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25" r:id="rId2"/>
    <p:sldId id="1157" r:id="rId3"/>
    <p:sldId id="1037" r:id="rId4"/>
    <p:sldId id="1166" r:id="rId5"/>
    <p:sldId id="1177" r:id="rId6"/>
    <p:sldId id="1191" r:id="rId7"/>
    <p:sldId id="1181" r:id="rId8"/>
    <p:sldId id="1182" r:id="rId9"/>
    <p:sldId id="1188" r:id="rId10"/>
    <p:sldId id="1170" r:id="rId11"/>
    <p:sldId id="1187" r:id="rId12"/>
    <p:sldId id="1190" r:id="rId13"/>
    <p:sldId id="1185" r:id="rId14"/>
    <p:sldId id="1178" r:id="rId15"/>
    <p:sldId id="1186" r:id="rId16"/>
    <p:sldId id="115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1"/>
    <a:srgbClr val="F18E30"/>
    <a:srgbClr val="0000FF"/>
    <a:srgbClr val="80192D"/>
    <a:srgbClr val="4B24A2"/>
    <a:srgbClr val="66FFFF"/>
    <a:srgbClr val="2EB7FF"/>
    <a:srgbClr val="E04FFF"/>
    <a:srgbClr val="33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963" autoAdjust="0"/>
  </p:normalViewPr>
  <p:slideViewPr>
    <p:cSldViewPr snapToObjects="1" showGuides="1">
      <p:cViewPr varScale="1">
        <p:scale>
          <a:sx n="69" d="100"/>
          <a:sy n="69" d="100"/>
        </p:scale>
        <p:origin x="496" y="32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2" d="100"/>
          <a:sy n="52" d="100"/>
        </p:scale>
        <p:origin x="2680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35843;&#35856;&#22120;&#27979;&#35797;\CM1\CM1&#32454;&#2797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35843;&#35856;&#22120;&#27979;&#35797;\CM3\CM3\CM3&#32454;&#2797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35843;&#35856;&#22120;&#27979;&#35797;\CM3\CM3\CM3&#32454;&#2797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on\Desktop\&#32447;&#24615;&#21333;&#20803;&#27979;&#37327;3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mtClean="0"/>
              <a:t>HWR010 CM1-3</a:t>
            </a:r>
            <a:endParaRPr lang="zh-CN" alt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486956244854142E-2"/>
          <c:y val="0.14041804197481225"/>
          <c:w val="0.86867770211565842"/>
          <c:h val="0.688792697687931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'1-3'!$A$2</c:f>
              <c:strCache>
                <c:ptCount val="1"/>
                <c:pt idx="0">
                  <c:v>正向拉腔1</c:v>
                </c:pt>
              </c:strCache>
            </c:strRef>
          </c:tx>
          <c:spPr>
            <a:ln w="28575">
              <a:noFill/>
            </a:ln>
          </c:spPr>
          <c:yVal>
            <c:numRef>
              <c:f>'1-3'!$B$3:$B$102</c:f>
              <c:numCache>
                <c:formatCode>General</c:formatCode>
                <c:ptCount val="100"/>
                <c:pt idx="0">
                  <c:v>162.469883436</c:v>
                </c:pt>
                <c:pt idx="1">
                  <c:v>162.469883006</c:v>
                </c:pt>
                <c:pt idx="2">
                  <c:v>162.46987488799999</c:v>
                </c:pt>
                <c:pt idx="3">
                  <c:v>162.46988596399999</c:v>
                </c:pt>
                <c:pt idx="4">
                  <c:v>162.469880773</c:v>
                </c:pt>
                <c:pt idx="5">
                  <c:v>162.46988647199998</c:v>
                </c:pt>
                <c:pt idx="6">
                  <c:v>162.4698950829</c:v>
                </c:pt>
                <c:pt idx="7">
                  <c:v>162.46990899969998</c:v>
                </c:pt>
                <c:pt idx="8">
                  <c:v>162.46990212680001</c:v>
                </c:pt>
                <c:pt idx="9">
                  <c:v>162.469921844</c:v>
                </c:pt>
                <c:pt idx="10">
                  <c:v>162.46994036799998</c:v>
                </c:pt>
                <c:pt idx="11">
                  <c:v>162.46994292299999</c:v>
                </c:pt>
                <c:pt idx="12">
                  <c:v>162.46996138099999</c:v>
                </c:pt>
                <c:pt idx="13">
                  <c:v>162.46996548199999</c:v>
                </c:pt>
                <c:pt idx="14">
                  <c:v>162.46998349199998</c:v>
                </c:pt>
                <c:pt idx="15">
                  <c:v>162.469984114</c:v>
                </c:pt>
                <c:pt idx="16">
                  <c:v>162.46999304599998</c:v>
                </c:pt>
                <c:pt idx="17">
                  <c:v>162.47001929999999</c:v>
                </c:pt>
                <c:pt idx="18">
                  <c:v>162.47001474999999</c:v>
                </c:pt>
                <c:pt idx="19">
                  <c:v>162.47003056</c:v>
                </c:pt>
                <c:pt idx="20">
                  <c:v>162.47003569999998</c:v>
                </c:pt>
                <c:pt idx="21">
                  <c:v>162.47005489</c:v>
                </c:pt>
                <c:pt idx="22">
                  <c:v>162.47006549</c:v>
                </c:pt>
                <c:pt idx="23">
                  <c:v>162.47008274000001</c:v>
                </c:pt>
                <c:pt idx="24">
                  <c:v>162.47007449</c:v>
                </c:pt>
                <c:pt idx="25">
                  <c:v>162.47009399000001</c:v>
                </c:pt>
                <c:pt idx="26">
                  <c:v>162.47009141999999</c:v>
                </c:pt>
                <c:pt idx="27">
                  <c:v>162.47012407</c:v>
                </c:pt>
                <c:pt idx="28">
                  <c:v>162.47012416999999</c:v>
                </c:pt>
                <c:pt idx="29">
                  <c:v>162.47013415000001</c:v>
                </c:pt>
                <c:pt idx="30">
                  <c:v>162.47013355999999</c:v>
                </c:pt>
                <c:pt idx="31">
                  <c:v>162.47015893</c:v>
                </c:pt>
                <c:pt idx="32">
                  <c:v>162.47015908999998</c:v>
                </c:pt>
                <c:pt idx="33">
                  <c:v>162.47017711999999</c:v>
                </c:pt>
                <c:pt idx="34">
                  <c:v>162.47017184999999</c:v>
                </c:pt>
                <c:pt idx="35">
                  <c:v>162.47019889000001</c:v>
                </c:pt>
                <c:pt idx="36">
                  <c:v>162.47021100000001</c:v>
                </c:pt>
                <c:pt idx="37">
                  <c:v>162.47021877</c:v>
                </c:pt>
                <c:pt idx="38">
                  <c:v>162.47022521</c:v>
                </c:pt>
                <c:pt idx="39">
                  <c:v>162.47025252999998</c:v>
                </c:pt>
                <c:pt idx="40">
                  <c:v>162.47026274000001</c:v>
                </c:pt>
                <c:pt idx="41">
                  <c:v>162.47026693999999</c:v>
                </c:pt>
                <c:pt idx="42">
                  <c:v>162.47028582999999</c:v>
                </c:pt>
                <c:pt idx="43">
                  <c:v>162.47028562</c:v>
                </c:pt>
                <c:pt idx="44">
                  <c:v>162.47029695999998</c:v>
                </c:pt>
                <c:pt idx="45">
                  <c:v>162.47031823</c:v>
                </c:pt>
                <c:pt idx="46">
                  <c:v>162.47032992999999</c:v>
                </c:pt>
                <c:pt idx="47">
                  <c:v>162.47033937999998</c:v>
                </c:pt>
                <c:pt idx="48">
                  <c:v>162.47033959000001</c:v>
                </c:pt>
                <c:pt idx="49">
                  <c:v>162.47038308999998</c:v>
                </c:pt>
                <c:pt idx="50">
                  <c:v>162.47038431999999</c:v>
                </c:pt>
                <c:pt idx="51">
                  <c:v>162.47040923</c:v>
                </c:pt>
                <c:pt idx="52">
                  <c:v>162.47039658</c:v>
                </c:pt>
                <c:pt idx="53">
                  <c:v>162.47042099000001</c:v>
                </c:pt>
                <c:pt idx="54">
                  <c:v>162.47041891000001</c:v>
                </c:pt>
                <c:pt idx="55">
                  <c:v>162.47046659</c:v>
                </c:pt>
                <c:pt idx="56">
                  <c:v>162.47047078</c:v>
                </c:pt>
                <c:pt idx="57">
                  <c:v>162.47047606999999</c:v>
                </c:pt>
                <c:pt idx="58">
                  <c:v>162.47049594000001</c:v>
                </c:pt>
                <c:pt idx="59">
                  <c:v>162.47050455999999</c:v>
                </c:pt>
                <c:pt idx="60">
                  <c:v>162.47053394</c:v>
                </c:pt>
                <c:pt idx="61">
                  <c:v>162.47053013999999</c:v>
                </c:pt>
                <c:pt idx="62">
                  <c:v>162.47054381999999</c:v>
                </c:pt>
                <c:pt idx="63">
                  <c:v>162.47054993</c:v>
                </c:pt>
                <c:pt idx="64">
                  <c:v>162.47058916999998</c:v>
                </c:pt>
                <c:pt idx="65">
                  <c:v>162.47060174999999</c:v>
                </c:pt>
                <c:pt idx="66">
                  <c:v>162.47060683000001</c:v>
                </c:pt>
                <c:pt idx="67">
                  <c:v>162.47060948000001</c:v>
                </c:pt>
                <c:pt idx="68">
                  <c:v>162.47062640999999</c:v>
                </c:pt>
                <c:pt idx="69">
                  <c:v>162.47063911999999</c:v>
                </c:pt>
                <c:pt idx="70">
                  <c:v>162.47064366000001</c:v>
                </c:pt>
                <c:pt idx="71">
                  <c:v>162.47065866</c:v>
                </c:pt>
                <c:pt idx="72">
                  <c:v>162.47067898</c:v>
                </c:pt>
                <c:pt idx="73">
                  <c:v>162.47069465999999</c:v>
                </c:pt>
                <c:pt idx="74">
                  <c:v>162.47070374</c:v>
                </c:pt>
                <c:pt idx="75">
                  <c:v>162.47072728999999</c:v>
                </c:pt>
                <c:pt idx="76">
                  <c:v>162.47073982999999</c:v>
                </c:pt>
                <c:pt idx="77">
                  <c:v>162.47073890999999</c:v>
                </c:pt>
                <c:pt idx="78">
                  <c:v>162.47075297000001</c:v>
                </c:pt>
                <c:pt idx="79">
                  <c:v>162.47078221999999</c:v>
                </c:pt>
                <c:pt idx="80">
                  <c:v>162.47079511999999</c:v>
                </c:pt>
                <c:pt idx="81">
                  <c:v>162.47079754999999</c:v>
                </c:pt>
                <c:pt idx="82">
                  <c:v>162.47081211</c:v>
                </c:pt>
                <c:pt idx="83">
                  <c:v>162.47082047000001</c:v>
                </c:pt>
                <c:pt idx="84">
                  <c:v>162.47084267</c:v>
                </c:pt>
                <c:pt idx="85">
                  <c:v>162.47083751</c:v>
                </c:pt>
                <c:pt idx="86">
                  <c:v>162.47086166</c:v>
                </c:pt>
                <c:pt idx="87">
                  <c:v>162.47086224999998</c:v>
                </c:pt>
                <c:pt idx="88">
                  <c:v>162.47088352</c:v>
                </c:pt>
                <c:pt idx="89">
                  <c:v>162.47088865000001</c:v>
                </c:pt>
                <c:pt idx="90">
                  <c:v>162.47090399999999</c:v>
                </c:pt>
                <c:pt idx="91">
                  <c:v>162.4709081</c:v>
                </c:pt>
                <c:pt idx="92">
                  <c:v>162.47092910000001</c:v>
                </c:pt>
                <c:pt idx="93">
                  <c:v>162.47094200000001</c:v>
                </c:pt>
                <c:pt idx="94">
                  <c:v>162.47095590000001</c:v>
                </c:pt>
                <c:pt idx="95">
                  <c:v>162.47096189999999</c:v>
                </c:pt>
                <c:pt idx="96">
                  <c:v>162.47097429999999</c:v>
                </c:pt>
                <c:pt idx="97">
                  <c:v>162.4709852</c:v>
                </c:pt>
                <c:pt idx="98">
                  <c:v>162.47099710000001</c:v>
                </c:pt>
                <c:pt idx="99">
                  <c:v>162.4710058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56-41F1-982C-88B21A4C3A48}"/>
            </c:ext>
          </c:extLst>
        </c:ser>
        <c:ser>
          <c:idx val="2"/>
          <c:order val="1"/>
          <c:tx>
            <c:strRef>
              <c:f>'1-3'!$C$2</c:f>
              <c:strCache>
                <c:ptCount val="1"/>
                <c:pt idx="0">
                  <c:v>正向压腔1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'1-3'!$C$3:$C$102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'1-3'!$D$3:$D$102</c:f>
              <c:numCache>
                <c:formatCode>General</c:formatCode>
                <c:ptCount val="100"/>
                <c:pt idx="0">
                  <c:v>162.47103200000001</c:v>
                </c:pt>
                <c:pt idx="1">
                  <c:v>162.4710268</c:v>
                </c:pt>
                <c:pt idx="2">
                  <c:v>162.4710082</c:v>
                </c:pt>
                <c:pt idx="3">
                  <c:v>162.47100359999999</c:v>
                </c:pt>
                <c:pt idx="4">
                  <c:v>162.47101019999999</c:v>
                </c:pt>
                <c:pt idx="5">
                  <c:v>162.47100230000001</c:v>
                </c:pt>
                <c:pt idx="6">
                  <c:v>162.4709896</c:v>
                </c:pt>
                <c:pt idx="7">
                  <c:v>162.4709847</c:v>
                </c:pt>
                <c:pt idx="8">
                  <c:v>162.47097120000001</c:v>
                </c:pt>
                <c:pt idx="9">
                  <c:v>162.47096139999999</c:v>
                </c:pt>
                <c:pt idx="10">
                  <c:v>162.4709622</c:v>
                </c:pt>
                <c:pt idx="11">
                  <c:v>162.47094390000001</c:v>
                </c:pt>
                <c:pt idx="12">
                  <c:v>162.47095400000001</c:v>
                </c:pt>
                <c:pt idx="13">
                  <c:v>162.47094759999999</c:v>
                </c:pt>
                <c:pt idx="14">
                  <c:v>162.47092419999998</c:v>
                </c:pt>
                <c:pt idx="15">
                  <c:v>162.4709186</c:v>
                </c:pt>
                <c:pt idx="16">
                  <c:v>162.4709211</c:v>
                </c:pt>
                <c:pt idx="17">
                  <c:v>162.4709077</c:v>
                </c:pt>
                <c:pt idx="18">
                  <c:v>162.47088504999999</c:v>
                </c:pt>
                <c:pt idx="19">
                  <c:v>162.47087936</c:v>
                </c:pt>
                <c:pt idx="20">
                  <c:v>162.47086437999999</c:v>
                </c:pt>
                <c:pt idx="21">
                  <c:v>162.47086773999999</c:v>
                </c:pt>
                <c:pt idx="22">
                  <c:v>162.47085405999999</c:v>
                </c:pt>
                <c:pt idx="23">
                  <c:v>162.47085491999999</c:v>
                </c:pt>
                <c:pt idx="24">
                  <c:v>162.47083021999998</c:v>
                </c:pt>
                <c:pt idx="25">
                  <c:v>162.47083114</c:v>
                </c:pt>
                <c:pt idx="26">
                  <c:v>162.47081556000001</c:v>
                </c:pt>
                <c:pt idx="27">
                  <c:v>162.47080904000001</c:v>
                </c:pt>
                <c:pt idx="28">
                  <c:v>162.47079310000001</c:v>
                </c:pt>
                <c:pt idx="29">
                  <c:v>162.47078919</c:v>
                </c:pt>
                <c:pt idx="30">
                  <c:v>162.47076849999999</c:v>
                </c:pt>
                <c:pt idx="31">
                  <c:v>162.47076039999999</c:v>
                </c:pt>
                <c:pt idx="32">
                  <c:v>162.47076484999999</c:v>
                </c:pt>
                <c:pt idx="33">
                  <c:v>162.47074799000001</c:v>
                </c:pt>
                <c:pt idx="34">
                  <c:v>162.47073736999999</c:v>
                </c:pt>
                <c:pt idx="35">
                  <c:v>162.47072449000001</c:v>
                </c:pt>
                <c:pt idx="36">
                  <c:v>162.47072753999998</c:v>
                </c:pt>
                <c:pt idx="37">
                  <c:v>162.47071577</c:v>
                </c:pt>
                <c:pt idx="38">
                  <c:v>162.47069779999998</c:v>
                </c:pt>
                <c:pt idx="39">
                  <c:v>162.47067182999999</c:v>
                </c:pt>
                <c:pt idx="40">
                  <c:v>162.47065813</c:v>
                </c:pt>
                <c:pt idx="41">
                  <c:v>162.47066457</c:v>
                </c:pt>
                <c:pt idx="42">
                  <c:v>162.47065302999999</c:v>
                </c:pt>
                <c:pt idx="43">
                  <c:v>162.47065226999999</c:v>
                </c:pt>
                <c:pt idx="44">
                  <c:v>162.47062711999999</c:v>
                </c:pt>
                <c:pt idx="45">
                  <c:v>162.47062073000001</c:v>
                </c:pt>
                <c:pt idx="46">
                  <c:v>162.47060464</c:v>
                </c:pt>
                <c:pt idx="47">
                  <c:v>162.47059016</c:v>
                </c:pt>
                <c:pt idx="48">
                  <c:v>162.47056576</c:v>
                </c:pt>
                <c:pt idx="49">
                  <c:v>162.47055850999999</c:v>
                </c:pt>
                <c:pt idx="50">
                  <c:v>162.47054774</c:v>
                </c:pt>
                <c:pt idx="51">
                  <c:v>162.47054138999999</c:v>
                </c:pt>
                <c:pt idx="52">
                  <c:v>162.47053434</c:v>
                </c:pt>
                <c:pt idx="53">
                  <c:v>162.47051689</c:v>
                </c:pt>
                <c:pt idx="54">
                  <c:v>162.47051476999999</c:v>
                </c:pt>
                <c:pt idx="55">
                  <c:v>162.47049021000001</c:v>
                </c:pt>
                <c:pt idx="56">
                  <c:v>162.47047825999999</c:v>
                </c:pt>
                <c:pt idx="57">
                  <c:v>162.47045829999999</c:v>
                </c:pt>
                <c:pt idx="58">
                  <c:v>162.4704466</c:v>
                </c:pt>
                <c:pt idx="59">
                  <c:v>162.47044251</c:v>
                </c:pt>
                <c:pt idx="60">
                  <c:v>162.47043668000001</c:v>
                </c:pt>
                <c:pt idx="61">
                  <c:v>162.47043263</c:v>
                </c:pt>
                <c:pt idx="62">
                  <c:v>162.47039799999999</c:v>
                </c:pt>
                <c:pt idx="63">
                  <c:v>162.47039304999998</c:v>
                </c:pt>
                <c:pt idx="64">
                  <c:v>162.47038236</c:v>
                </c:pt>
                <c:pt idx="65">
                  <c:v>162.47035853</c:v>
                </c:pt>
                <c:pt idx="66">
                  <c:v>162.47035344</c:v>
                </c:pt>
                <c:pt idx="67">
                  <c:v>162.47033379999999</c:v>
                </c:pt>
                <c:pt idx="68">
                  <c:v>162.47032012</c:v>
                </c:pt>
                <c:pt idx="69">
                  <c:v>162.47029928999999</c:v>
                </c:pt>
                <c:pt idx="70">
                  <c:v>162.4702978</c:v>
                </c:pt>
                <c:pt idx="71">
                  <c:v>162.47028164</c:v>
                </c:pt>
                <c:pt idx="72">
                  <c:v>162.47026069999998</c:v>
                </c:pt>
                <c:pt idx="73">
                  <c:v>162.47025503999998</c:v>
                </c:pt>
                <c:pt idx="74">
                  <c:v>162.47024113000001</c:v>
                </c:pt>
                <c:pt idx="75">
                  <c:v>162.47022211999999</c:v>
                </c:pt>
                <c:pt idx="76">
                  <c:v>162.47022805</c:v>
                </c:pt>
                <c:pt idx="77">
                  <c:v>162.47021144999999</c:v>
                </c:pt>
                <c:pt idx="78">
                  <c:v>162.47018222</c:v>
                </c:pt>
                <c:pt idx="79">
                  <c:v>162.47019003</c:v>
                </c:pt>
                <c:pt idx="80">
                  <c:v>162.47016535999998</c:v>
                </c:pt>
                <c:pt idx="81">
                  <c:v>162.47014666999999</c:v>
                </c:pt>
                <c:pt idx="82">
                  <c:v>162.47014643</c:v>
                </c:pt>
                <c:pt idx="83">
                  <c:v>162.47014005</c:v>
                </c:pt>
                <c:pt idx="84">
                  <c:v>162.47011133999999</c:v>
                </c:pt>
                <c:pt idx="85">
                  <c:v>162.47009935</c:v>
                </c:pt>
                <c:pt idx="86">
                  <c:v>162.47008633999999</c:v>
                </c:pt>
                <c:pt idx="87">
                  <c:v>162.47007929</c:v>
                </c:pt>
                <c:pt idx="88">
                  <c:v>162.47006457000001</c:v>
                </c:pt>
                <c:pt idx="89">
                  <c:v>162.47004505999999</c:v>
                </c:pt>
                <c:pt idx="90">
                  <c:v>162.47004555999999</c:v>
                </c:pt>
                <c:pt idx="91">
                  <c:v>162.47003032999999</c:v>
                </c:pt>
                <c:pt idx="92">
                  <c:v>162.47000894999999</c:v>
                </c:pt>
                <c:pt idx="93">
                  <c:v>162.47000335999999</c:v>
                </c:pt>
                <c:pt idx="94">
                  <c:v>162.469971431</c:v>
                </c:pt>
                <c:pt idx="95">
                  <c:v>162.46996289099999</c:v>
                </c:pt>
                <c:pt idx="96">
                  <c:v>162.469942688</c:v>
                </c:pt>
                <c:pt idx="97">
                  <c:v>162.469934905</c:v>
                </c:pt>
                <c:pt idx="98">
                  <c:v>162.46992058499998</c:v>
                </c:pt>
                <c:pt idx="99">
                  <c:v>162.46992092599999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56-41F1-982C-88B21A4C3A48}"/>
            </c:ext>
          </c:extLst>
        </c:ser>
        <c:ser>
          <c:idx val="1"/>
          <c:order val="2"/>
          <c:tx>
            <c:strRef>
              <c:f>'1-3'!$E$2</c:f>
              <c:strCache>
                <c:ptCount val="1"/>
                <c:pt idx="0">
                  <c:v>正向拉腔2</c:v>
                </c:pt>
              </c:strCache>
            </c:strRef>
          </c:tx>
          <c:spPr>
            <a:ln w="28575">
              <a:noFill/>
            </a:ln>
          </c:spPr>
          <c:yVal>
            <c:numRef>
              <c:f>'1-3'!$F$3:$F$102</c:f>
              <c:numCache>
                <c:formatCode>General</c:formatCode>
                <c:ptCount val="100"/>
                <c:pt idx="0">
                  <c:v>162.46989856189998</c:v>
                </c:pt>
                <c:pt idx="1">
                  <c:v>162.46990421129999</c:v>
                </c:pt>
                <c:pt idx="2">
                  <c:v>162.46990126840001</c:v>
                </c:pt>
                <c:pt idx="3">
                  <c:v>162.46990507159998</c:v>
                </c:pt>
                <c:pt idx="4">
                  <c:v>162.46990498989999</c:v>
                </c:pt>
                <c:pt idx="5">
                  <c:v>162.46990549859999</c:v>
                </c:pt>
                <c:pt idx="6">
                  <c:v>162.46992845700001</c:v>
                </c:pt>
                <c:pt idx="7">
                  <c:v>162.469933419</c:v>
                </c:pt>
                <c:pt idx="8">
                  <c:v>162.46994659999999</c:v>
                </c:pt>
                <c:pt idx="9">
                  <c:v>162.469948243</c:v>
                </c:pt>
                <c:pt idx="10">
                  <c:v>162.46997297799999</c:v>
                </c:pt>
                <c:pt idx="11">
                  <c:v>162.469960466</c:v>
                </c:pt>
                <c:pt idx="12">
                  <c:v>162.46997106499998</c:v>
                </c:pt>
                <c:pt idx="13">
                  <c:v>162.469992475</c:v>
                </c:pt>
                <c:pt idx="14">
                  <c:v>162.46999939899999</c:v>
                </c:pt>
                <c:pt idx="15">
                  <c:v>162.47001333</c:v>
                </c:pt>
                <c:pt idx="16">
                  <c:v>162.47001276</c:v>
                </c:pt>
                <c:pt idx="17">
                  <c:v>162.47002436</c:v>
                </c:pt>
                <c:pt idx="18">
                  <c:v>162.47003279999998</c:v>
                </c:pt>
                <c:pt idx="19">
                  <c:v>162.47006432000001</c:v>
                </c:pt>
                <c:pt idx="20">
                  <c:v>162.47005473999999</c:v>
                </c:pt>
                <c:pt idx="21">
                  <c:v>162.47008528999999</c:v>
                </c:pt>
                <c:pt idx="22">
                  <c:v>162.47007958</c:v>
                </c:pt>
                <c:pt idx="23">
                  <c:v>162.47010268</c:v>
                </c:pt>
                <c:pt idx="24">
                  <c:v>162.47010513999999</c:v>
                </c:pt>
                <c:pt idx="25">
                  <c:v>162.47010993000001</c:v>
                </c:pt>
                <c:pt idx="26">
                  <c:v>162.47012491999999</c:v>
                </c:pt>
                <c:pt idx="27">
                  <c:v>162.47013888000001</c:v>
                </c:pt>
                <c:pt idx="28">
                  <c:v>162.47016119</c:v>
                </c:pt>
                <c:pt idx="29">
                  <c:v>162.47016158</c:v>
                </c:pt>
                <c:pt idx="30">
                  <c:v>162.47017312</c:v>
                </c:pt>
                <c:pt idx="31">
                  <c:v>162.47018553000001</c:v>
                </c:pt>
                <c:pt idx="32">
                  <c:v>162.47018890999999</c:v>
                </c:pt>
                <c:pt idx="33">
                  <c:v>162.47020613000001</c:v>
                </c:pt>
                <c:pt idx="34">
                  <c:v>162.47021301000001</c:v>
                </c:pt>
                <c:pt idx="35">
                  <c:v>162.47023758999998</c:v>
                </c:pt>
                <c:pt idx="36">
                  <c:v>162.47024525999998</c:v>
                </c:pt>
                <c:pt idx="37">
                  <c:v>162.47024428</c:v>
                </c:pt>
                <c:pt idx="38">
                  <c:v>162.47026812999999</c:v>
                </c:pt>
                <c:pt idx="39">
                  <c:v>162.47027549999999</c:v>
                </c:pt>
                <c:pt idx="40">
                  <c:v>162.47028286</c:v>
                </c:pt>
                <c:pt idx="41">
                  <c:v>162.47029239</c:v>
                </c:pt>
                <c:pt idx="42">
                  <c:v>162.47030200999998</c:v>
                </c:pt>
                <c:pt idx="43">
                  <c:v>162.47032522999999</c:v>
                </c:pt>
                <c:pt idx="44">
                  <c:v>162.47034815000001</c:v>
                </c:pt>
                <c:pt idx="45">
                  <c:v>162.4703365</c:v>
                </c:pt>
                <c:pt idx="46">
                  <c:v>162.47036209000001</c:v>
                </c:pt>
                <c:pt idx="47">
                  <c:v>162.47036811000001</c:v>
                </c:pt>
                <c:pt idx="48">
                  <c:v>162.47038509999999</c:v>
                </c:pt>
                <c:pt idx="49">
                  <c:v>162.47039580000001</c:v>
                </c:pt>
                <c:pt idx="50">
                  <c:v>162.47042260999999</c:v>
                </c:pt>
                <c:pt idx="51">
                  <c:v>162.47041783999998</c:v>
                </c:pt>
                <c:pt idx="52">
                  <c:v>162.47045237999998</c:v>
                </c:pt>
                <c:pt idx="53">
                  <c:v>162.47045513999998</c:v>
                </c:pt>
                <c:pt idx="54">
                  <c:v>162.47046508</c:v>
                </c:pt>
                <c:pt idx="55">
                  <c:v>162.47046742000001</c:v>
                </c:pt>
                <c:pt idx="56">
                  <c:v>162.47048974</c:v>
                </c:pt>
                <c:pt idx="57">
                  <c:v>162.47051052</c:v>
                </c:pt>
                <c:pt idx="58">
                  <c:v>162.47050824999999</c:v>
                </c:pt>
                <c:pt idx="59">
                  <c:v>162.47052199000001</c:v>
                </c:pt>
                <c:pt idx="60">
                  <c:v>162.47052880999999</c:v>
                </c:pt>
                <c:pt idx="61">
                  <c:v>162.47054664000001</c:v>
                </c:pt>
                <c:pt idx="62">
                  <c:v>162.47056437000001</c:v>
                </c:pt>
                <c:pt idx="63">
                  <c:v>162.47056773</c:v>
                </c:pt>
                <c:pt idx="64">
                  <c:v>162.47058246999998</c:v>
                </c:pt>
                <c:pt idx="65">
                  <c:v>162.47059174</c:v>
                </c:pt>
                <c:pt idx="66">
                  <c:v>162.47061658999999</c:v>
                </c:pt>
                <c:pt idx="67">
                  <c:v>162.47063009999999</c:v>
                </c:pt>
                <c:pt idx="68">
                  <c:v>162.47063702</c:v>
                </c:pt>
                <c:pt idx="69">
                  <c:v>162.47064451</c:v>
                </c:pt>
                <c:pt idx="70">
                  <c:v>162.47066498999999</c:v>
                </c:pt>
                <c:pt idx="71">
                  <c:v>162.47068424</c:v>
                </c:pt>
                <c:pt idx="72">
                  <c:v>162.47068655999999</c:v>
                </c:pt>
                <c:pt idx="73">
                  <c:v>162.47069192999999</c:v>
                </c:pt>
                <c:pt idx="74">
                  <c:v>162.47071423</c:v>
                </c:pt>
                <c:pt idx="75">
                  <c:v>162.47073451</c:v>
                </c:pt>
                <c:pt idx="76">
                  <c:v>162.47074706000001</c:v>
                </c:pt>
                <c:pt idx="77">
                  <c:v>162.47075308000001</c:v>
                </c:pt>
                <c:pt idx="78">
                  <c:v>162.47075296</c:v>
                </c:pt>
                <c:pt idx="79">
                  <c:v>162.47077647</c:v>
                </c:pt>
                <c:pt idx="80">
                  <c:v>162.47079491</c:v>
                </c:pt>
                <c:pt idx="81">
                  <c:v>162.47079908000001</c:v>
                </c:pt>
                <c:pt idx="82">
                  <c:v>162.47079596999998</c:v>
                </c:pt>
                <c:pt idx="83">
                  <c:v>162.47080979</c:v>
                </c:pt>
                <c:pt idx="84">
                  <c:v>162.47084432</c:v>
                </c:pt>
                <c:pt idx="85">
                  <c:v>162.4708363</c:v>
                </c:pt>
                <c:pt idx="86">
                  <c:v>162.47086256</c:v>
                </c:pt>
                <c:pt idx="87">
                  <c:v>162.47086711</c:v>
                </c:pt>
                <c:pt idx="88">
                  <c:v>162.47087546999998</c:v>
                </c:pt>
                <c:pt idx="89">
                  <c:v>162.47090119999999</c:v>
                </c:pt>
                <c:pt idx="90">
                  <c:v>162.4709119</c:v>
                </c:pt>
                <c:pt idx="91">
                  <c:v>162.4709282</c:v>
                </c:pt>
                <c:pt idx="92">
                  <c:v>162.4709302</c:v>
                </c:pt>
                <c:pt idx="93">
                  <c:v>162.4709331</c:v>
                </c:pt>
                <c:pt idx="94">
                  <c:v>162.47094630000001</c:v>
                </c:pt>
                <c:pt idx="95">
                  <c:v>162.4709618</c:v>
                </c:pt>
                <c:pt idx="96">
                  <c:v>162.47096059999998</c:v>
                </c:pt>
                <c:pt idx="97">
                  <c:v>162.47097840000001</c:v>
                </c:pt>
                <c:pt idx="98">
                  <c:v>162.4709934</c:v>
                </c:pt>
                <c:pt idx="99">
                  <c:v>162.47101480000001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456-41F1-982C-88B21A4C3A48}"/>
            </c:ext>
          </c:extLst>
        </c:ser>
        <c:ser>
          <c:idx val="3"/>
          <c:order val="3"/>
          <c:tx>
            <c:strRef>
              <c:f>'1-3'!$G$2</c:f>
              <c:strCache>
                <c:ptCount val="1"/>
                <c:pt idx="0">
                  <c:v>正向压腔2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'1-3'!$C$3:$C$102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'1-3'!$H$3:$H$102</c:f>
              <c:numCache>
                <c:formatCode>General</c:formatCode>
                <c:ptCount val="100"/>
                <c:pt idx="0">
                  <c:v>162.47102669999998</c:v>
                </c:pt>
                <c:pt idx="1">
                  <c:v>162.47103099999998</c:v>
                </c:pt>
                <c:pt idx="2">
                  <c:v>162.4710364</c:v>
                </c:pt>
                <c:pt idx="3">
                  <c:v>162.47103920000001</c:v>
                </c:pt>
                <c:pt idx="4">
                  <c:v>162.4710096</c:v>
                </c:pt>
                <c:pt idx="5">
                  <c:v>162.4710067</c:v>
                </c:pt>
                <c:pt idx="6">
                  <c:v>162.47099420000001</c:v>
                </c:pt>
                <c:pt idx="7">
                  <c:v>162.4710063</c:v>
                </c:pt>
                <c:pt idx="8">
                  <c:v>162.47098819999999</c:v>
                </c:pt>
                <c:pt idx="9">
                  <c:v>162.47098919999999</c:v>
                </c:pt>
                <c:pt idx="10">
                  <c:v>162.4709632</c:v>
                </c:pt>
                <c:pt idx="11">
                  <c:v>162.47095919999998</c:v>
                </c:pt>
                <c:pt idx="12">
                  <c:v>162.47094949999999</c:v>
                </c:pt>
                <c:pt idx="13">
                  <c:v>162.47095329999999</c:v>
                </c:pt>
                <c:pt idx="14">
                  <c:v>162.4709507</c:v>
                </c:pt>
                <c:pt idx="15">
                  <c:v>162.4709416</c:v>
                </c:pt>
                <c:pt idx="16">
                  <c:v>162.4709402</c:v>
                </c:pt>
                <c:pt idx="17">
                  <c:v>162.47090729999999</c:v>
                </c:pt>
                <c:pt idx="18">
                  <c:v>162.47091359999999</c:v>
                </c:pt>
                <c:pt idx="19">
                  <c:v>162.47089102999999</c:v>
                </c:pt>
                <c:pt idx="20">
                  <c:v>162.47089066999999</c:v>
                </c:pt>
                <c:pt idx="21">
                  <c:v>162.47086877999999</c:v>
                </c:pt>
                <c:pt idx="22">
                  <c:v>162.47087374</c:v>
                </c:pt>
                <c:pt idx="23">
                  <c:v>162.47085175000001</c:v>
                </c:pt>
                <c:pt idx="24">
                  <c:v>162.47084508999998</c:v>
                </c:pt>
                <c:pt idx="25">
                  <c:v>162.47084132999998</c:v>
                </c:pt>
                <c:pt idx="26">
                  <c:v>162.47082695999998</c:v>
                </c:pt>
                <c:pt idx="27">
                  <c:v>162.47083021999998</c:v>
                </c:pt>
                <c:pt idx="28">
                  <c:v>162.47081699999998</c:v>
                </c:pt>
                <c:pt idx="29">
                  <c:v>162.47080367000001</c:v>
                </c:pt>
                <c:pt idx="30">
                  <c:v>162.47079499</c:v>
                </c:pt>
                <c:pt idx="31">
                  <c:v>162.47078571</c:v>
                </c:pt>
                <c:pt idx="32">
                  <c:v>162.47076737999998</c:v>
                </c:pt>
                <c:pt idx="33">
                  <c:v>162.47077070999998</c:v>
                </c:pt>
                <c:pt idx="34">
                  <c:v>162.47075412000001</c:v>
                </c:pt>
                <c:pt idx="35">
                  <c:v>162.47073387999998</c:v>
                </c:pt>
                <c:pt idx="36">
                  <c:v>162.4707411</c:v>
                </c:pt>
                <c:pt idx="37">
                  <c:v>162.47071503000001</c:v>
                </c:pt>
                <c:pt idx="38">
                  <c:v>162.47069696</c:v>
                </c:pt>
                <c:pt idx="39">
                  <c:v>162.47068492</c:v>
                </c:pt>
                <c:pt idx="40">
                  <c:v>162.47069246999999</c:v>
                </c:pt>
                <c:pt idx="41">
                  <c:v>162.47067508999999</c:v>
                </c:pt>
                <c:pt idx="42">
                  <c:v>162.47065140000001</c:v>
                </c:pt>
                <c:pt idx="43">
                  <c:v>162.47064437999998</c:v>
                </c:pt>
                <c:pt idx="44">
                  <c:v>162.47064899</c:v>
                </c:pt>
                <c:pt idx="45">
                  <c:v>162.47064269999998</c:v>
                </c:pt>
                <c:pt idx="46">
                  <c:v>162.47062922999999</c:v>
                </c:pt>
                <c:pt idx="47">
                  <c:v>162.47059748999999</c:v>
                </c:pt>
                <c:pt idx="48">
                  <c:v>162.47059539</c:v>
                </c:pt>
                <c:pt idx="49">
                  <c:v>162.47059547000001</c:v>
                </c:pt>
                <c:pt idx="50">
                  <c:v>162.47058122999999</c:v>
                </c:pt>
                <c:pt idx="51">
                  <c:v>162.47056394999998</c:v>
                </c:pt>
                <c:pt idx="52">
                  <c:v>162.47055348000001</c:v>
                </c:pt>
                <c:pt idx="53">
                  <c:v>162.4705319</c:v>
                </c:pt>
                <c:pt idx="54">
                  <c:v>162.47053550999999</c:v>
                </c:pt>
                <c:pt idx="55">
                  <c:v>162.47050773999999</c:v>
                </c:pt>
                <c:pt idx="56">
                  <c:v>162.47050757</c:v>
                </c:pt>
                <c:pt idx="57">
                  <c:v>162.47048606999999</c:v>
                </c:pt>
                <c:pt idx="58">
                  <c:v>162.47047731999999</c:v>
                </c:pt>
                <c:pt idx="59">
                  <c:v>162.47047504</c:v>
                </c:pt>
                <c:pt idx="60">
                  <c:v>162.47044498</c:v>
                </c:pt>
                <c:pt idx="61">
                  <c:v>162.47043471999999</c:v>
                </c:pt>
                <c:pt idx="62">
                  <c:v>162.47043013999999</c:v>
                </c:pt>
                <c:pt idx="63">
                  <c:v>162.4704132</c:v>
                </c:pt>
                <c:pt idx="64">
                  <c:v>162.47039932999999</c:v>
                </c:pt>
                <c:pt idx="65">
                  <c:v>162.47039937</c:v>
                </c:pt>
                <c:pt idx="66">
                  <c:v>162.47037115000001</c:v>
                </c:pt>
                <c:pt idx="67">
                  <c:v>162.47035868999998</c:v>
                </c:pt>
                <c:pt idx="68">
                  <c:v>162.47033393000001</c:v>
                </c:pt>
                <c:pt idx="69">
                  <c:v>162.47033521</c:v>
                </c:pt>
                <c:pt idx="70">
                  <c:v>162.47032411999999</c:v>
                </c:pt>
                <c:pt idx="71">
                  <c:v>162.47029373000001</c:v>
                </c:pt>
                <c:pt idx="72">
                  <c:v>162.47029677</c:v>
                </c:pt>
                <c:pt idx="73">
                  <c:v>162.47026391</c:v>
                </c:pt>
                <c:pt idx="74">
                  <c:v>162.47026703999998</c:v>
                </c:pt>
                <c:pt idx="75">
                  <c:v>162.47025834999999</c:v>
                </c:pt>
                <c:pt idx="76">
                  <c:v>162.47024235999999</c:v>
                </c:pt>
                <c:pt idx="77">
                  <c:v>162.47022583999998</c:v>
                </c:pt>
                <c:pt idx="78">
                  <c:v>162.47023322999999</c:v>
                </c:pt>
                <c:pt idx="79">
                  <c:v>162.47019926999999</c:v>
                </c:pt>
                <c:pt idx="80">
                  <c:v>162.47019556000001</c:v>
                </c:pt>
                <c:pt idx="81">
                  <c:v>162.47018664000001</c:v>
                </c:pt>
                <c:pt idx="82">
                  <c:v>162.47016922</c:v>
                </c:pt>
                <c:pt idx="83">
                  <c:v>162.47015098</c:v>
                </c:pt>
                <c:pt idx="84">
                  <c:v>162.47013895999999</c:v>
                </c:pt>
                <c:pt idx="85">
                  <c:v>162.47012362000001</c:v>
                </c:pt>
                <c:pt idx="86">
                  <c:v>162.47010670999998</c:v>
                </c:pt>
                <c:pt idx="87">
                  <c:v>162.47010667999999</c:v>
                </c:pt>
                <c:pt idx="88">
                  <c:v>162.47009442000001</c:v>
                </c:pt>
                <c:pt idx="89">
                  <c:v>162.47007198</c:v>
                </c:pt>
                <c:pt idx="90">
                  <c:v>162.47006478</c:v>
                </c:pt>
                <c:pt idx="91">
                  <c:v>162.47004853999999</c:v>
                </c:pt>
                <c:pt idx="92">
                  <c:v>162.47003465999998</c:v>
                </c:pt>
                <c:pt idx="93">
                  <c:v>162.47001598</c:v>
                </c:pt>
                <c:pt idx="94">
                  <c:v>162.47000559</c:v>
                </c:pt>
                <c:pt idx="95">
                  <c:v>162.46998786399999</c:v>
                </c:pt>
                <c:pt idx="96">
                  <c:v>162.46998123899999</c:v>
                </c:pt>
                <c:pt idx="97">
                  <c:v>162.46995589799999</c:v>
                </c:pt>
                <c:pt idx="98">
                  <c:v>162.46995365000001</c:v>
                </c:pt>
                <c:pt idx="99">
                  <c:v>162.46992576899999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456-41F1-982C-88B21A4C3A48}"/>
            </c:ext>
          </c:extLst>
        </c:ser>
        <c:ser>
          <c:idx val="4"/>
          <c:order val="4"/>
          <c:tx>
            <c:strRef>
              <c:f>'1-3'!$I$2</c:f>
              <c:strCache>
                <c:ptCount val="1"/>
                <c:pt idx="0">
                  <c:v>负向压腔1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'1-3'!$I$3:$I$102</c:f>
              <c:numCache>
                <c:formatCode>General</c:formatCode>
                <c:ptCount val="10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  <c:pt idx="80">
                  <c:v>-80</c:v>
                </c:pt>
                <c:pt idx="81">
                  <c:v>-81</c:v>
                </c:pt>
                <c:pt idx="82">
                  <c:v>-82</c:v>
                </c:pt>
                <c:pt idx="83">
                  <c:v>-83</c:v>
                </c:pt>
                <c:pt idx="84">
                  <c:v>-84</c:v>
                </c:pt>
                <c:pt idx="85">
                  <c:v>-85</c:v>
                </c:pt>
                <c:pt idx="86">
                  <c:v>-86</c:v>
                </c:pt>
                <c:pt idx="87">
                  <c:v>-87</c:v>
                </c:pt>
                <c:pt idx="88">
                  <c:v>-88</c:v>
                </c:pt>
                <c:pt idx="89">
                  <c:v>-89</c:v>
                </c:pt>
                <c:pt idx="90">
                  <c:v>-90</c:v>
                </c:pt>
                <c:pt idx="91">
                  <c:v>-91</c:v>
                </c:pt>
                <c:pt idx="92">
                  <c:v>-92</c:v>
                </c:pt>
                <c:pt idx="93">
                  <c:v>-93</c:v>
                </c:pt>
                <c:pt idx="94">
                  <c:v>-94</c:v>
                </c:pt>
                <c:pt idx="95">
                  <c:v>-95</c:v>
                </c:pt>
                <c:pt idx="96">
                  <c:v>-96</c:v>
                </c:pt>
                <c:pt idx="97">
                  <c:v>-97</c:v>
                </c:pt>
                <c:pt idx="98">
                  <c:v>-98</c:v>
                </c:pt>
                <c:pt idx="99">
                  <c:v>-99</c:v>
                </c:pt>
              </c:numCache>
            </c:numRef>
          </c:xVal>
          <c:yVal>
            <c:numRef>
              <c:f>'1-3'!$J$3:$J$102</c:f>
              <c:numCache>
                <c:formatCode>General</c:formatCode>
                <c:ptCount val="100"/>
                <c:pt idx="0">
                  <c:v>162.46988410099999</c:v>
                </c:pt>
                <c:pt idx="1">
                  <c:v>162.46986905599999</c:v>
                </c:pt>
                <c:pt idx="2">
                  <c:v>162.46985668400001</c:v>
                </c:pt>
                <c:pt idx="3">
                  <c:v>162.469849052</c:v>
                </c:pt>
                <c:pt idx="4">
                  <c:v>162.469828877</c:v>
                </c:pt>
                <c:pt idx="5">
                  <c:v>162.469824738</c:v>
                </c:pt>
                <c:pt idx="6">
                  <c:v>162.46980274800001</c:v>
                </c:pt>
                <c:pt idx="7">
                  <c:v>162.4697999</c:v>
                </c:pt>
                <c:pt idx="8">
                  <c:v>162.46977423999999</c:v>
                </c:pt>
                <c:pt idx="9">
                  <c:v>162.46976846999999</c:v>
                </c:pt>
                <c:pt idx="10">
                  <c:v>162.46974211</c:v>
                </c:pt>
                <c:pt idx="11">
                  <c:v>162.46973098999999</c:v>
                </c:pt>
                <c:pt idx="12">
                  <c:v>162.46973334999998</c:v>
                </c:pt>
                <c:pt idx="13">
                  <c:v>162.46969952999999</c:v>
                </c:pt>
                <c:pt idx="14">
                  <c:v>162.46969246999998</c:v>
                </c:pt>
                <c:pt idx="15">
                  <c:v>162.46965982999998</c:v>
                </c:pt>
                <c:pt idx="16">
                  <c:v>162.46967562999998</c:v>
                </c:pt>
                <c:pt idx="17">
                  <c:v>162.46964237</c:v>
                </c:pt>
                <c:pt idx="18">
                  <c:v>162.46963704000001</c:v>
                </c:pt>
                <c:pt idx="19">
                  <c:v>162.4696107</c:v>
                </c:pt>
                <c:pt idx="20">
                  <c:v>162.46959565</c:v>
                </c:pt>
                <c:pt idx="21">
                  <c:v>162.46958845999998</c:v>
                </c:pt>
                <c:pt idx="22">
                  <c:v>162.46957362000001</c:v>
                </c:pt>
                <c:pt idx="23">
                  <c:v>162.46956659</c:v>
                </c:pt>
                <c:pt idx="24">
                  <c:v>162.4695452</c:v>
                </c:pt>
                <c:pt idx="25">
                  <c:v>162.46952751999999</c:v>
                </c:pt>
                <c:pt idx="26">
                  <c:v>162.46953327</c:v>
                </c:pt>
                <c:pt idx="27">
                  <c:v>162.46950171</c:v>
                </c:pt>
                <c:pt idx="28">
                  <c:v>162.46949493</c:v>
                </c:pt>
                <c:pt idx="29">
                  <c:v>162.46946695</c:v>
                </c:pt>
                <c:pt idx="30">
                  <c:v>162.46945632000001</c:v>
                </c:pt>
                <c:pt idx="31">
                  <c:v>162.46944206999999</c:v>
                </c:pt>
                <c:pt idx="32">
                  <c:v>162.46943185000001</c:v>
                </c:pt>
                <c:pt idx="33">
                  <c:v>162.46942511</c:v>
                </c:pt>
                <c:pt idx="34">
                  <c:v>162.46939748</c:v>
                </c:pt>
                <c:pt idx="35">
                  <c:v>162.46940562</c:v>
                </c:pt>
                <c:pt idx="36">
                  <c:v>162.46937642999998</c:v>
                </c:pt>
                <c:pt idx="37">
                  <c:v>162.46936345999998</c:v>
                </c:pt>
                <c:pt idx="38">
                  <c:v>162.46934091</c:v>
                </c:pt>
                <c:pt idx="39">
                  <c:v>162.46932873</c:v>
                </c:pt>
                <c:pt idx="40">
                  <c:v>162.4693283</c:v>
                </c:pt>
                <c:pt idx="41">
                  <c:v>162.46929903</c:v>
                </c:pt>
                <c:pt idx="42">
                  <c:v>162.46929874</c:v>
                </c:pt>
                <c:pt idx="43">
                  <c:v>162.46928098000001</c:v>
                </c:pt>
                <c:pt idx="44">
                  <c:v>162.46928141999999</c:v>
                </c:pt>
                <c:pt idx="45">
                  <c:v>162.46925719000001</c:v>
                </c:pt>
                <c:pt idx="46">
                  <c:v>162.46924435</c:v>
                </c:pt>
                <c:pt idx="47">
                  <c:v>162.46922605</c:v>
                </c:pt>
                <c:pt idx="48">
                  <c:v>162.46921416999999</c:v>
                </c:pt>
                <c:pt idx="49">
                  <c:v>162.46920009999999</c:v>
                </c:pt>
                <c:pt idx="50">
                  <c:v>162.46918152000001</c:v>
                </c:pt>
                <c:pt idx="51">
                  <c:v>162.46918298</c:v>
                </c:pt>
                <c:pt idx="52">
                  <c:v>162.46915758</c:v>
                </c:pt>
                <c:pt idx="53">
                  <c:v>162.46914971999999</c:v>
                </c:pt>
                <c:pt idx="54">
                  <c:v>162.46913314</c:v>
                </c:pt>
                <c:pt idx="55">
                  <c:v>162.46912760999999</c:v>
                </c:pt>
                <c:pt idx="56">
                  <c:v>162.46910739</c:v>
                </c:pt>
                <c:pt idx="57">
                  <c:v>162.46910627</c:v>
                </c:pt>
                <c:pt idx="58">
                  <c:v>162.46909031999999</c:v>
                </c:pt>
                <c:pt idx="59">
                  <c:v>162.46907872</c:v>
                </c:pt>
                <c:pt idx="60">
                  <c:v>162.46906208999999</c:v>
                </c:pt>
                <c:pt idx="61">
                  <c:v>162.46904839999999</c:v>
                </c:pt>
                <c:pt idx="62">
                  <c:v>162.46904014999998</c:v>
                </c:pt>
                <c:pt idx="63">
                  <c:v>162.46901875999998</c:v>
                </c:pt>
                <c:pt idx="64">
                  <c:v>162.46901123999999</c:v>
                </c:pt>
                <c:pt idx="65">
                  <c:v>162.46898870999999</c:v>
                </c:pt>
                <c:pt idx="66">
                  <c:v>162.46898414999998</c:v>
                </c:pt>
                <c:pt idx="67">
                  <c:v>162.46897140999999</c:v>
                </c:pt>
                <c:pt idx="68">
                  <c:v>162.46896404</c:v>
                </c:pt>
                <c:pt idx="69">
                  <c:v>162.46894553999999</c:v>
                </c:pt>
                <c:pt idx="70">
                  <c:v>162.46892592999998</c:v>
                </c:pt>
                <c:pt idx="71">
                  <c:v>162.46891983</c:v>
                </c:pt>
                <c:pt idx="72">
                  <c:v>162.46891445</c:v>
                </c:pt>
                <c:pt idx="73">
                  <c:v>162.4688969</c:v>
                </c:pt>
                <c:pt idx="74">
                  <c:v>162.46888129999999</c:v>
                </c:pt>
                <c:pt idx="75">
                  <c:v>162.46888200000001</c:v>
                </c:pt>
                <c:pt idx="76">
                  <c:v>162.468852</c:v>
                </c:pt>
                <c:pt idx="77">
                  <c:v>162.46885</c:v>
                </c:pt>
                <c:pt idx="78">
                  <c:v>162.4688348</c:v>
                </c:pt>
                <c:pt idx="79">
                  <c:v>162.46883560000001</c:v>
                </c:pt>
                <c:pt idx="80">
                  <c:v>162.4688199</c:v>
                </c:pt>
                <c:pt idx="81">
                  <c:v>162.46879809999999</c:v>
                </c:pt>
                <c:pt idx="82">
                  <c:v>162.4687911</c:v>
                </c:pt>
                <c:pt idx="83">
                  <c:v>162.46878319999999</c:v>
                </c:pt>
                <c:pt idx="84">
                  <c:v>162.46877309999999</c:v>
                </c:pt>
                <c:pt idx="85">
                  <c:v>162.46875589999999</c:v>
                </c:pt>
                <c:pt idx="86">
                  <c:v>162.4687466</c:v>
                </c:pt>
                <c:pt idx="87">
                  <c:v>162.46875549999999</c:v>
                </c:pt>
                <c:pt idx="88">
                  <c:v>162.4687328</c:v>
                </c:pt>
                <c:pt idx="89">
                  <c:v>162.46872729999998</c:v>
                </c:pt>
                <c:pt idx="90">
                  <c:v>162.4687065</c:v>
                </c:pt>
                <c:pt idx="91">
                  <c:v>162.4687184</c:v>
                </c:pt>
                <c:pt idx="92">
                  <c:v>162.46868380000001</c:v>
                </c:pt>
                <c:pt idx="93">
                  <c:v>162.46868570000001</c:v>
                </c:pt>
                <c:pt idx="94">
                  <c:v>162.46867459999999</c:v>
                </c:pt>
                <c:pt idx="95">
                  <c:v>162.46866109999999</c:v>
                </c:pt>
                <c:pt idx="96">
                  <c:v>162.46864829999998</c:v>
                </c:pt>
                <c:pt idx="97">
                  <c:v>162.46864410000001</c:v>
                </c:pt>
                <c:pt idx="98">
                  <c:v>162.46864109999999</c:v>
                </c:pt>
                <c:pt idx="99">
                  <c:v>162.468628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456-41F1-982C-88B21A4C3A48}"/>
            </c:ext>
          </c:extLst>
        </c:ser>
        <c:ser>
          <c:idx val="5"/>
          <c:order val="5"/>
          <c:tx>
            <c:strRef>
              <c:f>'1-3'!$K$2</c:f>
              <c:strCache>
                <c:ptCount val="1"/>
                <c:pt idx="0">
                  <c:v>负向拉腔1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'1-3'!$K$3:$K$102</c:f>
              <c:numCache>
                <c:formatCode>General</c:formatCode>
                <c:ptCount val="100"/>
                <c:pt idx="0">
                  <c:v>-99</c:v>
                </c:pt>
                <c:pt idx="1">
                  <c:v>-98</c:v>
                </c:pt>
                <c:pt idx="2">
                  <c:v>-97</c:v>
                </c:pt>
                <c:pt idx="3">
                  <c:v>-96</c:v>
                </c:pt>
                <c:pt idx="4">
                  <c:v>-95</c:v>
                </c:pt>
                <c:pt idx="5">
                  <c:v>-94</c:v>
                </c:pt>
                <c:pt idx="6">
                  <c:v>-93</c:v>
                </c:pt>
                <c:pt idx="7">
                  <c:v>-92</c:v>
                </c:pt>
                <c:pt idx="8">
                  <c:v>-91</c:v>
                </c:pt>
                <c:pt idx="9">
                  <c:v>-90</c:v>
                </c:pt>
                <c:pt idx="10">
                  <c:v>-89</c:v>
                </c:pt>
                <c:pt idx="11">
                  <c:v>-88</c:v>
                </c:pt>
                <c:pt idx="12">
                  <c:v>-87</c:v>
                </c:pt>
                <c:pt idx="13">
                  <c:v>-86</c:v>
                </c:pt>
                <c:pt idx="14">
                  <c:v>-85</c:v>
                </c:pt>
                <c:pt idx="15">
                  <c:v>-84</c:v>
                </c:pt>
                <c:pt idx="16">
                  <c:v>-83</c:v>
                </c:pt>
                <c:pt idx="17">
                  <c:v>-82</c:v>
                </c:pt>
                <c:pt idx="18">
                  <c:v>-81</c:v>
                </c:pt>
                <c:pt idx="19">
                  <c:v>-80</c:v>
                </c:pt>
                <c:pt idx="20">
                  <c:v>-79</c:v>
                </c:pt>
                <c:pt idx="21">
                  <c:v>-78</c:v>
                </c:pt>
                <c:pt idx="22">
                  <c:v>-77</c:v>
                </c:pt>
                <c:pt idx="23">
                  <c:v>-76</c:v>
                </c:pt>
                <c:pt idx="24">
                  <c:v>-75</c:v>
                </c:pt>
                <c:pt idx="25">
                  <c:v>-74</c:v>
                </c:pt>
                <c:pt idx="26">
                  <c:v>-73</c:v>
                </c:pt>
                <c:pt idx="27">
                  <c:v>-72</c:v>
                </c:pt>
                <c:pt idx="28">
                  <c:v>-71</c:v>
                </c:pt>
                <c:pt idx="29">
                  <c:v>-70</c:v>
                </c:pt>
                <c:pt idx="30">
                  <c:v>-69</c:v>
                </c:pt>
                <c:pt idx="31">
                  <c:v>-68</c:v>
                </c:pt>
                <c:pt idx="32">
                  <c:v>-67</c:v>
                </c:pt>
                <c:pt idx="33">
                  <c:v>-66</c:v>
                </c:pt>
                <c:pt idx="34">
                  <c:v>-65</c:v>
                </c:pt>
                <c:pt idx="35">
                  <c:v>-64</c:v>
                </c:pt>
                <c:pt idx="36">
                  <c:v>-63</c:v>
                </c:pt>
                <c:pt idx="37">
                  <c:v>-62</c:v>
                </c:pt>
                <c:pt idx="38">
                  <c:v>-61</c:v>
                </c:pt>
                <c:pt idx="39">
                  <c:v>-60</c:v>
                </c:pt>
                <c:pt idx="40">
                  <c:v>-59</c:v>
                </c:pt>
                <c:pt idx="41">
                  <c:v>-58</c:v>
                </c:pt>
                <c:pt idx="42">
                  <c:v>-57</c:v>
                </c:pt>
                <c:pt idx="43">
                  <c:v>-56</c:v>
                </c:pt>
                <c:pt idx="44">
                  <c:v>-55</c:v>
                </c:pt>
                <c:pt idx="45">
                  <c:v>-54</c:v>
                </c:pt>
                <c:pt idx="46">
                  <c:v>-53</c:v>
                </c:pt>
                <c:pt idx="47">
                  <c:v>-52</c:v>
                </c:pt>
                <c:pt idx="48">
                  <c:v>-51</c:v>
                </c:pt>
                <c:pt idx="49">
                  <c:v>-50</c:v>
                </c:pt>
                <c:pt idx="50">
                  <c:v>-49</c:v>
                </c:pt>
                <c:pt idx="51">
                  <c:v>-48</c:v>
                </c:pt>
                <c:pt idx="52">
                  <c:v>-47</c:v>
                </c:pt>
                <c:pt idx="53">
                  <c:v>-46</c:v>
                </c:pt>
                <c:pt idx="54">
                  <c:v>-45</c:v>
                </c:pt>
                <c:pt idx="55">
                  <c:v>-44</c:v>
                </c:pt>
                <c:pt idx="56">
                  <c:v>-43</c:v>
                </c:pt>
                <c:pt idx="57">
                  <c:v>-42</c:v>
                </c:pt>
                <c:pt idx="58">
                  <c:v>-41</c:v>
                </c:pt>
                <c:pt idx="59">
                  <c:v>-40</c:v>
                </c:pt>
                <c:pt idx="60">
                  <c:v>-39</c:v>
                </c:pt>
                <c:pt idx="61">
                  <c:v>-38</c:v>
                </c:pt>
                <c:pt idx="62">
                  <c:v>-37</c:v>
                </c:pt>
                <c:pt idx="63">
                  <c:v>-36</c:v>
                </c:pt>
                <c:pt idx="64">
                  <c:v>-35</c:v>
                </c:pt>
                <c:pt idx="65">
                  <c:v>-34</c:v>
                </c:pt>
                <c:pt idx="66">
                  <c:v>-33</c:v>
                </c:pt>
                <c:pt idx="67">
                  <c:v>-32</c:v>
                </c:pt>
                <c:pt idx="68">
                  <c:v>-31</c:v>
                </c:pt>
                <c:pt idx="69">
                  <c:v>-30</c:v>
                </c:pt>
                <c:pt idx="70">
                  <c:v>-29</c:v>
                </c:pt>
                <c:pt idx="71">
                  <c:v>-28</c:v>
                </c:pt>
                <c:pt idx="72">
                  <c:v>-27</c:v>
                </c:pt>
                <c:pt idx="73">
                  <c:v>-26</c:v>
                </c:pt>
                <c:pt idx="74">
                  <c:v>-25</c:v>
                </c:pt>
                <c:pt idx="75">
                  <c:v>-24</c:v>
                </c:pt>
                <c:pt idx="76">
                  <c:v>-23</c:v>
                </c:pt>
                <c:pt idx="77">
                  <c:v>-22</c:v>
                </c:pt>
                <c:pt idx="78">
                  <c:v>-21</c:v>
                </c:pt>
                <c:pt idx="79">
                  <c:v>-20</c:v>
                </c:pt>
                <c:pt idx="80">
                  <c:v>-19</c:v>
                </c:pt>
                <c:pt idx="81">
                  <c:v>-18</c:v>
                </c:pt>
                <c:pt idx="82">
                  <c:v>-17</c:v>
                </c:pt>
                <c:pt idx="83">
                  <c:v>-16</c:v>
                </c:pt>
                <c:pt idx="84">
                  <c:v>-15</c:v>
                </c:pt>
                <c:pt idx="85">
                  <c:v>-14</c:v>
                </c:pt>
                <c:pt idx="86">
                  <c:v>-13</c:v>
                </c:pt>
                <c:pt idx="87">
                  <c:v>-12</c:v>
                </c:pt>
                <c:pt idx="88">
                  <c:v>-11</c:v>
                </c:pt>
                <c:pt idx="89">
                  <c:v>-10</c:v>
                </c:pt>
                <c:pt idx="90">
                  <c:v>-9</c:v>
                </c:pt>
                <c:pt idx="91">
                  <c:v>-8</c:v>
                </c:pt>
                <c:pt idx="92">
                  <c:v>-7</c:v>
                </c:pt>
                <c:pt idx="93">
                  <c:v>-6</c:v>
                </c:pt>
                <c:pt idx="94">
                  <c:v>-5</c:v>
                </c:pt>
                <c:pt idx="95">
                  <c:v>-4</c:v>
                </c:pt>
                <c:pt idx="96">
                  <c:v>-3</c:v>
                </c:pt>
                <c:pt idx="97">
                  <c:v>-2</c:v>
                </c:pt>
                <c:pt idx="98">
                  <c:v>-1</c:v>
                </c:pt>
                <c:pt idx="99">
                  <c:v>0</c:v>
                </c:pt>
              </c:numCache>
            </c:numRef>
          </c:xVal>
          <c:yVal>
            <c:numRef>
              <c:f>'1-3'!$L$3:$L$102</c:f>
              <c:numCache>
                <c:formatCode>General</c:formatCode>
                <c:ptCount val="100"/>
                <c:pt idx="0">
                  <c:v>162.468613</c:v>
                </c:pt>
                <c:pt idx="1">
                  <c:v>162.4686183</c:v>
                </c:pt>
                <c:pt idx="2">
                  <c:v>162.46862300000001</c:v>
                </c:pt>
                <c:pt idx="3">
                  <c:v>162.4686256</c:v>
                </c:pt>
                <c:pt idx="4">
                  <c:v>162.46862339999998</c:v>
                </c:pt>
                <c:pt idx="5">
                  <c:v>162.4686485</c:v>
                </c:pt>
                <c:pt idx="6">
                  <c:v>162.468638</c:v>
                </c:pt>
                <c:pt idx="7">
                  <c:v>162.46865979999998</c:v>
                </c:pt>
                <c:pt idx="8">
                  <c:v>162.4686657</c:v>
                </c:pt>
                <c:pt idx="9">
                  <c:v>162.46867520000001</c:v>
                </c:pt>
                <c:pt idx="10">
                  <c:v>162.46866459999998</c:v>
                </c:pt>
                <c:pt idx="11">
                  <c:v>162.46868269999999</c:v>
                </c:pt>
                <c:pt idx="12">
                  <c:v>162.4686805</c:v>
                </c:pt>
                <c:pt idx="13">
                  <c:v>162.46868129999999</c:v>
                </c:pt>
                <c:pt idx="14">
                  <c:v>162.46869429999998</c:v>
                </c:pt>
                <c:pt idx="15">
                  <c:v>162.46869340000001</c:v>
                </c:pt>
                <c:pt idx="16">
                  <c:v>162.46871279999999</c:v>
                </c:pt>
                <c:pt idx="17">
                  <c:v>162.46870909999998</c:v>
                </c:pt>
                <c:pt idx="18">
                  <c:v>162.46872529999999</c:v>
                </c:pt>
                <c:pt idx="19">
                  <c:v>162.46873239999999</c:v>
                </c:pt>
                <c:pt idx="20">
                  <c:v>162.46875009999999</c:v>
                </c:pt>
                <c:pt idx="21">
                  <c:v>162.4687418</c:v>
                </c:pt>
                <c:pt idx="22">
                  <c:v>162.4687634</c:v>
                </c:pt>
                <c:pt idx="23">
                  <c:v>162.46876129999998</c:v>
                </c:pt>
                <c:pt idx="24">
                  <c:v>162.46878290000001</c:v>
                </c:pt>
                <c:pt idx="25">
                  <c:v>162.4687868</c:v>
                </c:pt>
                <c:pt idx="26">
                  <c:v>162.46878670000001</c:v>
                </c:pt>
                <c:pt idx="27">
                  <c:v>162.4688074</c:v>
                </c:pt>
                <c:pt idx="28">
                  <c:v>162.46881260000001</c:v>
                </c:pt>
                <c:pt idx="29">
                  <c:v>162.46881980000001</c:v>
                </c:pt>
                <c:pt idx="30">
                  <c:v>162.46883529999999</c:v>
                </c:pt>
                <c:pt idx="31">
                  <c:v>162.46883119999998</c:v>
                </c:pt>
                <c:pt idx="32">
                  <c:v>162.468842</c:v>
                </c:pt>
                <c:pt idx="33">
                  <c:v>162.46884969999999</c:v>
                </c:pt>
                <c:pt idx="34">
                  <c:v>162.46886369999999</c:v>
                </c:pt>
                <c:pt idx="35">
                  <c:v>162.46886799999999</c:v>
                </c:pt>
                <c:pt idx="36">
                  <c:v>162.4688854</c:v>
                </c:pt>
                <c:pt idx="37">
                  <c:v>162.4688883</c:v>
                </c:pt>
                <c:pt idx="38">
                  <c:v>162.46890429999999</c:v>
                </c:pt>
                <c:pt idx="39">
                  <c:v>162.46889809999999</c:v>
                </c:pt>
                <c:pt idx="40">
                  <c:v>162.46892984999999</c:v>
                </c:pt>
                <c:pt idx="41">
                  <c:v>162.46892646999999</c:v>
                </c:pt>
                <c:pt idx="42">
                  <c:v>162.46892879000001</c:v>
                </c:pt>
                <c:pt idx="43">
                  <c:v>162.46894129</c:v>
                </c:pt>
                <c:pt idx="44">
                  <c:v>162.46894843999999</c:v>
                </c:pt>
                <c:pt idx="45">
                  <c:v>162.46896691999999</c:v>
                </c:pt>
                <c:pt idx="46">
                  <c:v>162.46897440000001</c:v>
                </c:pt>
                <c:pt idx="47">
                  <c:v>162.4689784</c:v>
                </c:pt>
                <c:pt idx="48">
                  <c:v>162.46898941000001</c:v>
                </c:pt>
                <c:pt idx="49">
                  <c:v>162.46901083</c:v>
                </c:pt>
                <c:pt idx="50">
                  <c:v>162.46900406</c:v>
                </c:pt>
                <c:pt idx="51">
                  <c:v>162.46902097999998</c:v>
                </c:pt>
                <c:pt idx="52">
                  <c:v>162.46902574999999</c:v>
                </c:pt>
                <c:pt idx="53">
                  <c:v>162.46903552000001</c:v>
                </c:pt>
                <c:pt idx="54">
                  <c:v>162.46905285</c:v>
                </c:pt>
                <c:pt idx="55">
                  <c:v>162.46907533000001</c:v>
                </c:pt>
                <c:pt idx="56">
                  <c:v>162.46907077999998</c:v>
                </c:pt>
                <c:pt idx="57">
                  <c:v>162.46909325999999</c:v>
                </c:pt>
                <c:pt idx="58">
                  <c:v>162.46909600000001</c:v>
                </c:pt>
                <c:pt idx="59">
                  <c:v>162.46910094</c:v>
                </c:pt>
                <c:pt idx="60">
                  <c:v>162.46911692999998</c:v>
                </c:pt>
                <c:pt idx="61">
                  <c:v>162.46911821999998</c:v>
                </c:pt>
                <c:pt idx="62">
                  <c:v>162.46914906999999</c:v>
                </c:pt>
                <c:pt idx="63">
                  <c:v>162.46914912</c:v>
                </c:pt>
                <c:pt idx="64">
                  <c:v>162.46915883</c:v>
                </c:pt>
                <c:pt idx="65">
                  <c:v>162.46917389000001</c:v>
                </c:pt>
                <c:pt idx="66">
                  <c:v>162.46918987999999</c:v>
                </c:pt>
                <c:pt idx="67">
                  <c:v>162.46919943999998</c:v>
                </c:pt>
                <c:pt idx="68">
                  <c:v>162.46920384000001</c:v>
                </c:pt>
                <c:pt idx="69">
                  <c:v>162.46921632999999</c:v>
                </c:pt>
                <c:pt idx="70">
                  <c:v>162.46922760999999</c:v>
                </c:pt>
                <c:pt idx="71">
                  <c:v>162.46924024999998</c:v>
                </c:pt>
                <c:pt idx="72">
                  <c:v>162.46925533999999</c:v>
                </c:pt>
                <c:pt idx="73">
                  <c:v>162.46926342</c:v>
                </c:pt>
                <c:pt idx="74">
                  <c:v>162.46927249999999</c:v>
                </c:pt>
                <c:pt idx="75">
                  <c:v>162.46929388000001</c:v>
                </c:pt>
                <c:pt idx="76">
                  <c:v>162.46929903</c:v>
                </c:pt>
                <c:pt idx="77">
                  <c:v>162.46932855</c:v>
                </c:pt>
                <c:pt idx="78">
                  <c:v>162.46933676999998</c:v>
                </c:pt>
                <c:pt idx="79">
                  <c:v>162.46934274999998</c:v>
                </c:pt>
                <c:pt idx="80">
                  <c:v>162.46936109999999</c:v>
                </c:pt>
                <c:pt idx="81">
                  <c:v>162.46937503000001</c:v>
                </c:pt>
                <c:pt idx="82">
                  <c:v>162.46938661999999</c:v>
                </c:pt>
                <c:pt idx="83">
                  <c:v>162.46939304</c:v>
                </c:pt>
                <c:pt idx="84">
                  <c:v>162.46939995</c:v>
                </c:pt>
                <c:pt idx="85">
                  <c:v>162.46943414999998</c:v>
                </c:pt>
                <c:pt idx="86">
                  <c:v>162.46943281</c:v>
                </c:pt>
                <c:pt idx="87">
                  <c:v>162.46945206999999</c:v>
                </c:pt>
                <c:pt idx="88">
                  <c:v>162.46946108999998</c:v>
                </c:pt>
                <c:pt idx="89">
                  <c:v>162.46947746000001</c:v>
                </c:pt>
                <c:pt idx="90">
                  <c:v>162.46949379</c:v>
                </c:pt>
                <c:pt idx="91">
                  <c:v>162.46950132999999</c:v>
                </c:pt>
                <c:pt idx="92">
                  <c:v>162.46951322999999</c:v>
                </c:pt>
                <c:pt idx="93">
                  <c:v>162.46952153999999</c:v>
                </c:pt>
                <c:pt idx="94">
                  <c:v>162.46954206000001</c:v>
                </c:pt>
                <c:pt idx="95">
                  <c:v>162.46954033</c:v>
                </c:pt>
                <c:pt idx="96">
                  <c:v>162.46956391999998</c:v>
                </c:pt>
                <c:pt idx="97">
                  <c:v>162.46957839999999</c:v>
                </c:pt>
                <c:pt idx="98">
                  <c:v>162.46959670999999</c:v>
                </c:pt>
                <c:pt idx="99">
                  <c:v>162.46960752999999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456-41F1-982C-88B21A4C3A48}"/>
            </c:ext>
          </c:extLst>
        </c:ser>
        <c:ser>
          <c:idx val="6"/>
          <c:order val="6"/>
          <c:tx>
            <c:strRef>
              <c:f>'1-3'!$M$2</c:f>
              <c:strCache>
                <c:ptCount val="1"/>
                <c:pt idx="0">
                  <c:v>负向压腔2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'1-3'!$I$3:$I$102</c:f>
              <c:numCache>
                <c:formatCode>General</c:formatCode>
                <c:ptCount val="10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  <c:pt idx="80">
                  <c:v>-80</c:v>
                </c:pt>
                <c:pt idx="81">
                  <c:v>-81</c:v>
                </c:pt>
                <c:pt idx="82">
                  <c:v>-82</c:v>
                </c:pt>
                <c:pt idx="83">
                  <c:v>-83</c:v>
                </c:pt>
                <c:pt idx="84">
                  <c:v>-84</c:v>
                </c:pt>
                <c:pt idx="85">
                  <c:v>-85</c:v>
                </c:pt>
                <c:pt idx="86">
                  <c:v>-86</c:v>
                </c:pt>
                <c:pt idx="87">
                  <c:v>-87</c:v>
                </c:pt>
                <c:pt idx="88">
                  <c:v>-88</c:v>
                </c:pt>
                <c:pt idx="89">
                  <c:v>-89</c:v>
                </c:pt>
                <c:pt idx="90">
                  <c:v>-90</c:v>
                </c:pt>
                <c:pt idx="91">
                  <c:v>-91</c:v>
                </c:pt>
                <c:pt idx="92">
                  <c:v>-92</c:v>
                </c:pt>
                <c:pt idx="93">
                  <c:v>-93</c:v>
                </c:pt>
                <c:pt idx="94">
                  <c:v>-94</c:v>
                </c:pt>
                <c:pt idx="95">
                  <c:v>-95</c:v>
                </c:pt>
                <c:pt idx="96">
                  <c:v>-96</c:v>
                </c:pt>
                <c:pt idx="97">
                  <c:v>-97</c:v>
                </c:pt>
                <c:pt idx="98">
                  <c:v>-98</c:v>
                </c:pt>
                <c:pt idx="99">
                  <c:v>-99</c:v>
                </c:pt>
              </c:numCache>
            </c:numRef>
          </c:xVal>
          <c:yVal>
            <c:numRef>
              <c:f>'1-3'!$N$3:$N$102</c:f>
              <c:numCache>
                <c:formatCode>General</c:formatCode>
                <c:ptCount val="100"/>
                <c:pt idx="0">
                  <c:v>162.4696027</c:v>
                </c:pt>
                <c:pt idx="1">
                  <c:v>162.46958923</c:v>
                </c:pt>
                <c:pt idx="2">
                  <c:v>162.46959229999999</c:v>
                </c:pt>
                <c:pt idx="3">
                  <c:v>162.46958003</c:v>
                </c:pt>
                <c:pt idx="4">
                  <c:v>162.46957111999998</c:v>
                </c:pt>
                <c:pt idx="5">
                  <c:v>162.46955731</c:v>
                </c:pt>
                <c:pt idx="6">
                  <c:v>162.46955105999999</c:v>
                </c:pt>
                <c:pt idx="7">
                  <c:v>162.46953435</c:v>
                </c:pt>
                <c:pt idx="8">
                  <c:v>162.46953915999998</c:v>
                </c:pt>
                <c:pt idx="9">
                  <c:v>162.46952530999999</c:v>
                </c:pt>
                <c:pt idx="10">
                  <c:v>162.46951049</c:v>
                </c:pt>
                <c:pt idx="11">
                  <c:v>162.46951010999999</c:v>
                </c:pt>
                <c:pt idx="12">
                  <c:v>162.46948093999998</c:v>
                </c:pt>
                <c:pt idx="13">
                  <c:v>162.46949387000001</c:v>
                </c:pt>
                <c:pt idx="14">
                  <c:v>162.46945897999998</c:v>
                </c:pt>
                <c:pt idx="15">
                  <c:v>162.46947476</c:v>
                </c:pt>
                <c:pt idx="16">
                  <c:v>162.46944606</c:v>
                </c:pt>
                <c:pt idx="17">
                  <c:v>162.46945034000001</c:v>
                </c:pt>
                <c:pt idx="18">
                  <c:v>162.46942154999999</c:v>
                </c:pt>
                <c:pt idx="19">
                  <c:v>162.46942533000001</c:v>
                </c:pt>
                <c:pt idx="20">
                  <c:v>162.46940624999999</c:v>
                </c:pt>
                <c:pt idx="21">
                  <c:v>162.4693967</c:v>
                </c:pt>
                <c:pt idx="22">
                  <c:v>162.46939641</c:v>
                </c:pt>
                <c:pt idx="23">
                  <c:v>162.46936743999998</c:v>
                </c:pt>
                <c:pt idx="24">
                  <c:v>162.46936514000001</c:v>
                </c:pt>
                <c:pt idx="25">
                  <c:v>162.46936798999999</c:v>
                </c:pt>
                <c:pt idx="26">
                  <c:v>162.46934292999998</c:v>
                </c:pt>
                <c:pt idx="27">
                  <c:v>162.46932605000001</c:v>
                </c:pt>
                <c:pt idx="28">
                  <c:v>162.46931714999999</c:v>
                </c:pt>
                <c:pt idx="29">
                  <c:v>162.46931477999999</c:v>
                </c:pt>
                <c:pt idx="30">
                  <c:v>162.46930648</c:v>
                </c:pt>
                <c:pt idx="31">
                  <c:v>162.46929051000001</c:v>
                </c:pt>
                <c:pt idx="32">
                  <c:v>162.46928456999999</c:v>
                </c:pt>
                <c:pt idx="33">
                  <c:v>162.46926772999998</c:v>
                </c:pt>
                <c:pt idx="34">
                  <c:v>162.46925722</c:v>
                </c:pt>
                <c:pt idx="35">
                  <c:v>162.46925719999999</c:v>
                </c:pt>
                <c:pt idx="36">
                  <c:v>162.46923815</c:v>
                </c:pt>
                <c:pt idx="37">
                  <c:v>162.46923562999999</c:v>
                </c:pt>
                <c:pt idx="38">
                  <c:v>162.46922085</c:v>
                </c:pt>
                <c:pt idx="39">
                  <c:v>162.46920961000001</c:v>
                </c:pt>
                <c:pt idx="40">
                  <c:v>162.46921072999999</c:v>
                </c:pt>
                <c:pt idx="41">
                  <c:v>162.46919247</c:v>
                </c:pt>
                <c:pt idx="42">
                  <c:v>162.46917586000001</c:v>
                </c:pt>
                <c:pt idx="43">
                  <c:v>162.46915908</c:v>
                </c:pt>
                <c:pt idx="44">
                  <c:v>162.46917114999999</c:v>
                </c:pt>
                <c:pt idx="45">
                  <c:v>162.46914730999998</c:v>
                </c:pt>
                <c:pt idx="46">
                  <c:v>162.46914636</c:v>
                </c:pt>
                <c:pt idx="47">
                  <c:v>162.46912548</c:v>
                </c:pt>
                <c:pt idx="48">
                  <c:v>162.46910761000001</c:v>
                </c:pt>
                <c:pt idx="49">
                  <c:v>162.46910478999999</c:v>
                </c:pt>
                <c:pt idx="50">
                  <c:v>162.46909062999998</c:v>
                </c:pt>
                <c:pt idx="51">
                  <c:v>162.46908683000001</c:v>
                </c:pt>
                <c:pt idx="52">
                  <c:v>162.46907116</c:v>
                </c:pt>
                <c:pt idx="53">
                  <c:v>162.46906697</c:v>
                </c:pt>
                <c:pt idx="54">
                  <c:v>162.46904921000001</c:v>
                </c:pt>
                <c:pt idx="55">
                  <c:v>162.46904036000001</c:v>
                </c:pt>
                <c:pt idx="56">
                  <c:v>162.46902785</c:v>
                </c:pt>
                <c:pt idx="57">
                  <c:v>162.46901287</c:v>
                </c:pt>
                <c:pt idx="58">
                  <c:v>162.46901333</c:v>
                </c:pt>
                <c:pt idx="59">
                  <c:v>162.46900163999999</c:v>
                </c:pt>
                <c:pt idx="60">
                  <c:v>162.46898752999999</c:v>
                </c:pt>
                <c:pt idx="61">
                  <c:v>162.46897057999999</c:v>
                </c:pt>
                <c:pt idx="62">
                  <c:v>162.46895484999999</c:v>
                </c:pt>
                <c:pt idx="63">
                  <c:v>162.46895932999999</c:v>
                </c:pt>
                <c:pt idx="64">
                  <c:v>162.46893162999999</c:v>
                </c:pt>
                <c:pt idx="65">
                  <c:v>162.46893238999999</c:v>
                </c:pt>
                <c:pt idx="66">
                  <c:v>162.46891005000001</c:v>
                </c:pt>
                <c:pt idx="67">
                  <c:v>162.46891943</c:v>
                </c:pt>
                <c:pt idx="68">
                  <c:v>162.46890385999998</c:v>
                </c:pt>
                <c:pt idx="69">
                  <c:v>162.4688974</c:v>
                </c:pt>
                <c:pt idx="70">
                  <c:v>162.4688855</c:v>
                </c:pt>
                <c:pt idx="71">
                  <c:v>162.4688721</c:v>
                </c:pt>
                <c:pt idx="72">
                  <c:v>162.46885749999998</c:v>
                </c:pt>
                <c:pt idx="73">
                  <c:v>162.46884939999998</c:v>
                </c:pt>
                <c:pt idx="74">
                  <c:v>162.46883779999999</c:v>
                </c:pt>
                <c:pt idx="75">
                  <c:v>162.46882639999998</c:v>
                </c:pt>
                <c:pt idx="76">
                  <c:v>162.46881519999999</c:v>
                </c:pt>
                <c:pt idx="77">
                  <c:v>162.46881629999999</c:v>
                </c:pt>
                <c:pt idx="78">
                  <c:v>162.468808</c:v>
                </c:pt>
                <c:pt idx="79">
                  <c:v>162.46878659999999</c:v>
                </c:pt>
                <c:pt idx="80">
                  <c:v>162.4687701</c:v>
                </c:pt>
                <c:pt idx="81">
                  <c:v>162.46877019999999</c:v>
                </c:pt>
                <c:pt idx="82">
                  <c:v>162.46877029999999</c:v>
                </c:pt>
                <c:pt idx="83">
                  <c:v>162.4687582</c:v>
                </c:pt>
                <c:pt idx="84">
                  <c:v>162.4687495</c:v>
                </c:pt>
                <c:pt idx="85">
                  <c:v>162.46872919999998</c:v>
                </c:pt>
                <c:pt idx="86">
                  <c:v>162.46871849999999</c:v>
                </c:pt>
                <c:pt idx="87">
                  <c:v>162.46872489999998</c:v>
                </c:pt>
                <c:pt idx="88">
                  <c:v>162.46870200000001</c:v>
                </c:pt>
                <c:pt idx="89">
                  <c:v>162.4686892</c:v>
                </c:pt>
                <c:pt idx="90">
                  <c:v>162.46870630000001</c:v>
                </c:pt>
                <c:pt idx="91">
                  <c:v>162.46869039999999</c:v>
                </c:pt>
                <c:pt idx="92">
                  <c:v>162.468671</c:v>
                </c:pt>
                <c:pt idx="93">
                  <c:v>162.46865969999999</c:v>
                </c:pt>
                <c:pt idx="94">
                  <c:v>162.46865159999999</c:v>
                </c:pt>
                <c:pt idx="95">
                  <c:v>162.46865080000001</c:v>
                </c:pt>
                <c:pt idx="96">
                  <c:v>162.4686337</c:v>
                </c:pt>
                <c:pt idx="97">
                  <c:v>162.46863349999998</c:v>
                </c:pt>
                <c:pt idx="98">
                  <c:v>162.468625</c:v>
                </c:pt>
                <c:pt idx="99">
                  <c:v>162.46861909999998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456-41F1-982C-88B21A4C3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94688"/>
        <c:axId val="201795264"/>
      </c:scatterChart>
      <c:valAx>
        <c:axId val="20179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smtClean="0"/>
                  <a:t>Steps/100</a:t>
                </a:r>
                <a:endParaRPr lang="zh-CN" altLang="en-US" sz="1600"/>
              </a:p>
            </c:rich>
          </c:tx>
          <c:layout/>
          <c:overlay val="0"/>
        </c:title>
        <c:majorTickMark val="none"/>
        <c:minorTickMark val="none"/>
        <c:tickLblPos val="nextTo"/>
        <c:crossAx val="201795264"/>
        <c:crosses val="autoZero"/>
        <c:crossBetween val="midCat"/>
      </c:valAx>
      <c:valAx>
        <c:axId val="201795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smtClean="0"/>
                  <a:t>Frequency (MHz)</a:t>
                </a:r>
                <a:endParaRPr lang="zh-CN" altLang="en-US" sz="1600"/>
              </a:p>
            </c:rich>
          </c:tx>
          <c:layout>
            <c:manualLayout>
              <c:xMode val="edge"/>
              <c:yMode val="edge"/>
              <c:x val="2.7602935039643902E-3"/>
              <c:y val="0.268258051202018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1794688"/>
        <c:crosses val="autoZero"/>
        <c:crossBetween val="midCat"/>
        <c:majorUnit val="2.0000000000000006E-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mtClean="0"/>
              <a:t>HWR015 CM3-3</a:t>
            </a:r>
            <a:endParaRPr lang="zh-CN" alt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7435091191418"/>
          <c:y val="0.14027071643231998"/>
          <c:w val="0.8155986686783524"/>
          <c:h val="0.736493367396209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'3-3'!$A$2</c:f>
              <c:strCache>
                <c:ptCount val="1"/>
                <c:pt idx="0">
                  <c:v>正向拉腔1</c:v>
                </c:pt>
              </c:strCache>
            </c:strRef>
          </c:tx>
          <c:spPr>
            <a:ln w="28575">
              <a:noFill/>
            </a:ln>
          </c:spPr>
          <c:yVal>
            <c:numRef>
              <c:f>'3-3'!$B$3:$B$102</c:f>
              <c:numCache>
                <c:formatCode>General</c:formatCode>
                <c:ptCount val="100"/>
                <c:pt idx="0">
                  <c:v>162.469857195</c:v>
                </c:pt>
                <c:pt idx="1">
                  <c:v>162.46984962400001</c:v>
                </c:pt>
                <c:pt idx="2">
                  <c:v>162.46984936300001</c:v>
                </c:pt>
                <c:pt idx="3">
                  <c:v>162.469858364</c:v>
                </c:pt>
                <c:pt idx="4">
                  <c:v>162.469857835</c:v>
                </c:pt>
                <c:pt idx="5">
                  <c:v>162.46985294699999</c:v>
                </c:pt>
                <c:pt idx="6">
                  <c:v>162.46985677399999</c:v>
                </c:pt>
                <c:pt idx="7">
                  <c:v>162.46985702800001</c:v>
                </c:pt>
                <c:pt idx="8">
                  <c:v>162.46985683</c:v>
                </c:pt>
                <c:pt idx="9">
                  <c:v>162.469846843</c:v>
                </c:pt>
                <c:pt idx="10">
                  <c:v>162.46985191299999</c:v>
                </c:pt>
                <c:pt idx="11">
                  <c:v>162.46985736400001</c:v>
                </c:pt>
                <c:pt idx="12">
                  <c:v>162.46985493099999</c:v>
                </c:pt>
                <c:pt idx="13">
                  <c:v>162.46985792199999</c:v>
                </c:pt>
                <c:pt idx="14">
                  <c:v>162.469849461</c:v>
                </c:pt>
                <c:pt idx="15">
                  <c:v>162.469852516</c:v>
                </c:pt>
                <c:pt idx="16">
                  <c:v>162.46985619899999</c:v>
                </c:pt>
                <c:pt idx="17">
                  <c:v>162.469855835</c:v>
                </c:pt>
                <c:pt idx="18">
                  <c:v>162.469852403</c:v>
                </c:pt>
                <c:pt idx="19">
                  <c:v>162.46985549499999</c:v>
                </c:pt>
                <c:pt idx="20">
                  <c:v>162.46985676200001</c:v>
                </c:pt>
                <c:pt idx="21">
                  <c:v>162.469856174</c:v>
                </c:pt>
                <c:pt idx="22">
                  <c:v>162.469854688</c:v>
                </c:pt>
                <c:pt idx="23">
                  <c:v>162.46985326499998</c:v>
                </c:pt>
                <c:pt idx="24">
                  <c:v>162.46985697599999</c:v>
                </c:pt>
                <c:pt idx="25">
                  <c:v>162.46985949899999</c:v>
                </c:pt>
                <c:pt idx="26">
                  <c:v>162.46985067399999</c:v>
                </c:pt>
                <c:pt idx="27">
                  <c:v>162.469861683</c:v>
                </c:pt>
                <c:pt idx="28">
                  <c:v>162.46986556799999</c:v>
                </c:pt>
                <c:pt idx="29">
                  <c:v>162.46985411599999</c:v>
                </c:pt>
                <c:pt idx="30">
                  <c:v>162.46985469800001</c:v>
                </c:pt>
                <c:pt idx="31">
                  <c:v>162.46985914999999</c:v>
                </c:pt>
                <c:pt idx="32">
                  <c:v>162.46985609199999</c:v>
                </c:pt>
                <c:pt idx="33">
                  <c:v>162.469854357</c:v>
                </c:pt>
                <c:pt idx="34">
                  <c:v>162.46985941399998</c:v>
                </c:pt>
                <c:pt idx="35">
                  <c:v>162.469853449</c:v>
                </c:pt>
                <c:pt idx="36">
                  <c:v>162.469856378</c:v>
                </c:pt>
                <c:pt idx="37">
                  <c:v>162.46986009700001</c:v>
                </c:pt>
                <c:pt idx="38">
                  <c:v>162.469850802</c:v>
                </c:pt>
                <c:pt idx="39">
                  <c:v>162.46985900299998</c:v>
                </c:pt>
                <c:pt idx="40">
                  <c:v>162.46985683299999</c:v>
                </c:pt>
                <c:pt idx="41">
                  <c:v>162.46986001100001</c:v>
                </c:pt>
                <c:pt idx="42">
                  <c:v>162.46986259400001</c:v>
                </c:pt>
                <c:pt idx="43">
                  <c:v>162.46985905</c:v>
                </c:pt>
                <c:pt idx="44">
                  <c:v>162.469858948</c:v>
                </c:pt>
                <c:pt idx="45">
                  <c:v>162.46985443899999</c:v>
                </c:pt>
                <c:pt idx="46">
                  <c:v>162.46986203899999</c:v>
                </c:pt>
                <c:pt idx="47">
                  <c:v>162.46985753600001</c:v>
                </c:pt>
                <c:pt idx="48">
                  <c:v>162.469879241</c:v>
                </c:pt>
                <c:pt idx="49">
                  <c:v>162.46986986900001</c:v>
                </c:pt>
                <c:pt idx="50">
                  <c:v>162.469873578</c:v>
                </c:pt>
                <c:pt idx="51">
                  <c:v>162.46986643599999</c:v>
                </c:pt>
                <c:pt idx="52">
                  <c:v>162.469869176</c:v>
                </c:pt>
                <c:pt idx="53">
                  <c:v>162.469879787</c:v>
                </c:pt>
                <c:pt idx="54">
                  <c:v>162.469873664</c:v>
                </c:pt>
                <c:pt idx="55">
                  <c:v>162.46987134099999</c:v>
                </c:pt>
                <c:pt idx="56">
                  <c:v>162.46987411699999</c:v>
                </c:pt>
                <c:pt idx="57">
                  <c:v>162.46987756199999</c:v>
                </c:pt>
                <c:pt idx="58">
                  <c:v>162.46988025499999</c:v>
                </c:pt>
                <c:pt idx="59">
                  <c:v>162.46987993599998</c:v>
                </c:pt>
                <c:pt idx="60">
                  <c:v>162.46987880999998</c:v>
                </c:pt>
                <c:pt idx="61">
                  <c:v>162.46988110699999</c:v>
                </c:pt>
                <c:pt idx="62">
                  <c:v>162.469887884</c:v>
                </c:pt>
                <c:pt idx="63">
                  <c:v>162.46988297999999</c:v>
                </c:pt>
                <c:pt idx="64">
                  <c:v>162.46989330939999</c:v>
                </c:pt>
                <c:pt idx="65">
                  <c:v>162.46988414899999</c:v>
                </c:pt>
                <c:pt idx="66">
                  <c:v>162.46990373189999</c:v>
                </c:pt>
                <c:pt idx="67">
                  <c:v>162.46989360079999</c:v>
                </c:pt>
                <c:pt idx="68">
                  <c:v>162.46989727869999</c:v>
                </c:pt>
                <c:pt idx="69">
                  <c:v>162.4699017778</c:v>
                </c:pt>
                <c:pt idx="70">
                  <c:v>162.46990157799999</c:v>
                </c:pt>
                <c:pt idx="71">
                  <c:v>162.46990918929998</c:v>
                </c:pt>
                <c:pt idx="72">
                  <c:v>162.46991681399999</c:v>
                </c:pt>
                <c:pt idx="73">
                  <c:v>162.469922306</c:v>
                </c:pt>
                <c:pt idx="74">
                  <c:v>162.46992519299999</c:v>
                </c:pt>
                <c:pt idx="75">
                  <c:v>162.46994481799999</c:v>
                </c:pt>
                <c:pt idx="76">
                  <c:v>162.46995855699998</c:v>
                </c:pt>
                <c:pt idx="77">
                  <c:v>162.469954621</c:v>
                </c:pt>
                <c:pt idx="78">
                  <c:v>162.46997390999999</c:v>
                </c:pt>
                <c:pt idx="79">
                  <c:v>162.46998185199999</c:v>
                </c:pt>
                <c:pt idx="80">
                  <c:v>162.469987992</c:v>
                </c:pt>
                <c:pt idx="81">
                  <c:v>162.469998632</c:v>
                </c:pt>
                <c:pt idx="82">
                  <c:v>162.47001107</c:v>
                </c:pt>
                <c:pt idx="83">
                  <c:v>162.47001766</c:v>
                </c:pt>
                <c:pt idx="84">
                  <c:v>162.47003346</c:v>
                </c:pt>
                <c:pt idx="85">
                  <c:v>162.47004666000001</c:v>
                </c:pt>
                <c:pt idx="86">
                  <c:v>162.47004179999999</c:v>
                </c:pt>
                <c:pt idx="87">
                  <c:v>162.47004278</c:v>
                </c:pt>
                <c:pt idx="88">
                  <c:v>162.47005873999998</c:v>
                </c:pt>
                <c:pt idx="89">
                  <c:v>162.47006102</c:v>
                </c:pt>
                <c:pt idx="90">
                  <c:v>162.47007181000001</c:v>
                </c:pt>
                <c:pt idx="91">
                  <c:v>162.47008516</c:v>
                </c:pt>
                <c:pt idx="92">
                  <c:v>162.47009007</c:v>
                </c:pt>
                <c:pt idx="93">
                  <c:v>162.47010259999999</c:v>
                </c:pt>
                <c:pt idx="94">
                  <c:v>162.47011158999999</c:v>
                </c:pt>
                <c:pt idx="95">
                  <c:v>162.47012168000001</c:v>
                </c:pt>
                <c:pt idx="96">
                  <c:v>162.47013146999998</c:v>
                </c:pt>
                <c:pt idx="97">
                  <c:v>162.47013145</c:v>
                </c:pt>
                <c:pt idx="98">
                  <c:v>162.47014045</c:v>
                </c:pt>
                <c:pt idx="99">
                  <c:v>162.47014720999999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D0-463E-9571-1F4E81A310AF}"/>
            </c:ext>
          </c:extLst>
        </c:ser>
        <c:ser>
          <c:idx val="2"/>
          <c:order val="1"/>
          <c:tx>
            <c:strRef>
              <c:f>'3-3'!$C$2</c:f>
              <c:strCache>
                <c:ptCount val="1"/>
                <c:pt idx="0">
                  <c:v>正向压腔1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'3-3'!$C$3:$C$102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'3-3'!$D$3:$D$102</c:f>
              <c:numCache>
                <c:formatCode>General</c:formatCode>
                <c:ptCount val="100"/>
                <c:pt idx="0">
                  <c:v>162.47015826000001</c:v>
                </c:pt>
                <c:pt idx="1">
                  <c:v>162.47015832</c:v>
                </c:pt>
                <c:pt idx="2">
                  <c:v>162.4701566</c:v>
                </c:pt>
                <c:pt idx="3">
                  <c:v>162.47016095000001</c:v>
                </c:pt>
                <c:pt idx="4">
                  <c:v>162.47016255</c:v>
                </c:pt>
                <c:pt idx="5">
                  <c:v>162.47015854</c:v>
                </c:pt>
                <c:pt idx="6">
                  <c:v>162.47015845999999</c:v>
                </c:pt>
                <c:pt idx="7">
                  <c:v>162.47015956999999</c:v>
                </c:pt>
                <c:pt idx="8">
                  <c:v>162.47015583999999</c:v>
                </c:pt>
                <c:pt idx="9">
                  <c:v>162.47015489</c:v>
                </c:pt>
                <c:pt idx="10">
                  <c:v>162.47016231000001</c:v>
                </c:pt>
                <c:pt idx="11">
                  <c:v>162.47015865</c:v>
                </c:pt>
                <c:pt idx="12">
                  <c:v>162.47016010999999</c:v>
                </c:pt>
                <c:pt idx="13">
                  <c:v>162.47015841999999</c:v>
                </c:pt>
                <c:pt idx="14">
                  <c:v>162.47016041999998</c:v>
                </c:pt>
                <c:pt idx="15">
                  <c:v>162.47015655999999</c:v>
                </c:pt>
                <c:pt idx="16">
                  <c:v>162.47016456</c:v>
                </c:pt>
                <c:pt idx="17">
                  <c:v>162.47016836</c:v>
                </c:pt>
                <c:pt idx="18">
                  <c:v>162.47015506</c:v>
                </c:pt>
                <c:pt idx="19">
                  <c:v>162.47016393999999</c:v>
                </c:pt>
                <c:pt idx="20">
                  <c:v>162.47016449</c:v>
                </c:pt>
                <c:pt idx="21">
                  <c:v>162.47015857</c:v>
                </c:pt>
                <c:pt idx="22">
                  <c:v>162.47015876</c:v>
                </c:pt>
                <c:pt idx="23">
                  <c:v>162.47015676999999</c:v>
                </c:pt>
                <c:pt idx="24">
                  <c:v>162.47016245999998</c:v>
                </c:pt>
                <c:pt idx="25">
                  <c:v>162.47016067999999</c:v>
                </c:pt>
                <c:pt idx="26">
                  <c:v>162.47016302</c:v>
                </c:pt>
                <c:pt idx="27">
                  <c:v>162.47015196999999</c:v>
                </c:pt>
                <c:pt idx="28">
                  <c:v>162.47015521</c:v>
                </c:pt>
                <c:pt idx="29">
                  <c:v>162.47015307999999</c:v>
                </c:pt>
                <c:pt idx="30">
                  <c:v>162.47015327</c:v>
                </c:pt>
                <c:pt idx="31">
                  <c:v>162.47015450000001</c:v>
                </c:pt>
                <c:pt idx="32">
                  <c:v>162.47016145000001</c:v>
                </c:pt>
                <c:pt idx="33">
                  <c:v>162.47015572999999</c:v>
                </c:pt>
                <c:pt idx="34">
                  <c:v>162.47015431</c:v>
                </c:pt>
                <c:pt idx="35">
                  <c:v>162.47015424</c:v>
                </c:pt>
                <c:pt idx="36">
                  <c:v>162.47015052</c:v>
                </c:pt>
                <c:pt idx="37">
                  <c:v>162.47014820999999</c:v>
                </c:pt>
                <c:pt idx="38">
                  <c:v>162.47014709999999</c:v>
                </c:pt>
                <c:pt idx="39">
                  <c:v>162.47014859000001</c:v>
                </c:pt>
                <c:pt idx="40">
                  <c:v>162.47015163999998</c:v>
                </c:pt>
                <c:pt idx="41">
                  <c:v>162.47013973</c:v>
                </c:pt>
                <c:pt idx="42">
                  <c:v>162.47014945999999</c:v>
                </c:pt>
                <c:pt idx="43">
                  <c:v>162.47014461999999</c:v>
                </c:pt>
                <c:pt idx="44">
                  <c:v>162.47015009</c:v>
                </c:pt>
                <c:pt idx="45">
                  <c:v>162.47014952999999</c:v>
                </c:pt>
                <c:pt idx="46">
                  <c:v>162.47014874999999</c:v>
                </c:pt>
                <c:pt idx="47">
                  <c:v>162.47015235000001</c:v>
                </c:pt>
                <c:pt idx="48">
                  <c:v>162.47014794999998</c:v>
                </c:pt>
                <c:pt idx="49">
                  <c:v>162.47014407999998</c:v>
                </c:pt>
                <c:pt idx="50">
                  <c:v>162.47014038</c:v>
                </c:pt>
                <c:pt idx="51">
                  <c:v>162.47014693</c:v>
                </c:pt>
                <c:pt idx="52">
                  <c:v>162.47013805</c:v>
                </c:pt>
                <c:pt idx="53">
                  <c:v>162.47014088999998</c:v>
                </c:pt>
                <c:pt idx="54">
                  <c:v>162.47013797</c:v>
                </c:pt>
                <c:pt idx="55">
                  <c:v>162.47013942999999</c:v>
                </c:pt>
                <c:pt idx="56">
                  <c:v>162.47013150999999</c:v>
                </c:pt>
                <c:pt idx="57">
                  <c:v>162.47013532</c:v>
                </c:pt>
                <c:pt idx="58">
                  <c:v>162.47013813000001</c:v>
                </c:pt>
                <c:pt idx="59">
                  <c:v>162.47013803999999</c:v>
                </c:pt>
                <c:pt idx="60">
                  <c:v>162.47013695999999</c:v>
                </c:pt>
                <c:pt idx="61">
                  <c:v>162.47013863000001</c:v>
                </c:pt>
                <c:pt idx="62">
                  <c:v>162.47013874999999</c:v>
                </c:pt>
                <c:pt idx="63">
                  <c:v>162.47013484999999</c:v>
                </c:pt>
                <c:pt idx="64">
                  <c:v>162.47013798</c:v>
                </c:pt>
                <c:pt idx="65">
                  <c:v>162.47013358000001</c:v>
                </c:pt>
                <c:pt idx="66">
                  <c:v>162.47012721999999</c:v>
                </c:pt>
                <c:pt idx="67">
                  <c:v>162.47013206</c:v>
                </c:pt>
                <c:pt idx="68">
                  <c:v>162.47011913</c:v>
                </c:pt>
                <c:pt idx="69">
                  <c:v>162.47012099</c:v>
                </c:pt>
                <c:pt idx="70">
                  <c:v>162.47011473000001</c:v>
                </c:pt>
                <c:pt idx="71">
                  <c:v>162.47011219999999</c:v>
                </c:pt>
                <c:pt idx="72">
                  <c:v>162.47010115999998</c:v>
                </c:pt>
                <c:pt idx="73">
                  <c:v>162.47009549999999</c:v>
                </c:pt>
                <c:pt idx="74">
                  <c:v>162.47009330999998</c:v>
                </c:pt>
                <c:pt idx="75">
                  <c:v>162.47007571</c:v>
                </c:pt>
                <c:pt idx="76">
                  <c:v>162.47006881999999</c:v>
                </c:pt>
                <c:pt idx="77">
                  <c:v>162.47005952999999</c:v>
                </c:pt>
                <c:pt idx="78">
                  <c:v>162.47004869</c:v>
                </c:pt>
                <c:pt idx="79">
                  <c:v>162.4700416</c:v>
                </c:pt>
                <c:pt idx="80">
                  <c:v>162.47003346</c:v>
                </c:pt>
                <c:pt idx="81">
                  <c:v>162.47002861999999</c:v>
                </c:pt>
                <c:pt idx="82">
                  <c:v>162.47002265999998</c:v>
                </c:pt>
                <c:pt idx="83">
                  <c:v>162.46999865999999</c:v>
                </c:pt>
                <c:pt idx="84">
                  <c:v>162.47000635999999</c:v>
                </c:pt>
                <c:pt idx="85">
                  <c:v>162.46999409399999</c:v>
                </c:pt>
                <c:pt idx="86">
                  <c:v>162.46997417200001</c:v>
                </c:pt>
                <c:pt idx="87">
                  <c:v>162.469976387</c:v>
                </c:pt>
                <c:pt idx="88">
                  <c:v>162.46996505199999</c:v>
                </c:pt>
                <c:pt idx="89">
                  <c:v>162.469952691</c:v>
                </c:pt>
                <c:pt idx="90">
                  <c:v>162.46994294499999</c:v>
                </c:pt>
                <c:pt idx="91">
                  <c:v>162.46993062799999</c:v>
                </c:pt>
                <c:pt idx="92">
                  <c:v>162.469930103</c:v>
                </c:pt>
                <c:pt idx="93">
                  <c:v>162.46991884400001</c:v>
                </c:pt>
                <c:pt idx="94">
                  <c:v>162.46991291000001</c:v>
                </c:pt>
                <c:pt idx="95">
                  <c:v>162.4699013961</c:v>
                </c:pt>
                <c:pt idx="96">
                  <c:v>162.4699</c:v>
                </c:pt>
                <c:pt idx="97">
                  <c:v>162.46988496099999</c:v>
                </c:pt>
                <c:pt idx="98">
                  <c:v>162.469871068</c:v>
                </c:pt>
                <c:pt idx="99">
                  <c:v>162.469864215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D0-463E-9571-1F4E81A310AF}"/>
            </c:ext>
          </c:extLst>
        </c:ser>
        <c:ser>
          <c:idx val="1"/>
          <c:order val="2"/>
          <c:tx>
            <c:strRef>
              <c:f>'3-3'!$E$2</c:f>
              <c:strCache>
                <c:ptCount val="1"/>
                <c:pt idx="0">
                  <c:v>正向拉腔2</c:v>
                </c:pt>
              </c:strCache>
            </c:strRef>
          </c:tx>
          <c:spPr>
            <a:ln w="28575">
              <a:noFill/>
            </a:ln>
          </c:spPr>
          <c:yVal>
            <c:numRef>
              <c:f>'3-3'!$F$3:$F$102</c:f>
              <c:numCache>
                <c:formatCode>General</c:formatCode>
                <c:ptCount val="100"/>
                <c:pt idx="0">
                  <c:v>162.46983277300001</c:v>
                </c:pt>
                <c:pt idx="1">
                  <c:v>162.469831978</c:v>
                </c:pt>
                <c:pt idx="2">
                  <c:v>162.46982924399998</c:v>
                </c:pt>
                <c:pt idx="3">
                  <c:v>162.469832688</c:v>
                </c:pt>
                <c:pt idx="4">
                  <c:v>162.46983046</c:v>
                </c:pt>
                <c:pt idx="5">
                  <c:v>162.46984024099999</c:v>
                </c:pt>
                <c:pt idx="6">
                  <c:v>162.46982980999999</c:v>
                </c:pt>
                <c:pt idx="7">
                  <c:v>162.46982837900001</c:v>
                </c:pt>
                <c:pt idx="8">
                  <c:v>162.46983213499999</c:v>
                </c:pt>
                <c:pt idx="9">
                  <c:v>162.469829076</c:v>
                </c:pt>
                <c:pt idx="10">
                  <c:v>162.469832991</c:v>
                </c:pt>
                <c:pt idx="11">
                  <c:v>162.469831266</c:v>
                </c:pt>
                <c:pt idx="12">
                  <c:v>162.46983567300001</c:v>
                </c:pt>
                <c:pt idx="13">
                  <c:v>162.46983698599999</c:v>
                </c:pt>
                <c:pt idx="14">
                  <c:v>162.46982818399999</c:v>
                </c:pt>
                <c:pt idx="15">
                  <c:v>162.46983137000001</c:v>
                </c:pt>
                <c:pt idx="16">
                  <c:v>162.46983085899998</c:v>
                </c:pt>
                <c:pt idx="17">
                  <c:v>162.46982907699999</c:v>
                </c:pt>
                <c:pt idx="18">
                  <c:v>162.46983361700001</c:v>
                </c:pt>
                <c:pt idx="19">
                  <c:v>162.469834365</c:v>
                </c:pt>
                <c:pt idx="20">
                  <c:v>162.469834564</c:v>
                </c:pt>
                <c:pt idx="21">
                  <c:v>162.46983335799999</c:v>
                </c:pt>
                <c:pt idx="22">
                  <c:v>162.46983922499999</c:v>
                </c:pt>
                <c:pt idx="23">
                  <c:v>162.469836934</c:v>
                </c:pt>
                <c:pt idx="24">
                  <c:v>162.46984143399999</c:v>
                </c:pt>
                <c:pt idx="25">
                  <c:v>162.469840086</c:v>
                </c:pt>
                <c:pt idx="26">
                  <c:v>162.469840057</c:v>
                </c:pt>
                <c:pt idx="27">
                  <c:v>162.469833937</c:v>
                </c:pt>
                <c:pt idx="28">
                  <c:v>162.46983564299998</c:v>
                </c:pt>
                <c:pt idx="29">
                  <c:v>162.46984009400001</c:v>
                </c:pt>
                <c:pt idx="30">
                  <c:v>162.469838455</c:v>
                </c:pt>
                <c:pt idx="31">
                  <c:v>162.469836496</c:v>
                </c:pt>
                <c:pt idx="32">
                  <c:v>162.469832623</c:v>
                </c:pt>
                <c:pt idx="33">
                  <c:v>162.469831035</c:v>
                </c:pt>
                <c:pt idx="34">
                  <c:v>162.46983921699999</c:v>
                </c:pt>
                <c:pt idx="35">
                  <c:v>162.46984484999999</c:v>
                </c:pt>
                <c:pt idx="36">
                  <c:v>162.46983497799999</c:v>
                </c:pt>
                <c:pt idx="37">
                  <c:v>162.469839724</c:v>
                </c:pt>
                <c:pt idx="38">
                  <c:v>162.469836563</c:v>
                </c:pt>
                <c:pt idx="39">
                  <c:v>162.46984468700001</c:v>
                </c:pt>
                <c:pt idx="40">
                  <c:v>162.46983915300001</c:v>
                </c:pt>
                <c:pt idx="41">
                  <c:v>162.469852565</c:v>
                </c:pt>
                <c:pt idx="42">
                  <c:v>162.46985026299998</c:v>
                </c:pt>
                <c:pt idx="43">
                  <c:v>162.46984530999998</c:v>
                </c:pt>
                <c:pt idx="44">
                  <c:v>162.469848418</c:v>
                </c:pt>
                <c:pt idx="45">
                  <c:v>162.46984966099998</c:v>
                </c:pt>
                <c:pt idx="46">
                  <c:v>162.46985244799998</c:v>
                </c:pt>
                <c:pt idx="47">
                  <c:v>162.469847657</c:v>
                </c:pt>
                <c:pt idx="48">
                  <c:v>162.46984673200001</c:v>
                </c:pt>
                <c:pt idx="49">
                  <c:v>162.46985210099999</c:v>
                </c:pt>
                <c:pt idx="50">
                  <c:v>162.46985323300001</c:v>
                </c:pt>
                <c:pt idx="51">
                  <c:v>162.469858722</c:v>
                </c:pt>
                <c:pt idx="52">
                  <c:v>162.46985891699998</c:v>
                </c:pt>
                <c:pt idx="53">
                  <c:v>162.469864887</c:v>
                </c:pt>
                <c:pt idx="54">
                  <c:v>162.469865613</c:v>
                </c:pt>
                <c:pt idx="55">
                  <c:v>162.46985959399998</c:v>
                </c:pt>
                <c:pt idx="56">
                  <c:v>162.469867932</c:v>
                </c:pt>
                <c:pt idx="57">
                  <c:v>162.46986967499998</c:v>
                </c:pt>
                <c:pt idx="58">
                  <c:v>162.46986589700001</c:v>
                </c:pt>
                <c:pt idx="59">
                  <c:v>162.46986567900001</c:v>
                </c:pt>
                <c:pt idx="60">
                  <c:v>162.46987298499999</c:v>
                </c:pt>
                <c:pt idx="61">
                  <c:v>162.469874721</c:v>
                </c:pt>
                <c:pt idx="62">
                  <c:v>162.46987835100001</c:v>
                </c:pt>
                <c:pt idx="63">
                  <c:v>162.46988657599999</c:v>
                </c:pt>
                <c:pt idx="64">
                  <c:v>162.46988572199999</c:v>
                </c:pt>
                <c:pt idx="65">
                  <c:v>162.46988983399999</c:v>
                </c:pt>
                <c:pt idx="66">
                  <c:v>162.469887892</c:v>
                </c:pt>
                <c:pt idx="67">
                  <c:v>162.46990346729999</c:v>
                </c:pt>
                <c:pt idx="68">
                  <c:v>162.469912069</c:v>
                </c:pt>
                <c:pt idx="69">
                  <c:v>162.46991862600001</c:v>
                </c:pt>
                <c:pt idx="70">
                  <c:v>162.46993625799999</c:v>
                </c:pt>
                <c:pt idx="71">
                  <c:v>162.469935886</c:v>
                </c:pt>
                <c:pt idx="72">
                  <c:v>162.46994506799999</c:v>
                </c:pt>
                <c:pt idx="73">
                  <c:v>162.469961114</c:v>
                </c:pt>
                <c:pt idx="74">
                  <c:v>162.469970625</c:v>
                </c:pt>
                <c:pt idx="75">
                  <c:v>162.469973826</c:v>
                </c:pt>
                <c:pt idx="76">
                  <c:v>162.46997825700001</c:v>
                </c:pt>
                <c:pt idx="77">
                  <c:v>162.469994273</c:v>
                </c:pt>
                <c:pt idx="78">
                  <c:v>162.469998941</c:v>
                </c:pt>
                <c:pt idx="79">
                  <c:v>162.47000463999998</c:v>
                </c:pt>
                <c:pt idx="80">
                  <c:v>162.47001387999998</c:v>
                </c:pt>
                <c:pt idx="81">
                  <c:v>162.47004278</c:v>
                </c:pt>
                <c:pt idx="82">
                  <c:v>162.47003049</c:v>
                </c:pt>
                <c:pt idx="83">
                  <c:v>162.47003459999999</c:v>
                </c:pt>
                <c:pt idx="84">
                  <c:v>162.47005307000001</c:v>
                </c:pt>
                <c:pt idx="85">
                  <c:v>162.47006769999999</c:v>
                </c:pt>
                <c:pt idx="86">
                  <c:v>162.47006757</c:v>
                </c:pt>
                <c:pt idx="87">
                  <c:v>162.47007926999999</c:v>
                </c:pt>
                <c:pt idx="88">
                  <c:v>162.47009285999999</c:v>
                </c:pt>
                <c:pt idx="89">
                  <c:v>162.47010018999998</c:v>
                </c:pt>
                <c:pt idx="90">
                  <c:v>162.4701048</c:v>
                </c:pt>
                <c:pt idx="91">
                  <c:v>162.47011237000001</c:v>
                </c:pt>
                <c:pt idx="92">
                  <c:v>162.47012559999999</c:v>
                </c:pt>
                <c:pt idx="93">
                  <c:v>162.47012999999998</c:v>
                </c:pt>
                <c:pt idx="94">
                  <c:v>162.47013615999998</c:v>
                </c:pt>
                <c:pt idx="95">
                  <c:v>162.47014806999999</c:v>
                </c:pt>
                <c:pt idx="96">
                  <c:v>162.47014780999999</c:v>
                </c:pt>
                <c:pt idx="97">
                  <c:v>162.47014942999999</c:v>
                </c:pt>
                <c:pt idx="98">
                  <c:v>162.47015754</c:v>
                </c:pt>
                <c:pt idx="99">
                  <c:v>162.47015116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9D0-463E-9571-1F4E81A310AF}"/>
            </c:ext>
          </c:extLst>
        </c:ser>
        <c:ser>
          <c:idx val="3"/>
          <c:order val="3"/>
          <c:tx>
            <c:strRef>
              <c:f>'3-3'!$G$2</c:f>
              <c:strCache>
                <c:ptCount val="1"/>
                <c:pt idx="0">
                  <c:v>正向压腔2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'3-3'!$C$3:$C$102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'3-3'!$H$3:$H$102</c:f>
              <c:numCache>
                <c:formatCode>General</c:formatCode>
                <c:ptCount val="100"/>
                <c:pt idx="0">
                  <c:v>162.47016490999999</c:v>
                </c:pt>
                <c:pt idx="1">
                  <c:v>162.47016008</c:v>
                </c:pt>
                <c:pt idx="2">
                  <c:v>162.47016174000001</c:v>
                </c:pt>
                <c:pt idx="3">
                  <c:v>162.47016019</c:v>
                </c:pt>
                <c:pt idx="4">
                  <c:v>162.47016604000001</c:v>
                </c:pt>
                <c:pt idx="5">
                  <c:v>162.47016968</c:v>
                </c:pt>
                <c:pt idx="6">
                  <c:v>162.47016245999998</c:v>
                </c:pt>
                <c:pt idx="7">
                  <c:v>162.47016328999999</c:v>
                </c:pt>
                <c:pt idx="8">
                  <c:v>162.47016603</c:v>
                </c:pt>
                <c:pt idx="9">
                  <c:v>162.47016109</c:v>
                </c:pt>
                <c:pt idx="10">
                  <c:v>162.47016465999999</c:v>
                </c:pt>
                <c:pt idx="11">
                  <c:v>162.47017083</c:v>
                </c:pt>
                <c:pt idx="12">
                  <c:v>162.47016475999999</c:v>
                </c:pt>
                <c:pt idx="13">
                  <c:v>162.47016658999999</c:v>
                </c:pt>
                <c:pt idx="14">
                  <c:v>162.47016345</c:v>
                </c:pt>
                <c:pt idx="15">
                  <c:v>162.47015823999999</c:v>
                </c:pt>
                <c:pt idx="16">
                  <c:v>162.47016546999998</c:v>
                </c:pt>
                <c:pt idx="17">
                  <c:v>162.47017004</c:v>
                </c:pt>
                <c:pt idx="18">
                  <c:v>162.47016262</c:v>
                </c:pt>
                <c:pt idx="19">
                  <c:v>162.47016402</c:v>
                </c:pt>
                <c:pt idx="20">
                  <c:v>162.47015920999999</c:v>
                </c:pt>
                <c:pt idx="21">
                  <c:v>162.47015911</c:v>
                </c:pt>
                <c:pt idx="22">
                  <c:v>162.47016209999998</c:v>
                </c:pt>
                <c:pt idx="23">
                  <c:v>162.47016546</c:v>
                </c:pt>
                <c:pt idx="24">
                  <c:v>162.47015582</c:v>
                </c:pt>
                <c:pt idx="25">
                  <c:v>162.47016030999998</c:v>
                </c:pt>
                <c:pt idx="26">
                  <c:v>162.47016325999999</c:v>
                </c:pt>
                <c:pt idx="27">
                  <c:v>162.47015596</c:v>
                </c:pt>
                <c:pt idx="28">
                  <c:v>162.47016127999999</c:v>
                </c:pt>
                <c:pt idx="29">
                  <c:v>162.47016564999998</c:v>
                </c:pt>
                <c:pt idx="30">
                  <c:v>162.47015399</c:v>
                </c:pt>
                <c:pt idx="31">
                  <c:v>162.47015614</c:v>
                </c:pt>
                <c:pt idx="32">
                  <c:v>162.47015364000001</c:v>
                </c:pt>
                <c:pt idx="33">
                  <c:v>162.47015296999999</c:v>
                </c:pt>
                <c:pt idx="34">
                  <c:v>162.47015467</c:v>
                </c:pt>
                <c:pt idx="35">
                  <c:v>162.47016549</c:v>
                </c:pt>
                <c:pt idx="36">
                  <c:v>162.47015539999998</c:v>
                </c:pt>
                <c:pt idx="37">
                  <c:v>162.47015597999999</c:v>
                </c:pt>
                <c:pt idx="38">
                  <c:v>162.47014565000001</c:v>
                </c:pt>
                <c:pt idx="39">
                  <c:v>162.47015518000001</c:v>
                </c:pt>
                <c:pt idx="40">
                  <c:v>162.47015629999999</c:v>
                </c:pt>
                <c:pt idx="41">
                  <c:v>162.47015797</c:v>
                </c:pt>
                <c:pt idx="42">
                  <c:v>162.47015242000001</c:v>
                </c:pt>
                <c:pt idx="43">
                  <c:v>162.47015107999999</c:v>
                </c:pt>
                <c:pt idx="44">
                  <c:v>162.47015286999999</c:v>
                </c:pt>
                <c:pt idx="45">
                  <c:v>162.47014960999999</c:v>
                </c:pt>
                <c:pt idx="46">
                  <c:v>162.47014186999999</c:v>
                </c:pt>
                <c:pt idx="47">
                  <c:v>162.47014275000001</c:v>
                </c:pt>
                <c:pt idx="48">
                  <c:v>162.47014378</c:v>
                </c:pt>
                <c:pt idx="49">
                  <c:v>162.47015148</c:v>
                </c:pt>
                <c:pt idx="50">
                  <c:v>162.47014690999998</c:v>
                </c:pt>
                <c:pt idx="51">
                  <c:v>162.47014379999999</c:v>
                </c:pt>
                <c:pt idx="52">
                  <c:v>162.4701494</c:v>
                </c:pt>
                <c:pt idx="53">
                  <c:v>162.47013767999999</c:v>
                </c:pt>
                <c:pt idx="54">
                  <c:v>162.47014268000001</c:v>
                </c:pt>
                <c:pt idx="55">
                  <c:v>162.47014521</c:v>
                </c:pt>
                <c:pt idx="56">
                  <c:v>162.4701417</c:v>
                </c:pt>
                <c:pt idx="57">
                  <c:v>162.47013896999999</c:v>
                </c:pt>
                <c:pt idx="58">
                  <c:v>162.47013469999999</c:v>
                </c:pt>
                <c:pt idx="59">
                  <c:v>162.47013279000001</c:v>
                </c:pt>
                <c:pt idx="60">
                  <c:v>162.47012741999998</c:v>
                </c:pt>
                <c:pt idx="61">
                  <c:v>162.47013032000001</c:v>
                </c:pt>
                <c:pt idx="62">
                  <c:v>162.47012425</c:v>
                </c:pt>
                <c:pt idx="63">
                  <c:v>162.47011721999999</c:v>
                </c:pt>
                <c:pt idx="64">
                  <c:v>162.47011272</c:v>
                </c:pt>
                <c:pt idx="65">
                  <c:v>162.47010334000001</c:v>
                </c:pt>
                <c:pt idx="66">
                  <c:v>162.4700982</c:v>
                </c:pt>
                <c:pt idx="67">
                  <c:v>162.47008663</c:v>
                </c:pt>
                <c:pt idx="68">
                  <c:v>162.47008123000001</c:v>
                </c:pt>
                <c:pt idx="69">
                  <c:v>162.47007592</c:v>
                </c:pt>
                <c:pt idx="70">
                  <c:v>162.47006153999999</c:v>
                </c:pt>
                <c:pt idx="71">
                  <c:v>162.4700598</c:v>
                </c:pt>
                <c:pt idx="72">
                  <c:v>162.47004239</c:v>
                </c:pt>
                <c:pt idx="73">
                  <c:v>162.47003723999998</c:v>
                </c:pt>
                <c:pt idx="74">
                  <c:v>162.47002963</c:v>
                </c:pt>
                <c:pt idx="75">
                  <c:v>162.47001940999999</c:v>
                </c:pt>
                <c:pt idx="76">
                  <c:v>162.47000215</c:v>
                </c:pt>
                <c:pt idx="77">
                  <c:v>162.47000255</c:v>
                </c:pt>
                <c:pt idx="78">
                  <c:v>162.47000181999999</c:v>
                </c:pt>
                <c:pt idx="79">
                  <c:v>162.469976024</c:v>
                </c:pt>
                <c:pt idx="80">
                  <c:v>162.469972488</c:v>
                </c:pt>
                <c:pt idx="81">
                  <c:v>162.46997191700001</c:v>
                </c:pt>
                <c:pt idx="82">
                  <c:v>162.46995812699998</c:v>
                </c:pt>
                <c:pt idx="83">
                  <c:v>162.46995410700001</c:v>
                </c:pt>
                <c:pt idx="84">
                  <c:v>162.469944156</c:v>
                </c:pt>
                <c:pt idx="85">
                  <c:v>162.469926276</c:v>
                </c:pt>
                <c:pt idx="86">
                  <c:v>162.469924091</c:v>
                </c:pt>
                <c:pt idx="87">
                  <c:v>162.46991601400001</c:v>
                </c:pt>
                <c:pt idx="88">
                  <c:v>162.46990129950001</c:v>
                </c:pt>
                <c:pt idx="89">
                  <c:v>162.4698962592</c:v>
                </c:pt>
                <c:pt idx="90">
                  <c:v>162.4698910388</c:v>
                </c:pt>
                <c:pt idx="91">
                  <c:v>162.46987691300001</c:v>
                </c:pt>
                <c:pt idx="92">
                  <c:v>162.469864231</c:v>
                </c:pt>
                <c:pt idx="93">
                  <c:v>162.46986934500001</c:v>
                </c:pt>
                <c:pt idx="94">
                  <c:v>162.46985561299999</c:v>
                </c:pt>
                <c:pt idx="95">
                  <c:v>162.469858827</c:v>
                </c:pt>
                <c:pt idx="96">
                  <c:v>162.469856392</c:v>
                </c:pt>
                <c:pt idx="97">
                  <c:v>162.469859001</c:v>
                </c:pt>
                <c:pt idx="98">
                  <c:v>162.46985074099999</c:v>
                </c:pt>
                <c:pt idx="99">
                  <c:v>162.46985058799999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9D0-463E-9571-1F4E81A310AF}"/>
            </c:ext>
          </c:extLst>
        </c:ser>
        <c:ser>
          <c:idx val="4"/>
          <c:order val="4"/>
          <c:tx>
            <c:strRef>
              <c:f>'3-3'!$J$2</c:f>
              <c:strCache>
                <c:ptCount val="1"/>
                <c:pt idx="0">
                  <c:v>负向压腔1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'3-3'!$J$3:$J$102</c:f>
              <c:numCache>
                <c:formatCode>General</c:formatCode>
                <c:ptCount val="10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  <c:pt idx="80">
                  <c:v>-80</c:v>
                </c:pt>
                <c:pt idx="81">
                  <c:v>-81</c:v>
                </c:pt>
                <c:pt idx="82">
                  <c:v>-82</c:v>
                </c:pt>
                <c:pt idx="83">
                  <c:v>-83</c:v>
                </c:pt>
                <c:pt idx="84">
                  <c:v>-84</c:v>
                </c:pt>
                <c:pt idx="85">
                  <c:v>-85</c:v>
                </c:pt>
                <c:pt idx="86">
                  <c:v>-86</c:v>
                </c:pt>
                <c:pt idx="87">
                  <c:v>-87</c:v>
                </c:pt>
                <c:pt idx="88">
                  <c:v>-88</c:v>
                </c:pt>
                <c:pt idx="89">
                  <c:v>-89</c:v>
                </c:pt>
                <c:pt idx="90">
                  <c:v>-90</c:v>
                </c:pt>
                <c:pt idx="91">
                  <c:v>-91</c:v>
                </c:pt>
                <c:pt idx="92">
                  <c:v>-92</c:v>
                </c:pt>
                <c:pt idx="93">
                  <c:v>-93</c:v>
                </c:pt>
                <c:pt idx="94">
                  <c:v>-94</c:v>
                </c:pt>
                <c:pt idx="95">
                  <c:v>-95</c:v>
                </c:pt>
                <c:pt idx="96">
                  <c:v>-96</c:v>
                </c:pt>
                <c:pt idx="97">
                  <c:v>-97</c:v>
                </c:pt>
                <c:pt idx="98">
                  <c:v>-98</c:v>
                </c:pt>
                <c:pt idx="99">
                  <c:v>-99</c:v>
                </c:pt>
              </c:numCache>
            </c:numRef>
          </c:xVal>
          <c:yVal>
            <c:numRef>
              <c:f>'3-3'!$K$3:$K$102</c:f>
              <c:numCache>
                <c:formatCode>General</c:formatCode>
                <c:ptCount val="100"/>
                <c:pt idx="0">
                  <c:v>162.46980893</c:v>
                </c:pt>
                <c:pt idx="1">
                  <c:v>162.46979854</c:v>
                </c:pt>
                <c:pt idx="2">
                  <c:v>162.46978676999998</c:v>
                </c:pt>
                <c:pt idx="3">
                  <c:v>162.46977762999998</c:v>
                </c:pt>
                <c:pt idx="4">
                  <c:v>162.46978478</c:v>
                </c:pt>
                <c:pt idx="5">
                  <c:v>162.46974222</c:v>
                </c:pt>
                <c:pt idx="6">
                  <c:v>162.46975701</c:v>
                </c:pt>
                <c:pt idx="7">
                  <c:v>162.46975236</c:v>
                </c:pt>
                <c:pt idx="8">
                  <c:v>162.46972499999998</c:v>
                </c:pt>
                <c:pt idx="9">
                  <c:v>162.46972223</c:v>
                </c:pt>
                <c:pt idx="10">
                  <c:v>162.46972357999999</c:v>
                </c:pt>
                <c:pt idx="11">
                  <c:v>162.46971092999999</c:v>
                </c:pt>
                <c:pt idx="12">
                  <c:v>162.46969682</c:v>
                </c:pt>
                <c:pt idx="13">
                  <c:v>162.46969722</c:v>
                </c:pt>
                <c:pt idx="14">
                  <c:v>162.46968903999999</c:v>
                </c:pt>
                <c:pt idx="15">
                  <c:v>162.46967692999999</c:v>
                </c:pt>
                <c:pt idx="16">
                  <c:v>162.46966358999998</c:v>
                </c:pt>
                <c:pt idx="17">
                  <c:v>162.46966223999999</c:v>
                </c:pt>
                <c:pt idx="18">
                  <c:v>162.46964452</c:v>
                </c:pt>
                <c:pt idx="19">
                  <c:v>162.46964905999999</c:v>
                </c:pt>
                <c:pt idx="20">
                  <c:v>162.46962969999998</c:v>
                </c:pt>
                <c:pt idx="21">
                  <c:v>162.46962686999998</c:v>
                </c:pt>
                <c:pt idx="22">
                  <c:v>162.46961357999999</c:v>
                </c:pt>
                <c:pt idx="23">
                  <c:v>162.46960382999998</c:v>
                </c:pt>
                <c:pt idx="24">
                  <c:v>162.46960282000001</c:v>
                </c:pt>
                <c:pt idx="25">
                  <c:v>162.46959348999999</c:v>
                </c:pt>
                <c:pt idx="26">
                  <c:v>162.46958402999999</c:v>
                </c:pt>
                <c:pt idx="27">
                  <c:v>162.46956929999999</c:v>
                </c:pt>
                <c:pt idx="28">
                  <c:v>162.46956115</c:v>
                </c:pt>
                <c:pt idx="29">
                  <c:v>162.46956151000001</c:v>
                </c:pt>
                <c:pt idx="30">
                  <c:v>162.46955574</c:v>
                </c:pt>
                <c:pt idx="31">
                  <c:v>162.46953877999999</c:v>
                </c:pt>
                <c:pt idx="32">
                  <c:v>162.46953945999999</c:v>
                </c:pt>
                <c:pt idx="33">
                  <c:v>162.46952307999999</c:v>
                </c:pt>
                <c:pt idx="34">
                  <c:v>162.46952149000001</c:v>
                </c:pt>
                <c:pt idx="35">
                  <c:v>162.46951408999999</c:v>
                </c:pt>
                <c:pt idx="36">
                  <c:v>162.46950419000001</c:v>
                </c:pt>
                <c:pt idx="37">
                  <c:v>162.46949649999999</c:v>
                </c:pt>
                <c:pt idx="38">
                  <c:v>162.46948968999999</c:v>
                </c:pt>
                <c:pt idx="39">
                  <c:v>162.46948079000001</c:v>
                </c:pt>
                <c:pt idx="40">
                  <c:v>162.46946883999999</c:v>
                </c:pt>
                <c:pt idx="41">
                  <c:v>162.4694643</c:v>
                </c:pt>
                <c:pt idx="42">
                  <c:v>162.46944533999999</c:v>
                </c:pt>
                <c:pt idx="43">
                  <c:v>162.46945013999999</c:v>
                </c:pt>
                <c:pt idx="44">
                  <c:v>162.46944442999998</c:v>
                </c:pt>
                <c:pt idx="45">
                  <c:v>162.4694226</c:v>
                </c:pt>
                <c:pt idx="46">
                  <c:v>162.46941784000001</c:v>
                </c:pt>
                <c:pt idx="47">
                  <c:v>162.46941641999999</c:v>
                </c:pt>
                <c:pt idx="48">
                  <c:v>162.46941125000001</c:v>
                </c:pt>
                <c:pt idx="49">
                  <c:v>162.46939745</c:v>
                </c:pt>
                <c:pt idx="50">
                  <c:v>162.46939259999999</c:v>
                </c:pt>
                <c:pt idx="51">
                  <c:v>162.46938291000001</c:v>
                </c:pt>
                <c:pt idx="52">
                  <c:v>162.46937804000001</c:v>
                </c:pt>
                <c:pt idx="53">
                  <c:v>162.46937111</c:v>
                </c:pt>
                <c:pt idx="54">
                  <c:v>162.46935359</c:v>
                </c:pt>
                <c:pt idx="55">
                  <c:v>162.46934676000001</c:v>
                </c:pt>
                <c:pt idx="56">
                  <c:v>162.46934282000001</c:v>
                </c:pt>
                <c:pt idx="57">
                  <c:v>162.46933078999999</c:v>
                </c:pt>
                <c:pt idx="58">
                  <c:v>162.46933099</c:v>
                </c:pt>
                <c:pt idx="59">
                  <c:v>162.46932114999998</c:v>
                </c:pt>
                <c:pt idx="60">
                  <c:v>162.46931168999998</c:v>
                </c:pt>
                <c:pt idx="61">
                  <c:v>162.46929288999999</c:v>
                </c:pt>
                <c:pt idx="62">
                  <c:v>162.46928707000001</c:v>
                </c:pt>
                <c:pt idx="63">
                  <c:v>162.46929022999998</c:v>
                </c:pt>
                <c:pt idx="64">
                  <c:v>162.46928776999999</c:v>
                </c:pt>
                <c:pt idx="65">
                  <c:v>162.46927847000001</c:v>
                </c:pt>
                <c:pt idx="66">
                  <c:v>162.46926608999999</c:v>
                </c:pt>
                <c:pt idx="67">
                  <c:v>162.46926216</c:v>
                </c:pt>
                <c:pt idx="68">
                  <c:v>162.46924177</c:v>
                </c:pt>
                <c:pt idx="69">
                  <c:v>162.46923414</c:v>
                </c:pt>
                <c:pt idx="70">
                  <c:v>162.46923530000001</c:v>
                </c:pt>
                <c:pt idx="71">
                  <c:v>162.46922810000001</c:v>
                </c:pt>
                <c:pt idx="72">
                  <c:v>162.46922480999999</c:v>
                </c:pt>
                <c:pt idx="73">
                  <c:v>162.46920882000001</c:v>
                </c:pt>
                <c:pt idx="74">
                  <c:v>162.46920542999999</c:v>
                </c:pt>
                <c:pt idx="75">
                  <c:v>162.46918932</c:v>
                </c:pt>
                <c:pt idx="76">
                  <c:v>162.46918191</c:v>
                </c:pt>
                <c:pt idx="77">
                  <c:v>162.46918356</c:v>
                </c:pt>
                <c:pt idx="78">
                  <c:v>162.46917686999998</c:v>
                </c:pt>
                <c:pt idx="79">
                  <c:v>162.46916372999999</c:v>
                </c:pt>
                <c:pt idx="80">
                  <c:v>162.46915368000001</c:v>
                </c:pt>
                <c:pt idx="81">
                  <c:v>162.46915238</c:v>
                </c:pt>
                <c:pt idx="82">
                  <c:v>162.46913415</c:v>
                </c:pt>
                <c:pt idx="83">
                  <c:v>162.46913934</c:v>
                </c:pt>
                <c:pt idx="84">
                  <c:v>162.46912244999999</c:v>
                </c:pt>
                <c:pt idx="85">
                  <c:v>162.46912073999999</c:v>
                </c:pt>
                <c:pt idx="86">
                  <c:v>162.46910713</c:v>
                </c:pt>
                <c:pt idx="87">
                  <c:v>162.46909984999999</c:v>
                </c:pt>
                <c:pt idx="88">
                  <c:v>162.46910326</c:v>
                </c:pt>
                <c:pt idx="89">
                  <c:v>162.46909203999999</c:v>
                </c:pt>
                <c:pt idx="90">
                  <c:v>162.46907543999998</c:v>
                </c:pt>
                <c:pt idx="91">
                  <c:v>162.46908053999999</c:v>
                </c:pt>
                <c:pt idx="92">
                  <c:v>162.46906623999999</c:v>
                </c:pt>
                <c:pt idx="93">
                  <c:v>162.46907371999998</c:v>
                </c:pt>
                <c:pt idx="94">
                  <c:v>162.46906317</c:v>
                </c:pt>
                <c:pt idx="95">
                  <c:v>162.46907146000001</c:v>
                </c:pt>
                <c:pt idx="96">
                  <c:v>162.46907167999998</c:v>
                </c:pt>
                <c:pt idx="97">
                  <c:v>162.46906414</c:v>
                </c:pt>
                <c:pt idx="98">
                  <c:v>162.46906464</c:v>
                </c:pt>
                <c:pt idx="99">
                  <c:v>162.46907070999998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9D0-463E-9571-1F4E81A310AF}"/>
            </c:ext>
          </c:extLst>
        </c:ser>
        <c:ser>
          <c:idx val="5"/>
          <c:order val="5"/>
          <c:tx>
            <c:strRef>
              <c:f>'3-3'!$M$2</c:f>
              <c:strCache>
                <c:ptCount val="1"/>
                <c:pt idx="0">
                  <c:v>负向拉腔1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'3-3'!$M$3:$M$102</c:f>
              <c:numCache>
                <c:formatCode>General</c:formatCode>
                <c:ptCount val="100"/>
                <c:pt idx="0">
                  <c:v>-99</c:v>
                </c:pt>
                <c:pt idx="1">
                  <c:v>-98</c:v>
                </c:pt>
                <c:pt idx="2">
                  <c:v>-97</c:v>
                </c:pt>
                <c:pt idx="3">
                  <c:v>-96</c:v>
                </c:pt>
                <c:pt idx="4">
                  <c:v>-95</c:v>
                </c:pt>
                <c:pt idx="5">
                  <c:v>-94</c:v>
                </c:pt>
                <c:pt idx="6">
                  <c:v>-93</c:v>
                </c:pt>
                <c:pt idx="7">
                  <c:v>-92</c:v>
                </c:pt>
                <c:pt idx="8">
                  <c:v>-91</c:v>
                </c:pt>
                <c:pt idx="9">
                  <c:v>-90</c:v>
                </c:pt>
                <c:pt idx="10">
                  <c:v>-89</c:v>
                </c:pt>
                <c:pt idx="11">
                  <c:v>-88</c:v>
                </c:pt>
                <c:pt idx="12">
                  <c:v>-87</c:v>
                </c:pt>
                <c:pt idx="13">
                  <c:v>-86</c:v>
                </c:pt>
                <c:pt idx="14">
                  <c:v>-85</c:v>
                </c:pt>
                <c:pt idx="15">
                  <c:v>-84</c:v>
                </c:pt>
                <c:pt idx="16">
                  <c:v>-83</c:v>
                </c:pt>
                <c:pt idx="17">
                  <c:v>-82</c:v>
                </c:pt>
                <c:pt idx="18">
                  <c:v>-81</c:v>
                </c:pt>
                <c:pt idx="19">
                  <c:v>-80</c:v>
                </c:pt>
                <c:pt idx="20">
                  <c:v>-79</c:v>
                </c:pt>
                <c:pt idx="21">
                  <c:v>-78</c:v>
                </c:pt>
                <c:pt idx="22">
                  <c:v>-77</c:v>
                </c:pt>
                <c:pt idx="23">
                  <c:v>-76</c:v>
                </c:pt>
                <c:pt idx="24">
                  <c:v>-75</c:v>
                </c:pt>
                <c:pt idx="25">
                  <c:v>-74</c:v>
                </c:pt>
                <c:pt idx="26">
                  <c:v>-73</c:v>
                </c:pt>
                <c:pt idx="27">
                  <c:v>-72</c:v>
                </c:pt>
                <c:pt idx="28">
                  <c:v>-71</c:v>
                </c:pt>
                <c:pt idx="29">
                  <c:v>-70</c:v>
                </c:pt>
                <c:pt idx="30">
                  <c:v>-69</c:v>
                </c:pt>
                <c:pt idx="31">
                  <c:v>-68</c:v>
                </c:pt>
                <c:pt idx="32">
                  <c:v>-67</c:v>
                </c:pt>
                <c:pt idx="33">
                  <c:v>-66</c:v>
                </c:pt>
                <c:pt idx="34">
                  <c:v>-65</c:v>
                </c:pt>
                <c:pt idx="35">
                  <c:v>-64</c:v>
                </c:pt>
                <c:pt idx="36">
                  <c:v>-63</c:v>
                </c:pt>
                <c:pt idx="37">
                  <c:v>-62</c:v>
                </c:pt>
                <c:pt idx="38">
                  <c:v>-61</c:v>
                </c:pt>
                <c:pt idx="39">
                  <c:v>-60</c:v>
                </c:pt>
                <c:pt idx="40">
                  <c:v>-59</c:v>
                </c:pt>
                <c:pt idx="41">
                  <c:v>-58</c:v>
                </c:pt>
                <c:pt idx="42">
                  <c:v>-57</c:v>
                </c:pt>
                <c:pt idx="43">
                  <c:v>-56</c:v>
                </c:pt>
                <c:pt idx="44">
                  <c:v>-55</c:v>
                </c:pt>
                <c:pt idx="45">
                  <c:v>-54</c:v>
                </c:pt>
                <c:pt idx="46">
                  <c:v>-53</c:v>
                </c:pt>
                <c:pt idx="47">
                  <c:v>-52</c:v>
                </c:pt>
                <c:pt idx="48">
                  <c:v>-51</c:v>
                </c:pt>
                <c:pt idx="49">
                  <c:v>-50</c:v>
                </c:pt>
                <c:pt idx="50">
                  <c:v>-49</c:v>
                </c:pt>
                <c:pt idx="51">
                  <c:v>-48</c:v>
                </c:pt>
                <c:pt idx="52">
                  <c:v>-47</c:v>
                </c:pt>
                <c:pt idx="53">
                  <c:v>-46</c:v>
                </c:pt>
                <c:pt idx="54">
                  <c:v>-45</c:v>
                </c:pt>
                <c:pt idx="55">
                  <c:v>-44</c:v>
                </c:pt>
                <c:pt idx="56">
                  <c:v>-43</c:v>
                </c:pt>
                <c:pt idx="57">
                  <c:v>-42</c:v>
                </c:pt>
                <c:pt idx="58">
                  <c:v>-41</c:v>
                </c:pt>
                <c:pt idx="59">
                  <c:v>-40</c:v>
                </c:pt>
                <c:pt idx="60">
                  <c:v>-39</c:v>
                </c:pt>
                <c:pt idx="61">
                  <c:v>-38</c:v>
                </c:pt>
                <c:pt idx="62">
                  <c:v>-37</c:v>
                </c:pt>
                <c:pt idx="63">
                  <c:v>-36</c:v>
                </c:pt>
                <c:pt idx="64">
                  <c:v>-35</c:v>
                </c:pt>
                <c:pt idx="65">
                  <c:v>-34</c:v>
                </c:pt>
                <c:pt idx="66">
                  <c:v>-33</c:v>
                </c:pt>
                <c:pt idx="67">
                  <c:v>-32</c:v>
                </c:pt>
                <c:pt idx="68">
                  <c:v>-31</c:v>
                </c:pt>
                <c:pt idx="69">
                  <c:v>-30</c:v>
                </c:pt>
                <c:pt idx="70">
                  <c:v>-29</c:v>
                </c:pt>
                <c:pt idx="71">
                  <c:v>-28</c:v>
                </c:pt>
                <c:pt idx="72">
                  <c:v>-27</c:v>
                </c:pt>
                <c:pt idx="73">
                  <c:v>-26</c:v>
                </c:pt>
                <c:pt idx="74">
                  <c:v>-25</c:v>
                </c:pt>
                <c:pt idx="75">
                  <c:v>-24</c:v>
                </c:pt>
                <c:pt idx="76">
                  <c:v>-23</c:v>
                </c:pt>
                <c:pt idx="77">
                  <c:v>-22</c:v>
                </c:pt>
                <c:pt idx="78">
                  <c:v>-21</c:v>
                </c:pt>
                <c:pt idx="79">
                  <c:v>-20</c:v>
                </c:pt>
                <c:pt idx="80">
                  <c:v>-19</c:v>
                </c:pt>
                <c:pt idx="81">
                  <c:v>-18</c:v>
                </c:pt>
                <c:pt idx="82">
                  <c:v>-17</c:v>
                </c:pt>
                <c:pt idx="83">
                  <c:v>-16</c:v>
                </c:pt>
                <c:pt idx="84">
                  <c:v>-15</c:v>
                </c:pt>
                <c:pt idx="85">
                  <c:v>-14</c:v>
                </c:pt>
                <c:pt idx="86">
                  <c:v>-13</c:v>
                </c:pt>
                <c:pt idx="87">
                  <c:v>-12</c:v>
                </c:pt>
                <c:pt idx="88">
                  <c:v>-11</c:v>
                </c:pt>
                <c:pt idx="89">
                  <c:v>-10</c:v>
                </c:pt>
                <c:pt idx="90">
                  <c:v>-9</c:v>
                </c:pt>
                <c:pt idx="91">
                  <c:v>-8</c:v>
                </c:pt>
                <c:pt idx="92">
                  <c:v>-7</c:v>
                </c:pt>
                <c:pt idx="93">
                  <c:v>-6</c:v>
                </c:pt>
                <c:pt idx="94">
                  <c:v>-5</c:v>
                </c:pt>
                <c:pt idx="95">
                  <c:v>-4</c:v>
                </c:pt>
                <c:pt idx="96">
                  <c:v>-3</c:v>
                </c:pt>
                <c:pt idx="97">
                  <c:v>-2</c:v>
                </c:pt>
                <c:pt idx="98">
                  <c:v>-1</c:v>
                </c:pt>
                <c:pt idx="99">
                  <c:v>0</c:v>
                </c:pt>
              </c:numCache>
            </c:numRef>
          </c:xVal>
          <c:yVal>
            <c:numRef>
              <c:f>'3-3'!$N$3:$N$102</c:f>
              <c:numCache>
                <c:formatCode>General</c:formatCode>
                <c:ptCount val="100"/>
                <c:pt idx="0">
                  <c:v>162.46905996999999</c:v>
                </c:pt>
                <c:pt idx="1">
                  <c:v>162.46906178999998</c:v>
                </c:pt>
                <c:pt idx="2">
                  <c:v>162.46906199</c:v>
                </c:pt>
                <c:pt idx="3">
                  <c:v>162.46906425999998</c:v>
                </c:pt>
                <c:pt idx="4">
                  <c:v>162.46905404</c:v>
                </c:pt>
                <c:pt idx="5">
                  <c:v>162.46906837999998</c:v>
                </c:pt>
                <c:pt idx="6">
                  <c:v>162.46905587999998</c:v>
                </c:pt>
                <c:pt idx="7">
                  <c:v>162.46906647</c:v>
                </c:pt>
                <c:pt idx="8">
                  <c:v>162.46905727999999</c:v>
                </c:pt>
                <c:pt idx="9">
                  <c:v>162.46906236999999</c:v>
                </c:pt>
                <c:pt idx="10">
                  <c:v>162.46905673999998</c:v>
                </c:pt>
                <c:pt idx="11">
                  <c:v>162.46907120999998</c:v>
                </c:pt>
                <c:pt idx="12">
                  <c:v>162.46905998</c:v>
                </c:pt>
                <c:pt idx="13">
                  <c:v>162.46906583000001</c:v>
                </c:pt>
                <c:pt idx="14">
                  <c:v>162.46906221</c:v>
                </c:pt>
                <c:pt idx="15">
                  <c:v>162.46906253</c:v>
                </c:pt>
                <c:pt idx="16">
                  <c:v>162.46906375999998</c:v>
                </c:pt>
                <c:pt idx="17">
                  <c:v>162.46906175000001</c:v>
                </c:pt>
                <c:pt idx="18">
                  <c:v>162.46905384999999</c:v>
                </c:pt>
                <c:pt idx="19">
                  <c:v>162.46906393</c:v>
                </c:pt>
                <c:pt idx="20">
                  <c:v>162.46905871999999</c:v>
                </c:pt>
                <c:pt idx="21">
                  <c:v>162.46905498999999</c:v>
                </c:pt>
                <c:pt idx="22">
                  <c:v>162.46906705999999</c:v>
                </c:pt>
                <c:pt idx="23">
                  <c:v>162.46905927999998</c:v>
                </c:pt>
                <c:pt idx="24">
                  <c:v>162.46905784999998</c:v>
                </c:pt>
                <c:pt idx="25">
                  <c:v>162.46906949000001</c:v>
                </c:pt>
                <c:pt idx="26">
                  <c:v>162.46905558</c:v>
                </c:pt>
                <c:pt idx="27">
                  <c:v>162.46906215999999</c:v>
                </c:pt>
                <c:pt idx="28">
                  <c:v>162.46907060000001</c:v>
                </c:pt>
                <c:pt idx="29">
                  <c:v>162.46906253999998</c:v>
                </c:pt>
                <c:pt idx="30">
                  <c:v>162.46905763000001</c:v>
                </c:pt>
                <c:pt idx="31">
                  <c:v>162.46905644</c:v>
                </c:pt>
                <c:pt idx="32">
                  <c:v>162.46906182999999</c:v>
                </c:pt>
                <c:pt idx="33">
                  <c:v>162.46906998</c:v>
                </c:pt>
                <c:pt idx="34">
                  <c:v>162.4690621</c:v>
                </c:pt>
                <c:pt idx="35">
                  <c:v>162.46906364</c:v>
                </c:pt>
                <c:pt idx="36">
                  <c:v>162.46906994</c:v>
                </c:pt>
                <c:pt idx="37">
                  <c:v>162.46907543</c:v>
                </c:pt>
                <c:pt idx="38">
                  <c:v>162.46907242</c:v>
                </c:pt>
                <c:pt idx="39">
                  <c:v>162.46906122999999</c:v>
                </c:pt>
                <c:pt idx="40">
                  <c:v>162.46907507</c:v>
                </c:pt>
                <c:pt idx="41">
                  <c:v>162.46906873</c:v>
                </c:pt>
                <c:pt idx="42">
                  <c:v>162.46907332999999</c:v>
                </c:pt>
                <c:pt idx="43">
                  <c:v>162.46906971999999</c:v>
                </c:pt>
                <c:pt idx="44">
                  <c:v>162.46908028999999</c:v>
                </c:pt>
                <c:pt idx="45">
                  <c:v>162.46907331</c:v>
                </c:pt>
                <c:pt idx="46">
                  <c:v>162.46908250999999</c:v>
                </c:pt>
                <c:pt idx="47">
                  <c:v>162.46908460999998</c:v>
                </c:pt>
                <c:pt idx="48">
                  <c:v>162.46908199999999</c:v>
                </c:pt>
                <c:pt idx="49">
                  <c:v>162.46908033</c:v>
                </c:pt>
                <c:pt idx="50">
                  <c:v>162.46907629</c:v>
                </c:pt>
                <c:pt idx="51">
                  <c:v>162.4690808</c:v>
                </c:pt>
                <c:pt idx="52">
                  <c:v>162.46908655999999</c:v>
                </c:pt>
                <c:pt idx="53">
                  <c:v>162.46909029</c:v>
                </c:pt>
                <c:pt idx="54">
                  <c:v>162.46907632</c:v>
                </c:pt>
                <c:pt idx="55">
                  <c:v>162.46909241</c:v>
                </c:pt>
                <c:pt idx="56">
                  <c:v>162.46909592</c:v>
                </c:pt>
                <c:pt idx="57">
                  <c:v>162.46908729</c:v>
                </c:pt>
                <c:pt idx="58">
                  <c:v>162.46909402</c:v>
                </c:pt>
                <c:pt idx="59">
                  <c:v>162.46909141</c:v>
                </c:pt>
                <c:pt idx="60">
                  <c:v>162.46909682999998</c:v>
                </c:pt>
                <c:pt idx="61">
                  <c:v>162.46910679999999</c:v>
                </c:pt>
                <c:pt idx="62">
                  <c:v>162.46910582999999</c:v>
                </c:pt>
                <c:pt idx="63">
                  <c:v>162.46911595</c:v>
                </c:pt>
                <c:pt idx="64">
                  <c:v>162.46911227999999</c:v>
                </c:pt>
                <c:pt idx="65">
                  <c:v>162.46912176999999</c:v>
                </c:pt>
                <c:pt idx="66">
                  <c:v>162.46912298999999</c:v>
                </c:pt>
                <c:pt idx="67">
                  <c:v>162.46913522</c:v>
                </c:pt>
                <c:pt idx="68">
                  <c:v>162.4691425</c:v>
                </c:pt>
                <c:pt idx="69">
                  <c:v>162.46915007999999</c:v>
                </c:pt>
                <c:pt idx="70">
                  <c:v>162.46914511</c:v>
                </c:pt>
                <c:pt idx="71">
                  <c:v>162.46915769</c:v>
                </c:pt>
                <c:pt idx="72">
                  <c:v>162.46915913999999</c:v>
                </c:pt>
                <c:pt idx="73">
                  <c:v>162.46916743</c:v>
                </c:pt>
                <c:pt idx="74">
                  <c:v>162.46918166</c:v>
                </c:pt>
                <c:pt idx="75">
                  <c:v>162.46918227999998</c:v>
                </c:pt>
                <c:pt idx="76">
                  <c:v>162.46919867</c:v>
                </c:pt>
                <c:pt idx="77">
                  <c:v>162.46920115999998</c:v>
                </c:pt>
                <c:pt idx="78">
                  <c:v>162.46921004000001</c:v>
                </c:pt>
                <c:pt idx="79">
                  <c:v>162.46922330999999</c:v>
                </c:pt>
                <c:pt idx="80">
                  <c:v>162.46922871999999</c:v>
                </c:pt>
                <c:pt idx="81">
                  <c:v>162.46923995999998</c:v>
                </c:pt>
                <c:pt idx="82">
                  <c:v>162.46924777000001</c:v>
                </c:pt>
                <c:pt idx="83">
                  <c:v>162.46924804</c:v>
                </c:pt>
                <c:pt idx="84">
                  <c:v>162.46925586</c:v>
                </c:pt>
                <c:pt idx="85">
                  <c:v>162.46927159000001</c:v>
                </c:pt>
                <c:pt idx="86">
                  <c:v>162.46927921</c:v>
                </c:pt>
                <c:pt idx="87">
                  <c:v>162.46927847999999</c:v>
                </c:pt>
                <c:pt idx="88">
                  <c:v>162.46928835</c:v>
                </c:pt>
                <c:pt idx="89">
                  <c:v>162.46930105999999</c:v>
                </c:pt>
                <c:pt idx="90">
                  <c:v>162.46930942</c:v>
                </c:pt>
                <c:pt idx="91">
                  <c:v>162.46931364</c:v>
                </c:pt>
                <c:pt idx="92">
                  <c:v>162.46932347000001</c:v>
                </c:pt>
                <c:pt idx="93">
                  <c:v>162.46933407999998</c:v>
                </c:pt>
                <c:pt idx="94">
                  <c:v>162.46933759000001</c:v>
                </c:pt>
                <c:pt idx="95">
                  <c:v>162.46933999000001</c:v>
                </c:pt>
                <c:pt idx="96">
                  <c:v>162.46933917999999</c:v>
                </c:pt>
                <c:pt idx="97">
                  <c:v>162.46933942999999</c:v>
                </c:pt>
                <c:pt idx="98">
                  <c:v>162.46933568</c:v>
                </c:pt>
                <c:pt idx="99">
                  <c:v>162.46934100999999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9D0-463E-9571-1F4E81A310AF}"/>
            </c:ext>
          </c:extLst>
        </c:ser>
        <c:ser>
          <c:idx val="6"/>
          <c:order val="6"/>
          <c:tx>
            <c:strRef>
              <c:f>'3-3'!$O$2</c:f>
              <c:strCache>
                <c:ptCount val="1"/>
                <c:pt idx="0">
                  <c:v>负向压腔2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'3-3'!$J$3:$J$102</c:f>
              <c:numCache>
                <c:formatCode>General</c:formatCode>
                <c:ptCount val="10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  <c:pt idx="80">
                  <c:v>-80</c:v>
                </c:pt>
                <c:pt idx="81">
                  <c:v>-81</c:v>
                </c:pt>
                <c:pt idx="82">
                  <c:v>-82</c:v>
                </c:pt>
                <c:pt idx="83">
                  <c:v>-83</c:v>
                </c:pt>
                <c:pt idx="84">
                  <c:v>-84</c:v>
                </c:pt>
                <c:pt idx="85">
                  <c:v>-85</c:v>
                </c:pt>
                <c:pt idx="86">
                  <c:v>-86</c:v>
                </c:pt>
                <c:pt idx="87">
                  <c:v>-87</c:v>
                </c:pt>
                <c:pt idx="88">
                  <c:v>-88</c:v>
                </c:pt>
                <c:pt idx="89">
                  <c:v>-89</c:v>
                </c:pt>
                <c:pt idx="90">
                  <c:v>-90</c:v>
                </c:pt>
                <c:pt idx="91">
                  <c:v>-91</c:v>
                </c:pt>
                <c:pt idx="92">
                  <c:v>-92</c:v>
                </c:pt>
                <c:pt idx="93">
                  <c:v>-93</c:v>
                </c:pt>
                <c:pt idx="94">
                  <c:v>-94</c:v>
                </c:pt>
                <c:pt idx="95">
                  <c:v>-95</c:v>
                </c:pt>
                <c:pt idx="96">
                  <c:v>-96</c:v>
                </c:pt>
                <c:pt idx="97">
                  <c:v>-97</c:v>
                </c:pt>
                <c:pt idx="98">
                  <c:v>-98</c:v>
                </c:pt>
                <c:pt idx="99">
                  <c:v>-99</c:v>
                </c:pt>
              </c:numCache>
            </c:numRef>
          </c:xVal>
          <c:yVal>
            <c:numRef>
              <c:f>'3-3'!$P$3:$P$102</c:f>
              <c:numCache>
                <c:formatCode>General</c:formatCode>
                <c:ptCount val="100"/>
                <c:pt idx="0">
                  <c:v>162.46934292</c:v>
                </c:pt>
                <c:pt idx="1">
                  <c:v>162.46934861</c:v>
                </c:pt>
                <c:pt idx="2">
                  <c:v>162.46935041999998</c:v>
                </c:pt>
                <c:pt idx="3">
                  <c:v>162.46935305</c:v>
                </c:pt>
                <c:pt idx="4">
                  <c:v>162.46934676000001</c:v>
                </c:pt>
                <c:pt idx="5">
                  <c:v>162.46934540000001</c:v>
                </c:pt>
                <c:pt idx="6">
                  <c:v>162.46934186999999</c:v>
                </c:pt>
                <c:pt idx="7">
                  <c:v>162.46934751000001</c:v>
                </c:pt>
                <c:pt idx="8">
                  <c:v>162.46935070000001</c:v>
                </c:pt>
                <c:pt idx="9">
                  <c:v>162.46934967999999</c:v>
                </c:pt>
                <c:pt idx="10">
                  <c:v>162.46934027999998</c:v>
                </c:pt>
                <c:pt idx="11">
                  <c:v>162.46934335</c:v>
                </c:pt>
                <c:pt idx="12">
                  <c:v>162.46934949999999</c:v>
                </c:pt>
                <c:pt idx="13">
                  <c:v>162.46935109999998</c:v>
                </c:pt>
                <c:pt idx="14">
                  <c:v>162.46934585</c:v>
                </c:pt>
                <c:pt idx="15">
                  <c:v>162.46934730999999</c:v>
                </c:pt>
                <c:pt idx="16">
                  <c:v>162.46934379999999</c:v>
                </c:pt>
                <c:pt idx="17">
                  <c:v>162.46935059</c:v>
                </c:pt>
                <c:pt idx="18">
                  <c:v>162.46934103000001</c:v>
                </c:pt>
                <c:pt idx="19">
                  <c:v>162.46934360999998</c:v>
                </c:pt>
                <c:pt idx="20">
                  <c:v>162.46934128999999</c:v>
                </c:pt>
                <c:pt idx="21">
                  <c:v>162.46935117999999</c:v>
                </c:pt>
                <c:pt idx="22">
                  <c:v>162.46934012</c:v>
                </c:pt>
                <c:pt idx="23">
                  <c:v>162.46934856999999</c:v>
                </c:pt>
                <c:pt idx="24">
                  <c:v>162.46935038999999</c:v>
                </c:pt>
                <c:pt idx="25">
                  <c:v>162.46934082999999</c:v>
                </c:pt>
                <c:pt idx="26">
                  <c:v>162.46933901</c:v>
                </c:pt>
                <c:pt idx="27">
                  <c:v>162.46934107999999</c:v>
                </c:pt>
                <c:pt idx="28">
                  <c:v>162.46934482999998</c:v>
                </c:pt>
                <c:pt idx="29">
                  <c:v>162.46934403</c:v>
                </c:pt>
                <c:pt idx="30">
                  <c:v>162.46933626000001</c:v>
                </c:pt>
                <c:pt idx="31">
                  <c:v>162.46933185999998</c:v>
                </c:pt>
                <c:pt idx="32">
                  <c:v>162.46934436999999</c:v>
                </c:pt>
                <c:pt idx="33">
                  <c:v>162.46933335</c:v>
                </c:pt>
                <c:pt idx="34">
                  <c:v>162.46933157999999</c:v>
                </c:pt>
                <c:pt idx="35">
                  <c:v>162.46933887</c:v>
                </c:pt>
                <c:pt idx="36">
                  <c:v>162.46933874999999</c:v>
                </c:pt>
                <c:pt idx="37">
                  <c:v>162.46933639</c:v>
                </c:pt>
                <c:pt idx="38">
                  <c:v>162.46933559999999</c:v>
                </c:pt>
                <c:pt idx="39">
                  <c:v>162.46933859000001</c:v>
                </c:pt>
                <c:pt idx="40">
                  <c:v>162.46933988000001</c:v>
                </c:pt>
                <c:pt idx="41">
                  <c:v>162.46932810999999</c:v>
                </c:pt>
                <c:pt idx="42">
                  <c:v>162.46933924999999</c:v>
                </c:pt>
                <c:pt idx="43">
                  <c:v>162.46932957999999</c:v>
                </c:pt>
                <c:pt idx="44">
                  <c:v>162.46932989999999</c:v>
                </c:pt>
                <c:pt idx="45">
                  <c:v>162.46932812</c:v>
                </c:pt>
                <c:pt idx="46">
                  <c:v>162.469326</c:v>
                </c:pt>
                <c:pt idx="47">
                  <c:v>162.46932652999999</c:v>
                </c:pt>
                <c:pt idx="48">
                  <c:v>162.46932079999999</c:v>
                </c:pt>
                <c:pt idx="49">
                  <c:v>162.46932882999999</c:v>
                </c:pt>
                <c:pt idx="50">
                  <c:v>162.46932249</c:v>
                </c:pt>
                <c:pt idx="51">
                  <c:v>162.46933057999999</c:v>
                </c:pt>
                <c:pt idx="52">
                  <c:v>162.46933104999999</c:v>
                </c:pt>
                <c:pt idx="53">
                  <c:v>162.46932358000001</c:v>
                </c:pt>
                <c:pt idx="54">
                  <c:v>162.46932454</c:v>
                </c:pt>
                <c:pt idx="55">
                  <c:v>162.46932813000001</c:v>
                </c:pt>
                <c:pt idx="56">
                  <c:v>162.46933138</c:v>
                </c:pt>
                <c:pt idx="57">
                  <c:v>162.46931853000001</c:v>
                </c:pt>
                <c:pt idx="58">
                  <c:v>162.46932403</c:v>
                </c:pt>
                <c:pt idx="59">
                  <c:v>162.46932655000001</c:v>
                </c:pt>
                <c:pt idx="60">
                  <c:v>162.46931942000001</c:v>
                </c:pt>
                <c:pt idx="61">
                  <c:v>162.46932401000001</c:v>
                </c:pt>
                <c:pt idx="62">
                  <c:v>162.46931562</c:v>
                </c:pt>
                <c:pt idx="63">
                  <c:v>162.46931946000001</c:v>
                </c:pt>
                <c:pt idx="64">
                  <c:v>162.46930971999998</c:v>
                </c:pt>
                <c:pt idx="65">
                  <c:v>162.46931448000001</c:v>
                </c:pt>
                <c:pt idx="66">
                  <c:v>162.46929777</c:v>
                </c:pt>
                <c:pt idx="67">
                  <c:v>162.46930337999999</c:v>
                </c:pt>
                <c:pt idx="68">
                  <c:v>162.46928948999999</c:v>
                </c:pt>
                <c:pt idx="69">
                  <c:v>162.46927749</c:v>
                </c:pt>
                <c:pt idx="70">
                  <c:v>162.46927782</c:v>
                </c:pt>
                <c:pt idx="71">
                  <c:v>162.4692598</c:v>
                </c:pt>
                <c:pt idx="72">
                  <c:v>162.46925944</c:v>
                </c:pt>
                <c:pt idx="73">
                  <c:v>162.46924901</c:v>
                </c:pt>
                <c:pt idx="74">
                  <c:v>162.46924579999998</c:v>
                </c:pt>
                <c:pt idx="75">
                  <c:v>162.46923107000001</c:v>
                </c:pt>
                <c:pt idx="76">
                  <c:v>162.46922917000001</c:v>
                </c:pt>
                <c:pt idx="77">
                  <c:v>162.46922430000001</c:v>
                </c:pt>
                <c:pt idx="78">
                  <c:v>162.46921354</c:v>
                </c:pt>
                <c:pt idx="79">
                  <c:v>162.46920940999999</c:v>
                </c:pt>
                <c:pt idx="80">
                  <c:v>162.46919033999998</c:v>
                </c:pt>
                <c:pt idx="81">
                  <c:v>162.46919123999999</c:v>
                </c:pt>
                <c:pt idx="82">
                  <c:v>162.46917827999999</c:v>
                </c:pt>
                <c:pt idx="83">
                  <c:v>162.46917020000001</c:v>
                </c:pt>
                <c:pt idx="84">
                  <c:v>162.46915898</c:v>
                </c:pt>
                <c:pt idx="85">
                  <c:v>162.46915199</c:v>
                </c:pt>
                <c:pt idx="86">
                  <c:v>162.46914992000001</c:v>
                </c:pt>
                <c:pt idx="87">
                  <c:v>162.46913934</c:v>
                </c:pt>
                <c:pt idx="88">
                  <c:v>162.46913857999999</c:v>
                </c:pt>
                <c:pt idx="89">
                  <c:v>162.46912423000001</c:v>
                </c:pt>
                <c:pt idx="90">
                  <c:v>162.46912333999998</c:v>
                </c:pt>
                <c:pt idx="91">
                  <c:v>162.46911355999998</c:v>
                </c:pt>
                <c:pt idx="92">
                  <c:v>162.46911009999999</c:v>
                </c:pt>
                <c:pt idx="93">
                  <c:v>162.46910152999999</c:v>
                </c:pt>
                <c:pt idx="94">
                  <c:v>162.46909459</c:v>
                </c:pt>
                <c:pt idx="95">
                  <c:v>162.46908482999999</c:v>
                </c:pt>
                <c:pt idx="96">
                  <c:v>162.46907400999999</c:v>
                </c:pt>
                <c:pt idx="97">
                  <c:v>162.46906970999999</c:v>
                </c:pt>
                <c:pt idx="98">
                  <c:v>162.46907451999999</c:v>
                </c:pt>
                <c:pt idx="99">
                  <c:v>162.46906734999999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9D0-463E-9571-1F4E81A310AF}"/>
            </c:ext>
          </c:extLst>
        </c:ser>
        <c:ser>
          <c:idx val="7"/>
          <c:order val="7"/>
          <c:tx>
            <c:strRef>
              <c:f>'3-3'!$Q$2</c:f>
              <c:strCache>
                <c:ptCount val="1"/>
                <c:pt idx="0">
                  <c:v>负向拉腔2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'3-3'!$M$3:$M$102</c:f>
              <c:numCache>
                <c:formatCode>General</c:formatCode>
                <c:ptCount val="100"/>
                <c:pt idx="0">
                  <c:v>-99</c:v>
                </c:pt>
                <c:pt idx="1">
                  <c:v>-98</c:v>
                </c:pt>
                <c:pt idx="2">
                  <c:v>-97</c:v>
                </c:pt>
                <c:pt idx="3">
                  <c:v>-96</c:v>
                </c:pt>
                <c:pt idx="4">
                  <c:v>-95</c:v>
                </c:pt>
                <c:pt idx="5">
                  <c:v>-94</c:v>
                </c:pt>
                <c:pt idx="6">
                  <c:v>-93</c:v>
                </c:pt>
                <c:pt idx="7">
                  <c:v>-92</c:v>
                </c:pt>
                <c:pt idx="8">
                  <c:v>-91</c:v>
                </c:pt>
                <c:pt idx="9">
                  <c:v>-90</c:v>
                </c:pt>
                <c:pt idx="10">
                  <c:v>-89</c:v>
                </c:pt>
                <c:pt idx="11">
                  <c:v>-88</c:v>
                </c:pt>
                <c:pt idx="12">
                  <c:v>-87</c:v>
                </c:pt>
                <c:pt idx="13">
                  <c:v>-86</c:v>
                </c:pt>
                <c:pt idx="14">
                  <c:v>-85</c:v>
                </c:pt>
                <c:pt idx="15">
                  <c:v>-84</c:v>
                </c:pt>
                <c:pt idx="16">
                  <c:v>-83</c:v>
                </c:pt>
                <c:pt idx="17">
                  <c:v>-82</c:v>
                </c:pt>
                <c:pt idx="18">
                  <c:v>-81</c:v>
                </c:pt>
                <c:pt idx="19">
                  <c:v>-80</c:v>
                </c:pt>
                <c:pt idx="20">
                  <c:v>-79</c:v>
                </c:pt>
                <c:pt idx="21">
                  <c:v>-78</c:v>
                </c:pt>
                <c:pt idx="22">
                  <c:v>-77</c:v>
                </c:pt>
                <c:pt idx="23">
                  <c:v>-76</c:v>
                </c:pt>
                <c:pt idx="24">
                  <c:v>-75</c:v>
                </c:pt>
                <c:pt idx="25">
                  <c:v>-74</c:v>
                </c:pt>
                <c:pt idx="26">
                  <c:v>-73</c:v>
                </c:pt>
                <c:pt idx="27">
                  <c:v>-72</c:v>
                </c:pt>
                <c:pt idx="28">
                  <c:v>-71</c:v>
                </c:pt>
                <c:pt idx="29">
                  <c:v>-70</c:v>
                </c:pt>
                <c:pt idx="30">
                  <c:v>-69</c:v>
                </c:pt>
                <c:pt idx="31">
                  <c:v>-68</c:v>
                </c:pt>
                <c:pt idx="32">
                  <c:v>-67</c:v>
                </c:pt>
                <c:pt idx="33">
                  <c:v>-66</c:v>
                </c:pt>
                <c:pt idx="34">
                  <c:v>-65</c:v>
                </c:pt>
                <c:pt idx="35">
                  <c:v>-64</c:v>
                </c:pt>
                <c:pt idx="36">
                  <c:v>-63</c:v>
                </c:pt>
                <c:pt idx="37">
                  <c:v>-62</c:v>
                </c:pt>
                <c:pt idx="38">
                  <c:v>-61</c:v>
                </c:pt>
                <c:pt idx="39">
                  <c:v>-60</c:v>
                </c:pt>
                <c:pt idx="40">
                  <c:v>-59</c:v>
                </c:pt>
                <c:pt idx="41">
                  <c:v>-58</c:v>
                </c:pt>
                <c:pt idx="42">
                  <c:v>-57</c:v>
                </c:pt>
                <c:pt idx="43">
                  <c:v>-56</c:v>
                </c:pt>
                <c:pt idx="44">
                  <c:v>-55</c:v>
                </c:pt>
                <c:pt idx="45">
                  <c:v>-54</c:v>
                </c:pt>
                <c:pt idx="46">
                  <c:v>-53</c:v>
                </c:pt>
                <c:pt idx="47">
                  <c:v>-52</c:v>
                </c:pt>
                <c:pt idx="48">
                  <c:v>-51</c:v>
                </c:pt>
                <c:pt idx="49">
                  <c:v>-50</c:v>
                </c:pt>
                <c:pt idx="50">
                  <c:v>-49</c:v>
                </c:pt>
                <c:pt idx="51">
                  <c:v>-48</c:v>
                </c:pt>
                <c:pt idx="52">
                  <c:v>-47</c:v>
                </c:pt>
                <c:pt idx="53">
                  <c:v>-46</c:v>
                </c:pt>
                <c:pt idx="54">
                  <c:v>-45</c:v>
                </c:pt>
                <c:pt idx="55">
                  <c:v>-44</c:v>
                </c:pt>
                <c:pt idx="56">
                  <c:v>-43</c:v>
                </c:pt>
                <c:pt idx="57">
                  <c:v>-42</c:v>
                </c:pt>
                <c:pt idx="58">
                  <c:v>-41</c:v>
                </c:pt>
                <c:pt idx="59">
                  <c:v>-40</c:v>
                </c:pt>
                <c:pt idx="60">
                  <c:v>-39</c:v>
                </c:pt>
                <c:pt idx="61">
                  <c:v>-38</c:v>
                </c:pt>
                <c:pt idx="62">
                  <c:v>-37</c:v>
                </c:pt>
                <c:pt idx="63">
                  <c:v>-36</c:v>
                </c:pt>
                <c:pt idx="64">
                  <c:v>-35</c:v>
                </c:pt>
                <c:pt idx="65">
                  <c:v>-34</c:v>
                </c:pt>
                <c:pt idx="66">
                  <c:v>-33</c:v>
                </c:pt>
                <c:pt idx="67">
                  <c:v>-32</c:v>
                </c:pt>
                <c:pt idx="68">
                  <c:v>-31</c:v>
                </c:pt>
                <c:pt idx="69">
                  <c:v>-30</c:v>
                </c:pt>
                <c:pt idx="70">
                  <c:v>-29</c:v>
                </c:pt>
                <c:pt idx="71">
                  <c:v>-28</c:v>
                </c:pt>
                <c:pt idx="72">
                  <c:v>-27</c:v>
                </c:pt>
                <c:pt idx="73">
                  <c:v>-26</c:v>
                </c:pt>
                <c:pt idx="74">
                  <c:v>-25</c:v>
                </c:pt>
                <c:pt idx="75">
                  <c:v>-24</c:v>
                </c:pt>
                <c:pt idx="76">
                  <c:v>-23</c:v>
                </c:pt>
                <c:pt idx="77">
                  <c:v>-22</c:v>
                </c:pt>
                <c:pt idx="78">
                  <c:v>-21</c:v>
                </c:pt>
                <c:pt idx="79">
                  <c:v>-20</c:v>
                </c:pt>
                <c:pt idx="80">
                  <c:v>-19</c:v>
                </c:pt>
                <c:pt idx="81">
                  <c:v>-18</c:v>
                </c:pt>
                <c:pt idx="82">
                  <c:v>-17</c:v>
                </c:pt>
                <c:pt idx="83">
                  <c:v>-16</c:v>
                </c:pt>
                <c:pt idx="84">
                  <c:v>-15</c:v>
                </c:pt>
                <c:pt idx="85">
                  <c:v>-14</c:v>
                </c:pt>
                <c:pt idx="86">
                  <c:v>-13</c:v>
                </c:pt>
                <c:pt idx="87">
                  <c:v>-12</c:v>
                </c:pt>
                <c:pt idx="88">
                  <c:v>-11</c:v>
                </c:pt>
                <c:pt idx="89">
                  <c:v>-10</c:v>
                </c:pt>
                <c:pt idx="90">
                  <c:v>-9</c:v>
                </c:pt>
                <c:pt idx="91">
                  <c:v>-8</c:v>
                </c:pt>
                <c:pt idx="92">
                  <c:v>-7</c:v>
                </c:pt>
                <c:pt idx="93">
                  <c:v>-6</c:v>
                </c:pt>
                <c:pt idx="94">
                  <c:v>-5</c:v>
                </c:pt>
                <c:pt idx="95">
                  <c:v>-4</c:v>
                </c:pt>
                <c:pt idx="96">
                  <c:v>-3</c:v>
                </c:pt>
                <c:pt idx="97">
                  <c:v>-2</c:v>
                </c:pt>
                <c:pt idx="98">
                  <c:v>-1</c:v>
                </c:pt>
                <c:pt idx="99">
                  <c:v>0</c:v>
                </c:pt>
              </c:numCache>
            </c:numRef>
          </c:xVal>
          <c:yVal>
            <c:numRef>
              <c:f>'3-3'!$R$3:$R$102</c:f>
              <c:numCache>
                <c:formatCode>General</c:formatCode>
                <c:ptCount val="100"/>
                <c:pt idx="0">
                  <c:v>162.46905619999998</c:v>
                </c:pt>
                <c:pt idx="1">
                  <c:v>162.46905962</c:v>
                </c:pt>
                <c:pt idx="2">
                  <c:v>162.46905314</c:v>
                </c:pt>
                <c:pt idx="3">
                  <c:v>162.46906128999998</c:v>
                </c:pt>
                <c:pt idx="4">
                  <c:v>162.46905622</c:v>
                </c:pt>
                <c:pt idx="5">
                  <c:v>162.46906417</c:v>
                </c:pt>
                <c:pt idx="6">
                  <c:v>162.46905459999999</c:v>
                </c:pt>
                <c:pt idx="7">
                  <c:v>162.4690617</c:v>
                </c:pt>
                <c:pt idx="8">
                  <c:v>162.46906085000001</c:v>
                </c:pt>
                <c:pt idx="9">
                  <c:v>162.46905914999999</c:v>
                </c:pt>
                <c:pt idx="10">
                  <c:v>162.46906315999999</c:v>
                </c:pt>
                <c:pt idx="11">
                  <c:v>162.46905991</c:v>
                </c:pt>
                <c:pt idx="12">
                  <c:v>162.46906271999998</c:v>
                </c:pt>
                <c:pt idx="13">
                  <c:v>162.46905268999998</c:v>
                </c:pt>
                <c:pt idx="14">
                  <c:v>162.46906571</c:v>
                </c:pt>
                <c:pt idx="15">
                  <c:v>162.46906099999998</c:v>
                </c:pt>
                <c:pt idx="16">
                  <c:v>162.46906140999999</c:v>
                </c:pt>
                <c:pt idx="17">
                  <c:v>162.46906447000001</c:v>
                </c:pt>
                <c:pt idx="18">
                  <c:v>162.46905581999999</c:v>
                </c:pt>
                <c:pt idx="19">
                  <c:v>162.46906555999999</c:v>
                </c:pt>
                <c:pt idx="20">
                  <c:v>162.46906042000001</c:v>
                </c:pt>
                <c:pt idx="21">
                  <c:v>162.46905186000001</c:v>
                </c:pt>
                <c:pt idx="22">
                  <c:v>162.46906508999999</c:v>
                </c:pt>
                <c:pt idx="23">
                  <c:v>162.46905776</c:v>
                </c:pt>
                <c:pt idx="24">
                  <c:v>162.46905798999998</c:v>
                </c:pt>
                <c:pt idx="25">
                  <c:v>162.46906874999999</c:v>
                </c:pt>
                <c:pt idx="26">
                  <c:v>162.46905217</c:v>
                </c:pt>
                <c:pt idx="27">
                  <c:v>162.46906218000001</c:v>
                </c:pt>
                <c:pt idx="28">
                  <c:v>162.46906791000001</c:v>
                </c:pt>
                <c:pt idx="29">
                  <c:v>162.46905827999998</c:v>
                </c:pt>
                <c:pt idx="30">
                  <c:v>162.46905237999999</c:v>
                </c:pt>
                <c:pt idx="31">
                  <c:v>162.46906179999999</c:v>
                </c:pt>
                <c:pt idx="32">
                  <c:v>162.46906494999999</c:v>
                </c:pt>
                <c:pt idx="33">
                  <c:v>162.46905766999998</c:v>
                </c:pt>
                <c:pt idx="34">
                  <c:v>162.46905588999999</c:v>
                </c:pt>
                <c:pt idx="35">
                  <c:v>162.46906049999998</c:v>
                </c:pt>
                <c:pt idx="36">
                  <c:v>162.46905934</c:v>
                </c:pt>
                <c:pt idx="37">
                  <c:v>162.46907088999998</c:v>
                </c:pt>
                <c:pt idx="38">
                  <c:v>162.46906372999999</c:v>
                </c:pt>
                <c:pt idx="39">
                  <c:v>162.46906203999998</c:v>
                </c:pt>
                <c:pt idx="40">
                  <c:v>162.46907526999999</c:v>
                </c:pt>
                <c:pt idx="41">
                  <c:v>162.4690707</c:v>
                </c:pt>
                <c:pt idx="42">
                  <c:v>162.46907406</c:v>
                </c:pt>
                <c:pt idx="43">
                  <c:v>162.46906945999999</c:v>
                </c:pt>
                <c:pt idx="44">
                  <c:v>162.46906942999999</c:v>
                </c:pt>
                <c:pt idx="45">
                  <c:v>162.46906969</c:v>
                </c:pt>
                <c:pt idx="46">
                  <c:v>162.46907694999999</c:v>
                </c:pt>
                <c:pt idx="47">
                  <c:v>162.46906712000001</c:v>
                </c:pt>
                <c:pt idx="48">
                  <c:v>162.4690713</c:v>
                </c:pt>
                <c:pt idx="49">
                  <c:v>162.46907088999998</c:v>
                </c:pt>
                <c:pt idx="50">
                  <c:v>162.46907400999999</c:v>
                </c:pt>
                <c:pt idx="51">
                  <c:v>162.46908066</c:v>
                </c:pt>
                <c:pt idx="52">
                  <c:v>162.46907811</c:v>
                </c:pt>
                <c:pt idx="53">
                  <c:v>162.46908292000001</c:v>
                </c:pt>
                <c:pt idx="54">
                  <c:v>162.46907852999999</c:v>
                </c:pt>
                <c:pt idx="55">
                  <c:v>162.46907902999999</c:v>
                </c:pt>
                <c:pt idx="56">
                  <c:v>162.46909231000001</c:v>
                </c:pt>
                <c:pt idx="57">
                  <c:v>162.46908310000001</c:v>
                </c:pt>
                <c:pt idx="58">
                  <c:v>162.46909417000001</c:v>
                </c:pt>
                <c:pt idx="59">
                  <c:v>162.46908804</c:v>
                </c:pt>
                <c:pt idx="60">
                  <c:v>162.46909725</c:v>
                </c:pt>
                <c:pt idx="61">
                  <c:v>162.46909970999999</c:v>
                </c:pt>
                <c:pt idx="62">
                  <c:v>162.46909818</c:v>
                </c:pt>
                <c:pt idx="63">
                  <c:v>162.46910115</c:v>
                </c:pt>
                <c:pt idx="64">
                  <c:v>162.46911202999999</c:v>
                </c:pt>
                <c:pt idx="65">
                  <c:v>162.46911599999999</c:v>
                </c:pt>
                <c:pt idx="66">
                  <c:v>162.46912040999999</c:v>
                </c:pt>
                <c:pt idx="67">
                  <c:v>162.46912191999999</c:v>
                </c:pt>
                <c:pt idx="68">
                  <c:v>162.46912079000001</c:v>
                </c:pt>
                <c:pt idx="69">
                  <c:v>162.46914040999999</c:v>
                </c:pt>
                <c:pt idx="70">
                  <c:v>162.46914981999998</c:v>
                </c:pt>
                <c:pt idx="71">
                  <c:v>162.46914188</c:v>
                </c:pt>
                <c:pt idx="72">
                  <c:v>162.46915479</c:v>
                </c:pt>
                <c:pt idx="73">
                  <c:v>162.46917142999999</c:v>
                </c:pt>
                <c:pt idx="74">
                  <c:v>162.46917815999998</c:v>
                </c:pt>
                <c:pt idx="75">
                  <c:v>162.46918262</c:v>
                </c:pt>
                <c:pt idx="76">
                  <c:v>162.46918300999999</c:v>
                </c:pt>
                <c:pt idx="77">
                  <c:v>162.46920208</c:v>
                </c:pt>
                <c:pt idx="78">
                  <c:v>162.46920592000001</c:v>
                </c:pt>
                <c:pt idx="79">
                  <c:v>162.46921649000001</c:v>
                </c:pt>
                <c:pt idx="80">
                  <c:v>162.46922795999998</c:v>
                </c:pt>
                <c:pt idx="81">
                  <c:v>162.46922724000001</c:v>
                </c:pt>
                <c:pt idx="82">
                  <c:v>162.46924063</c:v>
                </c:pt>
                <c:pt idx="83">
                  <c:v>162.469245</c:v>
                </c:pt>
                <c:pt idx="84">
                  <c:v>162.46925346</c:v>
                </c:pt>
                <c:pt idx="85">
                  <c:v>162.46926361999999</c:v>
                </c:pt>
                <c:pt idx="86">
                  <c:v>162.46926586999999</c:v>
                </c:pt>
                <c:pt idx="87">
                  <c:v>162.46928088999999</c:v>
                </c:pt>
                <c:pt idx="88">
                  <c:v>162.46928248</c:v>
                </c:pt>
                <c:pt idx="89">
                  <c:v>162.46928671999999</c:v>
                </c:pt>
                <c:pt idx="90">
                  <c:v>162.46930484999999</c:v>
                </c:pt>
                <c:pt idx="91">
                  <c:v>162.46931144999999</c:v>
                </c:pt>
                <c:pt idx="92">
                  <c:v>162.46931140000001</c:v>
                </c:pt>
                <c:pt idx="93">
                  <c:v>162.46932078999998</c:v>
                </c:pt>
                <c:pt idx="94">
                  <c:v>162.46933661</c:v>
                </c:pt>
                <c:pt idx="95">
                  <c:v>162.46934174</c:v>
                </c:pt>
                <c:pt idx="96">
                  <c:v>162.4693413</c:v>
                </c:pt>
                <c:pt idx="97">
                  <c:v>162.46934787000001</c:v>
                </c:pt>
                <c:pt idx="98">
                  <c:v>162.46934648999999</c:v>
                </c:pt>
                <c:pt idx="99">
                  <c:v>162.46934318999999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9D0-463E-9571-1F4E81A31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284096"/>
        <c:axId val="170285824"/>
      </c:scatterChart>
      <c:valAx>
        <c:axId val="17028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b="1" i="0" u="none" strike="noStrike" baseline="0" smtClean="0">
                    <a:effectLst/>
                  </a:rPr>
                  <a:t>Steps/100</a:t>
                </a:r>
                <a:endParaRPr lang="zh-CN" altLang="en-US" sz="1600"/>
              </a:p>
            </c:rich>
          </c:tx>
          <c:layout>
            <c:manualLayout>
              <c:xMode val="edge"/>
              <c:yMode val="edge"/>
              <c:x val="0.44220538577083168"/>
              <c:y val="0.92543807667658706"/>
            </c:manualLayout>
          </c:layout>
          <c:overlay val="0"/>
        </c:title>
        <c:majorTickMark val="none"/>
        <c:minorTickMark val="none"/>
        <c:tickLblPos val="nextTo"/>
        <c:crossAx val="170285824"/>
        <c:crosses val="autoZero"/>
        <c:crossBetween val="midCat"/>
      </c:valAx>
      <c:valAx>
        <c:axId val="170285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sz="1800" b="1" i="0" baseline="0" smtClean="0">
                    <a:effectLst/>
                  </a:rPr>
                  <a:t>Frequency (MHz)</a:t>
                </a:r>
                <a:endParaRPr lang="zh-CN" altLang="zh-CN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0284096"/>
        <c:crosses val="autoZero"/>
        <c:crossBetween val="midCat"/>
        <c:majorUnit val="2.0000000000000006E-4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HWR010 CM1-3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9083482911620937"/>
          <c:y val="0.922673126198855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22257769970003"/>
          <c:y val="8.5906682122838973E-2"/>
          <c:w val="0.73354867177460037"/>
          <c:h val="0.83367134639395468"/>
        </c:manualLayout>
      </c:layout>
      <c:lineChart>
        <c:grouping val="standard"/>
        <c:varyColors val="0"/>
        <c:ser>
          <c:idx val="0"/>
          <c:order val="0"/>
          <c:tx>
            <c:v>DOWN</c:v>
          </c:tx>
          <c:spPr>
            <a:ln>
              <a:noFill/>
            </a:ln>
          </c:spP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val>
            <c:numRef>
              <c:f>'CM2-5'!$D$3:$D$27</c:f>
              <c:numCache>
                <c:formatCode>General</c:formatCode>
                <c:ptCount val="25"/>
                <c:pt idx="0">
                  <c:v>-2.9999999999998916E-3</c:v>
                </c:pt>
                <c:pt idx="1">
                  <c:v>-1.6000000000000014E-2</c:v>
                </c:pt>
                <c:pt idx="2">
                  <c:v>-2.0999999999999908E-2</c:v>
                </c:pt>
                <c:pt idx="3">
                  <c:v>-2.2999999999999909E-2</c:v>
                </c:pt>
                <c:pt idx="4">
                  <c:v>-2.6999999999999913E-2</c:v>
                </c:pt>
                <c:pt idx="5">
                  <c:v>-3.1999999999999917E-2</c:v>
                </c:pt>
                <c:pt idx="6">
                  <c:v>-3.6999999999999922E-2</c:v>
                </c:pt>
                <c:pt idx="7">
                  <c:v>-4.1999999999999926E-2</c:v>
                </c:pt>
                <c:pt idx="8">
                  <c:v>-4.6999999999999931E-2</c:v>
                </c:pt>
                <c:pt idx="9">
                  <c:v>-5.0999999999999934E-2</c:v>
                </c:pt>
                <c:pt idx="10">
                  <c:v>-5.699999999999994E-2</c:v>
                </c:pt>
                <c:pt idx="11">
                  <c:v>-6.1999999999999944E-2</c:v>
                </c:pt>
                <c:pt idx="12">
                  <c:v>-6.6999999999999948E-2</c:v>
                </c:pt>
                <c:pt idx="13">
                  <c:v>-7.1999999999999953E-2</c:v>
                </c:pt>
                <c:pt idx="14">
                  <c:v>-7.6999999999999957E-2</c:v>
                </c:pt>
                <c:pt idx="15">
                  <c:v>-8.1999999999999851E-2</c:v>
                </c:pt>
                <c:pt idx="16">
                  <c:v>-8.7999999999999856E-2</c:v>
                </c:pt>
                <c:pt idx="17">
                  <c:v>-9.3999999999999861E-2</c:v>
                </c:pt>
                <c:pt idx="18">
                  <c:v>-0.10099999999999987</c:v>
                </c:pt>
                <c:pt idx="19">
                  <c:v>-0.10699999999999987</c:v>
                </c:pt>
                <c:pt idx="20">
                  <c:v>-0.11399999999999988</c:v>
                </c:pt>
                <c:pt idx="21">
                  <c:v>-0.12099999999999989</c:v>
                </c:pt>
                <c:pt idx="22">
                  <c:v>-0.12599999999999989</c:v>
                </c:pt>
                <c:pt idx="23">
                  <c:v>-0.1319999999999999</c:v>
                </c:pt>
                <c:pt idx="24">
                  <c:v>-0.1379999999999999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DA-40CF-A04F-832376361582}"/>
            </c:ext>
          </c:extLst>
        </c:ser>
        <c:ser>
          <c:idx val="1"/>
          <c:order val="1"/>
          <c:tx>
            <c:v>UP</c:v>
          </c:tx>
          <c:spPr>
            <a:ln>
              <a:noFill/>
            </a:ln>
          </c:spP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B32C16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7061588673383269"/>
                  <c:y val="-0.1228667941985236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>
                      <a:solidFill>
                        <a:srgbClr val="C00000"/>
                      </a:solidFill>
                    </a:defRPr>
                  </a:pPr>
                  <a:endParaRPr lang="zh-CN"/>
                </a:p>
              </c:txPr>
            </c:trendlineLbl>
          </c:trendline>
          <c:val>
            <c:numRef>
              <c:f>'CM2-5'!$F$3:$F$27</c:f>
              <c:numCache>
                <c:formatCode>General</c:formatCode>
                <c:ptCount val="25"/>
                <c:pt idx="0">
                  <c:v>-1.4999999999999902E-2</c:v>
                </c:pt>
                <c:pt idx="1">
                  <c:v>-2.1999999999999909E-2</c:v>
                </c:pt>
                <c:pt idx="2">
                  <c:v>-2.6999999999999913E-2</c:v>
                </c:pt>
                <c:pt idx="3">
                  <c:v>-3.1999999999999917E-2</c:v>
                </c:pt>
                <c:pt idx="4">
                  <c:v>-3.7999999999999923E-2</c:v>
                </c:pt>
                <c:pt idx="5">
                  <c:v>-4.2999999999999927E-2</c:v>
                </c:pt>
                <c:pt idx="6">
                  <c:v>-4.6999999999999931E-2</c:v>
                </c:pt>
                <c:pt idx="7">
                  <c:v>-5.2999999999999936E-2</c:v>
                </c:pt>
                <c:pt idx="8">
                  <c:v>-5.9999999999999942E-2</c:v>
                </c:pt>
                <c:pt idx="9">
                  <c:v>-6.4999999999999947E-2</c:v>
                </c:pt>
                <c:pt idx="10">
                  <c:v>-7.0999999999999952E-2</c:v>
                </c:pt>
                <c:pt idx="11">
                  <c:v>-7.4999999999999956E-2</c:v>
                </c:pt>
                <c:pt idx="12">
                  <c:v>-8.0999999999999961E-2</c:v>
                </c:pt>
                <c:pt idx="13">
                  <c:v>-8.5999999999999854E-2</c:v>
                </c:pt>
                <c:pt idx="14">
                  <c:v>-9.0999999999999859E-2</c:v>
                </c:pt>
                <c:pt idx="15">
                  <c:v>-9.5999999999999863E-2</c:v>
                </c:pt>
                <c:pt idx="16">
                  <c:v>-0.10099999999999987</c:v>
                </c:pt>
                <c:pt idx="17">
                  <c:v>-0.10699999999999987</c:v>
                </c:pt>
                <c:pt idx="18">
                  <c:v>-0.11199999999999988</c:v>
                </c:pt>
                <c:pt idx="19">
                  <c:v>-0.11799999999999988</c:v>
                </c:pt>
                <c:pt idx="20">
                  <c:v>-0.12499999999999989</c:v>
                </c:pt>
                <c:pt idx="21">
                  <c:v>-0.12999999999999989</c:v>
                </c:pt>
                <c:pt idx="22">
                  <c:v>-0.1339999999999999</c:v>
                </c:pt>
                <c:pt idx="23">
                  <c:v>-0.1369999999999999</c:v>
                </c:pt>
                <c:pt idx="24">
                  <c:v>-0.1379999999999999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DA-40CF-A04F-83237636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54816"/>
        <c:axId val="177956352"/>
      </c:lineChart>
      <c:catAx>
        <c:axId val="17795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Step/200</a:t>
                </a:r>
                <a:endParaRPr lang="zh-CN" sz="1600"/>
              </a:p>
            </c:rich>
          </c:tx>
          <c:layout>
            <c:manualLayout>
              <c:xMode val="edge"/>
              <c:yMode val="edge"/>
              <c:x val="0.48293136700088879"/>
              <c:y val="7.2160138610794856E-4"/>
            </c:manualLayout>
          </c:layout>
          <c:overlay val="0"/>
        </c:title>
        <c:majorTickMark val="out"/>
        <c:minorTickMark val="none"/>
        <c:tickLblPos val="nextTo"/>
        <c:crossAx val="177956352"/>
        <c:crosses val="autoZero"/>
        <c:auto val="1"/>
        <c:lblAlgn val="ctr"/>
        <c:lblOffset val="100"/>
        <c:noMultiLvlLbl val="0"/>
      </c:catAx>
      <c:valAx>
        <c:axId val="177956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smtClean="0"/>
                  <a:t>Displacement </a:t>
                </a:r>
                <a:r>
                  <a:rPr lang="en-US" sz="1600"/>
                  <a:t>(mm)</a:t>
                </a:r>
                <a:endParaRPr lang="zh-CN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95481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9118810290696742"/>
          <c:y val="0.33908829795734385"/>
          <c:w val="0.25796685762816163"/>
          <c:h val="0.1090975166565717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>
          <a:latin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latin typeface="+mn-lt"/>
              </a:defRPr>
            </a:pPr>
            <a:r>
              <a:rPr lang="en-US" altLang="zh-CN" b="1" smtClean="0">
                <a:latin typeface="+mn-lt"/>
              </a:rPr>
              <a:t>HWR015 CM3-3</a:t>
            </a:r>
            <a:endParaRPr lang="zh-CN" altLang="en-US" b="1">
              <a:latin typeface="+mn-lt"/>
            </a:endParaRPr>
          </a:p>
        </c:rich>
      </c:tx>
      <c:layout>
        <c:manualLayout>
          <c:xMode val="edge"/>
          <c:yMode val="edge"/>
          <c:x val="0.36376706007024867"/>
          <c:y val="2.10965529822854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14442202989088"/>
          <c:y val="8.3273268065367376E-2"/>
          <c:w val="0.76631656580117569"/>
          <c:h val="0.70983578506906719"/>
        </c:manualLayout>
      </c:layout>
      <c:lineChart>
        <c:grouping val="standard"/>
        <c:varyColors val="0"/>
        <c:ser>
          <c:idx val="0"/>
          <c:order val="0"/>
          <c:tx>
            <c:v>UP</c:v>
          </c:tx>
          <c:spPr>
            <a:ln>
              <a:noFill/>
            </a:ln>
          </c:spPr>
          <c:trendline>
            <c:spPr>
              <a:ln>
                <a:solidFill>
                  <a:srgbClr val="0000A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16050269776788087"/>
                  <c:y val="0.4398344905534466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zh-CN"/>
                </a:p>
              </c:txPr>
            </c:trendlineLbl>
          </c:trendline>
          <c:val>
            <c:numRef>
              <c:f>'CM3-1'!$C$4:$C$27</c:f>
              <c:numCache>
                <c:formatCode>General</c:formatCode>
                <c:ptCount val="24"/>
                <c:pt idx="0">
                  <c:v>3.9999999999995595E-3</c:v>
                </c:pt>
                <c:pt idx="1">
                  <c:v>1.3999999999999346E-2</c:v>
                </c:pt>
                <c:pt idx="2">
                  <c:v>2.1999999999999353E-2</c:v>
                </c:pt>
                <c:pt idx="3">
                  <c:v>2.5999999999999801E-2</c:v>
                </c:pt>
                <c:pt idx="4">
                  <c:v>3.2000000000000028E-2</c:v>
                </c:pt>
                <c:pt idx="5">
                  <c:v>3.6999999999999922E-2</c:v>
                </c:pt>
                <c:pt idx="6">
                  <c:v>4.3999999999999595E-2</c:v>
                </c:pt>
                <c:pt idx="7">
                  <c:v>4.8999999999999488E-2</c:v>
                </c:pt>
                <c:pt idx="8">
                  <c:v>5.5999999999999162E-2</c:v>
                </c:pt>
                <c:pt idx="9">
                  <c:v>6.0999999999999943E-2</c:v>
                </c:pt>
                <c:pt idx="10">
                  <c:v>6.7999999999999616E-2</c:v>
                </c:pt>
                <c:pt idx="11">
                  <c:v>7.1999999999999176E-2</c:v>
                </c:pt>
                <c:pt idx="12">
                  <c:v>7.7999999999999403E-2</c:v>
                </c:pt>
                <c:pt idx="13">
                  <c:v>8.2999999999999297E-2</c:v>
                </c:pt>
                <c:pt idx="14">
                  <c:v>8.8999999999999524E-2</c:v>
                </c:pt>
                <c:pt idx="15">
                  <c:v>9.4999999999999751E-2</c:v>
                </c:pt>
                <c:pt idx="16">
                  <c:v>0.10199999999999942</c:v>
                </c:pt>
                <c:pt idx="17">
                  <c:v>0.10799999999999965</c:v>
                </c:pt>
                <c:pt idx="18">
                  <c:v>0.11299999999999955</c:v>
                </c:pt>
                <c:pt idx="19">
                  <c:v>0.11899999999999977</c:v>
                </c:pt>
                <c:pt idx="20">
                  <c:v>0.12599999999999945</c:v>
                </c:pt>
                <c:pt idx="21">
                  <c:v>0.13099999999999934</c:v>
                </c:pt>
                <c:pt idx="22">
                  <c:v>0.1379999999999999</c:v>
                </c:pt>
                <c:pt idx="23">
                  <c:v>0.14299999999999979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87-41BB-9289-0060F442B9A3}"/>
            </c:ext>
          </c:extLst>
        </c:ser>
        <c:ser>
          <c:idx val="1"/>
          <c:order val="1"/>
          <c:tx>
            <c:v>DOWN</c:v>
          </c:tx>
          <c:spPr>
            <a:ln>
              <a:noFill/>
            </a:ln>
          </c:spPr>
          <c:val>
            <c:numRef>
              <c:f>'CM3-1'!$E$4:$E$27</c:f>
              <c:numCache>
                <c:formatCode>General</c:formatCode>
                <c:ptCount val="24"/>
                <c:pt idx="0">
                  <c:v>0.13599999999999923</c:v>
                </c:pt>
                <c:pt idx="1">
                  <c:v>0.14199999999999946</c:v>
                </c:pt>
                <c:pt idx="2">
                  <c:v>0.14799999999999969</c:v>
                </c:pt>
                <c:pt idx="3">
                  <c:v>0.15599999999999969</c:v>
                </c:pt>
                <c:pt idx="4">
                  <c:v>0.16299999999999937</c:v>
                </c:pt>
                <c:pt idx="5">
                  <c:v>0.16099999999999959</c:v>
                </c:pt>
                <c:pt idx="6">
                  <c:v>0.15700000000000003</c:v>
                </c:pt>
                <c:pt idx="7">
                  <c:v>0.15499999999999936</c:v>
                </c:pt>
                <c:pt idx="8">
                  <c:v>0.15199999999999925</c:v>
                </c:pt>
                <c:pt idx="9">
                  <c:v>0.14999999999999947</c:v>
                </c:pt>
                <c:pt idx="10">
                  <c:v>0.14999999999999947</c:v>
                </c:pt>
                <c:pt idx="11">
                  <c:v>0.14999999999999947</c:v>
                </c:pt>
                <c:pt idx="12">
                  <c:v>0.14900000000000002</c:v>
                </c:pt>
                <c:pt idx="13">
                  <c:v>0.14900000000000002</c:v>
                </c:pt>
                <c:pt idx="14">
                  <c:v>0.14900000000000002</c:v>
                </c:pt>
                <c:pt idx="15">
                  <c:v>0.14900000000000002</c:v>
                </c:pt>
                <c:pt idx="16">
                  <c:v>0.14900000000000002</c:v>
                </c:pt>
                <c:pt idx="17">
                  <c:v>0.14900000000000002</c:v>
                </c:pt>
                <c:pt idx="18">
                  <c:v>0.14900000000000002</c:v>
                </c:pt>
                <c:pt idx="19">
                  <c:v>0.14900000000000002</c:v>
                </c:pt>
                <c:pt idx="20">
                  <c:v>0.14799999999999969</c:v>
                </c:pt>
                <c:pt idx="21">
                  <c:v>0.14699999999999935</c:v>
                </c:pt>
                <c:pt idx="22">
                  <c:v>0.14699999999999935</c:v>
                </c:pt>
                <c:pt idx="23">
                  <c:v>0.14699999999999935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87-41BB-9289-0060F442B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86528"/>
        <c:axId val="177300608"/>
      </c:lineChart>
      <c:catAx>
        <c:axId val="17728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Step/200</a:t>
                </a:r>
                <a:endParaRPr lang="zh-CN" sz="1600"/>
              </a:p>
            </c:rich>
          </c:tx>
          <c:layout/>
          <c:overlay val="0"/>
        </c:title>
        <c:majorTickMark val="out"/>
        <c:minorTickMark val="none"/>
        <c:tickLblPos val="nextTo"/>
        <c:crossAx val="177300608"/>
        <c:crosses val="autoZero"/>
        <c:auto val="1"/>
        <c:lblAlgn val="ctr"/>
        <c:lblOffset val="100"/>
        <c:noMultiLvlLbl val="0"/>
      </c:catAx>
      <c:valAx>
        <c:axId val="177300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smtClean="0"/>
                  <a:t>Displacement</a:t>
                </a:r>
                <a:r>
                  <a:rPr lang="en-US" sz="1600" baseline="0" smtClean="0"/>
                  <a:t> </a:t>
                </a:r>
                <a:r>
                  <a:rPr lang="en-US" sz="1600" smtClean="0"/>
                  <a:t>(mm</a:t>
                </a:r>
                <a:r>
                  <a:rPr lang="en-US" sz="1600"/>
                  <a:t>)</a:t>
                </a:r>
                <a:endParaRPr lang="zh-CN" sz="1600"/>
              </a:p>
            </c:rich>
          </c:tx>
          <c:layout>
            <c:manualLayout>
              <c:xMode val="edge"/>
              <c:yMode val="edge"/>
              <c:x val="5.4193978446839236E-2"/>
              <c:y val="0.2650768839288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728652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9585518752304718"/>
          <c:y val="0.41197641514171507"/>
          <c:w val="0.15237175740537687"/>
          <c:h val="0.1441587740795050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>
          <a:latin typeface="+mn-lt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mtClean="0"/>
              <a:t>HWR015 CM3-3</a:t>
            </a:r>
            <a:endParaRPr lang="zh-CN" alt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30214824615448"/>
          <c:y val="0.16079052027277527"/>
          <c:w val="0.75626319297855793"/>
          <c:h val="0.71061413757850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'3-4'!$A$2</c:f>
              <c:strCache>
                <c:ptCount val="1"/>
                <c:pt idx="0">
                  <c:v>正向拉腔1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'3-4'!$A$3:$A$102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'3-4'!$B$3:$B$102</c:f>
              <c:numCache>
                <c:formatCode>General</c:formatCode>
                <c:ptCount val="100"/>
                <c:pt idx="0">
                  <c:v>162.46986971600001</c:v>
                </c:pt>
                <c:pt idx="1">
                  <c:v>162.469876357</c:v>
                </c:pt>
                <c:pt idx="2">
                  <c:v>162.46987264800001</c:v>
                </c:pt>
                <c:pt idx="3">
                  <c:v>162.46987119299999</c:v>
                </c:pt>
                <c:pt idx="4">
                  <c:v>162.46987760599998</c:v>
                </c:pt>
                <c:pt idx="5">
                  <c:v>162.469877736</c:v>
                </c:pt>
                <c:pt idx="6">
                  <c:v>162.469875882</c:v>
                </c:pt>
                <c:pt idx="7">
                  <c:v>162.46988299399999</c:v>
                </c:pt>
                <c:pt idx="8">
                  <c:v>162.4698950977</c:v>
                </c:pt>
                <c:pt idx="9">
                  <c:v>162.46989992687099</c:v>
                </c:pt>
                <c:pt idx="10">
                  <c:v>162.4699051316</c:v>
                </c:pt>
                <c:pt idx="11">
                  <c:v>162.469917872</c:v>
                </c:pt>
                <c:pt idx="12">
                  <c:v>162.46991558899998</c:v>
                </c:pt>
                <c:pt idx="13">
                  <c:v>162.46993199599999</c:v>
                </c:pt>
                <c:pt idx="14">
                  <c:v>162.469945223</c:v>
                </c:pt>
                <c:pt idx="15">
                  <c:v>162.469935658</c:v>
                </c:pt>
                <c:pt idx="16">
                  <c:v>162.469946072</c:v>
                </c:pt>
                <c:pt idx="17">
                  <c:v>162.46996127699998</c:v>
                </c:pt>
                <c:pt idx="18">
                  <c:v>162.46996277</c:v>
                </c:pt>
                <c:pt idx="19">
                  <c:v>162.46997604800001</c:v>
                </c:pt>
                <c:pt idx="20">
                  <c:v>162.469981002</c:v>
                </c:pt>
                <c:pt idx="21">
                  <c:v>162.469989086</c:v>
                </c:pt>
                <c:pt idx="22">
                  <c:v>162.46999886699999</c:v>
                </c:pt>
                <c:pt idx="23">
                  <c:v>162.46999486499999</c:v>
                </c:pt>
                <c:pt idx="24">
                  <c:v>162.47000943999998</c:v>
                </c:pt>
                <c:pt idx="25">
                  <c:v>162.47002387999999</c:v>
                </c:pt>
                <c:pt idx="26">
                  <c:v>162.47002795999998</c:v>
                </c:pt>
                <c:pt idx="27">
                  <c:v>162.47001816</c:v>
                </c:pt>
                <c:pt idx="28">
                  <c:v>162.47006077</c:v>
                </c:pt>
                <c:pt idx="29">
                  <c:v>162.47002997999999</c:v>
                </c:pt>
                <c:pt idx="30">
                  <c:v>162.470054</c:v>
                </c:pt>
                <c:pt idx="31">
                  <c:v>162.47006317999998</c:v>
                </c:pt>
                <c:pt idx="32">
                  <c:v>162.47006686999998</c:v>
                </c:pt>
                <c:pt idx="33">
                  <c:v>162.47007497999999</c:v>
                </c:pt>
                <c:pt idx="34">
                  <c:v>162.47007536999999</c:v>
                </c:pt>
                <c:pt idx="35">
                  <c:v>162.47009477</c:v>
                </c:pt>
                <c:pt idx="36">
                  <c:v>162.47009996</c:v>
                </c:pt>
                <c:pt idx="37">
                  <c:v>162.47011204</c:v>
                </c:pt>
                <c:pt idx="38">
                  <c:v>162.47011771999999</c:v>
                </c:pt>
                <c:pt idx="39">
                  <c:v>162.47012125999998</c:v>
                </c:pt>
                <c:pt idx="40">
                  <c:v>162.47013238</c:v>
                </c:pt>
                <c:pt idx="41">
                  <c:v>162.47013867999999</c:v>
                </c:pt>
                <c:pt idx="42">
                  <c:v>162.47014207000001</c:v>
                </c:pt>
                <c:pt idx="43">
                  <c:v>162.47016091999998</c:v>
                </c:pt>
                <c:pt idx="44">
                  <c:v>162.47016116999998</c:v>
                </c:pt>
                <c:pt idx="45">
                  <c:v>162.47017312</c:v>
                </c:pt>
                <c:pt idx="46">
                  <c:v>162.47017104</c:v>
                </c:pt>
                <c:pt idx="47">
                  <c:v>162.47018467000001</c:v>
                </c:pt>
                <c:pt idx="48">
                  <c:v>162.47018414999999</c:v>
                </c:pt>
                <c:pt idx="49">
                  <c:v>162.47020591</c:v>
                </c:pt>
                <c:pt idx="50">
                  <c:v>162.47021477999999</c:v>
                </c:pt>
                <c:pt idx="51">
                  <c:v>162.4702193</c:v>
                </c:pt>
                <c:pt idx="52">
                  <c:v>162.47022157999999</c:v>
                </c:pt>
                <c:pt idx="53">
                  <c:v>162.47023673999999</c:v>
                </c:pt>
                <c:pt idx="54">
                  <c:v>162.47024339999999</c:v>
                </c:pt>
                <c:pt idx="55">
                  <c:v>162.47025134</c:v>
                </c:pt>
                <c:pt idx="56">
                  <c:v>162.47025360000001</c:v>
                </c:pt>
                <c:pt idx="57">
                  <c:v>162.47027069999999</c:v>
                </c:pt>
                <c:pt idx="58">
                  <c:v>162.47027588999998</c:v>
                </c:pt>
                <c:pt idx="59">
                  <c:v>162.47028585999999</c:v>
                </c:pt>
                <c:pt idx="60">
                  <c:v>162.47029358</c:v>
                </c:pt>
                <c:pt idx="61">
                  <c:v>162.47031379000001</c:v>
                </c:pt>
                <c:pt idx="62">
                  <c:v>162.47030742999999</c:v>
                </c:pt>
                <c:pt idx="63">
                  <c:v>162.47031378</c:v>
                </c:pt>
                <c:pt idx="64">
                  <c:v>162.47032583999999</c:v>
                </c:pt>
                <c:pt idx="65">
                  <c:v>162.47034862999999</c:v>
                </c:pt>
                <c:pt idx="66">
                  <c:v>162.47034492999998</c:v>
                </c:pt>
                <c:pt idx="67">
                  <c:v>162.47035498</c:v>
                </c:pt>
                <c:pt idx="68">
                  <c:v>162.47036370000001</c:v>
                </c:pt>
                <c:pt idx="69">
                  <c:v>162.47036935</c:v>
                </c:pt>
                <c:pt idx="70">
                  <c:v>162.47036921</c:v>
                </c:pt>
                <c:pt idx="71">
                  <c:v>162.47039265999999</c:v>
                </c:pt>
                <c:pt idx="72">
                  <c:v>162.47039312999999</c:v>
                </c:pt>
                <c:pt idx="73">
                  <c:v>162.47040473999999</c:v>
                </c:pt>
                <c:pt idx="74">
                  <c:v>162.47041293000001</c:v>
                </c:pt>
                <c:pt idx="75">
                  <c:v>162.47043056999999</c:v>
                </c:pt>
                <c:pt idx="76">
                  <c:v>162.47043410999999</c:v>
                </c:pt>
                <c:pt idx="77">
                  <c:v>162.47043988999999</c:v>
                </c:pt>
                <c:pt idx="78">
                  <c:v>162.47045259999999</c:v>
                </c:pt>
                <c:pt idx="79">
                  <c:v>162.4704558</c:v>
                </c:pt>
                <c:pt idx="80">
                  <c:v>162.47047114</c:v>
                </c:pt>
                <c:pt idx="81">
                  <c:v>162.47047706999999</c:v>
                </c:pt>
                <c:pt idx="82">
                  <c:v>162.47049178</c:v>
                </c:pt>
                <c:pt idx="83">
                  <c:v>162.47048756000001</c:v>
                </c:pt>
                <c:pt idx="84">
                  <c:v>162.4705013</c:v>
                </c:pt>
                <c:pt idx="85">
                  <c:v>162.47050711</c:v>
                </c:pt>
                <c:pt idx="86">
                  <c:v>162.47052209999998</c:v>
                </c:pt>
                <c:pt idx="87">
                  <c:v>162.47053159999999</c:v>
                </c:pt>
                <c:pt idx="88">
                  <c:v>162.47053835</c:v>
                </c:pt>
                <c:pt idx="89">
                  <c:v>162.47054036</c:v>
                </c:pt>
                <c:pt idx="90">
                  <c:v>162.47055413999999</c:v>
                </c:pt>
                <c:pt idx="91">
                  <c:v>162.47056047000001</c:v>
                </c:pt>
                <c:pt idx="92">
                  <c:v>162.47057293999998</c:v>
                </c:pt>
                <c:pt idx="93">
                  <c:v>162.47058049</c:v>
                </c:pt>
                <c:pt idx="94">
                  <c:v>162.47058378</c:v>
                </c:pt>
                <c:pt idx="95">
                  <c:v>162.47060385</c:v>
                </c:pt>
                <c:pt idx="96">
                  <c:v>162.47060858999998</c:v>
                </c:pt>
                <c:pt idx="97">
                  <c:v>162.47060958</c:v>
                </c:pt>
                <c:pt idx="98">
                  <c:v>162.47062359</c:v>
                </c:pt>
                <c:pt idx="99">
                  <c:v>162.47063223000001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EF-4679-85FA-4F76B6BD9CFB}"/>
            </c:ext>
          </c:extLst>
        </c:ser>
        <c:ser>
          <c:idx val="1"/>
          <c:order val="1"/>
          <c:tx>
            <c:strRef>
              <c:f>'3-4'!$C$2</c:f>
              <c:strCache>
                <c:ptCount val="1"/>
                <c:pt idx="0">
                  <c:v>正向压腔1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'3-4'!$C$3:$C$102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'3-4'!$D$3:$D$102</c:f>
              <c:numCache>
                <c:formatCode>General</c:formatCode>
                <c:ptCount val="100"/>
                <c:pt idx="0">
                  <c:v>162.47063069999999</c:v>
                </c:pt>
                <c:pt idx="1">
                  <c:v>162.47062736000001</c:v>
                </c:pt>
                <c:pt idx="2">
                  <c:v>162.47062467999999</c:v>
                </c:pt>
                <c:pt idx="3">
                  <c:v>162.47063305999998</c:v>
                </c:pt>
                <c:pt idx="4">
                  <c:v>162.47062903</c:v>
                </c:pt>
                <c:pt idx="5">
                  <c:v>162.47062718999999</c:v>
                </c:pt>
                <c:pt idx="6">
                  <c:v>162.47061951999999</c:v>
                </c:pt>
                <c:pt idx="7">
                  <c:v>162.47062055999999</c:v>
                </c:pt>
                <c:pt idx="8">
                  <c:v>162.47060578</c:v>
                </c:pt>
                <c:pt idx="9">
                  <c:v>162.47060107999999</c:v>
                </c:pt>
                <c:pt idx="10">
                  <c:v>162.47059217999998</c:v>
                </c:pt>
                <c:pt idx="11">
                  <c:v>162.47059056999998</c:v>
                </c:pt>
                <c:pt idx="12">
                  <c:v>162.47057599999999</c:v>
                </c:pt>
                <c:pt idx="13">
                  <c:v>162.47056594</c:v>
                </c:pt>
                <c:pt idx="14">
                  <c:v>162.47056125</c:v>
                </c:pt>
                <c:pt idx="15">
                  <c:v>162.47055122</c:v>
                </c:pt>
                <c:pt idx="16">
                  <c:v>162.47054544</c:v>
                </c:pt>
                <c:pt idx="17">
                  <c:v>162.47054711999999</c:v>
                </c:pt>
                <c:pt idx="18">
                  <c:v>162.47053077999999</c:v>
                </c:pt>
                <c:pt idx="19">
                  <c:v>162.47052460999998</c:v>
                </c:pt>
                <c:pt idx="20">
                  <c:v>162.47051439000001</c:v>
                </c:pt>
                <c:pt idx="21">
                  <c:v>162.47050841999999</c:v>
                </c:pt>
                <c:pt idx="22">
                  <c:v>162.47050282000001</c:v>
                </c:pt>
                <c:pt idx="23">
                  <c:v>162.47049490999999</c:v>
                </c:pt>
                <c:pt idx="24">
                  <c:v>162.47048863999999</c:v>
                </c:pt>
                <c:pt idx="25">
                  <c:v>162.47048508999998</c:v>
                </c:pt>
                <c:pt idx="26">
                  <c:v>162.47046372</c:v>
                </c:pt>
                <c:pt idx="27">
                  <c:v>162.47046043</c:v>
                </c:pt>
                <c:pt idx="28">
                  <c:v>162.47045476</c:v>
                </c:pt>
                <c:pt idx="29">
                  <c:v>162.47044697999999</c:v>
                </c:pt>
                <c:pt idx="30">
                  <c:v>162.47044717</c:v>
                </c:pt>
                <c:pt idx="31">
                  <c:v>162.47043088999999</c:v>
                </c:pt>
                <c:pt idx="32">
                  <c:v>162.47042341</c:v>
                </c:pt>
                <c:pt idx="33">
                  <c:v>162.47041451999999</c:v>
                </c:pt>
                <c:pt idx="34">
                  <c:v>162.47041188</c:v>
                </c:pt>
                <c:pt idx="35">
                  <c:v>162.47040828999999</c:v>
                </c:pt>
                <c:pt idx="36">
                  <c:v>162.47040200000001</c:v>
                </c:pt>
                <c:pt idx="37">
                  <c:v>162.47038534999999</c:v>
                </c:pt>
                <c:pt idx="38">
                  <c:v>162.47038031</c:v>
                </c:pt>
                <c:pt idx="39">
                  <c:v>162.47037423999998</c:v>
                </c:pt>
                <c:pt idx="40">
                  <c:v>162.47036291000001</c:v>
                </c:pt>
                <c:pt idx="41">
                  <c:v>162.47035252000001</c:v>
                </c:pt>
                <c:pt idx="42">
                  <c:v>162.47033891999999</c:v>
                </c:pt>
                <c:pt idx="43">
                  <c:v>162.47034345</c:v>
                </c:pt>
                <c:pt idx="44">
                  <c:v>162.47032368000001</c:v>
                </c:pt>
                <c:pt idx="45">
                  <c:v>162.47031545999999</c:v>
                </c:pt>
                <c:pt idx="46">
                  <c:v>162.47030228</c:v>
                </c:pt>
                <c:pt idx="47">
                  <c:v>162.470302</c:v>
                </c:pt>
                <c:pt idx="48">
                  <c:v>162.47029881</c:v>
                </c:pt>
                <c:pt idx="49">
                  <c:v>162.47028813</c:v>
                </c:pt>
                <c:pt idx="50">
                  <c:v>162.47027367999999</c:v>
                </c:pt>
                <c:pt idx="51">
                  <c:v>162.47027215</c:v>
                </c:pt>
                <c:pt idx="52">
                  <c:v>162.47026495</c:v>
                </c:pt>
                <c:pt idx="53">
                  <c:v>162.47025374999998</c:v>
                </c:pt>
                <c:pt idx="54">
                  <c:v>162.47025174999999</c:v>
                </c:pt>
                <c:pt idx="55">
                  <c:v>162.47024228999999</c:v>
                </c:pt>
                <c:pt idx="56">
                  <c:v>162.47023063999998</c:v>
                </c:pt>
                <c:pt idx="57">
                  <c:v>162.47022307</c:v>
                </c:pt>
                <c:pt idx="58">
                  <c:v>162.47021508</c:v>
                </c:pt>
                <c:pt idx="59">
                  <c:v>162.47020123999999</c:v>
                </c:pt>
                <c:pt idx="60">
                  <c:v>162.47019925000001</c:v>
                </c:pt>
                <c:pt idx="61">
                  <c:v>162.47019544</c:v>
                </c:pt>
                <c:pt idx="62">
                  <c:v>162.47018545999998</c:v>
                </c:pt>
                <c:pt idx="63">
                  <c:v>162.47018291000001</c:v>
                </c:pt>
                <c:pt idx="64">
                  <c:v>162.47016371999999</c:v>
                </c:pt>
                <c:pt idx="65">
                  <c:v>162.47015723999999</c:v>
                </c:pt>
                <c:pt idx="66">
                  <c:v>162.47015049999999</c:v>
                </c:pt>
                <c:pt idx="67">
                  <c:v>162.47014202</c:v>
                </c:pt>
                <c:pt idx="68">
                  <c:v>162.47013064000001</c:v>
                </c:pt>
                <c:pt idx="69">
                  <c:v>162.47012477999999</c:v>
                </c:pt>
                <c:pt idx="70">
                  <c:v>162.47011164</c:v>
                </c:pt>
                <c:pt idx="71">
                  <c:v>162.47011171</c:v>
                </c:pt>
                <c:pt idx="72">
                  <c:v>162.47010223000001</c:v>
                </c:pt>
                <c:pt idx="73">
                  <c:v>162.47008891999999</c:v>
                </c:pt>
                <c:pt idx="74">
                  <c:v>162.47008111</c:v>
                </c:pt>
                <c:pt idx="75">
                  <c:v>162.47007417999998</c:v>
                </c:pt>
                <c:pt idx="76">
                  <c:v>162.47006239999999</c:v>
                </c:pt>
                <c:pt idx="77">
                  <c:v>162.47005554999998</c:v>
                </c:pt>
                <c:pt idx="78">
                  <c:v>162.47005313</c:v>
                </c:pt>
                <c:pt idx="79">
                  <c:v>162.47004161999999</c:v>
                </c:pt>
                <c:pt idx="80">
                  <c:v>162.47003622</c:v>
                </c:pt>
                <c:pt idx="81">
                  <c:v>162.47000972999999</c:v>
                </c:pt>
                <c:pt idx="82">
                  <c:v>162.47001592000001</c:v>
                </c:pt>
                <c:pt idx="83">
                  <c:v>162.47000828</c:v>
                </c:pt>
                <c:pt idx="84">
                  <c:v>162.469992217</c:v>
                </c:pt>
                <c:pt idx="85">
                  <c:v>162.46999624099999</c:v>
                </c:pt>
                <c:pt idx="86">
                  <c:v>162.46997816499999</c:v>
                </c:pt>
                <c:pt idx="87">
                  <c:v>162.46998050799999</c:v>
                </c:pt>
                <c:pt idx="88">
                  <c:v>162.46996464</c:v>
                </c:pt>
                <c:pt idx="89">
                  <c:v>162.46995591999999</c:v>
                </c:pt>
                <c:pt idx="90">
                  <c:v>162.46995180100001</c:v>
                </c:pt>
                <c:pt idx="91">
                  <c:v>162.46994469800001</c:v>
                </c:pt>
                <c:pt idx="92">
                  <c:v>162.46993641199998</c:v>
                </c:pt>
                <c:pt idx="93">
                  <c:v>162.469924437</c:v>
                </c:pt>
                <c:pt idx="94">
                  <c:v>162.46991517000001</c:v>
                </c:pt>
                <c:pt idx="95">
                  <c:v>162.46991067599998</c:v>
                </c:pt>
                <c:pt idx="96">
                  <c:v>162.46989764629998</c:v>
                </c:pt>
                <c:pt idx="97">
                  <c:v>162.46989554589999</c:v>
                </c:pt>
                <c:pt idx="98">
                  <c:v>162.46989076599999</c:v>
                </c:pt>
                <c:pt idx="99">
                  <c:v>162.46987979799999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EF-4679-85FA-4F76B6BD9CFB}"/>
            </c:ext>
          </c:extLst>
        </c:ser>
        <c:ser>
          <c:idx val="2"/>
          <c:order val="2"/>
          <c:tx>
            <c:strRef>
              <c:f>'3-4'!$E$2</c:f>
              <c:strCache>
                <c:ptCount val="1"/>
                <c:pt idx="0">
                  <c:v>正向拉腔2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'3-4'!$A$3:$A$102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'3-4'!$F$3:$F$102</c:f>
              <c:numCache>
                <c:formatCode>General</c:formatCode>
                <c:ptCount val="100"/>
                <c:pt idx="0">
                  <c:v>162.46988075600001</c:v>
                </c:pt>
                <c:pt idx="1">
                  <c:v>162.46988413700001</c:v>
                </c:pt>
                <c:pt idx="2">
                  <c:v>162.46987701399999</c:v>
                </c:pt>
                <c:pt idx="3">
                  <c:v>162.469879166</c:v>
                </c:pt>
                <c:pt idx="4">
                  <c:v>162.46987414399999</c:v>
                </c:pt>
                <c:pt idx="5">
                  <c:v>162.46988033899999</c:v>
                </c:pt>
                <c:pt idx="6">
                  <c:v>162.46988252699998</c:v>
                </c:pt>
                <c:pt idx="7">
                  <c:v>162.46987282999999</c:v>
                </c:pt>
                <c:pt idx="8">
                  <c:v>162.46988360399999</c:v>
                </c:pt>
                <c:pt idx="9">
                  <c:v>162.46988001399998</c:v>
                </c:pt>
                <c:pt idx="10">
                  <c:v>162.46988584499999</c:v>
                </c:pt>
                <c:pt idx="11">
                  <c:v>162.4699</c:v>
                </c:pt>
                <c:pt idx="12">
                  <c:v>162.46989959338001</c:v>
                </c:pt>
                <c:pt idx="13">
                  <c:v>162.4699069836</c:v>
                </c:pt>
                <c:pt idx="14">
                  <c:v>162.46990949229999</c:v>
                </c:pt>
                <c:pt idx="15">
                  <c:v>162.469916772</c:v>
                </c:pt>
                <c:pt idx="16">
                  <c:v>162.46992939199998</c:v>
                </c:pt>
                <c:pt idx="17">
                  <c:v>162.469941267</c:v>
                </c:pt>
                <c:pt idx="18">
                  <c:v>162.46995267099999</c:v>
                </c:pt>
                <c:pt idx="19">
                  <c:v>162.469959437</c:v>
                </c:pt>
                <c:pt idx="20">
                  <c:v>162.46995557399998</c:v>
                </c:pt>
                <c:pt idx="21">
                  <c:v>162.46996135800001</c:v>
                </c:pt>
                <c:pt idx="22">
                  <c:v>162.469972192</c:v>
                </c:pt>
                <c:pt idx="23">
                  <c:v>162.46998206000001</c:v>
                </c:pt>
                <c:pt idx="24">
                  <c:v>162.469984651</c:v>
                </c:pt>
                <c:pt idx="25">
                  <c:v>162.469996947</c:v>
                </c:pt>
                <c:pt idx="26">
                  <c:v>162.47000451</c:v>
                </c:pt>
                <c:pt idx="27">
                  <c:v>162.47001463999999</c:v>
                </c:pt>
                <c:pt idx="28">
                  <c:v>162.47001394</c:v>
                </c:pt>
                <c:pt idx="29">
                  <c:v>162.47001925999999</c:v>
                </c:pt>
                <c:pt idx="30">
                  <c:v>162.47001412</c:v>
                </c:pt>
                <c:pt idx="31">
                  <c:v>162.47005311999999</c:v>
                </c:pt>
                <c:pt idx="32">
                  <c:v>162.47005675</c:v>
                </c:pt>
                <c:pt idx="33">
                  <c:v>162.47005615999998</c:v>
                </c:pt>
                <c:pt idx="34">
                  <c:v>162.47007121999999</c:v>
                </c:pt>
                <c:pt idx="35">
                  <c:v>162.47007083</c:v>
                </c:pt>
                <c:pt idx="36">
                  <c:v>162.47007679000001</c:v>
                </c:pt>
                <c:pt idx="37">
                  <c:v>162.47008237</c:v>
                </c:pt>
                <c:pt idx="38">
                  <c:v>162.47009323</c:v>
                </c:pt>
                <c:pt idx="39">
                  <c:v>162.47010201000001</c:v>
                </c:pt>
                <c:pt idx="40">
                  <c:v>162.47010688</c:v>
                </c:pt>
                <c:pt idx="41">
                  <c:v>162.47011738</c:v>
                </c:pt>
                <c:pt idx="42">
                  <c:v>162.47013602999999</c:v>
                </c:pt>
                <c:pt idx="43">
                  <c:v>162.47013024999998</c:v>
                </c:pt>
                <c:pt idx="44">
                  <c:v>162.47014246999998</c:v>
                </c:pt>
                <c:pt idx="45">
                  <c:v>162.47014991999998</c:v>
                </c:pt>
                <c:pt idx="46">
                  <c:v>162.47015304999999</c:v>
                </c:pt>
                <c:pt idx="47">
                  <c:v>162.47016529999999</c:v>
                </c:pt>
                <c:pt idx="48">
                  <c:v>162.47017237</c:v>
                </c:pt>
                <c:pt idx="49">
                  <c:v>162.47018955999999</c:v>
                </c:pt>
                <c:pt idx="50">
                  <c:v>162.47019305999999</c:v>
                </c:pt>
                <c:pt idx="51">
                  <c:v>162.47019613999998</c:v>
                </c:pt>
                <c:pt idx="52">
                  <c:v>162.47020412999998</c:v>
                </c:pt>
                <c:pt idx="53">
                  <c:v>162.47021379999998</c:v>
                </c:pt>
                <c:pt idx="54">
                  <c:v>162.47021878999999</c:v>
                </c:pt>
                <c:pt idx="55">
                  <c:v>162.47023354999999</c:v>
                </c:pt>
                <c:pt idx="56">
                  <c:v>162.47023525</c:v>
                </c:pt>
                <c:pt idx="57">
                  <c:v>162.47024777999999</c:v>
                </c:pt>
                <c:pt idx="58">
                  <c:v>162.47025296999999</c:v>
                </c:pt>
                <c:pt idx="59">
                  <c:v>162.47026360999999</c:v>
                </c:pt>
                <c:pt idx="60">
                  <c:v>162.47027016999999</c:v>
                </c:pt>
                <c:pt idx="61">
                  <c:v>162.47027449999999</c:v>
                </c:pt>
                <c:pt idx="62">
                  <c:v>162.47028641</c:v>
                </c:pt>
                <c:pt idx="63">
                  <c:v>162.47029570999999</c:v>
                </c:pt>
                <c:pt idx="64">
                  <c:v>162.47029904999999</c:v>
                </c:pt>
                <c:pt idx="65">
                  <c:v>162.47030323999999</c:v>
                </c:pt>
                <c:pt idx="66">
                  <c:v>162.47031959999998</c:v>
                </c:pt>
                <c:pt idx="67">
                  <c:v>162.47032963000001</c:v>
                </c:pt>
                <c:pt idx="68">
                  <c:v>162.47033260999999</c:v>
                </c:pt>
                <c:pt idx="69">
                  <c:v>162.47034226</c:v>
                </c:pt>
                <c:pt idx="70">
                  <c:v>162.47036197</c:v>
                </c:pt>
                <c:pt idx="71">
                  <c:v>162.47036141999999</c:v>
                </c:pt>
                <c:pt idx="72">
                  <c:v>162.47037677</c:v>
                </c:pt>
                <c:pt idx="73">
                  <c:v>162.47039161000001</c:v>
                </c:pt>
                <c:pt idx="74">
                  <c:v>162.47039408000001</c:v>
                </c:pt>
                <c:pt idx="75">
                  <c:v>162.47039938</c:v>
                </c:pt>
                <c:pt idx="76">
                  <c:v>162.47041565000001</c:v>
                </c:pt>
                <c:pt idx="77">
                  <c:v>162.47041755000001</c:v>
                </c:pt>
                <c:pt idx="78">
                  <c:v>162.47042486000001</c:v>
                </c:pt>
                <c:pt idx="79">
                  <c:v>162.47043502</c:v>
                </c:pt>
                <c:pt idx="80">
                  <c:v>162.47044295999999</c:v>
                </c:pt>
                <c:pt idx="81">
                  <c:v>162.47044803</c:v>
                </c:pt>
                <c:pt idx="82">
                  <c:v>162.47045851999999</c:v>
                </c:pt>
                <c:pt idx="83">
                  <c:v>162.47047509000001</c:v>
                </c:pt>
                <c:pt idx="84">
                  <c:v>162.47048046999998</c:v>
                </c:pt>
                <c:pt idx="85">
                  <c:v>162.47048909</c:v>
                </c:pt>
                <c:pt idx="86">
                  <c:v>162.47049390999999</c:v>
                </c:pt>
                <c:pt idx="87">
                  <c:v>162.47050769999998</c:v>
                </c:pt>
                <c:pt idx="88">
                  <c:v>162.47051716999999</c:v>
                </c:pt>
                <c:pt idx="89">
                  <c:v>162.47052213000001</c:v>
                </c:pt>
                <c:pt idx="90">
                  <c:v>162.47053073999999</c:v>
                </c:pt>
                <c:pt idx="91">
                  <c:v>162.47053657999999</c:v>
                </c:pt>
                <c:pt idx="92">
                  <c:v>162.47054808999999</c:v>
                </c:pt>
                <c:pt idx="93">
                  <c:v>162.47055650999999</c:v>
                </c:pt>
                <c:pt idx="94">
                  <c:v>162.47056499999999</c:v>
                </c:pt>
                <c:pt idx="95">
                  <c:v>162.47057201999999</c:v>
                </c:pt>
                <c:pt idx="96">
                  <c:v>162.47058858</c:v>
                </c:pt>
                <c:pt idx="97">
                  <c:v>162.47059425999998</c:v>
                </c:pt>
                <c:pt idx="98">
                  <c:v>162.47060203999999</c:v>
                </c:pt>
                <c:pt idx="99">
                  <c:v>162.47061171999999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EF-4679-85FA-4F76B6BD9CFB}"/>
            </c:ext>
          </c:extLst>
        </c:ser>
        <c:ser>
          <c:idx val="3"/>
          <c:order val="3"/>
          <c:tx>
            <c:strRef>
              <c:f>'3-4'!$G$2</c:f>
              <c:strCache>
                <c:ptCount val="1"/>
                <c:pt idx="0">
                  <c:v>正向压腔2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'3-4'!$C$3:$C$102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'3-4'!$H$3:$H$102</c:f>
              <c:numCache>
                <c:formatCode>General</c:formatCode>
                <c:ptCount val="100"/>
                <c:pt idx="0">
                  <c:v>162.47064273000001</c:v>
                </c:pt>
                <c:pt idx="1">
                  <c:v>162.47063495999998</c:v>
                </c:pt>
                <c:pt idx="2">
                  <c:v>162.47064022000001</c:v>
                </c:pt>
                <c:pt idx="3">
                  <c:v>162.47064214</c:v>
                </c:pt>
                <c:pt idx="4">
                  <c:v>162.47064484000001</c:v>
                </c:pt>
                <c:pt idx="5">
                  <c:v>162.47064667999999</c:v>
                </c:pt>
                <c:pt idx="6">
                  <c:v>162.47063736999999</c:v>
                </c:pt>
                <c:pt idx="7">
                  <c:v>162.47063628999999</c:v>
                </c:pt>
                <c:pt idx="8">
                  <c:v>162.47063521999999</c:v>
                </c:pt>
                <c:pt idx="9">
                  <c:v>162.47061779000001</c:v>
                </c:pt>
                <c:pt idx="10">
                  <c:v>162.47061012</c:v>
                </c:pt>
                <c:pt idx="11">
                  <c:v>162.4706037</c:v>
                </c:pt>
                <c:pt idx="12">
                  <c:v>162.47060321000001</c:v>
                </c:pt>
                <c:pt idx="13">
                  <c:v>162.47058963000001</c:v>
                </c:pt>
                <c:pt idx="14">
                  <c:v>162.47058873</c:v>
                </c:pt>
                <c:pt idx="15">
                  <c:v>162.47058167</c:v>
                </c:pt>
                <c:pt idx="16">
                  <c:v>162.47056541999999</c:v>
                </c:pt>
                <c:pt idx="17">
                  <c:v>162.47055835</c:v>
                </c:pt>
                <c:pt idx="18">
                  <c:v>162.47055387999998</c:v>
                </c:pt>
                <c:pt idx="19">
                  <c:v>162.47055890999999</c:v>
                </c:pt>
                <c:pt idx="20">
                  <c:v>162.47054634</c:v>
                </c:pt>
                <c:pt idx="21">
                  <c:v>162.47053086</c:v>
                </c:pt>
                <c:pt idx="22">
                  <c:v>162.47053675000001</c:v>
                </c:pt>
                <c:pt idx="23">
                  <c:v>162.47051453</c:v>
                </c:pt>
                <c:pt idx="24">
                  <c:v>162.47051224000001</c:v>
                </c:pt>
                <c:pt idx="25">
                  <c:v>162.47050016</c:v>
                </c:pt>
                <c:pt idx="26">
                  <c:v>162.47049307</c:v>
                </c:pt>
                <c:pt idx="27">
                  <c:v>162.47048491999999</c:v>
                </c:pt>
                <c:pt idx="28">
                  <c:v>162.47047648</c:v>
                </c:pt>
                <c:pt idx="29">
                  <c:v>162.47047139</c:v>
                </c:pt>
                <c:pt idx="30">
                  <c:v>162.47046548</c:v>
                </c:pt>
                <c:pt idx="31">
                  <c:v>162.47045736999999</c:v>
                </c:pt>
                <c:pt idx="32">
                  <c:v>162.47044959999999</c:v>
                </c:pt>
                <c:pt idx="33">
                  <c:v>162.47043797000001</c:v>
                </c:pt>
                <c:pt idx="34">
                  <c:v>162.47043597999999</c:v>
                </c:pt>
                <c:pt idx="35">
                  <c:v>162.47042142000001</c:v>
                </c:pt>
                <c:pt idx="36">
                  <c:v>162.47041644000001</c:v>
                </c:pt>
                <c:pt idx="37">
                  <c:v>162.47040136999999</c:v>
                </c:pt>
                <c:pt idx="38">
                  <c:v>162.47039268</c:v>
                </c:pt>
                <c:pt idx="39">
                  <c:v>162.47039131</c:v>
                </c:pt>
                <c:pt idx="40">
                  <c:v>162.47038473999999</c:v>
                </c:pt>
                <c:pt idx="41">
                  <c:v>162.47037251999998</c:v>
                </c:pt>
                <c:pt idx="42">
                  <c:v>162.47036829999999</c:v>
                </c:pt>
                <c:pt idx="43">
                  <c:v>162.47035782</c:v>
                </c:pt>
                <c:pt idx="44">
                  <c:v>162.47034886</c:v>
                </c:pt>
                <c:pt idx="45">
                  <c:v>162.47033948999999</c:v>
                </c:pt>
                <c:pt idx="46">
                  <c:v>162.47032475999998</c:v>
                </c:pt>
                <c:pt idx="47">
                  <c:v>162.47032973</c:v>
                </c:pt>
                <c:pt idx="48">
                  <c:v>162.47031964999999</c:v>
                </c:pt>
                <c:pt idx="49">
                  <c:v>162.47030301000001</c:v>
                </c:pt>
                <c:pt idx="50">
                  <c:v>162.47030132999998</c:v>
                </c:pt>
                <c:pt idx="51">
                  <c:v>162.47029305999999</c:v>
                </c:pt>
                <c:pt idx="52">
                  <c:v>162.47029107</c:v>
                </c:pt>
                <c:pt idx="53">
                  <c:v>162.47027499000001</c:v>
                </c:pt>
                <c:pt idx="54">
                  <c:v>162.47027109999999</c:v>
                </c:pt>
                <c:pt idx="55">
                  <c:v>162.47026124999999</c:v>
                </c:pt>
                <c:pt idx="56">
                  <c:v>162.47024947</c:v>
                </c:pt>
                <c:pt idx="57">
                  <c:v>162.47024714</c:v>
                </c:pt>
                <c:pt idx="58">
                  <c:v>162.47024119</c:v>
                </c:pt>
                <c:pt idx="59">
                  <c:v>162.47022826</c:v>
                </c:pt>
                <c:pt idx="60">
                  <c:v>162.47022272000001</c:v>
                </c:pt>
                <c:pt idx="61">
                  <c:v>162.47021108999999</c:v>
                </c:pt>
                <c:pt idx="62">
                  <c:v>162.47020646999999</c:v>
                </c:pt>
                <c:pt idx="63">
                  <c:v>162.47019926999999</c:v>
                </c:pt>
                <c:pt idx="64">
                  <c:v>162.47018358</c:v>
                </c:pt>
                <c:pt idx="65">
                  <c:v>162.47018101</c:v>
                </c:pt>
                <c:pt idx="66">
                  <c:v>162.47017563</c:v>
                </c:pt>
                <c:pt idx="67">
                  <c:v>162.47016471999999</c:v>
                </c:pt>
                <c:pt idx="68">
                  <c:v>162.47015124999999</c:v>
                </c:pt>
                <c:pt idx="69">
                  <c:v>162.47014733</c:v>
                </c:pt>
                <c:pt idx="70">
                  <c:v>162.47013876</c:v>
                </c:pt>
                <c:pt idx="71">
                  <c:v>162.47013167</c:v>
                </c:pt>
                <c:pt idx="72">
                  <c:v>162.47012125000001</c:v>
                </c:pt>
                <c:pt idx="73">
                  <c:v>162.47011186999998</c:v>
                </c:pt>
                <c:pt idx="74">
                  <c:v>162.47010657999999</c:v>
                </c:pt>
                <c:pt idx="75">
                  <c:v>162.47009925999998</c:v>
                </c:pt>
                <c:pt idx="76">
                  <c:v>162.47009148000001</c:v>
                </c:pt>
                <c:pt idx="77">
                  <c:v>162.47007872999998</c:v>
                </c:pt>
                <c:pt idx="78">
                  <c:v>162.47007030999998</c:v>
                </c:pt>
                <c:pt idx="79">
                  <c:v>162.47006246999999</c:v>
                </c:pt>
                <c:pt idx="80">
                  <c:v>162.47005440999999</c:v>
                </c:pt>
                <c:pt idx="81">
                  <c:v>162.47004516999999</c:v>
                </c:pt>
                <c:pt idx="82">
                  <c:v>162.47004480999999</c:v>
                </c:pt>
                <c:pt idx="83">
                  <c:v>162.47004182999999</c:v>
                </c:pt>
                <c:pt idx="84">
                  <c:v>162.47002663999999</c:v>
                </c:pt>
                <c:pt idx="85">
                  <c:v>162.47000886999999</c:v>
                </c:pt>
                <c:pt idx="86">
                  <c:v>162.47000847999999</c:v>
                </c:pt>
                <c:pt idx="87">
                  <c:v>162.46999800099999</c:v>
                </c:pt>
                <c:pt idx="88">
                  <c:v>162.469988575</c:v>
                </c:pt>
                <c:pt idx="89">
                  <c:v>162.469981838</c:v>
                </c:pt>
                <c:pt idx="90">
                  <c:v>162.469973646</c:v>
                </c:pt>
                <c:pt idx="91">
                  <c:v>162.469965565</c:v>
                </c:pt>
                <c:pt idx="92">
                  <c:v>162.469954849</c:v>
                </c:pt>
                <c:pt idx="93">
                  <c:v>162.469947816</c:v>
                </c:pt>
                <c:pt idx="94">
                  <c:v>162.469943546</c:v>
                </c:pt>
                <c:pt idx="95">
                  <c:v>162.469929498</c:v>
                </c:pt>
                <c:pt idx="96">
                  <c:v>162.46992581499998</c:v>
                </c:pt>
                <c:pt idx="97">
                  <c:v>162.46991310499999</c:v>
                </c:pt>
                <c:pt idx="98">
                  <c:v>162.46991248500001</c:v>
                </c:pt>
                <c:pt idx="99">
                  <c:v>162.46990360799998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8EF-4679-85FA-4F76B6BD9CFB}"/>
            </c:ext>
          </c:extLst>
        </c:ser>
        <c:ser>
          <c:idx val="4"/>
          <c:order val="4"/>
          <c:tx>
            <c:strRef>
              <c:f>'3-4'!$I$2</c:f>
              <c:strCache>
                <c:ptCount val="1"/>
                <c:pt idx="0">
                  <c:v>反向压腔1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'3-4'!$I$3:$I$102</c:f>
              <c:numCache>
                <c:formatCode>General</c:formatCode>
                <c:ptCount val="10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  <c:pt idx="80">
                  <c:v>-80</c:v>
                </c:pt>
                <c:pt idx="81">
                  <c:v>-81</c:v>
                </c:pt>
                <c:pt idx="82">
                  <c:v>-82</c:v>
                </c:pt>
                <c:pt idx="83">
                  <c:v>-83</c:v>
                </c:pt>
                <c:pt idx="84">
                  <c:v>-84</c:v>
                </c:pt>
                <c:pt idx="85">
                  <c:v>-85</c:v>
                </c:pt>
                <c:pt idx="86">
                  <c:v>-86</c:v>
                </c:pt>
                <c:pt idx="87">
                  <c:v>-87</c:v>
                </c:pt>
                <c:pt idx="88">
                  <c:v>-88</c:v>
                </c:pt>
                <c:pt idx="89">
                  <c:v>-89</c:v>
                </c:pt>
                <c:pt idx="90">
                  <c:v>-90</c:v>
                </c:pt>
                <c:pt idx="91">
                  <c:v>-91</c:v>
                </c:pt>
                <c:pt idx="92">
                  <c:v>-92</c:v>
                </c:pt>
                <c:pt idx="93">
                  <c:v>-93</c:v>
                </c:pt>
                <c:pt idx="94">
                  <c:v>-94</c:v>
                </c:pt>
                <c:pt idx="95">
                  <c:v>-95</c:v>
                </c:pt>
                <c:pt idx="96">
                  <c:v>-96</c:v>
                </c:pt>
                <c:pt idx="97">
                  <c:v>-97</c:v>
                </c:pt>
                <c:pt idx="98">
                  <c:v>-98</c:v>
                </c:pt>
                <c:pt idx="99">
                  <c:v>-99</c:v>
                </c:pt>
              </c:numCache>
            </c:numRef>
          </c:xVal>
          <c:yVal>
            <c:numRef>
              <c:f>'3-4'!$J$3:$J$102</c:f>
              <c:numCache>
                <c:formatCode>General</c:formatCode>
                <c:ptCount val="100"/>
                <c:pt idx="0">
                  <c:v>162.46988058700001</c:v>
                </c:pt>
                <c:pt idx="1">
                  <c:v>162.46988690800001</c:v>
                </c:pt>
                <c:pt idx="2">
                  <c:v>162.46988528699998</c:v>
                </c:pt>
                <c:pt idx="3">
                  <c:v>162.46987269499999</c:v>
                </c:pt>
                <c:pt idx="4">
                  <c:v>162.469870321</c:v>
                </c:pt>
                <c:pt idx="5">
                  <c:v>162.46986529099999</c:v>
                </c:pt>
                <c:pt idx="6">
                  <c:v>162.46985318099999</c:v>
                </c:pt>
                <c:pt idx="7">
                  <c:v>162.46984703300001</c:v>
                </c:pt>
                <c:pt idx="8">
                  <c:v>162.46983326099999</c:v>
                </c:pt>
                <c:pt idx="9">
                  <c:v>162.469829393</c:v>
                </c:pt>
                <c:pt idx="10">
                  <c:v>162.469817205</c:v>
                </c:pt>
                <c:pt idx="11">
                  <c:v>162.46981446999999</c:v>
                </c:pt>
                <c:pt idx="12">
                  <c:v>162.46980741900001</c:v>
                </c:pt>
                <c:pt idx="13">
                  <c:v>162.46979597000001</c:v>
                </c:pt>
                <c:pt idx="14">
                  <c:v>162.46978386000001</c:v>
                </c:pt>
                <c:pt idx="15">
                  <c:v>162.46977514</c:v>
                </c:pt>
                <c:pt idx="16">
                  <c:v>162.46977984</c:v>
                </c:pt>
                <c:pt idx="17">
                  <c:v>162.4697749</c:v>
                </c:pt>
                <c:pt idx="18">
                  <c:v>162.46974072</c:v>
                </c:pt>
                <c:pt idx="19">
                  <c:v>162.46973967</c:v>
                </c:pt>
                <c:pt idx="20">
                  <c:v>162.46973083999998</c:v>
                </c:pt>
                <c:pt idx="21">
                  <c:v>162.46971941999999</c:v>
                </c:pt>
                <c:pt idx="22">
                  <c:v>162.46971848999999</c:v>
                </c:pt>
                <c:pt idx="23">
                  <c:v>162.46971513</c:v>
                </c:pt>
                <c:pt idx="24">
                  <c:v>162.46971156999999</c:v>
                </c:pt>
                <c:pt idx="25">
                  <c:v>162.46969315999999</c:v>
                </c:pt>
                <c:pt idx="26">
                  <c:v>162.46968188</c:v>
                </c:pt>
                <c:pt idx="27">
                  <c:v>162.46967612</c:v>
                </c:pt>
                <c:pt idx="28">
                  <c:v>162.46967254</c:v>
                </c:pt>
                <c:pt idx="29">
                  <c:v>162.46965895</c:v>
                </c:pt>
                <c:pt idx="30">
                  <c:v>162.46965752</c:v>
                </c:pt>
                <c:pt idx="31">
                  <c:v>162.46964346999999</c:v>
                </c:pt>
                <c:pt idx="32">
                  <c:v>162.46963643000001</c:v>
                </c:pt>
                <c:pt idx="33">
                  <c:v>162.46963066000001</c:v>
                </c:pt>
                <c:pt idx="34">
                  <c:v>162.46961653</c:v>
                </c:pt>
                <c:pt idx="35">
                  <c:v>162.46960515999999</c:v>
                </c:pt>
                <c:pt idx="36">
                  <c:v>162.46961267</c:v>
                </c:pt>
                <c:pt idx="37">
                  <c:v>162.46959140999999</c:v>
                </c:pt>
                <c:pt idx="38">
                  <c:v>162.46959118000001</c:v>
                </c:pt>
                <c:pt idx="39">
                  <c:v>162.46957245999999</c:v>
                </c:pt>
                <c:pt idx="40">
                  <c:v>162.46956900000001</c:v>
                </c:pt>
                <c:pt idx="41">
                  <c:v>162.46956650999999</c:v>
                </c:pt>
                <c:pt idx="42">
                  <c:v>162.46955231999999</c:v>
                </c:pt>
                <c:pt idx="43">
                  <c:v>162.46954690999999</c:v>
                </c:pt>
                <c:pt idx="44">
                  <c:v>162.46953880999999</c:v>
                </c:pt>
                <c:pt idx="45">
                  <c:v>162.46952991000001</c:v>
                </c:pt>
                <c:pt idx="46">
                  <c:v>162.46952661</c:v>
                </c:pt>
                <c:pt idx="47">
                  <c:v>162.46951128999999</c:v>
                </c:pt>
                <c:pt idx="48">
                  <c:v>162.46949967999998</c:v>
                </c:pt>
                <c:pt idx="49">
                  <c:v>162.46948988</c:v>
                </c:pt>
                <c:pt idx="50">
                  <c:v>162.46948798</c:v>
                </c:pt>
                <c:pt idx="51">
                  <c:v>162.46948205999999</c:v>
                </c:pt>
                <c:pt idx="52">
                  <c:v>162.4694667</c:v>
                </c:pt>
                <c:pt idx="53">
                  <c:v>162.46945861</c:v>
                </c:pt>
                <c:pt idx="54">
                  <c:v>162.46944794999999</c:v>
                </c:pt>
                <c:pt idx="55">
                  <c:v>162.46944797999998</c:v>
                </c:pt>
                <c:pt idx="56">
                  <c:v>162.46943282000001</c:v>
                </c:pt>
                <c:pt idx="57">
                  <c:v>162.46943375000001</c:v>
                </c:pt>
                <c:pt idx="58">
                  <c:v>162.46942364999998</c:v>
                </c:pt>
                <c:pt idx="59">
                  <c:v>162.46940544999998</c:v>
                </c:pt>
                <c:pt idx="60">
                  <c:v>162.46940885000001</c:v>
                </c:pt>
                <c:pt idx="61">
                  <c:v>162.46939889000001</c:v>
                </c:pt>
                <c:pt idx="62">
                  <c:v>162.46939411</c:v>
                </c:pt>
                <c:pt idx="63">
                  <c:v>162.46937392000001</c:v>
                </c:pt>
                <c:pt idx="64">
                  <c:v>162.46937775999999</c:v>
                </c:pt>
                <c:pt idx="65">
                  <c:v>162.46936534</c:v>
                </c:pt>
                <c:pt idx="66">
                  <c:v>162.46935472999999</c:v>
                </c:pt>
                <c:pt idx="67">
                  <c:v>162.46935346999999</c:v>
                </c:pt>
                <c:pt idx="68">
                  <c:v>162.46934038999999</c:v>
                </c:pt>
                <c:pt idx="69">
                  <c:v>162.46933805</c:v>
                </c:pt>
                <c:pt idx="70">
                  <c:v>162.46932409999999</c:v>
                </c:pt>
                <c:pt idx="71">
                  <c:v>162.46931979999999</c:v>
                </c:pt>
                <c:pt idx="72">
                  <c:v>162.46931552999999</c:v>
                </c:pt>
                <c:pt idx="73">
                  <c:v>162.46929534</c:v>
                </c:pt>
                <c:pt idx="74">
                  <c:v>162.46929274999999</c:v>
                </c:pt>
                <c:pt idx="75">
                  <c:v>162.46929115999998</c:v>
                </c:pt>
                <c:pt idx="76">
                  <c:v>162.46928170999999</c:v>
                </c:pt>
                <c:pt idx="77">
                  <c:v>162.46927492</c:v>
                </c:pt>
                <c:pt idx="78">
                  <c:v>162.46926216</c:v>
                </c:pt>
                <c:pt idx="79">
                  <c:v>162.46925128999999</c:v>
                </c:pt>
                <c:pt idx="80">
                  <c:v>162.46924962</c:v>
                </c:pt>
                <c:pt idx="81">
                  <c:v>162.46923437000001</c:v>
                </c:pt>
                <c:pt idx="82">
                  <c:v>162.46922280999999</c:v>
                </c:pt>
                <c:pt idx="83">
                  <c:v>162.46922063</c:v>
                </c:pt>
                <c:pt idx="84">
                  <c:v>162.46921216999999</c:v>
                </c:pt>
                <c:pt idx="85">
                  <c:v>162.46920341999999</c:v>
                </c:pt>
                <c:pt idx="86">
                  <c:v>162.46919982</c:v>
                </c:pt>
                <c:pt idx="87">
                  <c:v>162.46918972</c:v>
                </c:pt>
                <c:pt idx="88">
                  <c:v>162.46918761999999</c:v>
                </c:pt>
                <c:pt idx="89">
                  <c:v>162.46918560999998</c:v>
                </c:pt>
                <c:pt idx="90">
                  <c:v>162.46916593999998</c:v>
                </c:pt>
                <c:pt idx="91">
                  <c:v>162.46915985999999</c:v>
                </c:pt>
                <c:pt idx="92">
                  <c:v>162.46914864999999</c:v>
                </c:pt>
                <c:pt idx="93">
                  <c:v>162.46914716000001</c:v>
                </c:pt>
                <c:pt idx="94">
                  <c:v>162.46913362999999</c:v>
                </c:pt>
                <c:pt idx="95">
                  <c:v>162.46912584</c:v>
                </c:pt>
                <c:pt idx="96">
                  <c:v>162.46912452000001</c:v>
                </c:pt>
                <c:pt idx="97">
                  <c:v>162.46911879999999</c:v>
                </c:pt>
                <c:pt idx="98">
                  <c:v>162.4691085</c:v>
                </c:pt>
                <c:pt idx="99">
                  <c:v>162.46909947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8EF-4679-85FA-4F76B6BD9CFB}"/>
            </c:ext>
          </c:extLst>
        </c:ser>
        <c:ser>
          <c:idx val="5"/>
          <c:order val="5"/>
          <c:tx>
            <c:strRef>
              <c:f>'3-4'!$K$2</c:f>
              <c:strCache>
                <c:ptCount val="1"/>
                <c:pt idx="0">
                  <c:v>反向拉腔1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'3-4'!$K$3:$K$102</c:f>
              <c:numCache>
                <c:formatCode>General</c:formatCode>
                <c:ptCount val="100"/>
                <c:pt idx="0">
                  <c:v>-99</c:v>
                </c:pt>
                <c:pt idx="1">
                  <c:v>-98</c:v>
                </c:pt>
                <c:pt idx="2">
                  <c:v>-97</c:v>
                </c:pt>
                <c:pt idx="3">
                  <c:v>-96</c:v>
                </c:pt>
                <c:pt idx="4">
                  <c:v>-95</c:v>
                </c:pt>
                <c:pt idx="5">
                  <c:v>-94</c:v>
                </c:pt>
                <c:pt idx="6">
                  <c:v>-93</c:v>
                </c:pt>
                <c:pt idx="7">
                  <c:v>-92</c:v>
                </c:pt>
                <c:pt idx="8">
                  <c:v>-91</c:v>
                </c:pt>
                <c:pt idx="9">
                  <c:v>-90</c:v>
                </c:pt>
                <c:pt idx="10">
                  <c:v>-89</c:v>
                </c:pt>
                <c:pt idx="11">
                  <c:v>-88</c:v>
                </c:pt>
                <c:pt idx="12">
                  <c:v>-87</c:v>
                </c:pt>
                <c:pt idx="13">
                  <c:v>-86</c:v>
                </c:pt>
                <c:pt idx="14">
                  <c:v>-85</c:v>
                </c:pt>
                <c:pt idx="15">
                  <c:v>-84</c:v>
                </c:pt>
                <c:pt idx="16">
                  <c:v>-83</c:v>
                </c:pt>
                <c:pt idx="17">
                  <c:v>-82</c:v>
                </c:pt>
                <c:pt idx="18">
                  <c:v>-81</c:v>
                </c:pt>
                <c:pt idx="19">
                  <c:v>-80</c:v>
                </c:pt>
                <c:pt idx="20">
                  <c:v>-79</c:v>
                </c:pt>
                <c:pt idx="21">
                  <c:v>-78</c:v>
                </c:pt>
                <c:pt idx="22">
                  <c:v>-77</c:v>
                </c:pt>
                <c:pt idx="23">
                  <c:v>-76</c:v>
                </c:pt>
                <c:pt idx="24">
                  <c:v>-75</c:v>
                </c:pt>
                <c:pt idx="25">
                  <c:v>-74</c:v>
                </c:pt>
                <c:pt idx="26">
                  <c:v>-73</c:v>
                </c:pt>
                <c:pt idx="27">
                  <c:v>-72</c:v>
                </c:pt>
                <c:pt idx="28">
                  <c:v>-71</c:v>
                </c:pt>
                <c:pt idx="29">
                  <c:v>-70</c:v>
                </c:pt>
                <c:pt idx="30">
                  <c:v>-69</c:v>
                </c:pt>
                <c:pt idx="31">
                  <c:v>-68</c:v>
                </c:pt>
                <c:pt idx="32">
                  <c:v>-67</c:v>
                </c:pt>
                <c:pt idx="33">
                  <c:v>-66</c:v>
                </c:pt>
                <c:pt idx="34">
                  <c:v>-65</c:v>
                </c:pt>
                <c:pt idx="35">
                  <c:v>-64</c:v>
                </c:pt>
                <c:pt idx="36">
                  <c:v>-63</c:v>
                </c:pt>
                <c:pt idx="37">
                  <c:v>-62</c:v>
                </c:pt>
                <c:pt idx="38">
                  <c:v>-61</c:v>
                </c:pt>
                <c:pt idx="39">
                  <c:v>-60</c:v>
                </c:pt>
                <c:pt idx="40">
                  <c:v>-59</c:v>
                </c:pt>
                <c:pt idx="41">
                  <c:v>-58</c:v>
                </c:pt>
                <c:pt idx="42">
                  <c:v>-57</c:v>
                </c:pt>
                <c:pt idx="43">
                  <c:v>-56</c:v>
                </c:pt>
                <c:pt idx="44">
                  <c:v>-55</c:v>
                </c:pt>
                <c:pt idx="45">
                  <c:v>-54</c:v>
                </c:pt>
                <c:pt idx="46">
                  <c:v>-53</c:v>
                </c:pt>
                <c:pt idx="47">
                  <c:v>-52</c:v>
                </c:pt>
                <c:pt idx="48">
                  <c:v>-51</c:v>
                </c:pt>
                <c:pt idx="49">
                  <c:v>-50</c:v>
                </c:pt>
                <c:pt idx="50">
                  <c:v>-49</c:v>
                </c:pt>
                <c:pt idx="51">
                  <c:v>-48</c:v>
                </c:pt>
                <c:pt idx="52">
                  <c:v>-47</c:v>
                </c:pt>
                <c:pt idx="53">
                  <c:v>-46</c:v>
                </c:pt>
                <c:pt idx="54">
                  <c:v>-45</c:v>
                </c:pt>
                <c:pt idx="55">
                  <c:v>-44</c:v>
                </c:pt>
                <c:pt idx="56">
                  <c:v>-43</c:v>
                </c:pt>
                <c:pt idx="57">
                  <c:v>-42</c:v>
                </c:pt>
                <c:pt idx="58">
                  <c:v>-41</c:v>
                </c:pt>
                <c:pt idx="59">
                  <c:v>-40</c:v>
                </c:pt>
                <c:pt idx="60">
                  <c:v>-39</c:v>
                </c:pt>
                <c:pt idx="61">
                  <c:v>-38</c:v>
                </c:pt>
                <c:pt idx="62">
                  <c:v>-37</c:v>
                </c:pt>
                <c:pt idx="63">
                  <c:v>-36</c:v>
                </c:pt>
                <c:pt idx="64">
                  <c:v>-35</c:v>
                </c:pt>
                <c:pt idx="65">
                  <c:v>-34</c:v>
                </c:pt>
                <c:pt idx="66">
                  <c:v>-33</c:v>
                </c:pt>
                <c:pt idx="67">
                  <c:v>-32</c:v>
                </c:pt>
                <c:pt idx="68">
                  <c:v>-31</c:v>
                </c:pt>
                <c:pt idx="69">
                  <c:v>-30</c:v>
                </c:pt>
                <c:pt idx="70">
                  <c:v>-29</c:v>
                </c:pt>
                <c:pt idx="71">
                  <c:v>-28</c:v>
                </c:pt>
                <c:pt idx="72">
                  <c:v>-27</c:v>
                </c:pt>
                <c:pt idx="73">
                  <c:v>-26</c:v>
                </c:pt>
                <c:pt idx="74">
                  <c:v>-25</c:v>
                </c:pt>
                <c:pt idx="75">
                  <c:v>-24</c:v>
                </c:pt>
                <c:pt idx="76">
                  <c:v>-23</c:v>
                </c:pt>
                <c:pt idx="77">
                  <c:v>-22</c:v>
                </c:pt>
                <c:pt idx="78">
                  <c:v>-21</c:v>
                </c:pt>
                <c:pt idx="79">
                  <c:v>-20</c:v>
                </c:pt>
                <c:pt idx="80">
                  <c:v>-19</c:v>
                </c:pt>
                <c:pt idx="81">
                  <c:v>-18</c:v>
                </c:pt>
                <c:pt idx="82">
                  <c:v>-17</c:v>
                </c:pt>
                <c:pt idx="83">
                  <c:v>-16</c:v>
                </c:pt>
                <c:pt idx="84">
                  <c:v>-15</c:v>
                </c:pt>
                <c:pt idx="85">
                  <c:v>-14</c:v>
                </c:pt>
                <c:pt idx="86">
                  <c:v>-13</c:v>
                </c:pt>
                <c:pt idx="87">
                  <c:v>-12</c:v>
                </c:pt>
                <c:pt idx="88">
                  <c:v>-11</c:v>
                </c:pt>
                <c:pt idx="89">
                  <c:v>-10</c:v>
                </c:pt>
                <c:pt idx="90">
                  <c:v>-9</c:v>
                </c:pt>
                <c:pt idx="91">
                  <c:v>-8</c:v>
                </c:pt>
                <c:pt idx="92">
                  <c:v>-7</c:v>
                </c:pt>
                <c:pt idx="93">
                  <c:v>-6</c:v>
                </c:pt>
                <c:pt idx="94">
                  <c:v>-5</c:v>
                </c:pt>
                <c:pt idx="95">
                  <c:v>-4</c:v>
                </c:pt>
                <c:pt idx="96">
                  <c:v>-3</c:v>
                </c:pt>
                <c:pt idx="97">
                  <c:v>-2</c:v>
                </c:pt>
                <c:pt idx="98">
                  <c:v>-1</c:v>
                </c:pt>
                <c:pt idx="99">
                  <c:v>0</c:v>
                </c:pt>
              </c:numCache>
            </c:numRef>
          </c:xVal>
          <c:yVal>
            <c:numRef>
              <c:f>'3-4'!$L$3:$L$102</c:f>
              <c:numCache>
                <c:formatCode>General</c:formatCode>
                <c:ptCount val="100"/>
                <c:pt idx="0">
                  <c:v>162.46909567</c:v>
                </c:pt>
                <c:pt idx="1">
                  <c:v>162.46909241</c:v>
                </c:pt>
                <c:pt idx="2">
                  <c:v>162.46909302</c:v>
                </c:pt>
                <c:pt idx="3">
                  <c:v>162.46909589999999</c:v>
                </c:pt>
                <c:pt idx="4">
                  <c:v>162.46909199000001</c:v>
                </c:pt>
                <c:pt idx="5">
                  <c:v>162.46909685</c:v>
                </c:pt>
                <c:pt idx="6">
                  <c:v>162.46908876999998</c:v>
                </c:pt>
                <c:pt idx="7">
                  <c:v>162.46909743000001</c:v>
                </c:pt>
                <c:pt idx="8">
                  <c:v>162.46910381000001</c:v>
                </c:pt>
                <c:pt idx="9">
                  <c:v>162.46911269</c:v>
                </c:pt>
                <c:pt idx="10">
                  <c:v>162.46911427999999</c:v>
                </c:pt>
                <c:pt idx="11">
                  <c:v>162.46911986000001</c:v>
                </c:pt>
                <c:pt idx="12">
                  <c:v>162.4691344</c:v>
                </c:pt>
                <c:pt idx="13">
                  <c:v>162.46914236000001</c:v>
                </c:pt>
                <c:pt idx="14">
                  <c:v>162.46915081999998</c:v>
                </c:pt>
                <c:pt idx="15">
                  <c:v>162.46914575</c:v>
                </c:pt>
                <c:pt idx="16">
                  <c:v>162.46916343000001</c:v>
                </c:pt>
                <c:pt idx="17">
                  <c:v>162.46916508999999</c:v>
                </c:pt>
                <c:pt idx="18">
                  <c:v>162.46916722</c:v>
                </c:pt>
                <c:pt idx="19">
                  <c:v>162.46918004</c:v>
                </c:pt>
                <c:pt idx="20">
                  <c:v>162.46917538</c:v>
                </c:pt>
                <c:pt idx="21">
                  <c:v>162.46918406999998</c:v>
                </c:pt>
                <c:pt idx="22">
                  <c:v>162.46919047</c:v>
                </c:pt>
                <c:pt idx="23">
                  <c:v>162.46920251999998</c:v>
                </c:pt>
                <c:pt idx="24">
                  <c:v>162.46920159999999</c:v>
                </c:pt>
                <c:pt idx="25">
                  <c:v>162.46921330000001</c:v>
                </c:pt>
                <c:pt idx="26">
                  <c:v>162.46921798</c:v>
                </c:pt>
                <c:pt idx="27">
                  <c:v>162.46923523999999</c:v>
                </c:pt>
                <c:pt idx="28">
                  <c:v>162.46923928999999</c:v>
                </c:pt>
                <c:pt idx="29">
                  <c:v>162.46924521</c:v>
                </c:pt>
                <c:pt idx="30">
                  <c:v>162.46925368000001</c:v>
                </c:pt>
                <c:pt idx="31">
                  <c:v>162.46924842999999</c:v>
                </c:pt>
                <c:pt idx="32">
                  <c:v>162.46925942999999</c:v>
                </c:pt>
                <c:pt idx="33">
                  <c:v>162.46927044999998</c:v>
                </c:pt>
                <c:pt idx="34">
                  <c:v>162.46928148000001</c:v>
                </c:pt>
                <c:pt idx="35">
                  <c:v>162.46928442000001</c:v>
                </c:pt>
                <c:pt idx="36">
                  <c:v>162.46928677</c:v>
                </c:pt>
                <c:pt idx="37">
                  <c:v>162.46930022999999</c:v>
                </c:pt>
                <c:pt idx="38">
                  <c:v>162.46930054000001</c:v>
                </c:pt>
                <c:pt idx="39">
                  <c:v>162.46931734</c:v>
                </c:pt>
                <c:pt idx="40">
                  <c:v>162.46932179999999</c:v>
                </c:pt>
                <c:pt idx="41">
                  <c:v>162.46932039999999</c:v>
                </c:pt>
                <c:pt idx="42">
                  <c:v>162.46932745000001</c:v>
                </c:pt>
                <c:pt idx="43">
                  <c:v>162.46933927000001</c:v>
                </c:pt>
                <c:pt idx="44">
                  <c:v>162.46934550999998</c:v>
                </c:pt>
                <c:pt idx="45">
                  <c:v>162.46934712999999</c:v>
                </c:pt>
                <c:pt idx="46">
                  <c:v>162.46935891999999</c:v>
                </c:pt>
                <c:pt idx="47">
                  <c:v>162.46937115</c:v>
                </c:pt>
                <c:pt idx="48">
                  <c:v>162.46937126</c:v>
                </c:pt>
                <c:pt idx="49">
                  <c:v>162.46938079</c:v>
                </c:pt>
                <c:pt idx="50">
                  <c:v>162.46939613999999</c:v>
                </c:pt>
                <c:pt idx="51">
                  <c:v>162.46940275</c:v>
                </c:pt>
                <c:pt idx="52">
                  <c:v>162.46941228</c:v>
                </c:pt>
                <c:pt idx="53">
                  <c:v>162.46940966</c:v>
                </c:pt>
                <c:pt idx="54">
                  <c:v>162.46941508999998</c:v>
                </c:pt>
                <c:pt idx="55">
                  <c:v>162.46943564</c:v>
                </c:pt>
                <c:pt idx="56">
                  <c:v>162.46944073</c:v>
                </c:pt>
                <c:pt idx="57">
                  <c:v>162.46944410999998</c:v>
                </c:pt>
                <c:pt idx="58">
                  <c:v>162.46946374000001</c:v>
                </c:pt>
                <c:pt idx="59">
                  <c:v>162.46946237</c:v>
                </c:pt>
                <c:pt idx="60">
                  <c:v>162.46947919999999</c:v>
                </c:pt>
                <c:pt idx="61">
                  <c:v>162.46948485999999</c:v>
                </c:pt>
                <c:pt idx="62">
                  <c:v>162.46948821999999</c:v>
                </c:pt>
                <c:pt idx="63">
                  <c:v>162.4695002</c:v>
                </c:pt>
                <c:pt idx="64">
                  <c:v>162.46950557</c:v>
                </c:pt>
                <c:pt idx="65">
                  <c:v>162.46951243999999</c:v>
                </c:pt>
                <c:pt idx="66">
                  <c:v>162.46952349</c:v>
                </c:pt>
                <c:pt idx="67">
                  <c:v>162.46953668999998</c:v>
                </c:pt>
                <c:pt idx="68">
                  <c:v>162.46954403999999</c:v>
                </c:pt>
                <c:pt idx="69">
                  <c:v>162.46953962000001</c:v>
                </c:pt>
                <c:pt idx="70">
                  <c:v>162.46955018</c:v>
                </c:pt>
                <c:pt idx="71">
                  <c:v>162.46956157</c:v>
                </c:pt>
                <c:pt idx="72">
                  <c:v>162.46957000999998</c:v>
                </c:pt>
                <c:pt idx="73">
                  <c:v>162.46958448000001</c:v>
                </c:pt>
                <c:pt idx="74">
                  <c:v>162.46958805</c:v>
                </c:pt>
                <c:pt idx="75">
                  <c:v>162.46959287999999</c:v>
                </c:pt>
                <c:pt idx="76">
                  <c:v>162.46959926</c:v>
                </c:pt>
                <c:pt idx="77">
                  <c:v>162.46961145999998</c:v>
                </c:pt>
                <c:pt idx="78">
                  <c:v>162.46962572999999</c:v>
                </c:pt>
                <c:pt idx="79">
                  <c:v>162.46962864</c:v>
                </c:pt>
                <c:pt idx="80">
                  <c:v>162.46963337</c:v>
                </c:pt>
                <c:pt idx="81">
                  <c:v>162.46964434</c:v>
                </c:pt>
                <c:pt idx="82">
                  <c:v>162.46965578999999</c:v>
                </c:pt>
                <c:pt idx="83">
                  <c:v>162.46966161999998</c:v>
                </c:pt>
                <c:pt idx="84">
                  <c:v>162.46966685999999</c:v>
                </c:pt>
                <c:pt idx="85">
                  <c:v>162.46968505000001</c:v>
                </c:pt>
                <c:pt idx="86">
                  <c:v>162.46969290999999</c:v>
                </c:pt>
                <c:pt idx="87">
                  <c:v>162.46968909</c:v>
                </c:pt>
                <c:pt idx="88">
                  <c:v>162.46969561</c:v>
                </c:pt>
                <c:pt idx="89">
                  <c:v>162.46971103999999</c:v>
                </c:pt>
                <c:pt idx="90">
                  <c:v>162.46971446000001</c:v>
                </c:pt>
                <c:pt idx="91">
                  <c:v>162.46972814</c:v>
                </c:pt>
                <c:pt idx="92">
                  <c:v>162.46974223000001</c:v>
                </c:pt>
                <c:pt idx="93">
                  <c:v>162.46974659</c:v>
                </c:pt>
                <c:pt idx="94">
                  <c:v>162.46975791</c:v>
                </c:pt>
                <c:pt idx="95">
                  <c:v>162.46977139999998</c:v>
                </c:pt>
                <c:pt idx="96">
                  <c:v>162.46978146999999</c:v>
                </c:pt>
                <c:pt idx="97">
                  <c:v>162.46975710999999</c:v>
                </c:pt>
                <c:pt idx="98">
                  <c:v>162.46979694999999</c:v>
                </c:pt>
                <c:pt idx="99">
                  <c:v>162.46979235000001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8EF-4679-85FA-4F76B6BD9CFB}"/>
            </c:ext>
          </c:extLst>
        </c:ser>
        <c:ser>
          <c:idx val="6"/>
          <c:order val="6"/>
          <c:tx>
            <c:strRef>
              <c:f>'3-4'!$M$2</c:f>
              <c:strCache>
                <c:ptCount val="1"/>
                <c:pt idx="0">
                  <c:v>反向压腔2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'3-4'!$I$3:$I$102</c:f>
              <c:numCache>
                <c:formatCode>General</c:formatCode>
                <c:ptCount val="10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  <c:pt idx="40">
                  <c:v>-40</c:v>
                </c:pt>
                <c:pt idx="41">
                  <c:v>-41</c:v>
                </c:pt>
                <c:pt idx="42">
                  <c:v>-42</c:v>
                </c:pt>
                <c:pt idx="43">
                  <c:v>-43</c:v>
                </c:pt>
                <c:pt idx="44">
                  <c:v>-44</c:v>
                </c:pt>
                <c:pt idx="45">
                  <c:v>-45</c:v>
                </c:pt>
                <c:pt idx="46">
                  <c:v>-46</c:v>
                </c:pt>
                <c:pt idx="47">
                  <c:v>-47</c:v>
                </c:pt>
                <c:pt idx="48">
                  <c:v>-48</c:v>
                </c:pt>
                <c:pt idx="49">
                  <c:v>-49</c:v>
                </c:pt>
                <c:pt idx="50">
                  <c:v>-50</c:v>
                </c:pt>
                <c:pt idx="51">
                  <c:v>-51</c:v>
                </c:pt>
                <c:pt idx="52">
                  <c:v>-52</c:v>
                </c:pt>
                <c:pt idx="53">
                  <c:v>-53</c:v>
                </c:pt>
                <c:pt idx="54">
                  <c:v>-54</c:v>
                </c:pt>
                <c:pt idx="55">
                  <c:v>-55</c:v>
                </c:pt>
                <c:pt idx="56">
                  <c:v>-56</c:v>
                </c:pt>
                <c:pt idx="57">
                  <c:v>-57</c:v>
                </c:pt>
                <c:pt idx="58">
                  <c:v>-58</c:v>
                </c:pt>
                <c:pt idx="59">
                  <c:v>-59</c:v>
                </c:pt>
                <c:pt idx="60">
                  <c:v>-60</c:v>
                </c:pt>
                <c:pt idx="61">
                  <c:v>-61</c:v>
                </c:pt>
                <c:pt idx="62">
                  <c:v>-62</c:v>
                </c:pt>
                <c:pt idx="63">
                  <c:v>-63</c:v>
                </c:pt>
                <c:pt idx="64">
                  <c:v>-64</c:v>
                </c:pt>
                <c:pt idx="65">
                  <c:v>-65</c:v>
                </c:pt>
                <c:pt idx="66">
                  <c:v>-66</c:v>
                </c:pt>
                <c:pt idx="67">
                  <c:v>-67</c:v>
                </c:pt>
                <c:pt idx="68">
                  <c:v>-68</c:v>
                </c:pt>
                <c:pt idx="69">
                  <c:v>-69</c:v>
                </c:pt>
                <c:pt idx="70">
                  <c:v>-70</c:v>
                </c:pt>
                <c:pt idx="71">
                  <c:v>-71</c:v>
                </c:pt>
                <c:pt idx="72">
                  <c:v>-72</c:v>
                </c:pt>
                <c:pt idx="73">
                  <c:v>-73</c:v>
                </c:pt>
                <c:pt idx="74">
                  <c:v>-74</c:v>
                </c:pt>
                <c:pt idx="75">
                  <c:v>-75</c:v>
                </c:pt>
                <c:pt idx="76">
                  <c:v>-76</c:v>
                </c:pt>
                <c:pt idx="77">
                  <c:v>-77</c:v>
                </c:pt>
                <c:pt idx="78">
                  <c:v>-78</c:v>
                </c:pt>
                <c:pt idx="79">
                  <c:v>-79</c:v>
                </c:pt>
                <c:pt idx="80">
                  <c:v>-80</c:v>
                </c:pt>
                <c:pt idx="81">
                  <c:v>-81</c:v>
                </c:pt>
                <c:pt idx="82">
                  <c:v>-82</c:v>
                </c:pt>
                <c:pt idx="83">
                  <c:v>-83</c:v>
                </c:pt>
                <c:pt idx="84">
                  <c:v>-84</c:v>
                </c:pt>
                <c:pt idx="85">
                  <c:v>-85</c:v>
                </c:pt>
                <c:pt idx="86">
                  <c:v>-86</c:v>
                </c:pt>
                <c:pt idx="87">
                  <c:v>-87</c:v>
                </c:pt>
                <c:pt idx="88">
                  <c:v>-88</c:v>
                </c:pt>
                <c:pt idx="89">
                  <c:v>-89</c:v>
                </c:pt>
                <c:pt idx="90">
                  <c:v>-90</c:v>
                </c:pt>
                <c:pt idx="91">
                  <c:v>-91</c:v>
                </c:pt>
                <c:pt idx="92">
                  <c:v>-92</c:v>
                </c:pt>
                <c:pt idx="93">
                  <c:v>-93</c:v>
                </c:pt>
                <c:pt idx="94">
                  <c:v>-94</c:v>
                </c:pt>
                <c:pt idx="95">
                  <c:v>-95</c:v>
                </c:pt>
                <c:pt idx="96">
                  <c:v>-96</c:v>
                </c:pt>
                <c:pt idx="97">
                  <c:v>-97</c:v>
                </c:pt>
                <c:pt idx="98">
                  <c:v>-98</c:v>
                </c:pt>
                <c:pt idx="99">
                  <c:v>-99</c:v>
                </c:pt>
              </c:numCache>
            </c:numRef>
          </c:xVal>
          <c:yVal>
            <c:numRef>
              <c:f>'3-4'!$N$3:$N$102</c:f>
              <c:numCache>
                <c:formatCode>General</c:formatCode>
                <c:ptCount val="100"/>
                <c:pt idx="0">
                  <c:v>162.46979647999999</c:v>
                </c:pt>
                <c:pt idx="1">
                  <c:v>162.46980353000001</c:v>
                </c:pt>
                <c:pt idx="2">
                  <c:v>162.46980509799999</c:v>
                </c:pt>
                <c:pt idx="3">
                  <c:v>162.46980229299999</c:v>
                </c:pt>
                <c:pt idx="4">
                  <c:v>162.46981197899999</c:v>
                </c:pt>
                <c:pt idx="5">
                  <c:v>162.469801491</c:v>
                </c:pt>
                <c:pt idx="6">
                  <c:v>162.46979969999998</c:v>
                </c:pt>
                <c:pt idx="7">
                  <c:v>162.4697922</c:v>
                </c:pt>
                <c:pt idx="8">
                  <c:v>162.46979198</c:v>
                </c:pt>
                <c:pt idx="9">
                  <c:v>162.46978060999999</c:v>
                </c:pt>
                <c:pt idx="10">
                  <c:v>162.46977909999998</c:v>
                </c:pt>
                <c:pt idx="11">
                  <c:v>162.46977601999998</c:v>
                </c:pt>
                <c:pt idx="12">
                  <c:v>162.46979098</c:v>
                </c:pt>
                <c:pt idx="13">
                  <c:v>162.46973517999999</c:v>
                </c:pt>
                <c:pt idx="14">
                  <c:v>162.46974706999998</c:v>
                </c:pt>
                <c:pt idx="15">
                  <c:v>162.46973793000001</c:v>
                </c:pt>
                <c:pt idx="16">
                  <c:v>162.46973093</c:v>
                </c:pt>
                <c:pt idx="17">
                  <c:v>162.46973713</c:v>
                </c:pt>
                <c:pt idx="18">
                  <c:v>162.46972485999999</c:v>
                </c:pt>
                <c:pt idx="19">
                  <c:v>162.46971877999999</c:v>
                </c:pt>
                <c:pt idx="20">
                  <c:v>162.46970282000001</c:v>
                </c:pt>
                <c:pt idx="21">
                  <c:v>162.46969719999998</c:v>
                </c:pt>
                <c:pt idx="22">
                  <c:v>162.46968924999999</c:v>
                </c:pt>
                <c:pt idx="23">
                  <c:v>162.46968204000001</c:v>
                </c:pt>
                <c:pt idx="24">
                  <c:v>162.46967556999999</c:v>
                </c:pt>
                <c:pt idx="25">
                  <c:v>162.46966559000001</c:v>
                </c:pt>
                <c:pt idx="26">
                  <c:v>162.46966025</c:v>
                </c:pt>
                <c:pt idx="27">
                  <c:v>162.46965238999999</c:v>
                </c:pt>
                <c:pt idx="28">
                  <c:v>162.46964308</c:v>
                </c:pt>
                <c:pt idx="29">
                  <c:v>162.46963539000001</c:v>
                </c:pt>
                <c:pt idx="30">
                  <c:v>162.46963360000001</c:v>
                </c:pt>
                <c:pt idx="31">
                  <c:v>162.46961701000001</c:v>
                </c:pt>
                <c:pt idx="32">
                  <c:v>162.46961546</c:v>
                </c:pt>
                <c:pt idx="33">
                  <c:v>162.46961242</c:v>
                </c:pt>
                <c:pt idx="34">
                  <c:v>162.46959766000001</c:v>
                </c:pt>
                <c:pt idx="35">
                  <c:v>162.46959837</c:v>
                </c:pt>
                <c:pt idx="36">
                  <c:v>162.46958634000001</c:v>
                </c:pt>
                <c:pt idx="37">
                  <c:v>162.46957770999998</c:v>
                </c:pt>
                <c:pt idx="38">
                  <c:v>162.46956496999999</c:v>
                </c:pt>
                <c:pt idx="39">
                  <c:v>162.46956818999999</c:v>
                </c:pt>
                <c:pt idx="40">
                  <c:v>162.46955401</c:v>
                </c:pt>
                <c:pt idx="41">
                  <c:v>162.46955308</c:v>
                </c:pt>
                <c:pt idx="42">
                  <c:v>162.46954102000001</c:v>
                </c:pt>
                <c:pt idx="43">
                  <c:v>162.46953611000001</c:v>
                </c:pt>
                <c:pt idx="44">
                  <c:v>162.46952542</c:v>
                </c:pt>
                <c:pt idx="45">
                  <c:v>162.46952414999998</c:v>
                </c:pt>
                <c:pt idx="46">
                  <c:v>162.46951908</c:v>
                </c:pt>
                <c:pt idx="47">
                  <c:v>162.46950447</c:v>
                </c:pt>
                <c:pt idx="48">
                  <c:v>162.46950211000001</c:v>
                </c:pt>
                <c:pt idx="49">
                  <c:v>162.46949595000001</c:v>
                </c:pt>
                <c:pt idx="50">
                  <c:v>162.469482</c:v>
                </c:pt>
                <c:pt idx="51">
                  <c:v>162.46947406999999</c:v>
                </c:pt>
                <c:pt idx="52">
                  <c:v>162.46946782999999</c:v>
                </c:pt>
                <c:pt idx="53">
                  <c:v>162.4694538</c:v>
                </c:pt>
                <c:pt idx="54">
                  <c:v>162.46944346999999</c:v>
                </c:pt>
                <c:pt idx="55">
                  <c:v>162.46943733999998</c:v>
                </c:pt>
                <c:pt idx="56">
                  <c:v>162.46943497000001</c:v>
                </c:pt>
                <c:pt idx="57">
                  <c:v>162.46942651000001</c:v>
                </c:pt>
                <c:pt idx="58">
                  <c:v>162.46941866</c:v>
                </c:pt>
                <c:pt idx="59">
                  <c:v>162.46941407</c:v>
                </c:pt>
                <c:pt idx="60">
                  <c:v>162.46940104000001</c:v>
                </c:pt>
                <c:pt idx="61">
                  <c:v>162.46939922999999</c:v>
                </c:pt>
                <c:pt idx="62">
                  <c:v>162.46938889</c:v>
                </c:pt>
                <c:pt idx="63">
                  <c:v>162.46937179</c:v>
                </c:pt>
                <c:pt idx="64">
                  <c:v>162.46937070999999</c:v>
                </c:pt>
                <c:pt idx="65">
                  <c:v>162.46936590999999</c:v>
                </c:pt>
                <c:pt idx="66">
                  <c:v>162.46935646</c:v>
                </c:pt>
                <c:pt idx="67">
                  <c:v>162.46935078999999</c:v>
                </c:pt>
                <c:pt idx="68">
                  <c:v>162.46934752999999</c:v>
                </c:pt>
                <c:pt idx="69">
                  <c:v>162.46933909000001</c:v>
                </c:pt>
                <c:pt idx="70">
                  <c:v>162.46932255999999</c:v>
                </c:pt>
                <c:pt idx="71">
                  <c:v>162.46931691999998</c:v>
                </c:pt>
                <c:pt idx="72">
                  <c:v>162.46930485999999</c:v>
                </c:pt>
                <c:pt idx="73">
                  <c:v>162.46929559</c:v>
                </c:pt>
                <c:pt idx="74">
                  <c:v>162.46928857999998</c:v>
                </c:pt>
                <c:pt idx="75">
                  <c:v>162.46928309</c:v>
                </c:pt>
                <c:pt idx="76">
                  <c:v>162.46927726999999</c:v>
                </c:pt>
                <c:pt idx="77">
                  <c:v>162.46927138000001</c:v>
                </c:pt>
                <c:pt idx="78">
                  <c:v>162.46926506</c:v>
                </c:pt>
                <c:pt idx="79">
                  <c:v>162.46924952000001</c:v>
                </c:pt>
                <c:pt idx="80">
                  <c:v>162.46924421</c:v>
                </c:pt>
                <c:pt idx="81">
                  <c:v>162.46924154999999</c:v>
                </c:pt>
                <c:pt idx="82">
                  <c:v>162.46922271</c:v>
                </c:pt>
                <c:pt idx="83">
                  <c:v>162.46922916</c:v>
                </c:pt>
                <c:pt idx="84">
                  <c:v>162.46920961000001</c:v>
                </c:pt>
                <c:pt idx="85">
                  <c:v>162.46920446999999</c:v>
                </c:pt>
                <c:pt idx="86">
                  <c:v>162.46919198999998</c:v>
                </c:pt>
                <c:pt idx="87">
                  <c:v>162.46918735</c:v>
                </c:pt>
                <c:pt idx="88">
                  <c:v>162.46918592</c:v>
                </c:pt>
                <c:pt idx="89">
                  <c:v>162.46917185999999</c:v>
                </c:pt>
                <c:pt idx="90">
                  <c:v>162.46917393999999</c:v>
                </c:pt>
                <c:pt idx="91">
                  <c:v>162.46915733</c:v>
                </c:pt>
                <c:pt idx="92">
                  <c:v>162.46915820000001</c:v>
                </c:pt>
                <c:pt idx="93">
                  <c:v>162.46914766999998</c:v>
                </c:pt>
                <c:pt idx="94">
                  <c:v>162.46913337999999</c:v>
                </c:pt>
                <c:pt idx="95">
                  <c:v>162.46913480000001</c:v>
                </c:pt>
                <c:pt idx="96">
                  <c:v>162.46912968000001</c:v>
                </c:pt>
                <c:pt idx="97">
                  <c:v>162.46910950999998</c:v>
                </c:pt>
                <c:pt idx="98">
                  <c:v>162.46911326</c:v>
                </c:pt>
                <c:pt idx="99">
                  <c:v>162.46910797999999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8EF-4679-85FA-4F76B6BD9CFB}"/>
            </c:ext>
          </c:extLst>
        </c:ser>
        <c:ser>
          <c:idx val="7"/>
          <c:order val="7"/>
          <c:tx>
            <c:strRef>
              <c:f>'3-4'!$O$2</c:f>
              <c:strCache>
                <c:ptCount val="1"/>
                <c:pt idx="0">
                  <c:v>反向拉腔2</c:v>
                </c:pt>
              </c:strCache>
            </c:strRef>
          </c:tx>
          <c:spPr>
            <a:ln w="28575">
              <a:noFill/>
            </a:ln>
          </c:spPr>
          <c:xVal>
            <c:numRef>
              <c:f>'3-4'!$K$3:$K$102</c:f>
              <c:numCache>
                <c:formatCode>General</c:formatCode>
                <c:ptCount val="100"/>
                <c:pt idx="0">
                  <c:v>-99</c:v>
                </c:pt>
                <c:pt idx="1">
                  <c:v>-98</c:v>
                </c:pt>
                <c:pt idx="2">
                  <c:v>-97</c:v>
                </c:pt>
                <c:pt idx="3">
                  <c:v>-96</c:v>
                </c:pt>
                <c:pt idx="4">
                  <c:v>-95</c:v>
                </c:pt>
                <c:pt idx="5">
                  <c:v>-94</c:v>
                </c:pt>
                <c:pt idx="6">
                  <c:v>-93</c:v>
                </c:pt>
                <c:pt idx="7">
                  <c:v>-92</c:v>
                </c:pt>
                <c:pt idx="8">
                  <c:v>-91</c:v>
                </c:pt>
                <c:pt idx="9">
                  <c:v>-90</c:v>
                </c:pt>
                <c:pt idx="10">
                  <c:v>-89</c:v>
                </c:pt>
                <c:pt idx="11">
                  <c:v>-88</c:v>
                </c:pt>
                <c:pt idx="12">
                  <c:v>-87</c:v>
                </c:pt>
                <c:pt idx="13">
                  <c:v>-86</c:v>
                </c:pt>
                <c:pt idx="14">
                  <c:v>-85</c:v>
                </c:pt>
                <c:pt idx="15">
                  <c:v>-84</c:v>
                </c:pt>
                <c:pt idx="16">
                  <c:v>-83</c:v>
                </c:pt>
                <c:pt idx="17">
                  <c:v>-82</c:v>
                </c:pt>
                <c:pt idx="18">
                  <c:v>-81</c:v>
                </c:pt>
                <c:pt idx="19">
                  <c:v>-80</c:v>
                </c:pt>
                <c:pt idx="20">
                  <c:v>-79</c:v>
                </c:pt>
                <c:pt idx="21">
                  <c:v>-78</c:v>
                </c:pt>
                <c:pt idx="22">
                  <c:v>-77</c:v>
                </c:pt>
                <c:pt idx="23">
                  <c:v>-76</c:v>
                </c:pt>
                <c:pt idx="24">
                  <c:v>-75</c:v>
                </c:pt>
                <c:pt idx="25">
                  <c:v>-74</c:v>
                </c:pt>
                <c:pt idx="26">
                  <c:v>-73</c:v>
                </c:pt>
                <c:pt idx="27">
                  <c:v>-72</c:v>
                </c:pt>
                <c:pt idx="28">
                  <c:v>-71</c:v>
                </c:pt>
                <c:pt idx="29">
                  <c:v>-70</c:v>
                </c:pt>
                <c:pt idx="30">
                  <c:v>-69</c:v>
                </c:pt>
                <c:pt idx="31">
                  <c:v>-68</c:v>
                </c:pt>
                <c:pt idx="32">
                  <c:v>-67</c:v>
                </c:pt>
                <c:pt idx="33">
                  <c:v>-66</c:v>
                </c:pt>
                <c:pt idx="34">
                  <c:v>-65</c:v>
                </c:pt>
                <c:pt idx="35">
                  <c:v>-64</c:v>
                </c:pt>
                <c:pt idx="36">
                  <c:v>-63</c:v>
                </c:pt>
                <c:pt idx="37">
                  <c:v>-62</c:v>
                </c:pt>
                <c:pt idx="38">
                  <c:v>-61</c:v>
                </c:pt>
                <c:pt idx="39">
                  <c:v>-60</c:v>
                </c:pt>
                <c:pt idx="40">
                  <c:v>-59</c:v>
                </c:pt>
                <c:pt idx="41">
                  <c:v>-58</c:v>
                </c:pt>
                <c:pt idx="42">
                  <c:v>-57</c:v>
                </c:pt>
                <c:pt idx="43">
                  <c:v>-56</c:v>
                </c:pt>
                <c:pt idx="44">
                  <c:v>-55</c:v>
                </c:pt>
                <c:pt idx="45">
                  <c:v>-54</c:v>
                </c:pt>
                <c:pt idx="46">
                  <c:v>-53</c:v>
                </c:pt>
                <c:pt idx="47">
                  <c:v>-52</c:v>
                </c:pt>
                <c:pt idx="48">
                  <c:v>-51</c:v>
                </c:pt>
                <c:pt idx="49">
                  <c:v>-50</c:v>
                </c:pt>
                <c:pt idx="50">
                  <c:v>-49</c:v>
                </c:pt>
                <c:pt idx="51">
                  <c:v>-48</c:v>
                </c:pt>
                <c:pt idx="52">
                  <c:v>-47</c:v>
                </c:pt>
                <c:pt idx="53">
                  <c:v>-46</c:v>
                </c:pt>
                <c:pt idx="54">
                  <c:v>-45</c:v>
                </c:pt>
                <c:pt idx="55">
                  <c:v>-44</c:v>
                </c:pt>
                <c:pt idx="56">
                  <c:v>-43</c:v>
                </c:pt>
                <c:pt idx="57">
                  <c:v>-42</c:v>
                </c:pt>
                <c:pt idx="58">
                  <c:v>-41</c:v>
                </c:pt>
                <c:pt idx="59">
                  <c:v>-40</c:v>
                </c:pt>
                <c:pt idx="60">
                  <c:v>-39</c:v>
                </c:pt>
                <c:pt idx="61">
                  <c:v>-38</c:v>
                </c:pt>
                <c:pt idx="62">
                  <c:v>-37</c:v>
                </c:pt>
                <c:pt idx="63">
                  <c:v>-36</c:v>
                </c:pt>
                <c:pt idx="64">
                  <c:v>-35</c:v>
                </c:pt>
                <c:pt idx="65">
                  <c:v>-34</c:v>
                </c:pt>
                <c:pt idx="66">
                  <c:v>-33</c:v>
                </c:pt>
                <c:pt idx="67">
                  <c:v>-32</c:v>
                </c:pt>
                <c:pt idx="68">
                  <c:v>-31</c:v>
                </c:pt>
                <c:pt idx="69">
                  <c:v>-30</c:v>
                </c:pt>
                <c:pt idx="70">
                  <c:v>-29</c:v>
                </c:pt>
                <c:pt idx="71">
                  <c:v>-28</c:v>
                </c:pt>
                <c:pt idx="72">
                  <c:v>-27</c:v>
                </c:pt>
                <c:pt idx="73">
                  <c:v>-26</c:v>
                </c:pt>
                <c:pt idx="74">
                  <c:v>-25</c:v>
                </c:pt>
                <c:pt idx="75">
                  <c:v>-24</c:v>
                </c:pt>
                <c:pt idx="76">
                  <c:v>-23</c:v>
                </c:pt>
                <c:pt idx="77">
                  <c:v>-22</c:v>
                </c:pt>
                <c:pt idx="78">
                  <c:v>-21</c:v>
                </c:pt>
                <c:pt idx="79">
                  <c:v>-20</c:v>
                </c:pt>
                <c:pt idx="80">
                  <c:v>-19</c:v>
                </c:pt>
                <c:pt idx="81">
                  <c:v>-18</c:v>
                </c:pt>
                <c:pt idx="82">
                  <c:v>-17</c:v>
                </c:pt>
                <c:pt idx="83">
                  <c:v>-16</c:v>
                </c:pt>
                <c:pt idx="84">
                  <c:v>-15</c:v>
                </c:pt>
                <c:pt idx="85">
                  <c:v>-14</c:v>
                </c:pt>
                <c:pt idx="86">
                  <c:v>-13</c:v>
                </c:pt>
                <c:pt idx="87">
                  <c:v>-12</c:v>
                </c:pt>
                <c:pt idx="88">
                  <c:v>-11</c:v>
                </c:pt>
                <c:pt idx="89">
                  <c:v>-10</c:v>
                </c:pt>
                <c:pt idx="90">
                  <c:v>-9</c:v>
                </c:pt>
                <c:pt idx="91">
                  <c:v>-8</c:v>
                </c:pt>
                <c:pt idx="92">
                  <c:v>-7</c:v>
                </c:pt>
                <c:pt idx="93">
                  <c:v>-6</c:v>
                </c:pt>
                <c:pt idx="94">
                  <c:v>-5</c:v>
                </c:pt>
                <c:pt idx="95">
                  <c:v>-4</c:v>
                </c:pt>
                <c:pt idx="96">
                  <c:v>-3</c:v>
                </c:pt>
                <c:pt idx="97">
                  <c:v>-2</c:v>
                </c:pt>
                <c:pt idx="98">
                  <c:v>-1</c:v>
                </c:pt>
                <c:pt idx="99">
                  <c:v>0</c:v>
                </c:pt>
              </c:numCache>
            </c:numRef>
          </c:xVal>
          <c:yVal>
            <c:numRef>
              <c:f>'3-4'!$P$3:$P$102</c:f>
              <c:numCache>
                <c:formatCode>General</c:formatCode>
                <c:ptCount val="100"/>
                <c:pt idx="0">
                  <c:v>162.46909747000001</c:v>
                </c:pt>
                <c:pt idx="1">
                  <c:v>162.46909764</c:v>
                </c:pt>
                <c:pt idx="2">
                  <c:v>162.46909388999998</c:v>
                </c:pt>
                <c:pt idx="3">
                  <c:v>162.46910023000001</c:v>
                </c:pt>
                <c:pt idx="4">
                  <c:v>162.46910388000001</c:v>
                </c:pt>
                <c:pt idx="5">
                  <c:v>162.46909700999998</c:v>
                </c:pt>
                <c:pt idx="6">
                  <c:v>162.46910385999999</c:v>
                </c:pt>
                <c:pt idx="7">
                  <c:v>162.46911033000001</c:v>
                </c:pt>
                <c:pt idx="8">
                  <c:v>162.46911309000001</c:v>
                </c:pt>
                <c:pt idx="9">
                  <c:v>162.46912932000001</c:v>
                </c:pt>
                <c:pt idx="10">
                  <c:v>162.46912606999999</c:v>
                </c:pt>
                <c:pt idx="11">
                  <c:v>162.46914136999999</c:v>
                </c:pt>
                <c:pt idx="12">
                  <c:v>162.46914339</c:v>
                </c:pt>
                <c:pt idx="13">
                  <c:v>162.46914898</c:v>
                </c:pt>
                <c:pt idx="14">
                  <c:v>162.46915206</c:v>
                </c:pt>
                <c:pt idx="15">
                  <c:v>162.46915518</c:v>
                </c:pt>
                <c:pt idx="16">
                  <c:v>162.4691675</c:v>
                </c:pt>
                <c:pt idx="17">
                  <c:v>162.46917298</c:v>
                </c:pt>
                <c:pt idx="18">
                  <c:v>162.46918011</c:v>
                </c:pt>
                <c:pt idx="19">
                  <c:v>162.46918270999998</c:v>
                </c:pt>
                <c:pt idx="20">
                  <c:v>162.46919093</c:v>
                </c:pt>
                <c:pt idx="21">
                  <c:v>162.46919861999999</c:v>
                </c:pt>
                <c:pt idx="22">
                  <c:v>162.46920897999999</c:v>
                </c:pt>
                <c:pt idx="23">
                  <c:v>162.46920653000001</c:v>
                </c:pt>
                <c:pt idx="24">
                  <c:v>162.46921774</c:v>
                </c:pt>
                <c:pt idx="25">
                  <c:v>162.46922408999998</c:v>
                </c:pt>
                <c:pt idx="26">
                  <c:v>162.46923355999999</c:v>
                </c:pt>
                <c:pt idx="27">
                  <c:v>162.46924107000001</c:v>
                </c:pt>
                <c:pt idx="28">
                  <c:v>162.46924933</c:v>
                </c:pt>
                <c:pt idx="29">
                  <c:v>162.46925142000001</c:v>
                </c:pt>
                <c:pt idx="30">
                  <c:v>162.4692632</c:v>
                </c:pt>
                <c:pt idx="31">
                  <c:v>162.46927417000001</c:v>
                </c:pt>
                <c:pt idx="32">
                  <c:v>162.46927152000001</c:v>
                </c:pt>
                <c:pt idx="33">
                  <c:v>162.46928779999999</c:v>
                </c:pt>
                <c:pt idx="34">
                  <c:v>162.46929517000001</c:v>
                </c:pt>
                <c:pt idx="35">
                  <c:v>162.46929535999999</c:v>
                </c:pt>
                <c:pt idx="36">
                  <c:v>162.46930556999999</c:v>
                </c:pt>
                <c:pt idx="37">
                  <c:v>162.46931469</c:v>
                </c:pt>
                <c:pt idx="38">
                  <c:v>162.46932361999998</c:v>
                </c:pt>
                <c:pt idx="39">
                  <c:v>162.46932848</c:v>
                </c:pt>
                <c:pt idx="40">
                  <c:v>162.46933165999999</c:v>
                </c:pt>
                <c:pt idx="41">
                  <c:v>162.46934204999999</c:v>
                </c:pt>
                <c:pt idx="42">
                  <c:v>162.46935206000001</c:v>
                </c:pt>
                <c:pt idx="43">
                  <c:v>162.46935786</c:v>
                </c:pt>
                <c:pt idx="44">
                  <c:v>162.46936305</c:v>
                </c:pt>
                <c:pt idx="45">
                  <c:v>162.46936540999999</c:v>
                </c:pt>
                <c:pt idx="46">
                  <c:v>162.46937771999998</c:v>
                </c:pt>
                <c:pt idx="47">
                  <c:v>162.46938268</c:v>
                </c:pt>
                <c:pt idx="48">
                  <c:v>162.4693953</c:v>
                </c:pt>
                <c:pt idx="49">
                  <c:v>162.46940358999998</c:v>
                </c:pt>
                <c:pt idx="50">
                  <c:v>162.46941067999998</c:v>
                </c:pt>
                <c:pt idx="51">
                  <c:v>162.46941719</c:v>
                </c:pt>
                <c:pt idx="52">
                  <c:v>162.46943149999998</c:v>
                </c:pt>
                <c:pt idx="53">
                  <c:v>162.46944002999999</c:v>
                </c:pt>
                <c:pt idx="54">
                  <c:v>162.46944293999999</c:v>
                </c:pt>
                <c:pt idx="55">
                  <c:v>162.46944811999998</c:v>
                </c:pt>
                <c:pt idx="56">
                  <c:v>162.46945753</c:v>
                </c:pt>
                <c:pt idx="57">
                  <c:v>162.46946413999999</c:v>
                </c:pt>
                <c:pt idx="58">
                  <c:v>162.46947261</c:v>
                </c:pt>
                <c:pt idx="59">
                  <c:v>162.46947677</c:v>
                </c:pt>
                <c:pt idx="60">
                  <c:v>162.46949001999999</c:v>
                </c:pt>
                <c:pt idx="61">
                  <c:v>162.46949473999999</c:v>
                </c:pt>
                <c:pt idx="62">
                  <c:v>162.46951143999999</c:v>
                </c:pt>
                <c:pt idx="63">
                  <c:v>162.46951059</c:v>
                </c:pt>
                <c:pt idx="64">
                  <c:v>162.46952801999998</c:v>
                </c:pt>
                <c:pt idx="65">
                  <c:v>162.46953164999999</c:v>
                </c:pt>
                <c:pt idx="66">
                  <c:v>162.46954122</c:v>
                </c:pt>
                <c:pt idx="67">
                  <c:v>162.46954313999998</c:v>
                </c:pt>
                <c:pt idx="68">
                  <c:v>162.46955768000001</c:v>
                </c:pt>
                <c:pt idx="69">
                  <c:v>162.46956245999999</c:v>
                </c:pt>
                <c:pt idx="70">
                  <c:v>162.46956532999999</c:v>
                </c:pt>
                <c:pt idx="71">
                  <c:v>162.46957719</c:v>
                </c:pt>
                <c:pt idx="72">
                  <c:v>162.46958278</c:v>
                </c:pt>
                <c:pt idx="73">
                  <c:v>162.46959440999998</c:v>
                </c:pt>
                <c:pt idx="74">
                  <c:v>162.46960708</c:v>
                </c:pt>
                <c:pt idx="75">
                  <c:v>162.46961186999999</c:v>
                </c:pt>
                <c:pt idx="76">
                  <c:v>162.46962568000001</c:v>
                </c:pt>
                <c:pt idx="77">
                  <c:v>162.46963273</c:v>
                </c:pt>
                <c:pt idx="78">
                  <c:v>162.46963517</c:v>
                </c:pt>
                <c:pt idx="79">
                  <c:v>162.46964924</c:v>
                </c:pt>
                <c:pt idx="80">
                  <c:v>162.46965556000001</c:v>
                </c:pt>
                <c:pt idx="81">
                  <c:v>162.46966612</c:v>
                </c:pt>
                <c:pt idx="82">
                  <c:v>162.4696678</c:v>
                </c:pt>
                <c:pt idx="83">
                  <c:v>162.46968032000001</c:v>
                </c:pt>
                <c:pt idx="84">
                  <c:v>162.46968948</c:v>
                </c:pt>
                <c:pt idx="85">
                  <c:v>162.46969503</c:v>
                </c:pt>
                <c:pt idx="86">
                  <c:v>162.46969773999999</c:v>
                </c:pt>
                <c:pt idx="87">
                  <c:v>162.46971729999999</c:v>
                </c:pt>
                <c:pt idx="88">
                  <c:v>162.46972231999999</c:v>
                </c:pt>
                <c:pt idx="89">
                  <c:v>162.46973509</c:v>
                </c:pt>
                <c:pt idx="90">
                  <c:v>162.46974051999999</c:v>
                </c:pt>
                <c:pt idx="91">
                  <c:v>162.46975065999999</c:v>
                </c:pt>
                <c:pt idx="92">
                  <c:v>162.46975215999998</c:v>
                </c:pt>
                <c:pt idx="93">
                  <c:v>162.46976233000001</c:v>
                </c:pt>
                <c:pt idx="94">
                  <c:v>162.46979468999999</c:v>
                </c:pt>
                <c:pt idx="95">
                  <c:v>162.46976172000001</c:v>
                </c:pt>
                <c:pt idx="96">
                  <c:v>162.46979174999998</c:v>
                </c:pt>
                <c:pt idx="97">
                  <c:v>162.46980373099998</c:v>
                </c:pt>
                <c:pt idx="98">
                  <c:v>162.46980500499998</c:v>
                </c:pt>
                <c:pt idx="99">
                  <c:v>162.469810196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8EF-4679-85FA-4F76B6BD9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46272"/>
        <c:axId val="170280640"/>
      </c:scatterChart>
      <c:valAx>
        <c:axId val="8284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smtClean="0"/>
                  <a:t>Steps/100</a:t>
                </a:r>
                <a:endParaRPr lang="zh-CN" altLang="en-US" sz="16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0280640"/>
        <c:crosses val="autoZero"/>
        <c:crossBetween val="midCat"/>
      </c:valAx>
      <c:valAx>
        <c:axId val="170280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smtClean="0"/>
                  <a:t>Frequency (MHz)</a:t>
                </a:r>
                <a:endParaRPr lang="zh-CN" altLang="en-US" sz="16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846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mtClean="0"/>
              <a:t>HWR015 CM3-3</a:t>
            </a:r>
            <a:endParaRPr lang="zh-CN" alt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cycle1</c:v>
          </c:tx>
          <c:val>
            <c:numRef>
              <c:f>'CM3-4'!$C$3:$C$27</c:f>
              <c:numCache>
                <c:formatCode>General</c:formatCode>
                <c:ptCount val="25"/>
                <c:pt idx="0">
                  <c:v>4.9999999999998934E-3</c:v>
                </c:pt>
                <c:pt idx="1">
                  <c:v>1.1000000000000121E-2</c:v>
                </c:pt>
                <c:pt idx="2">
                  <c:v>1.499999999999968E-2</c:v>
                </c:pt>
                <c:pt idx="3">
                  <c:v>1.9999999999999574E-2</c:v>
                </c:pt>
                <c:pt idx="4">
                  <c:v>2.2999999999999687E-2</c:v>
                </c:pt>
                <c:pt idx="5">
                  <c:v>2.8999999999999915E-2</c:v>
                </c:pt>
                <c:pt idx="6">
                  <c:v>3.5999999999999588E-2</c:v>
                </c:pt>
                <c:pt idx="7">
                  <c:v>4.0000000000000036E-2</c:v>
                </c:pt>
                <c:pt idx="8">
                  <c:v>4.6999999999999709E-2</c:v>
                </c:pt>
                <c:pt idx="9">
                  <c:v>5.1999999999999602E-2</c:v>
                </c:pt>
                <c:pt idx="10">
                  <c:v>5.9000000000000163E-2</c:v>
                </c:pt>
                <c:pt idx="11">
                  <c:v>6.2999999999999723E-2</c:v>
                </c:pt>
                <c:pt idx="12">
                  <c:v>6.9999999999999396E-2</c:v>
                </c:pt>
                <c:pt idx="13">
                  <c:v>7.8999999999999737E-2</c:v>
                </c:pt>
                <c:pt idx="14">
                  <c:v>8.3000000000000185E-2</c:v>
                </c:pt>
                <c:pt idx="15">
                  <c:v>8.9999999999999858E-2</c:v>
                </c:pt>
                <c:pt idx="16">
                  <c:v>9.6000000000000085E-2</c:v>
                </c:pt>
                <c:pt idx="17">
                  <c:v>9.8999999999999311E-2</c:v>
                </c:pt>
                <c:pt idx="18">
                  <c:v>0.10799999999999965</c:v>
                </c:pt>
                <c:pt idx="19">
                  <c:v>0.11299999999999955</c:v>
                </c:pt>
                <c:pt idx="20">
                  <c:v>0.12099999999999955</c:v>
                </c:pt>
                <c:pt idx="21">
                  <c:v>0.12800000000000011</c:v>
                </c:pt>
                <c:pt idx="22">
                  <c:v>0.13099999999999934</c:v>
                </c:pt>
                <c:pt idx="23">
                  <c:v>0.13699999999999957</c:v>
                </c:pt>
                <c:pt idx="24">
                  <c:v>0.14400000000000013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4-42BA-8957-70BDCC0E38F1}"/>
            </c:ext>
          </c:extLst>
        </c:ser>
        <c:ser>
          <c:idx val="1"/>
          <c:order val="1"/>
          <c:tx>
            <c:v>cycle2</c:v>
          </c:tx>
          <c:val>
            <c:numRef>
              <c:f>'CM3-4'!$E$3:$E$27</c:f>
              <c:numCache>
                <c:formatCode>General</c:formatCode>
                <c:ptCount val="25"/>
                <c:pt idx="0">
                  <c:v>-1.6000000000000014E-2</c:v>
                </c:pt>
                <c:pt idx="1">
                  <c:v>-1.2000000000000455E-2</c:v>
                </c:pt>
                <c:pt idx="2">
                  <c:v>-4.9999999999998934E-3</c:v>
                </c:pt>
                <c:pt idx="3">
                  <c:v>1.9999999999997797E-3</c:v>
                </c:pt>
                <c:pt idx="4">
                  <c:v>8.0000000000000071E-3</c:v>
                </c:pt>
                <c:pt idx="5">
                  <c:v>1.2999999999999901E-2</c:v>
                </c:pt>
                <c:pt idx="6">
                  <c:v>1.9000000000000128E-2</c:v>
                </c:pt>
                <c:pt idx="7">
                  <c:v>2.5999999999999801E-2</c:v>
                </c:pt>
                <c:pt idx="8">
                  <c:v>3.2000000000000028E-2</c:v>
                </c:pt>
                <c:pt idx="9">
                  <c:v>3.7999999999999368E-2</c:v>
                </c:pt>
                <c:pt idx="10">
                  <c:v>4.3999999999999595E-2</c:v>
                </c:pt>
                <c:pt idx="11">
                  <c:v>4.8999999999999488E-2</c:v>
                </c:pt>
                <c:pt idx="12">
                  <c:v>5.600000000000005E-2</c:v>
                </c:pt>
                <c:pt idx="13">
                  <c:v>6.2999999999999723E-2</c:v>
                </c:pt>
                <c:pt idx="14">
                  <c:v>6.9999999999999396E-2</c:v>
                </c:pt>
                <c:pt idx="15">
                  <c:v>7.5000000000000178E-2</c:v>
                </c:pt>
                <c:pt idx="16">
                  <c:v>8.1999999999999851E-2</c:v>
                </c:pt>
                <c:pt idx="17">
                  <c:v>8.8000000000000078E-2</c:v>
                </c:pt>
                <c:pt idx="18">
                  <c:v>9.6000000000000085E-2</c:v>
                </c:pt>
                <c:pt idx="19">
                  <c:v>0.10299999999999976</c:v>
                </c:pt>
                <c:pt idx="20">
                  <c:v>0.10999999999999943</c:v>
                </c:pt>
                <c:pt idx="21">
                  <c:v>0.11699999999999999</c:v>
                </c:pt>
                <c:pt idx="22">
                  <c:v>0.12699999999999978</c:v>
                </c:pt>
                <c:pt idx="23">
                  <c:v>0.13499999999999979</c:v>
                </c:pt>
                <c:pt idx="24">
                  <c:v>0.14400000000000013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4-42BA-8957-70BDCC0E38F1}"/>
            </c:ext>
          </c:extLst>
        </c:ser>
        <c:ser>
          <c:idx val="2"/>
          <c:order val="2"/>
          <c:tx>
            <c:v>cycle3</c:v>
          </c:tx>
          <c:val>
            <c:numRef>
              <c:f>'CM3-4'!$G$3:$G$27</c:f>
              <c:numCache>
                <c:formatCode>General</c:formatCode>
                <c:ptCount val="25"/>
                <c:pt idx="0">
                  <c:v>-2.3000000000000576E-2</c:v>
                </c:pt>
                <c:pt idx="1">
                  <c:v>-2.8999999999999915E-2</c:v>
                </c:pt>
                <c:pt idx="2">
                  <c:v>-3.5000000000000142E-2</c:v>
                </c:pt>
                <c:pt idx="3">
                  <c:v>-4.1000000000000369E-2</c:v>
                </c:pt>
                <c:pt idx="4">
                  <c:v>-4.8000000000000043E-2</c:v>
                </c:pt>
                <c:pt idx="5">
                  <c:v>-5.400000000000027E-2</c:v>
                </c:pt>
                <c:pt idx="6">
                  <c:v>-6.0000000000000497E-2</c:v>
                </c:pt>
                <c:pt idx="7">
                  <c:v>-6.8000000000000504E-2</c:v>
                </c:pt>
                <c:pt idx="8">
                  <c:v>-7.2000000000000064E-2</c:v>
                </c:pt>
                <c:pt idx="9">
                  <c:v>-7.8000000000000291E-2</c:v>
                </c:pt>
                <c:pt idx="10">
                  <c:v>-8.4000000000000519E-2</c:v>
                </c:pt>
                <c:pt idx="11">
                  <c:v>-9.1000000000000192E-2</c:v>
                </c:pt>
                <c:pt idx="12">
                  <c:v>-9.5000000000000639E-2</c:v>
                </c:pt>
                <c:pt idx="13">
                  <c:v>-0.10300000000000065</c:v>
                </c:pt>
                <c:pt idx="14">
                  <c:v>-0.10800000000000054</c:v>
                </c:pt>
                <c:pt idx="15">
                  <c:v>-0.11399999999999988</c:v>
                </c:pt>
                <c:pt idx="16">
                  <c:v>-0.12100000000000044</c:v>
                </c:pt>
                <c:pt idx="17">
                  <c:v>-0.12700000000000067</c:v>
                </c:pt>
                <c:pt idx="18">
                  <c:v>-0.13300000000000001</c:v>
                </c:pt>
                <c:pt idx="19">
                  <c:v>-0.13900000000000023</c:v>
                </c:pt>
                <c:pt idx="20">
                  <c:v>-0.14500000000000046</c:v>
                </c:pt>
                <c:pt idx="21">
                  <c:v>-0.15100000000000069</c:v>
                </c:pt>
                <c:pt idx="22">
                  <c:v>-0.15700000000000003</c:v>
                </c:pt>
                <c:pt idx="23">
                  <c:v>-0.16400000000000059</c:v>
                </c:pt>
                <c:pt idx="24">
                  <c:v>-0.16999999999999993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B4-42BA-8957-70BDCC0E38F1}"/>
            </c:ext>
          </c:extLst>
        </c:ser>
        <c:ser>
          <c:idx val="3"/>
          <c:order val="3"/>
          <c:tx>
            <c:v>cycle4</c:v>
          </c:tx>
          <c:val>
            <c:numRef>
              <c:f>'CM3-4'!$I$3:$I$27</c:f>
              <c:numCache>
                <c:formatCode>General</c:formatCode>
                <c:ptCount val="25"/>
                <c:pt idx="0">
                  <c:v>-1.2000000000000455E-2</c:v>
                </c:pt>
                <c:pt idx="1">
                  <c:v>-1.9000000000000128E-2</c:v>
                </c:pt>
                <c:pt idx="2">
                  <c:v>-2.4000000000000021E-2</c:v>
                </c:pt>
                <c:pt idx="3">
                  <c:v>-3.1000000000000583E-2</c:v>
                </c:pt>
                <c:pt idx="4">
                  <c:v>-3.6000000000000476E-2</c:v>
                </c:pt>
                <c:pt idx="5">
                  <c:v>-4.3000000000000149E-2</c:v>
                </c:pt>
                <c:pt idx="6">
                  <c:v>-5.1000000000000156E-2</c:v>
                </c:pt>
                <c:pt idx="7">
                  <c:v>-5.7000000000000384E-2</c:v>
                </c:pt>
                <c:pt idx="8">
                  <c:v>-6.2000000000000277E-2</c:v>
                </c:pt>
                <c:pt idx="9">
                  <c:v>-6.899999999999995E-2</c:v>
                </c:pt>
                <c:pt idx="10">
                  <c:v>-7.2000000000000064E-2</c:v>
                </c:pt>
                <c:pt idx="11">
                  <c:v>-8.0000000000000071E-2</c:v>
                </c:pt>
                <c:pt idx="12">
                  <c:v>-8.4999999999999964E-2</c:v>
                </c:pt>
                <c:pt idx="13">
                  <c:v>-9.2000000000000526E-2</c:v>
                </c:pt>
                <c:pt idx="14">
                  <c:v>-9.7000000000000419E-2</c:v>
                </c:pt>
                <c:pt idx="15">
                  <c:v>-0.10500000000000043</c:v>
                </c:pt>
                <c:pt idx="16">
                  <c:v>-0.11100000000000065</c:v>
                </c:pt>
                <c:pt idx="17">
                  <c:v>-0.12199999999999989</c:v>
                </c:pt>
                <c:pt idx="18">
                  <c:v>-0.125</c:v>
                </c:pt>
                <c:pt idx="19">
                  <c:v>-0.13400000000000034</c:v>
                </c:pt>
                <c:pt idx="20">
                  <c:v>-0.14200000000000035</c:v>
                </c:pt>
                <c:pt idx="21">
                  <c:v>-0.14500000000000046</c:v>
                </c:pt>
                <c:pt idx="22">
                  <c:v>-0.15100000000000069</c:v>
                </c:pt>
                <c:pt idx="23">
                  <c:v>-0.16100000000000048</c:v>
                </c:pt>
                <c:pt idx="24">
                  <c:v>-0.16999999999999993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B4-42BA-8957-70BDCC0E3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01760"/>
        <c:axId val="45303296"/>
      </c:lineChart>
      <c:catAx>
        <c:axId val="4530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smtClean="0"/>
                  <a:t>Steps/200</a:t>
                </a:r>
                <a:endParaRPr lang="zh-CN" altLang="en-US" sz="1600"/>
              </a:p>
            </c:rich>
          </c:tx>
          <c:layout/>
          <c:overlay val="0"/>
        </c:title>
        <c:majorTickMark val="out"/>
        <c:minorTickMark val="none"/>
        <c:tickLblPos val="nextTo"/>
        <c:crossAx val="45303296"/>
        <c:crosses val="autoZero"/>
        <c:auto val="1"/>
        <c:lblAlgn val="ctr"/>
        <c:lblOffset val="100"/>
        <c:noMultiLvlLbl val="0"/>
      </c:catAx>
      <c:valAx>
        <c:axId val="45303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 smtClean="0"/>
                  <a:t>Displacement</a:t>
                </a:r>
                <a:r>
                  <a:rPr lang="en-US" altLang="zh-CN" sz="1600" baseline="0" smtClean="0"/>
                  <a:t> (mm)</a:t>
                </a:r>
                <a:endParaRPr lang="zh-CN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530176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C4B4-CD9D-4301-9DA5-6C31CB0EAD71}" type="datetimeFigureOut">
              <a:rPr lang="zh-CN" altLang="en-US" smtClean="0"/>
              <a:pPr/>
              <a:t>2018/2/8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A043-0B8F-4C41-91E9-727ECABCFF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1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658F-5661-4116-A148-DE30573B7B00}" type="datetimeFigureOut">
              <a:rPr lang="zh-CN" altLang="en-US" smtClean="0"/>
              <a:pPr/>
              <a:t>2018/2/8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6F3E-2AC6-42A0-A248-193B04769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00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4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17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DA10C8-4398-4531-B821-095F75B6FA4A}" type="slidenum">
              <a:rPr lang="zh-CN" altLang="en-US" smtClean="0">
                <a:latin typeface="Arial" charset="0"/>
                <a:ea typeface="宋体" charset="-122"/>
              </a:rPr>
              <a:pPr/>
              <a:t>14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40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76696" y="2060848"/>
            <a:ext cx="7999760" cy="1476032"/>
          </a:xfrm>
        </p:spPr>
        <p:txBody>
          <a:bodyPr vert="horz" anchor="ctr" anchorCtr="0">
            <a:normAutofit/>
          </a:bodyPr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3897052"/>
            <a:ext cx="7986403" cy="226825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385253" y="2060848"/>
            <a:ext cx="8291203" cy="147603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5254" y="3897052"/>
            <a:ext cx="8291202" cy="226825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728" y="2060848"/>
            <a:ext cx="238126" cy="14760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254" y="3897052"/>
            <a:ext cx="228600" cy="22682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ca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502" y="-1524"/>
            <a:ext cx="3654498" cy="872716"/>
          </a:xfrm>
          <a:prstGeom prst="rect">
            <a:avLst/>
          </a:prstGeom>
        </p:spPr>
      </p:pic>
      <p:pic>
        <p:nvPicPr>
          <p:cNvPr id="13" name="图片 12" descr="核裂变副本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6454800"/>
            <a:ext cx="781200" cy="403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24" y="44624"/>
            <a:ext cx="5156044" cy="813509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 bwMode="auto">
          <a:xfrm>
            <a:off x="2987824" y="6408038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kern="1200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TTC</a:t>
            </a:r>
            <a:r>
              <a:rPr lang="en-US" altLang="zh-CN" sz="24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kern="1200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2018, Milano, Feb., 06-09, 2018</a:t>
            </a:r>
            <a:endParaRPr lang="zh-CN" altLang="en-US" sz="1600" b="1" i="1" kern="1200" cap="none" spc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sz="1600" b="1" i="1" kern="1200" cap="none" spc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8E30"/>
                </a:solidFill>
                <a:latin typeface="+mn-lt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110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25084" cy="720000"/>
          </a:xfrm>
          <a:noFill/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80181" cy="72069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6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TTC 2018, Milano, </a:t>
            </a: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Feb</a:t>
            </a:r>
            <a:r>
              <a:rPr lang="en-US" altLang="zh-CN" sz="1600" b="1" i="1" cap="none" spc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., 06-09, 2018</a:t>
            </a: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" y="873125"/>
            <a:ext cx="8858280" cy="3600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28038" algn="l"/>
              </a:tabLst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" name="图片 18" descr="核裂变副本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6454800"/>
            <a:ext cx="781200" cy="40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748713" y="6486628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6666605D-F742-46A5-9526-2ACEDBC5B4A2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/>
              <a:t>‹#›</a:t>
            </a:fld>
            <a:endParaRPr lang="zh-CN" altLang="en-US" sz="1600" i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8" name="Picture 3" descr="logo-cas.gi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9"/>
          <a:stretch/>
        </p:blipFill>
        <p:spPr>
          <a:xfrm>
            <a:off x="8295797" y="-1524"/>
            <a:ext cx="842766" cy="872716"/>
          </a:xfrm>
          <a:prstGeom prst="rect">
            <a:avLst/>
          </a:prstGeom>
        </p:spPr>
      </p:pic>
      <p:pic>
        <p:nvPicPr>
          <p:cNvPr id="9" name="图片 8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5496" y="31114"/>
            <a:ext cx="902208" cy="8388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6" r:id="rId3"/>
  </p:sldLayoutIdLst>
  <p:transition advTm="114609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6600"/>
          </a:solidFill>
          <a:effectLst/>
          <a:latin typeface="Times New Roman" pitchFamily="18" charset="0"/>
          <a:ea typeface="黑体" pitchFamily="49" charset="-122"/>
          <a:cs typeface="Times New Roman" pitchFamily="18" charset="0"/>
        </a:defRPr>
      </a:lvl1pPr>
    </p:titleStyle>
    <p:bodyStyle>
      <a:lvl1pPr marL="274320" indent="-274320" algn="just" rtl="0" eaLnBrk="1" latinLnBrk="0" hangingPunct="1">
        <a:spcBef>
          <a:spcPts val="1200"/>
        </a:spcBef>
        <a:buClr>
          <a:srgbClr val="0047A0"/>
        </a:buClr>
        <a:buSzPct val="100000"/>
        <a:buFont typeface="Wingdings 3"/>
        <a:buChar char=""/>
        <a:defRPr kumimoji="0"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90000"/>
        <a:buFont typeface="Wingdings 3"/>
        <a:buChar char=""/>
        <a:defRPr kumimoji="0"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80000"/>
        <a:buFont typeface="Wingdings 3"/>
        <a:buChar char=""/>
        <a:defRPr kumimoji="0"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136904" cy="1539602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smtClean="0"/>
              <a:t>C-ADS tuner systems at IMP</a:t>
            </a: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0053" y="3897052"/>
            <a:ext cx="7986403" cy="2196244"/>
          </a:xfrm>
        </p:spPr>
        <p:txBody>
          <a:bodyPr/>
          <a:lstStyle/>
          <a:p>
            <a:r>
              <a:rPr kumimoji="1" lang="en-US" altLang="zh-CN" sz="2000" smtClean="0"/>
              <a:t>Lubei Liu, Ruoxu WANG, Fengfeng Wang, Lei Zhang</a:t>
            </a:r>
          </a:p>
          <a:p>
            <a:r>
              <a:rPr kumimoji="1" lang="en-US" altLang="zh-CN" sz="2000" u="sng" smtClean="0"/>
              <a:t>Tiancai Jiang</a:t>
            </a:r>
            <a:r>
              <a:rPr kumimoji="1" lang="en-US" altLang="zh-CN" sz="2000" smtClean="0"/>
              <a:t>, Zheng Gao, Weiming Yue, Shenghu </a:t>
            </a:r>
            <a:r>
              <a:rPr kumimoji="1" lang="en-US" altLang="zh-CN" sz="2000" dirty="0" smtClean="0"/>
              <a:t>Zhang</a:t>
            </a:r>
          </a:p>
          <a:p>
            <a:pPr algn="ctr"/>
            <a:r>
              <a:rPr kumimoji="1" lang="en-US" altLang="zh-CN" sz="2000" smtClean="0"/>
              <a:t>                                                                        SRF Group</a:t>
            </a:r>
            <a:endParaRPr kumimoji="1" lang="zh-CN" altLang="en-US" sz="2000" smtClean="0"/>
          </a:p>
          <a:p>
            <a:r>
              <a:rPr kumimoji="1" lang="en-US" altLang="zh-CN" sz="2000" smtClean="0"/>
              <a:t>On behalf of ADS Linac Team</a:t>
            </a:r>
          </a:p>
          <a:p>
            <a:r>
              <a:rPr kumimoji="1" lang="en-US" altLang="zh-CN" sz="2000" smtClean="0"/>
              <a:t>Institute </a:t>
            </a:r>
            <a:r>
              <a:rPr kumimoji="1" lang="en-US" altLang="zh-CN" sz="2000" dirty="0" smtClean="0"/>
              <a:t>of Modern Physics, CAS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123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914400" y="-10701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Test </a:t>
            </a:r>
            <a:r>
              <a:rPr lang="en-US" altLang="zh-CN" sz="3600" smtClean="0"/>
              <a:t>The </a:t>
            </a:r>
            <a:r>
              <a:rPr lang="en-US" altLang="zh-CN" sz="3600" smtClean="0"/>
              <a:t>Linear </a:t>
            </a:r>
            <a:r>
              <a:rPr lang="en-US" altLang="zh-CN" sz="3600" smtClean="0"/>
              <a:t>Motion </a:t>
            </a:r>
            <a:r>
              <a:rPr lang="en-US" altLang="zh-CN"/>
              <a:t>U</a:t>
            </a:r>
            <a:r>
              <a:rPr lang="en-US" altLang="zh-CN" sz="3600" smtClean="0"/>
              <a:t>nit</a:t>
            </a:r>
            <a:endParaRPr lang="zh-CN" altLang="en-US" sz="3600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94618" y="1412776"/>
            <a:ext cx="5004047" cy="2623641"/>
          </a:xfrm>
        </p:spPr>
        <p:txBody>
          <a:bodyPr/>
          <a:lstStyle/>
          <a:p>
            <a:pPr eaLnBrk="1" hangingPunct="1"/>
            <a:r>
              <a:rPr lang="en-US" altLang="zh-CN" smtClean="0"/>
              <a:t>A constant step of motor motion (5000 steps)</a:t>
            </a:r>
          </a:p>
          <a:p>
            <a:pPr eaLnBrk="1" hangingPunct="1"/>
            <a:r>
              <a:rPr lang="en-US" altLang="zh-CN"/>
              <a:t>C</a:t>
            </a:r>
            <a:r>
              <a:rPr lang="en-US" altLang="zh-CN" smtClean="0"/>
              <a:t>orresponding displacement of</a:t>
            </a:r>
            <a:r>
              <a:rPr lang="zh-CN" altLang="en-US" smtClean="0"/>
              <a:t> </a:t>
            </a:r>
            <a:r>
              <a:rPr lang="en-US" altLang="zh-CN" smtClean="0"/>
              <a:t>movable plate is measured by micrometer gauge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335644" y="1268760"/>
            <a:ext cx="3704688" cy="4719637"/>
            <a:chOff x="5418618" y="1074738"/>
            <a:chExt cx="3704688" cy="4719637"/>
          </a:xfrm>
        </p:grpSpPr>
        <p:pic>
          <p:nvPicPr>
            <p:cNvPr id="717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618" y="1074738"/>
              <a:ext cx="3684588" cy="4719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接箭头连接符 2"/>
            <p:cNvCxnSpPr>
              <a:endCxn id="7174" idx="0"/>
            </p:cNvCxnSpPr>
            <p:nvPr/>
          </p:nvCxnSpPr>
          <p:spPr>
            <a:xfrm>
              <a:off x="7308850" y="2997200"/>
              <a:ext cx="961953" cy="1549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174" name="TextBox 3"/>
            <p:cNvSpPr txBox="1">
              <a:spLocks noChangeArrowheads="1"/>
            </p:cNvSpPr>
            <p:nvPr/>
          </p:nvSpPr>
          <p:spPr bwMode="auto">
            <a:xfrm>
              <a:off x="7658822" y="4546600"/>
              <a:ext cx="12239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</a:rPr>
                <a:t>Movable </a:t>
              </a:r>
            </a:p>
            <a:p>
              <a:pPr eaLnBrk="1" hangingPunct="1"/>
              <a:r>
                <a:rPr lang="en-US" altLang="zh-CN" b="1">
                  <a:solidFill>
                    <a:srgbClr val="FF0000"/>
                  </a:solidFill>
                </a:rPr>
                <a:t>plate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7175" name="TextBox 10"/>
            <p:cNvSpPr txBox="1">
              <a:spLocks noChangeArrowheads="1"/>
            </p:cNvSpPr>
            <p:nvPr/>
          </p:nvSpPr>
          <p:spPr bwMode="auto">
            <a:xfrm>
              <a:off x="7792981" y="3137775"/>
              <a:ext cx="13303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</a:rPr>
                <a:t>micrometer gauge</a:t>
              </a:r>
            </a:p>
          </p:txBody>
        </p:sp>
        <p:cxnSp>
          <p:nvCxnSpPr>
            <p:cNvPr id="12" name="直接箭头连接符 11"/>
            <p:cNvCxnSpPr>
              <a:endCxn id="7175" idx="0"/>
            </p:cNvCxnSpPr>
            <p:nvPr/>
          </p:nvCxnSpPr>
          <p:spPr>
            <a:xfrm>
              <a:off x="8276615" y="2491235"/>
              <a:ext cx="181529" cy="6465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7954" t="44690" r="52078" b="10083"/>
          <a:stretch/>
        </p:blipFill>
        <p:spPr>
          <a:xfrm rot="5400000">
            <a:off x="1789969" y="2677921"/>
            <a:ext cx="1872208" cy="4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901" y="116632"/>
            <a:ext cx="7180181" cy="720690"/>
          </a:xfrm>
        </p:spPr>
        <p:txBody>
          <a:bodyPr/>
          <a:lstStyle/>
          <a:p>
            <a:r>
              <a:rPr lang="en-US" altLang="zh-CN" smtClean="0"/>
              <a:t>Linear </a:t>
            </a:r>
            <a:r>
              <a:rPr lang="en-US" altLang="zh-CN" smtClean="0"/>
              <a:t>Part </a:t>
            </a:r>
            <a:r>
              <a:rPr lang="en-US" altLang="zh-CN"/>
              <a:t>T</a:t>
            </a:r>
            <a:r>
              <a:rPr lang="en-US" altLang="zh-CN" smtClean="0"/>
              <a:t>est </a:t>
            </a:r>
            <a:r>
              <a:rPr lang="en-US" altLang="zh-CN"/>
              <a:t>R</a:t>
            </a:r>
            <a:r>
              <a:rPr lang="en-US" altLang="zh-CN" smtClean="0"/>
              <a:t>esult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3038" y="5648299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/>
              <a:t>Machining and assembly </a:t>
            </a:r>
            <a:r>
              <a:rPr lang="en-US" altLang="zh-CN" sz="2400" smtClean="0"/>
              <a:t>accuracy of </a:t>
            </a:r>
            <a:r>
              <a:rPr lang="en-US" altLang="zh-CN" sz="2400" smtClean="0"/>
              <a:t>the l</a:t>
            </a:r>
            <a:r>
              <a:rPr lang="en-US" altLang="zh-CN" sz="2400" smtClean="0"/>
              <a:t>inear </a:t>
            </a:r>
            <a:r>
              <a:rPr lang="en-US" altLang="zh-CN" sz="2400"/>
              <a:t>motion </a:t>
            </a:r>
            <a:r>
              <a:rPr lang="en-US" altLang="zh-CN" sz="2400" smtClean="0"/>
              <a:t>unit is the problem.</a:t>
            </a:r>
            <a:endParaRPr lang="en-US" altLang="zh-CN" sz="2400"/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498963"/>
              </p:ext>
            </p:extLst>
          </p:nvPr>
        </p:nvGraphicFramePr>
        <p:xfrm>
          <a:off x="-108520" y="1429361"/>
          <a:ext cx="4608512" cy="404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612542"/>
              </p:ext>
            </p:extLst>
          </p:nvPr>
        </p:nvGraphicFramePr>
        <p:xfrm>
          <a:off x="4320379" y="1556792"/>
          <a:ext cx="4680520" cy="43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71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909" y="116632"/>
            <a:ext cx="7180181" cy="720690"/>
          </a:xfrm>
        </p:spPr>
        <p:txBody>
          <a:bodyPr/>
          <a:lstStyle/>
          <a:p>
            <a:r>
              <a:rPr lang="en-US" altLang="zh-CN" smtClean="0"/>
              <a:t>Improvement</a:t>
            </a:r>
            <a:endParaRPr lang="zh-CN" altLang="en-US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852322"/>
              </p:ext>
            </p:extLst>
          </p:nvPr>
        </p:nvGraphicFramePr>
        <p:xfrm>
          <a:off x="35496" y="1543046"/>
          <a:ext cx="4716016" cy="35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62335"/>
              </p:ext>
            </p:extLst>
          </p:nvPr>
        </p:nvGraphicFramePr>
        <p:xfrm>
          <a:off x="4355976" y="1543046"/>
          <a:ext cx="4680520" cy="35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 bwMode="auto">
          <a:xfrm>
            <a:off x="431312" y="5386017"/>
            <a:ext cx="4824536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200"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200" smtClean="0">
                <a:ea typeface="楷体_GB2312" pitchFamily="49" charset="-122"/>
                <a:cs typeface="Times New Roman" pitchFamily="18" charset="0"/>
              </a:rPr>
              <a:t>educe the return difference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200" smtClean="0">
                <a:ea typeface="楷体_GB2312" pitchFamily="49" charset="-122"/>
                <a:cs typeface="Times New Roman" pitchFamily="18" charset="0"/>
              </a:rPr>
              <a:t>Increase the stability of cavity</a:t>
            </a:r>
            <a:endParaRPr lang="zh-CN" altLang="en-US" sz="2200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5413" y="116632"/>
            <a:ext cx="7180181" cy="720690"/>
          </a:xfrm>
        </p:spPr>
        <p:txBody>
          <a:bodyPr/>
          <a:lstStyle/>
          <a:p>
            <a:r>
              <a:rPr lang="en-US" altLang="zh-CN" smtClean="0"/>
              <a:t>Microphonics</a:t>
            </a:r>
            <a:r>
              <a:rPr lang="en-US" altLang="zh-CN" baseline="30000" smtClean="0"/>
              <a:t>*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179512" y="5744343"/>
            <a:ext cx="88569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ea typeface="楷体_GB2312" pitchFamily="49" charset="-122"/>
                <a:cs typeface="Times New Roman" pitchFamily="18" charset="0"/>
              </a:rPr>
              <a:t>*Zheng GAO, “</a:t>
            </a:r>
            <a:r>
              <a:rPr lang="en-US" altLang="zh-CN"/>
              <a:t>LLRF commissioning of 25 MeV Proton </a:t>
            </a:r>
            <a:r>
              <a:rPr lang="en-US" altLang="zh-CN" smtClean="0"/>
              <a:t>SC </a:t>
            </a:r>
            <a:r>
              <a:rPr lang="en-US" altLang="zh-CN"/>
              <a:t>Linac and design for 500 </a:t>
            </a:r>
            <a:r>
              <a:rPr lang="en-US" altLang="zh-CN" smtClean="0"/>
              <a:t>     MeV </a:t>
            </a:r>
            <a:r>
              <a:rPr lang="en-US" altLang="zh-CN"/>
              <a:t>CW </a:t>
            </a:r>
            <a:r>
              <a:rPr lang="en-US" altLang="zh-CN" smtClean="0"/>
              <a:t>Linac</a:t>
            </a:r>
            <a:r>
              <a:rPr lang="en-US" altLang="zh-CN" sz="2200" smtClean="0">
                <a:ea typeface="楷体_GB2312" pitchFamily="49" charset="-122"/>
                <a:cs typeface="Times New Roman" pitchFamily="18" charset="0"/>
              </a:rPr>
              <a:t>”, this meeting.</a:t>
            </a:r>
            <a:endParaRPr lang="zh-CN" altLang="en-US" sz="2200" dirty="0" smtClean="0"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82" y="3328938"/>
            <a:ext cx="3151564" cy="2393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57478" r="66630"/>
          <a:stretch/>
        </p:blipFill>
        <p:spPr>
          <a:xfrm>
            <a:off x="3707904" y="924550"/>
            <a:ext cx="2664296" cy="2260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8" y="3229039"/>
            <a:ext cx="1875010" cy="251530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01097" y="3342763"/>
            <a:ext cx="2957590" cy="1760822"/>
            <a:chOff x="2401097" y="3342763"/>
            <a:chExt cx="2957590" cy="1760822"/>
          </a:xfrm>
        </p:grpSpPr>
        <p:sp>
          <p:nvSpPr>
            <p:cNvPr id="7" name="文本框 6"/>
            <p:cNvSpPr txBox="1"/>
            <p:nvPr/>
          </p:nvSpPr>
          <p:spPr bwMode="auto">
            <a:xfrm>
              <a:off x="2401097" y="4703475"/>
              <a:ext cx="28922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smtClean="0">
                  <a:solidFill>
                    <a:srgbClr val="FF0000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Vibration source removed</a:t>
              </a:r>
              <a:endParaRPr lang="zh-CN" altLang="en-US" sz="2000" dirty="0" smtClean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0" name="圆角右箭头 9"/>
            <p:cNvSpPr/>
            <p:nvPr/>
          </p:nvSpPr>
          <p:spPr bwMode="auto">
            <a:xfrm flipV="1">
              <a:off x="2821997" y="3342763"/>
              <a:ext cx="2536690" cy="1688837"/>
            </a:xfrm>
            <a:prstGeom prst="bentArrow">
              <a:avLst>
                <a:gd name="adj1" fmla="val 15556"/>
                <a:gd name="adj2" fmla="val 25000"/>
                <a:gd name="adj3" fmla="val 23741"/>
                <a:gd name="adj4" fmla="val 43750"/>
              </a:avLst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</a:pP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1940" y="924550"/>
            <a:ext cx="3001948" cy="2260875"/>
            <a:chOff x="561940" y="1021110"/>
            <a:chExt cx="2973723" cy="2120701"/>
          </a:xfrm>
        </p:grpSpPr>
        <p:grpSp>
          <p:nvGrpSpPr>
            <p:cNvPr id="12" name="组合 11"/>
            <p:cNvGrpSpPr/>
            <p:nvPr/>
          </p:nvGrpSpPr>
          <p:grpSpPr>
            <a:xfrm>
              <a:off x="561940" y="1021110"/>
              <a:ext cx="2973723" cy="2120701"/>
              <a:chOff x="408287" y="3169200"/>
              <a:chExt cx="3083003" cy="2603482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/>
              <a:srcRect l="51428" r="5715" b="47565"/>
              <a:stretch/>
            </p:blipFill>
            <p:spPr>
              <a:xfrm>
                <a:off x="408287" y="3169200"/>
                <a:ext cx="3083003" cy="2603482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 bwMode="auto">
              <a:xfrm>
                <a:off x="2458016" y="4122181"/>
                <a:ext cx="100829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solidFill>
                      <a:srgbClr val="FF0000"/>
                    </a:solidFill>
                    <a:ea typeface="楷体_GB2312" pitchFamily="49" charset="-122"/>
                    <a:cs typeface="Times New Roman" pitchFamily="18" charset="0"/>
                  </a:rPr>
                  <a:t>Pick up</a:t>
                </a:r>
                <a:endParaRPr lang="zh-CN" altLang="en-US" sz="1600" dirty="0" smtClean="0">
                  <a:solidFill>
                    <a:srgbClr val="FF0000"/>
                  </a:solidFill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 bwMode="auto">
            <a:xfrm>
              <a:off x="2744237" y="1021110"/>
              <a:ext cx="7673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smtClean="0">
                  <a:solidFill>
                    <a:srgbClr val="FF0000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25.7dBc</a:t>
              </a:r>
              <a:endParaRPr lang="zh-CN" altLang="en-US" sz="1400" dirty="0" smtClean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 bwMode="auto">
          <a:xfrm>
            <a:off x="6298136" y="1301695"/>
            <a:ext cx="2971752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000" i="1" smtClean="0">
                <a:ea typeface="楷体_GB2312" pitchFamily="49" charset="-122"/>
                <a:cs typeface="Times New Roman" pitchFamily="18" charset="0"/>
              </a:rPr>
              <a:t>   CM2-6 works unstable</a:t>
            </a:r>
          </a:p>
          <a:p>
            <a:pPr>
              <a:spcBef>
                <a:spcPts val="600"/>
              </a:spcBef>
            </a:pPr>
            <a:r>
              <a:rPr lang="en-US" altLang="zh-CN" sz="1400"/>
              <a:t>The sideband of reflected signal from</a:t>
            </a:r>
            <a:br>
              <a:rPr lang="en-US" altLang="zh-CN" sz="1400"/>
            </a:br>
            <a:r>
              <a:rPr lang="en-US" altLang="zh-CN" sz="1400"/>
              <a:t>coupler appeared when the RF drive</a:t>
            </a:r>
            <a:br>
              <a:rPr lang="en-US" altLang="zh-CN" sz="1400"/>
            </a:br>
            <a:r>
              <a:rPr lang="en-US" altLang="zh-CN" sz="1400"/>
              <a:t>signal of solide state amplifer set to</a:t>
            </a:r>
            <a:br>
              <a:rPr lang="en-US" altLang="zh-CN" sz="1400"/>
            </a:br>
            <a:r>
              <a:rPr lang="en-US" altLang="zh-CN" sz="1400"/>
              <a:t>-30 dBm (0.001 mW). </a:t>
            </a:r>
            <a:r>
              <a:rPr lang="en-US" altLang="zh-CN" sz="2000"/>
              <a:t/>
            </a:r>
            <a:br>
              <a:rPr lang="en-US" altLang="zh-CN" sz="2000"/>
            </a:br>
            <a:endParaRPr lang="zh-CN" altLang="en-US" sz="2000" i="1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315143" y="4459907"/>
            <a:ext cx="168890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>
                <a:latin typeface="Comic Sans MS" pitchFamily="66" charset="0"/>
              </a:rPr>
              <a:t>PI</a:t>
            </a:r>
            <a:r>
              <a:rPr lang="zh-CN" altLang="en-US" sz="1200" b="1">
                <a:latin typeface="Comic Sans MS" pitchFamily="66" charset="0"/>
              </a:rPr>
              <a:t> </a:t>
            </a:r>
            <a:r>
              <a:rPr lang="en-US" altLang="zh-CN" sz="1200" b="1">
                <a:latin typeface="Comic Sans MS" pitchFamily="66" charset="0"/>
              </a:rPr>
              <a:t>Corp.</a:t>
            </a:r>
            <a:r>
              <a:rPr lang="zh-CN" altLang="en-US" sz="1200" b="1">
                <a:latin typeface="Comic Sans MS" pitchFamily="66" charset="0"/>
              </a:rPr>
              <a:t>：</a:t>
            </a:r>
            <a:endParaRPr lang="en-US" altLang="zh-CN" sz="1200" b="1">
              <a:latin typeface="Comic Sans MS" pitchFamily="66" charset="0"/>
            </a:endParaRPr>
          </a:p>
          <a:p>
            <a:r>
              <a:rPr lang="en-US" altLang="zh-CN" sz="1200" b="1">
                <a:latin typeface="Comic Sans MS" pitchFamily="66" charset="0"/>
              </a:rPr>
              <a:t>the length</a:t>
            </a:r>
            <a:r>
              <a:rPr lang="zh-CN" altLang="en-US" sz="1200" b="1">
                <a:latin typeface="Comic Sans MS" pitchFamily="66" charset="0"/>
              </a:rPr>
              <a:t>  </a:t>
            </a:r>
            <a:r>
              <a:rPr lang="en-US" altLang="zh-CN" sz="1200" b="1">
                <a:latin typeface="Comic Sans MS" pitchFamily="66" charset="0"/>
              </a:rPr>
              <a:t>147mm</a:t>
            </a:r>
            <a:r>
              <a:rPr lang="zh-CN" altLang="en-US" sz="1200" b="1">
                <a:latin typeface="Comic Sans MS" pitchFamily="66" charset="0"/>
              </a:rPr>
              <a:t>    </a:t>
            </a:r>
            <a:endParaRPr lang="en-US" altLang="zh-CN" sz="1200" b="1">
              <a:latin typeface="Comic Sans MS" pitchFamily="66" charset="0"/>
            </a:endParaRPr>
          </a:p>
        </p:txBody>
      </p:sp>
      <p:pic>
        <p:nvPicPr>
          <p:cNvPr id="7170" name="Picture 2" descr="C:\Users\HESHOUBO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747" y="3586615"/>
            <a:ext cx="1476784" cy="159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42" name="TextBox 33"/>
          <p:cNvSpPr txBox="1">
            <a:spLocks noChangeArrowheads="1"/>
          </p:cNvSpPr>
          <p:nvPr/>
        </p:nvSpPr>
        <p:spPr bwMode="auto">
          <a:xfrm>
            <a:off x="809862" y="3927918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omic Sans MS" pitchFamily="66" charset="0"/>
                <a:cs typeface="Times New Roman" pitchFamily="18" charset="0"/>
              </a:rPr>
              <a:t>PIEZO</a:t>
            </a:r>
            <a:endParaRPr lang="zh-CN" altLang="en-US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34831" y="981235"/>
            <a:ext cx="3600450" cy="5420105"/>
            <a:chOff x="570265" y="996864"/>
            <a:chExt cx="3600450" cy="5420105"/>
          </a:xfrm>
        </p:grpSpPr>
        <p:sp>
          <p:nvSpPr>
            <p:cNvPr id="14341" name="TextBox 2"/>
            <p:cNvSpPr txBox="1">
              <a:spLocks noChangeArrowheads="1"/>
            </p:cNvSpPr>
            <p:nvPr/>
          </p:nvSpPr>
          <p:spPr bwMode="auto">
            <a:xfrm>
              <a:off x="570265" y="5770638"/>
              <a:ext cx="36004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mtClean="0">
                  <a:latin typeface="Comic Sans MS" pitchFamily="66" charset="0"/>
                  <a:cs typeface="Times New Roman" pitchFamily="18" charset="0"/>
                </a:rPr>
                <a:t>In-series piezoelectric actutaor is in the design</a:t>
              </a:r>
              <a:endParaRPr lang="zh-CN" altLang="en-US"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54039" y="996864"/>
              <a:ext cx="3000400" cy="4678379"/>
              <a:chOff x="754039" y="996864"/>
              <a:chExt cx="3000400" cy="4678379"/>
            </a:xfrm>
          </p:grpSpPr>
          <p:pic>
            <p:nvPicPr>
              <p:cNvPr id="14350" name="Content Placeholder 5" descr="GRAPHIC-02-R2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4039" y="996864"/>
                <a:ext cx="3000400" cy="4678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351" name="TextBox 8"/>
              <p:cNvSpPr txBox="1">
                <a:spLocks noChangeArrowheads="1"/>
              </p:cNvSpPr>
              <p:nvPr/>
            </p:nvSpPr>
            <p:spPr bwMode="auto">
              <a:xfrm>
                <a:off x="935583" y="3356367"/>
                <a:ext cx="900113" cy="377825"/>
              </a:xfrm>
              <a:prstGeom prst="rect">
                <a:avLst/>
              </a:prstGeom>
              <a:gradFill rotWithShape="1">
                <a:gsLst>
                  <a:gs pos="0">
                    <a:srgbClr val="B9942C"/>
                  </a:gs>
                  <a:gs pos="80000">
                    <a:srgbClr val="F2C23C"/>
                  </a:gs>
                  <a:gs pos="100000">
                    <a:srgbClr val="F6C439"/>
                  </a:gs>
                </a:gsLst>
                <a:lin ang="5400000"/>
              </a:gradFill>
              <a:ln w="9525">
                <a:solidFill>
                  <a:srgbClr val="E2BB4E"/>
                </a:solidFill>
                <a:miter lim="800000"/>
                <a:headEnd/>
                <a:tailEnd/>
              </a:ln>
              <a:effectLst>
                <a:outerShdw dist="23000" dir="5400000" algn="ctr" rotWithShape="0">
                  <a:srgbClr val="000000">
                    <a:alpha val="34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err="1">
                    <a:solidFill>
                      <a:srgbClr val="FFFFFF"/>
                    </a:solidFill>
                  </a:rPr>
                  <a:t>Piezo</a:t>
                </a:r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899592" y="109615"/>
            <a:ext cx="7180181" cy="720690"/>
          </a:xfrm>
        </p:spPr>
        <p:txBody>
          <a:bodyPr>
            <a:normAutofit/>
          </a:bodyPr>
          <a:lstStyle/>
          <a:p>
            <a:pPr algn="l"/>
            <a:r>
              <a:rPr lang="en-US" altLang="zh-CN" smtClean="0"/>
              <a:t>Future HWR010 </a:t>
            </a:r>
            <a:r>
              <a:rPr lang="en-US" altLang="zh-CN"/>
              <a:t>T</a:t>
            </a:r>
            <a:r>
              <a:rPr lang="en-US" altLang="zh-CN" smtClean="0"/>
              <a:t>uner </a:t>
            </a:r>
            <a:r>
              <a:rPr lang="en-US" altLang="zh-CN"/>
              <a:t>-- </a:t>
            </a:r>
            <a:r>
              <a:rPr lang="en-US" altLang="zh-CN" smtClean="0"/>
              <a:t>Piezo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 bwMode="auto">
          <a:xfrm>
            <a:off x="400958" y="859736"/>
            <a:ext cx="5890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/>
              <a:t>S</a:t>
            </a:r>
            <a:r>
              <a:rPr lang="en-US" altLang="zh-CN" sz="2400" smtClean="0"/>
              <a:t>tochastic </a:t>
            </a:r>
            <a:r>
              <a:rPr lang="en-US" altLang="zh-CN" sz="2400"/>
              <a:t>background </a:t>
            </a:r>
            <a:r>
              <a:rPr lang="en-US" altLang="zh-CN" sz="2400" smtClean="0"/>
              <a:t>noise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smtClean="0"/>
              <a:t>Microphonics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ea typeface="楷体_GB2312" pitchFamily="49" charset="-122"/>
                <a:cs typeface="Times New Roman" pitchFamily="18" charset="0"/>
              </a:rPr>
              <a:t>E</a:t>
            </a:r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lectromagnetic-mechanical vibration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Thermal </a:t>
            </a:r>
            <a:r>
              <a:rPr lang="en-US" altLang="zh-CN" sz="2400">
                <a:ea typeface="楷体_GB2312" pitchFamily="49" charset="-122"/>
                <a:cs typeface="Times New Roman" pitchFamily="18" charset="0"/>
              </a:rPr>
              <a:t>acoustic oscillation</a:t>
            </a:r>
            <a:endParaRPr lang="zh-CN" altLang="en-US" sz="2400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80181" cy="720690"/>
          </a:xfrm>
        </p:spPr>
        <p:txBody>
          <a:bodyPr/>
          <a:lstStyle/>
          <a:p>
            <a:r>
              <a:rPr lang="en-US" altLang="zh-CN" smtClean="0"/>
              <a:t>Summary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89178"/>
            <a:ext cx="8229600" cy="3744416"/>
          </a:xfrm>
        </p:spPr>
        <p:txBody>
          <a:bodyPr/>
          <a:lstStyle/>
          <a:p>
            <a:r>
              <a:rPr lang="en-US" altLang="zh-CN" smtClean="0"/>
              <a:t>HWR010 tuners work for more than four years, they can work out slow helium pressure fluctuation.</a:t>
            </a:r>
            <a:r>
              <a:rPr lang="en-US" altLang="zh-CN"/>
              <a:t> </a:t>
            </a:r>
            <a:r>
              <a:rPr lang="en-US" altLang="zh-CN" smtClean="0"/>
              <a:t>The </a:t>
            </a:r>
            <a:r>
              <a:rPr lang="en-US" altLang="zh-CN"/>
              <a:t>speed, force </a:t>
            </a:r>
            <a:r>
              <a:rPr lang="en-US" altLang="zh-CN" smtClean="0"/>
              <a:t>and resolution </a:t>
            </a:r>
            <a:r>
              <a:rPr lang="en-US" altLang="zh-CN"/>
              <a:t>of the tuner to be fully adequate to the </a:t>
            </a:r>
            <a:r>
              <a:rPr lang="en-US" altLang="zh-CN" smtClean="0"/>
              <a:t> requirements</a:t>
            </a:r>
            <a:r>
              <a:rPr lang="en-US" altLang="zh-CN"/>
              <a:t>. </a:t>
            </a:r>
            <a:endParaRPr lang="en-US" altLang="zh-CN" smtClean="0"/>
          </a:p>
          <a:p>
            <a:r>
              <a:rPr lang="en-US" altLang="zh-CN" smtClean="0"/>
              <a:t>HWR015 tuners have return difference due to machining errors.</a:t>
            </a:r>
          </a:p>
          <a:p>
            <a:r>
              <a:rPr lang="en-US" altLang="zh-CN" smtClean="0"/>
              <a:t>To compensate the microphonics effect, an in-series piezoelectric actuator is considering to be exploited.</a:t>
            </a:r>
          </a:p>
        </p:txBody>
      </p:sp>
    </p:spTree>
    <p:extLst>
      <p:ext uri="{BB962C8B-B14F-4D97-AF65-F5344CB8AC3E}">
        <p14:creationId xmlns:p14="http://schemas.microsoft.com/office/powerpoint/2010/main" val="28756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1728192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5400" dirty="0" smtClean="0">
                <a:solidFill>
                  <a:srgbClr val="FF0000"/>
                </a:solidFill>
              </a:rPr>
              <a:t>Thanks for your attention</a:t>
            </a:r>
            <a:endParaRPr kumimoji="1"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8959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 bwMode="auto">
          <a:xfrm>
            <a:off x="359780" y="2348880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800" smtClean="0"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Tuner experience on the Helium Pressure Fluctuation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800"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Summary</a:t>
            </a:r>
            <a:endParaRPr lang="zh-CN" altLang="en-US" sz="2800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10462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 bwMode="auto">
          <a:xfrm>
            <a:off x="-2628800" y="206084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endParaRPr kumimoji="1" lang="zh-CN" altLang="en-US" dirty="0" smtClean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7867" y="1396211"/>
            <a:ext cx="8970217" cy="3780302"/>
            <a:chOff x="86891" y="1609880"/>
            <a:chExt cx="8970217" cy="3780302"/>
          </a:xfrm>
        </p:grpSpPr>
        <p:grpSp>
          <p:nvGrpSpPr>
            <p:cNvPr id="28" name="组 3"/>
            <p:cNvGrpSpPr/>
            <p:nvPr/>
          </p:nvGrpSpPr>
          <p:grpSpPr>
            <a:xfrm>
              <a:off x="86891" y="1628800"/>
              <a:ext cx="8970217" cy="3757893"/>
              <a:chOff x="14606" y="904048"/>
              <a:chExt cx="8970217" cy="3757893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021" y="904048"/>
                <a:ext cx="8872802" cy="3757893"/>
              </a:xfrm>
              <a:prstGeom prst="rect">
                <a:avLst/>
              </a:prstGeom>
            </p:spPr>
          </p:pic>
          <p:sp>
            <p:nvSpPr>
              <p:cNvPr id="47" name="文本框 9"/>
              <p:cNvSpPr txBox="1"/>
              <p:nvPr/>
            </p:nvSpPr>
            <p:spPr bwMode="auto">
              <a:xfrm rot="21257933">
                <a:off x="1271583" y="3373206"/>
                <a:ext cx="520065" cy="3378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9pPr>
              </a:lstStyle>
              <a:p>
                <a:pPr algn="l"/>
                <a:r>
                  <a:rPr lang="en-US" altLang="zh-CN" sz="1600" dirty="0">
                    <a:ea typeface="楷体_GB2312" pitchFamily="49" charset="-122"/>
                    <a:cs typeface="Times New Roman" pitchFamily="18" charset="0"/>
                  </a:rPr>
                  <a:t>RFQ</a:t>
                </a:r>
              </a:p>
            </p:txBody>
          </p:sp>
          <p:sp>
            <p:nvSpPr>
              <p:cNvPr id="48" name="文本框 11"/>
              <p:cNvSpPr txBox="1"/>
              <p:nvPr/>
            </p:nvSpPr>
            <p:spPr>
              <a:xfrm rot="21257933">
                <a:off x="14606" y="3558238"/>
                <a:ext cx="878840" cy="33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9pPr>
              </a:lstStyle>
              <a:p>
                <a:pPr lvl="0" algn="ctr"/>
                <a:r>
                  <a:rPr lang="en-US" altLang="zh-CN" sz="1600" dirty="0">
                    <a:ea typeface="楷体_GB2312" pitchFamily="49" charset="-122"/>
                    <a:cs typeface="Times New Roman" pitchFamily="18" charset="0"/>
                    <a:sym typeface="+mn-ea"/>
                  </a:rPr>
                  <a:t>ECRIS</a:t>
                </a:r>
              </a:p>
            </p:txBody>
          </p:sp>
          <p:sp>
            <p:nvSpPr>
              <p:cNvPr id="49" name="文本框 14"/>
              <p:cNvSpPr txBox="1"/>
              <p:nvPr/>
            </p:nvSpPr>
            <p:spPr>
              <a:xfrm rot="-540000">
                <a:off x="7978174" y="1656886"/>
                <a:ext cx="962679" cy="33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9pPr>
              </a:lstStyle>
              <a:p>
                <a:pPr algn="ctr"/>
                <a:r>
                  <a:rPr lang="en-US" altLang="zh-CN" sz="1600" dirty="0">
                    <a:ea typeface="楷体_GB2312" pitchFamily="49" charset="-122"/>
                    <a:cs typeface="Times New Roman" pitchFamily="18" charset="0"/>
                  </a:rPr>
                  <a:t>HEBT</a:t>
                </a:r>
              </a:p>
            </p:txBody>
          </p:sp>
          <p:sp>
            <p:nvSpPr>
              <p:cNvPr id="50" name="文本框 2"/>
              <p:cNvSpPr txBox="1"/>
              <p:nvPr/>
            </p:nvSpPr>
            <p:spPr bwMode="auto">
              <a:xfrm rot="21257933">
                <a:off x="3174800" y="2828789"/>
                <a:ext cx="1938020" cy="3352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9pPr>
              </a:lstStyle>
              <a:p>
                <a:pPr algn="l"/>
                <a:r>
                  <a:rPr lang="en-US" altLang="zh-CN" sz="1600" dirty="0">
                    <a:solidFill>
                      <a:schemeClr val="tx1"/>
                    </a:solidFill>
                    <a:ea typeface="楷体_GB2312" pitchFamily="49" charset="-122"/>
                    <a:cs typeface="Times New Roman" pitchFamily="18" charset="0"/>
                    <a:sym typeface="+mn-ea"/>
                  </a:rPr>
                  <a:t>162.5 MHz HWR010</a:t>
                </a:r>
                <a:endParaRPr lang="en-US" altLang="zh-CN" sz="1600" dirty="0"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51" name="文本框 18"/>
              <p:cNvSpPr txBox="1"/>
              <p:nvPr/>
            </p:nvSpPr>
            <p:spPr bwMode="auto">
              <a:xfrm rot="21257933">
                <a:off x="5312196" y="2494496"/>
                <a:ext cx="1955985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9pPr>
              </a:lstStyle>
              <a:p>
                <a:pPr algn="l"/>
                <a:r>
                  <a:rPr lang="en-US" altLang="zh-CN" sz="1600" dirty="0">
                    <a:solidFill>
                      <a:schemeClr val="tx1"/>
                    </a:solidFill>
                    <a:ea typeface="楷体_GB2312" pitchFamily="49" charset="-122"/>
                    <a:cs typeface="Times New Roman" pitchFamily="18" charset="0"/>
                    <a:sym typeface="+mn-ea"/>
                  </a:rPr>
                  <a:t>162.5 MHz </a:t>
                </a:r>
                <a:r>
                  <a:rPr lang="en-US" altLang="zh-CN" sz="1600" dirty="0" smtClean="0">
                    <a:solidFill>
                      <a:schemeClr val="tx1"/>
                    </a:solidFill>
                    <a:ea typeface="楷体_GB2312" pitchFamily="49" charset="-122"/>
                    <a:cs typeface="Times New Roman" pitchFamily="18" charset="0"/>
                    <a:sym typeface="+mn-ea"/>
                  </a:rPr>
                  <a:t>HWR015</a:t>
                </a:r>
                <a:endParaRPr lang="en-US" altLang="zh-CN" sz="1600" dirty="0">
                  <a:ea typeface="楷体_GB2312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52" name="文本框 20"/>
              <p:cNvSpPr txBox="1"/>
              <p:nvPr/>
            </p:nvSpPr>
            <p:spPr bwMode="auto">
              <a:xfrm rot="21257933">
                <a:off x="2108174" y="3239894"/>
                <a:ext cx="753732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defRPr>
                </a:lvl9pPr>
              </a:lstStyle>
              <a:p>
                <a:pPr algn="l"/>
                <a:r>
                  <a:rPr lang="en-US" altLang="zh-CN" sz="1600" dirty="0" smtClean="0">
                    <a:ea typeface="楷体_GB2312" pitchFamily="49" charset="-122"/>
                    <a:cs typeface="Times New Roman" pitchFamily="18" charset="0"/>
                  </a:rPr>
                  <a:t>MEBT</a:t>
                </a:r>
                <a:endParaRPr lang="en-US" altLang="zh-CN" sz="1600" dirty="0"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  <p:cxnSp>
          <p:nvCxnSpPr>
            <p:cNvPr id="35" name="直接箭头连接符 34"/>
            <p:cNvCxnSpPr/>
            <p:nvPr/>
          </p:nvCxnSpPr>
          <p:spPr>
            <a:xfrm>
              <a:off x="2720020" y="2922589"/>
              <a:ext cx="658258" cy="695554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2720020" y="2922589"/>
              <a:ext cx="1758996" cy="648072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5176512" y="2792677"/>
              <a:ext cx="963335" cy="51933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 bwMode="auto">
            <a:xfrm>
              <a:off x="7479795" y="4959295"/>
              <a:ext cx="9361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ea typeface="楷体_GB2312" pitchFamily="49" charset="-122"/>
                  <a:cs typeface="Times New Roman" pitchFamily="18" charset="0"/>
                </a:rPr>
                <a:t>IHEP</a:t>
              </a:r>
            </a:p>
          </p:txBody>
        </p:sp>
        <p:sp>
          <p:nvSpPr>
            <p:cNvPr id="43" name="文本框 42"/>
            <p:cNvSpPr txBox="1"/>
            <p:nvPr/>
          </p:nvSpPr>
          <p:spPr bwMode="auto">
            <a:xfrm>
              <a:off x="2985177" y="1609880"/>
              <a:ext cx="9361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ea typeface="楷体_GB2312" pitchFamily="49" charset="-122"/>
                  <a:cs typeface="Times New Roman" pitchFamily="18" charset="0"/>
                </a:rPr>
                <a:t>IMP</a:t>
              </a:r>
            </a:p>
          </p:txBody>
        </p:sp>
      </p:grpSp>
      <p:sp>
        <p:nvSpPr>
          <p:cNvPr id="53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25084" cy="720000"/>
          </a:xfrm>
        </p:spPr>
        <p:txBody>
          <a:bodyPr/>
          <a:lstStyle/>
          <a:p>
            <a:r>
              <a:rPr lang="en-US" altLang="zh-CN" dirty="0" smtClean="0"/>
              <a:t>The Demo 25 MeV SRF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93" y="1718557"/>
            <a:ext cx="1419919" cy="18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1648" r="9911" b="-1"/>
          <a:stretch/>
        </p:blipFill>
        <p:spPr bwMode="auto">
          <a:xfrm>
            <a:off x="4207413" y="1434036"/>
            <a:ext cx="952210" cy="17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 bwMode="auto">
          <a:xfrm>
            <a:off x="251520" y="5373216"/>
            <a:ext cx="4680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200" smtClean="0">
                <a:ea typeface="楷体_GB2312" pitchFamily="49" charset="-122"/>
                <a:cs typeface="Times New Roman" pitchFamily="18" charset="0"/>
              </a:rPr>
              <a:t>12 </a:t>
            </a:r>
            <a:r>
              <a:rPr lang="en-US" altLang="zh-CN" sz="2400"/>
              <a:t>scissor </a:t>
            </a:r>
            <a:r>
              <a:rPr lang="en-US" altLang="zh-CN" sz="2400" smtClean="0"/>
              <a:t>tuner for HWR010</a:t>
            </a:r>
            <a:endParaRPr lang="en-US" altLang="zh-CN" sz="2200" smtClean="0"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200" smtClean="0">
                <a:ea typeface="楷体_GB2312" pitchFamily="49" charset="-122"/>
                <a:cs typeface="Times New Roman" pitchFamily="18" charset="0"/>
              </a:rPr>
              <a:t>5 scissor tuner for Taper HWR015</a:t>
            </a:r>
            <a:endParaRPr lang="zh-CN" altLang="en-US" sz="2200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Specifications</a:t>
            </a:r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36796"/>
              </p:ext>
            </p:extLst>
          </p:nvPr>
        </p:nvGraphicFramePr>
        <p:xfrm>
          <a:off x="251520" y="1052737"/>
          <a:ext cx="5184575" cy="5307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37">
                  <a:extLst>
                    <a:ext uri="{9D8B030D-6E8A-4147-A177-3AD203B41FA5}">
                      <a16:colId xmlns:a16="http://schemas.microsoft.com/office/drawing/2014/main" val="2584413568"/>
                    </a:ext>
                  </a:extLst>
                </a:gridCol>
              </a:tblGrid>
              <a:tr h="6349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Parameters  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HWR010</a:t>
                      </a:r>
                    </a:p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HWR015</a:t>
                      </a:r>
                    </a:p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Frequency(MHz)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162.5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162.5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Tuning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sensitivity(KHz/mm)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Tuning force(KN/mm)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Tuning resolution(Hz)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Tuning </a:t>
                      </a:r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resolution (step/nm)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Tuning range(KHz)</a:t>
                      </a:r>
                    </a:p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(push condition)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8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Fine </a:t>
                      </a:r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tuning range(Hz)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Backlash Tolerance(Hz)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50064" y="3809753"/>
            <a:ext cx="2790825" cy="20694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625" y="5898937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solidFill>
                  <a:srgbClr val="000000"/>
                </a:solidFill>
                <a:cs typeface="Times New Roman" panose="02020603050405020304" pitchFamily="18" charset="0"/>
              </a:rPr>
              <a:t>Max. Stress - 330Mpa/mm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36291" t="26879" r="36016" b="42410"/>
          <a:stretch/>
        </p:blipFill>
        <p:spPr>
          <a:xfrm>
            <a:off x="5650064" y="1232775"/>
            <a:ext cx="2874270" cy="17929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15625" y="3115623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solidFill>
                  <a:srgbClr val="000000"/>
                </a:solidFill>
                <a:cs typeface="Times New Roman" panose="02020603050405020304" pitchFamily="18" charset="0"/>
              </a:rPr>
              <a:t>Max. Stress - 460Mpa/mm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954002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矩形 1"/>
          <p:cNvSpPr>
            <a:spLocks noChangeArrowheads="1"/>
          </p:cNvSpPr>
          <p:nvPr/>
        </p:nvSpPr>
        <p:spPr bwMode="auto">
          <a:xfrm>
            <a:off x="4186441" y="5438546"/>
            <a:ext cx="1765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002060"/>
                </a:solidFill>
              </a:rPr>
              <a:t>stepper motor</a:t>
            </a:r>
            <a:endParaRPr lang="zh-CN" altLang="en-US" sz="1600">
              <a:solidFill>
                <a:srgbClr val="00206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5536" y="1309584"/>
            <a:ext cx="5163397" cy="5103873"/>
            <a:chOff x="785813" y="1811341"/>
            <a:chExt cx="5163397" cy="5103873"/>
          </a:xfrm>
        </p:grpSpPr>
        <p:pic>
          <p:nvPicPr>
            <p:cNvPr id="61442" name="Picture 2" descr="C:\Users\HESHOUBO\Desktop\HWR Cryomodulereview\HWR-tuner-He_vesse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4" t="6155" r="31122" b="2974"/>
            <a:stretch/>
          </p:blipFill>
          <p:spPr bwMode="auto">
            <a:xfrm>
              <a:off x="785813" y="1811341"/>
              <a:ext cx="3960440" cy="46547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6" name="矩形 2"/>
            <p:cNvSpPr>
              <a:spLocks noChangeArrowheads="1"/>
            </p:cNvSpPr>
            <p:nvPr/>
          </p:nvSpPr>
          <p:spPr bwMode="auto">
            <a:xfrm>
              <a:off x="2387965" y="6545882"/>
              <a:ext cx="13581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Tuner sketch</a:t>
              </a:r>
              <a:endParaRPr lang="zh-CN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TextBox 8"/>
            <p:cNvSpPr txBox="1">
              <a:spLocks noChangeArrowheads="1"/>
            </p:cNvSpPr>
            <p:nvPr/>
          </p:nvSpPr>
          <p:spPr bwMode="auto">
            <a:xfrm>
              <a:off x="827088" y="3176588"/>
              <a:ext cx="143297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zh-CN" sz="16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ero </a:t>
              </a:r>
              <a:r>
                <a:rPr lang="en-US" altLang="zh-CN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backlash</a:t>
              </a:r>
            </a:p>
            <a:p>
              <a:r>
                <a:rPr lang="en-US" altLang="zh-CN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pivot joints</a:t>
              </a:r>
              <a:endParaRPr lang="zh-CN" alt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3" name="TextBox 10"/>
            <p:cNvSpPr txBox="1">
              <a:spLocks noChangeArrowheads="1"/>
            </p:cNvSpPr>
            <p:nvPr/>
          </p:nvSpPr>
          <p:spPr bwMode="auto">
            <a:xfrm>
              <a:off x="2250600" y="2692775"/>
              <a:ext cx="12239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Beam flange</a:t>
              </a:r>
              <a:endParaRPr lang="zh-CN" alt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4" name="TextBox 8"/>
            <p:cNvSpPr txBox="1">
              <a:spLocks noChangeArrowheads="1"/>
            </p:cNvSpPr>
            <p:nvPr/>
          </p:nvSpPr>
          <p:spPr bwMode="auto">
            <a:xfrm>
              <a:off x="3987105" y="2077914"/>
              <a:ext cx="19467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16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nti-backlash </a:t>
              </a:r>
              <a:r>
                <a:rPr lang="en-US" altLang="zh-CN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pivot</a:t>
              </a:r>
              <a:endParaRPr lang="zh-CN" alt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5" name="TextBox 8"/>
            <p:cNvSpPr txBox="1">
              <a:spLocks noChangeArrowheads="1"/>
            </p:cNvSpPr>
            <p:nvPr/>
          </p:nvSpPr>
          <p:spPr bwMode="auto">
            <a:xfrm>
              <a:off x="2250600" y="4129127"/>
              <a:ext cx="16557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Cryomodule flange</a:t>
              </a:r>
              <a:endParaRPr lang="zh-C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8" name="矩形 1"/>
            <p:cNvSpPr>
              <a:spLocks noChangeArrowheads="1"/>
            </p:cNvSpPr>
            <p:nvPr/>
          </p:nvSpPr>
          <p:spPr bwMode="auto">
            <a:xfrm rot="18750641">
              <a:off x="1000816" y="3774285"/>
              <a:ext cx="17192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Tuner Attachment Points</a:t>
              </a:r>
              <a:endParaRPr lang="zh-CN" altLang="en-US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0" name="矩形 2"/>
            <p:cNvSpPr>
              <a:spLocks noChangeArrowheads="1"/>
            </p:cNvSpPr>
            <p:nvPr/>
          </p:nvSpPr>
          <p:spPr bwMode="auto">
            <a:xfrm>
              <a:off x="4576718" y="5524216"/>
              <a:ext cx="13724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rgbClr val="002060"/>
                  </a:solidFill>
                </a:rPr>
                <a:t>speed reducer </a:t>
              </a:r>
            </a:p>
          </p:txBody>
        </p:sp>
      </p:grpSp>
      <p:sp>
        <p:nvSpPr>
          <p:cNvPr id="21" name="标题 1"/>
          <p:cNvSpPr txBox="1">
            <a:spLocks/>
          </p:cNvSpPr>
          <p:nvPr/>
        </p:nvSpPr>
        <p:spPr>
          <a:xfrm>
            <a:off x="997723" y="141311"/>
            <a:ext cx="7043758" cy="57148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normAutofit fontScale="92500" lnSpcReduction="10000"/>
          </a:bodyPr>
          <a:lstStyle>
            <a:lvl1pPr>
              <a:spcBef>
                <a:spcPct val="0"/>
              </a:spcBef>
              <a:buNone/>
              <a:defRPr kumimoji="0" lang="en-US" sz="3600" b="1" cap="none" spc="0" dirty="0">
                <a:ln w="3175" cmpd="sng">
                  <a:noFill/>
                  <a:prstDash val="solid"/>
                </a:ln>
                <a:solidFill>
                  <a:srgbClr val="F18E30"/>
                </a:solidFill>
                <a:effectLst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en-US" altLang="zh-CN"/>
              <a:t>Tuner </a:t>
            </a:r>
            <a:r>
              <a:rPr lang="en-US" altLang="zh-CN" smtClean="0"/>
              <a:t>Structure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749161" y="2737114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mtClean="0">
                <a:solidFill>
                  <a:srgbClr val="002060"/>
                </a:solidFill>
              </a:rPr>
              <a:t>scissor</a:t>
            </a:r>
            <a:endParaRPr lang="zh-CN" altLang="en-US" sz="160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346758">
            <a:off x="1402704" y="1462847"/>
            <a:ext cx="2198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mtClean="0">
                <a:solidFill>
                  <a:srgbClr val="002060"/>
                </a:solidFill>
                <a:cs typeface="Times New Roman" pitchFamily="18" charset="0"/>
              </a:rPr>
              <a:t>dual-mem</a:t>
            </a:r>
            <a:r>
              <a:rPr lang="en-US" altLang="zh-CN" sz="1600" smtClean="0">
                <a:solidFill>
                  <a:srgbClr val="002060"/>
                </a:solidFill>
              </a:rPr>
              <a:t>ber </a:t>
            </a:r>
            <a:r>
              <a:rPr lang="en-US" altLang="zh-CN" sz="1600">
                <a:solidFill>
                  <a:srgbClr val="002060"/>
                </a:solidFill>
              </a:rPr>
              <a:t>lever </a:t>
            </a:r>
            <a:r>
              <a:rPr lang="en-US" altLang="zh-CN" sz="1600" smtClean="0">
                <a:solidFill>
                  <a:srgbClr val="002060"/>
                </a:solidFill>
              </a:rPr>
              <a:t>arms</a:t>
            </a:r>
            <a:endParaRPr lang="zh-CN" altLang="en-US" sz="1600">
              <a:solidFill>
                <a:srgbClr val="00206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082" y="2055785"/>
            <a:ext cx="1383659" cy="12848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 bwMode="auto">
          <a:xfrm>
            <a:off x="5951741" y="5579620"/>
            <a:ext cx="29878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Material: TC4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condition: pre-pressing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4592" r="9911" b="3198"/>
          <a:stretch/>
        </p:blipFill>
        <p:spPr bwMode="auto">
          <a:xfrm>
            <a:off x="6312427" y="1299499"/>
            <a:ext cx="2387289" cy="41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 bwMode="auto">
          <a:xfrm>
            <a:off x="1301634" y="943447"/>
            <a:ext cx="22144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i="1" smtClean="0">
                <a:ea typeface="楷体_GB2312" pitchFamily="49" charset="-122"/>
                <a:cs typeface="Times New Roman" pitchFamily="18" charset="0"/>
              </a:rPr>
              <a:t>HWR010 Tuner</a:t>
            </a:r>
            <a:endParaRPr lang="zh-CN" altLang="en-US" sz="2200" i="1" dirty="0" smtClean="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 bwMode="auto">
          <a:xfrm>
            <a:off x="6588224" y="868612"/>
            <a:ext cx="22144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i="1" smtClean="0">
                <a:ea typeface="楷体_GB2312" pitchFamily="49" charset="-122"/>
                <a:cs typeface="Times New Roman" pitchFamily="18" charset="0"/>
              </a:rPr>
              <a:t>HWR015 Tuner</a:t>
            </a:r>
            <a:endParaRPr lang="zh-CN" altLang="en-US" sz="2200" i="1" dirty="0" smtClean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64088" y="5965385"/>
            <a:ext cx="2316163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Δ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f/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Δ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L=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170KHz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/mm  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882422" y="116632"/>
            <a:ext cx="7525084" cy="720000"/>
          </a:xfrm>
        </p:spPr>
        <p:txBody>
          <a:bodyPr>
            <a:normAutofit/>
          </a:bodyPr>
          <a:lstStyle/>
          <a:p>
            <a:r>
              <a:rPr lang="en-US" altLang="zh-CN" sz="3200" err="1"/>
              <a:t>HWR010</a:t>
            </a:r>
            <a:r>
              <a:rPr lang="en-US" altLang="zh-CN" sz="3200"/>
              <a:t> </a:t>
            </a:r>
            <a:r>
              <a:rPr lang="en-US" altLang="zh-CN" sz="3200" smtClean="0"/>
              <a:t>Tuner Test Result at Stand</a:t>
            </a:r>
            <a:endParaRPr lang="zh-CN" altLang="en-US" sz="3200" dirty="0"/>
          </a:p>
        </p:txBody>
      </p:sp>
      <p:pic>
        <p:nvPicPr>
          <p:cNvPr id="8" name="Picture 2" descr="D:\photo20120717\P717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r="13449"/>
          <a:stretch>
            <a:fillRect/>
          </a:stretch>
        </p:blipFill>
        <p:spPr bwMode="auto">
          <a:xfrm>
            <a:off x="290850" y="1196752"/>
            <a:ext cx="3265488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433" t="3607" r="1025" b="4720"/>
          <a:stretch/>
        </p:blipFill>
        <p:spPr>
          <a:xfrm>
            <a:off x="3556338" y="1046681"/>
            <a:ext cx="5514545" cy="17620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4450252" y="2836223"/>
            <a:ext cx="45365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i="1" smtClean="0">
                <a:ea typeface="楷体_GB2312" pitchFamily="49" charset="-122"/>
                <a:cs typeface="Times New Roman" pitchFamily="18" charset="0"/>
              </a:rPr>
              <a:t>Enhancing the strength of the arm</a:t>
            </a:r>
            <a:endParaRPr lang="zh-CN" altLang="en-US" sz="2200" i="1" dirty="0" smtClean="0"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11" y="3395596"/>
            <a:ext cx="4771951" cy="24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4761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470" y="111690"/>
            <a:ext cx="7525084" cy="720000"/>
          </a:xfrm>
        </p:spPr>
        <p:txBody>
          <a:bodyPr/>
          <a:lstStyle/>
          <a:p>
            <a:r>
              <a:rPr lang="en-US" altLang="zh-CN" smtClean="0"/>
              <a:t>Helium Pressure Fluctuation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 bwMode="auto">
          <a:xfrm>
            <a:off x="305780" y="908720"/>
            <a:ext cx="8748464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For the same helium pressure fluctuation, the frequency of the phase loop unlock of HWR015-CM is higher than HWR010-CM.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Varing </a:t>
            </a:r>
            <a:r>
              <a:rPr lang="en-US" altLang="zh-CN" sz="2400">
                <a:ea typeface="楷体_GB2312" pitchFamily="49" charset="-122"/>
                <a:cs typeface="Times New Roman" pitchFamily="18" charset="0"/>
              </a:rPr>
              <a:t>in one direction, the </a:t>
            </a:r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phase loop </a:t>
            </a:r>
            <a:r>
              <a:rPr lang="en-US" altLang="zh-CN" sz="2400">
                <a:ea typeface="楷体_GB2312" pitchFamily="49" charset="-122"/>
                <a:cs typeface="Times New Roman" pitchFamily="18" charset="0"/>
              </a:rPr>
              <a:t>can be locked more </a:t>
            </a:r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stable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>
                <a:ea typeface="楷体_GB2312" pitchFamily="49" charset="-122"/>
                <a:cs typeface="Times New Roman" pitchFamily="18" charset="0"/>
              </a:rPr>
              <a:t>For fluctuation, phase loop sometimes </a:t>
            </a:r>
            <a:r>
              <a:rPr lang="en-US" altLang="zh-CN" sz="2400" smtClean="0">
                <a:ea typeface="楷体_GB2312" pitchFamily="49" charset="-122"/>
                <a:cs typeface="Times New Roman" pitchFamily="18" charset="0"/>
              </a:rPr>
              <a:t>will be unlocked</a:t>
            </a:r>
            <a:endParaRPr lang="en-US" altLang="zh-CN" sz="240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3649387" y="6053713"/>
            <a:ext cx="2088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i="1" smtClean="0">
                <a:ea typeface="楷体_GB2312" pitchFamily="49" charset="-122"/>
                <a:cs typeface="Times New Roman" pitchFamily="18" charset="0"/>
              </a:rPr>
              <a:t>Helium Pressure</a:t>
            </a:r>
            <a:endParaRPr lang="zh-CN" altLang="en-US" sz="2200" i="1" dirty="0" smtClean="0"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2" y="2774145"/>
            <a:ext cx="7092299" cy="32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6708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Possible Reasons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 bwMode="auto">
          <a:xfrm>
            <a:off x="247099" y="1340768"/>
            <a:ext cx="83196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Q</a:t>
            </a:r>
            <a:r>
              <a:rPr lang="en-US" altLang="zh-CN" sz="2800" baseline="-25000" smtClean="0">
                <a:ea typeface="楷体_GB2312" pitchFamily="49" charset="-122"/>
                <a:cs typeface="Times New Roman" pitchFamily="18" charset="0"/>
              </a:rPr>
              <a:t>ext</a:t>
            </a:r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 of the coupler is different, bandwith of HWR015-CM is less than half of HWR010-CM.</a:t>
            </a:r>
          </a:p>
          <a:p>
            <a:r>
              <a:rPr lang="en-US" altLang="zh-CN" sz="28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  </a:t>
            </a:r>
          </a:p>
          <a:p>
            <a:endParaRPr lang="en-US" altLang="zh-CN" sz="280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endParaRPr lang="en-US" altLang="zh-CN" sz="280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r>
              <a:rPr lang="en-US" altLang="zh-CN" sz="280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   </a:t>
            </a:r>
            <a:r>
              <a:rPr lang="en-US" altLang="zh-CN" sz="2800" i="1" smtClean="0">
                <a:ea typeface="楷体_GB2312" pitchFamily="49" charset="-122"/>
                <a:cs typeface="Times New Roman" pitchFamily="18" charset="0"/>
              </a:rPr>
              <a:t>Require faster </a:t>
            </a:r>
            <a:r>
              <a:rPr lang="en-US" altLang="zh-CN" sz="2800" i="1"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800" i="1" smtClean="0">
                <a:ea typeface="楷体_GB2312" pitchFamily="49" charset="-122"/>
                <a:cs typeface="Times New Roman" pitchFamily="18" charset="0"/>
              </a:rPr>
              <a:t>esponse of HWR015 CM3 </a:t>
            </a:r>
            <a:r>
              <a:rPr lang="en-US" altLang="zh-CN" sz="2800" i="1">
                <a:ea typeface="楷体_GB2312" pitchFamily="49" charset="-122"/>
                <a:cs typeface="Times New Roman" pitchFamily="18" charset="0"/>
              </a:rPr>
              <a:t>t</a:t>
            </a:r>
            <a:r>
              <a:rPr lang="en-US" altLang="zh-CN" sz="2800" i="1" smtClean="0">
                <a:ea typeface="楷体_GB2312" pitchFamily="49" charset="-122"/>
                <a:cs typeface="Times New Roman" pitchFamily="18" charset="0"/>
              </a:rPr>
              <a:t>uner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Tuner performance</a:t>
            </a:r>
          </a:p>
          <a:p>
            <a:r>
              <a:rPr lang="en-US" altLang="zh-CN" sz="2800" smtClean="0">
                <a:ea typeface="楷体_GB2312" pitchFamily="49" charset="-122"/>
                <a:cs typeface="Times New Roman" pitchFamily="18" charset="0"/>
              </a:rPr>
              <a:t>     Return difference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07739"/>
              </p:ext>
            </p:extLst>
          </p:nvPr>
        </p:nvGraphicFramePr>
        <p:xfrm>
          <a:off x="1403648" y="2276872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35474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798678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295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Qe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Bandwith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98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HWR010</a:t>
                      </a:r>
                      <a:r>
                        <a:rPr lang="en-US" altLang="zh-CN" sz="2000" baseline="0" smtClean="0">
                          <a:latin typeface="+mn-lt"/>
                        </a:rPr>
                        <a:t> CM1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5.2E5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312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27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HWR015 CM3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1.2E6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>
                          <a:latin typeface="+mn-lt"/>
                        </a:rPr>
                        <a:t>136</a:t>
                      </a:r>
                      <a:endParaRPr lang="zh-CN" altLang="en-US" sz="20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62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104120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Return Difference</a:t>
            </a:r>
          </a:p>
        </p:txBody>
      </p:sp>
      <p:sp>
        <p:nvSpPr>
          <p:cNvPr id="3" name="文本框 2"/>
          <p:cNvSpPr txBox="1"/>
          <p:nvPr/>
        </p:nvSpPr>
        <p:spPr bwMode="auto">
          <a:xfrm>
            <a:off x="6730698" y="5142020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800" i="1" smtClean="0">
                <a:ea typeface="楷体_GB2312" pitchFamily="49" charset="-122"/>
                <a:cs typeface="Times New Roman" pitchFamily="18" charset="0"/>
              </a:rPr>
              <a:t>Possible Reason ?</a:t>
            </a:r>
            <a:endParaRPr lang="zh-CN" altLang="en-US" sz="2800" i="1" dirty="0" smtClean="0">
              <a:ea typeface="楷体_GB2312" pitchFamily="49" charset="-122"/>
              <a:cs typeface="Times New Roman" pitchFamily="18" charset="0"/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201597"/>
              </p:ext>
            </p:extLst>
          </p:nvPr>
        </p:nvGraphicFramePr>
        <p:xfrm>
          <a:off x="137642" y="947966"/>
          <a:ext cx="4600960" cy="380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56464"/>
              </p:ext>
            </p:extLst>
          </p:nvPr>
        </p:nvGraphicFramePr>
        <p:xfrm>
          <a:off x="4366897" y="915695"/>
          <a:ext cx="4788024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 bwMode="auto">
          <a:xfrm>
            <a:off x="467544" y="5171852"/>
            <a:ext cx="5616624" cy="44722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68555" y="4816703"/>
            <a:ext cx="6552728" cy="1604739"/>
          </a:xfrm>
          <a:prstGeom prst="rect">
            <a:avLst/>
          </a:prstGeom>
        </p:spPr>
        <p:txBody>
          <a:bodyPr/>
          <a:lstStyle>
            <a:lvl1pPr marL="274320" indent="-274320" algn="just" rtl="0" eaLnBrk="1" latinLnBrk="0" hangingPunct="1">
              <a:spcBef>
                <a:spcPts val="1200"/>
              </a:spcBef>
              <a:buClr>
                <a:srgbClr val="0047A0"/>
              </a:buClr>
              <a:buSzPct val="100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90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80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lexible joint</a:t>
            </a:r>
          </a:p>
          <a:p>
            <a:pPr>
              <a:spcBef>
                <a:spcPts val="600"/>
              </a:spcBef>
            </a:pP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Machining and assembly </a:t>
            </a: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inear </a:t>
            </a: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unit</a:t>
            </a:r>
          </a:p>
          <a:p>
            <a:pPr>
              <a:spcBef>
                <a:spcPts val="600"/>
              </a:spcBef>
            </a:pP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</a:t>
            </a:r>
          </a:p>
          <a:p>
            <a:pPr>
              <a:spcBef>
                <a:spcPts val="600"/>
              </a:spcBef>
            </a:pP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zh-C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98662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MPCAS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  <a:ln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IMPCAS.potx</Template>
  <TotalTime>48677</TotalTime>
  <Words>546</Words>
  <Application>Microsoft Office PowerPoint</Application>
  <PresentationFormat>全屏显示(4:3)</PresentationFormat>
  <Paragraphs>158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楷体_GB2312</vt:lpstr>
      <vt:lpstr>宋体</vt:lpstr>
      <vt:lpstr>Arial</vt:lpstr>
      <vt:lpstr>Arial Narrow</vt:lpstr>
      <vt:lpstr>Calibri</vt:lpstr>
      <vt:lpstr>Comic Sans MS</vt:lpstr>
      <vt:lpstr>Times New Roman</vt:lpstr>
      <vt:lpstr>Wingdings</vt:lpstr>
      <vt:lpstr>Wingdings 3</vt:lpstr>
      <vt:lpstr>IMPCAS</vt:lpstr>
      <vt:lpstr>C-ADS tuner systems at IMP</vt:lpstr>
      <vt:lpstr>Outline</vt:lpstr>
      <vt:lpstr>The Demo 25 MeV SRF Linac </vt:lpstr>
      <vt:lpstr>Specifications</vt:lpstr>
      <vt:lpstr>PowerPoint 演示文稿</vt:lpstr>
      <vt:lpstr>HWR010 Tuner Test Result at Stand</vt:lpstr>
      <vt:lpstr>Helium Pressure Fluctuation</vt:lpstr>
      <vt:lpstr>Possible Reasons</vt:lpstr>
      <vt:lpstr>Return Difference</vt:lpstr>
      <vt:lpstr>Test The Linear Motion Unit</vt:lpstr>
      <vt:lpstr>Linear Part Test Result</vt:lpstr>
      <vt:lpstr>Improvement</vt:lpstr>
      <vt:lpstr>Microphonics*</vt:lpstr>
      <vt:lpstr>Future HWR010 Tuner -- Piezo</vt:lpstr>
      <vt:lpstr>Summary</vt:lpstr>
      <vt:lpstr>PowerPoint 演示文稿</vt:lpstr>
    </vt:vector>
  </TitlesOfParts>
  <Company>IMPCAS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HB2014_TALK_Y.He</dc:title>
  <dc:subject>Beam physics and technology challenge for multi-MW CW superconducting proton linac for ADS</dc:subject>
  <dc:creator>Yuan He</dc:creator>
  <cp:lastModifiedBy>Jason</cp:lastModifiedBy>
  <cp:revision>3000</cp:revision>
  <dcterms:created xsi:type="dcterms:W3CDTF">2010-03-25T13:47:32Z</dcterms:created>
  <dcterms:modified xsi:type="dcterms:W3CDTF">2018-02-08T04:10:52Z</dcterms:modified>
</cp:coreProperties>
</file>