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8" r:id="rId2"/>
    <p:sldId id="1068" r:id="rId3"/>
    <p:sldId id="1071" r:id="rId4"/>
    <p:sldId id="1070" r:id="rId5"/>
    <p:sldId id="1073" r:id="rId6"/>
  </p:sldIdLst>
  <p:sldSz cx="9144000" cy="6858000" type="screen4x3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C3300"/>
    <a:srgbClr val="BA167C"/>
    <a:srgbClr val="D3F3F9"/>
    <a:srgbClr val="C9FFC9"/>
    <a:srgbClr val="000099"/>
    <a:srgbClr val="FF3300"/>
    <a:srgbClr val="E5F7FB"/>
    <a:srgbClr val="FF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7" autoAdjust="0"/>
    <p:restoredTop sz="93511" autoAdjust="0"/>
  </p:normalViewPr>
  <p:slideViewPr>
    <p:cSldViewPr>
      <p:cViewPr varScale="1">
        <p:scale>
          <a:sx n="78" d="100"/>
          <a:sy n="78" d="100"/>
        </p:scale>
        <p:origin x="3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t" anchorCtr="0" compatLnSpc="1">
            <a:prstTxWarp prst="textNoShape">
              <a:avLst/>
            </a:prstTxWarp>
          </a:bodyPr>
          <a:lstStyle>
            <a:lvl1pPr defTabSz="877888">
              <a:defRPr sz="11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916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t" anchorCtr="0" compatLnSpc="1">
            <a:prstTxWarp prst="textNoShape">
              <a:avLst/>
            </a:prstTxWarp>
          </a:bodyPr>
          <a:lstStyle>
            <a:lvl1pPr algn="r" defTabSz="877888">
              <a:defRPr sz="11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162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b" anchorCtr="0" compatLnSpc="1">
            <a:prstTxWarp prst="textNoShape">
              <a:avLst/>
            </a:prstTxWarp>
          </a:bodyPr>
          <a:lstStyle>
            <a:lvl1pPr defTabSz="877888">
              <a:defRPr sz="11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9285288"/>
            <a:ext cx="2916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b" anchorCtr="0" compatLnSpc="1">
            <a:prstTxWarp prst="textNoShape">
              <a:avLst/>
            </a:prstTxWarp>
          </a:bodyPr>
          <a:lstStyle>
            <a:lvl1pPr algn="r" defTabSz="877888">
              <a:defRPr sz="1100" b="0">
                <a:latin typeface="Comic Sans MS" pitchFamily="66" charset="0"/>
              </a:defRPr>
            </a:lvl1pPr>
          </a:lstStyle>
          <a:p>
            <a:pPr>
              <a:defRPr/>
            </a:pPr>
            <a:fld id="{4D2B4760-4160-4B86-9CDF-3A7FF88541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57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t" anchorCtr="0" compatLnSpc="1">
            <a:prstTxWarp prst="textNoShape">
              <a:avLst/>
            </a:prstTxWarp>
          </a:bodyPr>
          <a:lstStyle>
            <a:lvl1pPr defTabSz="877888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6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t" anchorCtr="0" compatLnSpc="1">
            <a:prstTxWarp prst="textNoShape">
              <a:avLst/>
            </a:prstTxWarp>
          </a:bodyPr>
          <a:lstStyle>
            <a:lvl1pPr algn="r" defTabSz="877888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1838"/>
            <a:ext cx="4886325" cy="366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43438"/>
            <a:ext cx="4930775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noProof="0" smtClean="0"/>
              <a:t>Click to edit Master text styles</a:t>
            </a:r>
          </a:p>
          <a:p>
            <a:pPr lvl="1"/>
            <a:r>
              <a:rPr lang="en-US" altLang="it-IT" noProof="0" smtClean="0"/>
              <a:t>Second level</a:t>
            </a:r>
          </a:p>
          <a:p>
            <a:pPr lvl="2"/>
            <a:r>
              <a:rPr lang="en-US" altLang="it-IT" noProof="0" smtClean="0"/>
              <a:t>Third level</a:t>
            </a:r>
          </a:p>
          <a:p>
            <a:pPr lvl="3"/>
            <a:r>
              <a:rPr lang="en-US" altLang="it-IT" noProof="0" smtClean="0"/>
              <a:t>Fourth level</a:t>
            </a:r>
          </a:p>
          <a:p>
            <a:pPr lvl="4"/>
            <a:r>
              <a:rPr lang="en-US" altLang="it-IT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162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b" anchorCtr="0" compatLnSpc="1">
            <a:prstTxWarp prst="textNoShape">
              <a:avLst/>
            </a:prstTxWarp>
          </a:bodyPr>
          <a:lstStyle>
            <a:lvl1pPr defTabSz="877888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5288"/>
            <a:ext cx="2916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50" tIns="43875" rIns="87750" bIns="43875" numCol="1" anchor="b" anchorCtr="0" compatLnSpc="1">
            <a:prstTxWarp prst="textNoShape">
              <a:avLst/>
            </a:prstTxWarp>
          </a:bodyPr>
          <a:lstStyle>
            <a:lvl1pPr algn="r" defTabSz="877888">
              <a:defRPr sz="1100" b="0">
                <a:latin typeface="Times New Roman" pitchFamily="18" charset="0"/>
              </a:defRPr>
            </a:lvl1pPr>
          </a:lstStyle>
          <a:p>
            <a:pPr>
              <a:defRPr/>
            </a:pPr>
            <a:fld id="{857C5E53-22C1-4D16-BF2D-170AEBEA06C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700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7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7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7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7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7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7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7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7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ED8226-BE6F-4E25-A55B-B3006D708DA0}" type="slidenum">
              <a:rPr lang="en-US" altLang="it-IT" sz="11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it-IT" sz="1100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58568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30040" y="5003023"/>
            <a:ext cx="4564063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400" dirty="0" smtClean="0">
                <a:solidFill>
                  <a:srgbClr val="0070C0"/>
                </a:solidFill>
                <a:latin typeface="Arial" charset="0"/>
              </a:rPr>
              <a:t>Carlo Pagani</a:t>
            </a:r>
          </a:p>
          <a:p>
            <a:pPr algn="ctr" eaLnBrk="1" hangingPunct="1">
              <a:spcBef>
                <a:spcPct val="35000"/>
              </a:spcBef>
              <a:defRPr/>
            </a:pPr>
            <a:r>
              <a:rPr lang="it-IT" altLang="it-IT" sz="1600" dirty="0" smtClean="0">
                <a:latin typeface="Cambria" pitchFamily="18" charset="0"/>
              </a:rPr>
              <a:t>Università degli Studi di Milano and INFN-LASA</a:t>
            </a:r>
          </a:p>
          <a:p>
            <a:pPr algn="ctr" eaLnBrk="1" hangingPunct="1">
              <a:spcBef>
                <a:spcPct val="35000"/>
              </a:spcBef>
              <a:defRPr/>
            </a:pPr>
            <a:r>
              <a:rPr lang="it-IT" altLang="it-IT" sz="1600" b="0" i="1" dirty="0" smtClean="0">
                <a:solidFill>
                  <a:srgbClr val="002060"/>
                </a:solidFill>
                <a:latin typeface="Arial" charset="0"/>
              </a:rPr>
              <a:t>carlo.pagani@mi.infn.it</a:t>
            </a:r>
            <a:endParaRPr lang="en-US" altLang="it-IT" sz="2000" b="0" i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81000" y="6172200"/>
            <a:ext cx="853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it-IT" altLang="it-IT" b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 userDrawn="1"/>
        </p:nvSpPr>
        <p:spPr bwMode="auto">
          <a:xfrm>
            <a:off x="1107861" y="3352799"/>
            <a:ext cx="687705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it-IT" sz="3600" dirty="0" smtClean="0">
                <a:solidFill>
                  <a:srgbClr val="0070C0"/>
                </a:solidFill>
              </a:rPr>
              <a:t>Memories &amp;</a:t>
            </a:r>
            <a:r>
              <a:rPr lang="en-US" altLang="it-IT" sz="3600" baseline="0" dirty="0" smtClean="0">
                <a:solidFill>
                  <a:srgbClr val="0070C0"/>
                </a:solidFill>
              </a:rPr>
              <a:t> Thanks</a:t>
            </a:r>
            <a:endParaRPr lang="en-US" altLang="it-IT" sz="3600" dirty="0" smtClean="0">
              <a:solidFill>
                <a:srgbClr val="0070C0"/>
              </a:solidFill>
            </a:endParaRPr>
          </a:p>
          <a:p>
            <a:pPr algn="ctr" eaLnBrk="1" hangingPunct="1">
              <a:lnSpc>
                <a:spcPts val="2400"/>
              </a:lnSpc>
              <a:spcBef>
                <a:spcPts val="600"/>
              </a:spcBef>
              <a:defRPr/>
            </a:pPr>
            <a:r>
              <a:rPr lang="it-IT" altLang="it-IT" sz="1600" b="1" i="0" baseline="0" dirty="0" smtClean="0">
                <a:solidFill>
                  <a:srgbClr val="002060"/>
                </a:solidFill>
              </a:rPr>
              <a:t>9 </a:t>
            </a:r>
            <a:r>
              <a:rPr lang="it-IT" altLang="it-IT" sz="1600" b="1" i="0" baseline="0" dirty="0" err="1" smtClean="0">
                <a:solidFill>
                  <a:srgbClr val="002060"/>
                </a:solidFill>
              </a:rPr>
              <a:t>February</a:t>
            </a:r>
            <a:r>
              <a:rPr lang="it-IT" altLang="it-IT" sz="1600" b="1" i="0" baseline="0" dirty="0" smtClean="0">
                <a:solidFill>
                  <a:srgbClr val="002060"/>
                </a:solidFill>
              </a:rPr>
              <a:t> 2018</a:t>
            </a:r>
            <a:endParaRPr lang="en-US" altLang="it-IT" sz="1400" b="1" i="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5" descr="univ_grande_colorat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450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6C3E819D-6B81-4C13-87F3-A2F8BEF10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5922" b="19041"/>
          <a:stretch/>
        </p:blipFill>
        <p:spPr>
          <a:xfrm>
            <a:off x="7083216" y="5031690"/>
            <a:ext cx="1676400" cy="10563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644"/>
          <a:stretch/>
        </p:blipFill>
        <p:spPr>
          <a:xfrm>
            <a:off x="1989237" y="374226"/>
            <a:ext cx="5114299" cy="24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C97"/>
                </a:solidFill>
              </a:defRPr>
            </a:lvl1pPr>
            <a:lvl2pPr>
              <a:defRPr>
                <a:solidFill>
                  <a:srgbClr val="004C97"/>
                </a:solidFill>
              </a:defRPr>
            </a:lvl2pPr>
            <a:lvl4pPr>
              <a:defRPr>
                <a:solidFill>
                  <a:srgbClr val="004C97"/>
                </a:solidFill>
              </a:defRPr>
            </a:lvl4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Carlo Pagani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9606-A68F-4DFF-8CED-82A6A928949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 flipV="1">
            <a:off x="304800" y="6400800"/>
            <a:ext cx="85344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93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i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7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8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9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Carlo Pagani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DF54-B065-410E-A391-6B9CA888466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93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i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7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1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9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Carlo Pagani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3638-8E0C-4079-83E3-101B55F74CF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93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i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7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Carlo Pagani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E175-B7EA-4CF1-A8D4-5A4480FBF4E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93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i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7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2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97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Carlo Pagani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B366A-F7D1-4519-A1E6-A2C124910861}" type="slidenum">
              <a:rPr lang="en-US" altLang="it-IT"/>
              <a:pPr/>
              <a:t>‹N›</a:t>
            </a:fld>
            <a:endParaRPr lang="en-US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93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i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7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914400"/>
            <a:ext cx="82105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 smtClean="0"/>
              <a:t>Click to edit Master text styles</a:t>
            </a:r>
          </a:p>
          <a:p>
            <a:pPr lvl="1"/>
            <a:r>
              <a:rPr lang="en-US" altLang="it-IT" dirty="0" smtClean="0"/>
              <a:t>Second level</a:t>
            </a:r>
          </a:p>
          <a:p>
            <a:pPr lvl="2"/>
            <a:r>
              <a:rPr lang="en-US" altLang="it-IT" dirty="0" smtClean="0"/>
              <a:t>Third level</a:t>
            </a:r>
          </a:p>
          <a:p>
            <a:pPr lvl="3"/>
            <a:r>
              <a:rPr lang="en-US" altLang="it-IT" dirty="0" smtClean="0"/>
              <a:t>Fourth level</a:t>
            </a:r>
          </a:p>
          <a:p>
            <a:pPr lvl="4"/>
            <a:r>
              <a:rPr lang="en-US" altLang="it-IT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123950" y="142875"/>
            <a:ext cx="6699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05575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it-IT"/>
              <a:t>Carlo Pagani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24625"/>
            <a:ext cx="457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fld id="{00C542B8-C23F-41D8-B4CC-4402B39B27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293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i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7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  <p:sp>
        <p:nvSpPr>
          <p:cNvPr id="1032" name="Line 18"/>
          <p:cNvSpPr>
            <a:spLocks noChangeShapeType="1"/>
          </p:cNvSpPr>
          <p:nvPr userDrawn="1"/>
        </p:nvSpPr>
        <p:spPr bwMode="auto">
          <a:xfrm flipV="1">
            <a:off x="304800" y="6400800"/>
            <a:ext cx="85344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9"/>
          <p:cNvSpPr>
            <a:spLocks noChangeShapeType="1"/>
          </p:cNvSpPr>
          <p:nvPr userDrawn="1"/>
        </p:nvSpPr>
        <p:spPr bwMode="auto">
          <a:xfrm flipV="1">
            <a:off x="134938" y="762000"/>
            <a:ext cx="883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" name="Picture 21" descr="univ_grande_colorat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76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6C3E819D-6B81-4C13-87F3-A2F8BEF10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5922" b="31157"/>
          <a:stretch/>
        </p:blipFill>
        <p:spPr>
          <a:xfrm>
            <a:off x="7871778" y="84292"/>
            <a:ext cx="1143000" cy="612465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9" r:id="rId3"/>
    <p:sldLayoutId id="2147483770" r:id="rId4"/>
    <p:sldLayoutId id="2147483767" r:id="rId5"/>
    <p:sldLayoutId id="2147483772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4C9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000099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defRPr sz="2000">
          <a:solidFill>
            <a:srgbClr val="004C97"/>
          </a:solidFill>
          <a:latin typeface="+mn-lt"/>
          <a:ea typeface="+mn-ea"/>
          <a:cs typeface="+mn-cs"/>
        </a:defRPr>
      </a:lvl1pPr>
      <a:lvl2pPr marL="304800" indent="-1905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0"/>
        </a:buBlip>
        <a:defRPr>
          <a:solidFill>
            <a:srgbClr val="004C97"/>
          </a:solidFill>
          <a:latin typeface="+mn-lt"/>
        </a:defRPr>
      </a:lvl2pPr>
      <a:lvl3pPr marL="574675" indent="-155575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1"/>
        </a:buBlip>
        <a:defRPr sz="1600">
          <a:solidFill>
            <a:schemeClr val="tx1"/>
          </a:solidFill>
          <a:latin typeface="+mn-lt"/>
        </a:defRPr>
      </a:lvl3pPr>
      <a:lvl4pPr marL="803275" indent="-1143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C97"/>
          </a:solidFill>
          <a:latin typeface="+mn-lt"/>
        </a:defRPr>
      </a:lvl4pPr>
      <a:lvl5pPr marL="1031875" indent="-1143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489075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946275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403475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860675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Memories</a:t>
            </a:r>
            <a:r>
              <a:rPr lang="it-IT" dirty="0" smtClean="0"/>
              <a:t>: </a:t>
            </a:r>
            <a:r>
              <a:rPr lang="it-IT" dirty="0"/>
              <a:t>1995 </a:t>
            </a:r>
            <a:r>
              <a:rPr lang="it-IT" dirty="0" smtClean="0"/>
              <a:t>Milano TTC Meeting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Carlo Pagani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FBB366A-F7D1-4519-A1E6-A2C124910861}" type="slidenum">
              <a:rPr lang="en-US" altLang="it-IT" smtClean="0"/>
              <a:pPr/>
              <a:t>2</a:t>
            </a:fld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9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4336" r="1881"/>
          <a:stretch/>
        </p:blipFill>
        <p:spPr bwMode="auto">
          <a:xfrm>
            <a:off x="4695980" y="1151475"/>
            <a:ext cx="3566959" cy="235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037" r="1690" b="2592"/>
          <a:stretch/>
        </p:blipFill>
        <p:spPr bwMode="auto">
          <a:xfrm>
            <a:off x="856033" y="1151475"/>
            <a:ext cx="3275244" cy="48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2385" r="1655" b="-1"/>
          <a:stretch/>
        </p:blipFill>
        <p:spPr bwMode="auto">
          <a:xfrm>
            <a:off x="4716273" y="3646668"/>
            <a:ext cx="3546666" cy="23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Memories</a:t>
            </a:r>
            <a:r>
              <a:rPr lang="it-IT" dirty="0"/>
              <a:t>: 1995 Milano </a:t>
            </a:r>
            <a:r>
              <a:rPr lang="it-IT" dirty="0" smtClean="0"/>
              <a:t>TTF </a:t>
            </a:r>
            <a:r>
              <a:rPr lang="it-IT" dirty="0"/>
              <a:t>Meeting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Carlo Pagani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FBB366A-F7D1-4519-A1E6-A2C124910861}" type="slidenum">
              <a:rPr lang="en-US" altLang="it-IT" smtClean="0"/>
              <a:pPr/>
              <a:t>3</a:t>
            </a:fld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9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t="6060" r="7046" b="389"/>
          <a:stretch/>
        </p:blipFill>
        <p:spPr bwMode="auto">
          <a:xfrm rot="5400000">
            <a:off x="-47905" y="1956599"/>
            <a:ext cx="5105933" cy="33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 bwMode="auto">
          <a:xfrm>
            <a:off x="4876800" y="1066799"/>
            <a:ext cx="3429000" cy="51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Memories</a:t>
            </a:r>
            <a:r>
              <a:rPr lang="it-IT" dirty="0"/>
              <a:t>: 1995 Milano </a:t>
            </a:r>
            <a:r>
              <a:rPr lang="it-IT" dirty="0" smtClean="0"/>
              <a:t>TTF </a:t>
            </a:r>
            <a:r>
              <a:rPr lang="it-IT" dirty="0"/>
              <a:t>Meeting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Carlo Pagani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FBB366A-F7D1-4519-A1E6-A2C124910861}" type="slidenum">
              <a:rPr lang="en-US" altLang="it-IT" smtClean="0"/>
              <a:pPr/>
              <a:t>4</a:t>
            </a:fld>
            <a:endParaRPr lang="en-US" alt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17" y="954898"/>
            <a:ext cx="3733800" cy="25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3718"/>
          <a:stretch/>
        </p:blipFill>
        <p:spPr bwMode="auto">
          <a:xfrm>
            <a:off x="4572000" y="3652931"/>
            <a:ext cx="3714466" cy="249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" b="9316"/>
          <a:stretch/>
        </p:blipFill>
        <p:spPr bwMode="auto">
          <a:xfrm>
            <a:off x="355979" y="1012176"/>
            <a:ext cx="3915770" cy="241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4989" r="2310" b="5373"/>
          <a:stretch/>
        </p:blipFill>
        <p:spPr bwMode="auto">
          <a:xfrm>
            <a:off x="376451" y="3662919"/>
            <a:ext cx="3895298" cy="24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34200" y="6429375"/>
            <a:ext cx="1905000" cy="304800"/>
          </a:xfrm>
        </p:spPr>
        <p:txBody>
          <a:bodyPr/>
          <a:lstStyle/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9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Thanks</a:t>
            </a:r>
            <a:r>
              <a:rPr lang="it-IT" dirty="0" smtClean="0"/>
              <a:t> to: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1600" b="1" dirty="0" smtClean="0"/>
          </a:p>
          <a:p>
            <a:r>
              <a:rPr lang="it-IT" sz="2800" b="1" dirty="0" smtClean="0"/>
              <a:t>Local </a:t>
            </a:r>
            <a:r>
              <a:rPr lang="it-IT" sz="2800" b="1" dirty="0" err="1" smtClean="0"/>
              <a:t>organizing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commitee</a:t>
            </a:r>
            <a:r>
              <a:rPr lang="it-IT" sz="2800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it-IT" sz="2400" b="1" dirty="0" smtClean="0"/>
              <a:t>Rocco </a:t>
            </a:r>
            <a:r>
              <a:rPr lang="it-IT" sz="2400" b="1" dirty="0"/>
              <a:t>Paparella, Daniele </a:t>
            </a:r>
            <a:r>
              <a:rPr lang="it-IT" sz="2400" b="1" dirty="0" err="1" smtClean="0"/>
              <a:t>Sertore</a:t>
            </a:r>
            <a:r>
              <a:rPr lang="it-IT" b="1" dirty="0" smtClean="0"/>
              <a:t>, Paolo </a:t>
            </a:r>
            <a:r>
              <a:rPr lang="it-IT" b="1" dirty="0" err="1" smtClean="0"/>
              <a:t>Michelato</a:t>
            </a:r>
            <a:r>
              <a:rPr lang="it-IT" b="1" dirty="0" smtClean="0"/>
              <a:t>, Laura Monaco, Angelo </a:t>
            </a:r>
            <a:r>
              <a:rPr lang="it-IT" b="1" dirty="0" err="1" smtClean="0"/>
              <a:t>Bosotti</a:t>
            </a:r>
            <a:r>
              <a:rPr lang="it-IT" b="1" dirty="0" smtClean="0"/>
              <a:t>, Michele Bertucci, Andrea Bignami, ecc.</a:t>
            </a:r>
            <a:endParaRPr lang="it-IT" sz="2400" b="1" dirty="0" smtClean="0"/>
          </a:p>
          <a:p>
            <a:endParaRPr lang="it-IT" sz="2800" b="1" dirty="0" smtClean="0"/>
          </a:p>
          <a:p>
            <a:r>
              <a:rPr lang="it-IT" sz="2800" b="1" dirty="0" smtClean="0"/>
              <a:t>Local INFN and </a:t>
            </a:r>
            <a:r>
              <a:rPr lang="it-IT" sz="2800" b="1" dirty="0" err="1" smtClean="0"/>
              <a:t>University</a:t>
            </a:r>
            <a:r>
              <a:rPr lang="it-IT" sz="2800" b="1" dirty="0" smtClean="0"/>
              <a:t> Technical team:</a:t>
            </a:r>
          </a:p>
          <a:p>
            <a:pPr>
              <a:spcBef>
                <a:spcPts val="0"/>
              </a:spcBef>
            </a:pPr>
            <a:r>
              <a:rPr lang="it-IT" sz="2400" b="1" dirty="0" smtClean="0"/>
              <a:t>Augusto Bassi, Massimo Fusetti, Ambra Gianola,</a:t>
            </a:r>
            <a:r>
              <a:rPr lang="it-IT" sz="2400" b="1" dirty="0"/>
              <a:t> </a:t>
            </a:r>
            <a:endParaRPr lang="it-IT" sz="2400" b="1" dirty="0" smtClean="0"/>
          </a:p>
          <a:p>
            <a:pPr>
              <a:spcBef>
                <a:spcPts val="0"/>
              </a:spcBef>
            </a:pPr>
            <a:r>
              <a:rPr lang="it-IT" b="1" dirty="0" smtClean="0"/>
              <a:t>Giorgio </a:t>
            </a:r>
            <a:r>
              <a:rPr lang="it-IT" b="1" dirty="0" err="1"/>
              <a:t>Fornasier</a:t>
            </a:r>
            <a:r>
              <a:rPr lang="it-IT" b="1" dirty="0"/>
              <a:t>, Marco Chiodini, </a:t>
            </a:r>
            <a:r>
              <a:rPr lang="it-IT" b="1" dirty="0" smtClean="0"/>
              <a:t>Luca Sagliano, ecc.</a:t>
            </a:r>
          </a:p>
          <a:p>
            <a:pPr>
              <a:spcBef>
                <a:spcPts val="0"/>
              </a:spcBef>
            </a:pPr>
            <a:endParaRPr lang="it-IT" b="1" dirty="0"/>
          </a:p>
          <a:p>
            <a:r>
              <a:rPr lang="it-IT" sz="2800" b="1" dirty="0"/>
              <a:t>INFN </a:t>
            </a:r>
            <a:r>
              <a:rPr lang="it-IT" sz="2800" b="1" dirty="0" smtClean="0"/>
              <a:t>Milano: </a:t>
            </a:r>
            <a:r>
              <a:rPr lang="it-IT" sz="2400" b="1" dirty="0" smtClean="0"/>
              <a:t>Chiara </a:t>
            </a:r>
            <a:r>
              <a:rPr lang="it-IT" sz="2400" b="1" dirty="0" err="1" smtClean="0"/>
              <a:t>Meroni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director</a:t>
            </a:r>
            <a:r>
              <a:rPr lang="it-IT" sz="2400" b="1" dirty="0" smtClean="0"/>
              <a:t>), Angela </a:t>
            </a:r>
            <a:r>
              <a:rPr lang="it-IT" sz="2400" b="1" dirty="0" err="1" smtClean="0"/>
              <a:t>Campanale</a:t>
            </a:r>
            <a:endParaRPr lang="it-IT" sz="2800" b="1" dirty="0"/>
          </a:p>
          <a:p>
            <a:endParaRPr lang="it-IT" sz="1200" b="1" dirty="0"/>
          </a:p>
          <a:p>
            <a:r>
              <a:rPr lang="it-IT" sz="2800" b="1" dirty="0" err="1" smtClean="0"/>
              <a:t>Dep</a:t>
            </a:r>
            <a:r>
              <a:rPr lang="it-IT" sz="2800" b="1" dirty="0"/>
              <a:t>. </a:t>
            </a:r>
            <a:r>
              <a:rPr lang="it-IT" sz="2800" b="1" dirty="0" smtClean="0"/>
              <a:t>of </a:t>
            </a:r>
            <a:r>
              <a:rPr lang="it-IT" sz="2800" b="1" dirty="0" err="1" smtClean="0"/>
              <a:t>Physics</a:t>
            </a:r>
            <a:r>
              <a:rPr lang="it-IT" sz="2800" b="1" dirty="0" smtClean="0"/>
              <a:t>: </a:t>
            </a:r>
            <a:r>
              <a:rPr lang="it-IT" sz="2400" b="1" dirty="0"/>
              <a:t>Giovanni </a:t>
            </a:r>
            <a:r>
              <a:rPr lang="it-IT" sz="2400" b="1" dirty="0" err="1" smtClean="0"/>
              <a:t>Onida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director</a:t>
            </a:r>
            <a:r>
              <a:rPr lang="it-IT" sz="2400" b="1" dirty="0" smtClean="0"/>
              <a:t>), Gianluca Colò</a:t>
            </a:r>
            <a:endParaRPr lang="it-IT" sz="2800" b="1" dirty="0" smtClean="0"/>
          </a:p>
          <a:p>
            <a:pPr>
              <a:spcBef>
                <a:spcPts val="0"/>
              </a:spcBef>
            </a:pPr>
            <a:endParaRPr lang="it-IT" b="1" dirty="0"/>
          </a:p>
          <a:p>
            <a:pPr>
              <a:spcBef>
                <a:spcPts val="0"/>
              </a:spcBef>
            </a:pPr>
            <a:endParaRPr lang="it-IT" b="1" dirty="0" smtClean="0"/>
          </a:p>
          <a:p>
            <a:pPr>
              <a:spcBef>
                <a:spcPts val="0"/>
              </a:spcBef>
            </a:pP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Carlo Pagani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FBB366A-F7D1-4519-A1E6-A2C124910861}" type="slidenum">
              <a:rPr lang="en-US" altLang="it-IT" smtClean="0"/>
              <a:pPr/>
              <a:t>5</a:t>
            </a:fld>
            <a:endParaRPr lang="en-US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34200" y="6429375"/>
            <a:ext cx="1905000" cy="304800"/>
          </a:xfrm>
        </p:spPr>
        <p:txBody>
          <a:bodyPr/>
          <a:lstStyle/>
          <a:p>
            <a:pPr>
              <a:defRPr/>
            </a:pPr>
            <a:r>
              <a:rPr lang="it-IT" altLang="it-IT" sz="1100" b="1" dirty="0" smtClean="0"/>
              <a:t>TTC Meeting</a:t>
            </a:r>
          </a:p>
          <a:p>
            <a:pPr>
              <a:defRPr/>
            </a:pPr>
            <a:r>
              <a:rPr lang="it-IT" altLang="it-IT" i="0" dirty="0" smtClean="0">
                <a:solidFill>
                  <a:schemeClr val="tx1"/>
                </a:solidFill>
              </a:rPr>
              <a:t>Milano, 9 </a:t>
            </a:r>
            <a:r>
              <a:rPr lang="it-IT" altLang="it-IT" i="0" dirty="0" err="1" smtClean="0">
                <a:solidFill>
                  <a:schemeClr val="tx1"/>
                </a:solidFill>
              </a:rPr>
              <a:t>February</a:t>
            </a:r>
            <a:r>
              <a:rPr lang="it-IT" altLang="it-IT" i="0" dirty="0" smtClean="0">
                <a:solidFill>
                  <a:schemeClr val="tx1"/>
                </a:solidFill>
              </a:rPr>
              <a:t> 2018</a:t>
            </a:r>
            <a:endParaRPr lang="en-US" altLang="it-I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joh-acmcp">
  <a:themeElements>
    <a:clrScheme name="fjoh-acmc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joh-acmcp">
      <a:majorFont>
        <a:latin typeface="Calibri"/>
        <a:ea typeface="Arial Unicode MS"/>
        <a:cs typeface="Arial Unicode MS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6666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6666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fjoh-acmc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oh-acmc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joh-acmc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joh-acmc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joh-acm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joh-acm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joh-acm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Settings\pagani\Dati applicazioni\Microsoft\Templates\fjoh-acmcp.pot</Template>
  <TotalTime>14150</TotalTime>
  <Words>139</Words>
  <Application>Microsoft Office PowerPoint</Application>
  <PresentationFormat>Presentazione su schermo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 Unicode MS</vt:lpstr>
      <vt:lpstr>Arial</vt:lpstr>
      <vt:lpstr>Calibri</vt:lpstr>
      <vt:lpstr>Cambria</vt:lpstr>
      <vt:lpstr>Comic Sans MS</vt:lpstr>
      <vt:lpstr>Times New Roman</vt:lpstr>
      <vt:lpstr>fjoh-acmcp</vt:lpstr>
      <vt:lpstr>Presentazione standard di PowerPoint</vt:lpstr>
      <vt:lpstr>Memories: 1995 Milano TTC Meeting</vt:lpstr>
      <vt:lpstr>Memories: 1995 Milano TTF Meeting</vt:lpstr>
      <vt:lpstr>Memories: 1995 Milano TTF Meeting</vt:lpstr>
      <vt:lpstr>Many Thanks to:</vt:lpstr>
    </vt:vector>
  </TitlesOfParts>
  <Company>INFN Milano LASA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Pagani</dc:creator>
  <cp:lastModifiedBy>Rocco Paparella</cp:lastModifiedBy>
  <cp:revision>521</cp:revision>
  <cp:lastPrinted>2015-05-17T09:27:32Z</cp:lastPrinted>
  <dcterms:created xsi:type="dcterms:W3CDTF">2002-07-11T13:38:59Z</dcterms:created>
  <dcterms:modified xsi:type="dcterms:W3CDTF">2018-02-09T17:45:01Z</dcterms:modified>
</cp:coreProperties>
</file>