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285" r:id="rId2"/>
    <p:sldId id="309" r:id="rId3"/>
    <p:sldId id="317" r:id="rId4"/>
    <p:sldId id="320" r:id="rId5"/>
    <p:sldId id="321" r:id="rId6"/>
    <p:sldId id="308" r:id="rId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A6BFD63-C219-47B2-A2A7-CF8866330248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2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D580BF0-DB70-48E7-9B52-1126831F70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2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0DEBE3-F16E-49C2-BA6B-DACDACE1BA56}" type="slidenum">
              <a:rPr lang="de-DE" altLang="it-IT" sz="1200" smtClean="0">
                <a:latin typeface="Times New Roman" pitchFamily="18" charset="0"/>
              </a:rPr>
              <a:pPr eaLnBrk="1" hangingPunct="1"/>
              <a:t>1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2F27CC9-6CF5-4708-AA0B-E15152D0A677}" type="slidenum">
              <a:rPr lang="en-GB" altLang="it-IT" sz="1300"/>
              <a:pPr algn="r" eaLnBrk="1" hangingPunct="1"/>
              <a:t>1</a:t>
            </a:fld>
            <a:endParaRPr lang="en-GB" altLang="it-IT" sz="13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 lIns="94824" tIns="47416" rIns="94824" bIns="47416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6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F559CC-AE89-466C-9102-C9A9AB868959}" type="slidenum">
              <a:rPr lang="de-DE" altLang="it-IT" sz="1200" smtClean="0">
                <a:latin typeface="Times New Roman" pitchFamily="18" charset="0"/>
              </a:rPr>
              <a:pPr eaLnBrk="1" hangingPunct="1"/>
              <a:t>6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pPr eaLnBrk="1" hangingPunct="1">
              <a:defRPr/>
            </a:pPr>
            <a:endParaRPr noProof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1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38959"/>
      </p:ext>
    </p:extLst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254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4093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7098"/>
      </p:ext>
    </p:extLst>
  </p:cSld>
  <p:clrMapOvr>
    <a:masterClrMapping/>
  </p:clrMapOvr>
  <p:transition spd="med"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it-IT" sz="1000"/>
              <a:t>Page </a:t>
            </a:r>
            <a:r>
              <a:rPr lang="en-GB" altLang="it-IT" sz="1000">
                <a:sym typeface="Wingdings" pitchFamily="2" charset="2"/>
              </a:rPr>
              <a:t></a:t>
            </a:r>
            <a:r>
              <a:rPr lang="en-GB" altLang="it-IT" sz="1000"/>
              <a:t> </a:t>
            </a:r>
            <a:fld id="{9BE8E2EC-3FF5-4E62-9455-FDCE734D555C}" type="slidenum">
              <a:rPr lang="en-GB" altLang="it-IT" sz="1000"/>
              <a:pPr eaLnBrk="1" hangingPunct="1"/>
              <a:t>‹#›</a:t>
            </a:fld>
            <a:endParaRPr lang="en-GB" altLang="it-IT" sz="1000"/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>
                <a:solidFill>
                  <a:schemeClr val="tx1"/>
                </a:solidFill>
                <a:cs typeface="Calibri"/>
              </a:rPr>
              <a:t>XPR Project</a:t>
            </a:r>
            <a:endParaRPr lang="en-GB" sz="9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816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ea typeface="ＭＳ Ｐゴシック" charset="-128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32ABE08F-3998-4675-9BE4-791FF1739C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-992188" y="9461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295274" y="4679950"/>
            <a:ext cx="8641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 dirty="0" smtClean="0">
                <a:solidFill>
                  <a:schemeClr val="bg1"/>
                </a:solidFill>
              </a:rPr>
              <a:t>XPR meeting – Control System status</a:t>
            </a:r>
            <a:endParaRPr lang="it-IT" altLang="it-IT" sz="3000" b="1" dirty="0">
              <a:solidFill>
                <a:schemeClr val="bg1"/>
              </a:solidFill>
            </a:endParaRPr>
          </a:p>
        </p:txBody>
      </p:sp>
      <p:sp>
        <p:nvSpPr>
          <p:cNvPr id="5124" name="CasellaDiTesto 4"/>
          <p:cNvSpPr txBox="1">
            <a:spLocks noChangeArrowheads="1"/>
          </p:cNvSpPr>
          <p:nvPr/>
        </p:nvSpPr>
        <p:spPr bwMode="auto">
          <a:xfrm>
            <a:off x="295275" y="5364163"/>
            <a:ext cx="538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chemeClr val="bg1"/>
                </a:solidFill>
              </a:rPr>
              <a:t>S. </a:t>
            </a:r>
            <a:r>
              <a:rPr lang="it-IT" altLang="it-IT" sz="1800" dirty="0" smtClean="0">
                <a:solidFill>
                  <a:schemeClr val="bg1"/>
                </a:solidFill>
              </a:rPr>
              <a:t>Toncelli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125" name="CasellaDiTesto 5"/>
          <p:cNvSpPr txBox="1">
            <a:spLocks noChangeArrowheads="1"/>
          </p:cNvSpPr>
          <p:nvPr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chemeClr val="bg1"/>
                </a:solidFill>
              </a:rPr>
              <a:t>Pavia, </a:t>
            </a:r>
            <a:r>
              <a:rPr lang="it-IT" altLang="it-IT" sz="1200" dirty="0" smtClean="0">
                <a:solidFill>
                  <a:schemeClr val="bg1"/>
                </a:solidFill>
              </a:rPr>
              <a:t>20 aprile 2017</a:t>
            </a:r>
            <a:endParaRPr lang="it-IT" alt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>
          <a:xfrm>
            <a:off x="314325" y="495300"/>
            <a:ext cx="7369175" cy="600075"/>
          </a:xfrm>
        </p:spPr>
        <p:txBody>
          <a:bodyPr/>
          <a:lstStyle/>
          <a:p>
            <a:r>
              <a:rPr lang="en-GB" altLang="it-IT" dirty="0" smtClean="0">
                <a:solidFill>
                  <a:srgbClr val="000090"/>
                </a:solidFill>
              </a:rPr>
              <a:t>Task#7: </a:t>
            </a:r>
            <a:r>
              <a:rPr lang="it-IT" altLang="it-IT" dirty="0">
                <a:solidFill>
                  <a:srgbClr val="000090"/>
                </a:solidFill>
              </a:rPr>
              <a:t>Sistema di controllo</a:t>
            </a:r>
            <a:endParaRPr lang="it-IT" altLang="it-IT" dirty="0" smtClean="0">
              <a:solidFill>
                <a:srgbClr val="000090"/>
              </a:solidFill>
            </a:endParaRPr>
          </a:p>
        </p:txBody>
      </p:sp>
      <p:sp>
        <p:nvSpPr>
          <p:cNvPr id="12290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altLang="it-IT" i="1" dirty="0" smtClean="0">
                <a:solidFill>
                  <a:srgbClr val="000090"/>
                </a:solidFill>
              </a:rPr>
              <a:t>Obiettivo</a:t>
            </a:r>
            <a:r>
              <a:rPr lang="it-IT" altLang="it-IT" dirty="0" smtClean="0">
                <a:solidFill>
                  <a:srgbClr val="000090"/>
                </a:solidFill>
              </a:rPr>
              <a:t>: </a:t>
            </a:r>
            <a:r>
              <a:rPr lang="it-IT" altLang="it-IT" b="0" dirty="0" smtClean="0">
                <a:solidFill>
                  <a:srgbClr val="000090"/>
                </a:solidFill>
              </a:rPr>
              <a:t>progettazione, costruzione, installazione, messa in opera e commissioning dell’ampliamento del sistema di controllo necessari per la HEBT e per la sala sperimentale.</a:t>
            </a:r>
          </a:p>
          <a:p>
            <a:endParaRPr lang="it-IT" altLang="it-IT" i="1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Responsabile CNAO: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</a:t>
            </a:r>
            <a:endParaRPr lang="it-IT" altLang="it-IT" b="0" dirty="0" smtClean="0">
              <a:solidFill>
                <a:srgbClr val="000090"/>
              </a:solidFill>
            </a:endParaRPr>
          </a:p>
          <a:p>
            <a:endParaRPr lang="it-IT" altLang="it-IT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Risorse umane disponibili CNAO:  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Casalegno, S. Toncelli, S. Gioia, S. Foglio</a:t>
            </a:r>
            <a:endParaRPr lang="it-IT" altLang="it-IT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95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578478"/>
          </a:xfrm>
        </p:spPr>
        <p:txBody>
          <a:bodyPr/>
          <a:lstStyle/>
          <a:p>
            <a:r>
              <a:rPr lang="it-IT" dirty="0" smtClean="0"/>
              <a:t>Integrazione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supplies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0" y="1248595"/>
            <a:ext cx="6223000" cy="4669606"/>
          </a:xfrm>
        </p:spPr>
        <p:txBody>
          <a:bodyPr/>
          <a:lstStyle/>
          <a:p>
            <a:pPr marL="190500" lvl="1" indent="0">
              <a:buNone/>
            </a:pPr>
            <a:r>
              <a:rPr lang="it-IT" sz="2200" b="0" dirty="0" smtClean="0"/>
              <a:t>GFD</a:t>
            </a:r>
            <a:endParaRPr lang="it-IT" b="0" dirty="0" smtClean="0"/>
          </a:p>
          <a:p>
            <a:r>
              <a:rPr lang="it-IT" sz="1800" b="0" dirty="0" smtClean="0"/>
              <a:t>Completata progettazione e prototipazione – Avviata prima produzione</a:t>
            </a:r>
          </a:p>
          <a:p>
            <a:r>
              <a:rPr lang="it-IT" sz="1800" b="0" dirty="0" smtClean="0"/>
              <a:t>SW disponibile versione finale</a:t>
            </a:r>
          </a:p>
          <a:p>
            <a:r>
              <a:rPr lang="it-IT" sz="1800" b="0" dirty="0" smtClean="0"/>
              <a:t>Test in impianto eseguito su</a:t>
            </a:r>
          </a:p>
          <a:p>
            <a:pPr marL="190500" lvl="1" indent="0">
              <a:buNone/>
            </a:pPr>
            <a:r>
              <a:rPr lang="it-IT" b="0" dirty="0" smtClean="0"/>
              <a:t>alimentatori esistenti</a:t>
            </a:r>
          </a:p>
          <a:p>
            <a:endParaRPr lang="it-IT" sz="1800" b="0" dirty="0" smtClean="0"/>
          </a:p>
          <a:p>
            <a:pPr marL="190500" lvl="1" indent="0">
              <a:buNone/>
            </a:pPr>
            <a:r>
              <a:rPr lang="it-IT" sz="2200" dirty="0"/>
              <a:t>Alimentatore</a:t>
            </a:r>
          </a:p>
          <a:p>
            <a:r>
              <a:rPr lang="it-IT" sz="1800" b="0" dirty="0" smtClean="0"/>
              <a:t>Protocollo verificato ed accettato</a:t>
            </a:r>
          </a:p>
          <a:p>
            <a:r>
              <a:rPr lang="it-IT" sz="1800" b="0" dirty="0" smtClean="0"/>
              <a:t>Beta controllo disponibile</a:t>
            </a:r>
            <a:endParaRPr lang="it-IT" sz="1800" b="0" dirty="0"/>
          </a:p>
          <a:p>
            <a:endParaRPr lang="it-IT" sz="1800" b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29" y="2401776"/>
            <a:ext cx="1953371" cy="1078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2489200"/>
            <a:ext cx="3302000" cy="1981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1358900" y="1422400"/>
            <a:ext cx="1409700" cy="21971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1079500" y="4000500"/>
            <a:ext cx="16891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42" y="4724400"/>
            <a:ext cx="2477458" cy="11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7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1200040"/>
          </a:xfrm>
        </p:spPr>
        <p:txBody>
          <a:bodyPr/>
          <a:lstStyle/>
          <a:p>
            <a:r>
              <a:rPr lang="it-IT" dirty="0" smtClean="0"/>
              <a:t>Driver GFD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Piggyback</a:t>
            </a:r>
            <a:r>
              <a:rPr lang="it-IT" dirty="0"/>
              <a:t> card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4" y="2147778"/>
            <a:ext cx="8404374" cy="3795822"/>
          </a:xfrm>
        </p:spPr>
        <p:txBody>
          <a:bodyPr/>
          <a:lstStyle/>
          <a:p>
            <a:r>
              <a:rPr lang="it-IT" b="0" dirty="0"/>
              <a:t>Da completare</a:t>
            </a:r>
          </a:p>
          <a:p>
            <a:pPr lvl="1"/>
            <a:r>
              <a:rPr lang="it-IT" dirty="0"/>
              <a:t>Test EMC (marcatura CE) (€ 3.000 + IVA)</a:t>
            </a:r>
          </a:p>
          <a:p>
            <a:pPr lvl="1"/>
            <a:r>
              <a:rPr lang="it-IT" dirty="0"/>
              <a:t>Piccola </a:t>
            </a:r>
            <a:r>
              <a:rPr lang="it-IT" dirty="0" smtClean="0"/>
              <a:t>produzione</a:t>
            </a:r>
          </a:p>
          <a:p>
            <a:pPr lvl="2"/>
            <a:r>
              <a:rPr lang="it-IT" dirty="0" smtClean="0"/>
              <a:t>15 pezzi 		€ 8.700 + IVA</a:t>
            </a:r>
          </a:p>
          <a:p>
            <a:pPr lvl="2"/>
            <a:r>
              <a:rPr lang="it-IT" dirty="0" smtClean="0"/>
              <a:t>30 pezzi</a:t>
            </a:r>
            <a:r>
              <a:rPr lang="it-IT" dirty="0"/>
              <a:t> 		€ </a:t>
            </a:r>
            <a:r>
              <a:rPr lang="it-IT" dirty="0" smtClean="0"/>
              <a:t>15.900 + </a:t>
            </a:r>
            <a:r>
              <a:rPr lang="it-IT" dirty="0"/>
              <a:t>IVA</a:t>
            </a:r>
          </a:p>
          <a:p>
            <a:pPr lvl="2"/>
            <a:r>
              <a:rPr lang="it-IT" dirty="0" smtClean="0"/>
              <a:t>50 pezzi</a:t>
            </a:r>
            <a:r>
              <a:rPr lang="it-IT" dirty="0"/>
              <a:t> 		€ </a:t>
            </a:r>
            <a:r>
              <a:rPr lang="it-IT" dirty="0" smtClean="0"/>
              <a:t>25.000 + </a:t>
            </a:r>
            <a:r>
              <a:rPr lang="it-IT" dirty="0"/>
              <a:t>IVA</a:t>
            </a:r>
          </a:p>
          <a:p>
            <a:pPr lvl="2"/>
            <a:endParaRPr lang="it-IT" dirty="0" smtClean="0"/>
          </a:p>
          <a:p>
            <a:pPr lvl="2"/>
            <a:endParaRPr lang="it-IT" dirty="0"/>
          </a:p>
          <a:p>
            <a:endParaRPr lang="it-IT" b="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893536" y="3414839"/>
            <a:ext cx="5502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893536" y="3745263"/>
            <a:ext cx="5502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893536" y="4044669"/>
            <a:ext cx="5502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44713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Cablaggi speciali</a:t>
            </a:r>
            <a:endParaRPr lang="it-IT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4" y="1695450"/>
            <a:ext cx="8404374" cy="4248150"/>
          </a:xfrm>
        </p:spPr>
        <p:txBody>
          <a:bodyPr/>
          <a:lstStyle/>
          <a:p>
            <a:r>
              <a:rPr lang="it-IT" b="0" dirty="0" smtClean="0"/>
              <a:t>Fibre </a:t>
            </a:r>
            <a:r>
              <a:rPr lang="it-IT" b="0" dirty="0"/>
              <a:t>ottiche di cablaggio </a:t>
            </a:r>
            <a:r>
              <a:rPr lang="it-IT" b="0" dirty="0" smtClean="0"/>
              <a:t>strutturato</a:t>
            </a:r>
          </a:p>
          <a:p>
            <a:r>
              <a:rPr lang="it-IT" b="0" dirty="0" smtClean="0"/>
              <a:t>Cablaggio informatico sala controllo sperimentale</a:t>
            </a:r>
            <a:endParaRPr lang="it-IT" b="0" dirty="0"/>
          </a:p>
          <a:p>
            <a:r>
              <a:rPr lang="it-IT" b="0" dirty="0" smtClean="0"/>
              <a:t>Fibre ottiche timing</a:t>
            </a:r>
          </a:p>
          <a:p>
            <a:r>
              <a:rPr lang="it-IT" b="0" dirty="0" smtClean="0"/>
              <a:t>Cavi speciali sala sperimentale	sala controllo sperimentale</a:t>
            </a:r>
          </a:p>
          <a:p>
            <a:endParaRPr lang="it-IT" b="0" dirty="0"/>
          </a:p>
          <a:p>
            <a:r>
              <a:rPr lang="it-IT" b="0" dirty="0" smtClean="0"/>
              <a:t>Costo indicativo € </a:t>
            </a:r>
            <a:r>
              <a:rPr lang="it-IT" b="0" dirty="0" smtClean="0">
                <a:sym typeface="Symbol" panose="05050102010706020507" pitchFamily="18" charset="2"/>
              </a:rPr>
              <a:t></a:t>
            </a:r>
            <a:r>
              <a:rPr lang="it-IT" b="0" dirty="0" smtClean="0"/>
              <a:t> 20.000</a:t>
            </a:r>
          </a:p>
          <a:p>
            <a:r>
              <a:rPr lang="it-IT" b="0" dirty="0" smtClean="0"/>
              <a:t>Capitolato tecnico in bozza da aggiornare per mutate esigenze in nuova PS room</a:t>
            </a:r>
          </a:p>
          <a:p>
            <a:endParaRPr lang="it-IT" b="0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58341" y="3370520"/>
            <a:ext cx="3508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18487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295275" y="4679950"/>
            <a:ext cx="5387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solidFill>
                  <a:schemeClr val="bg1"/>
                </a:solidFill>
              </a:rPr>
              <a:t>Grazie dell’attenzione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214313" y="5364163"/>
            <a:ext cx="710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“C’è vero progresso solo quando i vantaggi di una nuova tecnologia diventano per tutti”</a:t>
            </a:r>
          </a:p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 H. Ford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446</TotalTime>
  <Words>168</Words>
  <Application>Microsoft Office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Symbol</vt:lpstr>
      <vt:lpstr>Times New Roman</vt:lpstr>
      <vt:lpstr>Wingdings</vt:lpstr>
      <vt:lpstr>PresentationLoad</vt:lpstr>
      <vt:lpstr>PowerPoint Presentation</vt:lpstr>
      <vt:lpstr>Task#7: Sistema di controllo</vt:lpstr>
      <vt:lpstr>Integrazione power supplies</vt:lpstr>
      <vt:lpstr>Driver GFD  Piggyback card</vt:lpstr>
      <vt:lpstr>Cablaggi speciali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Gerardi Franco</dc:creator>
  <dc:description>PresentationLoad.com</dc:description>
  <cp:lastModifiedBy>Sandro Toncelli</cp:lastModifiedBy>
  <cp:revision>123</cp:revision>
  <dcterms:created xsi:type="dcterms:W3CDTF">2007-11-27T23:54:21Z</dcterms:created>
  <dcterms:modified xsi:type="dcterms:W3CDTF">2017-04-19T15:55:52Z</dcterms:modified>
</cp:coreProperties>
</file>