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 showSpecialPlsOnTitleSld="0">
  <p:sldMasterIdLst>
    <p:sldMasterId id="2147483650" r:id="rId3"/>
    <p:sldMasterId id="214748365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46399" cy="4968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49687" y="0"/>
            <a:ext cx="2946399" cy="4968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917575" y="744537"/>
            <a:ext cx="4962525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79450" y="4714875"/>
            <a:ext cx="5438774" cy="44672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9428161"/>
            <a:ext cx="2946399" cy="4968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49687" y="9428161"/>
            <a:ext cx="2946399" cy="4968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679450" y="4714875"/>
            <a:ext cx="5438774" cy="4467224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/>
          <p:nvPr>
            <p:ph idx="2" type="sldImg"/>
          </p:nvPr>
        </p:nvSpPr>
        <p:spPr>
          <a:xfrm>
            <a:off x="917575" y="744537"/>
            <a:ext cx="4962525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x="917575" y="744537"/>
            <a:ext cx="4962600" cy="37227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3849687" y="9428161"/>
            <a:ext cx="2946299" cy="4968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x="917575" y="744537"/>
            <a:ext cx="4962600" cy="37227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3849687" y="9428161"/>
            <a:ext cx="2946299" cy="4968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x="917575" y="744537"/>
            <a:ext cx="4962600" cy="37227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3849687" y="9428161"/>
            <a:ext cx="2946299" cy="4968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x="917575" y="744537"/>
            <a:ext cx="4962600" cy="37227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3849687" y="9428161"/>
            <a:ext cx="2946299" cy="4968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Diapositiva titolo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olo e contenuto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314325" y="495410"/>
            <a:ext cx="6873875" cy="600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03.jpg"/><Relationship Id="rId2" Type="http://schemas.openxmlformats.org/officeDocument/2006/relationships/image" Target="../media/image04.png"/><Relationship Id="rId3" Type="http://schemas.openxmlformats.org/officeDocument/2006/relationships/slideLayout" Target="../slideLayouts/slideLayout1.xml"/><Relationship Id="rId4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02.jpg"/><Relationship Id="rId2" Type="http://schemas.openxmlformats.org/officeDocument/2006/relationships/image" Target="../media/image01.png"/><Relationship Id="rId3" Type="http://schemas.openxmlformats.org/officeDocument/2006/relationships/image" Target="../media/image00.png"/><Relationship Id="rId4" Type="http://schemas.openxmlformats.org/officeDocument/2006/relationships/slideLayout" Target="../slideLayouts/slideLayout2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CNAO+txt_bianco-rosso.png" id="10" name="Shape 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94500" y="6248400"/>
            <a:ext cx="2128836" cy="381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/>
          <p:nvPr>
            <p:ph idx="1" type="body"/>
          </p:nvPr>
        </p:nvSpPr>
        <p:spPr>
          <a:xfrm>
            <a:off x="314325" y="1614487"/>
            <a:ext cx="8524874" cy="43910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63500" lvl="0" marL="190500" marR="0" rtl="0" algn="l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76200" lvl="1" marL="38100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9375" lvl="2" marL="561975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7950" lvl="3" marL="76835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7625" lvl="4" marL="1050925" marR="0" rtl="0" algn="l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7625" lvl="5" marL="1508125" marR="0" rtl="0" algn="l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7625" lvl="6" marL="1965325" marR="0" rtl="0" algn="l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7625" lvl="7" marL="2422525" marR="0" rtl="0" algn="l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7625" lvl="8" marL="2879725" marR="0" rtl="0" algn="l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type="title"/>
          </p:nvPr>
        </p:nvSpPr>
        <p:spPr>
          <a:xfrm>
            <a:off x="314325" y="300037"/>
            <a:ext cx="6873875" cy="600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/>
        </p:nvSpPr>
        <p:spPr>
          <a:xfrm>
            <a:off x="2162175" y="6408737"/>
            <a:ext cx="4784725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CNAO+txt_blu-rosso.png" id="16" name="Shape 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64411" y="6478587"/>
            <a:ext cx="1735136" cy="3111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Shape 17"/>
          <p:cNvCxnSpPr/>
          <p:nvPr/>
        </p:nvCxnSpPr>
        <p:spPr>
          <a:xfrm>
            <a:off x="0" y="6335712"/>
            <a:ext cx="9144000" cy="0"/>
          </a:xfrm>
          <a:prstGeom prst="straightConnector1">
            <a:avLst/>
          </a:prstGeom>
          <a:noFill/>
          <a:ln cap="rnd" cmpd="sng" w="25400">
            <a:solidFill>
              <a:schemeClr val="accent2"/>
            </a:solidFill>
            <a:prstDash val="solid"/>
            <a:miter/>
            <a:headEnd len="med" w="med" type="none"/>
            <a:tailEnd len="med" w="med" type="none"/>
          </a:ln>
        </p:spPr>
      </p:cxnSp>
      <p:pic>
        <p:nvPicPr>
          <p:cNvPr descr="sistema-sanitario-lombardia.png" id="18" name="Shape 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75337" y="6588125"/>
            <a:ext cx="1285874" cy="23812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hape 19"/>
          <p:cNvSpPr txBox="1"/>
          <p:nvPr/>
        </p:nvSpPr>
        <p:spPr>
          <a:xfrm>
            <a:off x="7912100" y="38100"/>
            <a:ext cx="1011236" cy="252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1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www.cnao.it</a:t>
            </a:r>
          </a:p>
        </p:txBody>
      </p:sp>
      <p:sp>
        <p:nvSpPr>
          <p:cNvPr id="20" name="Shape 20"/>
          <p:cNvSpPr txBox="1"/>
          <p:nvPr>
            <p:ph idx="1" type="body"/>
          </p:nvPr>
        </p:nvSpPr>
        <p:spPr>
          <a:xfrm>
            <a:off x="314325" y="1614487"/>
            <a:ext cx="8524874" cy="43910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63500" lvl="0" marL="190500" marR="0" rtl="0" algn="l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76200" lvl="1" marL="38100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9375" lvl="2" marL="561975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7950" lvl="3" marL="76835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7625" lvl="4" marL="1050925" marR="0" rtl="0" algn="l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7625" lvl="5" marL="1508125" marR="0" rtl="0" algn="l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7625" lvl="6" marL="1965325" marR="0" rtl="0" algn="l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7625" lvl="7" marL="2422525" marR="0" rtl="0" algn="l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7625" lvl="8" marL="2879725" marR="0" rtl="0" algn="l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314325" y="300037"/>
            <a:ext cx="6873875" cy="600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1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/>
        </p:nvSpPr>
        <p:spPr>
          <a:xfrm>
            <a:off x="-992187" y="946150"/>
            <a:ext cx="184149" cy="4000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Shape 29"/>
          <p:cNvSpPr txBox="1"/>
          <p:nvPr/>
        </p:nvSpPr>
        <p:spPr>
          <a:xfrm>
            <a:off x="295275" y="4679950"/>
            <a:ext cx="7210425" cy="554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Vuoto XPR</a:t>
            </a:r>
          </a:p>
        </p:txBody>
      </p:sp>
      <p:sp>
        <p:nvSpPr>
          <p:cNvPr id="30" name="Shape 30"/>
          <p:cNvSpPr txBox="1"/>
          <p:nvPr/>
        </p:nvSpPr>
        <p:spPr>
          <a:xfrm>
            <a:off x="295275" y="5364162"/>
            <a:ext cx="5387974" cy="3682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0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CNAO</a:t>
            </a:r>
          </a:p>
        </p:txBody>
      </p:sp>
      <p:sp>
        <p:nvSpPr>
          <p:cNvPr id="31" name="Shape 31"/>
          <p:cNvSpPr txBox="1"/>
          <p:nvPr/>
        </p:nvSpPr>
        <p:spPr>
          <a:xfrm>
            <a:off x="295275" y="6384925"/>
            <a:ext cx="5387974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0" i="0" lang="en-US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Pavia, 20 Aprile 2017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314325" y="495410"/>
            <a:ext cx="6873900" cy="600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2400"/>
              <a:t>Sistema da vuoto XPR:</a:t>
            </a:r>
          </a:p>
        </p:txBody>
      </p:sp>
      <p:sp>
        <p:nvSpPr>
          <p:cNvPr id="38" name="Shape 38"/>
          <p:cNvSpPr txBox="1"/>
          <p:nvPr/>
        </p:nvSpPr>
        <p:spPr>
          <a:xfrm>
            <a:off x="1340250" y="2586300"/>
            <a:ext cx="6463500" cy="16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/>
              <a:t>Allo stato attuale possiamo immaginare di suddividere in tre capitoli principali il programma di acquisti del sistema da vuoto della XPR: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lnSpc>
                <a:spcPct val="115000"/>
              </a:lnSpc>
              <a:spcBef>
                <a:spcPts val="0"/>
              </a:spcBef>
              <a:buAutoNum type="arabicPeriod"/>
            </a:pPr>
            <a:r>
              <a:rPr lang="en-US"/>
              <a:t>Cosa non è </a:t>
            </a:r>
            <a:r>
              <a:rPr lang="en-US"/>
              <a:t>stato </a:t>
            </a:r>
            <a:r>
              <a:rPr lang="en-US"/>
              <a:t>ordinato.</a:t>
            </a:r>
          </a:p>
          <a:p>
            <a:pPr indent="-228600" lvl="0" marL="457200" rtl="0">
              <a:lnSpc>
                <a:spcPct val="115000"/>
              </a:lnSpc>
              <a:spcBef>
                <a:spcPts val="0"/>
              </a:spcBef>
              <a:buAutoNum type="arabicPeriod"/>
            </a:pPr>
            <a:r>
              <a:rPr lang="en-US"/>
              <a:t>Cosa è stato ordinato</a:t>
            </a:r>
            <a:r>
              <a:rPr lang="en-US"/>
              <a:t>.</a:t>
            </a:r>
          </a:p>
          <a:p>
            <a:pPr indent="-228600" lvl="0" marL="457200" rtl="0">
              <a:lnSpc>
                <a:spcPct val="115000"/>
              </a:lnSpc>
              <a:spcBef>
                <a:spcPts val="0"/>
              </a:spcBef>
              <a:buAutoNum type="arabicPeriod"/>
            </a:pPr>
            <a:r>
              <a:rPr lang="en-US">
                <a:highlight>
                  <a:srgbClr val="FFFBE1"/>
                </a:highlight>
              </a:rPr>
              <a:t>Gare ancora da preparare</a:t>
            </a:r>
            <a:r>
              <a:rPr lang="en-US"/>
              <a:t>.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314325" y="495400"/>
            <a:ext cx="6893400" cy="876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indent="-381000" lvl="0" marL="457200" rtl="0">
              <a:lnSpc>
                <a:spcPct val="115000"/>
              </a:lnSpc>
              <a:spcBef>
                <a:spcPts val="0"/>
              </a:spcBef>
              <a:buSzPct val="100000"/>
              <a:buAutoNum type="arabicPeriod"/>
            </a:pPr>
            <a:r>
              <a:rPr lang="en-US" sz="2400"/>
              <a:t>Cosa non è stato ordinato.</a:t>
            </a:r>
          </a:p>
        </p:txBody>
      </p:sp>
      <p:sp>
        <p:nvSpPr>
          <p:cNvPr id="45" name="Shape 45"/>
          <p:cNvSpPr txBox="1"/>
          <p:nvPr/>
        </p:nvSpPr>
        <p:spPr>
          <a:xfrm>
            <a:off x="1438800" y="2339850"/>
            <a:ext cx="6266400" cy="217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AutoNum type="alphaUcPeriod"/>
            </a:pPr>
            <a:r>
              <a:rPr lang="en-US">
                <a:solidFill>
                  <a:schemeClr val="dk1"/>
                </a:solidFill>
              </a:rPr>
              <a:t>Tubi flangiati in acciaio (camere da vuoto AISI, accessori per il montaggio e supporti). La procedura MePA non è andata a buon fine.</a:t>
            </a:r>
          </a:p>
          <a:p>
            <a:pPr indent="-228600" lvl="0" marL="457200" rtl="0">
              <a:lnSpc>
                <a:spcPct val="115000"/>
              </a:lnSpc>
              <a:spcBef>
                <a:spcPts val="1200"/>
              </a:spcBef>
              <a:buClr>
                <a:schemeClr val="dk1"/>
              </a:buClr>
              <a:buAutoNum type="alphaUcPeriod"/>
            </a:pPr>
            <a:r>
              <a:rPr lang="en-US">
                <a:solidFill>
                  <a:schemeClr val="dk1"/>
                </a:solidFill>
              </a:rPr>
              <a:t>I beam stopper della linea sperimentale e la Faraday cup della terza sorgente.</a:t>
            </a:r>
          </a:p>
          <a:p>
            <a:pPr indent="-228600" lvl="0" marL="457200" rtl="0">
              <a:lnSpc>
                <a:spcPct val="115000"/>
              </a:lnSpc>
              <a:spcBef>
                <a:spcPts val="1200"/>
              </a:spcBef>
              <a:buClr>
                <a:schemeClr val="dk1"/>
              </a:buClr>
              <a:buAutoNum type="alphaUcPeriod"/>
            </a:pPr>
            <a:r>
              <a:rPr lang="en-US">
                <a:solidFill>
                  <a:schemeClr val="dk1"/>
                </a:solidFill>
              </a:rPr>
              <a:t>Le guarnizioni per le camere in alluminio.</a:t>
            </a:r>
          </a:p>
          <a:p>
            <a:pPr indent="-228600" lvl="0" marL="457200" rtl="0">
              <a:lnSpc>
                <a:spcPct val="115000"/>
              </a:lnSpc>
              <a:spcBef>
                <a:spcPts val="1200"/>
              </a:spcBef>
              <a:buClr>
                <a:schemeClr val="dk1"/>
              </a:buClr>
              <a:buAutoNum type="alphaUcPeriod"/>
            </a:pPr>
            <a:r>
              <a:rPr lang="en-US">
                <a:solidFill>
                  <a:schemeClr val="dk1"/>
                </a:solidFill>
              </a:rPr>
              <a:t>Gli accessori per il quadro di controllo “Robovac”, (serbatoio, alimentatore per turbina, sensori di basso vuoto, valvole ad angolo, una scheda CPCI).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314325" y="495410"/>
            <a:ext cx="6873900" cy="600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indent="-381000" lvl="0" marL="45720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AutoNum type="arabicPeriod" startAt="2"/>
            </a:pPr>
            <a:r>
              <a:rPr lang="en-US" sz="2400"/>
              <a:t>Cosa è stato ordinato.</a:t>
            </a:r>
          </a:p>
        </p:txBody>
      </p:sp>
      <p:sp>
        <p:nvSpPr>
          <p:cNvPr id="52" name="Shape 52"/>
          <p:cNvSpPr txBox="1"/>
          <p:nvPr/>
        </p:nvSpPr>
        <p:spPr>
          <a:xfrm>
            <a:off x="1225950" y="1976700"/>
            <a:ext cx="6692100" cy="290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115000"/>
              </a:lnSpc>
              <a:spcBef>
                <a:spcPts val="0"/>
              </a:spcBef>
              <a:buAutoNum type="alphaUcPeriod"/>
            </a:pPr>
            <a:r>
              <a:rPr lang="en-US"/>
              <a:t>Scintillating Fiber Harp (SFP).</a:t>
            </a:r>
          </a:p>
          <a:p>
            <a:pPr indent="-228600" lvl="0" marL="457200" rtl="0">
              <a:lnSpc>
                <a:spcPct val="115000"/>
              </a:lnSpc>
              <a:spcBef>
                <a:spcPts val="0"/>
              </a:spcBef>
              <a:buAutoNum type="alphaUcPeriod"/>
            </a:pPr>
            <a:r>
              <a:rPr lang="en-US"/>
              <a:t>Pompe ioniche e relativi alimentatori.</a:t>
            </a:r>
          </a:p>
          <a:p>
            <a:pPr indent="-228600" lvl="0" marL="457200" rtl="0">
              <a:lnSpc>
                <a:spcPct val="115000"/>
              </a:lnSpc>
              <a:spcBef>
                <a:spcPts val="0"/>
              </a:spcBef>
              <a:buAutoNum type="alphaUcPeriod"/>
            </a:pPr>
            <a:r>
              <a:rPr lang="en-US"/>
              <a:t>Pompe a turbina.</a:t>
            </a:r>
          </a:p>
          <a:p>
            <a:pPr indent="-228600" lvl="0" marL="457200" rtl="0">
              <a:lnSpc>
                <a:spcPct val="115000"/>
              </a:lnSpc>
              <a:spcBef>
                <a:spcPts val="0"/>
              </a:spcBef>
              <a:buAutoNum type="alphaUcPeriod"/>
            </a:pPr>
            <a:r>
              <a:rPr lang="en-US"/>
              <a:t>Pompe di prevuoto.</a:t>
            </a:r>
          </a:p>
          <a:p>
            <a:pPr indent="-228600" lvl="0" marL="457200" rtl="0">
              <a:lnSpc>
                <a:spcPct val="115000"/>
              </a:lnSpc>
              <a:spcBef>
                <a:spcPts val="0"/>
              </a:spcBef>
              <a:buAutoNum type="alphaUcPeriod"/>
            </a:pPr>
            <a:r>
              <a:rPr lang="en-US"/>
              <a:t>Soffietti.</a:t>
            </a:r>
          </a:p>
          <a:p>
            <a:pPr indent="-228600" lvl="0" marL="457200" rtl="0">
              <a:lnSpc>
                <a:spcPct val="115000"/>
              </a:lnSpc>
              <a:spcBef>
                <a:spcPts val="0"/>
              </a:spcBef>
              <a:buAutoNum type="alphaUcPeriod"/>
            </a:pPr>
            <a:r>
              <a:rPr lang="en-US"/>
              <a:t>Finestra </a:t>
            </a:r>
            <a:r>
              <a:rPr lang="en-US"/>
              <a:t>d'uscita</a:t>
            </a:r>
            <a:r>
              <a:rPr lang="en-US"/>
              <a:t> in fibra di carbonio e relativa interfaccia di connessione.</a:t>
            </a:r>
          </a:p>
          <a:p>
            <a:pPr indent="-228600" lvl="0" marL="457200" rtl="0">
              <a:lnSpc>
                <a:spcPct val="115000"/>
              </a:lnSpc>
              <a:spcBef>
                <a:spcPts val="0"/>
              </a:spcBef>
              <a:buAutoNum type="alphaUcPeriod"/>
            </a:pPr>
            <a:r>
              <a:rPr lang="en-US"/>
              <a:t>Camere da vuoto in alluminio, (Tank della diagnostica).</a:t>
            </a:r>
          </a:p>
          <a:p>
            <a:pPr indent="-228600" lvl="0" marL="457200" rtl="0">
              <a:lnSpc>
                <a:spcPct val="115000"/>
              </a:lnSpc>
              <a:spcBef>
                <a:spcPts val="0"/>
              </a:spcBef>
              <a:buAutoNum type="alphaUcPeriod"/>
            </a:pPr>
            <a:r>
              <a:rPr lang="en-US"/>
              <a:t>Valvole da vuoto per la linea, compresa la valvola rapida di sicurezza.</a:t>
            </a:r>
          </a:p>
          <a:p>
            <a:pPr indent="-228600" lvl="0" marL="457200" rtl="0">
              <a:lnSpc>
                <a:spcPct val="115000"/>
              </a:lnSpc>
              <a:spcBef>
                <a:spcPts val="0"/>
              </a:spcBef>
              <a:buAutoNum type="alphaUcPeriod"/>
            </a:pPr>
            <a:r>
              <a:rPr lang="en-US"/>
              <a:t>Vacuometri.</a:t>
            </a:r>
          </a:p>
          <a:p>
            <a:pPr indent="-228600" lvl="0" marL="457200" rtl="0">
              <a:lnSpc>
                <a:spcPct val="115000"/>
              </a:lnSpc>
              <a:spcBef>
                <a:spcPts val="0"/>
              </a:spcBef>
              <a:buAutoNum type="alphaUcPeriod"/>
            </a:pPr>
            <a:r>
              <a:rPr lang="en-US"/>
              <a:t>Bulloneria.</a:t>
            </a:r>
          </a:p>
          <a:p>
            <a:pPr indent="-228600" lvl="0" marL="457200">
              <a:lnSpc>
                <a:spcPct val="115000"/>
              </a:lnSpc>
              <a:spcBef>
                <a:spcPts val="0"/>
              </a:spcBef>
              <a:buAutoNum type="alphaUcPeriod"/>
            </a:pPr>
            <a:r>
              <a:rPr lang="en-US"/>
              <a:t>PLC e accessori per il sistema di controllo del vuoto.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314325" y="495410"/>
            <a:ext cx="6873900" cy="600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indent="-381000" lvl="0" marL="457200" rtl="0">
              <a:lnSpc>
                <a:spcPct val="115000"/>
              </a:lnSpc>
              <a:spcBef>
                <a:spcPts val="0"/>
              </a:spcBef>
              <a:buSzPct val="100000"/>
              <a:buAutoNum type="arabicPeriod" startAt="3"/>
            </a:pPr>
            <a:r>
              <a:rPr lang="en-US" sz="2400">
                <a:solidFill>
                  <a:srgbClr val="000000"/>
                </a:solidFill>
                <a:highlight>
                  <a:srgbClr val="FFFBE1"/>
                </a:highlight>
              </a:rPr>
              <a:t>Gare ancora da preparare.</a:t>
            </a:r>
          </a:p>
        </p:txBody>
      </p:sp>
      <p:sp>
        <p:nvSpPr>
          <p:cNvPr id="59" name="Shape 59"/>
          <p:cNvSpPr txBox="1"/>
          <p:nvPr/>
        </p:nvSpPr>
        <p:spPr>
          <a:xfrm>
            <a:off x="587100" y="2103300"/>
            <a:ext cx="7969800" cy="26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115000"/>
              </a:lnSpc>
              <a:spcBef>
                <a:spcPts val="0"/>
              </a:spcBef>
              <a:buAutoNum type="alphaUcPeriod"/>
            </a:pPr>
            <a:r>
              <a:rPr lang="en-US"/>
              <a:t>Verrà proposto l'acquisto di un ulteriore quadro elettrico, entro il quale verranno installati i dispositivi Siemens per la gestione delle valvole, dei vacuometri e delle pompe ioniche della linea sperimentale. Quest'ultimo sarà di dimensioni ridotte così da poter essere integrato nei rack del vuoto in P.S. Gli schemi elettrici e le specifiche verranno resi disponibili nei prossimi giorni. Il costo atteso per l'assemblaggio, che verrà affidato ad una ditta esterna, è di 2000 Euro circa. Questa soluzione ci consente di ricevere un dispositivo certificato e conforme alle norme vigenti in materia di rischio elettrico.</a:t>
            </a:r>
          </a:p>
          <a:p>
            <a:pPr indent="-228600" lvl="0" marL="457200" rtl="0">
              <a:lnSpc>
                <a:spcPct val="115000"/>
              </a:lnSpc>
              <a:spcBef>
                <a:spcPts val="0"/>
              </a:spcBef>
              <a:buAutoNum type="alphaUcPeriod"/>
            </a:pPr>
            <a:r>
              <a:rPr lang="en-US"/>
              <a:t>Una finestra d'uscita di piccole dimensioni, equipaggiata con il relativo adattatore da connettere alla linea prima dei magneti di scansione.</a:t>
            </a:r>
          </a:p>
          <a:p>
            <a:pPr indent="-228600" lvl="0" marL="457200" rtl="0">
              <a:lnSpc>
                <a:spcPct val="115000"/>
              </a:lnSpc>
              <a:spcBef>
                <a:spcPts val="0"/>
              </a:spcBef>
              <a:buAutoNum type="alphaUcPeriod"/>
            </a:pPr>
            <a:r>
              <a:rPr lang="en-US"/>
              <a:t>Alcuni connettori profibus.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_PresentationLoad">
  <a:themeElements>
    <a:clrScheme name="PresentationLoad 1">
      <a:dk1>
        <a:srgbClr val="000000"/>
      </a:dk1>
      <a:lt1>
        <a:srgbClr val="FFFFFF"/>
      </a:lt1>
      <a:dk2>
        <a:srgbClr val="004074"/>
      </a:dk2>
      <a:lt2>
        <a:srgbClr val="FEA501"/>
      </a:lt2>
      <a:accent1>
        <a:srgbClr val="0061B2"/>
      </a:accent1>
      <a:accent2>
        <a:srgbClr val="2A79D0"/>
      </a:accent2>
      <a:accent3>
        <a:srgbClr val="FFFFFF"/>
      </a:accent3>
      <a:accent4>
        <a:srgbClr val="000000"/>
      </a:accent4>
      <a:accent5>
        <a:srgbClr val="AAB7D5"/>
      </a:accent5>
      <a:accent6>
        <a:srgbClr val="256DBC"/>
      </a:accent6>
      <a:hlink>
        <a:srgbClr val="69A2E1"/>
      </a:hlink>
      <a:folHlink>
        <a:srgbClr val="9DC2E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PresentationLoad">
  <a:themeElements>
    <a:clrScheme name="PresentationLoad 1">
      <a:dk1>
        <a:srgbClr val="000000"/>
      </a:dk1>
      <a:lt1>
        <a:srgbClr val="FFFFFF"/>
      </a:lt1>
      <a:dk2>
        <a:srgbClr val="004074"/>
      </a:dk2>
      <a:lt2>
        <a:srgbClr val="FEA501"/>
      </a:lt2>
      <a:accent1>
        <a:srgbClr val="0061B2"/>
      </a:accent1>
      <a:accent2>
        <a:srgbClr val="2A79D0"/>
      </a:accent2>
      <a:accent3>
        <a:srgbClr val="FFFFFF"/>
      </a:accent3>
      <a:accent4>
        <a:srgbClr val="000000"/>
      </a:accent4>
      <a:accent5>
        <a:srgbClr val="AAB7D5"/>
      </a:accent5>
      <a:accent6>
        <a:srgbClr val="256DBC"/>
      </a:accent6>
      <a:hlink>
        <a:srgbClr val="69A2E1"/>
      </a:hlink>
      <a:folHlink>
        <a:srgbClr val="9DC2E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