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78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94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42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31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0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60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32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51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32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79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87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CCF2F-B04D-4FCA-81C9-5A7F07A51748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FAEB8-FDB6-431F-96BE-9339F3A2C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53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Calorimetri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61200 cristalli di PWO, letti da APD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Upgrade: sostituzione elettronica di front-end (amplificatore, ADC, GBT)</a:t>
            </a:r>
          </a:p>
          <a:p>
            <a:r>
              <a:rPr lang="it-IT" dirty="0" smtClean="0">
                <a:solidFill>
                  <a:srgbClr val="008000"/>
                </a:solidFill>
              </a:rPr>
              <a:t>LV sul detector ora usa regolatori </a:t>
            </a:r>
            <a:r>
              <a:rPr lang="it-IT" dirty="0" smtClean="0">
                <a:solidFill>
                  <a:srgbClr val="008000"/>
                </a:solidFill>
                <a:sym typeface="Wingdings" panose="05000000000000000000" pitchFamily="2" charset="2"/>
              </a:rPr>
              <a:t> upgrade DC-DC converters del CERN come CMS tracker. Esiste un primo prototipo scheda LV con DC-DC converters .</a:t>
            </a:r>
            <a:endParaRPr lang="it-IT" dirty="0" smtClean="0">
              <a:solidFill>
                <a:srgbClr val="008000"/>
              </a:solidFill>
            </a:endParaRPr>
          </a:p>
          <a:p>
            <a:r>
              <a:rPr lang="it-IT" dirty="0" smtClean="0">
                <a:solidFill>
                  <a:srgbClr val="008000"/>
                </a:solidFill>
              </a:rPr>
              <a:t>Consumo attuale LV: 150 kW dati da Wiener Maraton, raffreddati ad acqua, installati in caverna UXC. </a:t>
            </a:r>
          </a:p>
          <a:p>
            <a:r>
              <a:rPr lang="it-IT" dirty="0" smtClean="0">
                <a:solidFill>
                  <a:srgbClr val="008000"/>
                </a:solidFill>
              </a:rPr>
              <a:t>Si pensa di fare un sistema modulare uguale per tutti i detector, se possibile, installato sotto i piedi del magnete (zona con campo magnetico minore e minori radiazioni).</a:t>
            </a:r>
          </a:p>
          <a:p>
            <a:r>
              <a:rPr lang="it-IT" dirty="0" smtClean="0">
                <a:solidFill>
                  <a:srgbClr val="008000"/>
                </a:solidFill>
              </a:rPr>
              <a:t>HGCAL 100 kW. Sistema simile con DC-DC converters.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HV: CAEN SY4527+ board A1520PE, 1224 canali, installata in USC (HV fino a 500 V, 15mA, estrema stabilita`: 60mV su un mese, sistema con sense wires). Diventera` obsoleto, va rifatto.</a:t>
            </a:r>
          </a:p>
          <a:p>
            <a:pPr marL="0" indent="0">
              <a:buNone/>
            </a:pP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78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Calorimetri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ECAL</dc:title>
  <dc:creator>Francesca</dc:creator>
  <cp:lastModifiedBy>Francesca</cp:lastModifiedBy>
  <cp:revision>5</cp:revision>
  <dcterms:created xsi:type="dcterms:W3CDTF">2017-03-24T08:07:05Z</dcterms:created>
  <dcterms:modified xsi:type="dcterms:W3CDTF">2017-03-24T08:29:31Z</dcterms:modified>
</cp:coreProperties>
</file>