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1" r:id="rId4"/>
  </p:sldMasterIdLst>
  <p:notesMasterIdLst>
    <p:notesMasterId r:id="rId10"/>
  </p:notesMasterIdLst>
  <p:handoutMasterIdLst>
    <p:handoutMasterId r:id="rId11"/>
  </p:handoutMasterIdLst>
  <p:sldIdLst>
    <p:sldId id="900" r:id="rId5"/>
    <p:sldId id="960" r:id="rId6"/>
    <p:sldId id="961" r:id="rId7"/>
    <p:sldId id="962" r:id="rId8"/>
    <p:sldId id="963" r:id="rId9"/>
  </p:sldIdLst>
  <p:sldSz cx="12188825" cy="6858000"/>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36">
          <p15:clr>
            <a:srgbClr val="A4A3A4"/>
          </p15:clr>
        </p15:guide>
        <p15:guide id="3" pos="7306">
          <p15:clr>
            <a:srgbClr val="A4A3A4"/>
          </p15:clr>
        </p15:guide>
        <p15:guide id="4" pos="384">
          <p15:clr>
            <a:srgbClr val="A4A3A4"/>
          </p15:clr>
        </p15:guide>
        <p15:guide id="5"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linx" initials="X" lastIdx="43" clrIdx="0"/>
  <p:cmAuthor id="1" name="Jennifer Lockhart" initials="JL" lastIdx="3" clrIdx="1"/>
  <p:cmAuthor id="2" name="Bielby" initials="T" lastIdx="106" clrIdx="2"/>
  <p:cmAuthor id="3" name="glaser" initials="g" lastIdx="7" clrIdx="3"/>
  <p:cmAuthor id="4" name="Intersil Corporate Template" initials="SV"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1B800"/>
    <a:srgbClr val="FFFFFF"/>
    <a:srgbClr val="00446A"/>
    <a:srgbClr val="965B8E"/>
    <a:srgbClr val="7B4B88"/>
    <a:srgbClr val="E9EEF1"/>
    <a:srgbClr val="CA1D10"/>
    <a:srgbClr val="E06262"/>
    <a:srgbClr val="CF7373"/>
    <a:srgbClr val="C1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5732" autoAdjust="0"/>
    <p:restoredTop sz="95738" autoAdjust="0"/>
  </p:normalViewPr>
  <p:slideViewPr>
    <p:cSldViewPr snapToGrid="0" showGuides="1">
      <p:cViewPr varScale="1">
        <p:scale>
          <a:sx n="86" d="100"/>
          <a:sy n="86" d="100"/>
        </p:scale>
        <p:origin x="1190" y="72"/>
      </p:cViewPr>
      <p:guideLst>
        <p:guide orient="horz" pos="2160"/>
        <p:guide orient="horz" pos="836"/>
        <p:guide pos="7306"/>
        <p:guide pos="384"/>
        <p:guide pos="3840"/>
      </p:guideLst>
    </p:cSldViewPr>
  </p:slideViewPr>
  <p:outlineViewPr>
    <p:cViewPr>
      <p:scale>
        <a:sx n="33" d="100"/>
        <a:sy n="33" d="100"/>
      </p:scale>
      <p:origin x="0" y="175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1" d="100"/>
          <a:sy n="61" d="100"/>
        </p:scale>
        <p:origin x="-3130" y="-8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88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1"/>
            <a:ext cx="3170237" cy="479425"/>
          </a:xfrm>
          <a:prstGeom prst="rect">
            <a:avLst/>
          </a:prstGeom>
          <a:noFill/>
          <a:ln w="9525">
            <a:noFill/>
            <a:miter lim="800000"/>
            <a:headEnd/>
            <a:tailEnd/>
          </a:ln>
          <a:effectLst/>
        </p:spPr>
        <p:txBody>
          <a:bodyPr vert="horz" wrap="square" lIns="96697" tIns="48349" rIns="96697" bIns="48349" numCol="1" anchor="t" anchorCtr="0" compatLnSpc="1">
            <a:prstTxWarp prst="textNoShape">
              <a:avLst/>
            </a:prstTxWarp>
          </a:bodyPr>
          <a:lstStyle>
            <a:lvl1pPr algn="l" defTabSz="967143">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4143377" y="1"/>
            <a:ext cx="3170237" cy="479425"/>
          </a:xfrm>
          <a:prstGeom prst="rect">
            <a:avLst/>
          </a:prstGeom>
          <a:noFill/>
          <a:ln w="9525">
            <a:noFill/>
            <a:miter lim="800000"/>
            <a:headEnd/>
            <a:tailEnd/>
          </a:ln>
          <a:effectLst/>
        </p:spPr>
        <p:txBody>
          <a:bodyPr vert="horz" wrap="square" lIns="96697" tIns="48349" rIns="96697" bIns="48349" numCol="1" anchor="t" anchorCtr="0" compatLnSpc="1">
            <a:prstTxWarp prst="textNoShape">
              <a:avLst/>
            </a:prstTxWarp>
          </a:bodyPr>
          <a:lstStyle>
            <a:lvl1pPr algn="r" defTabSz="967143">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457200" y="719138"/>
            <a:ext cx="6400800" cy="360203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31840" y="4560891"/>
            <a:ext cx="5851525" cy="4319586"/>
          </a:xfrm>
          <a:prstGeom prst="rect">
            <a:avLst/>
          </a:prstGeom>
          <a:noFill/>
          <a:ln w="9525">
            <a:noFill/>
            <a:miter lim="800000"/>
            <a:headEnd/>
            <a:tailEnd/>
          </a:ln>
          <a:effectLst/>
        </p:spPr>
        <p:txBody>
          <a:bodyPr vert="horz" wrap="square" lIns="96697" tIns="48349" rIns="96697" bIns="483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1" y="9120191"/>
            <a:ext cx="3170237" cy="479425"/>
          </a:xfrm>
          <a:prstGeom prst="rect">
            <a:avLst/>
          </a:prstGeom>
          <a:noFill/>
          <a:ln w="9525">
            <a:noFill/>
            <a:miter lim="800000"/>
            <a:headEnd/>
            <a:tailEnd/>
          </a:ln>
          <a:effectLst/>
        </p:spPr>
        <p:txBody>
          <a:bodyPr vert="horz" wrap="square" lIns="96697" tIns="48349" rIns="96697" bIns="48349" numCol="1" anchor="b" anchorCtr="0" compatLnSpc="1">
            <a:prstTxWarp prst="textNoShape">
              <a:avLst/>
            </a:prstTxWarp>
          </a:bodyPr>
          <a:lstStyle>
            <a:lvl1pPr algn="l" defTabSz="967143">
              <a:defRPr sz="1200">
                <a:latin typeface="Arial" charset="0"/>
              </a:defRPr>
            </a:lvl1pPr>
          </a:lstStyle>
          <a:p>
            <a:pPr>
              <a:defRPr/>
            </a:pPr>
            <a:endParaRPr lang="en-US"/>
          </a:p>
        </p:txBody>
      </p:sp>
    </p:spTree>
    <p:extLst>
      <p:ext uri="{BB962C8B-B14F-4D97-AF65-F5344CB8AC3E}">
        <p14:creationId xmlns:p14="http://schemas.microsoft.com/office/powerpoint/2010/main" val="597289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8"/>
          <p:cNvSpPr>
            <a:spLocks noGrp="1" noRot="1" noChangeAspect="1" noChangeArrowheads="1" noTextEdit="1"/>
          </p:cNvSpPr>
          <p:nvPr>
            <p:ph type="sldImg"/>
          </p:nvPr>
        </p:nvSpPr>
        <p:spPr>
          <a:xfrm>
            <a:off x="288925" y="558800"/>
            <a:ext cx="6745288" cy="3795713"/>
          </a:xfrm>
          <a:ln/>
        </p:spPr>
      </p:sp>
      <p:sp>
        <p:nvSpPr>
          <p:cNvPr id="62467" name="Rectangle 19"/>
          <p:cNvSpPr>
            <a:spLocks noGrp="1" noChangeArrowheads="1"/>
          </p:cNvSpPr>
          <p:nvPr>
            <p:ph type="body" idx="1"/>
          </p:nvPr>
        </p:nvSpPr>
        <p:spPr>
          <a:xfrm>
            <a:off x="1143001" y="4983163"/>
            <a:ext cx="5033963" cy="3668712"/>
          </a:xfrm>
          <a:noFill/>
          <a:ln/>
        </p:spPr>
        <p:txBody>
          <a:bodyPr lIns="98464" tIns="49232" rIns="98464" bIns="49232"/>
          <a:lstStyle/>
          <a:p>
            <a:endParaRPr lang="zh-CN" altLang="en-US" dirty="0" smtClean="0"/>
          </a:p>
        </p:txBody>
      </p:sp>
    </p:spTree>
    <p:extLst>
      <p:ext uri="{BB962C8B-B14F-4D97-AF65-F5344CB8AC3E}">
        <p14:creationId xmlns:p14="http://schemas.microsoft.com/office/powerpoint/2010/main" val="10955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8361" t="3773" r="351" b="4801"/>
          <a:stretch/>
        </p:blipFill>
        <p:spPr>
          <a:xfrm>
            <a:off x="-11148" y="-96819"/>
            <a:ext cx="12199972" cy="4593515"/>
          </a:xfrm>
          <a:prstGeom prst="rect">
            <a:avLst/>
          </a:prstGeom>
        </p:spPr>
      </p:pic>
      <p:cxnSp>
        <p:nvCxnSpPr>
          <p:cNvPr id="12" name="Straight Connector 11"/>
          <p:cNvCxnSpPr/>
          <p:nvPr/>
        </p:nvCxnSpPr>
        <p:spPr bwMode="auto">
          <a:xfrm>
            <a:off x="3949862" y="5031553"/>
            <a:ext cx="0" cy="817289"/>
          </a:xfrm>
          <a:prstGeom prst="line">
            <a:avLst/>
          </a:prstGeom>
          <a:solidFill>
            <a:schemeClr val="tx2"/>
          </a:solidFill>
          <a:ln w="9525" cap="flat" cmpd="sng" algn="ctr">
            <a:solidFill>
              <a:schemeClr val="bg1">
                <a:lumMod val="75000"/>
              </a:schemeClr>
            </a:solidFill>
            <a:prstDash val="solid"/>
            <a:round/>
            <a:headEnd type="none" w="med" len="med"/>
            <a:tailEnd type="none" w="med" len="med"/>
          </a:ln>
          <a:effectLst/>
        </p:spPr>
      </p:cxnSp>
      <p:sp>
        <p:nvSpPr>
          <p:cNvPr id="14" name="Rectangle 13"/>
          <p:cNvSpPr/>
          <p:nvPr/>
        </p:nvSpPr>
        <p:spPr bwMode="auto">
          <a:xfrm flipV="1">
            <a:off x="0" y="4476194"/>
            <a:ext cx="12188825" cy="27432"/>
          </a:xfrm>
          <a:prstGeom prst="rect">
            <a:avLst/>
          </a:prstGeom>
          <a:solidFill>
            <a:srgbClr val="C00000"/>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endParaRPr lang="en-US" dirty="0" smtClean="0">
              <a:solidFill>
                <a:srgbClr val="000000"/>
              </a:solidFill>
            </a:endParaRPr>
          </a:p>
        </p:txBody>
      </p:sp>
      <p:sp>
        <p:nvSpPr>
          <p:cNvPr id="2" name="Title 1"/>
          <p:cNvSpPr>
            <a:spLocks noGrp="1"/>
          </p:cNvSpPr>
          <p:nvPr>
            <p:ph type="title" hasCustomPrompt="1"/>
          </p:nvPr>
        </p:nvSpPr>
        <p:spPr>
          <a:xfrm>
            <a:off x="4302535" y="5055935"/>
            <a:ext cx="7886290" cy="530352"/>
          </a:xfrm>
        </p:spPr>
        <p:txBody>
          <a:bodyPr/>
          <a:lstStyle>
            <a:lvl1pPr>
              <a:defRPr>
                <a:solidFill>
                  <a:schemeClr val="tx1">
                    <a:lumMod val="75000"/>
                    <a:lumOff val="25000"/>
                  </a:schemeClr>
                </a:solidFill>
              </a:defRPr>
            </a:lvl1pPr>
          </a:lstStyle>
          <a:p>
            <a:r>
              <a:rPr lang="en-US" dirty="0" smtClean="0"/>
              <a:t>Click to edit Master title style</a:t>
            </a:r>
            <a:br>
              <a:rPr lang="en-US" dirty="0" smtClean="0"/>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451" y="5031553"/>
            <a:ext cx="2553357" cy="817288"/>
          </a:xfrm>
          <a:prstGeom prst="rect">
            <a:avLst/>
          </a:prstGeom>
        </p:spPr>
      </p:pic>
      <p:sp>
        <p:nvSpPr>
          <p:cNvPr id="9" name="Rectangle 11"/>
          <p:cNvSpPr txBox="1">
            <a:spLocks noGrp="1" noChangeArrowheads="1"/>
          </p:cNvSpPr>
          <p:nvPr userDrawn="1"/>
        </p:nvSpPr>
        <p:spPr bwMode="auto">
          <a:xfrm>
            <a:off x="325552" y="6621633"/>
            <a:ext cx="4440237" cy="230187"/>
          </a:xfrm>
          <a:prstGeom prst="rect">
            <a:avLst/>
          </a:prstGeom>
          <a:noFill/>
          <a:ln>
            <a:miter lim="800000"/>
            <a:headEnd/>
            <a:tailEnd/>
          </a:ln>
        </p:spPr>
        <p:txBody>
          <a:bodyPr/>
          <a:lstStyle/>
          <a:p>
            <a:pPr>
              <a:defRPr/>
            </a:pPr>
            <a:r>
              <a:rPr lang="en-US" sz="1000" dirty="0">
                <a:solidFill>
                  <a:schemeClr val="bg2"/>
                </a:solidFill>
                <a:latin typeface="+mj-lt"/>
              </a:rPr>
              <a:t>This material exempt per Department of Commerce license exception TSU </a:t>
            </a:r>
          </a:p>
        </p:txBody>
      </p:sp>
    </p:spTree>
    <p:extLst>
      <p:ext uri="{BB962C8B-B14F-4D97-AF65-F5344CB8AC3E}">
        <p14:creationId xmlns:p14="http://schemas.microsoft.com/office/powerpoint/2010/main" val="1190951452"/>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3" y="2297152"/>
            <a:ext cx="12203510" cy="2051824"/>
          </a:xfrm>
          <a:prstGeom prst="rect">
            <a:avLst/>
          </a:prstGeom>
        </p:spPr>
      </p:pic>
      <p:sp>
        <p:nvSpPr>
          <p:cNvPr id="7" name="Rectangle 23"/>
          <p:cNvSpPr>
            <a:spLocks noGrp="1" noChangeArrowheads="1"/>
          </p:cNvSpPr>
          <p:nvPr>
            <p:ph type="sldNum" sz="quarter" idx="10"/>
          </p:nvPr>
        </p:nvSpPr>
        <p:spPr>
          <a:xfrm>
            <a:off x="609441" y="6577015"/>
            <a:ext cx="1117309"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smtClean="0"/>
              <a:t>Lab1 Intro 12a- </a:t>
            </a:r>
            <a:fld id="{060BD193-E118-4B16-863C-C8C12C675E3E}" type="slidenum">
              <a:rPr lang="en-US" smtClean="0"/>
              <a:pPr>
                <a:defRPr/>
              </a:pPr>
              <a:t>‹#›</a:t>
            </a:fld>
            <a:endParaRPr lang="en-US" dirty="0"/>
          </a:p>
        </p:txBody>
      </p:sp>
      <p:sp>
        <p:nvSpPr>
          <p:cNvPr id="15" name="Rectangle 14"/>
          <p:cNvSpPr/>
          <p:nvPr/>
        </p:nvSpPr>
        <p:spPr bwMode="auto">
          <a:xfrm flipV="1">
            <a:off x="-14684" y="2297152"/>
            <a:ext cx="148465" cy="2051824"/>
          </a:xfrm>
          <a:prstGeom prst="rect">
            <a:avLst/>
          </a:prstGeom>
          <a:solidFill>
            <a:srgbClr val="FF0000"/>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endParaRPr lang="en-US" dirty="0" smtClean="0">
              <a:solidFill>
                <a:srgbClr val="000000"/>
              </a:solidFill>
            </a:endParaRPr>
          </a:p>
        </p:txBody>
      </p:sp>
      <p:sp>
        <p:nvSpPr>
          <p:cNvPr id="4" name="Rectangle 3"/>
          <p:cNvSpPr>
            <a:spLocks noChangeAspect="1"/>
          </p:cNvSpPr>
          <p:nvPr/>
        </p:nvSpPr>
        <p:spPr bwMode="auto">
          <a:xfrm>
            <a:off x="179" y="2"/>
            <a:ext cx="12188648" cy="323385"/>
          </a:xfrm>
          <a:prstGeom prst="rect">
            <a:avLst/>
          </a:prstGeom>
          <a:solidFill>
            <a:schemeClr val="bg1"/>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pPr algn="ctr"/>
            <a:endParaRPr lang="en-US" dirty="0" smtClean="0">
              <a:solidFill>
                <a:srgbClr val="000000"/>
              </a:solidFill>
            </a:endParaRPr>
          </a:p>
        </p:txBody>
      </p:sp>
      <p:sp>
        <p:nvSpPr>
          <p:cNvPr id="8" name="Rectangle 11"/>
          <p:cNvSpPr>
            <a:spLocks noGrp="1" noChangeArrowheads="1"/>
          </p:cNvSpPr>
          <p:nvPr>
            <p:ph type="title"/>
          </p:nvPr>
        </p:nvSpPr>
        <p:spPr bwMode="auto">
          <a:xfrm>
            <a:off x="1083450" y="2984736"/>
            <a:ext cx="10495933" cy="53035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3599">
                <a:solidFill>
                  <a:schemeClr val="bg1"/>
                </a:solidFill>
                <a:effectLst>
                  <a:outerShdw blurRad="38100" dist="38100" dir="2700000" algn="tl">
                    <a:srgbClr val="000000">
                      <a:alpha val="43137"/>
                    </a:srgbClr>
                  </a:outerShdw>
                </a:effectLst>
              </a:defRPr>
            </a:lvl1pPr>
          </a:lstStyle>
          <a:p>
            <a:pPr lvl="0"/>
            <a:r>
              <a:rPr lang="en-US" smtClean="0"/>
              <a:t>Click to edit Master title style</a:t>
            </a:r>
            <a:endParaRPr lang="en-US" dirty="0" smtClean="0"/>
          </a:p>
        </p:txBody>
      </p:sp>
      <p:sp>
        <p:nvSpPr>
          <p:cNvPr id="9"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3033049152"/>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Standar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450" y="1327152"/>
            <a:ext cx="10501328" cy="4268337"/>
          </a:xfrm>
          <a:prstGeom prst="rect">
            <a:avLst/>
          </a:prstGeom>
        </p:spPr>
        <p:txBody>
          <a:bodyPr/>
          <a:lstStyle>
            <a:lvl1pPr marL="290426" indent="-290426" algn="l" rtl="0" eaLnBrk="0" fontAlgn="base" hangingPunct="0">
              <a:lnSpc>
                <a:spcPct val="110000"/>
              </a:lnSpc>
              <a:spcBef>
                <a:spcPts val="800"/>
              </a:spcBef>
              <a:spcAft>
                <a:spcPct val="0"/>
              </a:spcAft>
              <a:buClr>
                <a:schemeClr val="tx2"/>
              </a:buClr>
              <a:buSzPct val="88000"/>
              <a:buFont typeface="Wingdings" pitchFamily="2" charset="2"/>
              <a:buBlip>
                <a:blip r:embed="rId2"/>
              </a:buBlip>
              <a:defRPr lang="en-US" sz="2399" b="0" dirty="0" smtClean="0">
                <a:solidFill>
                  <a:schemeClr val="accent4"/>
                </a:solidFill>
                <a:latin typeface="+mn-lt"/>
                <a:ea typeface="+mn-ea"/>
                <a:cs typeface="+mn-cs"/>
              </a:defRPr>
            </a:lvl1pPr>
            <a:lvl2pPr marL="463411" indent="-174573">
              <a:lnSpc>
                <a:spcPct val="110000"/>
              </a:lnSpc>
              <a:defRPr sz="1799"/>
            </a:lvl2pPr>
            <a:lvl3pPr marL="682420" indent="-172986">
              <a:lnSpc>
                <a:spcPct val="110000"/>
              </a:lnSpc>
              <a:defRPr sz="1600"/>
            </a:lvl3pPr>
            <a:lvl4pPr marL="914126" indent="-172986">
              <a:lnSpc>
                <a:spcPct val="110000"/>
              </a:lnSpc>
              <a:buFont typeface="Arial" pitchFamily="34" charset="0"/>
              <a:buChar char="–"/>
              <a:defRPr sz="1400"/>
            </a:lvl4pPr>
            <a:lvl5pPr marL="1318817" indent="-347559">
              <a:defRPr/>
            </a:lvl5pPr>
          </a:lstStyle>
          <a:p>
            <a:pPr lvl="0"/>
            <a:r>
              <a:rPr lang="en-US" smtClean="0"/>
              <a:t>Click to edit Master text styles</a:t>
            </a:r>
          </a:p>
          <a:p>
            <a:pPr lvl="1"/>
            <a:r>
              <a:rPr lang="en-US" smtClean="0"/>
              <a:t>Second level</a:t>
            </a:r>
          </a:p>
          <a:p>
            <a:pPr lvl="2"/>
            <a:r>
              <a:rPr lang="en-US" smtClean="0"/>
              <a:t>Third level</a:t>
            </a:r>
          </a:p>
        </p:txBody>
      </p:sp>
      <p:sp>
        <p:nvSpPr>
          <p:cNvPr id="4" name="Rectangle 23"/>
          <p:cNvSpPr>
            <a:spLocks noGrp="1" noChangeArrowheads="1"/>
          </p:cNvSpPr>
          <p:nvPr>
            <p:ph type="sldNum" sz="quarter" idx="10"/>
          </p:nvPr>
        </p:nvSpPr>
        <p:spPr>
          <a:xfrm>
            <a:off x="609441" y="6577015"/>
            <a:ext cx="1117309"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smtClean="0"/>
              <a:t>Lab1 Intro 12a- </a:t>
            </a:r>
            <a:fld id="{060BD193-E118-4B16-863C-C8C12C675E3E}" type="slidenum">
              <a:rPr lang="en-US" smtClean="0"/>
              <a:pPr>
                <a:defRPr/>
              </a:pPr>
              <a:t>‹#›</a:t>
            </a:fld>
            <a:endParaRPr lang="en-US" dirty="0"/>
          </a:p>
        </p:txBody>
      </p:sp>
      <p:sp>
        <p:nvSpPr>
          <p:cNvPr id="6" name="Rectangle 11"/>
          <p:cNvSpPr>
            <a:spLocks noGrp="1" noChangeArrowheads="1"/>
          </p:cNvSpPr>
          <p:nvPr>
            <p:ph type="title"/>
          </p:nvPr>
        </p:nvSpPr>
        <p:spPr bwMode="auto">
          <a:xfrm>
            <a:off x="1083450" y="209551"/>
            <a:ext cx="10495933" cy="53035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5"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2116315132"/>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Subhead">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a:xfrm>
            <a:off x="609441" y="6577015"/>
            <a:ext cx="1117309"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smtClean="0"/>
              <a:t>Lab1 Intro 12a- </a:t>
            </a:r>
            <a:fld id="{060BD193-E118-4B16-863C-C8C12C675E3E}" type="slidenum">
              <a:rPr lang="en-US" smtClean="0"/>
              <a:pPr>
                <a:defRPr/>
              </a:pPr>
              <a:t>‹#›</a:t>
            </a:fld>
            <a:endParaRPr lang="en-US" dirty="0"/>
          </a:p>
        </p:txBody>
      </p:sp>
      <p:sp>
        <p:nvSpPr>
          <p:cNvPr id="6" name="Rectangle 5"/>
          <p:cNvSpPr/>
          <p:nvPr/>
        </p:nvSpPr>
        <p:spPr bwMode="auto">
          <a:xfrm>
            <a:off x="1100298" y="160622"/>
            <a:ext cx="4553963" cy="369308"/>
          </a:xfrm>
          <a:prstGeom prst="rect">
            <a:avLst/>
          </a:prstGeom>
          <a:solidFill>
            <a:schemeClr val="bg1">
              <a:lumMod val="85000"/>
              <a:alpha val="84000"/>
            </a:schemeClr>
          </a:solidFill>
          <a:ln w="12700" cap="flat" cmpd="sng" algn="ctr">
            <a:no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spAutoFit/>
          </a:bodyPr>
          <a:lstStyle/>
          <a:p>
            <a:endParaRPr lang="en-US" dirty="0" smtClean="0">
              <a:solidFill>
                <a:prstClr val="black"/>
              </a:solidFill>
            </a:endParaRPr>
          </a:p>
        </p:txBody>
      </p:sp>
      <p:sp>
        <p:nvSpPr>
          <p:cNvPr id="8" name="Rectangle 7"/>
          <p:cNvSpPr/>
          <p:nvPr/>
        </p:nvSpPr>
        <p:spPr>
          <a:xfrm>
            <a:off x="1100298" y="5396408"/>
            <a:ext cx="4553963" cy="256224"/>
          </a:xfrm>
          <a:prstGeom prst="rect">
            <a:avLst/>
          </a:prstGeom>
          <a:solidFill>
            <a:srgbClr val="CF23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63" eaLnBrk="1" fontAlgn="auto" hangingPunct="1">
              <a:spcBef>
                <a:spcPts val="0"/>
              </a:spcBef>
              <a:spcAft>
                <a:spcPts val="0"/>
              </a:spcAft>
            </a:pPr>
            <a:endParaRPr lang="en-US" sz="1799" dirty="0">
              <a:solidFill>
                <a:prstClr val="white"/>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341" y="798614"/>
            <a:ext cx="2553357" cy="817288"/>
          </a:xfrm>
          <a:prstGeom prst="rect">
            <a:avLst/>
          </a:prstGeom>
        </p:spPr>
      </p:pic>
      <p:sp>
        <p:nvSpPr>
          <p:cNvPr id="7"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481101803"/>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No Body Copy">
    <p:spTree>
      <p:nvGrpSpPr>
        <p:cNvPr id="1" name=""/>
        <p:cNvGrpSpPr/>
        <p:nvPr/>
      </p:nvGrpSpPr>
      <p:grpSpPr>
        <a:xfrm>
          <a:off x="0" y="0"/>
          <a:ext cx="0" cy="0"/>
          <a:chOff x="0" y="0"/>
          <a:chExt cx="0" cy="0"/>
        </a:xfrm>
      </p:grpSpPr>
      <p:sp>
        <p:nvSpPr>
          <p:cNvPr id="9" name="Rectangle 23"/>
          <p:cNvSpPr>
            <a:spLocks noGrp="1" noChangeArrowheads="1"/>
          </p:cNvSpPr>
          <p:nvPr>
            <p:ph type="sldNum" sz="quarter" idx="10"/>
          </p:nvPr>
        </p:nvSpPr>
        <p:spPr>
          <a:xfrm>
            <a:off x="609441" y="6577015"/>
            <a:ext cx="1117309"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smtClean="0"/>
              <a:t>Lab1 Intro 12a- </a:t>
            </a:r>
            <a:fld id="{060BD193-E118-4B16-863C-C8C12C675E3E}" type="slidenum">
              <a:rPr lang="en-US" smtClean="0"/>
              <a:pPr>
                <a:defRPr/>
              </a:pPr>
              <a:t>‹#›</a:t>
            </a:fld>
            <a:endParaRPr lang="en-US" dirty="0"/>
          </a:p>
        </p:txBody>
      </p:sp>
      <p:sp>
        <p:nvSpPr>
          <p:cNvPr id="4" name="Title 1"/>
          <p:cNvSpPr>
            <a:spLocks noGrp="1"/>
          </p:cNvSpPr>
          <p:nvPr>
            <p:ph type="title"/>
          </p:nvPr>
        </p:nvSpPr>
        <p:spPr>
          <a:xfrm>
            <a:off x="1083451" y="209551"/>
            <a:ext cx="11015087" cy="530352"/>
          </a:xfrm>
        </p:spPr>
        <p:txBody>
          <a:bodyPr/>
          <a:lstStyle/>
          <a:p>
            <a:r>
              <a:rPr lang="en-US" smtClean="0"/>
              <a:t>Click to edit Master title style</a:t>
            </a:r>
            <a:endParaRPr lang="en-US"/>
          </a:p>
        </p:txBody>
      </p:sp>
      <p:sp>
        <p:nvSpPr>
          <p:cNvPr id="5"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4224193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No Body Copy">
    <p:spTree>
      <p:nvGrpSpPr>
        <p:cNvPr id="1" name=""/>
        <p:cNvGrpSpPr/>
        <p:nvPr/>
      </p:nvGrpSpPr>
      <p:grpSpPr>
        <a:xfrm>
          <a:off x="0" y="0"/>
          <a:ext cx="0" cy="0"/>
          <a:chOff x="0" y="0"/>
          <a:chExt cx="0" cy="0"/>
        </a:xfrm>
      </p:grpSpPr>
      <p:sp>
        <p:nvSpPr>
          <p:cNvPr id="9" name="Rectangle 23"/>
          <p:cNvSpPr>
            <a:spLocks noGrp="1" noChangeArrowheads="1"/>
          </p:cNvSpPr>
          <p:nvPr>
            <p:ph type="sldNum" sz="quarter" idx="10"/>
          </p:nvPr>
        </p:nvSpPr>
        <p:spPr>
          <a:xfrm>
            <a:off x="609441" y="6577015"/>
            <a:ext cx="1117309"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smtClean="0"/>
              <a:t>Lab1 Intro 12a- </a:t>
            </a:r>
            <a:fld id="{060BD193-E118-4B16-863C-C8C12C675E3E}" type="slidenum">
              <a:rPr lang="en-US" smtClean="0"/>
              <a:pPr>
                <a:defRPr/>
              </a:pPr>
              <a:t>‹#›</a:t>
            </a:fld>
            <a:endParaRPr lang="en-US" dirty="0"/>
          </a:p>
        </p:txBody>
      </p:sp>
      <p:sp>
        <p:nvSpPr>
          <p:cNvPr id="3"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58828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3451" y="209551"/>
            <a:ext cx="11015087" cy="530352"/>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smtClean="0"/>
              <a:t>Lab1 Intro 12a- </a:t>
            </a:r>
            <a:fld id="{060BD193-E118-4B16-863C-C8C12C675E3E}" type="slidenum">
              <a:rPr lang="en-US" smtClean="0"/>
              <a:pPr>
                <a:defRPr/>
              </a:pPr>
              <a:t>‹#›</a:t>
            </a:fld>
            <a:endParaRPr lang="en-US" dirty="0"/>
          </a:p>
        </p:txBody>
      </p:sp>
      <p:sp>
        <p:nvSpPr>
          <p:cNvPr id="4"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223546897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28" name="Picture 4" descr="C:\Documents and Settings\Jennifer Lockhart\Desktop\Picture2 copy.jpg"/>
          <p:cNvPicPr>
            <a:picLocks noChangeArrowheads="1"/>
          </p:cNvPicPr>
          <p:nvPr userDrawn="1"/>
        </p:nvPicPr>
        <p:blipFill>
          <a:blip r:embed="rId2"/>
          <a:srcRect t="24879"/>
          <a:stretch>
            <a:fillRect/>
          </a:stretch>
        </p:blipFill>
        <p:spPr bwMode="auto">
          <a:xfrm>
            <a:off x="-7940" y="0"/>
            <a:ext cx="12196768" cy="6876288"/>
          </a:xfrm>
          <a:prstGeom prst="rect">
            <a:avLst/>
          </a:prstGeom>
          <a:noFill/>
        </p:spPr>
      </p:pic>
      <p:sp>
        <p:nvSpPr>
          <p:cNvPr id="19462" name="Rectangle 6"/>
          <p:cNvSpPr>
            <a:spLocks noGrp="1" noChangeArrowheads="1"/>
          </p:cNvSpPr>
          <p:nvPr>
            <p:ph type="subTitle" sz="quarter" idx="1"/>
          </p:nvPr>
        </p:nvSpPr>
        <p:spPr>
          <a:xfrm>
            <a:off x="181986" y="5535656"/>
            <a:ext cx="6627674" cy="676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lnSpc>
                <a:spcPct val="90000"/>
              </a:lnSpc>
              <a:spcBef>
                <a:spcPct val="0"/>
              </a:spcBef>
              <a:spcAft>
                <a:spcPct val="0"/>
              </a:spcAft>
              <a:buClr>
                <a:schemeClr val="tx2"/>
              </a:buClr>
              <a:buSzPct val="88000"/>
              <a:buFont typeface="Wingdings" pitchFamily="2" charset="2"/>
              <a:buNone/>
              <a:defRPr lang="en-US" sz="2000" b="1" dirty="0">
                <a:solidFill>
                  <a:schemeClr val="tx1"/>
                </a:solidFill>
                <a:latin typeface="+mn-lt"/>
                <a:ea typeface="+mn-ea"/>
                <a:cs typeface="+mn-cs"/>
              </a:defRPr>
            </a:lvl1pPr>
          </a:lstStyle>
          <a:p>
            <a:r>
              <a:rPr lang="en-US" smtClean="0"/>
              <a:t>Click to edit Master subtitle style</a:t>
            </a:r>
            <a:endParaRPr lang="en-US" dirty="0"/>
          </a:p>
        </p:txBody>
      </p:sp>
      <p:sp>
        <p:nvSpPr>
          <p:cNvPr id="19467" name="Rectangle 11"/>
          <p:cNvSpPr>
            <a:spLocks noGrp="1" noChangeArrowheads="1"/>
          </p:cNvSpPr>
          <p:nvPr>
            <p:ph type="ctrTitle" sz="quarter"/>
          </p:nvPr>
        </p:nvSpPr>
        <p:spPr>
          <a:xfrm>
            <a:off x="167284" y="3660819"/>
            <a:ext cx="7099835" cy="1114425"/>
          </a:xfr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100000"/>
              </a:lnSpc>
              <a:spcBef>
                <a:spcPct val="0"/>
              </a:spcBef>
              <a:spcAft>
                <a:spcPct val="0"/>
              </a:spcAft>
              <a:defRPr lang="en-US" sz="2800" b="1" dirty="0">
                <a:solidFill>
                  <a:schemeClr val="bg2"/>
                </a:solidFill>
                <a:latin typeface="+mj-lt"/>
                <a:ea typeface="+mj-ea"/>
                <a:cs typeface="+mj-cs"/>
              </a:defRPr>
            </a:lvl1pPr>
          </a:lstStyle>
          <a:p>
            <a:r>
              <a:rPr lang="en-US" smtClean="0"/>
              <a:t>Click to edit Master title style</a:t>
            </a:r>
            <a:endParaRPr lang="en-US" dirty="0"/>
          </a:p>
        </p:txBody>
      </p:sp>
      <p:pic>
        <p:nvPicPr>
          <p:cNvPr id="8" name="Picture 7" descr="All_Programmable_Lock_up.jpg"/>
          <p:cNvPicPr>
            <a:picLocks noChangeAspect="1"/>
          </p:cNvPicPr>
          <p:nvPr userDrawn="1"/>
        </p:nvPicPr>
        <p:blipFill>
          <a:blip r:embed="rId3">
            <a:clrChange>
              <a:clrFrom>
                <a:srgbClr val="FFFFFF"/>
              </a:clrFrom>
              <a:clrTo>
                <a:srgbClr val="FFFFFF">
                  <a:alpha val="0"/>
                </a:srgbClr>
              </a:clrTo>
            </a:clrChange>
          </a:blip>
          <a:stretch>
            <a:fillRect/>
          </a:stretch>
        </p:blipFill>
        <p:spPr>
          <a:xfrm>
            <a:off x="6977433" y="1068534"/>
            <a:ext cx="4340321" cy="1307592"/>
          </a:xfrm>
          <a:prstGeom prst="rect">
            <a:avLst/>
          </a:prstGeom>
        </p:spPr>
      </p:pic>
      <p:sp>
        <p:nvSpPr>
          <p:cNvPr id="9"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
        <p:nvSpPr>
          <p:cNvPr id="7" name="Rectangle 11"/>
          <p:cNvSpPr txBox="1">
            <a:spLocks noGrp="1" noChangeArrowheads="1"/>
          </p:cNvSpPr>
          <p:nvPr userDrawn="1"/>
        </p:nvSpPr>
        <p:spPr bwMode="auto">
          <a:xfrm>
            <a:off x="325552" y="6621633"/>
            <a:ext cx="4440237" cy="230187"/>
          </a:xfrm>
          <a:prstGeom prst="rect">
            <a:avLst/>
          </a:prstGeom>
          <a:noFill/>
          <a:ln>
            <a:miter lim="800000"/>
            <a:headEnd/>
            <a:tailEnd/>
          </a:ln>
        </p:spPr>
        <p:txBody>
          <a:bodyPr/>
          <a:lstStyle/>
          <a:p>
            <a:pPr>
              <a:defRPr/>
            </a:pPr>
            <a:r>
              <a:rPr lang="en-US" sz="1000" dirty="0">
                <a:solidFill>
                  <a:schemeClr val="bg2"/>
                </a:solidFill>
                <a:latin typeface="+mj-lt"/>
              </a:rPr>
              <a:t>This material exempt per Department of Commerce license exception TSU </a:t>
            </a:r>
          </a:p>
        </p:txBody>
      </p:sp>
    </p:spTree>
    <p:extLst>
      <p:ext uri="{BB962C8B-B14F-4D97-AF65-F5344CB8AC3E}">
        <p14:creationId xmlns:p14="http://schemas.microsoft.com/office/powerpoint/2010/main" val="21370665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01"/>
            <a:ext cx="10975336" cy="4268337"/>
          </a:xfrm>
          <a:prstGeom prst="rect">
            <a:avLst/>
          </a:prstGeom>
        </p:spPr>
        <p:txBody>
          <a:bodyPr/>
          <a:lstStyle>
            <a:lvl1pPr marL="228600" indent="-228600" algn="l" rtl="0" eaLnBrk="0" fontAlgn="base" hangingPunct="0">
              <a:lnSpc>
                <a:spcPct val="110000"/>
              </a:lnSpc>
              <a:spcBef>
                <a:spcPct val="20000"/>
              </a:spcBef>
              <a:spcAft>
                <a:spcPct val="0"/>
              </a:spcAft>
              <a:buClr>
                <a:schemeClr val="tx2"/>
              </a:buClr>
              <a:buSzPct val="88000"/>
              <a:buFont typeface="Wingdings" pitchFamily="2" charset="2"/>
              <a:buBlip>
                <a:blip r:embed="rId2"/>
              </a:buBlip>
              <a:defRPr lang="en-US" sz="2000" b="1" dirty="0" smtClean="0">
                <a:solidFill>
                  <a:schemeClr val="accent4"/>
                </a:solidFill>
                <a:latin typeface="+mn-lt"/>
                <a:ea typeface="+mn-ea"/>
                <a:cs typeface="+mn-cs"/>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3"/>
          <p:cNvSpPr>
            <a:spLocks noGrp="1" noChangeArrowheads="1"/>
          </p:cNvSpPr>
          <p:nvPr>
            <p:ph type="sldNum" sz="quarter" idx="10"/>
          </p:nvPr>
        </p:nvSpPr>
        <p:spPr>
          <a:xfrm>
            <a:off x="609441" y="6577184"/>
            <a:ext cx="1265462"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dirty="0" smtClean="0"/>
              <a:t>Lab1 Intro 12a- </a:t>
            </a:r>
            <a:fld id="{060BD193-E118-4B16-863C-C8C12C675E3E}" type="slidenum">
              <a:rPr lang="en-US" smtClean="0"/>
              <a:pPr>
                <a:defRPr/>
              </a:pPr>
              <a:t>‹#›</a:t>
            </a:fld>
            <a:endParaRPr lang="en-US" dirty="0"/>
          </a:p>
        </p:txBody>
      </p:sp>
      <p:sp>
        <p:nvSpPr>
          <p:cNvPr id="5" name="Title 4"/>
          <p:cNvSpPr>
            <a:spLocks noGrp="1"/>
          </p:cNvSpPr>
          <p:nvPr>
            <p:ph type="title"/>
          </p:nvPr>
        </p:nvSpPr>
        <p:spPr>
          <a:xfrm>
            <a:off x="609441" y="209550"/>
            <a:ext cx="10969943" cy="1143000"/>
          </a:xfrm>
          <a:noFill/>
          <a:ln w="9525">
            <a:noFill/>
            <a:miter lim="800000"/>
            <a:headEnd/>
            <a:tailEnd/>
          </a:ln>
        </p:spPr>
        <p:txBody>
          <a:bodyPr vert="horz" wrap="square" lIns="0" tIns="45720" rIns="91440" bIns="45720" numCol="1" anchor="t" anchorCtr="0" compatLnSpc="1">
            <a:prstTxWarp prst="textNoShape">
              <a:avLst/>
            </a:prstTxWarp>
          </a:bodyPr>
          <a:lstStyle>
            <a:lvl1pPr>
              <a:lnSpc>
                <a:spcPct val="98000"/>
              </a:lnSpc>
              <a:defRPr lang="en-US" sz="2800" b="1" dirty="0">
                <a:solidFill>
                  <a:schemeClr val="bg2"/>
                </a:solidFill>
                <a:latin typeface="+mj-lt"/>
                <a:ea typeface="+mj-ea"/>
                <a:cs typeface="+mj-cs"/>
              </a:defRPr>
            </a:lvl1pPr>
          </a:lstStyle>
          <a:p>
            <a:pPr lvl="0" algn="l" rtl="0" eaLnBrk="0" fontAlgn="base" hangingPunct="0">
              <a:lnSpc>
                <a:spcPct val="98000"/>
              </a:lnSpc>
              <a:spcBef>
                <a:spcPct val="0"/>
              </a:spcBef>
              <a:spcAft>
                <a:spcPct val="0"/>
              </a:spcAft>
            </a:pPr>
            <a:r>
              <a:rPr lang="en-US" smtClean="0"/>
              <a:t>Click to edit Master title style</a:t>
            </a:r>
            <a:endParaRPr lang="en-US" dirty="0"/>
          </a:p>
        </p:txBody>
      </p:sp>
      <p:sp>
        <p:nvSpPr>
          <p:cNvPr id="6"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25549946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bwMode="auto">
          <a:xfrm>
            <a:off x="641516" y="0"/>
            <a:ext cx="11547308" cy="152400"/>
          </a:xfrm>
          <a:prstGeom prst="rect">
            <a:avLst/>
          </a:prstGeom>
          <a:solidFill>
            <a:schemeClr val="tx1">
              <a:lumMod val="65000"/>
              <a:lumOff val="35000"/>
            </a:schemeClr>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endParaRPr lang="en-US" dirty="0" smtClean="0">
              <a:solidFill>
                <a:srgbClr val="000000"/>
              </a:solidFill>
            </a:endParaRPr>
          </a:p>
        </p:txBody>
      </p:sp>
      <p:sp>
        <p:nvSpPr>
          <p:cNvPr id="2051" name="Rectangle 11"/>
          <p:cNvSpPr>
            <a:spLocks noGrp="1" noChangeArrowheads="1"/>
          </p:cNvSpPr>
          <p:nvPr>
            <p:ph type="title"/>
          </p:nvPr>
        </p:nvSpPr>
        <p:spPr bwMode="auto">
          <a:xfrm>
            <a:off x="1083451" y="209551"/>
            <a:ext cx="10495933" cy="53035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1" name="Rectangle 10"/>
          <p:cNvSpPr/>
          <p:nvPr/>
        </p:nvSpPr>
        <p:spPr bwMode="auto">
          <a:xfrm>
            <a:off x="-1" y="0"/>
            <a:ext cx="1096994" cy="152400"/>
          </a:xfrm>
          <a:prstGeom prst="rect">
            <a:avLst/>
          </a:prstGeom>
          <a:solidFill>
            <a:srgbClr val="FF0000"/>
          </a:solidFill>
          <a:ln w="76200" cap="flat" cmpd="sng" algn="ctr">
            <a:noFill/>
            <a:prstDash val="solid"/>
            <a:round/>
            <a:headEnd type="none" w="med" len="med"/>
            <a:tailEnd type="none" w="med" len="med"/>
          </a:ln>
          <a:effectLst/>
        </p:spPr>
        <p:txBody>
          <a:bodyPr vert="horz" wrap="square" lIns="91416" tIns="45708" rIns="91416" bIns="45708" numCol="1" rtlCol="0" anchor="ctr" anchorCtr="0" compatLnSpc="1">
            <a:prstTxWarp prst="textNoShape">
              <a:avLst/>
            </a:prstTxWarp>
            <a:noAutofit/>
          </a:bodyPr>
          <a:lstStyle/>
          <a:p>
            <a:endParaRPr lang="en-US" dirty="0" smtClean="0">
              <a:solidFill>
                <a:srgbClr val="000000"/>
              </a:solidFill>
            </a:endParaRPr>
          </a:p>
        </p:txBody>
      </p:sp>
      <p:sp>
        <p:nvSpPr>
          <p:cNvPr id="4" name="fc"/>
          <p:cNvSpPr txBox="1"/>
          <p:nvPr/>
        </p:nvSpPr>
        <p:spPr bwMode="auto">
          <a:xfrm>
            <a:off x="0" y="6744208"/>
            <a:ext cx="12188825" cy="143116"/>
          </a:xfrm>
          <a:prstGeom prst="rect">
            <a:avLst/>
          </a:prstGeom>
          <a:noFill/>
          <a:ln w="9525">
            <a:noFill/>
            <a:miter lim="800000"/>
            <a:headEnd/>
            <a:tailEnd/>
          </a:ln>
        </p:spPr>
        <p:txBody>
          <a:bodyPr vert="horz" wrap="square" lIns="0" tIns="45708" rIns="91416" bIns="45708" numCol="1" rtlCol="0" anchor="t" anchorCtr="0" compatLnSpc="1">
            <a:prstTxWarp prst="textNoShape">
              <a:avLst/>
            </a:prstTxWarp>
            <a:spAutoFit/>
          </a:bodyPr>
          <a:lstStyle/>
          <a:p>
            <a:pPr marL="228531" marR="0" indent="-228531" algn="ctr" defTabSz="914126" rtl="0" eaLnBrk="0" fontAlgn="base" latinLnBrk="0" hangingPunct="0">
              <a:lnSpc>
                <a:spcPct val="110000"/>
              </a:lnSpc>
              <a:spcBef>
                <a:spcPct val="20000"/>
              </a:spcBef>
              <a:spcAft>
                <a:spcPct val="0"/>
              </a:spcAft>
              <a:buClr>
                <a:schemeClr val="tx2"/>
              </a:buClr>
              <a:buSzPct val="88000"/>
              <a:tabLst/>
            </a:pPr>
            <a:endParaRPr kumimoji="0" lang="en-US" sz="300" b="0" i="0" u="none" strike="noStrike" kern="0" cap="none" spc="0" normalizeH="0" baseline="0" noProof="0" dirty="0" err="1" smtClean="0">
              <a:ln>
                <a:noFill/>
              </a:ln>
              <a:solidFill>
                <a:srgbClr val="FFFFFF"/>
              </a:solidFill>
              <a:effectLst/>
              <a:uLnTx/>
              <a:uFillTx/>
              <a:latin typeface="arial" panose="020B0604020202020204" pitchFamily="34" charset="0"/>
              <a:ea typeface="+mn-ea"/>
              <a:cs typeface="+mn-cs"/>
            </a:endParaRPr>
          </a:p>
        </p:txBody>
      </p:sp>
      <p:sp>
        <p:nvSpPr>
          <p:cNvPr id="10" name="Rectangle 23"/>
          <p:cNvSpPr>
            <a:spLocks noGrp="1" noChangeArrowheads="1"/>
          </p:cNvSpPr>
          <p:nvPr>
            <p:ph type="sldNum" sz="quarter" idx="10"/>
          </p:nvPr>
        </p:nvSpPr>
        <p:spPr>
          <a:xfrm>
            <a:off x="609441" y="6577015"/>
            <a:ext cx="1117309"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lang="en-US" sz="800" kern="1200" smtClean="0">
                <a:solidFill>
                  <a:schemeClr val="tx1"/>
                </a:solidFill>
                <a:latin typeface="Arial" charset="0"/>
                <a:ea typeface="+mn-ea"/>
                <a:cs typeface="+mn-cs"/>
              </a:defRPr>
            </a:lvl1pPr>
          </a:lstStyle>
          <a:p>
            <a:pPr>
              <a:defRPr/>
            </a:pPr>
            <a:r>
              <a:rPr lang="en-US" smtClean="0"/>
              <a:t>Lab1 Intro 12a- </a:t>
            </a:r>
            <a:fld id="{060BD193-E118-4B16-863C-C8C12C675E3E}" type="slidenum">
              <a:rPr lang="en-US" smtClean="0"/>
              <a:pPr>
                <a:defRPr/>
              </a:pPr>
              <a:t>‹#›</a:t>
            </a:fld>
            <a:endParaRPr lang="en-US" dirty="0"/>
          </a:p>
        </p:txBody>
      </p:sp>
      <p:pic>
        <p:nvPicPr>
          <p:cNvPr id="12" name="Picture 11" descr="All_Programmable_Text_FINAL.jpg"/>
          <p:cNvPicPr>
            <a:picLocks noChangeAspect="1"/>
          </p:cNvPicPr>
          <p:nvPr/>
        </p:nvPicPr>
        <p:blipFill>
          <a:blip r:embed="rId11"/>
          <a:stretch>
            <a:fillRect/>
          </a:stretch>
        </p:blipFill>
        <p:spPr>
          <a:xfrm>
            <a:off x="8317744" y="6538150"/>
            <a:ext cx="3554737" cy="181269"/>
          </a:xfrm>
          <a:prstGeom prst="rect">
            <a:avLst/>
          </a:prstGeom>
        </p:spPr>
      </p:pic>
      <p:sp>
        <p:nvSpPr>
          <p:cNvPr id="8" name="Footer Placeholder 16"/>
          <p:cNvSpPr>
            <a:spLocks noGrp="1"/>
          </p:cNvSpPr>
          <p:nvPr>
            <p:ph type="ftr" sz="quarter" idx="3"/>
          </p:nvPr>
        </p:nvSpPr>
        <p:spPr>
          <a:xfrm>
            <a:off x="4164515" y="6579165"/>
            <a:ext cx="3859795" cy="246888"/>
          </a:xfrm>
          <a:prstGeom prst="rect">
            <a:avLst/>
          </a:prstGeom>
        </p:spPr>
        <p:txBody>
          <a:bodyPr vert="horz" lIns="91440" tIns="45720" rIns="91440" bIns="45720" rtlCol="0" anchor="ctr"/>
          <a:lstStyle>
            <a:lvl1pPr algn="ctr">
              <a:defRPr sz="1000">
                <a:solidFill>
                  <a:schemeClr val="tx1"/>
                </a:solidFill>
              </a:defRPr>
            </a:lvl1pPr>
          </a:lstStyle>
          <a:p>
            <a:r>
              <a:rPr lang="en-US" dirty="0" smtClean="0"/>
              <a:t>© Copyright 2016 Xilinx</a:t>
            </a:r>
            <a:endParaRPr lang="en-US" dirty="0"/>
          </a:p>
        </p:txBody>
      </p:sp>
    </p:spTree>
    <p:extLst>
      <p:ext uri="{BB962C8B-B14F-4D97-AF65-F5344CB8AC3E}">
        <p14:creationId xmlns:p14="http://schemas.microsoft.com/office/powerpoint/2010/main" val="344943537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Lst>
  <p:timing>
    <p:tnLst>
      <p:par>
        <p:cTn id="1" dur="indefinite" restart="never" nodeType="tmRoot"/>
      </p:par>
    </p:tnLst>
  </p:timing>
  <p:hf hdr="0" dt="0"/>
  <p:txStyles>
    <p:titleStyle>
      <a:lvl1pPr algn="l" rtl="0" eaLnBrk="1" fontAlgn="base" hangingPunct="1">
        <a:lnSpc>
          <a:spcPct val="98000"/>
        </a:lnSpc>
        <a:spcBef>
          <a:spcPct val="0"/>
        </a:spcBef>
        <a:spcAft>
          <a:spcPct val="0"/>
        </a:spcAft>
        <a:defRPr lang="en-US" sz="3599" b="0" baseline="0" dirty="0" smtClean="0">
          <a:solidFill>
            <a:schemeClr val="tx1">
              <a:lumMod val="75000"/>
              <a:lumOff val="25000"/>
            </a:schemeClr>
          </a:solidFill>
          <a:latin typeface="Calibri" panose="020F0502020204030204" pitchFamily="34" charset="0"/>
          <a:ea typeface="+mj-ea"/>
          <a:cs typeface="Calibri" panose="020F0502020204030204" pitchFamily="34" charset="0"/>
        </a:defRPr>
      </a:lvl1pPr>
      <a:lvl2pPr algn="l" rtl="0" eaLnBrk="1" fontAlgn="base" hangingPunct="1">
        <a:lnSpc>
          <a:spcPct val="115000"/>
        </a:lnSpc>
        <a:spcBef>
          <a:spcPct val="0"/>
        </a:spcBef>
        <a:spcAft>
          <a:spcPct val="0"/>
        </a:spcAft>
        <a:defRPr sz="2799" b="1">
          <a:solidFill>
            <a:schemeClr val="bg1"/>
          </a:solidFill>
          <a:latin typeface="Arial" charset="0"/>
        </a:defRPr>
      </a:lvl2pPr>
      <a:lvl3pPr algn="l" rtl="0" eaLnBrk="1" fontAlgn="base" hangingPunct="1">
        <a:lnSpc>
          <a:spcPct val="115000"/>
        </a:lnSpc>
        <a:spcBef>
          <a:spcPct val="0"/>
        </a:spcBef>
        <a:spcAft>
          <a:spcPct val="0"/>
        </a:spcAft>
        <a:defRPr sz="2799" b="1">
          <a:solidFill>
            <a:schemeClr val="bg1"/>
          </a:solidFill>
          <a:latin typeface="Arial" charset="0"/>
        </a:defRPr>
      </a:lvl3pPr>
      <a:lvl4pPr algn="l" rtl="0" eaLnBrk="1" fontAlgn="base" hangingPunct="1">
        <a:lnSpc>
          <a:spcPct val="115000"/>
        </a:lnSpc>
        <a:spcBef>
          <a:spcPct val="0"/>
        </a:spcBef>
        <a:spcAft>
          <a:spcPct val="0"/>
        </a:spcAft>
        <a:defRPr sz="2799" b="1">
          <a:solidFill>
            <a:schemeClr val="bg1"/>
          </a:solidFill>
          <a:latin typeface="Arial" charset="0"/>
        </a:defRPr>
      </a:lvl4pPr>
      <a:lvl5pPr algn="l" rtl="0" eaLnBrk="1" fontAlgn="base" hangingPunct="1">
        <a:lnSpc>
          <a:spcPct val="115000"/>
        </a:lnSpc>
        <a:spcBef>
          <a:spcPct val="0"/>
        </a:spcBef>
        <a:spcAft>
          <a:spcPct val="0"/>
        </a:spcAft>
        <a:defRPr sz="2799" b="1">
          <a:solidFill>
            <a:schemeClr val="bg1"/>
          </a:solidFill>
          <a:latin typeface="Arial" charset="0"/>
        </a:defRPr>
      </a:lvl5pPr>
      <a:lvl6pPr marL="457063" algn="l" rtl="0" eaLnBrk="1" fontAlgn="base" hangingPunct="1">
        <a:lnSpc>
          <a:spcPct val="115000"/>
        </a:lnSpc>
        <a:spcBef>
          <a:spcPct val="0"/>
        </a:spcBef>
        <a:spcAft>
          <a:spcPct val="0"/>
        </a:spcAft>
        <a:defRPr sz="2799" b="1">
          <a:solidFill>
            <a:schemeClr val="bg1"/>
          </a:solidFill>
          <a:latin typeface="Arial" charset="0"/>
        </a:defRPr>
      </a:lvl6pPr>
      <a:lvl7pPr marL="914126" algn="l" rtl="0" eaLnBrk="1" fontAlgn="base" hangingPunct="1">
        <a:lnSpc>
          <a:spcPct val="115000"/>
        </a:lnSpc>
        <a:spcBef>
          <a:spcPct val="0"/>
        </a:spcBef>
        <a:spcAft>
          <a:spcPct val="0"/>
        </a:spcAft>
        <a:defRPr sz="2799" b="1">
          <a:solidFill>
            <a:schemeClr val="bg1"/>
          </a:solidFill>
          <a:latin typeface="Arial" charset="0"/>
        </a:defRPr>
      </a:lvl7pPr>
      <a:lvl8pPr marL="1371189" algn="l" rtl="0" eaLnBrk="1" fontAlgn="base" hangingPunct="1">
        <a:lnSpc>
          <a:spcPct val="115000"/>
        </a:lnSpc>
        <a:spcBef>
          <a:spcPct val="0"/>
        </a:spcBef>
        <a:spcAft>
          <a:spcPct val="0"/>
        </a:spcAft>
        <a:defRPr sz="2799" b="1">
          <a:solidFill>
            <a:schemeClr val="bg1"/>
          </a:solidFill>
          <a:latin typeface="Arial" charset="0"/>
        </a:defRPr>
      </a:lvl8pPr>
      <a:lvl9pPr marL="1828251" algn="l" rtl="0" eaLnBrk="1" fontAlgn="base" hangingPunct="1">
        <a:lnSpc>
          <a:spcPct val="115000"/>
        </a:lnSpc>
        <a:spcBef>
          <a:spcPct val="0"/>
        </a:spcBef>
        <a:spcAft>
          <a:spcPct val="0"/>
        </a:spcAft>
        <a:defRPr sz="2799" b="1">
          <a:solidFill>
            <a:schemeClr val="bg1"/>
          </a:solidFill>
          <a:latin typeface="Arial" charset="0"/>
        </a:defRPr>
      </a:lvl9pPr>
    </p:titleStyle>
    <p:bodyStyle>
      <a:lvl1pPr marL="228531" indent="-228531" algn="l" rtl="0" eaLnBrk="1" fontAlgn="base" hangingPunct="1">
        <a:lnSpc>
          <a:spcPct val="110000"/>
        </a:lnSpc>
        <a:spcBef>
          <a:spcPts val="800"/>
        </a:spcBef>
        <a:spcAft>
          <a:spcPct val="0"/>
        </a:spcAft>
        <a:buClr>
          <a:schemeClr val="tx2"/>
        </a:buClr>
        <a:buSzPct val="88000"/>
        <a:buFont typeface="Wingdings" pitchFamily="2" charset="2"/>
        <a:buBlip>
          <a:blip r:embed="rId12"/>
        </a:buBlip>
        <a:defRPr lang="en-US" sz="1999" b="1" dirty="0" smtClean="0">
          <a:solidFill>
            <a:schemeClr val="accent4"/>
          </a:solidFill>
          <a:latin typeface="+mn-lt"/>
          <a:ea typeface="+mn-ea"/>
          <a:cs typeface="+mn-cs"/>
        </a:defRPr>
      </a:lvl1pPr>
      <a:lvl2pPr marL="571329" indent="-228531" algn="l" rtl="0" eaLnBrk="1" fontAlgn="base" hangingPunct="1">
        <a:lnSpc>
          <a:spcPct val="110000"/>
        </a:lnSpc>
        <a:spcBef>
          <a:spcPct val="20000"/>
        </a:spcBef>
        <a:spcAft>
          <a:spcPct val="0"/>
        </a:spcAft>
        <a:buClr>
          <a:schemeClr val="tx1"/>
        </a:buClr>
        <a:buChar char="–"/>
        <a:defRPr lang="en-US" sz="1799" b="0" dirty="0" smtClean="0">
          <a:solidFill>
            <a:schemeClr val="tx1"/>
          </a:solidFill>
          <a:latin typeface="+mn-lt"/>
          <a:ea typeface="+mn-ea"/>
          <a:cs typeface="+mn-cs"/>
        </a:defRPr>
      </a:lvl2pPr>
      <a:lvl3pPr marL="855406" indent="-169812" algn="l" rtl="0" eaLnBrk="1" fontAlgn="base" hangingPunct="1">
        <a:lnSpc>
          <a:spcPct val="110000"/>
        </a:lnSpc>
        <a:spcBef>
          <a:spcPct val="20000"/>
        </a:spcBef>
        <a:spcAft>
          <a:spcPct val="0"/>
        </a:spcAft>
        <a:buClr>
          <a:schemeClr val="tx1"/>
        </a:buClr>
        <a:buChar char="•"/>
        <a:defRPr lang="en-US" sz="1600" b="0" dirty="0" smtClean="0">
          <a:solidFill>
            <a:schemeClr val="tx1"/>
          </a:solidFill>
          <a:latin typeface="+mn-lt"/>
          <a:ea typeface="+mn-ea"/>
          <a:cs typeface="+mn-cs"/>
        </a:defRPr>
      </a:lvl3pPr>
      <a:lvl4pPr marL="1545761" indent="-174573" algn="l" rtl="0" eaLnBrk="1" fontAlgn="base" hangingPunct="1">
        <a:lnSpc>
          <a:spcPct val="110000"/>
        </a:lnSpc>
        <a:spcBef>
          <a:spcPct val="20000"/>
        </a:spcBef>
        <a:spcAft>
          <a:spcPct val="0"/>
        </a:spcAft>
        <a:buClr>
          <a:schemeClr val="tx1"/>
        </a:buClr>
        <a:buFont typeface="Wingdings" pitchFamily="2" charset="2"/>
        <a:buChar char="§"/>
        <a:defRPr lang="en-US" sz="1600" b="0" dirty="0" smtClean="0">
          <a:solidFill>
            <a:schemeClr val="tx1"/>
          </a:solidFill>
          <a:latin typeface="+mn-lt"/>
          <a:ea typeface="+mn-ea"/>
          <a:cs typeface="+mn-cs"/>
        </a:defRPr>
      </a:lvl4pPr>
      <a:lvl5pPr marL="2002824" indent="-174573" algn="l" rtl="0" eaLnBrk="1" fontAlgn="base" hangingPunct="1">
        <a:lnSpc>
          <a:spcPct val="110000"/>
        </a:lnSpc>
        <a:spcBef>
          <a:spcPct val="20000"/>
        </a:spcBef>
        <a:spcAft>
          <a:spcPct val="0"/>
        </a:spcAft>
        <a:buClr>
          <a:schemeClr val="tx1"/>
        </a:buClr>
        <a:buChar char="»"/>
        <a:defRPr lang="en-US" sz="1600" b="0" dirty="0" smtClean="0">
          <a:solidFill>
            <a:schemeClr val="tx1"/>
          </a:solidFill>
          <a:latin typeface="+mn-lt"/>
          <a:ea typeface="+mn-ea"/>
          <a:cs typeface="+mn-cs"/>
        </a:defRPr>
      </a:lvl5pPr>
      <a:lvl6pPr marL="2459887" indent="-174573" algn="l" rtl="0" eaLnBrk="1" fontAlgn="base" hangingPunct="1">
        <a:lnSpc>
          <a:spcPct val="110000"/>
        </a:lnSpc>
        <a:spcBef>
          <a:spcPct val="20000"/>
        </a:spcBef>
        <a:spcAft>
          <a:spcPct val="0"/>
        </a:spcAft>
        <a:buChar char="»"/>
        <a:defRPr sz="1200">
          <a:solidFill>
            <a:schemeClr val="tx1"/>
          </a:solidFill>
          <a:latin typeface="+mn-lt"/>
        </a:defRPr>
      </a:lvl6pPr>
      <a:lvl7pPr marL="2916950" indent="-174573" algn="l" rtl="0" eaLnBrk="1" fontAlgn="base" hangingPunct="1">
        <a:lnSpc>
          <a:spcPct val="110000"/>
        </a:lnSpc>
        <a:spcBef>
          <a:spcPct val="20000"/>
        </a:spcBef>
        <a:spcAft>
          <a:spcPct val="0"/>
        </a:spcAft>
        <a:buChar char="»"/>
        <a:defRPr sz="1200">
          <a:solidFill>
            <a:schemeClr val="tx1"/>
          </a:solidFill>
          <a:latin typeface="+mn-lt"/>
        </a:defRPr>
      </a:lvl7pPr>
      <a:lvl8pPr marL="3374012" indent="-174573" algn="l" rtl="0" eaLnBrk="1" fontAlgn="base" hangingPunct="1">
        <a:lnSpc>
          <a:spcPct val="110000"/>
        </a:lnSpc>
        <a:spcBef>
          <a:spcPct val="20000"/>
        </a:spcBef>
        <a:spcAft>
          <a:spcPct val="0"/>
        </a:spcAft>
        <a:buChar char="»"/>
        <a:defRPr sz="1200">
          <a:solidFill>
            <a:schemeClr val="tx1"/>
          </a:solidFill>
          <a:latin typeface="+mn-lt"/>
        </a:defRPr>
      </a:lvl8pPr>
      <a:lvl9pPr marL="3831075" indent="-174573" algn="l" rtl="0" eaLnBrk="1" fontAlgn="base" hangingPunct="1">
        <a:lnSpc>
          <a:spcPct val="110000"/>
        </a:lnSpc>
        <a:spcBef>
          <a:spcPct val="20000"/>
        </a:spcBef>
        <a:spcAft>
          <a:spcPct val="0"/>
        </a:spcAft>
        <a:buChar char="»"/>
        <a:defRPr sz="1200">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5"/>
          <p:cNvSpPr>
            <a:spLocks noGrp="1" noChangeArrowheads="1"/>
          </p:cNvSpPr>
          <p:nvPr>
            <p:ph type="title"/>
          </p:nvPr>
        </p:nvSpPr>
        <p:spPr/>
        <p:txBody>
          <a:bodyPr/>
          <a:lstStyle/>
          <a:p>
            <a:pPr algn="l"/>
            <a:r>
              <a:rPr lang="en-US" altLang="zh-CN" dirty="0" smtClean="0">
                <a:ea typeface="SimSun" pitchFamily="2" charset="-122"/>
              </a:rPr>
              <a:t>Lab1 Intro</a:t>
            </a:r>
            <a:br>
              <a:rPr lang="en-US" altLang="zh-CN" dirty="0" smtClean="0">
                <a:ea typeface="SimSun" pitchFamily="2" charset="-122"/>
              </a:rPr>
            </a:br>
            <a:r>
              <a:rPr lang="en-US" altLang="zh-CN" dirty="0" err="1" smtClean="0">
                <a:ea typeface="SimSun" pitchFamily="2" charset="-122"/>
              </a:rPr>
              <a:t>Vivado</a:t>
            </a:r>
            <a:r>
              <a:rPr lang="en-US" altLang="zh-CN" dirty="0" smtClean="0">
                <a:ea typeface="SimSun" pitchFamily="2" charset="-122"/>
              </a:rPr>
              <a:t> HLS Design Flow</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200"/>
              </a:lnSpc>
              <a:tabLst>
                <a:tab pos="228600" algn="l"/>
              </a:tabLst>
            </a:pPr>
            <a:r>
              <a:rPr lang="en-US" altLang="zh-CN" dirty="0">
                <a:solidFill>
                  <a:schemeClr val="tx1"/>
                </a:solidFill>
                <a:cs typeface="Arial" pitchFamily="34" charset="0"/>
              </a:rPr>
              <a:t>After completing this </a:t>
            </a:r>
            <a:r>
              <a:rPr lang="en-US" altLang="zh-CN" dirty="0" smtClean="0">
                <a:solidFill>
                  <a:schemeClr val="tx1"/>
                </a:solidFill>
                <a:cs typeface="Arial" pitchFamily="34" charset="0"/>
              </a:rPr>
              <a:t>lab, </a:t>
            </a:r>
            <a:r>
              <a:rPr lang="en-US" altLang="zh-CN" dirty="0">
                <a:solidFill>
                  <a:schemeClr val="tx1"/>
                </a:solidFill>
                <a:cs typeface="Arial" pitchFamily="34" charset="0"/>
              </a:rPr>
              <a:t>you will be able to:</a:t>
            </a:r>
          </a:p>
          <a:p>
            <a:pPr>
              <a:lnSpc>
                <a:spcPts val="1000"/>
              </a:lnSpc>
              <a:buNone/>
            </a:pPr>
            <a:endParaRPr lang="en-US" altLang="zh-CN" dirty="0">
              <a:solidFill>
                <a:schemeClr val="tx1"/>
              </a:solidFill>
            </a:endParaRPr>
          </a:p>
          <a:p>
            <a:pPr lvl="1"/>
            <a:r>
              <a:rPr lang="en-US" dirty="0"/>
              <a:t>Create a project in </a:t>
            </a:r>
            <a:r>
              <a:rPr lang="en-US" dirty="0" err="1" smtClean="0"/>
              <a:t>Vivado</a:t>
            </a:r>
            <a:r>
              <a:rPr lang="en-US" dirty="0" smtClean="0"/>
              <a:t> HLS</a:t>
            </a:r>
            <a:endParaRPr lang="en-US" dirty="0"/>
          </a:p>
          <a:p>
            <a:pPr lvl="1"/>
            <a:r>
              <a:rPr lang="en-US" dirty="0"/>
              <a:t>Run C-simulation </a:t>
            </a:r>
          </a:p>
          <a:p>
            <a:pPr lvl="1"/>
            <a:r>
              <a:rPr lang="en-US" dirty="0"/>
              <a:t>Use debugger</a:t>
            </a:r>
          </a:p>
          <a:p>
            <a:pPr lvl="1"/>
            <a:r>
              <a:rPr lang="en-US" dirty="0"/>
              <a:t>Synthesize and implement the design using the default options</a:t>
            </a:r>
          </a:p>
          <a:p>
            <a:pPr lvl="1"/>
            <a:r>
              <a:rPr lang="en-US" dirty="0"/>
              <a:t>Use design </a:t>
            </a:r>
            <a:r>
              <a:rPr lang="en-US" dirty="0" smtClean="0"/>
              <a:t>analysis perspective to </a:t>
            </a:r>
            <a:r>
              <a:rPr lang="en-US" dirty="0"/>
              <a:t>see what is going on under the hood</a:t>
            </a:r>
          </a:p>
          <a:p>
            <a:pPr lvl="1"/>
            <a:r>
              <a:rPr lang="en-US" dirty="0"/>
              <a:t>Understand and analyze the generated output</a:t>
            </a:r>
          </a:p>
        </p:txBody>
      </p:sp>
      <p:sp>
        <p:nvSpPr>
          <p:cNvPr id="8" name="Slide Number Placeholder 7"/>
          <p:cNvSpPr>
            <a:spLocks noGrp="1"/>
          </p:cNvSpPr>
          <p:nvPr>
            <p:ph type="sldNum" sz="quarter" idx="10"/>
          </p:nvPr>
        </p:nvSpPr>
        <p:spPr/>
        <p:txBody>
          <a:bodyPr/>
          <a:lstStyle/>
          <a:p>
            <a:pPr>
              <a:defRPr/>
            </a:pPr>
            <a:r>
              <a:rPr lang="en-US" dirty="0" smtClean="0"/>
              <a:t>Lab1 Intro 12a- </a:t>
            </a:r>
            <a:fld id="{060BD193-E118-4B16-863C-C8C12C675E3E}"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
        <p:nvSpPr>
          <p:cNvPr id="9" name="Footer Placeholder 8"/>
          <p:cNvSpPr>
            <a:spLocks noGrp="1"/>
          </p:cNvSpPr>
          <p:nvPr>
            <p:ph type="ftr" sz="quarter" idx="3"/>
          </p:nvPr>
        </p:nvSpPr>
        <p:spPr/>
        <p:txBody>
          <a:bodyPr/>
          <a:lstStyle/>
          <a:p>
            <a:r>
              <a:rPr lang="en-US" dirty="0" smtClean="0"/>
              <a:t>© Copyright 2016 Xilinx</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This lab uses a simple matrix multiplication example to walk you through the </a:t>
            </a:r>
            <a:r>
              <a:rPr lang="en-US" sz="2000" dirty="0" err="1" smtClean="0"/>
              <a:t>Vivado</a:t>
            </a:r>
            <a:r>
              <a:rPr lang="en-US" sz="2000" dirty="0" smtClean="0"/>
              <a:t> HLS project creation and analysis steps.  The design consists of three nested loops.  The Product loop is the inner most loop performing the actual elements product.  The Col loop is the outer-loop which feeds next column element data with the passed row element data to the Product loop.  Finally, Row is the outer-most loop.  The res[</a:t>
            </a:r>
            <a:r>
              <a:rPr lang="en-US" sz="2000" dirty="0" err="1" smtClean="0"/>
              <a:t>i</a:t>
            </a:r>
            <a:r>
              <a:rPr lang="en-US" sz="2000" dirty="0" smtClean="0"/>
              <a:t>][j]=0 (line 79) resets the result every time a new row element is passed and new column element is used</a:t>
            </a:r>
          </a:p>
        </p:txBody>
      </p:sp>
      <p:sp>
        <p:nvSpPr>
          <p:cNvPr id="8" name="Slide Number Placeholder 7"/>
          <p:cNvSpPr>
            <a:spLocks noGrp="1"/>
          </p:cNvSpPr>
          <p:nvPr>
            <p:ph type="sldNum" sz="quarter" idx="10"/>
          </p:nvPr>
        </p:nvSpPr>
        <p:spPr>
          <a:prstGeom prst="rect">
            <a:avLst/>
          </a:prstGeom>
        </p:spPr>
        <p:txBody>
          <a:bodyPr/>
          <a:lstStyle/>
          <a:p>
            <a:r>
              <a:rPr lang="en-US" dirty="0" smtClean="0"/>
              <a:t>Lab1 Intro 12a- </a:t>
            </a:r>
            <a:fld id="{0E88F696-905B-490D-9D4B-033243675593}" type="slidenum">
              <a:rPr lang="en-US" smtClean="0"/>
              <a:pPr/>
              <a:t>3</a:t>
            </a:fld>
            <a:endParaRPr lang="en-US" dirty="0"/>
          </a:p>
        </p:txBody>
      </p:sp>
      <p:sp>
        <p:nvSpPr>
          <p:cNvPr id="2" name="Title 1"/>
          <p:cNvSpPr>
            <a:spLocks noGrp="1"/>
          </p:cNvSpPr>
          <p:nvPr>
            <p:ph type="title"/>
          </p:nvPr>
        </p:nvSpPr>
        <p:spPr/>
        <p:txBody>
          <a:bodyPr/>
          <a:lstStyle/>
          <a:p>
            <a:r>
              <a:rPr lang="en-US" dirty="0" smtClean="0"/>
              <a:t>The Design</a:t>
            </a:r>
            <a:endParaRPr lang="en-US" dirty="0"/>
          </a:p>
        </p:txBody>
      </p:sp>
      <p:sp>
        <p:nvSpPr>
          <p:cNvPr id="10" name="Footer Placeholder 9"/>
          <p:cNvSpPr>
            <a:spLocks noGrp="1"/>
          </p:cNvSpPr>
          <p:nvPr>
            <p:ph type="ftr" sz="quarter" idx="3"/>
          </p:nvPr>
        </p:nvSpPr>
        <p:spPr/>
        <p:txBody>
          <a:bodyPr/>
          <a:lstStyle/>
          <a:p>
            <a:pPr>
              <a:defRPr/>
            </a:pPr>
            <a:r>
              <a:rPr lang="en-US" altLang="zh-CN" dirty="0" smtClean="0"/>
              <a:t>© Copyright 2016 Xilinx</a:t>
            </a:r>
            <a:endParaRPr lang="zh-CN" altLang="zh-CN" dirty="0"/>
          </a:p>
        </p:txBody>
      </p:sp>
      <p:pic>
        <p:nvPicPr>
          <p:cNvPr id="6" name="Picture 5"/>
          <p:cNvPicPr/>
          <p:nvPr/>
        </p:nvPicPr>
        <p:blipFill>
          <a:blip r:embed="rId2" cstate="print"/>
          <a:srcRect/>
          <a:stretch>
            <a:fillRect/>
          </a:stretch>
        </p:blipFill>
        <p:spPr bwMode="auto">
          <a:xfrm>
            <a:off x="3682741" y="3461320"/>
            <a:ext cx="5469412" cy="2766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p:txBody>
          <a:bodyPr>
            <a:normAutofit fontScale="92500" lnSpcReduction="20000"/>
          </a:bodyPr>
          <a:lstStyle/>
          <a:p>
            <a:r>
              <a:rPr lang="en-US" sz="2200" dirty="0" smtClean="0"/>
              <a:t>Create a project after starting </a:t>
            </a:r>
            <a:r>
              <a:rPr lang="en-US" sz="2200" dirty="0" err="1" smtClean="0"/>
              <a:t>Vivado</a:t>
            </a:r>
            <a:r>
              <a:rPr lang="en-US" sz="2200" dirty="0" smtClean="0"/>
              <a:t> HLS in GUI mode</a:t>
            </a:r>
          </a:p>
          <a:p>
            <a:r>
              <a:rPr lang="en-US" sz="2200" dirty="0" smtClean="0"/>
              <a:t>Run C simulation </a:t>
            </a:r>
          </a:p>
          <a:p>
            <a:pPr lvl="1"/>
            <a:r>
              <a:rPr lang="en-US" sz="1900" dirty="0" smtClean="0"/>
              <a:t>to understand the design behavior </a:t>
            </a:r>
          </a:p>
          <a:p>
            <a:r>
              <a:rPr lang="en-US" sz="2200" dirty="0" smtClean="0"/>
              <a:t>Run the debugger</a:t>
            </a:r>
          </a:p>
          <a:p>
            <a:pPr lvl="1"/>
            <a:r>
              <a:rPr lang="en-US" sz="1900" dirty="0" smtClean="0"/>
              <a:t>to see how the top-level module works</a:t>
            </a:r>
          </a:p>
          <a:p>
            <a:r>
              <a:rPr lang="en-US" sz="2200" dirty="0" smtClean="0"/>
              <a:t>Synthesize the design </a:t>
            </a:r>
          </a:p>
          <a:p>
            <a:r>
              <a:rPr lang="en-US" sz="2200" dirty="0" smtClean="0"/>
              <a:t>Analyze the generated output using the Analysis perspective</a:t>
            </a:r>
          </a:p>
          <a:p>
            <a:r>
              <a:rPr lang="en-US" sz="2200" dirty="0" smtClean="0"/>
              <a:t>Run C/RTL </a:t>
            </a:r>
            <a:r>
              <a:rPr lang="en-US" sz="2200" dirty="0" err="1" smtClean="0"/>
              <a:t>cosimulation</a:t>
            </a:r>
            <a:endParaRPr lang="en-US" sz="2200" dirty="0" smtClean="0"/>
          </a:p>
          <a:p>
            <a:pPr lvl="1"/>
            <a:r>
              <a:rPr lang="en-US" sz="1900" dirty="0" smtClean="0"/>
              <a:t>to perform RTL simulation</a:t>
            </a:r>
          </a:p>
          <a:p>
            <a:r>
              <a:rPr lang="en-US" sz="2200" dirty="0" smtClean="0"/>
              <a:t>View simulation results in </a:t>
            </a:r>
            <a:r>
              <a:rPr lang="en-US" sz="2200" dirty="0" err="1" smtClean="0"/>
              <a:t>Vivado</a:t>
            </a:r>
            <a:endParaRPr lang="en-US" sz="2200" dirty="0" smtClean="0"/>
          </a:p>
          <a:p>
            <a:pPr lvl="1"/>
            <a:r>
              <a:rPr lang="en-US" sz="1900" dirty="0" smtClean="0"/>
              <a:t>to understand the IO protocol</a:t>
            </a:r>
          </a:p>
          <a:p>
            <a:r>
              <a:rPr lang="en-US" sz="2200" dirty="0" smtClean="0"/>
              <a:t>Export RTL in the Evaluate mode and run the implementation</a:t>
            </a:r>
          </a:p>
          <a:p>
            <a:endParaRPr lang="en-US" dirty="0"/>
          </a:p>
        </p:txBody>
      </p:sp>
      <p:sp>
        <p:nvSpPr>
          <p:cNvPr id="26" name="Slide Number Placeholder 25"/>
          <p:cNvSpPr>
            <a:spLocks noGrp="1"/>
          </p:cNvSpPr>
          <p:nvPr>
            <p:ph type="sldNum" sz="quarter" idx="10"/>
          </p:nvPr>
        </p:nvSpPr>
        <p:spPr>
          <a:prstGeom prst="rect">
            <a:avLst/>
          </a:prstGeom>
        </p:spPr>
        <p:txBody>
          <a:bodyPr/>
          <a:lstStyle/>
          <a:p>
            <a:r>
              <a:rPr lang="en-US" dirty="0" smtClean="0"/>
              <a:t>Lab1 Intro 12a- </a:t>
            </a:r>
            <a:fld id="{0E88F696-905B-490D-9D4B-033243675593}" type="slidenum">
              <a:rPr lang="en-US" smtClean="0"/>
              <a:pPr/>
              <a:t>4</a:t>
            </a:fld>
            <a:endParaRPr lang="en-US" dirty="0"/>
          </a:p>
        </p:txBody>
      </p:sp>
      <p:sp>
        <p:nvSpPr>
          <p:cNvPr id="2" name="Title 1"/>
          <p:cNvSpPr>
            <a:spLocks noGrp="1"/>
          </p:cNvSpPr>
          <p:nvPr>
            <p:ph type="title"/>
          </p:nvPr>
        </p:nvSpPr>
        <p:spPr/>
        <p:txBody>
          <a:bodyPr/>
          <a:lstStyle/>
          <a:p>
            <a:r>
              <a:rPr lang="en-US" dirty="0" smtClean="0"/>
              <a:t>Procedure</a:t>
            </a:r>
            <a:endParaRPr lang="en-US" dirty="0"/>
          </a:p>
        </p:txBody>
      </p:sp>
      <p:sp>
        <p:nvSpPr>
          <p:cNvPr id="27" name="Footer Placeholder 26"/>
          <p:cNvSpPr>
            <a:spLocks noGrp="1"/>
          </p:cNvSpPr>
          <p:nvPr>
            <p:ph type="ftr" sz="quarter" idx="3"/>
          </p:nvPr>
        </p:nvSpPr>
        <p:spPr/>
        <p:txBody>
          <a:bodyPr/>
          <a:lstStyle/>
          <a:p>
            <a:pPr>
              <a:defRPr/>
            </a:pPr>
            <a:r>
              <a:rPr lang="en-US" altLang="zh-CN" dirty="0" smtClean="0"/>
              <a:t>© Copyright 2016 Xilinx</a:t>
            </a:r>
            <a:endParaRPr lang="zh-CN" altLang="zh-C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In this lab, you completed the major steps of the high-level synthesis design flow using </a:t>
            </a:r>
            <a:r>
              <a:rPr lang="en-US" dirty="0" err="1" smtClean="0"/>
              <a:t>Vivado</a:t>
            </a:r>
            <a:r>
              <a:rPr lang="en-US" dirty="0" smtClean="0"/>
              <a:t> HLS. You created a project, added source files, synthesized the design, simulated the design, and implemented the design. You also learned that how to use the Analysis perspective to understand the scheduling</a:t>
            </a:r>
          </a:p>
        </p:txBody>
      </p:sp>
      <p:sp>
        <p:nvSpPr>
          <p:cNvPr id="19" name="Slide Number Placeholder 18"/>
          <p:cNvSpPr>
            <a:spLocks noGrp="1"/>
          </p:cNvSpPr>
          <p:nvPr>
            <p:ph type="sldNum" sz="quarter" idx="10"/>
          </p:nvPr>
        </p:nvSpPr>
        <p:spPr>
          <a:prstGeom prst="rect">
            <a:avLst/>
          </a:prstGeom>
        </p:spPr>
        <p:txBody>
          <a:bodyPr/>
          <a:lstStyle/>
          <a:p>
            <a:r>
              <a:rPr lang="en-US" dirty="0" smtClean="0"/>
              <a:t>Lab1 Intro 12a- </a:t>
            </a:r>
            <a:fld id="{0E88F696-905B-490D-9D4B-033243675593}" type="slidenum">
              <a:rPr lang="en-US" smtClean="0"/>
              <a:pPr/>
              <a:t>5</a:t>
            </a:fld>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20" name="Footer Placeholder 19"/>
          <p:cNvSpPr>
            <a:spLocks noGrp="1"/>
          </p:cNvSpPr>
          <p:nvPr>
            <p:ph type="ftr" sz="quarter" idx="3"/>
          </p:nvPr>
        </p:nvSpPr>
        <p:spPr/>
        <p:txBody>
          <a:bodyPr/>
          <a:lstStyle/>
          <a:p>
            <a:pPr>
              <a:defRPr/>
            </a:pPr>
            <a:r>
              <a:rPr lang="en-US" altLang="zh-CN" dirty="0" smtClean="0"/>
              <a:t>© Copyright 2016 Xilinx</a:t>
            </a:r>
            <a:endParaRPr lang="zh-CN" altLang="zh-C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Xilinx_All_Programmable_Template_08-01-12">
  <a:themeElements>
    <a:clrScheme name="Xilinx All Programmable">
      <a:dk1>
        <a:srgbClr val="000000"/>
      </a:dk1>
      <a:lt1>
        <a:srgbClr val="FFFFFF"/>
      </a:lt1>
      <a:dk2>
        <a:srgbClr val="EC891D"/>
      </a:dk2>
      <a:lt2>
        <a:srgbClr val="EE3424"/>
      </a:lt2>
      <a:accent1>
        <a:srgbClr val="008CA8"/>
      </a:accent1>
      <a:accent2>
        <a:srgbClr val="B20838"/>
      </a:accent2>
      <a:accent3>
        <a:srgbClr val="6D7076"/>
      </a:accent3>
      <a:accent4>
        <a:srgbClr val="3F3F3F"/>
      </a:accent4>
      <a:accent5>
        <a:srgbClr val="D9DA56"/>
      </a:accent5>
      <a:accent6>
        <a:srgbClr val="8B8D09"/>
      </a:accent6>
      <a:hlink>
        <a:srgbClr val="008CA8"/>
      </a:hlink>
      <a:folHlink>
        <a:srgbClr val="004654"/>
      </a:folHlink>
    </a:clrScheme>
    <a:fontScheme name="Xilinx Template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762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algn="ctr">
          <a:defRPr dirty="0" smtClean="0">
            <a:solidFill>
              <a:srgbClr val="000000"/>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45720" rIns="91440" bIns="45720" numCol="1" anchor="t" anchorCtr="0" compatLnSpc="1">
        <a:prstTxWarp prst="textNoShape">
          <a:avLst/>
        </a:prstTxWarp>
      </a:bodyPr>
      <a:lstStyle>
        <a:defPPr>
          <a:lnSpc>
            <a:spcPct val="100000"/>
          </a:lnSpc>
          <a:defRPr kern="0" dirty="0" smtClean="0">
            <a:solidFill>
              <a:schemeClr val="tx1">
                <a:lumMod val="75000"/>
                <a:lumOff val="25000"/>
              </a:schemeClr>
            </a:solidFill>
          </a:defRPr>
        </a:defPPr>
      </a:lstStyle>
    </a:txDef>
  </a:objectDefaults>
  <a:extraClrSchemeLst>
    <a:extraClrScheme>
      <a:clrScheme name="Xilinx Template_light 1">
        <a:dk1>
          <a:srgbClr val="000000"/>
        </a:dk1>
        <a:lt1>
          <a:srgbClr val="FFFFFF"/>
        </a:lt1>
        <a:dk2>
          <a:srgbClr val="008CA8"/>
        </a:dk2>
        <a:lt2>
          <a:srgbClr val="EE3424"/>
        </a:lt2>
        <a:accent1>
          <a:srgbClr val="EC891D"/>
        </a:accent1>
        <a:accent2>
          <a:srgbClr val="B20838"/>
        </a:accent2>
        <a:accent3>
          <a:srgbClr val="FFFFFF"/>
        </a:accent3>
        <a:accent4>
          <a:srgbClr val="000000"/>
        </a:accent4>
        <a:accent5>
          <a:srgbClr val="F4C4AB"/>
        </a:accent5>
        <a:accent6>
          <a:srgbClr val="A10632"/>
        </a:accent6>
        <a:hlink>
          <a:srgbClr val="D9DA56"/>
        </a:hlink>
        <a:folHlink>
          <a:srgbClr val="8B8D09"/>
        </a:folHlink>
      </a:clrScheme>
      <a:clrMap bg1="lt1" tx1="dk1" bg2="lt2" tx2="dk2" accent1="accent1" accent2="accent2" accent3="accent3" accent4="accent4" accent5="accent5" accent6="accent6" hlink="hlink" folHlink="folHlink"/>
    </a:extraClrScheme>
    <a:extraClrScheme>
      <a:clrScheme name="Xilinx Template_light 2">
        <a:dk1>
          <a:srgbClr val="EE3423"/>
        </a:dk1>
        <a:lt1>
          <a:srgbClr val="FFFFFF"/>
        </a:lt1>
        <a:dk2>
          <a:srgbClr val="333333"/>
        </a:dk2>
        <a:lt2>
          <a:srgbClr val="008CA8"/>
        </a:lt2>
        <a:accent1>
          <a:srgbClr val="EC891D"/>
        </a:accent1>
        <a:accent2>
          <a:srgbClr val="B20838"/>
        </a:accent2>
        <a:accent3>
          <a:srgbClr val="ADADAD"/>
        </a:accent3>
        <a:accent4>
          <a:srgbClr val="DADADA"/>
        </a:accent4>
        <a:accent5>
          <a:srgbClr val="F4C4AB"/>
        </a:accent5>
        <a:accent6>
          <a:srgbClr val="A10632"/>
        </a:accent6>
        <a:hlink>
          <a:srgbClr val="D9DA56"/>
        </a:hlink>
        <a:folHlink>
          <a:srgbClr val="8B8D09"/>
        </a:folHlink>
      </a:clrScheme>
      <a:clrMap bg1="dk2" tx1="lt1" bg2="dk1" tx2="lt2" accent1="accent1" accent2="accent2" accent3="accent3" accent4="accent4" accent5="accent5" accent6="accent6" hlink="hlink" folHlink="folHlink"/>
    </a:extraClrScheme>
    <a:extraClrScheme>
      <a:clrScheme name="Xilinx Template_light 3">
        <a:dk1>
          <a:srgbClr val="EE3424"/>
        </a:dk1>
        <a:lt1>
          <a:srgbClr val="FFFFFF"/>
        </a:lt1>
        <a:dk2>
          <a:srgbClr val="333333"/>
        </a:dk2>
        <a:lt2>
          <a:srgbClr val="008CA8"/>
        </a:lt2>
        <a:accent1>
          <a:srgbClr val="EC891D"/>
        </a:accent1>
        <a:accent2>
          <a:srgbClr val="B20838"/>
        </a:accent2>
        <a:accent3>
          <a:srgbClr val="ADADAD"/>
        </a:accent3>
        <a:accent4>
          <a:srgbClr val="DADADA"/>
        </a:accent4>
        <a:accent5>
          <a:srgbClr val="F4C4AB"/>
        </a:accent5>
        <a:accent6>
          <a:srgbClr val="A10632"/>
        </a:accent6>
        <a:hlink>
          <a:srgbClr val="D9DA56"/>
        </a:hlink>
        <a:folHlink>
          <a:srgbClr val="8B8D0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idescreen.pptx" id="{72839ABC-D661-41AF-B109-471F90B8C646}" vid="{E68386C8-37FD-4FC1-81C7-8B5FA83671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D46A7F71-384C-4B0A-B6CB-1869FF28952A">The wide-frame format of the new All Programmable template.</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7F6AD44C380A4BB6CB1869FF28952A" ma:contentTypeVersion="0" ma:contentTypeDescription="Create a new document." ma:contentTypeScope="" ma:versionID="cbec7fb8faa159a01dcec9b5572a4f9b">
  <xsd:schema xmlns:xsd="http://www.w3.org/2001/XMLSchema" xmlns:p="http://schemas.microsoft.com/office/2006/metadata/properties" xmlns:ns2="D46A7F71-384C-4B0A-B6CB-1869FF28952A" targetNamespace="http://schemas.microsoft.com/office/2006/metadata/properties" ma:root="true" ma:fieldsID="e6a1f69f03052b316a7875f7c9741570" ns2:_="">
    <xsd:import namespace="D46A7F71-384C-4B0A-B6CB-1869FF28952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D46A7F71-384C-4B0A-B6CB-1869FF28952A"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47654C-B272-4B15-B46C-BB332E6C5466}">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D46A7F71-384C-4B0A-B6CB-1869FF28952A"/>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A2570465-C410-4C49-BB43-C779FFF28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6A7F71-384C-4B0A-B6CB-1869FF28952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645E401-49A1-479D-B023-F249450A84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Xilinx_All_Programmable_Template</Template>
  <TotalTime>1858</TotalTime>
  <Words>310</Words>
  <Application>Microsoft Office PowerPoint</Application>
  <PresentationFormat>Custom</PresentationFormat>
  <Paragraphs>35</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SimSun</vt:lpstr>
      <vt:lpstr>SimSun</vt:lpstr>
      <vt:lpstr>Arial</vt:lpstr>
      <vt:lpstr>Arial</vt:lpstr>
      <vt:lpstr>Calibri</vt:lpstr>
      <vt:lpstr>Wingdings</vt:lpstr>
      <vt:lpstr>1_Xilinx_All_Programmable_Template_08-01-12</vt:lpstr>
      <vt:lpstr>Lab1 Intro Vivado HLS Design Flow</vt:lpstr>
      <vt:lpstr>Objectives</vt:lpstr>
      <vt:lpstr>The Design</vt:lpstr>
      <vt:lpstr>Procedure</vt:lpstr>
      <vt:lpstr>Summary</vt:lpstr>
    </vt:vector>
  </TitlesOfParts>
  <Company>Xilinx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Xilinx All Programmable  PowerPoint Template</dc:title>
  <dc:creator>Xilinx</dc:creator>
  <cp:keywords>Public</cp:keywords>
  <cp:lastModifiedBy>Parimal Patel</cp:lastModifiedBy>
  <cp:revision>183</cp:revision>
  <cp:lastPrinted>2017-03-08T15:51:00Z</cp:lastPrinted>
  <dcterms:created xsi:type="dcterms:W3CDTF">2012-07-11T02:34:09Z</dcterms:created>
  <dcterms:modified xsi:type="dcterms:W3CDTF">2017-03-08T15:51:10Z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y fmtid="{D5CDD505-2E9C-101B-9397-08002B2CF9AE}" pid="3" name="ContentTypeId">
    <vt:lpwstr>0x010100717F6AD44C380A4BB6CB1869FF28952A</vt:lpwstr>
  </property>
  <property fmtid="{D5CDD505-2E9C-101B-9397-08002B2CF9AE}" pid="4" name="TitusGUID">
    <vt:lpwstr>10a902ab-8b96-4e42-90ab-62b872db5fbc</vt:lpwstr>
  </property>
  <property fmtid="{D5CDD505-2E9C-101B-9397-08002B2CF9AE}" pid="5" name="TITUSCustom1">
    <vt:lpwstr>1</vt:lpwstr>
  </property>
  <property fmtid="{D5CDD505-2E9C-101B-9397-08002B2CF9AE}" pid="6" name="XilinxClassification">
    <vt:lpwstr>Public</vt:lpwstr>
  </property>
  <property fmtid="{D5CDD505-2E9C-101B-9397-08002B2CF9AE}" pid="7" name="XilinxVisual Markings">
    <vt:lpwstr>No</vt:lpwstr>
  </property>
  <property fmtid="{D5CDD505-2E9C-101B-9397-08002B2CF9AE}" pid="8" name="XilinxPublication Year">
    <vt:lpwstr>2012</vt:lpwstr>
  </property>
  <property fmtid="{D5CDD505-2E9C-101B-9397-08002B2CF9AE}" pid="9" name="XilinxRemoveLegacyFooters">
    <vt:lpwstr>Yes</vt:lpwstr>
  </property>
</Properties>
</file>