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0" r:id="rId4"/>
  </p:sldMasterIdLst>
  <p:notesMasterIdLst>
    <p:notesMasterId r:id="rId52"/>
  </p:notesMasterIdLst>
  <p:handoutMasterIdLst>
    <p:handoutMasterId r:id="rId53"/>
  </p:handoutMasterIdLst>
  <p:sldIdLst>
    <p:sldId id="900" r:id="rId5"/>
    <p:sldId id="960" r:id="rId6"/>
    <p:sldId id="948" r:id="rId7"/>
    <p:sldId id="963" r:id="rId8"/>
    <p:sldId id="964" r:id="rId9"/>
    <p:sldId id="965" r:id="rId10"/>
    <p:sldId id="961" r:id="rId11"/>
    <p:sldId id="966" r:id="rId12"/>
    <p:sldId id="967" r:id="rId13"/>
    <p:sldId id="968" r:id="rId14"/>
    <p:sldId id="1000" r:id="rId15"/>
    <p:sldId id="1001" r:id="rId16"/>
    <p:sldId id="1002" r:id="rId17"/>
    <p:sldId id="972" r:id="rId18"/>
    <p:sldId id="973" r:id="rId19"/>
    <p:sldId id="1003" r:id="rId20"/>
    <p:sldId id="1013" r:id="rId21"/>
    <p:sldId id="975" r:id="rId22"/>
    <p:sldId id="976" r:id="rId23"/>
    <p:sldId id="977" r:id="rId24"/>
    <p:sldId id="978" r:id="rId25"/>
    <p:sldId id="979" r:id="rId26"/>
    <p:sldId id="1004" r:id="rId27"/>
    <p:sldId id="982" r:id="rId28"/>
    <p:sldId id="983" r:id="rId29"/>
    <p:sldId id="984" r:id="rId30"/>
    <p:sldId id="1005" r:id="rId31"/>
    <p:sldId id="1006" r:id="rId32"/>
    <p:sldId id="987" r:id="rId33"/>
    <p:sldId id="988" r:id="rId34"/>
    <p:sldId id="1010" r:id="rId35"/>
    <p:sldId id="1011" r:id="rId36"/>
    <p:sldId id="1009" r:id="rId37"/>
    <p:sldId id="1007" r:id="rId38"/>
    <p:sldId id="1014" r:id="rId39"/>
    <p:sldId id="1015" r:id="rId40"/>
    <p:sldId id="1016" r:id="rId41"/>
    <p:sldId id="1017" r:id="rId42"/>
    <p:sldId id="1018" r:id="rId43"/>
    <p:sldId id="980" r:id="rId44"/>
    <p:sldId id="992" r:id="rId45"/>
    <p:sldId id="993" r:id="rId46"/>
    <p:sldId id="994" r:id="rId47"/>
    <p:sldId id="995" r:id="rId48"/>
    <p:sldId id="991" r:id="rId49"/>
    <p:sldId id="998" r:id="rId50"/>
    <p:sldId id="999" r:id="rId51"/>
  </p:sldIdLst>
  <p:sldSz cx="12188825" cy="68580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36">
          <p15:clr>
            <a:srgbClr val="A4A3A4"/>
          </p15:clr>
        </p15:guide>
        <p15:guide id="3" pos="7306">
          <p15:clr>
            <a:srgbClr val="A4A3A4"/>
          </p15:clr>
        </p15:guide>
        <p15:guide id="4" pos="384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linx" initials="X" lastIdx="43" clrIdx="0"/>
  <p:cmAuthor id="1" name="Jennifer Lockhart" initials="JL" lastIdx="3" clrIdx="1"/>
  <p:cmAuthor id="2" name="Bielby" initials="T" lastIdx="106" clrIdx="2"/>
  <p:cmAuthor id="3" name="glaser" initials="g" lastIdx="7" clrIdx="3"/>
  <p:cmAuthor id="4" name="Intersil Corporate Template" initials="SV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A"/>
    <a:srgbClr val="91B800"/>
    <a:srgbClr val="FFFFFF"/>
    <a:srgbClr val="965B8E"/>
    <a:srgbClr val="7B4B88"/>
    <a:srgbClr val="E9EEF1"/>
    <a:srgbClr val="CA1D10"/>
    <a:srgbClr val="E06262"/>
    <a:srgbClr val="CF7373"/>
    <a:srgbClr val="C1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2" autoAdjust="0"/>
    <p:restoredTop sz="95738" autoAdjust="0"/>
  </p:normalViewPr>
  <p:slideViewPr>
    <p:cSldViewPr snapToGrid="0" showGuides="1">
      <p:cViewPr varScale="1">
        <p:scale>
          <a:sx n="69" d="100"/>
          <a:sy n="69" d="100"/>
        </p:scale>
        <p:origin x="573" y="36"/>
      </p:cViewPr>
      <p:guideLst>
        <p:guide orient="horz" pos="2160"/>
        <p:guide orient="horz" pos="836"/>
        <p:guide pos="7306"/>
        <p:guide pos="384"/>
        <p:guide pos="3840"/>
      </p:guideLst>
    </p:cSldViewPr>
  </p:slideViewPr>
  <p:outlineViewPr>
    <p:cViewPr>
      <p:scale>
        <a:sx n="33" d="100"/>
        <a:sy n="33" d="100"/>
      </p:scale>
      <p:origin x="0" y="1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3130" y="-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FF795-50FF-4EF6-B9F1-4D3A064C5B8B}" type="doc">
      <dgm:prSet loTypeId="urn:microsoft.com/office/officeart/2005/8/layout/hierarchy6" loCatId="hierarchy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301A833-8827-4F3A-BED1-F7F953BC4FC4}">
      <dgm:prSet phldrT="[Text]"/>
      <dgm:spPr/>
      <dgm:t>
        <a:bodyPr/>
        <a:lstStyle/>
        <a:p>
          <a:r>
            <a:rPr lang="en-US" dirty="0" smtClean="0"/>
            <a:t>project.prj</a:t>
          </a:r>
          <a:endParaRPr lang="en-US" dirty="0"/>
        </a:p>
      </dgm:t>
    </dgm:pt>
    <dgm:pt modelId="{4A385BC1-233F-4699-B5EA-1201A4FA6475}" type="parTrans" cxnId="{81EDDEAC-E4D5-49DB-A24F-5FCB8262FC77}">
      <dgm:prSet/>
      <dgm:spPr/>
      <dgm:t>
        <a:bodyPr/>
        <a:lstStyle/>
        <a:p>
          <a:endParaRPr lang="en-US"/>
        </a:p>
      </dgm:t>
    </dgm:pt>
    <dgm:pt modelId="{86B1DAC2-3195-4318-8CEA-74E060B85E12}" type="sibTrans" cxnId="{81EDDEAC-E4D5-49DB-A24F-5FCB8262FC77}">
      <dgm:prSet/>
      <dgm:spPr/>
      <dgm:t>
        <a:bodyPr/>
        <a:lstStyle/>
        <a:p>
          <a:endParaRPr lang="en-US"/>
        </a:p>
      </dgm:t>
    </dgm:pt>
    <dgm:pt modelId="{F969CF04-28F2-468B-9F75-90E6C4C8847C}">
      <dgm:prSet phldrT="[Text]"/>
      <dgm:spPr/>
      <dgm:t>
        <a:bodyPr/>
        <a:lstStyle/>
        <a:p>
          <a:r>
            <a:rPr lang="en-US" dirty="0" smtClean="0"/>
            <a:t>impl</a:t>
          </a:r>
          <a:endParaRPr lang="en-US" dirty="0"/>
        </a:p>
      </dgm:t>
    </dgm:pt>
    <dgm:pt modelId="{21322691-6A29-48A5-B3B4-29B2A3898692}" type="parTrans" cxnId="{E2F9A993-602D-4847-8501-3EB53153729E}">
      <dgm:prSet/>
      <dgm:spPr/>
      <dgm:t>
        <a:bodyPr/>
        <a:lstStyle/>
        <a:p>
          <a:endParaRPr lang="en-US" dirty="0"/>
        </a:p>
      </dgm:t>
    </dgm:pt>
    <dgm:pt modelId="{7033C577-FBF4-46E9-850C-511790F02166}" type="sibTrans" cxnId="{E2F9A993-602D-4847-8501-3EB53153729E}">
      <dgm:prSet/>
      <dgm:spPr/>
      <dgm:t>
        <a:bodyPr/>
        <a:lstStyle/>
        <a:p>
          <a:endParaRPr lang="en-US"/>
        </a:p>
      </dgm:t>
    </dgm:pt>
    <dgm:pt modelId="{5EF49867-5FF9-495E-9588-4CED6274135D}">
      <dgm:prSet phldrT="[Text]"/>
      <dgm:spPr/>
      <dgm:t>
        <a:bodyPr/>
        <a:lstStyle/>
        <a:p>
          <a:r>
            <a:rPr lang="en-US" dirty="0" smtClean="0"/>
            <a:t>verilog</a:t>
          </a:r>
          <a:endParaRPr lang="en-US" dirty="0"/>
        </a:p>
      </dgm:t>
    </dgm:pt>
    <dgm:pt modelId="{2C541915-7BA4-4B8B-8A3E-DD39AD8EC964}" type="parTrans" cxnId="{278C94A3-F6CE-4FB0-AB38-276EE80795C9}">
      <dgm:prSet/>
      <dgm:spPr/>
      <dgm:t>
        <a:bodyPr/>
        <a:lstStyle/>
        <a:p>
          <a:endParaRPr lang="en-US" dirty="0"/>
        </a:p>
      </dgm:t>
    </dgm:pt>
    <dgm:pt modelId="{C9E7F603-68E9-4CF6-9FAC-109E67743F22}" type="sibTrans" cxnId="{278C94A3-F6CE-4FB0-AB38-276EE80795C9}">
      <dgm:prSet/>
      <dgm:spPr/>
      <dgm:t>
        <a:bodyPr/>
        <a:lstStyle/>
        <a:p>
          <a:endParaRPr lang="en-US"/>
        </a:p>
      </dgm:t>
    </dgm:pt>
    <dgm:pt modelId="{671D6445-8411-44BC-B8CB-ECFBDD2861B7}">
      <dgm:prSet phldrT="[Text]"/>
      <dgm:spPr/>
      <dgm:t>
        <a:bodyPr/>
        <a:lstStyle/>
        <a:p>
          <a:r>
            <a:rPr lang="en-US" dirty="0" err="1" smtClean="0"/>
            <a:t>vhdl</a:t>
          </a:r>
          <a:endParaRPr lang="en-US" dirty="0"/>
        </a:p>
      </dgm:t>
    </dgm:pt>
    <dgm:pt modelId="{068CED5A-4AFE-4A78-9191-30F31BA86B7E}" type="parTrans" cxnId="{B2D8EE67-95FC-4526-A5D4-4F3A6C104CC9}">
      <dgm:prSet/>
      <dgm:spPr/>
      <dgm:t>
        <a:bodyPr/>
        <a:lstStyle/>
        <a:p>
          <a:endParaRPr lang="en-US" dirty="0"/>
        </a:p>
      </dgm:t>
    </dgm:pt>
    <dgm:pt modelId="{75D45E38-350F-4055-B18F-34C399310DD5}" type="sibTrans" cxnId="{B2D8EE67-95FC-4526-A5D4-4F3A6C104CC9}">
      <dgm:prSet/>
      <dgm:spPr/>
      <dgm:t>
        <a:bodyPr/>
        <a:lstStyle/>
        <a:p>
          <a:endParaRPr lang="en-US"/>
        </a:p>
      </dgm:t>
    </dgm:pt>
    <dgm:pt modelId="{DD349C93-5817-4C20-A814-6EC99E3364D3}">
      <dgm:prSet phldrT="[Text]"/>
      <dgm:spPr/>
      <dgm:t>
        <a:bodyPr/>
        <a:lstStyle/>
        <a:p>
          <a:r>
            <a:rPr lang="en-US" dirty="0" smtClean="0"/>
            <a:t>sim</a:t>
          </a:r>
          <a:endParaRPr lang="en-US" dirty="0"/>
        </a:p>
      </dgm:t>
    </dgm:pt>
    <dgm:pt modelId="{DAA49A49-4438-4738-9A40-C747A4B16044}" type="parTrans" cxnId="{E2582C65-7BBC-4609-B603-584DAEDED931}">
      <dgm:prSet/>
      <dgm:spPr/>
      <dgm:t>
        <a:bodyPr/>
        <a:lstStyle/>
        <a:p>
          <a:endParaRPr lang="en-US" dirty="0"/>
        </a:p>
      </dgm:t>
    </dgm:pt>
    <dgm:pt modelId="{444B5B25-F05F-43A0-A7C2-4C978C6EB130}" type="sibTrans" cxnId="{E2582C65-7BBC-4609-B603-584DAEDED931}">
      <dgm:prSet/>
      <dgm:spPr/>
      <dgm:t>
        <a:bodyPr/>
        <a:lstStyle/>
        <a:p>
          <a:endParaRPr lang="en-US"/>
        </a:p>
      </dgm:t>
    </dgm:pt>
    <dgm:pt modelId="{677453F4-F559-4C8D-AF6F-7024FE46C6CA}">
      <dgm:prSet phldrT="[Text]"/>
      <dgm:spPr/>
      <dgm:t>
        <a:bodyPr/>
        <a:lstStyle/>
        <a:p>
          <a:r>
            <a:rPr lang="en-US" dirty="0" err="1" smtClean="0"/>
            <a:t>solutionN</a:t>
          </a:r>
          <a:endParaRPr lang="en-US" dirty="0"/>
        </a:p>
      </dgm:t>
    </dgm:pt>
    <dgm:pt modelId="{9716FCE5-6C9A-41C4-9D7C-2DE83B4FD84F}" type="parTrans" cxnId="{D3672899-F904-4F15-AAFE-6624773A2623}">
      <dgm:prSet/>
      <dgm:spPr/>
      <dgm:t>
        <a:bodyPr/>
        <a:lstStyle/>
        <a:p>
          <a:endParaRPr lang="en-US" dirty="0"/>
        </a:p>
      </dgm:t>
    </dgm:pt>
    <dgm:pt modelId="{200C6918-4F45-4F32-9976-5E0D06A15FB7}" type="sibTrans" cxnId="{D3672899-F904-4F15-AAFE-6624773A2623}">
      <dgm:prSet/>
      <dgm:spPr/>
      <dgm:t>
        <a:bodyPr/>
        <a:lstStyle/>
        <a:p>
          <a:endParaRPr lang="en-US"/>
        </a:p>
      </dgm:t>
    </dgm:pt>
    <dgm:pt modelId="{BD276606-8E4C-4028-8055-351B06895C3F}">
      <dgm:prSet phldrT="[Text]"/>
      <dgm:spPr/>
      <dgm:t>
        <a:bodyPr/>
        <a:lstStyle/>
        <a:p>
          <a:r>
            <a:rPr lang="en-US" dirty="0" smtClean="0"/>
            <a:t>solution1</a:t>
          </a:r>
          <a:endParaRPr lang="en-US" dirty="0"/>
        </a:p>
      </dgm:t>
    </dgm:pt>
    <dgm:pt modelId="{5770CB12-F7E5-42ED-8BA3-96F76456357A}" type="parTrans" cxnId="{0586F9BA-FDFC-4F02-A9B0-C6352E990596}">
      <dgm:prSet/>
      <dgm:spPr/>
      <dgm:t>
        <a:bodyPr/>
        <a:lstStyle/>
        <a:p>
          <a:endParaRPr lang="en-US" dirty="0"/>
        </a:p>
      </dgm:t>
    </dgm:pt>
    <dgm:pt modelId="{788A55F2-2D7A-4834-BE3A-94E63AF7CB77}" type="sibTrans" cxnId="{0586F9BA-FDFC-4F02-A9B0-C6352E990596}">
      <dgm:prSet/>
      <dgm:spPr/>
      <dgm:t>
        <a:bodyPr/>
        <a:lstStyle/>
        <a:p>
          <a:endParaRPr lang="en-US"/>
        </a:p>
      </dgm:t>
    </dgm:pt>
    <dgm:pt modelId="{D31D0BDD-2392-4E59-976E-D7C40101AF81}">
      <dgm:prSet phldrT="[Text]"/>
      <dgm:spPr/>
      <dgm:t>
        <a:bodyPr/>
        <a:lstStyle/>
        <a:p>
          <a:r>
            <a:rPr lang="en-US" dirty="0" err="1" smtClean="0"/>
            <a:t>ip</a:t>
          </a:r>
          <a:endParaRPr lang="en-US" dirty="0"/>
        </a:p>
      </dgm:t>
    </dgm:pt>
    <dgm:pt modelId="{076CA4A8-C004-47C8-932A-292B2CEA4D84}" type="parTrans" cxnId="{3B0FC458-945D-4063-B99E-658918D5D99E}">
      <dgm:prSet/>
      <dgm:spPr/>
      <dgm:t>
        <a:bodyPr/>
        <a:lstStyle/>
        <a:p>
          <a:endParaRPr lang="en-US"/>
        </a:p>
      </dgm:t>
    </dgm:pt>
    <dgm:pt modelId="{677774AD-DF49-44C7-9744-4F7BBFA765A1}" type="sibTrans" cxnId="{3B0FC458-945D-4063-B99E-658918D5D99E}">
      <dgm:prSet/>
      <dgm:spPr/>
      <dgm:t>
        <a:bodyPr/>
        <a:lstStyle/>
        <a:p>
          <a:endParaRPr lang="en-US"/>
        </a:p>
      </dgm:t>
    </dgm:pt>
    <dgm:pt modelId="{F3D70C6D-887E-49D6-A6BF-1C9BFE94DB05}">
      <dgm:prSet phldrT="[Text]"/>
      <dgm:spPr/>
      <dgm:t>
        <a:bodyPr/>
        <a:lstStyle/>
        <a:p>
          <a:r>
            <a:rPr lang="en-US" dirty="0" err="1" smtClean="0"/>
            <a:t>sysgen</a:t>
          </a:r>
          <a:endParaRPr lang="en-US" dirty="0"/>
        </a:p>
      </dgm:t>
    </dgm:pt>
    <dgm:pt modelId="{22CBD711-6251-41AC-9AE7-6B5A344B1A11}" type="parTrans" cxnId="{2B95D503-EBAE-401B-AEFA-85DF9E1055D9}">
      <dgm:prSet/>
      <dgm:spPr/>
      <dgm:t>
        <a:bodyPr/>
        <a:lstStyle/>
        <a:p>
          <a:endParaRPr lang="en-US"/>
        </a:p>
      </dgm:t>
    </dgm:pt>
    <dgm:pt modelId="{B7ADAB85-0943-48E2-AA68-ECC82A40D396}" type="sibTrans" cxnId="{2B95D503-EBAE-401B-AEFA-85DF9E1055D9}">
      <dgm:prSet/>
      <dgm:spPr/>
      <dgm:t>
        <a:bodyPr/>
        <a:lstStyle/>
        <a:p>
          <a:endParaRPr lang="en-US"/>
        </a:p>
      </dgm:t>
    </dgm:pt>
    <dgm:pt modelId="{83434F66-DE5B-47C4-91C3-F154FF9A452D}">
      <dgm:prSet phldrT="[Text]"/>
      <dgm:spPr/>
      <dgm:t>
        <a:bodyPr/>
        <a:lstStyle/>
        <a:p>
          <a:r>
            <a:rPr lang="en-US" dirty="0" err="1" smtClean="0"/>
            <a:t>syn</a:t>
          </a:r>
          <a:endParaRPr lang="en-US" dirty="0"/>
        </a:p>
      </dgm:t>
    </dgm:pt>
    <dgm:pt modelId="{C6CEAF62-A3AD-47F4-9C32-203723CA2F1B}" type="parTrans" cxnId="{E56AA888-DC7B-4204-841B-AC2D88F6786D}">
      <dgm:prSet/>
      <dgm:spPr/>
      <dgm:t>
        <a:bodyPr/>
        <a:lstStyle/>
        <a:p>
          <a:endParaRPr lang="en-US"/>
        </a:p>
      </dgm:t>
    </dgm:pt>
    <dgm:pt modelId="{16076198-C9A0-4CD5-B95F-52817A0C1369}" type="sibTrans" cxnId="{E56AA888-DC7B-4204-841B-AC2D88F6786D}">
      <dgm:prSet/>
      <dgm:spPr/>
      <dgm:t>
        <a:bodyPr/>
        <a:lstStyle/>
        <a:p>
          <a:endParaRPr lang="en-US"/>
        </a:p>
      </dgm:t>
    </dgm:pt>
    <dgm:pt modelId="{B6A8B284-AE8B-494B-859D-84AF75B56847}" type="pres">
      <dgm:prSet presAssocID="{0A9FF795-50FF-4EF6-B9F1-4D3A064C5B8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D81D30-2878-4E30-93B7-D4CD2E420BF3}" type="pres">
      <dgm:prSet presAssocID="{0A9FF795-50FF-4EF6-B9F1-4D3A064C5B8B}" presName="hierFlow" presStyleCnt="0"/>
      <dgm:spPr/>
    </dgm:pt>
    <dgm:pt modelId="{FAE79FCF-3D54-48EA-8A1E-3144A3AD5CAF}" type="pres">
      <dgm:prSet presAssocID="{0A9FF795-50FF-4EF6-B9F1-4D3A064C5B8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B61E288-14FA-4231-9F6F-6416D15483E1}" type="pres">
      <dgm:prSet presAssocID="{9301A833-8827-4F3A-BED1-F7F953BC4FC4}" presName="Name14" presStyleCnt="0"/>
      <dgm:spPr/>
    </dgm:pt>
    <dgm:pt modelId="{945DD623-FF83-4EBB-85B4-600A0C260791}" type="pres">
      <dgm:prSet presAssocID="{9301A833-8827-4F3A-BED1-F7F953BC4FC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A5683D-A801-44C1-B77D-4FFE28F7765E}" type="pres">
      <dgm:prSet presAssocID="{9301A833-8827-4F3A-BED1-F7F953BC4FC4}" presName="hierChild2" presStyleCnt="0"/>
      <dgm:spPr/>
    </dgm:pt>
    <dgm:pt modelId="{DC9CD137-1F6B-42AF-AAE8-F0BAACEF9DBA}" type="pres">
      <dgm:prSet presAssocID="{5770CB12-F7E5-42ED-8BA3-96F76456357A}" presName="Name19" presStyleLbl="parChTrans1D2" presStyleIdx="0" presStyleCnt="2"/>
      <dgm:spPr/>
      <dgm:t>
        <a:bodyPr/>
        <a:lstStyle/>
        <a:p>
          <a:endParaRPr lang="en-US"/>
        </a:p>
      </dgm:t>
    </dgm:pt>
    <dgm:pt modelId="{380A589D-7386-458F-9EA6-0BAE6445DFC9}" type="pres">
      <dgm:prSet presAssocID="{BD276606-8E4C-4028-8055-351B06895C3F}" presName="Name21" presStyleCnt="0"/>
      <dgm:spPr/>
    </dgm:pt>
    <dgm:pt modelId="{A87D187A-5D9B-4BF0-A7B8-B6A3449D0333}" type="pres">
      <dgm:prSet presAssocID="{BD276606-8E4C-4028-8055-351B06895C3F}" presName="level2Shape" presStyleLbl="node2" presStyleIdx="0" presStyleCnt="2"/>
      <dgm:spPr/>
      <dgm:t>
        <a:bodyPr/>
        <a:lstStyle/>
        <a:p>
          <a:endParaRPr lang="en-US"/>
        </a:p>
      </dgm:t>
    </dgm:pt>
    <dgm:pt modelId="{A495D15C-9115-4715-8865-572F606D3C52}" type="pres">
      <dgm:prSet presAssocID="{BD276606-8E4C-4028-8055-351B06895C3F}" presName="hierChild3" presStyleCnt="0"/>
      <dgm:spPr/>
    </dgm:pt>
    <dgm:pt modelId="{E77AB41B-B37D-44A5-A316-85F5304C9D0A}" type="pres">
      <dgm:prSet presAssocID="{21322691-6A29-48A5-B3B4-29B2A3898692}" presName="Name19" presStyleLbl="parChTrans1D3" presStyleIdx="0" presStyleCnt="3"/>
      <dgm:spPr/>
      <dgm:t>
        <a:bodyPr/>
        <a:lstStyle/>
        <a:p>
          <a:endParaRPr lang="en-US"/>
        </a:p>
      </dgm:t>
    </dgm:pt>
    <dgm:pt modelId="{02DD6EA0-CD78-4D5E-B05C-C3B2EF1EE703}" type="pres">
      <dgm:prSet presAssocID="{F969CF04-28F2-468B-9F75-90E6C4C8847C}" presName="Name21" presStyleCnt="0"/>
      <dgm:spPr/>
    </dgm:pt>
    <dgm:pt modelId="{A7FA4E55-B001-49A5-9413-AF02AE9316FE}" type="pres">
      <dgm:prSet presAssocID="{F969CF04-28F2-468B-9F75-90E6C4C8847C}" presName="level2Shape" presStyleLbl="node3" presStyleIdx="0" presStyleCnt="3"/>
      <dgm:spPr/>
      <dgm:t>
        <a:bodyPr/>
        <a:lstStyle/>
        <a:p>
          <a:endParaRPr lang="en-US"/>
        </a:p>
      </dgm:t>
    </dgm:pt>
    <dgm:pt modelId="{B99B8F8D-5A04-4BC5-97C5-4BC587D78E7E}" type="pres">
      <dgm:prSet presAssocID="{F969CF04-28F2-468B-9F75-90E6C4C8847C}" presName="hierChild3" presStyleCnt="0"/>
      <dgm:spPr/>
    </dgm:pt>
    <dgm:pt modelId="{CCA63584-0400-4A03-A45D-FB3A04849D2A}" type="pres">
      <dgm:prSet presAssocID="{2C541915-7BA4-4B8B-8A3E-DD39AD8EC964}" presName="Name19" presStyleLbl="parChTrans1D4" presStyleIdx="0" presStyleCnt="4"/>
      <dgm:spPr/>
      <dgm:t>
        <a:bodyPr/>
        <a:lstStyle/>
        <a:p>
          <a:endParaRPr lang="en-US"/>
        </a:p>
      </dgm:t>
    </dgm:pt>
    <dgm:pt modelId="{C8430C8D-4072-42D9-9A0D-4EEEFE1F76E8}" type="pres">
      <dgm:prSet presAssocID="{5EF49867-5FF9-495E-9588-4CED6274135D}" presName="Name21" presStyleCnt="0"/>
      <dgm:spPr/>
    </dgm:pt>
    <dgm:pt modelId="{CA6A8219-FFFD-450A-A89A-2DD0A5E2EDE7}" type="pres">
      <dgm:prSet presAssocID="{5EF49867-5FF9-495E-9588-4CED6274135D}" presName="level2Shape" presStyleLbl="node4" presStyleIdx="0" presStyleCnt="4"/>
      <dgm:spPr/>
      <dgm:t>
        <a:bodyPr/>
        <a:lstStyle/>
        <a:p>
          <a:endParaRPr lang="en-US"/>
        </a:p>
      </dgm:t>
    </dgm:pt>
    <dgm:pt modelId="{E32B1319-2F46-418F-B3E0-8AE1540405E4}" type="pres">
      <dgm:prSet presAssocID="{5EF49867-5FF9-495E-9588-4CED6274135D}" presName="hierChild3" presStyleCnt="0"/>
      <dgm:spPr/>
    </dgm:pt>
    <dgm:pt modelId="{BEDFEECD-A03D-4CBC-85AB-698C89FB1F33}" type="pres">
      <dgm:prSet presAssocID="{068CED5A-4AFE-4A78-9191-30F31BA86B7E}" presName="Name19" presStyleLbl="parChTrans1D4" presStyleIdx="1" presStyleCnt="4"/>
      <dgm:spPr/>
      <dgm:t>
        <a:bodyPr/>
        <a:lstStyle/>
        <a:p>
          <a:endParaRPr lang="en-US"/>
        </a:p>
      </dgm:t>
    </dgm:pt>
    <dgm:pt modelId="{CB2E6AC3-A971-4C94-8698-68FEB3A2950C}" type="pres">
      <dgm:prSet presAssocID="{671D6445-8411-44BC-B8CB-ECFBDD2861B7}" presName="Name21" presStyleCnt="0"/>
      <dgm:spPr/>
    </dgm:pt>
    <dgm:pt modelId="{50CF9B81-9A75-48FB-88E0-D146CB6ACF6A}" type="pres">
      <dgm:prSet presAssocID="{671D6445-8411-44BC-B8CB-ECFBDD2861B7}" presName="level2Shape" presStyleLbl="node4" presStyleIdx="1" presStyleCnt="4"/>
      <dgm:spPr/>
      <dgm:t>
        <a:bodyPr/>
        <a:lstStyle/>
        <a:p>
          <a:endParaRPr lang="en-US"/>
        </a:p>
      </dgm:t>
    </dgm:pt>
    <dgm:pt modelId="{0072D9FC-F068-4B05-9742-5F0C136F712A}" type="pres">
      <dgm:prSet presAssocID="{671D6445-8411-44BC-B8CB-ECFBDD2861B7}" presName="hierChild3" presStyleCnt="0"/>
      <dgm:spPr/>
    </dgm:pt>
    <dgm:pt modelId="{964C3914-0D54-46BC-B954-2F6434BDE1D8}" type="pres">
      <dgm:prSet presAssocID="{076CA4A8-C004-47C8-932A-292B2CEA4D84}" presName="Name19" presStyleLbl="parChTrans1D4" presStyleIdx="2" presStyleCnt="4"/>
      <dgm:spPr/>
      <dgm:t>
        <a:bodyPr/>
        <a:lstStyle/>
        <a:p>
          <a:endParaRPr lang="en-US"/>
        </a:p>
      </dgm:t>
    </dgm:pt>
    <dgm:pt modelId="{AB0F3AB7-0B2F-4393-8D4E-1FCDD34CC12D}" type="pres">
      <dgm:prSet presAssocID="{D31D0BDD-2392-4E59-976E-D7C40101AF81}" presName="Name21" presStyleCnt="0"/>
      <dgm:spPr/>
    </dgm:pt>
    <dgm:pt modelId="{3F26626C-861E-4113-A4EA-0E6A01AEA4EB}" type="pres">
      <dgm:prSet presAssocID="{D31D0BDD-2392-4E59-976E-D7C40101AF81}" presName="level2Shape" presStyleLbl="node4" presStyleIdx="2" presStyleCnt="4"/>
      <dgm:spPr/>
      <dgm:t>
        <a:bodyPr/>
        <a:lstStyle/>
        <a:p>
          <a:endParaRPr lang="en-US"/>
        </a:p>
      </dgm:t>
    </dgm:pt>
    <dgm:pt modelId="{E94BCFD3-EB80-4129-8E3D-9502A8753BCC}" type="pres">
      <dgm:prSet presAssocID="{D31D0BDD-2392-4E59-976E-D7C40101AF81}" presName="hierChild3" presStyleCnt="0"/>
      <dgm:spPr/>
    </dgm:pt>
    <dgm:pt modelId="{B97BC931-FD4D-4582-9C2A-FF86B6ED1CD2}" type="pres">
      <dgm:prSet presAssocID="{22CBD711-6251-41AC-9AE7-6B5A344B1A11}" presName="Name19" presStyleLbl="parChTrans1D4" presStyleIdx="3" presStyleCnt="4"/>
      <dgm:spPr/>
      <dgm:t>
        <a:bodyPr/>
        <a:lstStyle/>
        <a:p>
          <a:endParaRPr lang="en-US"/>
        </a:p>
      </dgm:t>
    </dgm:pt>
    <dgm:pt modelId="{8FD08D15-AD91-4A36-B452-51D90D2A7DCC}" type="pres">
      <dgm:prSet presAssocID="{F3D70C6D-887E-49D6-A6BF-1C9BFE94DB05}" presName="Name21" presStyleCnt="0"/>
      <dgm:spPr/>
    </dgm:pt>
    <dgm:pt modelId="{8FFA4676-61B4-47A5-9D9A-F6BBB19B14FF}" type="pres">
      <dgm:prSet presAssocID="{F3D70C6D-887E-49D6-A6BF-1C9BFE94DB05}" presName="level2Shape" presStyleLbl="node4" presStyleIdx="3" presStyleCnt="4"/>
      <dgm:spPr/>
      <dgm:t>
        <a:bodyPr/>
        <a:lstStyle/>
        <a:p>
          <a:endParaRPr lang="en-US"/>
        </a:p>
      </dgm:t>
    </dgm:pt>
    <dgm:pt modelId="{48B01070-EE66-4029-AA6D-1BEB6DFF306F}" type="pres">
      <dgm:prSet presAssocID="{F3D70C6D-887E-49D6-A6BF-1C9BFE94DB05}" presName="hierChild3" presStyleCnt="0"/>
      <dgm:spPr/>
    </dgm:pt>
    <dgm:pt modelId="{28D70BBA-D583-4AF5-95DE-0350F4614398}" type="pres">
      <dgm:prSet presAssocID="{C6CEAF62-A3AD-47F4-9C32-203723CA2F1B}" presName="Name19" presStyleLbl="parChTrans1D3" presStyleIdx="1" presStyleCnt="3"/>
      <dgm:spPr/>
      <dgm:t>
        <a:bodyPr/>
        <a:lstStyle/>
        <a:p>
          <a:endParaRPr lang="en-US"/>
        </a:p>
      </dgm:t>
    </dgm:pt>
    <dgm:pt modelId="{E56EABEE-62C2-481B-ACBC-01922C103654}" type="pres">
      <dgm:prSet presAssocID="{83434F66-DE5B-47C4-91C3-F154FF9A452D}" presName="Name21" presStyleCnt="0"/>
      <dgm:spPr/>
    </dgm:pt>
    <dgm:pt modelId="{48B96AA4-1E74-44A0-886F-FDAC1FB4A8C7}" type="pres">
      <dgm:prSet presAssocID="{83434F66-DE5B-47C4-91C3-F154FF9A452D}" presName="level2Shape" presStyleLbl="node3" presStyleIdx="1" presStyleCnt="3"/>
      <dgm:spPr/>
      <dgm:t>
        <a:bodyPr/>
        <a:lstStyle/>
        <a:p>
          <a:endParaRPr lang="en-US"/>
        </a:p>
      </dgm:t>
    </dgm:pt>
    <dgm:pt modelId="{27E9DE1E-C8F5-46A8-B43D-52B61E4B8B0A}" type="pres">
      <dgm:prSet presAssocID="{83434F66-DE5B-47C4-91C3-F154FF9A452D}" presName="hierChild3" presStyleCnt="0"/>
      <dgm:spPr/>
    </dgm:pt>
    <dgm:pt modelId="{9BF8D8D6-5BD0-455D-A62C-1750C817125F}" type="pres">
      <dgm:prSet presAssocID="{DAA49A49-4438-4738-9A40-C747A4B16044}" presName="Name19" presStyleLbl="parChTrans1D3" presStyleIdx="2" presStyleCnt="3"/>
      <dgm:spPr/>
      <dgm:t>
        <a:bodyPr/>
        <a:lstStyle/>
        <a:p>
          <a:endParaRPr lang="en-US"/>
        </a:p>
      </dgm:t>
    </dgm:pt>
    <dgm:pt modelId="{B08745FD-CE2F-4836-B282-870F7EEB043F}" type="pres">
      <dgm:prSet presAssocID="{DD349C93-5817-4C20-A814-6EC99E3364D3}" presName="Name21" presStyleCnt="0"/>
      <dgm:spPr/>
    </dgm:pt>
    <dgm:pt modelId="{5D2CA9EE-0EB7-4658-BBF7-35AB5A176CA1}" type="pres">
      <dgm:prSet presAssocID="{DD349C93-5817-4C20-A814-6EC99E3364D3}" presName="level2Shape" presStyleLbl="node3" presStyleIdx="2" presStyleCnt="3"/>
      <dgm:spPr/>
      <dgm:t>
        <a:bodyPr/>
        <a:lstStyle/>
        <a:p>
          <a:endParaRPr lang="en-US"/>
        </a:p>
      </dgm:t>
    </dgm:pt>
    <dgm:pt modelId="{0DFF9C27-2E09-48CC-98EC-D916E5113C16}" type="pres">
      <dgm:prSet presAssocID="{DD349C93-5817-4C20-A814-6EC99E3364D3}" presName="hierChild3" presStyleCnt="0"/>
      <dgm:spPr/>
    </dgm:pt>
    <dgm:pt modelId="{160D713B-4B50-4313-B94E-AAA748F09DAC}" type="pres">
      <dgm:prSet presAssocID="{9716FCE5-6C9A-41C4-9D7C-2DE83B4FD84F}" presName="Name19" presStyleLbl="parChTrans1D2" presStyleIdx="1" presStyleCnt="2"/>
      <dgm:spPr/>
      <dgm:t>
        <a:bodyPr/>
        <a:lstStyle/>
        <a:p>
          <a:endParaRPr lang="en-US"/>
        </a:p>
      </dgm:t>
    </dgm:pt>
    <dgm:pt modelId="{DE919AD5-8C39-423D-B4CC-F23047FD4CC0}" type="pres">
      <dgm:prSet presAssocID="{677453F4-F559-4C8D-AF6F-7024FE46C6CA}" presName="Name21" presStyleCnt="0"/>
      <dgm:spPr/>
    </dgm:pt>
    <dgm:pt modelId="{2995DFC9-909E-4A34-BCF3-10518F708B36}" type="pres">
      <dgm:prSet presAssocID="{677453F4-F559-4C8D-AF6F-7024FE46C6CA}" presName="level2Shape" presStyleLbl="node2" presStyleIdx="1" presStyleCnt="2"/>
      <dgm:spPr/>
      <dgm:t>
        <a:bodyPr/>
        <a:lstStyle/>
        <a:p>
          <a:endParaRPr lang="en-US"/>
        </a:p>
      </dgm:t>
    </dgm:pt>
    <dgm:pt modelId="{94B1C378-E0F5-483E-A93F-24ADA0BBAD55}" type="pres">
      <dgm:prSet presAssocID="{677453F4-F559-4C8D-AF6F-7024FE46C6CA}" presName="hierChild3" presStyleCnt="0"/>
      <dgm:spPr/>
    </dgm:pt>
    <dgm:pt modelId="{D5A8F10E-87DD-436E-93BD-043F51B7F8C9}" type="pres">
      <dgm:prSet presAssocID="{0A9FF795-50FF-4EF6-B9F1-4D3A064C5B8B}" presName="bgShapesFlow" presStyleCnt="0"/>
      <dgm:spPr/>
    </dgm:pt>
  </dgm:ptLst>
  <dgm:cxnLst>
    <dgm:cxn modelId="{F55C96B5-10CC-4B6E-BBED-087F8F4A4707}" type="presOf" srcId="{9716FCE5-6C9A-41C4-9D7C-2DE83B4FD84F}" destId="{160D713B-4B50-4313-B94E-AAA748F09DAC}" srcOrd="0" destOrd="0" presId="urn:microsoft.com/office/officeart/2005/8/layout/hierarchy6"/>
    <dgm:cxn modelId="{4D034D4A-6E8B-4A8F-8735-E546CA584DC5}" type="presOf" srcId="{677453F4-F559-4C8D-AF6F-7024FE46C6CA}" destId="{2995DFC9-909E-4A34-BCF3-10518F708B36}" srcOrd="0" destOrd="0" presId="urn:microsoft.com/office/officeart/2005/8/layout/hierarchy6"/>
    <dgm:cxn modelId="{494C7BC4-04F4-4822-BDAB-CC2A57C12625}" type="presOf" srcId="{0A9FF795-50FF-4EF6-B9F1-4D3A064C5B8B}" destId="{B6A8B284-AE8B-494B-859D-84AF75B56847}" srcOrd="0" destOrd="0" presId="urn:microsoft.com/office/officeart/2005/8/layout/hierarchy6"/>
    <dgm:cxn modelId="{A797E36D-609C-4E02-A03C-9A2B6D67E3FA}" type="presOf" srcId="{DAA49A49-4438-4738-9A40-C747A4B16044}" destId="{9BF8D8D6-5BD0-455D-A62C-1750C817125F}" srcOrd="0" destOrd="0" presId="urn:microsoft.com/office/officeart/2005/8/layout/hierarchy6"/>
    <dgm:cxn modelId="{33771BBF-9A17-4540-BC36-16C1DFC7CF41}" type="presOf" srcId="{F3D70C6D-887E-49D6-A6BF-1C9BFE94DB05}" destId="{8FFA4676-61B4-47A5-9D9A-F6BBB19B14FF}" srcOrd="0" destOrd="0" presId="urn:microsoft.com/office/officeart/2005/8/layout/hierarchy6"/>
    <dgm:cxn modelId="{3B0FC458-945D-4063-B99E-658918D5D99E}" srcId="{F969CF04-28F2-468B-9F75-90E6C4C8847C}" destId="{D31D0BDD-2392-4E59-976E-D7C40101AF81}" srcOrd="2" destOrd="0" parTransId="{076CA4A8-C004-47C8-932A-292B2CEA4D84}" sibTransId="{677774AD-DF49-44C7-9744-4F7BBFA765A1}"/>
    <dgm:cxn modelId="{2757BFD9-6D29-424B-A2A8-A8553DCE308E}" type="presOf" srcId="{076CA4A8-C004-47C8-932A-292B2CEA4D84}" destId="{964C3914-0D54-46BC-B954-2F6434BDE1D8}" srcOrd="0" destOrd="0" presId="urn:microsoft.com/office/officeart/2005/8/layout/hierarchy6"/>
    <dgm:cxn modelId="{D9753F37-67B1-426A-8143-3925C2A63E58}" type="presOf" srcId="{21322691-6A29-48A5-B3B4-29B2A3898692}" destId="{E77AB41B-B37D-44A5-A316-85F5304C9D0A}" srcOrd="0" destOrd="0" presId="urn:microsoft.com/office/officeart/2005/8/layout/hierarchy6"/>
    <dgm:cxn modelId="{D5160C96-3DF0-4132-8CB2-0500E6C70A69}" type="presOf" srcId="{83434F66-DE5B-47C4-91C3-F154FF9A452D}" destId="{48B96AA4-1E74-44A0-886F-FDAC1FB4A8C7}" srcOrd="0" destOrd="0" presId="urn:microsoft.com/office/officeart/2005/8/layout/hierarchy6"/>
    <dgm:cxn modelId="{67DBFBE0-72AA-43A0-85A4-C539C92B18D8}" type="presOf" srcId="{F969CF04-28F2-468B-9F75-90E6C4C8847C}" destId="{A7FA4E55-B001-49A5-9413-AF02AE9316FE}" srcOrd="0" destOrd="0" presId="urn:microsoft.com/office/officeart/2005/8/layout/hierarchy6"/>
    <dgm:cxn modelId="{2B011213-4126-4A63-B148-7F2168A902EF}" type="presOf" srcId="{5770CB12-F7E5-42ED-8BA3-96F76456357A}" destId="{DC9CD137-1F6B-42AF-AAE8-F0BAACEF9DBA}" srcOrd="0" destOrd="0" presId="urn:microsoft.com/office/officeart/2005/8/layout/hierarchy6"/>
    <dgm:cxn modelId="{7BECE9B5-6851-4318-A142-B3623CD7536A}" type="presOf" srcId="{D31D0BDD-2392-4E59-976E-D7C40101AF81}" destId="{3F26626C-861E-4113-A4EA-0E6A01AEA4EB}" srcOrd="0" destOrd="0" presId="urn:microsoft.com/office/officeart/2005/8/layout/hierarchy6"/>
    <dgm:cxn modelId="{C425B482-CC56-46DB-9844-A768A26E1A1F}" type="presOf" srcId="{671D6445-8411-44BC-B8CB-ECFBDD2861B7}" destId="{50CF9B81-9A75-48FB-88E0-D146CB6ACF6A}" srcOrd="0" destOrd="0" presId="urn:microsoft.com/office/officeart/2005/8/layout/hierarchy6"/>
    <dgm:cxn modelId="{6D1CE28D-98ED-47B8-9F51-3353ECE87D77}" type="presOf" srcId="{22CBD711-6251-41AC-9AE7-6B5A344B1A11}" destId="{B97BC931-FD4D-4582-9C2A-FF86B6ED1CD2}" srcOrd="0" destOrd="0" presId="urn:microsoft.com/office/officeart/2005/8/layout/hierarchy6"/>
    <dgm:cxn modelId="{B2D8EE67-95FC-4526-A5D4-4F3A6C104CC9}" srcId="{F969CF04-28F2-468B-9F75-90E6C4C8847C}" destId="{671D6445-8411-44BC-B8CB-ECFBDD2861B7}" srcOrd="1" destOrd="0" parTransId="{068CED5A-4AFE-4A78-9191-30F31BA86B7E}" sibTransId="{75D45E38-350F-4055-B18F-34C399310DD5}"/>
    <dgm:cxn modelId="{0586F9BA-FDFC-4F02-A9B0-C6352E990596}" srcId="{9301A833-8827-4F3A-BED1-F7F953BC4FC4}" destId="{BD276606-8E4C-4028-8055-351B06895C3F}" srcOrd="0" destOrd="0" parTransId="{5770CB12-F7E5-42ED-8BA3-96F76456357A}" sibTransId="{788A55F2-2D7A-4834-BE3A-94E63AF7CB77}"/>
    <dgm:cxn modelId="{E2F9A993-602D-4847-8501-3EB53153729E}" srcId="{BD276606-8E4C-4028-8055-351B06895C3F}" destId="{F969CF04-28F2-468B-9F75-90E6C4C8847C}" srcOrd="0" destOrd="0" parTransId="{21322691-6A29-48A5-B3B4-29B2A3898692}" sibTransId="{7033C577-FBF4-46E9-850C-511790F02166}"/>
    <dgm:cxn modelId="{869F9EF3-E8C9-4D2D-AD3F-421D3C13F75D}" type="presOf" srcId="{C6CEAF62-A3AD-47F4-9C32-203723CA2F1B}" destId="{28D70BBA-D583-4AF5-95DE-0350F4614398}" srcOrd="0" destOrd="0" presId="urn:microsoft.com/office/officeart/2005/8/layout/hierarchy6"/>
    <dgm:cxn modelId="{278C94A3-F6CE-4FB0-AB38-276EE80795C9}" srcId="{F969CF04-28F2-468B-9F75-90E6C4C8847C}" destId="{5EF49867-5FF9-495E-9588-4CED6274135D}" srcOrd="0" destOrd="0" parTransId="{2C541915-7BA4-4B8B-8A3E-DD39AD8EC964}" sibTransId="{C9E7F603-68E9-4CF6-9FAC-109E67743F22}"/>
    <dgm:cxn modelId="{2B95D503-EBAE-401B-AEFA-85DF9E1055D9}" srcId="{F969CF04-28F2-468B-9F75-90E6C4C8847C}" destId="{F3D70C6D-887E-49D6-A6BF-1C9BFE94DB05}" srcOrd="3" destOrd="0" parTransId="{22CBD711-6251-41AC-9AE7-6B5A344B1A11}" sibTransId="{B7ADAB85-0943-48E2-AA68-ECC82A40D396}"/>
    <dgm:cxn modelId="{FF87871E-936B-4353-A812-60F18FAFADB1}" type="presOf" srcId="{068CED5A-4AFE-4A78-9191-30F31BA86B7E}" destId="{BEDFEECD-A03D-4CBC-85AB-698C89FB1F33}" srcOrd="0" destOrd="0" presId="urn:microsoft.com/office/officeart/2005/8/layout/hierarchy6"/>
    <dgm:cxn modelId="{AE2FCC2B-D42C-4F81-A648-4118AF925685}" type="presOf" srcId="{DD349C93-5817-4C20-A814-6EC99E3364D3}" destId="{5D2CA9EE-0EB7-4658-BBF7-35AB5A176CA1}" srcOrd="0" destOrd="0" presId="urn:microsoft.com/office/officeart/2005/8/layout/hierarchy6"/>
    <dgm:cxn modelId="{36F3C446-897B-4E8A-944F-F5965F8AA4B8}" type="presOf" srcId="{5EF49867-5FF9-495E-9588-4CED6274135D}" destId="{CA6A8219-FFFD-450A-A89A-2DD0A5E2EDE7}" srcOrd="0" destOrd="0" presId="urn:microsoft.com/office/officeart/2005/8/layout/hierarchy6"/>
    <dgm:cxn modelId="{201537CF-4198-4927-88AE-F1C6B84D8296}" type="presOf" srcId="{BD276606-8E4C-4028-8055-351B06895C3F}" destId="{A87D187A-5D9B-4BF0-A7B8-B6A3449D0333}" srcOrd="0" destOrd="0" presId="urn:microsoft.com/office/officeart/2005/8/layout/hierarchy6"/>
    <dgm:cxn modelId="{E56AA888-DC7B-4204-841B-AC2D88F6786D}" srcId="{BD276606-8E4C-4028-8055-351B06895C3F}" destId="{83434F66-DE5B-47C4-91C3-F154FF9A452D}" srcOrd="1" destOrd="0" parTransId="{C6CEAF62-A3AD-47F4-9C32-203723CA2F1B}" sibTransId="{16076198-C9A0-4CD5-B95F-52817A0C1369}"/>
    <dgm:cxn modelId="{E2582C65-7BBC-4609-B603-584DAEDED931}" srcId="{BD276606-8E4C-4028-8055-351B06895C3F}" destId="{DD349C93-5817-4C20-A814-6EC99E3364D3}" srcOrd="2" destOrd="0" parTransId="{DAA49A49-4438-4738-9A40-C747A4B16044}" sibTransId="{444B5B25-F05F-43A0-A7C2-4C978C6EB130}"/>
    <dgm:cxn modelId="{109F728E-36A4-49B1-9649-F7F3F900D465}" type="presOf" srcId="{2C541915-7BA4-4B8B-8A3E-DD39AD8EC964}" destId="{CCA63584-0400-4A03-A45D-FB3A04849D2A}" srcOrd="0" destOrd="0" presId="urn:microsoft.com/office/officeart/2005/8/layout/hierarchy6"/>
    <dgm:cxn modelId="{D3672899-F904-4F15-AAFE-6624773A2623}" srcId="{9301A833-8827-4F3A-BED1-F7F953BC4FC4}" destId="{677453F4-F559-4C8D-AF6F-7024FE46C6CA}" srcOrd="1" destOrd="0" parTransId="{9716FCE5-6C9A-41C4-9D7C-2DE83B4FD84F}" sibTransId="{200C6918-4F45-4F32-9976-5E0D06A15FB7}"/>
    <dgm:cxn modelId="{CBF17E61-992C-4504-93B7-1B7DF613E90B}" type="presOf" srcId="{9301A833-8827-4F3A-BED1-F7F953BC4FC4}" destId="{945DD623-FF83-4EBB-85B4-600A0C260791}" srcOrd="0" destOrd="0" presId="urn:microsoft.com/office/officeart/2005/8/layout/hierarchy6"/>
    <dgm:cxn modelId="{81EDDEAC-E4D5-49DB-A24F-5FCB8262FC77}" srcId="{0A9FF795-50FF-4EF6-B9F1-4D3A064C5B8B}" destId="{9301A833-8827-4F3A-BED1-F7F953BC4FC4}" srcOrd="0" destOrd="0" parTransId="{4A385BC1-233F-4699-B5EA-1201A4FA6475}" sibTransId="{86B1DAC2-3195-4318-8CEA-74E060B85E12}"/>
    <dgm:cxn modelId="{2F207545-25D9-48A3-9A79-128E56805794}" type="presParOf" srcId="{B6A8B284-AE8B-494B-859D-84AF75B56847}" destId="{E0D81D30-2878-4E30-93B7-D4CD2E420BF3}" srcOrd="0" destOrd="0" presId="urn:microsoft.com/office/officeart/2005/8/layout/hierarchy6"/>
    <dgm:cxn modelId="{3EDED837-0DDF-45B8-A482-E98EAE0D3A70}" type="presParOf" srcId="{E0D81D30-2878-4E30-93B7-D4CD2E420BF3}" destId="{FAE79FCF-3D54-48EA-8A1E-3144A3AD5CAF}" srcOrd="0" destOrd="0" presId="urn:microsoft.com/office/officeart/2005/8/layout/hierarchy6"/>
    <dgm:cxn modelId="{8B0C41BE-7C90-47A8-A9E5-F475761E6BEF}" type="presParOf" srcId="{FAE79FCF-3D54-48EA-8A1E-3144A3AD5CAF}" destId="{DB61E288-14FA-4231-9F6F-6416D15483E1}" srcOrd="0" destOrd="0" presId="urn:microsoft.com/office/officeart/2005/8/layout/hierarchy6"/>
    <dgm:cxn modelId="{D6DA1FCE-A41E-4353-81FC-6C9A605F40B0}" type="presParOf" srcId="{DB61E288-14FA-4231-9F6F-6416D15483E1}" destId="{945DD623-FF83-4EBB-85B4-600A0C260791}" srcOrd="0" destOrd="0" presId="urn:microsoft.com/office/officeart/2005/8/layout/hierarchy6"/>
    <dgm:cxn modelId="{427ACF4A-34E7-449D-B72E-B2D5366366EE}" type="presParOf" srcId="{DB61E288-14FA-4231-9F6F-6416D15483E1}" destId="{BAA5683D-A801-44C1-B77D-4FFE28F7765E}" srcOrd="1" destOrd="0" presId="urn:microsoft.com/office/officeart/2005/8/layout/hierarchy6"/>
    <dgm:cxn modelId="{5E1F0FFC-65A2-46F2-88D5-002625C203D1}" type="presParOf" srcId="{BAA5683D-A801-44C1-B77D-4FFE28F7765E}" destId="{DC9CD137-1F6B-42AF-AAE8-F0BAACEF9DBA}" srcOrd="0" destOrd="0" presId="urn:microsoft.com/office/officeart/2005/8/layout/hierarchy6"/>
    <dgm:cxn modelId="{1D179586-1054-437A-81F7-0D550FBFCF2A}" type="presParOf" srcId="{BAA5683D-A801-44C1-B77D-4FFE28F7765E}" destId="{380A589D-7386-458F-9EA6-0BAE6445DFC9}" srcOrd="1" destOrd="0" presId="urn:microsoft.com/office/officeart/2005/8/layout/hierarchy6"/>
    <dgm:cxn modelId="{B3443446-9F4A-4EF2-8C53-6F6527A86344}" type="presParOf" srcId="{380A589D-7386-458F-9EA6-0BAE6445DFC9}" destId="{A87D187A-5D9B-4BF0-A7B8-B6A3449D0333}" srcOrd="0" destOrd="0" presId="urn:microsoft.com/office/officeart/2005/8/layout/hierarchy6"/>
    <dgm:cxn modelId="{CFA37D99-F50F-4154-B1DB-C0F191F2AE41}" type="presParOf" srcId="{380A589D-7386-458F-9EA6-0BAE6445DFC9}" destId="{A495D15C-9115-4715-8865-572F606D3C52}" srcOrd="1" destOrd="0" presId="urn:microsoft.com/office/officeart/2005/8/layout/hierarchy6"/>
    <dgm:cxn modelId="{9D2BB916-6751-447A-815E-46360162A5E1}" type="presParOf" srcId="{A495D15C-9115-4715-8865-572F606D3C52}" destId="{E77AB41B-B37D-44A5-A316-85F5304C9D0A}" srcOrd="0" destOrd="0" presId="urn:microsoft.com/office/officeart/2005/8/layout/hierarchy6"/>
    <dgm:cxn modelId="{6509B8ED-757A-45B8-80F3-4262241BAE43}" type="presParOf" srcId="{A495D15C-9115-4715-8865-572F606D3C52}" destId="{02DD6EA0-CD78-4D5E-B05C-C3B2EF1EE703}" srcOrd="1" destOrd="0" presId="urn:microsoft.com/office/officeart/2005/8/layout/hierarchy6"/>
    <dgm:cxn modelId="{8AE8E2A6-223C-4578-A978-1F0D04A9D19E}" type="presParOf" srcId="{02DD6EA0-CD78-4D5E-B05C-C3B2EF1EE703}" destId="{A7FA4E55-B001-49A5-9413-AF02AE9316FE}" srcOrd="0" destOrd="0" presId="urn:microsoft.com/office/officeart/2005/8/layout/hierarchy6"/>
    <dgm:cxn modelId="{CF461814-DCC2-45B8-9809-F59902CC24F9}" type="presParOf" srcId="{02DD6EA0-CD78-4D5E-B05C-C3B2EF1EE703}" destId="{B99B8F8D-5A04-4BC5-97C5-4BC587D78E7E}" srcOrd="1" destOrd="0" presId="urn:microsoft.com/office/officeart/2005/8/layout/hierarchy6"/>
    <dgm:cxn modelId="{3C46253E-BA30-4ABB-A309-177D0CFCB5AB}" type="presParOf" srcId="{B99B8F8D-5A04-4BC5-97C5-4BC587D78E7E}" destId="{CCA63584-0400-4A03-A45D-FB3A04849D2A}" srcOrd="0" destOrd="0" presId="urn:microsoft.com/office/officeart/2005/8/layout/hierarchy6"/>
    <dgm:cxn modelId="{61A6AA11-00B2-42A7-A280-CFF92F40D890}" type="presParOf" srcId="{B99B8F8D-5A04-4BC5-97C5-4BC587D78E7E}" destId="{C8430C8D-4072-42D9-9A0D-4EEEFE1F76E8}" srcOrd="1" destOrd="0" presId="urn:microsoft.com/office/officeart/2005/8/layout/hierarchy6"/>
    <dgm:cxn modelId="{371DDF57-AF8A-4C0E-8468-6EC099E878C9}" type="presParOf" srcId="{C8430C8D-4072-42D9-9A0D-4EEEFE1F76E8}" destId="{CA6A8219-FFFD-450A-A89A-2DD0A5E2EDE7}" srcOrd="0" destOrd="0" presId="urn:microsoft.com/office/officeart/2005/8/layout/hierarchy6"/>
    <dgm:cxn modelId="{B58D6464-CF2A-4293-A357-5763F09F93FB}" type="presParOf" srcId="{C8430C8D-4072-42D9-9A0D-4EEEFE1F76E8}" destId="{E32B1319-2F46-418F-B3E0-8AE1540405E4}" srcOrd="1" destOrd="0" presId="urn:microsoft.com/office/officeart/2005/8/layout/hierarchy6"/>
    <dgm:cxn modelId="{5A87DD43-8A5E-41D3-A0DD-E5BF8D0CBD69}" type="presParOf" srcId="{B99B8F8D-5A04-4BC5-97C5-4BC587D78E7E}" destId="{BEDFEECD-A03D-4CBC-85AB-698C89FB1F33}" srcOrd="2" destOrd="0" presId="urn:microsoft.com/office/officeart/2005/8/layout/hierarchy6"/>
    <dgm:cxn modelId="{21AF280F-F53E-4106-8C45-D4E858C333A9}" type="presParOf" srcId="{B99B8F8D-5A04-4BC5-97C5-4BC587D78E7E}" destId="{CB2E6AC3-A971-4C94-8698-68FEB3A2950C}" srcOrd="3" destOrd="0" presId="urn:microsoft.com/office/officeart/2005/8/layout/hierarchy6"/>
    <dgm:cxn modelId="{2F33784D-DA1F-44C0-AF6B-B87BE8C96B4C}" type="presParOf" srcId="{CB2E6AC3-A971-4C94-8698-68FEB3A2950C}" destId="{50CF9B81-9A75-48FB-88E0-D146CB6ACF6A}" srcOrd="0" destOrd="0" presId="urn:microsoft.com/office/officeart/2005/8/layout/hierarchy6"/>
    <dgm:cxn modelId="{24AFD2AF-AFBF-4399-9607-D4A149700E60}" type="presParOf" srcId="{CB2E6AC3-A971-4C94-8698-68FEB3A2950C}" destId="{0072D9FC-F068-4B05-9742-5F0C136F712A}" srcOrd="1" destOrd="0" presId="urn:microsoft.com/office/officeart/2005/8/layout/hierarchy6"/>
    <dgm:cxn modelId="{763C7597-5949-48AF-AAB8-470725E0543F}" type="presParOf" srcId="{B99B8F8D-5A04-4BC5-97C5-4BC587D78E7E}" destId="{964C3914-0D54-46BC-B954-2F6434BDE1D8}" srcOrd="4" destOrd="0" presId="urn:microsoft.com/office/officeart/2005/8/layout/hierarchy6"/>
    <dgm:cxn modelId="{6307AF75-642C-4EC4-9891-C2EFC32CA80D}" type="presParOf" srcId="{B99B8F8D-5A04-4BC5-97C5-4BC587D78E7E}" destId="{AB0F3AB7-0B2F-4393-8D4E-1FCDD34CC12D}" srcOrd="5" destOrd="0" presId="urn:microsoft.com/office/officeart/2005/8/layout/hierarchy6"/>
    <dgm:cxn modelId="{E3E5B174-4260-445E-9EA5-E41ABAC7BC89}" type="presParOf" srcId="{AB0F3AB7-0B2F-4393-8D4E-1FCDD34CC12D}" destId="{3F26626C-861E-4113-A4EA-0E6A01AEA4EB}" srcOrd="0" destOrd="0" presId="urn:microsoft.com/office/officeart/2005/8/layout/hierarchy6"/>
    <dgm:cxn modelId="{F6741FD3-CE87-4A97-8E92-CD20B03CAD6F}" type="presParOf" srcId="{AB0F3AB7-0B2F-4393-8D4E-1FCDD34CC12D}" destId="{E94BCFD3-EB80-4129-8E3D-9502A8753BCC}" srcOrd="1" destOrd="0" presId="urn:microsoft.com/office/officeart/2005/8/layout/hierarchy6"/>
    <dgm:cxn modelId="{D206A61B-ACB3-4A5E-AA6C-0B7DDF09FD04}" type="presParOf" srcId="{B99B8F8D-5A04-4BC5-97C5-4BC587D78E7E}" destId="{B97BC931-FD4D-4582-9C2A-FF86B6ED1CD2}" srcOrd="6" destOrd="0" presId="urn:microsoft.com/office/officeart/2005/8/layout/hierarchy6"/>
    <dgm:cxn modelId="{89E2A3C8-F7B4-4EBD-A6AD-AE78BB889C3C}" type="presParOf" srcId="{B99B8F8D-5A04-4BC5-97C5-4BC587D78E7E}" destId="{8FD08D15-AD91-4A36-B452-51D90D2A7DCC}" srcOrd="7" destOrd="0" presId="urn:microsoft.com/office/officeart/2005/8/layout/hierarchy6"/>
    <dgm:cxn modelId="{98FF5772-CC30-433D-9F26-088BE0212390}" type="presParOf" srcId="{8FD08D15-AD91-4A36-B452-51D90D2A7DCC}" destId="{8FFA4676-61B4-47A5-9D9A-F6BBB19B14FF}" srcOrd="0" destOrd="0" presId="urn:microsoft.com/office/officeart/2005/8/layout/hierarchy6"/>
    <dgm:cxn modelId="{D152D258-64E4-46B5-BEE4-CAEA18C9C64E}" type="presParOf" srcId="{8FD08D15-AD91-4A36-B452-51D90D2A7DCC}" destId="{48B01070-EE66-4029-AA6D-1BEB6DFF306F}" srcOrd="1" destOrd="0" presId="urn:microsoft.com/office/officeart/2005/8/layout/hierarchy6"/>
    <dgm:cxn modelId="{BDC7A239-E3DB-4ECF-8900-A59B3F77D80C}" type="presParOf" srcId="{A495D15C-9115-4715-8865-572F606D3C52}" destId="{28D70BBA-D583-4AF5-95DE-0350F4614398}" srcOrd="2" destOrd="0" presId="urn:microsoft.com/office/officeart/2005/8/layout/hierarchy6"/>
    <dgm:cxn modelId="{195EEFEF-7984-4CDC-B968-F39D86DE7F50}" type="presParOf" srcId="{A495D15C-9115-4715-8865-572F606D3C52}" destId="{E56EABEE-62C2-481B-ACBC-01922C103654}" srcOrd="3" destOrd="0" presId="urn:microsoft.com/office/officeart/2005/8/layout/hierarchy6"/>
    <dgm:cxn modelId="{93D45E61-8ACB-483D-A483-A8A4E4873B20}" type="presParOf" srcId="{E56EABEE-62C2-481B-ACBC-01922C103654}" destId="{48B96AA4-1E74-44A0-886F-FDAC1FB4A8C7}" srcOrd="0" destOrd="0" presId="urn:microsoft.com/office/officeart/2005/8/layout/hierarchy6"/>
    <dgm:cxn modelId="{E36DD350-B077-4C51-95BC-3329DB0B5532}" type="presParOf" srcId="{E56EABEE-62C2-481B-ACBC-01922C103654}" destId="{27E9DE1E-C8F5-46A8-B43D-52B61E4B8B0A}" srcOrd="1" destOrd="0" presId="urn:microsoft.com/office/officeart/2005/8/layout/hierarchy6"/>
    <dgm:cxn modelId="{03BB289B-A7F4-4319-B209-AFDF2A306283}" type="presParOf" srcId="{A495D15C-9115-4715-8865-572F606D3C52}" destId="{9BF8D8D6-5BD0-455D-A62C-1750C817125F}" srcOrd="4" destOrd="0" presId="urn:microsoft.com/office/officeart/2005/8/layout/hierarchy6"/>
    <dgm:cxn modelId="{EDDB5CAD-8737-4033-85D9-86FF43DEAA40}" type="presParOf" srcId="{A495D15C-9115-4715-8865-572F606D3C52}" destId="{B08745FD-CE2F-4836-B282-870F7EEB043F}" srcOrd="5" destOrd="0" presId="urn:microsoft.com/office/officeart/2005/8/layout/hierarchy6"/>
    <dgm:cxn modelId="{9764044A-F23D-4CD7-B168-2A473B2DE72C}" type="presParOf" srcId="{B08745FD-CE2F-4836-B282-870F7EEB043F}" destId="{5D2CA9EE-0EB7-4658-BBF7-35AB5A176CA1}" srcOrd="0" destOrd="0" presId="urn:microsoft.com/office/officeart/2005/8/layout/hierarchy6"/>
    <dgm:cxn modelId="{6790E138-8CEC-4AA3-982C-4C31E4EAC31D}" type="presParOf" srcId="{B08745FD-CE2F-4836-B282-870F7EEB043F}" destId="{0DFF9C27-2E09-48CC-98EC-D916E5113C16}" srcOrd="1" destOrd="0" presId="urn:microsoft.com/office/officeart/2005/8/layout/hierarchy6"/>
    <dgm:cxn modelId="{03C9DAAF-711D-4002-B230-0C60D0E6B6A7}" type="presParOf" srcId="{BAA5683D-A801-44C1-B77D-4FFE28F7765E}" destId="{160D713B-4B50-4313-B94E-AAA748F09DAC}" srcOrd="2" destOrd="0" presId="urn:microsoft.com/office/officeart/2005/8/layout/hierarchy6"/>
    <dgm:cxn modelId="{A3794E40-02E0-4E8B-95DB-18C87D4751B2}" type="presParOf" srcId="{BAA5683D-A801-44C1-B77D-4FFE28F7765E}" destId="{DE919AD5-8C39-423D-B4CC-F23047FD4CC0}" srcOrd="3" destOrd="0" presId="urn:microsoft.com/office/officeart/2005/8/layout/hierarchy6"/>
    <dgm:cxn modelId="{9E69ED0E-E665-4552-9BDB-A16E367FABCD}" type="presParOf" srcId="{DE919AD5-8C39-423D-B4CC-F23047FD4CC0}" destId="{2995DFC9-909E-4A34-BCF3-10518F708B36}" srcOrd="0" destOrd="0" presId="urn:microsoft.com/office/officeart/2005/8/layout/hierarchy6"/>
    <dgm:cxn modelId="{23254869-E694-4FCB-8797-8BFE788D5C11}" type="presParOf" srcId="{DE919AD5-8C39-423D-B4CC-F23047FD4CC0}" destId="{94B1C378-E0F5-483E-A93F-24ADA0BBAD55}" srcOrd="1" destOrd="0" presId="urn:microsoft.com/office/officeart/2005/8/layout/hierarchy6"/>
    <dgm:cxn modelId="{B0275EF5-90EB-4AF1-90F0-267248DC74CD}" type="presParOf" srcId="{B6A8B284-AE8B-494B-859D-84AF75B56847}" destId="{D5A8F10E-87DD-436E-93BD-043F51B7F8C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9FF795-50FF-4EF6-B9F1-4D3A064C5B8B}" type="doc">
      <dgm:prSet loTypeId="urn:microsoft.com/office/officeart/2005/8/layout/hierarchy6" loCatId="hierarchy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301A833-8827-4F3A-BED1-F7F953BC4FC4}">
      <dgm:prSet phldrT="[Text]"/>
      <dgm:spPr/>
      <dgm:t>
        <a:bodyPr/>
        <a:lstStyle/>
        <a:p>
          <a:r>
            <a:rPr lang="en-US" dirty="0" smtClean="0"/>
            <a:t>project.prj</a:t>
          </a:r>
          <a:endParaRPr lang="en-US" dirty="0"/>
        </a:p>
      </dgm:t>
    </dgm:pt>
    <dgm:pt modelId="{4A385BC1-233F-4699-B5EA-1201A4FA6475}" type="parTrans" cxnId="{81EDDEAC-E4D5-49DB-A24F-5FCB8262FC77}">
      <dgm:prSet/>
      <dgm:spPr/>
      <dgm:t>
        <a:bodyPr/>
        <a:lstStyle/>
        <a:p>
          <a:endParaRPr lang="en-US"/>
        </a:p>
      </dgm:t>
    </dgm:pt>
    <dgm:pt modelId="{86B1DAC2-3195-4318-8CEA-74E060B85E12}" type="sibTrans" cxnId="{81EDDEAC-E4D5-49DB-A24F-5FCB8262FC77}">
      <dgm:prSet/>
      <dgm:spPr/>
      <dgm:t>
        <a:bodyPr/>
        <a:lstStyle/>
        <a:p>
          <a:endParaRPr lang="en-US"/>
        </a:p>
      </dgm:t>
    </dgm:pt>
    <dgm:pt modelId="{F969CF04-28F2-468B-9F75-90E6C4C8847C}">
      <dgm:prSet phldrT="[Text]"/>
      <dgm:spPr/>
      <dgm:t>
        <a:bodyPr/>
        <a:lstStyle/>
        <a:p>
          <a:r>
            <a:rPr lang="en-US" dirty="0" smtClean="0"/>
            <a:t>impl</a:t>
          </a:r>
          <a:endParaRPr lang="en-US" dirty="0"/>
        </a:p>
      </dgm:t>
    </dgm:pt>
    <dgm:pt modelId="{21322691-6A29-48A5-B3B4-29B2A3898692}" type="parTrans" cxnId="{E2F9A993-602D-4847-8501-3EB53153729E}">
      <dgm:prSet/>
      <dgm:spPr/>
      <dgm:t>
        <a:bodyPr/>
        <a:lstStyle/>
        <a:p>
          <a:endParaRPr lang="en-US" dirty="0"/>
        </a:p>
      </dgm:t>
    </dgm:pt>
    <dgm:pt modelId="{7033C577-FBF4-46E9-850C-511790F02166}" type="sibTrans" cxnId="{E2F9A993-602D-4847-8501-3EB53153729E}">
      <dgm:prSet/>
      <dgm:spPr/>
      <dgm:t>
        <a:bodyPr/>
        <a:lstStyle/>
        <a:p>
          <a:endParaRPr lang="en-US"/>
        </a:p>
      </dgm:t>
    </dgm:pt>
    <dgm:pt modelId="{DD349C93-5817-4C20-A814-6EC99E3364D3}">
      <dgm:prSet phldrT="[Text]"/>
      <dgm:spPr/>
      <dgm:t>
        <a:bodyPr/>
        <a:lstStyle/>
        <a:p>
          <a:r>
            <a:rPr lang="en-US" dirty="0" smtClean="0"/>
            <a:t>sim</a:t>
          </a:r>
          <a:endParaRPr lang="en-US" dirty="0"/>
        </a:p>
      </dgm:t>
    </dgm:pt>
    <dgm:pt modelId="{DAA49A49-4438-4738-9A40-C747A4B16044}" type="parTrans" cxnId="{E2582C65-7BBC-4609-B603-584DAEDED931}">
      <dgm:prSet/>
      <dgm:spPr/>
      <dgm:t>
        <a:bodyPr/>
        <a:lstStyle/>
        <a:p>
          <a:endParaRPr lang="en-US" dirty="0"/>
        </a:p>
      </dgm:t>
    </dgm:pt>
    <dgm:pt modelId="{444B5B25-F05F-43A0-A7C2-4C978C6EB130}" type="sibTrans" cxnId="{E2582C65-7BBC-4609-B603-584DAEDED931}">
      <dgm:prSet/>
      <dgm:spPr/>
      <dgm:t>
        <a:bodyPr/>
        <a:lstStyle/>
        <a:p>
          <a:endParaRPr lang="en-US"/>
        </a:p>
      </dgm:t>
    </dgm:pt>
    <dgm:pt modelId="{677453F4-F559-4C8D-AF6F-7024FE46C6CA}">
      <dgm:prSet phldrT="[Text]"/>
      <dgm:spPr/>
      <dgm:t>
        <a:bodyPr/>
        <a:lstStyle/>
        <a:p>
          <a:r>
            <a:rPr lang="en-US" dirty="0" err="1" smtClean="0"/>
            <a:t>solutionN</a:t>
          </a:r>
          <a:endParaRPr lang="en-US" dirty="0"/>
        </a:p>
      </dgm:t>
    </dgm:pt>
    <dgm:pt modelId="{9716FCE5-6C9A-41C4-9D7C-2DE83B4FD84F}" type="parTrans" cxnId="{D3672899-F904-4F15-AAFE-6624773A2623}">
      <dgm:prSet/>
      <dgm:spPr/>
      <dgm:t>
        <a:bodyPr/>
        <a:lstStyle/>
        <a:p>
          <a:endParaRPr lang="en-US" dirty="0"/>
        </a:p>
      </dgm:t>
    </dgm:pt>
    <dgm:pt modelId="{200C6918-4F45-4F32-9976-5E0D06A15FB7}" type="sibTrans" cxnId="{D3672899-F904-4F15-AAFE-6624773A2623}">
      <dgm:prSet/>
      <dgm:spPr/>
      <dgm:t>
        <a:bodyPr/>
        <a:lstStyle/>
        <a:p>
          <a:endParaRPr lang="en-US"/>
        </a:p>
      </dgm:t>
    </dgm:pt>
    <dgm:pt modelId="{BD276606-8E4C-4028-8055-351B06895C3F}">
      <dgm:prSet phldrT="[Text]"/>
      <dgm:spPr/>
      <dgm:t>
        <a:bodyPr/>
        <a:lstStyle/>
        <a:p>
          <a:r>
            <a:rPr lang="en-US" dirty="0" smtClean="0"/>
            <a:t>solution1</a:t>
          </a:r>
          <a:endParaRPr lang="en-US" dirty="0"/>
        </a:p>
      </dgm:t>
    </dgm:pt>
    <dgm:pt modelId="{5770CB12-F7E5-42ED-8BA3-96F76456357A}" type="parTrans" cxnId="{0586F9BA-FDFC-4F02-A9B0-C6352E990596}">
      <dgm:prSet/>
      <dgm:spPr/>
      <dgm:t>
        <a:bodyPr/>
        <a:lstStyle/>
        <a:p>
          <a:endParaRPr lang="en-US" dirty="0"/>
        </a:p>
      </dgm:t>
    </dgm:pt>
    <dgm:pt modelId="{788A55F2-2D7A-4834-BE3A-94E63AF7CB77}" type="sibTrans" cxnId="{0586F9BA-FDFC-4F02-A9B0-C6352E990596}">
      <dgm:prSet/>
      <dgm:spPr/>
      <dgm:t>
        <a:bodyPr/>
        <a:lstStyle/>
        <a:p>
          <a:endParaRPr lang="en-US"/>
        </a:p>
      </dgm:t>
    </dgm:pt>
    <dgm:pt modelId="{D31D0BDD-2392-4E59-976E-D7C40101AF81}">
      <dgm:prSet phldrT="[Text]"/>
      <dgm:spPr/>
      <dgm:t>
        <a:bodyPr/>
        <a:lstStyle/>
        <a:p>
          <a:r>
            <a:rPr lang="en-US" dirty="0" err="1" smtClean="0"/>
            <a:t>ip</a:t>
          </a:r>
          <a:endParaRPr lang="en-US" dirty="0"/>
        </a:p>
      </dgm:t>
    </dgm:pt>
    <dgm:pt modelId="{076CA4A8-C004-47C8-932A-292B2CEA4D84}" type="parTrans" cxnId="{3B0FC458-945D-4063-B99E-658918D5D99E}">
      <dgm:prSet/>
      <dgm:spPr/>
      <dgm:t>
        <a:bodyPr/>
        <a:lstStyle/>
        <a:p>
          <a:endParaRPr lang="en-US"/>
        </a:p>
      </dgm:t>
    </dgm:pt>
    <dgm:pt modelId="{677774AD-DF49-44C7-9744-4F7BBFA765A1}" type="sibTrans" cxnId="{3B0FC458-945D-4063-B99E-658918D5D99E}">
      <dgm:prSet/>
      <dgm:spPr/>
      <dgm:t>
        <a:bodyPr/>
        <a:lstStyle/>
        <a:p>
          <a:endParaRPr lang="en-US"/>
        </a:p>
      </dgm:t>
    </dgm:pt>
    <dgm:pt modelId="{F3D70C6D-887E-49D6-A6BF-1C9BFE94DB05}">
      <dgm:prSet phldrT="[Text]"/>
      <dgm:spPr/>
      <dgm:t>
        <a:bodyPr/>
        <a:lstStyle/>
        <a:p>
          <a:r>
            <a:rPr lang="en-US" dirty="0" err="1" smtClean="0"/>
            <a:t>sysgen</a:t>
          </a:r>
          <a:endParaRPr lang="en-US" dirty="0"/>
        </a:p>
      </dgm:t>
    </dgm:pt>
    <dgm:pt modelId="{22CBD711-6251-41AC-9AE7-6B5A344B1A11}" type="parTrans" cxnId="{2B95D503-EBAE-401B-AEFA-85DF9E1055D9}">
      <dgm:prSet/>
      <dgm:spPr/>
      <dgm:t>
        <a:bodyPr/>
        <a:lstStyle/>
        <a:p>
          <a:endParaRPr lang="en-US"/>
        </a:p>
      </dgm:t>
    </dgm:pt>
    <dgm:pt modelId="{B7ADAB85-0943-48E2-AA68-ECC82A40D396}" type="sibTrans" cxnId="{2B95D503-EBAE-401B-AEFA-85DF9E1055D9}">
      <dgm:prSet/>
      <dgm:spPr/>
      <dgm:t>
        <a:bodyPr/>
        <a:lstStyle/>
        <a:p>
          <a:endParaRPr lang="en-US"/>
        </a:p>
      </dgm:t>
    </dgm:pt>
    <dgm:pt modelId="{83434F66-DE5B-47C4-91C3-F154FF9A452D}">
      <dgm:prSet phldrT="[Text]"/>
      <dgm:spPr/>
      <dgm:t>
        <a:bodyPr/>
        <a:lstStyle/>
        <a:p>
          <a:r>
            <a:rPr lang="en-US" dirty="0" err="1" smtClean="0"/>
            <a:t>syn</a:t>
          </a:r>
          <a:endParaRPr lang="en-US" dirty="0"/>
        </a:p>
      </dgm:t>
    </dgm:pt>
    <dgm:pt modelId="{C6CEAF62-A3AD-47F4-9C32-203723CA2F1B}" type="parTrans" cxnId="{E56AA888-DC7B-4204-841B-AC2D88F6786D}">
      <dgm:prSet/>
      <dgm:spPr/>
      <dgm:t>
        <a:bodyPr/>
        <a:lstStyle/>
        <a:p>
          <a:endParaRPr lang="en-US"/>
        </a:p>
      </dgm:t>
    </dgm:pt>
    <dgm:pt modelId="{16076198-C9A0-4CD5-B95F-52817A0C1369}" type="sibTrans" cxnId="{E56AA888-DC7B-4204-841B-AC2D88F6786D}">
      <dgm:prSet/>
      <dgm:spPr/>
      <dgm:t>
        <a:bodyPr/>
        <a:lstStyle/>
        <a:p>
          <a:endParaRPr lang="en-US"/>
        </a:p>
      </dgm:t>
    </dgm:pt>
    <dgm:pt modelId="{B6A8B284-AE8B-494B-859D-84AF75B56847}" type="pres">
      <dgm:prSet presAssocID="{0A9FF795-50FF-4EF6-B9F1-4D3A064C5B8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D81D30-2878-4E30-93B7-D4CD2E420BF3}" type="pres">
      <dgm:prSet presAssocID="{0A9FF795-50FF-4EF6-B9F1-4D3A064C5B8B}" presName="hierFlow" presStyleCnt="0"/>
      <dgm:spPr/>
    </dgm:pt>
    <dgm:pt modelId="{FAE79FCF-3D54-48EA-8A1E-3144A3AD5CAF}" type="pres">
      <dgm:prSet presAssocID="{0A9FF795-50FF-4EF6-B9F1-4D3A064C5B8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B61E288-14FA-4231-9F6F-6416D15483E1}" type="pres">
      <dgm:prSet presAssocID="{9301A833-8827-4F3A-BED1-F7F953BC4FC4}" presName="Name14" presStyleCnt="0"/>
      <dgm:spPr/>
    </dgm:pt>
    <dgm:pt modelId="{945DD623-FF83-4EBB-85B4-600A0C260791}" type="pres">
      <dgm:prSet presAssocID="{9301A833-8827-4F3A-BED1-F7F953BC4FC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A5683D-A801-44C1-B77D-4FFE28F7765E}" type="pres">
      <dgm:prSet presAssocID="{9301A833-8827-4F3A-BED1-F7F953BC4FC4}" presName="hierChild2" presStyleCnt="0"/>
      <dgm:spPr/>
    </dgm:pt>
    <dgm:pt modelId="{DC9CD137-1F6B-42AF-AAE8-F0BAACEF9DBA}" type="pres">
      <dgm:prSet presAssocID="{5770CB12-F7E5-42ED-8BA3-96F76456357A}" presName="Name19" presStyleLbl="parChTrans1D2" presStyleIdx="0" presStyleCnt="2"/>
      <dgm:spPr/>
      <dgm:t>
        <a:bodyPr/>
        <a:lstStyle/>
        <a:p>
          <a:endParaRPr lang="en-US"/>
        </a:p>
      </dgm:t>
    </dgm:pt>
    <dgm:pt modelId="{380A589D-7386-458F-9EA6-0BAE6445DFC9}" type="pres">
      <dgm:prSet presAssocID="{BD276606-8E4C-4028-8055-351B06895C3F}" presName="Name21" presStyleCnt="0"/>
      <dgm:spPr/>
    </dgm:pt>
    <dgm:pt modelId="{A87D187A-5D9B-4BF0-A7B8-B6A3449D0333}" type="pres">
      <dgm:prSet presAssocID="{BD276606-8E4C-4028-8055-351B06895C3F}" presName="level2Shape" presStyleLbl="node2" presStyleIdx="0" presStyleCnt="2"/>
      <dgm:spPr/>
      <dgm:t>
        <a:bodyPr/>
        <a:lstStyle/>
        <a:p>
          <a:endParaRPr lang="en-US"/>
        </a:p>
      </dgm:t>
    </dgm:pt>
    <dgm:pt modelId="{A495D15C-9115-4715-8865-572F606D3C52}" type="pres">
      <dgm:prSet presAssocID="{BD276606-8E4C-4028-8055-351B06895C3F}" presName="hierChild3" presStyleCnt="0"/>
      <dgm:spPr/>
    </dgm:pt>
    <dgm:pt modelId="{E77AB41B-B37D-44A5-A316-85F5304C9D0A}" type="pres">
      <dgm:prSet presAssocID="{21322691-6A29-48A5-B3B4-29B2A3898692}" presName="Name19" presStyleLbl="parChTrans1D3" presStyleIdx="0" presStyleCnt="3"/>
      <dgm:spPr/>
      <dgm:t>
        <a:bodyPr/>
        <a:lstStyle/>
        <a:p>
          <a:endParaRPr lang="en-US"/>
        </a:p>
      </dgm:t>
    </dgm:pt>
    <dgm:pt modelId="{02DD6EA0-CD78-4D5E-B05C-C3B2EF1EE703}" type="pres">
      <dgm:prSet presAssocID="{F969CF04-28F2-468B-9F75-90E6C4C8847C}" presName="Name21" presStyleCnt="0"/>
      <dgm:spPr/>
    </dgm:pt>
    <dgm:pt modelId="{A7FA4E55-B001-49A5-9413-AF02AE9316FE}" type="pres">
      <dgm:prSet presAssocID="{F969CF04-28F2-468B-9F75-90E6C4C8847C}" presName="level2Shape" presStyleLbl="node3" presStyleIdx="0" presStyleCnt="3"/>
      <dgm:spPr/>
      <dgm:t>
        <a:bodyPr/>
        <a:lstStyle/>
        <a:p>
          <a:endParaRPr lang="en-US"/>
        </a:p>
      </dgm:t>
    </dgm:pt>
    <dgm:pt modelId="{B99B8F8D-5A04-4BC5-97C5-4BC587D78E7E}" type="pres">
      <dgm:prSet presAssocID="{F969CF04-28F2-468B-9F75-90E6C4C8847C}" presName="hierChild3" presStyleCnt="0"/>
      <dgm:spPr/>
    </dgm:pt>
    <dgm:pt modelId="{964C3914-0D54-46BC-B954-2F6434BDE1D8}" type="pres">
      <dgm:prSet presAssocID="{076CA4A8-C004-47C8-932A-292B2CEA4D84}" presName="Name19" presStyleLbl="parChTrans1D4" presStyleIdx="0" presStyleCnt="2"/>
      <dgm:spPr/>
      <dgm:t>
        <a:bodyPr/>
        <a:lstStyle/>
        <a:p>
          <a:endParaRPr lang="en-US"/>
        </a:p>
      </dgm:t>
    </dgm:pt>
    <dgm:pt modelId="{AB0F3AB7-0B2F-4393-8D4E-1FCDD34CC12D}" type="pres">
      <dgm:prSet presAssocID="{D31D0BDD-2392-4E59-976E-D7C40101AF81}" presName="Name21" presStyleCnt="0"/>
      <dgm:spPr/>
    </dgm:pt>
    <dgm:pt modelId="{3F26626C-861E-4113-A4EA-0E6A01AEA4EB}" type="pres">
      <dgm:prSet presAssocID="{D31D0BDD-2392-4E59-976E-D7C40101AF81}" presName="level2Shape" presStyleLbl="node4" presStyleIdx="0" presStyleCnt="2"/>
      <dgm:spPr/>
      <dgm:t>
        <a:bodyPr/>
        <a:lstStyle/>
        <a:p>
          <a:endParaRPr lang="en-US"/>
        </a:p>
      </dgm:t>
    </dgm:pt>
    <dgm:pt modelId="{E94BCFD3-EB80-4129-8E3D-9502A8753BCC}" type="pres">
      <dgm:prSet presAssocID="{D31D0BDD-2392-4E59-976E-D7C40101AF81}" presName="hierChild3" presStyleCnt="0"/>
      <dgm:spPr/>
    </dgm:pt>
    <dgm:pt modelId="{B97BC931-FD4D-4582-9C2A-FF86B6ED1CD2}" type="pres">
      <dgm:prSet presAssocID="{22CBD711-6251-41AC-9AE7-6B5A344B1A11}" presName="Name19" presStyleLbl="parChTrans1D4" presStyleIdx="1" presStyleCnt="2"/>
      <dgm:spPr/>
      <dgm:t>
        <a:bodyPr/>
        <a:lstStyle/>
        <a:p>
          <a:endParaRPr lang="en-US"/>
        </a:p>
      </dgm:t>
    </dgm:pt>
    <dgm:pt modelId="{8FD08D15-AD91-4A36-B452-51D90D2A7DCC}" type="pres">
      <dgm:prSet presAssocID="{F3D70C6D-887E-49D6-A6BF-1C9BFE94DB05}" presName="Name21" presStyleCnt="0"/>
      <dgm:spPr/>
    </dgm:pt>
    <dgm:pt modelId="{8FFA4676-61B4-47A5-9D9A-F6BBB19B14FF}" type="pres">
      <dgm:prSet presAssocID="{F3D70C6D-887E-49D6-A6BF-1C9BFE94DB05}" presName="level2Shape" presStyleLbl="node4" presStyleIdx="1" presStyleCnt="2"/>
      <dgm:spPr/>
      <dgm:t>
        <a:bodyPr/>
        <a:lstStyle/>
        <a:p>
          <a:endParaRPr lang="en-US"/>
        </a:p>
      </dgm:t>
    </dgm:pt>
    <dgm:pt modelId="{48B01070-EE66-4029-AA6D-1BEB6DFF306F}" type="pres">
      <dgm:prSet presAssocID="{F3D70C6D-887E-49D6-A6BF-1C9BFE94DB05}" presName="hierChild3" presStyleCnt="0"/>
      <dgm:spPr/>
    </dgm:pt>
    <dgm:pt modelId="{28D70BBA-D583-4AF5-95DE-0350F4614398}" type="pres">
      <dgm:prSet presAssocID="{C6CEAF62-A3AD-47F4-9C32-203723CA2F1B}" presName="Name19" presStyleLbl="parChTrans1D3" presStyleIdx="1" presStyleCnt="3"/>
      <dgm:spPr/>
      <dgm:t>
        <a:bodyPr/>
        <a:lstStyle/>
        <a:p>
          <a:endParaRPr lang="en-US"/>
        </a:p>
      </dgm:t>
    </dgm:pt>
    <dgm:pt modelId="{E56EABEE-62C2-481B-ACBC-01922C103654}" type="pres">
      <dgm:prSet presAssocID="{83434F66-DE5B-47C4-91C3-F154FF9A452D}" presName="Name21" presStyleCnt="0"/>
      <dgm:spPr/>
    </dgm:pt>
    <dgm:pt modelId="{48B96AA4-1E74-44A0-886F-FDAC1FB4A8C7}" type="pres">
      <dgm:prSet presAssocID="{83434F66-DE5B-47C4-91C3-F154FF9A452D}" presName="level2Shape" presStyleLbl="node3" presStyleIdx="1" presStyleCnt="3"/>
      <dgm:spPr/>
      <dgm:t>
        <a:bodyPr/>
        <a:lstStyle/>
        <a:p>
          <a:endParaRPr lang="en-US"/>
        </a:p>
      </dgm:t>
    </dgm:pt>
    <dgm:pt modelId="{27E9DE1E-C8F5-46A8-B43D-52B61E4B8B0A}" type="pres">
      <dgm:prSet presAssocID="{83434F66-DE5B-47C4-91C3-F154FF9A452D}" presName="hierChild3" presStyleCnt="0"/>
      <dgm:spPr/>
    </dgm:pt>
    <dgm:pt modelId="{9BF8D8D6-5BD0-455D-A62C-1750C817125F}" type="pres">
      <dgm:prSet presAssocID="{DAA49A49-4438-4738-9A40-C747A4B16044}" presName="Name19" presStyleLbl="parChTrans1D3" presStyleIdx="2" presStyleCnt="3"/>
      <dgm:spPr/>
      <dgm:t>
        <a:bodyPr/>
        <a:lstStyle/>
        <a:p>
          <a:endParaRPr lang="en-US"/>
        </a:p>
      </dgm:t>
    </dgm:pt>
    <dgm:pt modelId="{B08745FD-CE2F-4836-B282-870F7EEB043F}" type="pres">
      <dgm:prSet presAssocID="{DD349C93-5817-4C20-A814-6EC99E3364D3}" presName="Name21" presStyleCnt="0"/>
      <dgm:spPr/>
    </dgm:pt>
    <dgm:pt modelId="{5D2CA9EE-0EB7-4658-BBF7-35AB5A176CA1}" type="pres">
      <dgm:prSet presAssocID="{DD349C93-5817-4C20-A814-6EC99E3364D3}" presName="level2Shape" presStyleLbl="node3" presStyleIdx="2" presStyleCnt="3"/>
      <dgm:spPr/>
      <dgm:t>
        <a:bodyPr/>
        <a:lstStyle/>
        <a:p>
          <a:endParaRPr lang="en-US"/>
        </a:p>
      </dgm:t>
    </dgm:pt>
    <dgm:pt modelId="{0DFF9C27-2E09-48CC-98EC-D916E5113C16}" type="pres">
      <dgm:prSet presAssocID="{DD349C93-5817-4C20-A814-6EC99E3364D3}" presName="hierChild3" presStyleCnt="0"/>
      <dgm:spPr/>
    </dgm:pt>
    <dgm:pt modelId="{160D713B-4B50-4313-B94E-AAA748F09DAC}" type="pres">
      <dgm:prSet presAssocID="{9716FCE5-6C9A-41C4-9D7C-2DE83B4FD84F}" presName="Name19" presStyleLbl="parChTrans1D2" presStyleIdx="1" presStyleCnt="2"/>
      <dgm:spPr/>
      <dgm:t>
        <a:bodyPr/>
        <a:lstStyle/>
        <a:p>
          <a:endParaRPr lang="en-US"/>
        </a:p>
      </dgm:t>
    </dgm:pt>
    <dgm:pt modelId="{DE919AD5-8C39-423D-B4CC-F23047FD4CC0}" type="pres">
      <dgm:prSet presAssocID="{677453F4-F559-4C8D-AF6F-7024FE46C6CA}" presName="Name21" presStyleCnt="0"/>
      <dgm:spPr/>
    </dgm:pt>
    <dgm:pt modelId="{2995DFC9-909E-4A34-BCF3-10518F708B36}" type="pres">
      <dgm:prSet presAssocID="{677453F4-F559-4C8D-AF6F-7024FE46C6CA}" presName="level2Shape" presStyleLbl="node2" presStyleIdx="1" presStyleCnt="2" custLinFactNeighborX="-8610"/>
      <dgm:spPr/>
      <dgm:t>
        <a:bodyPr/>
        <a:lstStyle/>
        <a:p>
          <a:endParaRPr lang="en-US"/>
        </a:p>
      </dgm:t>
    </dgm:pt>
    <dgm:pt modelId="{94B1C378-E0F5-483E-A93F-24ADA0BBAD55}" type="pres">
      <dgm:prSet presAssocID="{677453F4-F559-4C8D-AF6F-7024FE46C6CA}" presName="hierChild3" presStyleCnt="0"/>
      <dgm:spPr/>
    </dgm:pt>
    <dgm:pt modelId="{D5A8F10E-87DD-436E-93BD-043F51B7F8C9}" type="pres">
      <dgm:prSet presAssocID="{0A9FF795-50FF-4EF6-B9F1-4D3A064C5B8B}" presName="bgShapesFlow" presStyleCnt="0"/>
      <dgm:spPr/>
    </dgm:pt>
  </dgm:ptLst>
  <dgm:cxnLst>
    <dgm:cxn modelId="{9548D5A3-7142-4273-9860-54015745F658}" type="presOf" srcId="{5770CB12-F7E5-42ED-8BA3-96F76456357A}" destId="{DC9CD137-1F6B-42AF-AAE8-F0BAACEF9DBA}" srcOrd="0" destOrd="0" presId="urn:microsoft.com/office/officeart/2005/8/layout/hierarchy6"/>
    <dgm:cxn modelId="{D3672899-F904-4F15-AAFE-6624773A2623}" srcId="{9301A833-8827-4F3A-BED1-F7F953BC4FC4}" destId="{677453F4-F559-4C8D-AF6F-7024FE46C6CA}" srcOrd="1" destOrd="0" parTransId="{9716FCE5-6C9A-41C4-9D7C-2DE83B4FD84F}" sibTransId="{200C6918-4F45-4F32-9976-5E0D06A15FB7}"/>
    <dgm:cxn modelId="{0586F9BA-FDFC-4F02-A9B0-C6352E990596}" srcId="{9301A833-8827-4F3A-BED1-F7F953BC4FC4}" destId="{BD276606-8E4C-4028-8055-351B06895C3F}" srcOrd="0" destOrd="0" parTransId="{5770CB12-F7E5-42ED-8BA3-96F76456357A}" sibTransId="{788A55F2-2D7A-4834-BE3A-94E63AF7CB77}"/>
    <dgm:cxn modelId="{E2459448-DAE7-4687-BC4C-4E8E9A0CBA8D}" type="presOf" srcId="{22CBD711-6251-41AC-9AE7-6B5A344B1A11}" destId="{B97BC931-FD4D-4582-9C2A-FF86B6ED1CD2}" srcOrd="0" destOrd="0" presId="urn:microsoft.com/office/officeart/2005/8/layout/hierarchy6"/>
    <dgm:cxn modelId="{8CD6C3BF-B763-4F55-A26B-719378EECED2}" type="presOf" srcId="{677453F4-F559-4C8D-AF6F-7024FE46C6CA}" destId="{2995DFC9-909E-4A34-BCF3-10518F708B36}" srcOrd="0" destOrd="0" presId="urn:microsoft.com/office/officeart/2005/8/layout/hierarchy6"/>
    <dgm:cxn modelId="{E56AA888-DC7B-4204-841B-AC2D88F6786D}" srcId="{BD276606-8E4C-4028-8055-351B06895C3F}" destId="{83434F66-DE5B-47C4-91C3-F154FF9A452D}" srcOrd="1" destOrd="0" parTransId="{C6CEAF62-A3AD-47F4-9C32-203723CA2F1B}" sibTransId="{16076198-C9A0-4CD5-B95F-52817A0C1369}"/>
    <dgm:cxn modelId="{81EDDEAC-E4D5-49DB-A24F-5FCB8262FC77}" srcId="{0A9FF795-50FF-4EF6-B9F1-4D3A064C5B8B}" destId="{9301A833-8827-4F3A-BED1-F7F953BC4FC4}" srcOrd="0" destOrd="0" parTransId="{4A385BC1-233F-4699-B5EA-1201A4FA6475}" sibTransId="{86B1DAC2-3195-4318-8CEA-74E060B85E12}"/>
    <dgm:cxn modelId="{23FBF95F-A8F7-437A-9157-2494AE63B528}" type="presOf" srcId="{0A9FF795-50FF-4EF6-B9F1-4D3A064C5B8B}" destId="{B6A8B284-AE8B-494B-859D-84AF75B56847}" srcOrd="0" destOrd="0" presId="urn:microsoft.com/office/officeart/2005/8/layout/hierarchy6"/>
    <dgm:cxn modelId="{DAADB943-F909-44E6-A9EB-E4B13559C23A}" type="presOf" srcId="{F969CF04-28F2-468B-9F75-90E6C4C8847C}" destId="{A7FA4E55-B001-49A5-9413-AF02AE9316FE}" srcOrd="0" destOrd="0" presId="urn:microsoft.com/office/officeart/2005/8/layout/hierarchy6"/>
    <dgm:cxn modelId="{4DA305B7-2C04-4432-9F45-01336F2634CF}" type="presOf" srcId="{C6CEAF62-A3AD-47F4-9C32-203723CA2F1B}" destId="{28D70BBA-D583-4AF5-95DE-0350F4614398}" srcOrd="0" destOrd="0" presId="urn:microsoft.com/office/officeart/2005/8/layout/hierarchy6"/>
    <dgm:cxn modelId="{0B369587-81B1-4AE6-8191-E9ED4A2F9DC6}" type="presOf" srcId="{F3D70C6D-887E-49D6-A6BF-1C9BFE94DB05}" destId="{8FFA4676-61B4-47A5-9D9A-F6BBB19B14FF}" srcOrd="0" destOrd="0" presId="urn:microsoft.com/office/officeart/2005/8/layout/hierarchy6"/>
    <dgm:cxn modelId="{E2582C65-7BBC-4609-B603-584DAEDED931}" srcId="{BD276606-8E4C-4028-8055-351B06895C3F}" destId="{DD349C93-5817-4C20-A814-6EC99E3364D3}" srcOrd="2" destOrd="0" parTransId="{DAA49A49-4438-4738-9A40-C747A4B16044}" sibTransId="{444B5B25-F05F-43A0-A7C2-4C978C6EB130}"/>
    <dgm:cxn modelId="{15501438-B0CB-455C-B57C-F65B3C28537C}" type="presOf" srcId="{9716FCE5-6C9A-41C4-9D7C-2DE83B4FD84F}" destId="{160D713B-4B50-4313-B94E-AAA748F09DAC}" srcOrd="0" destOrd="0" presId="urn:microsoft.com/office/officeart/2005/8/layout/hierarchy6"/>
    <dgm:cxn modelId="{2B95D503-EBAE-401B-AEFA-85DF9E1055D9}" srcId="{F969CF04-28F2-468B-9F75-90E6C4C8847C}" destId="{F3D70C6D-887E-49D6-A6BF-1C9BFE94DB05}" srcOrd="1" destOrd="0" parTransId="{22CBD711-6251-41AC-9AE7-6B5A344B1A11}" sibTransId="{B7ADAB85-0943-48E2-AA68-ECC82A40D396}"/>
    <dgm:cxn modelId="{BE144E0C-1423-48E5-AA14-3696C4F99962}" type="presOf" srcId="{D31D0BDD-2392-4E59-976E-D7C40101AF81}" destId="{3F26626C-861E-4113-A4EA-0E6A01AEA4EB}" srcOrd="0" destOrd="0" presId="urn:microsoft.com/office/officeart/2005/8/layout/hierarchy6"/>
    <dgm:cxn modelId="{8C322190-F558-4063-9B7B-4BA7E29B9E86}" type="presOf" srcId="{83434F66-DE5B-47C4-91C3-F154FF9A452D}" destId="{48B96AA4-1E74-44A0-886F-FDAC1FB4A8C7}" srcOrd="0" destOrd="0" presId="urn:microsoft.com/office/officeart/2005/8/layout/hierarchy6"/>
    <dgm:cxn modelId="{E2F9A993-602D-4847-8501-3EB53153729E}" srcId="{BD276606-8E4C-4028-8055-351B06895C3F}" destId="{F969CF04-28F2-468B-9F75-90E6C4C8847C}" srcOrd="0" destOrd="0" parTransId="{21322691-6A29-48A5-B3B4-29B2A3898692}" sibTransId="{7033C577-FBF4-46E9-850C-511790F02166}"/>
    <dgm:cxn modelId="{6F6C77ED-9AC6-4CBF-A86E-6B1CB721AAD2}" type="presOf" srcId="{076CA4A8-C004-47C8-932A-292B2CEA4D84}" destId="{964C3914-0D54-46BC-B954-2F6434BDE1D8}" srcOrd="0" destOrd="0" presId="urn:microsoft.com/office/officeart/2005/8/layout/hierarchy6"/>
    <dgm:cxn modelId="{8B68CD70-33AE-456F-A189-FA8B1A0A9575}" type="presOf" srcId="{DAA49A49-4438-4738-9A40-C747A4B16044}" destId="{9BF8D8D6-5BD0-455D-A62C-1750C817125F}" srcOrd="0" destOrd="0" presId="urn:microsoft.com/office/officeart/2005/8/layout/hierarchy6"/>
    <dgm:cxn modelId="{BA8B6534-B185-491F-8CC4-0A48AA2E878D}" type="presOf" srcId="{DD349C93-5817-4C20-A814-6EC99E3364D3}" destId="{5D2CA9EE-0EB7-4658-BBF7-35AB5A176CA1}" srcOrd="0" destOrd="0" presId="urn:microsoft.com/office/officeart/2005/8/layout/hierarchy6"/>
    <dgm:cxn modelId="{3B0FC458-945D-4063-B99E-658918D5D99E}" srcId="{F969CF04-28F2-468B-9F75-90E6C4C8847C}" destId="{D31D0BDD-2392-4E59-976E-D7C40101AF81}" srcOrd="0" destOrd="0" parTransId="{076CA4A8-C004-47C8-932A-292B2CEA4D84}" sibTransId="{677774AD-DF49-44C7-9744-4F7BBFA765A1}"/>
    <dgm:cxn modelId="{25E3E326-CC91-4951-8FAC-972FE2584819}" type="presOf" srcId="{21322691-6A29-48A5-B3B4-29B2A3898692}" destId="{E77AB41B-B37D-44A5-A316-85F5304C9D0A}" srcOrd="0" destOrd="0" presId="urn:microsoft.com/office/officeart/2005/8/layout/hierarchy6"/>
    <dgm:cxn modelId="{67FE0310-B559-4D7E-B5F5-67191F9120A7}" type="presOf" srcId="{9301A833-8827-4F3A-BED1-F7F953BC4FC4}" destId="{945DD623-FF83-4EBB-85B4-600A0C260791}" srcOrd="0" destOrd="0" presId="urn:microsoft.com/office/officeart/2005/8/layout/hierarchy6"/>
    <dgm:cxn modelId="{537EBC47-101C-4B0E-AA82-B616B38BF480}" type="presOf" srcId="{BD276606-8E4C-4028-8055-351B06895C3F}" destId="{A87D187A-5D9B-4BF0-A7B8-B6A3449D0333}" srcOrd="0" destOrd="0" presId="urn:microsoft.com/office/officeart/2005/8/layout/hierarchy6"/>
    <dgm:cxn modelId="{2DD0E459-A7CF-4D17-A493-768B22F59EA1}" type="presParOf" srcId="{B6A8B284-AE8B-494B-859D-84AF75B56847}" destId="{E0D81D30-2878-4E30-93B7-D4CD2E420BF3}" srcOrd="0" destOrd="0" presId="urn:microsoft.com/office/officeart/2005/8/layout/hierarchy6"/>
    <dgm:cxn modelId="{D5BAEF25-0D67-4A5C-B6C1-09CC69950F6A}" type="presParOf" srcId="{E0D81D30-2878-4E30-93B7-D4CD2E420BF3}" destId="{FAE79FCF-3D54-48EA-8A1E-3144A3AD5CAF}" srcOrd="0" destOrd="0" presId="urn:microsoft.com/office/officeart/2005/8/layout/hierarchy6"/>
    <dgm:cxn modelId="{422EA9AD-B030-4F18-8B8A-765730D9E3F8}" type="presParOf" srcId="{FAE79FCF-3D54-48EA-8A1E-3144A3AD5CAF}" destId="{DB61E288-14FA-4231-9F6F-6416D15483E1}" srcOrd="0" destOrd="0" presId="urn:microsoft.com/office/officeart/2005/8/layout/hierarchy6"/>
    <dgm:cxn modelId="{BE843B0B-0C52-42CE-91B6-E05648AD1262}" type="presParOf" srcId="{DB61E288-14FA-4231-9F6F-6416D15483E1}" destId="{945DD623-FF83-4EBB-85B4-600A0C260791}" srcOrd="0" destOrd="0" presId="urn:microsoft.com/office/officeart/2005/8/layout/hierarchy6"/>
    <dgm:cxn modelId="{4D5481EE-1F47-4D6A-8AC9-BE9FEB3FA26B}" type="presParOf" srcId="{DB61E288-14FA-4231-9F6F-6416D15483E1}" destId="{BAA5683D-A801-44C1-B77D-4FFE28F7765E}" srcOrd="1" destOrd="0" presId="urn:microsoft.com/office/officeart/2005/8/layout/hierarchy6"/>
    <dgm:cxn modelId="{CDBD923A-FC07-412D-BE12-B2FA6AF8122E}" type="presParOf" srcId="{BAA5683D-A801-44C1-B77D-4FFE28F7765E}" destId="{DC9CD137-1F6B-42AF-AAE8-F0BAACEF9DBA}" srcOrd="0" destOrd="0" presId="urn:microsoft.com/office/officeart/2005/8/layout/hierarchy6"/>
    <dgm:cxn modelId="{12FD3FAC-CBA5-46F5-AFCF-A90643F82FF0}" type="presParOf" srcId="{BAA5683D-A801-44C1-B77D-4FFE28F7765E}" destId="{380A589D-7386-458F-9EA6-0BAE6445DFC9}" srcOrd="1" destOrd="0" presId="urn:microsoft.com/office/officeart/2005/8/layout/hierarchy6"/>
    <dgm:cxn modelId="{338C1289-AA55-4C71-A109-0078E5D872C0}" type="presParOf" srcId="{380A589D-7386-458F-9EA6-0BAE6445DFC9}" destId="{A87D187A-5D9B-4BF0-A7B8-B6A3449D0333}" srcOrd="0" destOrd="0" presId="urn:microsoft.com/office/officeart/2005/8/layout/hierarchy6"/>
    <dgm:cxn modelId="{3F31588A-EBF2-4505-85A0-60F020D71625}" type="presParOf" srcId="{380A589D-7386-458F-9EA6-0BAE6445DFC9}" destId="{A495D15C-9115-4715-8865-572F606D3C52}" srcOrd="1" destOrd="0" presId="urn:microsoft.com/office/officeart/2005/8/layout/hierarchy6"/>
    <dgm:cxn modelId="{C765456F-650D-42DD-AE8A-AE322A60D7DC}" type="presParOf" srcId="{A495D15C-9115-4715-8865-572F606D3C52}" destId="{E77AB41B-B37D-44A5-A316-85F5304C9D0A}" srcOrd="0" destOrd="0" presId="urn:microsoft.com/office/officeart/2005/8/layout/hierarchy6"/>
    <dgm:cxn modelId="{8F2296DE-7505-4948-815D-60E8C221268A}" type="presParOf" srcId="{A495D15C-9115-4715-8865-572F606D3C52}" destId="{02DD6EA0-CD78-4D5E-B05C-C3B2EF1EE703}" srcOrd="1" destOrd="0" presId="urn:microsoft.com/office/officeart/2005/8/layout/hierarchy6"/>
    <dgm:cxn modelId="{402A5447-CB28-4E0F-A86C-290EBF4766C9}" type="presParOf" srcId="{02DD6EA0-CD78-4D5E-B05C-C3B2EF1EE703}" destId="{A7FA4E55-B001-49A5-9413-AF02AE9316FE}" srcOrd="0" destOrd="0" presId="urn:microsoft.com/office/officeart/2005/8/layout/hierarchy6"/>
    <dgm:cxn modelId="{1E0A762A-D8F7-4155-A2E4-EE0755D0BF87}" type="presParOf" srcId="{02DD6EA0-CD78-4D5E-B05C-C3B2EF1EE703}" destId="{B99B8F8D-5A04-4BC5-97C5-4BC587D78E7E}" srcOrd="1" destOrd="0" presId="urn:microsoft.com/office/officeart/2005/8/layout/hierarchy6"/>
    <dgm:cxn modelId="{9F9ABFA8-9DDD-4026-9A16-DC575EC502B7}" type="presParOf" srcId="{B99B8F8D-5A04-4BC5-97C5-4BC587D78E7E}" destId="{964C3914-0D54-46BC-B954-2F6434BDE1D8}" srcOrd="0" destOrd="0" presId="urn:microsoft.com/office/officeart/2005/8/layout/hierarchy6"/>
    <dgm:cxn modelId="{489E9C3F-1023-491E-85E2-331C17C7EDA1}" type="presParOf" srcId="{B99B8F8D-5A04-4BC5-97C5-4BC587D78E7E}" destId="{AB0F3AB7-0B2F-4393-8D4E-1FCDD34CC12D}" srcOrd="1" destOrd="0" presId="urn:microsoft.com/office/officeart/2005/8/layout/hierarchy6"/>
    <dgm:cxn modelId="{4280BB66-168C-4821-8E09-2F5D6C330013}" type="presParOf" srcId="{AB0F3AB7-0B2F-4393-8D4E-1FCDD34CC12D}" destId="{3F26626C-861E-4113-A4EA-0E6A01AEA4EB}" srcOrd="0" destOrd="0" presId="urn:microsoft.com/office/officeart/2005/8/layout/hierarchy6"/>
    <dgm:cxn modelId="{7FF0484A-0BFC-4604-8159-F76B2FD17DEC}" type="presParOf" srcId="{AB0F3AB7-0B2F-4393-8D4E-1FCDD34CC12D}" destId="{E94BCFD3-EB80-4129-8E3D-9502A8753BCC}" srcOrd="1" destOrd="0" presId="urn:microsoft.com/office/officeart/2005/8/layout/hierarchy6"/>
    <dgm:cxn modelId="{994B498A-F141-4A9E-B46E-353A16DB2670}" type="presParOf" srcId="{B99B8F8D-5A04-4BC5-97C5-4BC587D78E7E}" destId="{B97BC931-FD4D-4582-9C2A-FF86B6ED1CD2}" srcOrd="2" destOrd="0" presId="urn:microsoft.com/office/officeart/2005/8/layout/hierarchy6"/>
    <dgm:cxn modelId="{7AAEEA9C-993F-444B-93F5-3107CFAF61DD}" type="presParOf" srcId="{B99B8F8D-5A04-4BC5-97C5-4BC587D78E7E}" destId="{8FD08D15-AD91-4A36-B452-51D90D2A7DCC}" srcOrd="3" destOrd="0" presId="urn:microsoft.com/office/officeart/2005/8/layout/hierarchy6"/>
    <dgm:cxn modelId="{769BCA28-BA11-488C-8435-BCEE74D4AD8A}" type="presParOf" srcId="{8FD08D15-AD91-4A36-B452-51D90D2A7DCC}" destId="{8FFA4676-61B4-47A5-9D9A-F6BBB19B14FF}" srcOrd="0" destOrd="0" presId="urn:microsoft.com/office/officeart/2005/8/layout/hierarchy6"/>
    <dgm:cxn modelId="{3341C7AF-9BE4-47B6-89C3-F6D08411BE9F}" type="presParOf" srcId="{8FD08D15-AD91-4A36-B452-51D90D2A7DCC}" destId="{48B01070-EE66-4029-AA6D-1BEB6DFF306F}" srcOrd="1" destOrd="0" presId="urn:microsoft.com/office/officeart/2005/8/layout/hierarchy6"/>
    <dgm:cxn modelId="{86A44886-CD8A-4164-9722-2D2C44E281BA}" type="presParOf" srcId="{A495D15C-9115-4715-8865-572F606D3C52}" destId="{28D70BBA-D583-4AF5-95DE-0350F4614398}" srcOrd="2" destOrd="0" presId="urn:microsoft.com/office/officeart/2005/8/layout/hierarchy6"/>
    <dgm:cxn modelId="{0CA33539-9B54-4D0E-B7CB-23A6B47B1546}" type="presParOf" srcId="{A495D15C-9115-4715-8865-572F606D3C52}" destId="{E56EABEE-62C2-481B-ACBC-01922C103654}" srcOrd="3" destOrd="0" presId="urn:microsoft.com/office/officeart/2005/8/layout/hierarchy6"/>
    <dgm:cxn modelId="{72D10FEA-A118-4141-BDF0-8688671186CE}" type="presParOf" srcId="{E56EABEE-62C2-481B-ACBC-01922C103654}" destId="{48B96AA4-1E74-44A0-886F-FDAC1FB4A8C7}" srcOrd="0" destOrd="0" presId="urn:microsoft.com/office/officeart/2005/8/layout/hierarchy6"/>
    <dgm:cxn modelId="{0B440449-87C0-4936-95F5-FF921D2BD7AD}" type="presParOf" srcId="{E56EABEE-62C2-481B-ACBC-01922C103654}" destId="{27E9DE1E-C8F5-46A8-B43D-52B61E4B8B0A}" srcOrd="1" destOrd="0" presId="urn:microsoft.com/office/officeart/2005/8/layout/hierarchy6"/>
    <dgm:cxn modelId="{17272C6A-7822-41B5-A74B-215431F2C64B}" type="presParOf" srcId="{A495D15C-9115-4715-8865-572F606D3C52}" destId="{9BF8D8D6-5BD0-455D-A62C-1750C817125F}" srcOrd="4" destOrd="0" presId="urn:microsoft.com/office/officeart/2005/8/layout/hierarchy6"/>
    <dgm:cxn modelId="{D880DA8D-78DF-4916-8245-E8195EDB9A10}" type="presParOf" srcId="{A495D15C-9115-4715-8865-572F606D3C52}" destId="{B08745FD-CE2F-4836-B282-870F7EEB043F}" srcOrd="5" destOrd="0" presId="urn:microsoft.com/office/officeart/2005/8/layout/hierarchy6"/>
    <dgm:cxn modelId="{3064553C-A511-4580-9BC7-54B2DB92B883}" type="presParOf" srcId="{B08745FD-CE2F-4836-B282-870F7EEB043F}" destId="{5D2CA9EE-0EB7-4658-BBF7-35AB5A176CA1}" srcOrd="0" destOrd="0" presId="urn:microsoft.com/office/officeart/2005/8/layout/hierarchy6"/>
    <dgm:cxn modelId="{E0334DB6-979D-4133-9E2D-CF8D4461F18D}" type="presParOf" srcId="{B08745FD-CE2F-4836-B282-870F7EEB043F}" destId="{0DFF9C27-2E09-48CC-98EC-D916E5113C16}" srcOrd="1" destOrd="0" presId="urn:microsoft.com/office/officeart/2005/8/layout/hierarchy6"/>
    <dgm:cxn modelId="{429309F1-A8EC-4A41-83A5-371F0B3DC288}" type="presParOf" srcId="{BAA5683D-A801-44C1-B77D-4FFE28F7765E}" destId="{160D713B-4B50-4313-B94E-AAA748F09DAC}" srcOrd="2" destOrd="0" presId="urn:microsoft.com/office/officeart/2005/8/layout/hierarchy6"/>
    <dgm:cxn modelId="{4484FB33-2BB8-461E-8B70-CFD7AA4DD092}" type="presParOf" srcId="{BAA5683D-A801-44C1-B77D-4FFE28F7765E}" destId="{DE919AD5-8C39-423D-B4CC-F23047FD4CC0}" srcOrd="3" destOrd="0" presId="urn:microsoft.com/office/officeart/2005/8/layout/hierarchy6"/>
    <dgm:cxn modelId="{E28E8977-00ED-4EB8-BF30-A6BD24B69358}" type="presParOf" srcId="{DE919AD5-8C39-423D-B4CC-F23047FD4CC0}" destId="{2995DFC9-909E-4A34-BCF3-10518F708B36}" srcOrd="0" destOrd="0" presId="urn:microsoft.com/office/officeart/2005/8/layout/hierarchy6"/>
    <dgm:cxn modelId="{0B7671A2-338E-4DA0-BE90-598776511F07}" type="presParOf" srcId="{DE919AD5-8C39-423D-B4CC-F23047FD4CC0}" destId="{94B1C378-E0F5-483E-A93F-24ADA0BBAD55}" srcOrd="1" destOrd="0" presId="urn:microsoft.com/office/officeart/2005/8/layout/hierarchy6"/>
    <dgm:cxn modelId="{89412DEA-207B-44AC-82A6-3266F0D7A736}" type="presParOf" srcId="{B6A8B284-AE8B-494B-859D-84AF75B56847}" destId="{D5A8F10E-87DD-436E-93BD-043F51B7F8C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DD623-FF83-4EBB-85B4-600A0C260791}">
      <dsp:nvSpPr>
        <dsp:cNvPr id="0" name=""/>
        <dsp:cNvSpPr/>
      </dsp:nvSpPr>
      <dsp:spPr>
        <a:xfrm>
          <a:off x="4927575" y="721"/>
          <a:ext cx="600977" cy="400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project.prj</a:t>
          </a:r>
          <a:endParaRPr lang="en-US" sz="900" kern="1200" dirty="0"/>
        </a:p>
      </dsp:txBody>
      <dsp:txXfrm>
        <a:off x="4939310" y="12456"/>
        <a:ext cx="577507" cy="377181"/>
      </dsp:txXfrm>
    </dsp:sp>
    <dsp:sp modelId="{DC9CD137-1F6B-42AF-AAE8-F0BAACEF9DBA}">
      <dsp:nvSpPr>
        <dsp:cNvPr id="0" name=""/>
        <dsp:cNvSpPr/>
      </dsp:nvSpPr>
      <dsp:spPr>
        <a:xfrm>
          <a:off x="4837429" y="401373"/>
          <a:ext cx="390635" cy="160260"/>
        </a:xfrm>
        <a:custGeom>
          <a:avLst/>
          <a:gdLst/>
          <a:ahLst/>
          <a:cxnLst/>
          <a:rect l="0" t="0" r="0" b="0"/>
          <a:pathLst>
            <a:path>
              <a:moveTo>
                <a:pt x="390635" y="0"/>
              </a:moveTo>
              <a:lnTo>
                <a:pt x="390635" y="80130"/>
              </a:lnTo>
              <a:lnTo>
                <a:pt x="0" y="80130"/>
              </a:lnTo>
              <a:lnTo>
                <a:pt x="0" y="1602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D187A-5D9B-4BF0-A7B8-B6A3449D0333}">
      <dsp:nvSpPr>
        <dsp:cNvPr id="0" name=""/>
        <dsp:cNvSpPr/>
      </dsp:nvSpPr>
      <dsp:spPr>
        <a:xfrm>
          <a:off x="4536940" y="561633"/>
          <a:ext cx="600977" cy="4006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solution1</a:t>
          </a:r>
          <a:endParaRPr lang="en-US" sz="900" kern="1200" dirty="0"/>
        </a:p>
      </dsp:txBody>
      <dsp:txXfrm>
        <a:off x="4548675" y="573368"/>
        <a:ext cx="577507" cy="377181"/>
      </dsp:txXfrm>
    </dsp:sp>
    <dsp:sp modelId="{E77AB41B-B37D-44A5-A316-85F5304C9D0A}">
      <dsp:nvSpPr>
        <dsp:cNvPr id="0" name=""/>
        <dsp:cNvSpPr/>
      </dsp:nvSpPr>
      <dsp:spPr>
        <a:xfrm>
          <a:off x="4056158" y="962285"/>
          <a:ext cx="781270" cy="160260"/>
        </a:xfrm>
        <a:custGeom>
          <a:avLst/>
          <a:gdLst/>
          <a:ahLst/>
          <a:cxnLst/>
          <a:rect l="0" t="0" r="0" b="0"/>
          <a:pathLst>
            <a:path>
              <a:moveTo>
                <a:pt x="781270" y="0"/>
              </a:moveTo>
              <a:lnTo>
                <a:pt x="781270" y="80130"/>
              </a:lnTo>
              <a:lnTo>
                <a:pt x="0" y="80130"/>
              </a:lnTo>
              <a:lnTo>
                <a:pt x="0" y="1602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A4E55-B001-49A5-9413-AF02AE9316FE}">
      <dsp:nvSpPr>
        <dsp:cNvPr id="0" name=""/>
        <dsp:cNvSpPr/>
      </dsp:nvSpPr>
      <dsp:spPr>
        <a:xfrm>
          <a:off x="3755669" y="1122546"/>
          <a:ext cx="600977" cy="4006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impl</a:t>
          </a:r>
          <a:endParaRPr lang="en-US" sz="900" kern="1200" dirty="0"/>
        </a:p>
      </dsp:txBody>
      <dsp:txXfrm>
        <a:off x="3767404" y="1134281"/>
        <a:ext cx="577507" cy="377181"/>
      </dsp:txXfrm>
    </dsp:sp>
    <dsp:sp modelId="{CCA63584-0400-4A03-A45D-FB3A04849D2A}">
      <dsp:nvSpPr>
        <dsp:cNvPr id="0" name=""/>
        <dsp:cNvSpPr/>
      </dsp:nvSpPr>
      <dsp:spPr>
        <a:xfrm>
          <a:off x="2884251" y="1523198"/>
          <a:ext cx="1171906" cy="160260"/>
        </a:xfrm>
        <a:custGeom>
          <a:avLst/>
          <a:gdLst/>
          <a:ahLst/>
          <a:cxnLst/>
          <a:rect l="0" t="0" r="0" b="0"/>
          <a:pathLst>
            <a:path>
              <a:moveTo>
                <a:pt x="1171906" y="0"/>
              </a:moveTo>
              <a:lnTo>
                <a:pt x="1171906" y="80130"/>
              </a:lnTo>
              <a:lnTo>
                <a:pt x="0" y="80130"/>
              </a:lnTo>
              <a:lnTo>
                <a:pt x="0" y="1602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A8219-FFFD-450A-A89A-2DD0A5E2EDE7}">
      <dsp:nvSpPr>
        <dsp:cNvPr id="0" name=""/>
        <dsp:cNvSpPr/>
      </dsp:nvSpPr>
      <dsp:spPr>
        <a:xfrm>
          <a:off x="2583762" y="1683458"/>
          <a:ext cx="600977" cy="400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verilog</a:t>
          </a:r>
          <a:endParaRPr lang="en-US" sz="900" kern="1200" dirty="0"/>
        </a:p>
      </dsp:txBody>
      <dsp:txXfrm>
        <a:off x="2595497" y="1695193"/>
        <a:ext cx="577507" cy="377181"/>
      </dsp:txXfrm>
    </dsp:sp>
    <dsp:sp modelId="{BEDFEECD-A03D-4CBC-85AB-698C89FB1F33}">
      <dsp:nvSpPr>
        <dsp:cNvPr id="0" name=""/>
        <dsp:cNvSpPr/>
      </dsp:nvSpPr>
      <dsp:spPr>
        <a:xfrm>
          <a:off x="3665522" y="1523198"/>
          <a:ext cx="390635" cy="160260"/>
        </a:xfrm>
        <a:custGeom>
          <a:avLst/>
          <a:gdLst/>
          <a:ahLst/>
          <a:cxnLst/>
          <a:rect l="0" t="0" r="0" b="0"/>
          <a:pathLst>
            <a:path>
              <a:moveTo>
                <a:pt x="390635" y="0"/>
              </a:moveTo>
              <a:lnTo>
                <a:pt x="390635" y="80130"/>
              </a:lnTo>
              <a:lnTo>
                <a:pt x="0" y="80130"/>
              </a:lnTo>
              <a:lnTo>
                <a:pt x="0" y="1602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F9B81-9A75-48FB-88E0-D146CB6ACF6A}">
      <dsp:nvSpPr>
        <dsp:cNvPr id="0" name=""/>
        <dsp:cNvSpPr/>
      </dsp:nvSpPr>
      <dsp:spPr>
        <a:xfrm>
          <a:off x="3365033" y="1683458"/>
          <a:ext cx="600977" cy="400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vhdl</a:t>
          </a:r>
          <a:endParaRPr lang="en-US" sz="900" kern="1200" dirty="0"/>
        </a:p>
      </dsp:txBody>
      <dsp:txXfrm>
        <a:off x="3376768" y="1695193"/>
        <a:ext cx="577507" cy="377181"/>
      </dsp:txXfrm>
    </dsp:sp>
    <dsp:sp modelId="{964C3914-0D54-46BC-B954-2F6434BDE1D8}">
      <dsp:nvSpPr>
        <dsp:cNvPr id="0" name=""/>
        <dsp:cNvSpPr/>
      </dsp:nvSpPr>
      <dsp:spPr>
        <a:xfrm>
          <a:off x="4056158" y="1523198"/>
          <a:ext cx="390635" cy="16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30"/>
              </a:lnTo>
              <a:lnTo>
                <a:pt x="390635" y="80130"/>
              </a:lnTo>
              <a:lnTo>
                <a:pt x="390635" y="1602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6626C-861E-4113-A4EA-0E6A01AEA4EB}">
      <dsp:nvSpPr>
        <dsp:cNvPr id="0" name=""/>
        <dsp:cNvSpPr/>
      </dsp:nvSpPr>
      <dsp:spPr>
        <a:xfrm>
          <a:off x="4146304" y="1683458"/>
          <a:ext cx="600977" cy="400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ip</a:t>
          </a:r>
          <a:endParaRPr lang="en-US" sz="900" kern="1200" dirty="0"/>
        </a:p>
      </dsp:txBody>
      <dsp:txXfrm>
        <a:off x="4158039" y="1695193"/>
        <a:ext cx="577507" cy="377181"/>
      </dsp:txXfrm>
    </dsp:sp>
    <dsp:sp modelId="{B97BC931-FD4D-4582-9C2A-FF86B6ED1CD2}">
      <dsp:nvSpPr>
        <dsp:cNvPr id="0" name=""/>
        <dsp:cNvSpPr/>
      </dsp:nvSpPr>
      <dsp:spPr>
        <a:xfrm>
          <a:off x="4056158" y="1523198"/>
          <a:ext cx="1171906" cy="16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30"/>
              </a:lnTo>
              <a:lnTo>
                <a:pt x="1171906" y="80130"/>
              </a:lnTo>
              <a:lnTo>
                <a:pt x="1171906" y="1602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A4676-61B4-47A5-9D9A-F6BBB19B14FF}">
      <dsp:nvSpPr>
        <dsp:cNvPr id="0" name=""/>
        <dsp:cNvSpPr/>
      </dsp:nvSpPr>
      <dsp:spPr>
        <a:xfrm>
          <a:off x="4927575" y="1683458"/>
          <a:ext cx="600977" cy="400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sysgen</a:t>
          </a:r>
          <a:endParaRPr lang="en-US" sz="900" kern="1200" dirty="0"/>
        </a:p>
      </dsp:txBody>
      <dsp:txXfrm>
        <a:off x="4939310" y="1695193"/>
        <a:ext cx="577507" cy="377181"/>
      </dsp:txXfrm>
    </dsp:sp>
    <dsp:sp modelId="{28D70BBA-D583-4AF5-95DE-0350F4614398}">
      <dsp:nvSpPr>
        <dsp:cNvPr id="0" name=""/>
        <dsp:cNvSpPr/>
      </dsp:nvSpPr>
      <dsp:spPr>
        <a:xfrm>
          <a:off x="4791709" y="962285"/>
          <a:ext cx="91440" cy="160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2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96AA4-1E74-44A0-886F-FDAC1FB4A8C7}">
      <dsp:nvSpPr>
        <dsp:cNvPr id="0" name=""/>
        <dsp:cNvSpPr/>
      </dsp:nvSpPr>
      <dsp:spPr>
        <a:xfrm>
          <a:off x="4536940" y="1122546"/>
          <a:ext cx="600977" cy="4006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syn</a:t>
          </a:r>
          <a:endParaRPr lang="en-US" sz="900" kern="1200" dirty="0"/>
        </a:p>
      </dsp:txBody>
      <dsp:txXfrm>
        <a:off x="4548675" y="1134281"/>
        <a:ext cx="577507" cy="377181"/>
      </dsp:txXfrm>
    </dsp:sp>
    <dsp:sp modelId="{9BF8D8D6-5BD0-455D-A62C-1750C817125F}">
      <dsp:nvSpPr>
        <dsp:cNvPr id="0" name=""/>
        <dsp:cNvSpPr/>
      </dsp:nvSpPr>
      <dsp:spPr>
        <a:xfrm>
          <a:off x="4837429" y="962285"/>
          <a:ext cx="781270" cy="16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30"/>
              </a:lnTo>
              <a:lnTo>
                <a:pt x="781270" y="80130"/>
              </a:lnTo>
              <a:lnTo>
                <a:pt x="781270" y="1602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CA9EE-0EB7-4658-BBF7-35AB5A176CA1}">
      <dsp:nvSpPr>
        <dsp:cNvPr id="0" name=""/>
        <dsp:cNvSpPr/>
      </dsp:nvSpPr>
      <dsp:spPr>
        <a:xfrm>
          <a:off x="5318211" y="1122546"/>
          <a:ext cx="600977" cy="4006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sim</a:t>
          </a:r>
          <a:endParaRPr lang="en-US" sz="900" kern="1200" dirty="0"/>
        </a:p>
      </dsp:txBody>
      <dsp:txXfrm>
        <a:off x="5329946" y="1134281"/>
        <a:ext cx="577507" cy="377181"/>
      </dsp:txXfrm>
    </dsp:sp>
    <dsp:sp modelId="{160D713B-4B50-4313-B94E-AAA748F09DAC}">
      <dsp:nvSpPr>
        <dsp:cNvPr id="0" name=""/>
        <dsp:cNvSpPr/>
      </dsp:nvSpPr>
      <dsp:spPr>
        <a:xfrm>
          <a:off x="5228064" y="401373"/>
          <a:ext cx="390635" cy="16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30"/>
              </a:lnTo>
              <a:lnTo>
                <a:pt x="390635" y="80130"/>
              </a:lnTo>
              <a:lnTo>
                <a:pt x="390635" y="1602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5DFC9-909E-4A34-BCF3-10518F708B36}">
      <dsp:nvSpPr>
        <dsp:cNvPr id="0" name=""/>
        <dsp:cNvSpPr/>
      </dsp:nvSpPr>
      <dsp:spPr>
        <a:xfrm>
          <a:off x="5318211" y="561633"/>
          <a:ext cx="600977" cy="4006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solutionN</a:t>
          </a:r>
          <a:endParaRPr lang="en-US" sz="900" kern="1200" dirty="0"/>
        </a:p>
      </dsp:txBody>
      <dsp:txXfrm>
        <a:off x="5329946" y="573368"/>
        <a:ext cx="577507" cy="377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DD623-FF83-4EBB-85B4-600A0C260791}">
      <dsp:nvSpPr>
        <dsp:cNvPr id="0" name=""/>
        <dsp:cNvSpPr/>
      </dsp:nvSpPr>
      <dsp:spPr>
        <a:xfrm>
          <a:off x="4280590" y="1372"/>
          <a:ext cx="774689" cy="5164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project.prj</a:t>
          </a:r>
          <a:endParaRPr lang="en-US" sz="1100" kern="1200" dirty="0"/>
        </a:p>
      </dsp:txBody>
      <dsp:txXfrm>
        <a:off x="4295717" y="16499"/>
        <a:ext cx="744435" cy="486205"/>
      </dsp:txXfrm>
    </dsp:sp>
    <dsp:sp modelId="{DC9CD137-1F6B-42AF-AAE8-F0BAACEF9DBA}">
      <dsp:nvSpPr>
        <dsp:cNvPr id="0" name=""/>
        <dsp:cNvSpPr/>
      </dsp:nvSpPr>
      <dsp:spPr>
        <a:xfrm>
          <a:off x="4164387" y="517832"/>
          <a:ext cx="503548" cy="206583"/>
        </a:xfrm>
        <a:custGeom>
          <a:avLst/>
          <a:gdLst/>
          <a:ahLst/>
          <a:cxnLst/>
          <a:rect l="0" t="0" r="0" b="0"/>
          <a:pathLst>
            <a:path>
              <a:moveTo>
                <a:pt x="503548" y="0"/>
              </a:moveTo>
              <a:lnTo>
                <a:pt x="503548" y="103291"/>
              </a:lnTo>
              <a:lnTo>
                <a:pt x="0" y="103291"/>
              </a:lnTo>
              <a:lnTo>
                <a:pt x="0" y="2065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D187A-5D9B-4BF0-A7B8-B6A3449D0333}">
      <dsp:nvSpPr>
        <dsp:cNvPr id="0" name=""/>
        <dsp:cNvSpPr/>
      </dsp:nvSpPr>
      <dsp:spPr>
        <a:xfrm>
          <a:off x="3777042" y="724416"/>
          <a:ext cx="774689" cy="5164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solution1</a:t>
          </a:r>
          <a:endParaRPr lang="en-US" sz="1100" kern="1200" dirty="0"/>
        </a:p>
      </dsp:txBody>
      <dsp:txXfrm>
        <a:off x="3792169" y="739543"/>
        <a:ext cx="744435" cy="486205"/>
      </dsp:txXfrm>
    </dsp:sp>
    <dsp:sp modelId="{E77AB41B-B37D-44A5-A316-85F5304C9D0A}">
      <dsp:nvSpPr>
        <dsp:cNvPr id="0" name=""/>
        <dsp:cNvSpPr/>
      </dsp:nvSpPr>
      <dsp:spPr>
        <a:xfrm>
          <a:off x="3157290" y="1240876"/>
          <a:ext cx="1007096" cy="206583"/>
        </a:xfrm>
        <a:custGeom>
          <a:avLst/>
          <a:gdLst/>
          <a:ahLst/>
          <a:cxnLst/>
          <a:rect l="0" t="0" r="0" b="0"/>
          <a:pathLst>
            <a:path>
              <a:moveTo>
                <a:pt x="1007096" y="0"/>
              </a:moveTo>
              <a:lnTo>
                <a:pt x="1007096" y="103291"/>
              </a:lnTo>
              <a:lnTo>
                <a:pt x="0" y="103291"/>
              </a:lnTo>
              <a:lnTo>
                <a:pt x="0" y="20658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A4E55-B001-49A5-9413-AF02AE9316FE}">
      <dsp:nvSpPr>
        <dsp:cNvPr id="0" name=""/>
        <dsp:cNvSpPr/>
      </dsp:nvSpPr>
      <dsp:spPr>
        <a:xfrm>
          <a:off x="2769945" y="1447459"/>
          <a:ext cx="774689" cy="5164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impl</a:t>
          </a:r>
          <a:endParaRPr lang="en-US" sz="1100" kern="1200" dirty="0"/>
        </a:p>
      </dsp:txBody>
      <dsp:txXfrm>
        <a:off x="2785072" y="1462586"/>
        <a:ext cx="744435" cy="486205"/>
      </dsp:txXfrm>
    </dsp:sp>
    <dsp:sp modelId="{964C3914-0D54-46BC-B954-2F6434BDE1D8}">
      <dsp:nvSpPr>
        <dsp:cNvPr id="0" name=""/>
        <dsp:cNvSpPr/>
      </dsp:nvSpPr>
      <dsp:spPr>
        <a:xfrm>
          <a:off x="2653742" y="1963919"/>
          <a:ext cx="503548" cy="206583"/>
        </a:xfrm>
        <a:custGeom>
          <a:avLst/>
          <a:gdLst/>
          <a:ahLst/>
          <a:cxnLst/>
          <a:rect l="0" t="0" r="0" b="0"/>
          <a:pathLst>
            <a:path>
              <a:moveTo>
                <a:pt x="503548" y="0"/>
              </a:moveTo>
              <a:lnTo>
                <a:pt x="503548" y="103291"/>
              </a:lnTo>
              <a:lnTo>
                <a:pt x="0" y="103291"/>
              </a:lnTo>
              <a:lnTo>
                <a:pt x="0" y="2065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6626C-861E-4113-A4EA-0E6A01AEA4EB}">
      <dsp:nvSpPr>
        <dsp:cNvPr id="0" name=""/>
        <dsp:cNvSpPr/>
      </dsp:nvSpPr>
      <dsp:spPr>
        <a:xfrm>
          <a:off x="2266397" y="2170503"/>
          <a:ext cx="774689" cy="5164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ip</a:t>
          </a:r>
          <a:endParaRPr lang="en-US" sz="1100" kern="1200" dirty="0"/>
        </a:p>
      </dsp:txBody>
      <dsp:txXfrm>
        <a:off x="2281524" y="2185630"/>
        <a:ext cx="744435" cy="486205"/>
      </dsp:txXfrm>
    </dsp:sp>
    <dsp:sp modelId="{B97BC931-FD4D-4582-9C2A-FF86B6ED1CD2}">
      <dsp:nvSpPr>
        <dsp:cNvPr id="0" name=""/>
        <dsp:cNvSpPr/>
      </dsp:nvSpPr>
      <dsp:spPr>
        <a:xfrm>
          <a:off x="3157290" y="1963919"/>
          <a:ext cx="503548" cy="206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91"/>
              </a:lnTo>
              <a:lnTo>
                <a:pt x="503548" y="103291"/>
              </a:lnTo>
              <a:lnTo>
                <a:pt x="503548" y="2065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A4676-61B4-47A5-9D9A-F6BBB19B14FF}">
      <dsp:nvSpPr>
        <dsp:cNvPr id="0" name=""/>
        <dsp:cNvSpPr/>
      </dsp:nvSpPr>
      <dsp:spPr>
        <a:xfrm>
          <a:off x="3273493" y="2170503"/>
          <a:ext cx="774689" cy="5164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sysgen</a:t>
          </a:r>
          <a:endParaRPr lang="en-US" sz="1100" kern="1200" dirty="0"/>
        </a:p>
      </dsp:txBody>
      <dsp:txXfrm>
        <a:off x="3288620" y="2185630"/>
        <a:ext cx="744435" cy="486205"/>
      </dsp:txXfrm>
    </dsp:sp>
    <dsp:sp modelId="{28D70BBA-D583-4AF5-95DE-0350F4614398}">
      <dsp:nvSpPr>
        <dsp:cNvPr id="0" name=""/>
        <dsp:cNvSpPr/>
      </dsp:nvSpPr>
      <dsp:spPr>
        <a:xfrm>
          <a:off x="4118667" y="1240876"/>
          <a:ext cx="91440" cy="206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58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96AA4-1E74-44A0-886F-FDAC1FB4A8C7}">
      <dsp:nvSpPr>
        <dsp:cNvPr id="0" name=""/>
        <dsp:cNvSpPr/>
      </dsp:nvSpPr>
      <dsp:spPr>
        <a:xfrm>
          <a:off x="3777042" y="1447459"/>
          <a:ext cx="774689" cy="5164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syn</a:t>
          </a:r>
          <a:endParaRPr lang="en-US" sz="1100" kern="1200" dirty="0"/>
        </a:p>
      </dsp:txBody>
      <dsp:txXfrm>
        <a:off x="3792169" y="1462586"/>
        <a:ext cx="744435" cy="486205"/>
      </dsp:txXfrm>
    </dsp:sp>
    <dsp:sp modelId="{9BF8D8D6-5BD0-455D-A62C-1750C817125F}">
      <dsp:nvSpPr>
        <dsp:cNvPr id="0" name=""/>
        <dsp:cNvSpPr/>
      </dsp:nvSpPr>
      <dsp:spPr>
        <a:xfrm>
          <a:off x="4164387" y="1240876"/>
          <a:ext cx="1007096" cy="206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91"/>
              </a:lnTo>
              <a:lnTo>
                <a:pt x="1007096" y="103291"/>
              </a:lnTo>
              <a:lnTo>
                <a:pt x="1007096" y="20658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CA9EE-0EB7-4658-BBF7-35AB5A176CA1}">
      <dsp:nvSpPr>
        <dsp:cNvPr id="0" name=""/>
        <dsp:cNvSpPr/>
      </dsp:nvSpPr>
      <dsp:spPr>
        <a:xfrm>
          <a:off x="4784138" y="1447459"/>
          <a:ext cx="774689" cy="5164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sim</a:t>
          </a:r>
          <a:endParaRPr lang="en-US" sz="1100" kern="1200" dirty="0"/>
        </a:p>
      </dsp:txBody>
      <dsp:txXfrm>
        <a:off x="4799265" y="1462586"/>
        <a:ext cx="744435" cy="486205"/>
      </dsp:txXfrm>
    </dsp:sp>
    <dsp:sp modelId="{160D713B-4B50-4313-B94E-AAA748F09DAC}">
      <dsp:nvSpPr>
        <dsp:cNvPr id="0" name=""/>
        <dsp:cNvSpPr/>
      </dsp:nvSpPr>
      <dsp:spPr>
        <a:xfrm>
          <a:off x="4667935" y="517832"/>
          <a:ext cx="436847" cy="206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91"/>
              </a:lnTo>
              <a:lnTo>
                <a:pt x="436847" y="103291"/>
              </a:lnTo>
              <a:lnTo>
                <a:pt x="436847" y="2065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5DFC9-909E-4A34-BCF3-10518F708B36}">
      <dsp:nvSpPr>
        <dsp:cNvPr id="0" name=""/>
        <dsp:cNvSpPr/>
      </dsp:nvSpPr>
      <dsp:spPr>
        <a:xfrm>
          <a:off x="4717438" y="724416"/>
          <a:ext cx="774689" cy="5164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solutionN</a:t>
          </a:r>
          <a:endParaRPr lang="en-US" sz="1100" kern="1200" dirty="0"/>
        </a:p>
      </dsp:txBody>
      <dsp:txXfrm>
        <a:off x="4732565" y="739543"/>
        <a:ext cx="744435" cy="486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421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7" tIns="48349" rIns="96697" bIns="48349" numCol="1" anchor="t" anchorCtr="0" compatLnSpc="1">
            <a:prstTxWarp prst="textNoShape">
              <a:avLst/>
            </a:prstTxWarp>
          </a:bodyPr>
          <a:lstStyle>
            <a:lvl1pPr algn="l" defTabSz="9671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7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7" tIns="48349" rIns="96697" bIns="48349" numCol="1" anchor="t" anchorCtr="0" compatLnSpc="1">
            <a:prstTxWarp prst="textNoShape">
              <a:avLst/>
            </a:prstTxWarp>
          </a:bodyPr>
          <a:lstStyle>
            <a:lvl1pPr algn="r" defTabSz="9671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40" y="4560891"/>
            <a:ext cx="5851525" cy="43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7" tIns="48349" rIns="96697" bIns="48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9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7" tIns="48349" rIns="96697" bIns="48349" numCol="1" anchor="b" anchorCtr="0" compatLnSpc="1">
            <a:prstTxWarp prst="textNoShape">
              <a:avLst/>
            </a:prstTxWarp>
          </a:bodyPr>
          <a:lstStyle>
            <a:lvl1pPr algn="l" defTabSz="9671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8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925" y="558800"/>
            <a:ext cx="6745288" cy="3795713"/>
          </a:xfrm>
          <a:ln/>
        </p:spPr>
      </p:sp>
      <p:sp>
        <p:nvSpPr>
          <p:cNvPr id="6246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143001" y="4983163"/>
            <a:ext cx="5033963" cy="3668712"/>
          </a:xfrm>
          <a:noFill/>
          <a:ln/>
        </p:spPr>
        <p:txBody>
          <a:bodyPr lIns="98464" tIns="49232" rIns="98464" bIns="49232"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712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3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7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7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61" t="3773" r="351" b="4801"/>
          <a:stretch/>
        </p:blipFill>
        <p:spPr>
          <a:xfrm>
            <a:off x="-11148" y="-96819"/>
            <a:ext cx="12199972" cy="45935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3949862" y="5031553"/>
            <a:ext cx="0" cy="817289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 flipV="1">
            <a:off x="0" y="4476194"/>
            <a:ext cx="12188825" cy="27432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535" y="5055935"/>
            <a:ext cx="7886290" cy="53035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51" y="5031553"/>
            <a:ext cx="2553357" cy="817288"/>
          </a:xfrm>
          <a:prstGeom prst="rect">
            <a:avLst/>
          </a:prstGeom>
        </p:spPr>
      </p:pic>
      <p:sp>
        <p:nvSpPr>
          <p:cNvPr id="9" name="Rectangle 11"/>
          <p:cNvSpPr txBox="1">
            <a:spLocks noGrp="1" noChangeArrowheads="1"/>
          </p:cNvSpPr>
          <p:nvPr userDrawn="1"/>
        </p:nvSpPr>
        <p:spPr bwMode="auto">
          <a:xfrm>
            <a:off x="325552" y="6621633"/>
            <a:ext cx="4440237" cy="230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bg2"/>
                </a:solidFill>
                <a:latin typeface="+mj-lt"/>
              </a:rPr>
              <a:t>This material exempt per Department of Commerce license exception TSU </a:t>
            </a:r>
          </a:p>
        </p:txBody>
      </p:sp>
    </p:spTree>
    <p:extLst>
      <p:ext uri="{BB962C8B-B14F-4D97-AF65-F5344CB8AC3E}">
        <p14:creationId xmlns:p14="http://schemas.microsoft.com/office/powerpoint/2010/main" val="33694888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2188825" cy="12382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70"/>
            <a:ext cx="12188825" cy="200025"/>
            <a:chOff x="0" y="-1"/>
            <a:chExt cx="9144000" cy="200025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1" name="Picture 17" descr="Red Head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441" y="209550"/>
            <a:ext cx="10969943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0" y="6577184"/>
            <a:ext cx="1651159" cy="280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Using </a:t>
            </a:r>
            <a:r>
              <a:rPr lang="en-US" dirty="0" err="1" smtClean="0"/>
              <a:t>Vivado</a:t>
            </a:r>
            <a:r>
              <a:rPr lang="en-US" dirty="0" smtClean="0"/>
              <a:t> HLS 12 -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3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3" y="2297152"/>
            <a:ext cx="12203510" cy="20518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 flipV="1">
            <a:off x="-14684" y="2297152"/>
            <a:ext cx="148465" cy="2051824"/>
          </a:xfrm>
          <a:prstGeom prst="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179" y="2"/>
            <a:ext cx="12188648" cy="32338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83450" y="2984736"/>
            <a:ext cx="10495933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59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0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0" y="6577184"/>
            <a:ext cx="1613059" cy="280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Using </a:t>
            </a:r>
            <a:r>
              <a:rPr lang="en-US" dirty="0" err="1" smtClean="0"/>
              <a:t>Vivado</a:t>
            </a:r>
            <a:r>
              <a:rPr lang="en-US" dirty="0" smtClean="0"/>
              <a:t> HLS 12 -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96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450" y="1327152"/>
            <a:ext cx="10501328" cy="4268337"/>
          </a:xfrm>
          <a:prstGeom prst="rect">
            <a:avLst/>
          </a:prstGeom>
        </p:spPr>
        <p:txBody>
          <a:bodyPr/>
          <a:lstStyle>
            <a:lvl1pPr marL="290426" indent="-290426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399" b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411" indent="-174573">
              <a:lnSpc>
                <a:spcPct val="110000"/>
              </a:lnSpc>
              <a:defRPr sz="1799"/>
            </a:lvl2pPr>
            <a:lvl3pPr marL="682420" indent="-172986">
              <a:lnSpc>
                <a:spcPct val="110000"/>
              </a:lnSpc>
              <a:defRPr sz="1600"/>
            </a:lvl3pPr>
            <a:lvl4pPr marL="914126" indent="-172986">
              <a:lnSpc>
                <a:spcPct val="110000"/>
              </a:lnSpc>
              <a:buFont typeface="Arial" pitchFamily="34" charset="0"/>
              <a:buChar char="–"/>
              <a:defRPr sz="1400"/>
            </a:lvl4pPr>
            <a:lvl5pPr marL="1318817" indent="-347559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83450" y="209551"/>
            <a:ext cx="10495933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0" y="6577184"/>
            <a:ext cx="1613059" cy="280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Using </a:t>
            </a:r>
            <a:r>
              <a:rPr lang="en-US" dirty="0" err="1" smtClean="0"/>
              <a:t>Vivado</a:t>
            </a:r>
            <a:r>
              <a:rPr lang="en-US" dirty="0" smtClean="0"/>
              <a:t> HLS 12 -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604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100298" y="160622"/>
            <a:ext cx="4553963" cy="369308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0298" y="5396408"/>
            <a:ext cx="4553963" cy="256224"/>
          </a:xfrm>
          <a:prstGeom prst="rect">
            <a:avLst/>
          </a:prstGeom>
          <a:solidFill>
            <a:srgbClr val="CF23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99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41" y="798614"/>
            <a:ext cx="2553357" cy="817288"/>
          </a:xfrm>
          <a:prstGeom prst="rect">
            <a:avLst/>
          </a:prstGeom>
        </p:spPr>
      </p:pic>
      <p:sp>
        <p:nvSpPr>
          <p:cNvPr id="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0" y="6577184"/>
            <a:ext cx="1613059" cy="280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Using </a:t>
            </a:r>
            <a:r>
              <a:rPr lang="en-US" dirty="0" err="1" smtClean="0"/>
              <a:t>Vivado</a:t>
            </a:r>
            <a:r>
              <a:rPr lang="en-US" dirty="0" smtClean="0"/>
              <a:t> HLS 12 -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296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3451" y="209551"/>
            <a:ext cx="11015087" cy="530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0" y="6577184"/>
            <a:ext cx="1613059" cy="280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Using </a:t>
            </a:r>
            <a:r>
              <a:rPr lang="en-US" dirty="0" err="1" smtClean="0"/>
              <a:t>Vivado</a:t>
            </a:r>
            <a:r>
              <a:rPr lang="en-US" dirty="0" smtClean="0"/>
              <a:t> HLS 12 -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0" y="6577184"/>
            <a:ext cx="1613059" cy="280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Using </a:t>
            </a:r>
            <a:r>
              <a:rPr lang="en-US" dirty="0" err="1" smtClean="0"/>
              <a:t>Vivado</a:t>
            </a:r>
            <a:r>
              <a:rPr lang="en-US" dirty="0" smtClean="0"/>
              <a:t> HLS 12 -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51" y="209551"/>
            <a:ext cx="11015087" cy="530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0" y="6577184"/>
            <a:ext cx="1613059" cy="280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Using </a:t>
            </a:r>
            <a:r>
              <a:rPr lang="en-US" dirty="0" err="1" smtClean="0"/>
              <a:t>Vivado</a:t>
            </a:r>
            <a:r>
              <a:rPr lang="en-US" dirty="0" smtClean="0"/>
              <a:t> HLS 12 -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4493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Jennifer Lockhart\Desktop\Picture2 copy.jpg"/>
          <p:cNvPicPr>
            <a:picLocks noChangeArrowheads="1"/>
          </p:cNvPicPr>
          <p:nvPr userDrawn="1"/>
        </p:nvPicPr>
        <p:blipFill>
          <a:blip r:embed="rId2"/>
          <a:srcRect t="24879"/>
          <a:stretch>
            <a:fillRect/>
          </a:stretch>
        </p:blipFill>
        <p:spPr bwMode="auto">
          <a:xfrm>
            <a:off x="-7940" y="0"/>
            <a:ext cx="12196768" cy="6876288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1986" y="5535656"/>
            <a:ext cx="6627674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None/>
              <a:def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67284" y="3660819"/>
            <a:ext cx="7099835" cy="11144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ll_Programmable_Lock_up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7433" y="1068534"/>
            <a:ext cx="4340321" cy="1307592"/>
          </a:xfrm>
          <a:prstGeom prst="rect">
            <a:avLst/>
          </a:prstGeom>
        </p:spPr>
      </p:pic>
      <p:sp>
        <p:nvSpPr>
          <p:cNvPr id="9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7" name="Rectangle 11"/>
          <p:cNvSpPr txBox="1">
            <a:spLocks noGrp="1" noChangeArrowheads="1"/>
          </p:cNvSpPr>
          <p:nvPr userDrawn="1"/>
        </p:nvSpPr>
        <p:spPr bwMode="auto">
          <a:xfrm>
            <a:off x="325552" y="6621633"/>
            <a:ext cx="4440237" cy="230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bg2"/>
                </a:solidFill>
                <a:latin typeface="+mj-lt"/>
              </a:rPr>
              <a:t>This material exempt per Department of Commerce license exception TSU </a:t>
            </a:r>
          </a:p>
        </p:txBody>
      </p:sp>
    </p:spTree>
    <p:extLst>
      <p:ext uri="{BB962C8B-B14F-4D97-AF65-F5344CB8AC3E}">
        <p14:creationId xmlns:p14="http://schemas.microsoft.com/office/powerpoint/2010/main" val="1351162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75336" cy="426833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0" y="6577184"/>
            <a:ext cx="1613059" cy="280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Using </a:t>
            </a:r>
            <a:r>
              <a:rPr lang="en-US" dirty="0" err="1" smtClean="0"/>
              <a:t>Vivado</a:t>
            </a:r>
            <a:r>
              <a:rPr lang="en-US" dirty="0" smtClean="0"/>
              <a:t> HLS 12 -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441" y="209550"/>
            <a:ext cx="10969943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5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41516" y="0"/>
            <a:ext cx="11547308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83451" y="209551"/>
            <a:ext cx="10495933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-1" y="0"/>
            <a:ext cx="1096994" cy="152400"/>
          </a:xfrm>
          <a:prstGeom prst="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fc"/>
          <p:cNvSpPr txBox="1"/>
          <p:nvPr/>
        </p:nvSpPr>
        <p:spPr bwMode="auto">
          <a:xfrm>
            <a:off x="0" y="6744208"/>
            <a:ext cx="12188825" cy="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531" marR="0" indent="-228531" algn="ctr" defTabSz="914126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endParaRPr kumimoji="0" lang="en-US" sz="3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All_Programmable_Text_FINA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7744" y="6538150"/>
            <a:ext cx="3554737" cy="181269"/>
          </a:xfrm>
          <a:prstGeom prst="rect">
            <a:avLst/>
          </a:prstGeom>
        </p:spPr>
      </p:pic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440" y="6577184"/>
            <a:ext cx="1613059" cy="280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Using </a:t>
            </a:r>
            <a:r>
              <a:rPr lang="en-US" dirty="0" err="1" smtClean="0"/>
              <a:t>Vivado</a:t>
            </a:r>
            <a:r>
              <a:rPr lang="en-US" dirty="0" smtClean="0"/>
              <a:t> HLS 12 -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5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lang="en-US" sz="3599" b="0" baseline="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5pPr>
      <a:lvl6pPr marL="457063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6pPr>
      <a:lvl7pPr marL="914126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7pPr>
      <a:lvl8pPr marL="1371189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8pPr>
      <a:lvl9pPr marL="1828251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9pPr>
    </p:titleStyle>
    <p:bodyStyle>
      <a:lvl1pPr marL="228531" indent="-228531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Clr>
          <a:schemeClr val="tx2"/>
        </a:buClr>
        <a:buSzPct val="88000"/>
        <a:buFont typeface="Wingdings" pitchFamily="2" charset="2"/>
        <a:buBlip>
          <a:blip r:embed="rId13"/>
        </a:buBlip>
        <a:defRPr lang="en-US" sz="1999" b="1" dirty="0" smtClean="0">
          <a:solidFill>
            <a:schemeClr val="accent4"/>
          </a:solidFill>
          <a:latin typeface="+mn-lt"/>
          <a:ea typeface="+mn-ea"/>
          <a:cs typeface="+mn-cs"/>
        </a:defRPr>
      </a:lvl1pPr>
      <a:lvl2pPr marL="571329" indent="-228531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lang="en-US" sz="1799" b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5406" indent="-169812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545761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02824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459887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16950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374012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31075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SimSun" pitchFamily="2" charset="-122"/>
              </a:rPr>
              <a:t>Using </a:t>
            </a:r>
            <a:r>
              <a:rPr lang="en-US" altLang="zh-CN" dirty="0" err="1" smtClean="0">
                <a:ea typeface="SimSun" pitchFamily="2" charset="-122"/>
              </a:rPr>
              <a:t>Vivado</a:t>
            </a:r>
            <a:r>
              <a:rPr lang="en-US" altLang="zh-CN" dirty="0" smtClean="0">
                <a:ea typeface="SimSun" pitchFamily="2" charset="-122"/>
              </a:rPr>
              <a:t> HLS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ight Arrow 32"/>
          <p:cNvSpPr/>
          <p:nvPr/>
        </p:nvSpPr>
        <p:spPr>
          <a:xfrm>
            <a:off x="5844804" y="3884074"/>
            <a:ext cx="563127" cy="3072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2898821" y="3884074"/>
            <a:ext cx="563127" cy="3072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1" y="1959711"/>
            <a:ext cx="21637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449" y="1327152"/>
            <a:ext cx="10843021" cy="4268337"/>
          </a:xfrm>
        </p:spPr>
        <p:txBody>
          <a:bodyPr/>
          <a:lstStyle/>
          <a:p>
            <a:r>
              <a:rPr lang="en-US" dirty="0" smtClean="0"/>
              <a:t>The Project Wizard guides users through the steps of opening a new project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Wizard</a:t>
            </a:r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8777047" y="3884074"/>
            <a:ext cx="563127" cy="3072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339576" y="7011990"/>
            <a:ext cx="278455" cy="1300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1224" y="5010160"/>
            <a:ext cx="230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Define project and directory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59922" y="5003606"/>
            <a:ext cx="230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 design source files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23844" y="5016102"/>
            <a:ext cx="230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Specify test bench files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453580" y="4990498"/>
            <a:ext cx="2327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Specify clock and select part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34614" y="2392065"/>
            <a:ext cx="2416046" cy="36933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Step-by-step guide …</a:t>
            </a:r>
            <a:endParaRPr lang="en-US" dirty="0"/>
          </a:p>
        </p:txBody>
      </p:sp>
      <p:grpSp>
        <p:nvGrpSpPr>
          <p:cNvPr id="4" name="Group 27"/>
          <p:cNvGrpSpPr/>
          <p:nvPr/>
        </p:nvGrpSpPr>
        <p:grpSpPr>
          <a:xfrm>
            <a:off x="565533" y="5771705"/>
            <a:ext cx="8139740" cy="537670"/>
            <a:chOff x="424260" y="5771705"/>
            <a:chExt cx="6106395" cy="537670"/>
          </a:xfrm>
        </p:grpSpPr>
        <p:sp>
          <p:nvSpPr>
            <p:cNvPr id="24" name="Right Arrow 23"/>
            <p:cNvSpPr/>
            <p:nvPr/>
          </p:nvSpPr>
          <p:spPr>
            <a:xfrm>
              <a:off x="424260" y="5771705"/>
              <a:ext cx="6106395" cy="53767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90155" y="5786155"/>
              <a:ext cx="1728225" cy="52322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Project Level Information</a:t>
              </a:r>
              <a:endParaRPr lang="en-US" sz="1400" b="1" dirty="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9012433" y="5747751"/>
            <a:ext cx="3122793" cy="561625"/>
            <a:chOff x="6761085" y="5747750"/>
            <a:chExt cx="2342705" cy="561625"/>
          </a:xfrm>
        </p:grpSpPr>
        <p:sp>
          <p:nvSpPr>
            <p:cNvPr id="26" name="Right Arrow 25"/>
            <p:cNvSpPr/>
            <p:nvPr/>
          </p:nvSpPr>
          <p:spPr>
            <a:xfrm>
              <a:off x="6761085" y="5771705"/>
              <a:ext cx="2342705" cy="53767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06730" y="5747750"/>
              <a:ext cx="1497795" cy="52322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</a:t>
              </a:r>
              <a:r>
                <a:rPr lang="en-US" sz="1400" b="1" baseline="30000" dirty="0" smtClean="0"/>
                <a:t>st</a:t>
              </a:r>
              <a:r>
                <a:rPr lang="en-US" sz="1400" b="1" dirty="0" smtClean="0"/>
                <a:t> Solution Information</a:t>
              </a:r>
              <a:endParaRPr lang="en-US" sz="1400" b="1" dirty="0"/>
            </a:p>
          </p:txBody>
        </p:sp>
      </p:grpSp>
      <p:cxnSp>
        <p:nvCxnSpPr>
          <p:cNvPr id="16" name="Curved Connector 15"/>
          <p:cNvCxnSpPr/>
          <p:nvPr/>
        </p:nvCxnSpPr>
        <p:spPr>
          <a:xfrm>
            <a:off x="1740620" y="2775505"/>
            <a:ext cx="222818" cy="327206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63173" y="2726965"/>
            <a:ext cx="1177447" cy="2304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temp\SNAGHTML1d79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02" y="3100138"/>
            <a:ext cx="2611630" cy="19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temp\SNAGHTML1f17f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1" y="3112503"/>
            <a:ext cx="2603657" cy="189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temp\SNAGHTML21250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09" y="3112503"/>
            <a:ext cx="2638633" cy="192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temp\SNAGHTML23612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814" y="3112502"/>
            <a:ext cx="2603657" cy="189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3450" y="1327152"/>
            <a:ext cx="5015509" cy="4268337"/>
          </a:xfrm>
        </p:spPr>
        <p:txBody>
          <a:bodyPr/>
          <a:lstStyle/>
          <a:p>
            <a:r>
              <a:rPr lang="en-US" dirty="0"/>
              <a:t>Define the project </a:t>
            </a:r>
            <a:r>
              <a:rPr lang="en-US" dirty="0" smtClean="0"/>
              <a:t>name</a:t>
            </a:r>
          </a:p>
          <a:p>
            <a:pPr marL="800100" lvl="1" indent="-342900">
              <a:buFont typeface="Verdana" pitchFamily="34" charset="0"/>
              <a:buChar char="−"/>
            </a:pPr>
            <a:r>
              <a:rPr lang="en-US" dirty="0"/>
              <a:t>Note, here the project is given the extension .</a:t>
            </a:r>
            <a:r>
              <a:rPr lang="en-US" dirty="0" err="1"/>
              <a:t>prj</a:t>
            </a:r>
            <a:endParaRPr lang="en-US" dirty="0"/>
          </a:p>
          <a:p>
            <a:pPr marL="800100" lvl="1" indent="-342900">
              <a:buFont typeface="Verdana" pitchFamily="34" charset="0"/>
              <a:buChar char="−"/>
            </a:pPr>
            <a:r>
              <a:rPr lang="en-US" dirty="0"/>
              <a:t>A useful way of seeing it’s a project (and not just another directory) when browsing</a:t>
            </a:r>
          </a:p>
          <a:p>
            <a:r>
              <a:rPr lang="en-US" dirty="0" smtClean="0"/>
              <a:t>Browse </a:t>
            </a:r>
            <a:r>
              <a:rPr lang="en-US" dirty="0"/>
              <a:t>to the location of the project</a:t>
            </a:r>
          </a:p>
          <a:p>
            <a:pPr lvl="1"/>
            <a:r>
              <a:rPr lang="en-US" dirty="0"/>
              <a:t>In this example, project directory </a:t>
            </a:r>
            <a:r>
              <a:rPr lang="en-US" dirty="0" smtClean="0"/>
              <a:t>“</a:t>
            </a:r>
            <a:r>
              <a:rPr lang="en-US" dirty="0" err="1" smtClean="0"/>
              <a:t>matrixmul.prj</a:t>
            </a:r>
            <a:r>
              <a:rPr lang="en-US" dirty="0"/>
              <a:t>” will be created inside directory “lab1”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Project &amp; Directory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146" name="Picture 2" descr="c:\temp\SNAGHTML22b92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1598612"/>
            <a:ext cx="550545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temp\SNAGHTML22c3c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2220587"/>
            <a:ext cx="5102225" cy="38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3450" y="1327152"/>
            <a:ext cx="5796775" cy="4268337"/>
          </a:xfrm>
        </p:spPr>
        <p:txBody>
          <a:bodyPr/>
          <a:lstStyle/>
          <a:p>
            <a:r>
              <a:rPr lang="en-US" sz="1800" dirty="0"/>
              <a:t>Add Design Source </a:t>
            </a:r>
            <a:r>
              <a:rPr lang="en-US" sz="1800" dirty="0" smtClean="0"/>
              <a:t>Files</a:t>
            </a:r>
          </a:p>
          <a:p>
            <a:pPr marL="800100" lvl="1" indent="-342900">
              <a:buFont typeface="Verdana" pitchFamily="34" charset="0"/>
              <a:buChar char="−"/>
            </a:pPr>
            <a:r>
              <a:rPr lang="en-US" sz="1600" dirty="0"/>
              <a:t>This allows </a:t>
            </a:r>
            <a:r>
              <a:rPr lang="en-US" sz="1600" dirty="0" err="1"/>
              <a:t>Vivado</a:t>
            </a:r>
            <a:r>
              <a:rPr lang="en-US" sz="1600" dirty="0"/>
              <a:t> HLS to determine the top-level design for synthesis, from the test bench </a:t>
            </a:r>
            <a:r>
              <a:rPr lang="en-US" sz="1600" dirty="0" smtClean="0"/>
              <a:t>and associated </a:t>
            </a:r>
            <a:r>
              <a:rPr lang="en-US" sz="1600" dirty="0"/>
              <a:t>files</a:t>
            </a:r>
          </a:p>
          <a:p>
            <a:pPr marL="800100" lvl="1" indent="-342900">
              <a:buFont typeface="Verdana" pitchFamily="34" charset="0"/>
              <a:buChar char="−"/>
            </a:pPr>
            <a:r>
              <a:rPr lang="en-US" sz="1600" dirty="0"/>
              <a:t>Not required for </a:t>
            </a:r>
            <a:r>
              <a:rPr lang="en-US" sz="1600" dirty="0" err="1"/>
              <a:t>SystemC</a:t>
            </a:r>
            <a:r>
              <a:rPr lang="en-US" sz="1600" dirty="0"/>
              <a:t> designs</a:t>
            </a:r>
          </a:p>
          <a:p>
            <a:r>
              <a:rPr lang="en-US" sz="1800" dirty="0"/>
              <a:t>Add Files…</a:t>
            </a:r>
          </a:p>
          <a:p>
            <a:pPr marL="800100" lvl="1" indent="-342900"/>
            <a:r>
              <a:rPr lang="en-US" sz="1600" dirty="0"/>
              <a:t>Select the source code file(s)</a:t>
            </a:r>
          </a:p>
          <a:p>
            <a:pPr marL="800100" lvl="1" indent="-342900"/>
            <a:r>
              <a:rPr lang="en-US" sz="1600" dirty="0"/>
              <a:t>The CTRL and SHIFT keys can be used to add multiple files</a:t>
            </a:r>
          </a:p>
          <a:p>
            <a:pPr marL="800100" lvl="1" indent="-342900"/>
            <a:r>
              <a:rPr lang="en-US" sz="1600" dirty="0"/>
              <a:t>No need to include headers (.h) if they reside in the same directory</a:t>
            </a:r>
          </a:p>
          <a:p>
            <a:r>
              <a:rPr lang="en-US" sz="1800" dirty="0"/>
              <a:t>Select File and Edit </a:t>
            </a:r>
            <a:r>
              <a:rPr lang="en-US" sz="1800" dirty="0" smtClean="0"/>
              <a:t>CFLAGS…</a:t>
            </a:r>
          </a:p>
          <a:p>
            <a:pPr marL="800100" lvl="1" indent="-342900">
              <a:buFont typeface="Verdana" pitchFamily="34" charset="0"/>
              <a:buChar char="−"/>
            </a:pPr>
            <a:r>
              <a:rPr lang="en-US" sz="1600" dirty="0"/>
              <a:t>If required, specify C compile arguments using the “Edit CFLAGS…”</a:t>
            </a:r>
          </a:p>
          <a:p>
            <a:pPr marL="1200150" lvl="2" indent="-342900">
              <a:buFont typeface="Verdana" pitchFamily="34" charset="0"/>
              <a:buChar char="−"/>
            </a:pPr>
            <a:r>
              <a:rPr lang="en-US" sz="1400" dirty="0"/>
              <a:t>Define macros</a:t>
            </a:r>
            <a:r>
              <a:rPr lang="en-US" sz="1050" dirty="0"/>
              <a:t>: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-DVERSION1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00150" lvl="2" indent="-342900">
              <a:buFont typeface="Verdana" pitchFamily="34" charset="0"/>
              <a:buChar char="−"/>
            </a:pPr>
            <a:r>
              <a:rPr lang="en-US" sz="1400" dirty="0"/>
              <a:t>Location of any (header) files not in the same directory as the source: -I../</a:t>
            </a:r>
            <a:r>
              <a:rPr lang="en-US" sz="1400" dirty="0" smtClean="0"/>
              <a:t>include</a:t>
            </a:r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Design Source Files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24725" y="4925880"/>
            <a:ext cx="4400955" cy="738664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There is no need to add the location of standard </a:t>
            </a:r>
            <a:r>
              <a:rPr lang="en-US" sz="1400" b="1" dirty="0" err="1" smtClean="0"/>
              <a:t>Vivado</a:t>
            </a:r>
            <a:r>
              <a:rPr lang="en-US" sz="1400" b="1" dirty="0" smtClean="0"/>
              <a:t> HLS or SystemC header files or header files located in the same project  location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3450" y="1327152"/>
            <a:ext cx="5777725" cy="4268337"/>
          </a:xfrm>
        </p:spPr>
        <p:txBody>
          <a:bodyPr/>
          <a:lstStyle/>
          <a:p>
            <a:r>
              <a:rPr lang="en-US" sz="1800" dirty="0"/>
              <a:t>Use “Add Files” to include</a:t>
            </a:r>
            <a:r>
              <a:rPr lang="en-US" sz="1800" dirty="0" smtClean="0"/>
              <a:t> </a:t>
            </a:r>
            <a:r>
              <a:rPr lang="en-US" sz="1800" dirty="0"/>
              <a:t>the test bench</a:t>
            </a:r>
          </a:p>
          <a:p>
            <a:pPr lvl="1"/>
            <a:r>
              <a:rPr lang="en-US" sz="1600" dirty="0" err="1"/>
              <a:t>Vivado</a:t>
            </a:r>
            <a:r>
              <a:rPr lang="en-US" sz="1600" dirty="0"/>
              <a:t> HLS will re-use these to verify the RTL using co-simulation</a:t>
            </a:r>
          </a:p>
          <a:p>
            <a:r>
              <a:rPr lang="en-US" sz="1800" u="sng" dirty="0"/>
              <a:t>And all files </a:t>
            </a:r>
            <a:r>
              <a:rPr lang="en-US" sz="1800" dirty="0"/>
              <a:t>referenced by the test bench</a:t>
            </a:r>
          </a:p>
          <a:p>
            <a:pPr marL="800100" lvl="1" indent="-342900"/>
            <a:r>
              <a:rPr lang="en-US" sz="1600" dirty="0"/>
              <a:t>The RTL simulation will be executed in a different directory (Ensures the original results are not over-written)</a:t>
            </a:r>
          </a:p>
          <a:p>
            <a:pPr marL="800100" lvl="1" indent="-342900"/>
            <a:r>
              <a:rPr lang="en-US" sz="1600" dirty="0" err="1"/>
              <a:t>Vivado</a:t>
            </a:r>
            <a:r>
              <a:rPr lang="en-US" sz="1600" dirty="0"/>
              <a:t> HLS needs to also copy any files accessed by the test bench</a:t>
            </a:r>
          </a:p>
          <a:p>
            <a:pPr marL="1084263" lvl="2" indent="-342900"/>
            <a:r>
              <a:rPr lang="en-US" sz="1400" dirty="0" smtClean="0"/>
              <a:t>E.g. Input </a:t>
            </a:r>
            <a:r>
              <a:rPr lang="en-US" sz="1400" dirty="0"/>
              <a:t>data and output results </a:t>
            </a:r>
            <a:r>
              <a:rPr lang="en-US" sz="1400" dirty="0" smtClean="0"/>
              <a:t> </a:t>
            </a:r>
          </a:p>
          <a:p>
            <a:pPr marL="457200" indent="-342900"/>
            <a:r>
              <a:rPr lang="en-US" sz="1800" dirty="0" smtClean="0"/>
              <a:t>Add </a:t>
            </a:r>
            <a:r>
              <a:rPr lang="en-US" sz="1800" dirty="0"/>
              <a:t>Folders</a:t>
            </a:r>
          </a:p>
          <a:p>
            <a:pPr marL="800100" lvl="1" indent="-342900"/>
            <a:r>
              <a:rPr lang="en-US" sz="1600" dirty="0"/>
              <a:t>If the test bench uses relative paths like “</a:t>
            </a:r>
            <a:r>
              <a:rPr lang="en-US" sz="1600" dirty="0" err="1"/>
              <a:t>sub_directory</a:t>
            </a:r>
            <a:r>
              <a:rPr lang="en-US" sz="1600" dirty="0"/>
              <a:t>/my_file.dat” you can add “</a:t>
            </a:r>
            <a:r>
              <a:rPr lang="en-US" sz="1600" dirty="0" err="1"/>
              <a:t>sub_directory</a:t>
            </a:r>
            <a:r>
              <a:rPr lang="en-US" sz="1600" dirty="0"/>
              <a:t>” as a folder/directory</a:t>
            </a:r>
          </a:p>
          <a:p>
            <a:pPr marL="457200" indent="-342900"/>
            <a:r>
              <a:rPr lang="en-US" sz="1800" dirty="0"/>
              <a:t>Use “Edit CFLAGS…” </a:t>
            </a:r>
          </a:p>
          <a:p>
            <a:pPr marL="800100" lvl="1" indent="-342900"/>
            <a:r>
              <a:rPr lang="en-US" sz="1600" dirty="0"/>
              <a:t>To add any C compile flags required for compilation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Test Bench Files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194" name="Picture 2" descr="c:\temp\SNAGHTML22e54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2446337"/>
            <a:ext cx="5083175" cy="38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test bench should be in a separate file </a:t>
            </a:r>
          </a:p>
          <a:p>
            <a:r>
              <a:rPr lang="en-US" dirty="0" smtClean="0"/>
              <a:t>Or excluded from synthesis</a:t>
            </a:r>
          </a:p>
          <a:p>
            <a:pPr lvl="1"/>
            <a:r>
              <a:rPr lang="en-US" dirty="0" smtClean="0"/>
              <a:t>The Macro __SYNTHESIS__ can be used to isolate code </a:t>
            </a:r>
            <a:r>
              <a:rPr lang="en-US" u="sng" dirty="0" smtClean="0"/>
              <a:t>which will not be synthesized</a:t>
            </a:r>
          </a:p>
          <a:p>
            <a:pPr lvl="2"/>
            <a:r>
              <a:rPr lang="en-US" dirty="0" smtClean="0"/>
              <a:t>This macro is defined when </a:t>
            </a:r>
            <a:r>
              <a:rPr lang="en-US" dirty="0" err="1" smtClean="0"/>
              <a:t>Vivado</a:t>
            </a:r>
            <a:r>
              <a:rPr lang="en-US" dirty="0" smtClean="0"/>
              <a:t> HLS parses any code (-D__SYNTHESIS__)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benches I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87013" y="3006545"/>
            <a:ext cx="5938426" cy="327782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900" dirty="0" smtClean="0"/>
              <a:t>// </a:t>
            </a:r>
            <a:r>
              <a:rPr lang="en-US" sz="900" dirty="0" err="1" smtClean="0"/>
              <a:t>test.c</a:t>
            </a:r>
            <a:endParaRPr lang="en-US" sz="900" dirty="0" smtClean="0"/>
          </a:p>
          <a:p>
            <a:pPr algn="l"/>
            <a:r>
              <a:rPr lang="en-US" sz="900" dirty="0" smtClean="0"/>
              <a:t>#include &lt;</a:t>
            </a:r>
            <a:r>
              <a:rPr lang="en-US" sz="900" dirty="0" err="1" smtClean="0"/>
              <a:t>stdio.h</a:t>
            </a:r>
            <a:r>
              <a:rPr lang="en-US" sz="900" dirty="0" smtClean="0"/>
              <a:t>&gt;</a:t>
            </a:r>
          </a:p>
          <a:p>
            <a:pPr algn="l"/>
            <a:r>
              <a:rPr lang="en-US" sz="900" dirty="0" smtClean="0"/>
              <a:t>void test (</a:t>
            </a:r>
            <a:r>
              <a:rPr lang="en-US" sz="900" dirty="0" err="1" smtClean="0"/>
              <a:t>int</a:t>
            </a:r>
            <a:r>
              <a:rPr lang="en-US" sz="900" dirty="0" smtClean="0"/>
              <a:t> d[10]) {</a:t>
            </a:r>
          </a:p>
          <a:p>
            <a:pPr algn="l"/>
            <a:r>
              <a:rPr lang="en-US" sz="900" dirty="0" smtClean="0"/>
              <a:t>  </a:t>
            </a:r>
            <a:r>
              <a:rPr lang="en-US" sz="900" dirty="0" err="1" smtClean="0"/>
              <a:t>int</a:t>
            </a:r>
            <a:r>
              <a:rPr lang="en-US" sz="900" dirty="0" smtClean="0"/>
              <a:t> acc = 0;</a:t>
            </a:r>
          </a:p>
          <a:p>
            <a:pPr algn="l"/>
            <a:r>
              <a:rPr lang="en-US" sz="900" dirty="0" smtClean="0"/>
              <a:t>  </a:t>
            </a:r>
            <a:r>
              <a:rPr lang="en-US" sz="900" dirty="0" err="1" smtClean="0"/>
              <a:t>int</a:t>
            </a:r>
            <a:r>
              <a:rPr lang="en-US" sz="900" dirty="0" smtClean="0"/>
              <a:t> </a:t>
            </a:r>
            <a:r>
              <a:rPr lang="en-US" sz="900" dirty="0" err="1" smtClean="0"/>
              <a:t>i</a:t>
            </a:r>
            <a:r>
              <a:rPr lang="en-US" sz="900" dirty="0" smtClean="0"/>
              <a:t>;</a:t>
            </a:r>
          </a:p>
          <a:p>
            <a:pPr algn="l"/>
            <a:r>
              <a:rPr lang="en-US" sz="900" dirty="0" smtClean="0"/>
              <a:t>  for (</a:t>
            </a:r>
            <a:r>
              <a:rPr lang="en-US" sz="900" dirty="0" err="1" smtClean="0"/>
              <a:t>i</a:t>
            </a:r>
            <a:r>
              <a:rPr lang="en-US" sz="900" dirty="0" smtClean="0"/>
              <a:t>=0;i&lt;10;i++) {</a:t>
            </a:r>
          </a:p>
          <a:p>
            <a:pPr algn="l"/>
            <a:r>
              <a:rPr lang="en-US" sz="900" dirty="0" smtClean="0"/>
              <a:t>    acc += d[</a:t>
            </a:r>
            <a:r>
              <a:rPr lang="en-US" sz="900" dirty="0" err="1" smtClean="0"/>
              <a:t>i</a:t>
            </a:r>
            <a:r>
              <a:rPr lang="en-US" sz="900" dirty="0" smtClean="0"/>
              <a:t>];</a:t>
            </a:r>
          </a:p>
          <a:p>
            <a:pPr algn="l"/>
            <a:r>
              <a:rPr lang="en-US" sz="900" dirty="0" smtClean="0"/>
              <a:t>    d[</a:t>
            </a:r>
            <a:r>
              <a:rPr lang="en-US" sz="900" dirty="0" err="1" smtClean="0"/>
              <a:t>i</a:t>
            </a:r>
            <a:r>
              <a:rPr lang="en-US" sz="900" dirty="0" smtClean="0"/>
              <a:t>] = acc;   </a:t>
            </a:r>
          </a:p>
          <a:p>
            <a:pPr algn="l"/>
            <a:r>
              <a:rPr lang="en-US" sz="900" dirty="0" smtClean="0"/>
              <a:t>  }</a:t>
            </a:r>
          </a:p>
          <a:p>
            <a:pPr algn="l"/>
            <a:r>
              <a:rPr lang="en-US" sz="900" dirty="0" smtClean="0"/>
              <a:t>}</a:t>
            </a:r>
          </a:p>
          <a:p>
            <a:pPr algn="l"/>
            <a:r>
              <a:rPr lang="en-US" sz="900" b="1" dirty="0" smtClean="0"/>
              <a:t>#</a:t>
            </a:r>
            <a:r>
              <a:rPr lang="en-US" sz="900" b="1" dirty="0" err="1" smtClean="0"/>
              <a:t>ifndef</a:t>
            </a:r>
            <a:r>
              <a:rPr lang="en-US" sz="900" b="1" dirty="0" smtClean="0"/>
              <a:t> __SYNTHESIS__</a:t>
            </a:r>
          </a:p>
          <a:p>
            <a:pPr algn="l"/>
            <a:r>
              <a:rPr lang="en-US" sz="900" dirty="0" err="1" smtClean="0"/>
              <a:t>int</a:t>
            </a:r>
            <a:r>
              <a:rPr lang="en-US" sz="900" dirty="0" smtClean="0"/>
              <a:t> main () {</a:t>
            </a:r>
          </a:p>
          <a:p>
            <a:pPr algn="l"/>
            <a:r>
              <a:rPr lang="en-US" sz="900" dirty="0" smtClean="0"/>
              <a:t>  </a:t>
            </a:r>
            <a:r>
              <a:rPr lang="en-US" sz="900" dirty="0" err="1" smtClean="0"/>
              <a:t>int</a:t>
            </a:r>
            <a:r>
              <a:rPr lang="en-US" sz="900" dirty="0" smtClean="0"/>
              <a:t> d[10], </a:t>
            </a:r>
            <a:r>
              <a:rPr lang="en-US" sz="900" dirty="0" err="1" smtClean="0"/>
              <a:t>i</a:t>
            </a:r>
            <a:r>
              <a:rPr lang="en-US" sz="900" dirty="0" smtClean="0"/>
              <a:t>;</a:t>
            </a:r>
          </a:p>
          <a:p>
            <a:pPr algn="l"/>
            <a:r>
              <a:rPr lang="en-US" sz="900" dirty="0" smtClean="0"/>
              <a:t>  for (</a:t>
            </a:r>
            <a:r>
              <a:rPr lang="en-US" sz="900" dirty="0" err="1" smtClean="0"/>
              <a:t>i</a:t>
            </a:r>
            <a:r>
              <a:rPr lang="en-US" sz="900" dirty="0" smtClean="0"/>
              <a:t>=0;i&lt;10;i++) {</a:t>
            </a:r>
          </a:p>
          <a:p>
            <a:pPr algn="l"/>
            <a:r>
              <a:rPr lang="en-US" sz="900" dirty="0" smtClean="0"/>
              <a:t>    d[</a:t>
            </a:r>
            <a:r>
              <a:rPr lang="en-US" sz="900" dirty="0" err="1" smtClean="0"/>
              <a:t>i</a:t>
            </a:r>
            <a:r>
              <a:rPr lang="en-US" sz="900" dirty="0" smtClean="0"/>
              <a:t>]   = </a:t>
            </a:r>
            <a:r>
              <a:rPr lang="en-US" sz="900" dirty="0" err="1" smtClean="0"/>
              <a:t>i</a:t>
            </a:r>
            <a:r>
              <a:rPr lang="en-US" sz="900" dirty="0" smtClean="0"/>
              <a:t>;</a:t>
            </a:r>
          </a:p>
          <a:p>
            <a:pPr algn="l"/>
            <a:r>
              <a:rPr lang="en-US" sz="900" dirty="0" smtClean="0"/>
              <a:t>  }</a:t>
            </a:r>
          </a:p>
          <a:p>
            <a:pPr algn="l"/>
            <a:r>
              <a:rPr lang="en-US" sz="900" dirty="0" smtClean="0"/>
              <a:t>  test(d);</a:t>
            </a:r>
          </a:p>
          <a:p>
            <a:pPr algn="l"/>
            <a:r>
              <a:rPr lang="en-US" sz="900" dirty="0" smtClean="0"/>
              <a:t>  for (</a:t>
            </a:r>
            <a:r>
              <a:rPr lang="en-US" sz="900" dirty="0" err="1" smtClean="0"/>
              <a:t>i</a:t>
            </a:r>
            <a:r>
              <a:rPr lang="en-US" sz="900" dirty="0" smtClean="0"/>
              <a:t>=0;i&lt;10;i++) {</a:t>
            </a:r>
          </a:p>
          <a:p>
            <a:pPr algn="l"/>
            <a:r>
              <a:rPr lang="en-US" sz="900" dirty="0" smtClean="0"/>
              <a:t>    </a:t>
            </a:r>
            <a:r>
              <a:rPr lang="en-US" sz="900" dirty="0" err="1" smtClean="0"/>
              <a:t>printf</a:t>
            </a:r>
            <a:r>
              <a:rPr lang="en-US" sz="900" dirty="0" smtClean="0"/>
              <a:t>("%d %d\n", </a:t>
            </a:r>
            <a:r>
              <a:rPr lang="en-US" sz="900" dirty="0" err="1" smtClean="0"/>
              <a:t>i</a:t>
            </a:r>
            <a:r>
              <a:rPr lang="en-US" sz="900" dirty="0" smtClean="0"/>
              <a:t>, d[</a:t>
            </a:r>
            <a:r>
              <a:rPr lang="en-US" sz="900" dirty="0" err="1" smtClean="0"/>
              <a:t>i</a:t>
            </a:r>
            <a:r>
              <a:rPr lang="en-US" sz="900" dirty="0" smtClean="0"/>
              <a:t>]);</a:t>
            </a:r>
          </a:p>
          <a:p>
            <a:pPr algn="l"/>
            <a:r>
              <a:rPr lang="en-US" sz="900" dirty="0" smtClean="0"/>
              <a:t>  }</a:t>
            </a:r>
          </a:p>
          <a:p>
            <a:pPr algn="l"/>
            <a:r>
              <a:rPr lang="en-US" sz="900" dirty="0" smtClean="0"/>
              <a:t>  return 0;</a:t>
            </a:r>
          </a:p>
          <a:p>
            <a:pPr algn="l"/>
            <a:r>
              <a:rPr lang="en-US" sz="900" dirty="0" smtClean="0"/>
              <a:t>}</a:t>
            </a:r>
          </a:p>
          <a:p>
            <a:pPr algn="l"/>
            <a:r>
              <a:rPr lang="en-US" sz="900" b="1" dirty="0" smtClean="0"/>
              <a:t>#</a:t>
            </a:r>
            <a:r>
              <a:rPr lang="en-US" sz="900" b="1" dirty="0" err="1" smtClean="0"/>
              <a:t>endif</a:t>
            </a:r>
            <a:endParaRPr lang="en-US" sz="900" b="1" dirty="0"/>
          </a:p>
        </p:txBody>
      </p:sp>
      <p:sp>
        <p:nvSpPr>
          <p:cNvPr id="27" name="Right Brace 26"/>
          <p:cNvSpPr/>
          <p:nvPr/>
        </p:nvSpPr>
        <p:spPr>
          <a:xfrm>
            <a:off x="3637133" y="3352191"/>
            <a:ext cx="307160" cy="111374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/>
          <p:cNvSpPr/>
          <p:nvPr/>
        </p:nvSpPr>
        <p:spPr>
          <a:xfrm>
            <a:off x="3637133" y="4542746"/>
            <a:ext cx="307160" cy="17282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05031" y="3659431"/>
            <a:ext cx="2354893" cy="276999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Design to be synthesized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251451" y="5003606"/>
            <a:ext cx="2713248" cy="83099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Test Bench</a:t>
            </a:r>
          </a:p>
          <a:p>
            <a:pPr algn="ctr"/>
            <a:r>
              <a:rPr lang="en-US" sz="1200" b="1" dirty="0" smtClean="0"/>
              <a:t>Nothing in this </a:t>
            </a:r>
            <a:r>
              <a:rPr lang="en-US" sz="1200" b="1" dirty="0" err="1" smtClean="0"/>
              <a:t>ifndef</a:t>
            </a:r>
            <a:r>
              <a:rPr lang="en-US" sz="1200" b="1" dirty="0" smtClean="0"/>
              <a:t> will be read by </a:t>
            </a:r>
            <a:r>
              <a:rPr lang="en-US" sz="1200" b="1" dirty="0" err="1" smtClean="0"/>
              <a:t>Vivado</a:t>
            </a:r>
            <a:r>
              <a:rPr lang="en-US" sz="1200" b="1" dirty="0" smtClean="0"/>
              <a:t> HLS</a:t>
            </a:r>
          </a:p>
          <a:p>
            <a:pPr algn="ctr"/>
            <a:r>
              <a:rPr lang="en-US" sz="1200" b="1" dirty="0" smtClean="0"/>
              <a:t>(will be read by </a:t>
            </a:r>
            <a:r>
              <a:rPr lang="en-US" sz="1200" b="1" dirty="0" err="1" smtClean="0"/>
              <a:t>gcc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Ideal test bench</a:t>
            </a:r>
          </a:p>
          <a:p>
            <a:pPr lvl="1"/>
            <a:r>
              <a:rPr lang="en-US" dirty="0" smtClean="0"/>
              <a:t>Should be self checking</a:t>
            </a:r>
          </a:p>
          <a:p>
            <a:pPr lvl="2"/>
            <a:r>
              <a:rPr lang="en-US" dirty="0" smtClean="0"/>
              <a:t>RTL verification will re-use the C test bench</a:t>
            </a:r>
          </a:p>
          <a:p>
            <a:pPr lvl="1"/>
            <a:r>
              <a:rPr lang="en-US" dirty="0" smtClean="0"/>
              <a:t>If the test bench is self-checking</a:t>
            </a:r>
          </a:p>
          <a:p>
            <a:pPr lvl="2"/>
            <a:r>
              <a:rPr lang="en-US" dirty="0" smtClean="0"/>
              <a:t>Allows RTL Verification to be run without a requirement to check the results again</a:t>
            </a:r>
          </a:p>
          <a:p>
            <a:pPr lvl="1"/>
            <a:r>
              <a:rPr lang="en-US" dirty="0" smtClean="0"/>
              <a:t>RTL verification “passes” if the test bench return value is 0 (zero)</a:t>
            </a:r>
          </a:p>
          <a:p>
            <a:pPr lvl="2"/>
            <a:r>
              <a:rPr lang="en-US" dirty="0" smtClean="0"/>
              <a:t>Actively return a 0 if the simulation passes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Non-synthesizable constructs may be added to a synthesize function if __SYNTHESIS__ is used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benches II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96559" y="3665243"/>
            <a:ext cx="6962293" cy="138499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050" dirty="0" err="1" smtClean="0"/>
              <a:t>int</a:t>
            </a:r>
            <a:r>
              <a:rPr lang="en-US" sz="1050" dirty="0" smtClean="0"/>
              <a:t> main () { </a:t>
            </a:r>
          </a:p>
          <a:p>
            <a:pPr algn="l"/>
            <a:r>
              <a:rPr lang="en-US" sz="1050" dirty="0" smtClean="0"/>
              <a:t>  // Compare results</a:t>
            </a:r>
          </a:p>
          <a:p>
            <a:pPr algn="l"/>
            <a:r>
              <a:rPr lang="en-US" sz="1050" dirty="0" smtClean="0"/>
              <a:t>  </a:t>
            </a:r>
            <a:r>
              <a:rPr lang="en-US" sz="1050" dirty="0" err="1" smtClean="0"/>
              <a:t>int</a:t>
            </a:r>
            <a:r>
              <a:rPr lang="en-US" sz="1050" dirty="0" smtClean="0"/>
              <a:t> ret = system("diff --brief -w </a:t>
            </a:r>
            <a:r>
              <a:rPr lang="en-US" sz="1050" dirty="0" err="1" smtClean="0"/>
              <a:t>test_data</a:t>
            </a:r>
            <a:r>
              <a:rPr lang="en-US" sz="1050" dirty="0" smtClean="0"/>
              <a:t>/output.dat </a:t>
            </a:r>
            <a:r>
              <a:rPr lang="en-US" sz="1050" dirty="0" err="1" smtClean="0"/>
              <a:t>test_data</a:t>
            </a:r>
            <a:r>
              <a:rPr lang="en-US" sz="1050" dirty="0" smtClean="0"/>
              <a:t>/</a:t>
            </a:r>
            <a:r>
              <a:rPr lang="en-US" sz="1050" dirty="0" err="1" smtClean="0"/>
              <a:t>output.golden.dat</a:t>
            </a:r>
            <a:r>
              <a:rPr lang="en-US" sz="1050" dirty="0" smtClean="0"/>
              <a:t>");</a:t>
            </a:r>
          </a:p>
          <a:p>
            <a:pPr algn="l"/>
            <a:r>
              <a:rPr lang="en-US" sz="1050" dirty="0" smtClean="0"/>
              <a:t>  if (ret != 0) {</a:t>
            </a:r>
          </a:p>
          <a:p>
            <a:pPr algn="l"/>
            <a:r>
              <a:rPr lang="en-US" sz="1050" dirty="0" smtClean="0"/>
              <a:t>        </a:t>
            </a:r>
            <a:r>
              <a:rPr lang="en-US" sz="1050" dirty="0" err="1" smtClean="0"/>
              <a:t>printf</a:t>
            </a:r>
            <a:r>
              <a:rPr lang="en-US" sz="1050" dirty="0" smtClean="0"/>
              <a:t>("Test failed !!!\n", ret); </a:t>
            </a:r>
            <a:r>
              <a:rPr lang="en-US" sz="1050" b="1" dirty="0" smtClean="0"/>
              <a:t>return 1</a:t>
            </a:r>
            <a:r>
              <a:rPr lang="en-US" sz="1050" dirty="0" smtClean="0"/>
              <a:t>;</a:t>
            </a:r>
          </a:p>
          <a:p>
            <a:pPr algn="l"/>
            <a:r>
              <a:rPr lang="en-US" sz="1050" dirty="0" smtClean="0"/>
              <a:t>  } else {</a:t>
            </a:r>
          </a:p>
          <a:p>
            <a:pPr algn="l"/>
            <a:r>
              <a:rPr lang="en-US" sz="1050" dirty="0" smtClean="0"/>
              <a:t>        </a:t>
            </a:r>
            <a:r>
              <a:rPr lang="en-US" sz="1050" dirty="0" err="1" smtClean="0"/>
              <a:t>printf</a:t>
            </a:r>
            <a:r>
              <a:rPr lang="en-US" sz="1050" dirty="0" smtClean="0"/>
              <a:t>("Test passed !\n", ret); </a:t>
            </a:r>
            <a:r>
              <a:rPr lang="en-US" sz="1050" b="1" dirty="0" smtClean="0"/>
              <a:t>return 0</a:t>
            </a:r>
            <a:r>
              <a:rPr lang="en-US" sz="1050" dirty="0" smtClean="0"/>
              <a:t>;</a:t>
            </a:r>
          </a:p>
          <a:p>
            <a:pPr algn="l"/>
            <a:r>
              <a:rPr lang="en-US" sz="1050" dirty="0" smtClean="0"/>
              <a:t>  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05273" y="3637995"/>
            <a:ext cx="2354893" cy="73866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+mn-lt"/>
              </a:rPr>
              <a:t>The –w option ensures the “newline” does not cause a difference between Windows and Linux files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3239" y="5431162"/>
            <a:ext cx="5065734" cy="900246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050" dirty="0" smtClean="0"/>
              <a:t>#</a:t>
            </a:r>
            <a:r>
              <a:rPr lang="en-US" sz="1050" dirty="0" err="1" smtClean="0"/>
              <a:t>ifndef</a:t>
            </a:r>
            <a:r>
              <a:rPr lang="en-US" sz="1050" dirty="0" smtClean="0"/>
              <a:t> __SYNTHESIS__</a:t>
            </a:r>
          </a:p>
          <a:p>
            <a:pPr algn="l"/>
            <a:r>
              <a:rPr lang="en-US" sz="1050" dirty="0" smtClean="0"/>
              <a:t>   </a:t>
            </a:r>
            <a:r>
              <a:rPr lang="en-US" sz="1050" dirty="0" err="1" smtClean="0"/>
              <a:t>image_t</a:t>
            </a:r>
            <a:r>
              <a:rPr lang="en-US" sz="1050" dirty="0" smtClean="0"/>
              <a:t> *</a:t>
            </a:r>
            <a:r>
              <a:rPr lang="en-US" sz="1050" dirty="0" err="1" smtClean="0"/>
              <a:t>yuv</a:t>
            </a:r>
            <a:r>
              <a:rPr lang="en-US" sz="1050" dirty="0" smtClean="0"/>
              <a:t> = (</a:t>
            </a:r>
            <a:r>
              <a:rPr lang="en-US" sz="1050" dirty="0" err="1" smtClean="0"/>
              <a:t>image_t</a:t>
            </a:r>
            <a:r>
              <a:rPr lang="en-US" sz="1050" dirty="0" smtClean="0"/>
              <a:t> *)</a:t>
            </a:r>
            <a:r>
              <a:rPr lang="en-US" sz="1050" dirty="0" err="1" smtClean="0"/>
              <a:t>malloc</a:t>
            </a:r>
            <a:r>
              <a:rPr lang="en-US" sz="1050" dirty="0" smtClean="0"/>
              <a:t>(</a:t>
            </a:r>
            <a:r>
              <a:rPr lang="en-US" sz="1050" dirty="0" err="1" smtClean="0"/>
              <a:t>sizeof</a:t>
            </a:r>
            <a:r>
              <a:rPr lang="en-US" sz="1050" dirty="0" smtClean="0"/>
              <a:t>(</a:t>
            </a:r>
            <a:r>
              <a:rPr lang="en-US" sz="1050" dirty="0" err="1" smtClean="0"/>
              <a:t>image_t</a:t>
            </a:r>
            <a:r>
              <a:rPr lang="en-US" sz="1050" dirty="0" smtClean="0"/>
              <a:t>));</a:t>
            </a:r>
          </a:p>
          <a:p>
            <a:pPr algn="l"/>
            <a:r>
              <a:rPr lang="en-US" sz="1050" dirty="0" smtClean="0"/>
              <a:t>#else // Workaround </a:t>
            </a:r>
            <a:r>
              <a:rPr lang="en-US" sz="1050" dirty="0" err="1" smtClean="0"/>
              <a:t>malloc</a:t>
            </a:r>
            <a:r>
              <a:rPr lang="en-US" sz="1050" dirty="0" smtClean="0"/>
              <a:t>() calls w/o changing rest of code</a:t>
            </a:r>
          </a:p>
          <a:p>
            <a:pPr algn="l"/>
            <a:r>
              <a:rPr lang="en-US" sz="1050" dirty="0" smtClean="0"/>
              <a:t>   </a:t>
            </a:r>
            <a:r>
              <a:rPr lang="en-US" sz="1050" dirty="0" err="1" smtClean="0"/>
              <a:t>image_t</a:t>
            </a:r>
            <a:r>
              <a:rPr lang="en-US" sz="1050" dirty="0" smtClean="0"/>
              <a:t> _</a:t>
            </a:r>
            <a:r>
              <a:rPr lang="en-US" sz="1050" dirty="0" err="1" smtClean="0"/>
              <a:t>yuv</a:t>
            </a:r>
            <a:r>
              <a:rPr lang="en-US" sz="1050" dirty="0" smtClean="0"/>
              <a:t>;</a:t>
            </a:r>
          </a:p>
          <a:p>
            <a:pPr algn="l"/>
            <a:r>
              <a:rPr lang="en-US" sz="1050" dirty="0" smtClean="0"/>
              <a:t>#</a:t>
            </a:r>
            <a:r>
              <a:rPr lang="en-US" sz="1050" dirty="0" err="1" smtClean="0"/>
              <a:t>endif</a:t>
            </a:r>
            <a:endParaRPr lang="en-US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temp\SNAGHTML2303d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1951037"/>
            <a:ext cx="550545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3450" y="1327152"/>
            <a:ext cx="5557047" cy="4268337"/>
          </a:xfrm>
        </p:spPr>
        <p:txBody>
          <a:bodyPr/>
          <a:lstStyle/>
          <a:p>
            <a:r>
              <a:rPr lang="en-US" dirty="0"/>
              <a:t>Provide a solution </a:t>
            </a:r>
            <a:r>
              <a:rPr lang="en-US" dirty="0" smtClean="0"/>
              <a:t>name</a:t>
            </a:r>
          </a:p>
          <a:p>
            <a:pPr lvl="1"/>
            <a:r>
              <a:rPr lang="en-US" dirty="0"/>
              <a:t>Default is solution1, then solution2 </a:t>
            </a:r>
            <a:r>
              <a:rPr lang="en-US" dirty="0" smtClean="0"/>
              <a:t>etc.</a:t>
            </a:r>
          </a:p>
          <a:p>
            <a:r>
              <a:rPr lang="en-US" dirty="0"/>
              <a:t>Specify the </a:t>
            </a:r>
            <a:r>
              <a:rPr lang="en-US" dirty="0" smtClean="0"/>
              <a:t>clock</a:t>
            </a:r>
          </a:p>
          <a:p>
            <a:pPr marL="800100" lvl="1" indent="-342900"/>
            <a:r>
              <a:rPr lang="en-US" dirty="0"/>
              <a:t>The clock uncertainty is subtracted from the clock to provide an “effective clock period”</a:t>
            </a:r>
          </a:p>
          <a:p>
            <a:pPr marL="800100" lvl="1" indent="-342900"/>
            <a:r>
              <a:rPr lang="en-US" dirty="0" err="1"/>
              <a:t>Vivado</a:t>
            </a:r>
            <a:r>
              <a:rPr lang="en-US" dirty="0"/>
              <a:t> HLS uses the “effective clock period” for Synthesis</a:t>
            </a:r>
          </a:p>
          <a:p>
            <a:pPr marL="800100" lvl="1" indent="-342900"/>
            <a:r>
              <a:rPr lang="en-US" dirty="0"/>
              <a:t>Provides users defined margin for downstream RTL synthesis, P&amp;R</a:t>
            </a:r>
          </a:p>
          <a:p>
            <a:r>
              <a:rPr lang="en-US" dirty="0"/>
              <a:t>Select the </a:t>
            </a:r>
            <a:r>
              <a:rPr lang="en-US" dirty="0" smtClean="0"/>
              <a:t>part</a:t>
            </a:r>
            <a:endParaRPr lang="en-US" dirty="0"/>
          </a:p>
          <a:p>
            <a:pPr marL="800100" lvl="1" indent="-342900">
              <a:buFont typeface="Verdana" pitchFamily="34" charset="0"/>
              <a:buChar char="−"/>
            </a:pPr>
            <a:r>
              <a:rPr lang="en-US" dirty="0" smtClean="0"/>
              <a:t>Select </a:t>
            </a:r>
            <a:r>
              <a:rPr lang="en-US" dirty="0"/>
              <a:t>a device family after applying filters such as family, package and speed </a:t>
            </a:r>
            <a:r>
              <a:rPr lang="en-US" dirty="0" smtClean="0"/>
              <a:t>grade (see next slide) or a board after applying boards specify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Configuration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1374048" y="4260490"/>
            <a:ext cx="389327" cy="29246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target part either through </a:t>
            </a:r>
            <a:br>
              <a:rPr lang="en-US" dirty="0" smtClean="0"/>
            </a:br>
            <a:r>
              <a:rPr lang="en-US" dirty="0" smtClean="0"/>
              <a:t>Parts or Boards specify </a:t>
            </a:r>
          </a:p>
          <a:p>
            <a:r>
              <a:rPr lang="en-US" dirty="0" smtClean="0"/>
              <a:t>Select RTL Tools</a:t>
            </a:r>
          </a:p>
          <a:p>
            <a:pPr lvl="1"/>
            <a:r>
              <a:rPr lang="en-US" dirty="0" smtClean="0"/>
              <a:t>Auto</a:t>
            </a:r>
          </a:p>
          <a:p>
            <a:pPr lvl="2"/>
            <a:r>
              <a:rPr lang="en-US" dirty="0" smtClean="0"/>
              <a:t>Will select </a:t>
            </a:r>
            <a:r>
              <a:rPr lang="en-US" dirty="0" err="1" smtClean="0"/>
              <a:t>Vivado</a:t>
            </a:r>
            <a:r>
              <a:rPr lang="en-US" dirty="0" smtClean="0"/>
              <a:t> for 7 Series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Zynq</a:t>
            </a:r>
            <a:r>
              <a:rPr lang="en-US" dirty="0" smtClean="0"/>
              <a:t> devices</a:t>
            </a:r>
          </a:p>
          <a:p>
            <a:pPr lvl="2"/>
            <a:r>
              <a:rPr lang="en-US" dirty="0" smtClean="0"/>
              <a:t>Will select ISE for Virtex-6 and earlier families</a:t>
            </a:r>
          </a:p>
          <a:p>
            <a:pPr lvl="1"/>
            <a:r>
              <a:rPr lang="en-US" dirty="0" err="1" smtClean="0"/>
              <a:t>Vivado</a:t>
            </a:r>
            <a:endParaRPr lang="en-US" dirty="0" smtClean="0"/>
          </a:p>
          <a:p>
            <a:pPr lvl="1"/>
            <a:r>
              <a:rPr lang="en-US" dirty="0" smtClean="0"/>
              <a:t>ISE </a:t>
            </a:r>
          </a:p>
          <a:p>
            <a:pPr lvl="2"/>
            <a:r>
              <a:rPr lang="en-US" dirty="0" smtClean="0"/>
              <a:t>ISE Design Suite must be installed and must be </a:t>
            </a:r>
            <a:br>
              <a:rPr lang="en-US" dirty="0" smtClean="0"/>
            </a:br>
            <a:r>
              <a:rPr lang="en-US" dirty="0" smtClean="0"/>
              <a:t>included in the PATH variable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Part and Implementation Engine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22" y="2442668"/>
            <a:ext cx="1022350" cy="116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temp\SNAGHTML2bc60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2"/>
          <a:stretch/>
        </p:blipFill>
        <p:spPr bwMode="auto">
          <a:xfrm>
            <a:off x="6632108" y="3764132"/>
            <a:ext cx="4855000" cy="27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temp\SNAGHTML2920f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4" b="20663"/>
          <a:stretch/>
        </p:blipFill>
        <p:spPr bwMode="auto">
          <a:xfrm>
            <a:off x="6632108" y="1150967"/>
            <a:ext cx="4882229" cy="258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450" y="1327152"/>
            <a:ext cx="10501328" cy="4733049"/>
          </a:xfrm>
        </p:spPr>
        <p:txBody>
          <a:bodyPr>
            <a:normAutofit/>
          </a:bodyPr>
          <a:lstStyle/>
          <a:p>
            <a:r>
              <a:rPr lang="en-US" dirty="0" smtClean="0"/>
              <a:t>Clock frequency must be specified</a:t>
            </a:r>
          </a:p>
          <a:p>
            <a:pPr lvl="1"/>
            <a:r>
              <a:rPr lang="en-US" dirty="0" smtClean="0"/>
              <a:t>Only 1 clock can be specified for C/C++ functions</a:t>
            </a:r>
          </a:p>
          <a:p>
            <a:pPr lvl="1"/>
            <a:r>
              <a:rPr lang="en-US" dirty="0" smtClean="0"/>
              <a:t>SystemC can define multiple clocks</a:t>
            </a:r>
          </a:p>
          <a:p>
            <a:r>
              <a:rPr lang="en-US" dirty="0" smtClean="0"/>
              <a:t>Clock uncertainty can be specified</a:t>
            </a:r>
          </a:p>
          <a:p>
            <a:pPr lvl="1"/>
            <a:r>
              <a:rPr lang="en-US" dirty="0" smtClean="0"/>
              <a:t>Subtracted from the clock period to give an effective clock period</a:t>
            </a:r>
          </a:p>
          <a:p>
            <a:pPr lvl="1"/>
            <a:r>
              <a:rPr lang="en-US" dirty="0" smtClean="0"/>
              <a:t>The effective clock period is used for synthesis</a:t>
            </a:r>
          </a:p>
          <a:p>
            <a:pPr lvl="2"/>
            <a:r>
              <a:rPr lang="en-US" dirty="0" smtClean="0"/>
              <a:t>Should not be used as a design </a:t>
            </a:r>
            <a:br>
              <a:rPr lang="en-US" dirty="0" smtClean="0"/>
            </a:br>
            <a:r>
              <a:rPr lang="en-US" dirty="0" smtClean="0"/>
              <a:t>parameter</a:t>
            </a:r>
          </a:p>
          <a:p>
            <a:pPr lvl="2"/>
            <a:r>
              <a:rPr lang="en-US" dirty="0" smtClean="0"/>
              <a:t>Do not vary for different  results: this is </a:t>
            </a:r>
            <a:br>
              <a:rPr lang="en-US" dirty="0" smtClean="0"/>
            </a:br>
            <a:r>
              <a:rPr lang="en-US" dirty="0" smtClean="0"/>
              <a:t>your safety margin</a:t>
            </a:r>
          </a:p>
          <a:p>
            <a:pPr lvl="1"/>
            <a:r>
              <a:rPr lang="en-US" dirty="0" smtClean="0"/>
              <a:t>A user controllable margin to account</a:t>
            </a:r>
            <a:br>
              <a:rPr lang="en-US" dirty="0" smtClean="0"/>
            </a:br>
            <a:r>
              <a:rPr lang="en-US" dirty="0" smtClean="0"/>
              <a:t>for downstream RTL synthesis and </a:t>
            </a:r>
            <a:br>
              <a:rPr lang="en-US" dirty="0" smtClean="0"/>
            </a:br>
            <a:r>
              <a:rPr lang="en-US" dirty="0" smtClean="0"/>
              <a:t>P&amp;R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Specification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486399" y="3871116"/>
            <a:ext cx="6426201" cy="2189085"/>
            <a:chOff x="5486399" y="3871116"/>
            <a:chExt cx="6426201" cy="2189085"/>
          </a:xfrm>
        </p:grpSpPr>
        <p:sp>
          <p:nvSpPr>
            <p:cNvPr id="8" name="Rectangle 7"/>
            <p:cNvSpPr/>
            <p:nvPr/>
          </p:nvSpPr>
          <p:spPr>
            <a:xfrm>
              <a:off x="5486399" y="3871116"/>
              <a:ext cx="6426201" cy="21890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521268" y="4877839"/>
              <a:ext cx="18549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5503027" y="4674105"/>
              <a:ext cx="40746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683491" y="4255166"/>
              <a:ext cx="3895347" cy="1061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29963" y="3947925"/>
              <a:ext cx="1717968" cy="261610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Clock Period</a:t>
              </a:r>
              <a:endParaRPr lang="en-US" sz="1100" b="1" dirty="0"/>
            </a:p>
          </p:txBody>
        </p:sp>
        <p:grpSp>
          <p:nvGrpSpPr>
            <p:cNvPr id="4" name="Group 25"/>
            <p:cNvGrpSpPr/>
            <p:nvPr/>
          </p:nvGrpSpPr>
          <p:grpSpPr>
            <a:xfrm>
              <a:off x="8755091" y="4408785"/>
              <a:ext cx="3071599" cy="799280"/>
              <a:chOff x="4264760" y="4465935"/>
              <a:chExt cx="2304299" cy="79928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3933692" y="4797003"/>
                <a:ext cx="662136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4264760" y="5080415"/>
                <a:ext cx="603008" cy="1061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879240" y="5003605"/>
                <a:ext cx="1689819" cy="261610"/>
              </a:xfrm>
              <a:prstGeom prst="rect">
                <a:avLst/>
              </a:prstGeom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100" b="1" dirty="0" smtClean="0"/>
                  <a:t>Clock Uncertainty</a:t>
                </a:r>
                <a:endParaRPr lang="en-US" sz="1100" b="1" dirty="0"/>
              </a:p>
            </p:txBody>
          </p:sp>
        </p:grpSp>
        <p:grpSp>
          <p:nvGrpSpPr>
            <p:cNvPr id="5" name="Group 27"/>
            <p:cNvGrpSpPr/>
            <p:nvPr/>
          </p:nvGrpSpPr>
          <p:grpSpPr>
            <a:xfrm>
              <a:off x="5734684" y="5023265"/>
              <a:ext cx="3029715" cy="546102"/>
              <a:chOff x="1998865" y="5080415"/>
              <a:chExt cx="2272878" cy="546102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1998865" y="5080415"/>
                <a:ext cx="2272878" cy="1061"/>
              </a:xfrm>
              <a:prstGeom prst="straightConnector1">
                <a:avLst/>
              </a:prstGeom>
              <a:ln w="19050">
                <a:headEnd type="triangle" w="med" len="med"/>
                <a:tailEnd type="triangl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2190890" y="5195630"/>
                <a:ext cx="1958656" cy="430887"/>
              </a:xfrm>
              <a:prstGeom prst="rect">
                <a:avLst/>
              </a:prstGeom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Effective Clock Period</a:t>
                </a:r>
              </a:p>
              <a:p>
                <a:pPr algn="ctr"/>
                <a:r>
                  <a:rPr lang="en-US" sz="1100" b="1" dirty="0"/>
                  <a:t>u</a:t>
                </a:r>
                <a:r>
                  <a:rPr lang="en-US" sz="1100" b="1" dirty="0" smtClean="0"/>
                  <a:t>sed by </a:t>
                </a:r>
                <a:r>
                  <a:rPr lang="en-US" sz="1100" b="1" dirty="0" err="1" smtClean="0"/>
                  <a:t>Vivado</a:t>
                </a:r>
                <a:r>
                  <a:rPr lang="en-US" sz="1100" b="1" dirty="0" smtClean="0"/>
                  <a:t> HLS</a:t>
                </a:r>
                <a:endParaRPr lang="en-US" sz="1100" b="1" dirty="0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 rot="5400000" flipH="1" flipV="1">
              <a:off x="7419785" y="4674105"/>
              <a:ext cx="40746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5706762" y="4470370"/>
              <a:ext cx="191675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7623520" y="4877839"/>
              <a:ext cx="191675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9336543" y="4674105"/>
              <a:ext cx="40746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540277" y="4470370"/>
              <a:ext cx="18549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28"/>
            <p:cNvGrpSpPr/>
            <p:nvPr/>
          </p:nvGrpSpPr>
          <p:grpSpPr>
            <a:xfrm>
              <a:off x="8806283" y="5253696"/>
              <a:ext cx="2406087" cy="668945"/>
              <a:chOff x="4303164" y="5310845"/>
              <a:chExt cx="1805035" cy="66894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495190" y="5579680"/>
                <a:ext cx="1613009" cy="40011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Margin for Logic Synthesis and P&amp;R</a:t>
                </a:r>
                <a:endParaRPr lang="en-US" sz="1000" b="1" dirty="0"/>
              </a:p>
            </p:txBody>
          </p:sp>
          <p:sp>
            <p:nvSpPr>
              <p:cNvPr id="27" name="Right Brace 26"/>
              <p:cNvSpPr/>
              <p:nvPr/>
            </p:nvSpPr>
            <p:spPr>
              <a:xfrm rot="5400000">
                <a:off x="4475986" y="5138023"/>
                <a:ext cx="230431" cy="576075"/>
              </a:xfrm>
              <a:prstGeom prst="rightBrac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temp\SNAGHTML24aac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61" y="1182036"/>
            <a:ext cx="8565664" cy="528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Vivado</a:t>
            </a:r>
            <a:r>
              <a:rPr lang="en-US" dirty="0" smtClean="0"/>
              <a:t> HLS Project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00260" y="5492126"/>
            <a:ext cx="3839500" cy="4308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 smtClean="0"/>
              <a:t>Console Pane</a:t>
            </a:r>
          </a:p>
          <a:p>
            <a:pPr algn="ctr"/>
            <a:r>
              <a:rPr lang="en-US" sz="1100" b="1" dirty="0" smtClean="0"/>
              <a:t>Displays </a:t>
            </a:r>
            <a:r>
              <a:rPr lang="en-US" sz="1100" b="1" dirty="0" err="1" smtClean="0"/>
              <a:t>Vivado</a:t>
            </a:r>
            <a:r>
              <a:rPr lang="en-US" sz="1100" b="1" dirty="0" smtClean="0"/>
              <a:t> HLS  run time messages 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15616" y="4089276"/>
            <a:ext cx="1945347" cy="600164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 smtClean="0"/>
              <a:t>Project Explorer</a:t>
            </a:r>
          </a:p>
          <a:p>
            <a:pPr algn="ctr"/>
            <a:r>
              <a:rPr lang="en-US" sz="1100" b="1" dirty="0" smtClean="0"/>
              <a:t>Project files displayed in a hierarchal view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07338" y="4237333"/>
            <a:ext cx="2559668" cy="600164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 smtClean="0"/>
              <a:t>Information Pane</a:t>
            </a:r>
          </a:p>
          <a:p>
            <a:pPr algn="ctr"/>
            <a:r>
              <a:rPr lang="en-US" sz="1100" b="1" dirty="0" smtClean="0"/>
              <a:t>Can view and edit any file from the Project Explorer</a:t>
            </a:r>
            <a:endParaRPr lang="en-US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19423" y="3227106"/>
            <a:ext cx="3288190" cy="600164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 smtClean="0"/>
              <a:t>Auxiliary Pane</a:t>
            </a:r>
          </a:p>
          <a:p>
            <a:pPr algn="ctr"/>
            <a:r>
              <a:rPr lang="en-US" sz="1100" b="1" dirty="0" smtClean="0"/>
              <a:t>Cross-referenced with the Information Pane (here it shows objects in the source code)</a:t>
            </a:r>
            <a:endParaRPr lang="en-US" sz="11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chemeClr val="tx1"/>
                </a:solidFill>
                <a:cs typeface="Arial" pitchFamily="34" charset="0"/>
              </a:rPr>
              <a:t>After completing this </a:t>
            </a:r>
            <a:r>
              <a:rPr lang="en-US" altLang="zh-CN" dirty="0" smtClean="0">
                <a:solidFill>
                  <a:schemeClr val="tx1"/>
                </a:solidFill>
                <a:cs typeface="Arial" pitchFamily="34" charset="0"/>
              </a:rPr>
              <a:t>module, </a:t>
            </a:r>
            <a:r>
              <a:rPr lang="en-US" altLang="zh-CN" dirty="0">
                <a:solidFill>
                  <a:schemeClr val="tx1"/>
                </a:solidFill>
                <a:cs typeface="Arial" pitchFamily="34" charset="0"/>
              </a:rPr>
              <a:t>you will be able to:</a:t>
            </a:r>
          </a:p>
          <a:p>
            <a:pPr>
              <a:lnSpc>
                <a:spcPts val="1000"/>
              </a:lnSpc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List various OS under which </a:t>
            </a:r>
            <a:r>
              <a:rPr lang="en-US" dirty="0" err="1" smtClean="0"/>
              <a:t>Vivado</a:t>
            </a:r>
            <a:r>
              <a:rPr lang="en-US" dirty="0" smtClean="0"/>
              <a:t> HLS </a:t>
            </a:r>
            <a:r>
              <a:rPr lang="en-US" dirty="0"/>
              <a:t>is supported</a:t>
            </a:r>
          </a:p>
          <a:p>
            <a:pPr lvl="1"/>
            <a:r>
              <a:rPr lang="en-US" dirty="0"/>
              <a:t>Describe how projects are created and maintained in </a:t>
            </a:r>
            <a:r>
              <a:rPr lang="en-US" dirty="0" err="1" smtClean="0"/>
              <a:t>Vivado</a:t>
            </a:r>
            <a:r>
              <a:rPr lang="en-US" dirty="0" smtClean="0"/>
              <a:t> HLS</a:t>
            </a:r>
            <a:endParaRPr lang="en-US" dirty="0"/>
          </a:p>
          <a:p>
            <a:pPr lvl="1"/>
            <a:r>
              <a:rPr lang="en-US" dirty="0"/>
              <a:t>State various steps involved in using </a:t>
            </a:r>
            <a:r>
              <a:rPr lang="en-US" dirty="0" err="1" smtClean="0"/>
              <a:t>Vivado</a:t>
            </a:r>
            <a:r>
              <a:rPr lang="en-US" dirty="0" smtClean="0"/>
              <a:t> HLS </a:t>
            </a:r>
            <a:r>
              <a:rPr lang="en-US" dirty="0"/>
              <a:t>project creation wizard</a:t>
            </a:r>
          </a:p>
          <a:p>
            <a:pPr lvl="1"/>
            <a:r>
              <a:rPr lang="en-US" dirty="0"/>
              <a:t>Distinguish between the role of top-level module in </a:t>
            </a:r>
            <a:r>
              <a:rPr lang="en-US" dirty="0" err="1"/>
              <a:t>testbench</a:t>
            </a:r>
            <a:r>
              <a:rPr lang="en-US" dirty="0"/>
              <a:t> and design to be synthesized</a:t>
            </a:r>
          </a:p>
          <a:p>
            <a:pPr lvl="1"/>
            <a:r>
              <a:rPr lang="en-US" dirty="0" smtClean="0"/>
              <a:t>List various verifications which can be done in </a:t>
            </a:r>
            <a:r>
              <a:rPr lang="en-US" dirty="0" err="1" smtClean="0"/>
              <a:t>Vivado</a:t>
            </a:r>
            <a:r>
              <a:rPr lang="en-US" dirty="0" smtClean="0"/>
              <a:t> HLS</a:t>
            </a:r>
          </a:p>
          <a:p>
            <a:pPr lvl="1"/>
            <a:r>
              <a:rPr lang="en-US" dirty="0" smtClean="0"/>
              <a:t>List </a:t>
            </a:r>
            <a:r>
              <a:rPr lang="en-US" dirty="0" err="1" smtClean="0"/>
              <a:t>Vivado</a:t>
            </a:r>
            <a:r>
              <a:rPr lang="en-US" dirty="0" smtClean="0"/>
              <a:t> HLS </a:t>
            </a:r>
            <a:r>
              <a:rPr lang="en-US" dirty="0"/>
              <a:t>project directory structure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primary commands have toolbar buttons</a:t>
            </a:r>
          </a:p>
          <a:p>
            <a:pPr lvl="1"/>
            <a:r>
              <a:rPr lang="en-US" dirty="0" smtClean="0"/>
              <a:t>Easy access for standard tasks</a:t>
            </a:r>
          </a:p>
          <a:p>
            <a:pPr lvl="1"/>
            <a:r>
              <a:rPr lang="en-US" dirty="0" smtClean="0"/>
              <a:t>Button highlights when the option is available</a:t>
            </a:r>
          </a:p>
          <a:p>
            <a:pPr lvl="2"/>
            <a:r>
              <a:rPr lang="en-US" dirty="0" smtClean="0"/>
              <a:t>E.g. cannot perform C/RTL simulation before synthesis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GUI Toolbar</a:t>
            </a:r>
            <a:endParaRPr lang="en-US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953" y="3467406"/>
            <a:ext cx="2047733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Create a new Project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953" y="4569261"/>
            <a:ext cx="2047733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Create a new Solution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6903" y="5195631"/>
            <a:ext cx="2369943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Change Solution Settings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6903" y="4031073"/>
            <a:ext cx="2354893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Change Project Settings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1953" y="5770901"/>
            <a:ext cx="2252508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Run C Simulation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677946" y="5854102"/>
            <a:ext cx="2029229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Run C Synthesis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86925" y="4964732"/>
            <a:ext cx="2019704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Export RTL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77946" y="4540611"/>
            <a:ext cx="1996540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Open Reports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15653" y="2968141"/>
            <a:ext cx="460741" cy="4224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227586" y="2968141"/>
            <a:ext cx="460741" cy="4224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44291" y="2968141"/>
            <a:ext cx="460741" cy="4224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07418" y="2968141"/>
            <a:ext cx="460741" cy="4224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70545" y="2968141"/>
            <a:ext cx="460741" cy="4224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889639" y="2968141"/>
            <a:ext cx="460741" cy="4224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708733" y="2968141"/>
            <a:ext cx="460741" cy="4224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271859" y="2968141"/>
            <a:ext cx="460741" cy="4224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988565" y="2968141"/>
            <a:ext cx="460741" cy="4224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Elbow Connector 28"/>
          <p:cNvCxnSpPr>
            <a:stCxn id="18" idx="2"/>
            <a:endCxn id="8" idx="3"/>
          </p:cNvCxnSpPr>
          <p:nvPr/>
        </p:nvCxnSpPr>
        <p:spPr>
          <a:xfrm rot="5400000">
            <a:off x="2595200" y="3255082"/>
            <a:ext cx="215310" cy="48633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28"/>
          <p:cNvCxnSpPr>
            <a:endCxn id="12" idx="3"/>
          </p:cNvCxnSpPr>
          <p:nvPr/>
        </p:nvCxnSpPr>
        <p:spPr>
          <a:xfrm rot="5400000">
            <a:off x="2452229" y="3163845"/>
            <a:ext cx="1305295" cy="70616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28"/>
          <p:cNvCxnSpPr>
            <a:endCxn id="13" idx="3"/>
          </p:cNvCxnSpPr>
          <p:nvPr/>
        </p:nvCxnSpPr>
        <p:spPr>
          <a:xfrm rot="10800000" flipV="1">
            <a:off x="2664462" y="3390595"/>
            <a:ext cx="3020669" cy="2518805"/>
          </a:xfrm>
          <a:prstGeom prst="bentConnector3">
            <a:avLst>
              <a:gd name="adj1" fmla="val -45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28"/>
          <p:cNvCxnSpPr>
            <a:endCxn id="17" idx="1"/>
          </p:cNvCxnSpPr>
          <p:nvPr/>
        </p:nvCxnSpPr>
        <p:spPr>
          <a:xfrm>
            <a:off x="8245077" y="3390596"/>
            <a:ext cx="1432869" cy="1288515"/>
          </a:xfrm>
          <a:prstGeom prst="bentConnector3">
            <a:avLst>
              <a:gd name="adj1" fmla="val -52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28"/>
          <p:cNvCxnSpPr>
            <a:endCxn id="16" idx="1"/>
          </p:cNvCxnSpPr>
          <p:nvPr/>
        </p:nvCxnSpPr>
        <p:spPr>
          <a:xfrm>
            <a:off x="7605609" y="3341776"/>
            <a:ext cx="2081316" cy="1761456"/>
          </a:xfrm>
          <a:prstGeom prst="bentConnector3">
            <a:avLst>
              <a:gd name="adj1" fmla="val -79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28"/>
          <p:cNvCxnSpPr/>
          <p:nvPr/>
        </p:nvCxnSpPr>
        <p:spPr>
          <a:xfrm rot="16200000" flipH="1">
            <a:off x="9734621" y="3242284"/>
            <a:ext cx="522551" cy="51193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677946" y="3697836"/>
            <a:ext cx="1996540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Open Analysis Viewer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655675" y="4109134"/>
            <a:ext cx="2041081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Compare Reports</a:t>
            </a:r>
          </a:p>
        </p:txBody>
      </p:sp>
      <p:cxnSp>
        <p:nvCxnSpPr>
          <p:cNvPr id="64" name="Elbow Connector 28"/>
          <p:cNvCxnSpPr>
            <a:endCxn id="14" idx="1"/>
          </p:cNvCxnSpPr>
          <p:nvPr/>
        </p:nvCxnSpPr>
        <p:spPr>
          <a:xfrm>
            <a:off x="6238118" y="3324224"/>
            <a:ext cx="3439828" cy="2668378"/>
          </a:xfrm>
          <a:prstGeom prst="bentConnector3">
            <a:avLst>
              <a:gd name="adj1" fmla="val -39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677946" y="5434228"/>
            <a:ext cx="2038350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Run C/RTL </a:t>
            </a:r>
            <a:r>
              <a:rPr lang="en-US" sz="1200" b="1" dirty="0" err="1" smtClean="0"/>
              <a:t>Cosimulation</a:t>
            </a:r>
            <a:endParaRPr lang="en-US" sz="1200" b="1" dirty="0" smtClean="0"/>
          </a:p>
        </p:txBody>
      </p:sp>
      <p:cxnSp>
        <p:nvCxnSpPr>
          <p:cNvPr id="52" name="Elbow Connector 28"/>
          <p:cNvCxnSpPr>
            <a:endCxn id="51" idx="1"/>
          </p:cNvCxnSpPr>
          <p:nvPr/>
        </p:nvCxnSpPr>
        <p:spPr>
          <a:xfrm>
            <a:off x="7039521" y="3193716"/>
            <a:ext cx="2638425" cy="2379012"/>
          </a:xfrm>
          <a:prstGeom prst="bentConnector3">
            <a:avLst>
              <a:gd name="adj1" fmla="val -90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31"/>
          <a:stretch/>
        </p:blipFill>
        <p:spPr bwMode="auto">
          <a:xfrm>
            <a:off x="2650837" y="2843209"/>
            <a:ext cx="2168814" cy="48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26" y="2843209"/>
            <a:ext cx="7349224" cy="48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Elbow Connector 28"/>
          <p:cNvCxnSpPr>
            <a:endCxn id="9" idx="3"/>
          </p:cNvCxnSpPr>
          <p:nvPr/>
        </p:nvCxnSpPr>
        <p:spPr>
          <a:xfrm rot="10800000" flipV="1">
            <a:off x="2459687" y="3312735"/>
            <a:ext cx="1509747" cy="1395026"/>
          </a:xfrm>
          <a:prstGeom prst="bentConnector3">
            <a:avLst>
              <a:gd name="adj1" fmla="val 15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28"/>
          <p:cNvCxnSpPr>
            <a:endCxn id="11" idx="3"/>
          </p:cNvCxnSpPr>
          <p:nvPr/>
        </p:nvCxnSpPr>
        <p:spPr>
          <a:xfrm rot="5400000">
            <a:off x="2641705" y="3468417"/>
            <a:ext cx="1990855" cy="174057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28"/>
          <p:cNvCxnSpPr>
            <a:endCxn id="63" idx="1"/>
          </p:cNvCxnSpPr>
          <p:nvPr/>
        </p:nvCxnSpPr>
        <p:spPr>
          <a:xfrm rot="16200000" flipH="1">
            <a:off x="8901349" y="3493308"/>
            <a:ext cx="966888" cy="54176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temp\SNAGHTML24aac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377950"/>
            <a:ext cx="7512050" cy="463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Files: Views, Edits &amp; Information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106178" y="2653215"/>
            <a:ext cx="5418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2082313" y="2653215"/>
            <a:ext cx="1382223" cy="8833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337201" y="2679644"/>
            <a:ext cx="67319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489464" y="3172599"/>
            <a:ext cx="1651418" cy="6655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0091" y="3568382"/>
            <a:ext cx="2406087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Open file and it will display in the information pane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56163" y="4331061"/>
            <a:ext cx="4812173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The Auxiliary pane is context sensitive with respect to the information pane 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Here it displays elements in the code which can have directives specified on them</a:t>
            </a:r>
            <a:endParaRPr lang="en-US" sz="1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Invoking </a:t>
            </a:r>
            <a:r>
              <a:rPr lang="en-US" dirty="0" err="1" smtClean="0">
                <a:solidFill>
                  <a:schemeClr val="bg2"/>
                </a:solidFill>
              </a:rPr>
              <a:t>Vivado</a:t>
            </a:r>
            <a:r>
              <a:rPr lang="en-US" dirty="0" smtClean="0">
                <a:solidFill>
                  <a:schemeClr val="bg2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Project Creation using </a:t>
            </a:r>
            <a:r>
              <a:rPr lang="en-US" dirty="0" err="1" smtClean="0">
                <a:solidFill>
                  <a:schemeClr val="bg2"/>
                </a:solidFill>
              </a:rPr>
              <a:t>Vivado</a:t>
            </a:r>
            <a:r>
              <a:rPr lang="en-US" dirty="0" smtClean="0">
                <a:solidFill>
                  <a:schemeClr val="bg2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Synthesis to IPXACT Flow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</a:rPr>
              <a:t>Design Analysis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Other Ways to use </a:t>
            </a:r>
            <a:r>
              <a:rPr lang="en-US" dirty="0" err="1" smtClean="0">
                <a:solidFill>
                  <a:srgbClr val="FF0000"/>
                </a:solidFill>
              </a:rPr>
              <a:t>Vivado</a:t>
            </a:r>
            <a:r>
              <a:rPr lang="en-US" dirty="0" smtClean="0">
                <a:solidFill>
                  <a:srgbClr val="FF0000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C Synthesis</a:t>
            </a:r>
          </a:p>
          <a:p>
            <a:r>
              <a:rPr lang="en-US" dirty="0" smtClean="0"/>
              <a:t>Console</a:t>
            </a:r>
          </a:p>
          <a:p>
            <a:pPr marL="857250" lvl="1" indent="-457200"/>
            <a:r>
              <a:rPr lang="en-US" dirty="0"/>
              <a:t>Will show run time information</a:t>
            </a:r>
          </a:p>
          <a:p>
            <a:pPr marL="857250" lvl="1" indent="-457200"/>
            <a:r>
              <a:rPr lang="en-US" dirty="0"/>
              <a:t>Examine for failed constraints</a:t>
            </a:r>
          </a:p>
          <a:p>
            <a:r>
              <a:rPr lang="en-US" dirty="0"/>
              <a:t>A “</a:t>
            </a:r>
            <a:r>
              <a:rPr lang="en-US" dirty="0" err="1"/>
              <a:t>syn</a:t>
            </a:r>
            <a:r>
              <a:rPr lang="en-US" dirty="0"/>
              <a:t>” directory is created</a:t>
            </a:r>
          </a:p>
          <a:p>
            <a:pPr marL="857250" lvl="1" indent="-457200"/>
            <a:r>
              <a:rPr lang="en-US" dirty="0" err="1"/>
              <a:t>Verilog</a:t>
            </a:r>
            <a:r>
              <a:rPr lang="en-US" dirty="0"/>
              <a:t>, VHDL &amp; </a:t>
            </a:r>
            <a:r>
              <a:rPr lang="en-US" dirty="0" err="1"/>
              <a:t>SystemC</a:t>
            </a:r>
            <a:r>
              <a:rPr lang="en-US" dirty="0"/>
              <a:t> RTL</a:t>
            </a:r>
          </a:p>
          <a:p>
            <a:pPr marL="857250" lvl="1" indent="-457200"/>
            <a:r>
              <a:rPr lang="en-US" dirty="0"/>
              <a:t>Synthesis reports for all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non-</a:t>
            </a:r>
            <a:r>
              <a:rPr lang="en-US" dirty="0" err="1" smtClean="0"/>
              <a:t>inlined</a:t>
            </a:r>
            <a:r>
              <a:rPr lang="en-US" dirty="0" smtClean="0"/>
              <a:t> </a:t>
            </a:r>
            <a:r>
              <a:rPr lang="en-US" dirty="0"/>
              <a:t>functions</a:t>
            </a:r>
          </a:p>
          <a:p>
            <a:r>
              <a:rPr lang="en-US" dirty="0"/>
              <a:t>Report opens automatically</a:t>
            </a:r>
          </a:p>
          <a:p>
            <a:pPr lvl="1"/>
            <a:r>
              <a:rPr lang="en-US" dirty="0"/>
              <a:t>When synthesis completes</a:t>
            </a:r>
          </a:p>
          <a:p>
            <a:r>
              <a:rPr lang="en-US" dirty="0"/>
              <a:t>Report is outlined in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Auxiliary </a:t>
            </a:r>
            <a:r>
              <a:rPr lang="en-US" dirty="0"/>
              <a:t>pane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098" name="Picture 2" descr="c:\temp\SNAGHTML312a1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68" y="1518671"/>
            <a:ext cx="6628414" cy="474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: RTL Verification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87306" y="1739180"/>
            <a:ext cx="3532339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RTL output in Verilog and VHDL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687306" y="2891330"/>
            <a:ext cx="3532339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Automatic re-use of the C-level test bench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87306" y="5340281"/>
            <a:ext cx="3532339" cy="738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Support for Xilinx simulators (</a:t>
            </a:r>
            <a:r>
              <a:rPr lang="en-US" sz="1400" b="1" dirty="0" err="1" smtClean="0"/>
              <a:t>XSim</a:t>
            </a:r>
            <a:r>
              <a:rPr lang="en-US" sz="1400" b="1" dirty="0" smtClean="0"/>
              <a:t> and </a:t>
            </a:r>
            <a:r>
              <a:rPr lang="en-US" sz="1400" b="1" dirty="0" err="1" smtClean="0"/>
              <a:t>ISim</a:t>
            </a:r>
            <a:r>
              <a:rPr lang="en-US" sz="1400" b="1" dirty="0" smtClean="0"/>
              <a:t>) and 3</a:t>
            </a:r>
            <a:r>
              <a:rPr lang="en-US" sz="1400" b="1" baseline="30000" dirty="0" smtClean="0"/>
              <a:t>rd</a:t>
            </a:r>
            <a:r>
              <a:rPr lang="en-US" sz="1400" b="1" dirty="0" smtClean="0"/>
              <a:t> party HDL simulators in automated flow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87306" y="4080411"/>
            <a:ext cx="3532339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1400" b="1" dirty="0" smtClean="0"/>
              <a:t>RTL verification can be executed from within </a:t>
            </a:r>
            <a:r>
              <a:rPr lang="en-US" sz="1400" b="1" dirty="0" err="1" smtClean="0"/>
              <a:t>Vivado</a:t>
            </a:r>
            <a:r>
              <a:rPr lang="en-US" sz="1400" b="1" dirty="0" smtClean="0"/>
              <a:t> HLS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98" y="1645112"/>
            <a:ext cx="5344920" cy="45188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05752" y="4831261"/>
            <a:ext cx="940212" cy="2692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Verify RTL</a:t>
            </a:r>
            <a:endParaRPr lang="en-US" sz="1400" b="1" dirty="0"/>
          </a:p>
        </p:txBody>
      </p:sp>
      <p:grpSp>
        <p:nvGrpSpPr>
          <p:cNvPr id="4" name="Group 62"/>
          <p:cNvGrpSpPr/>
          <p:nvPr/>
        </p:nvGrpSpPr>
        <p:grpSpPr>
          <a:xfrm>
            <a:off x="1478329" y="1645112"/>
            <a:ext cx="4906581" cy="3626999"/>
            <a:chOff x="462665" y="2008015"/>
            <a:chExt cx="3680894" cy="4109337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62665" y="2008015"/>
              <a:ext cx="1275142" cy="7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62665" y="6117350"/>
              <a:ext cx="230132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763992" y="5395660"/>
              <a:ext cx="0" cy="7216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772622" y="5395660"/>
              <a:ext cx="1370936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51224" y="4216296"/>
              <a:ext cx="2392335" cy="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4134930" y="4216296"/>
              <a:ext cx="4314" cy="1179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-1592003" y="4062684"/>
              <a:ext cx="410933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737807" y="2015703"/>
              <a:ext cx="13417" cy="22005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503960" y="2746015"/>
            <a:ext cx="4863367" cy="1613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" name="Rectangle 39"/>
          <p:cNvSpPr/>
          <p:nvPr/>
        </p:nvSpPr>
        <p:spPr>
          <a:xfrm>
            <a:off x="7425440" y="3014851"/>
            <a:ext cx="3327567" cy="12673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RTL Co-Simulation</a:t>
            </a:r>
          </a:p>
          <a:p>
            <a:pPr lvl="1"/>
            <a:r>
              <a:rPr lang="en-US" dirty="0" err="1" smtClean="0"/>
              <a:t>Vivado</a:t>
            </a:r>
            <a:r>
              <a:rPr lang="en-US" dirty="0" smtClean="0"/>
              <a:t> HLS provides RTL verification</a:t>
            </a:r>
          </a:p>
          <a:p>
            <a:pPr lvl="1"/>
            <a:r>
              <a:rPr lang="en-US" dirty="0" smtClean="0"/>
              <a:t>Creates the wrappers and adapters to re-use the C test bench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 lvl="3"/>
            <a:endParaRPr lang="en-US" sz="1100" dirty="0" smtClean="0"/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RTL Verification: Under-the-Hood</a:t>
            </a:r>
            <a:endParaRPr lang="en-US" dirty="0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75080" y="2746016"/>
            <a:ext cx="3122793" cy="1497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1095283" y="2746016"/>
            <a:ext cx="1029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main.c</a:t>
            </a:r>
            <a:r>
              <a:rPr lang="en-US" sz="1400" dirty="0" smtClean="0">
                <a:latin typeface="+mn-lt"/>
              </a:rPr>
              <a:t>(pp)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3432" y="3283686"/>
            <a:ext cx="2252507" cy="652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1891156" y="3245281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dut.c</a:t>
            </a:r>
            <a:r>
              <a:rPr lang="en-US" sz="1400" dirty="0" smtClean="0">
                <a:latin typeface="+mn-lt"/>
              </a:rPr>
              <a:t>(pp)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179853" y="3398900"/>
            <a:ext cx="511933" cy="3072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ight Arrow 14"/>
          <p:cNvSpPr/>
          <p:nvPr/>
        </p:nvSpPr>
        <p:spPr>
          <a:xfrm>
            <a:off x="3381166" y="3437305"/>
            <a:ext cx="511933" cy="3072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TextBox 16"/>
          <p:cNvSpPr txBox="1"/>
          <p:nvPr/>
        </p:nvSpPr>
        <p:spPr>
          <a:xfrm>
            <a:off x="6777743" y="2746016"/>
            <a:ext cx="1029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main.c</a:t>
            </a:r>
            <a:r>
              <a:rPr lang="en-US" sz="1400" dirty="0" smtClean="0">
                <a:latin typeface="+mn-lt"/>
              </a:rPr>
              <a:t>(pp)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54078" y="3322091"/>
            <a:ext cx="1075060" cy="652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TextBox 18"/>
          <p:cNvSpPr txBox="1"/>
          <p:nvPr/>
        </p:nvSpPr>
        <p:spPr>
          <a:xfrm>
            <a:off x="8918222" y="3437305"/>
            <a:ext cx="51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RTL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323053" y="3437305"/>
            <a:ext cx="511933" cy="3072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ight Arrow 20"/>
          <p:cNvSpPr/>
          <p:nvPr/>
        </p:nvSpPr>
        <p:spPr>
          <a:xfrm>
            <a:off x="10445846" y="3475710"/>
            <a:ext cx="511933" cy="3072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Rounded Rectangle 21"/>
          <p:cNvSpPr/>
          <p:nvPr/>
        </p:nvSpPr>
        <p:spPr>
          <a:xfrm>
            <a:off x="7834986" y="3091660"/>
            <a:ext cx="307160" cy="115214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Adapter</a:t>
            </a:r>
            <a:endParaRPr lang="en-US" sz="1000" b="1" dirty="0"/>
          </a:p>
        </p:txBody>
      </p:sp>
      <p:sp>
        <p:nvSpPr>
          <p:cNvPr id="23" name="Right Arrow 22"/>
          <p:cNvSpPr/>
          <p:nvPr/>
        </p:nvSpPr>
        <p:spPr>
          <a:xfrm>
            <a:off x="8142146" y="3398900"/>
            <a:ext cx="511933" cy="153620"/>
          </a:xfrm>
          <a:prstGeom prst="rightArrow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090952" y="3782950"/>
            <a:ext cx="614320" cy="1588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090952" y="3666147"/>
            <a:ext cx="614320" cy="1588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189879" y="3091661"/>
            <a:ext cx="307160" cy="115214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Adapter</a:t>
            </a:r>
            <a:endParaRPr lang="en-US" sz="1000" b="1" dirty="0"/>
          </a:p>
        </p:txBody>
      </p:sp>
      <p:sp>
        <p:nvSpPr>
          <p:cNvPr id="27" name="Right Arrow 26"/>
          <p:cNvSpPr/>
          <p:nvPr/>
        </p:nvSpPr>
        <p:spPr>
          <a:xfrm>
            <a:off x="9729139" y="3437305"/>
            <a:ext cx="511933" cy="153620"/>
          </a:xfrm>
          <a:prstGeom prst="rightArrow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677946" y="3821355"/>
            <a:ext cx="511933" cy="1588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8142148" y="4090189"/>
            <a:ext cx="2098932" cy="1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>
            <a:off x="4353839" y="3206875"/>
            <a:ext cx="1945347" cy="5376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480706" y="2975909"/>
            <a:ext cx="1245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DUT wrapper</a:t>
            </a:r>
          </a:p>
        </p:txBody>
      </p:sp>
      <p:sp>
        <p:nvSpPr>
          <p:cNvPr id="34" name="Content Placeholder 3"/>
          <p:cNvSpPr txBox="1">
            <a:spLocks/>
          </p:cNvSpPr>
          <p:nvPr/>
        </p:nvSpPr>
        <p:spPr>
          <a:xfrm>
            <a:off x="609441" y="4436140"/>
            <a:ext cx="5385514" cy="218908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CA8"/>
                </a:solidFill>
                <a:effectLst/>
                <a:uLnTx/>
                <a:uFillTx/>
                <a:latin typeface="+mn-lt"/>
                <a:ea typeface="ＭＳ Ｐゴシック" pitchFamily="24" charset="-128"/>
                <a:cs typeface="ＭＳ Ｐゴシック" pitchFamily="24" charset="-128"/>
              </a:rPr>
              <a:t>Prior to synthesis</a:t>
            </a:r>
          </a:p>
          <a:p>
            <a:pPr marL="800100" lvl="1" indent="-342900" algn="l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latin typeface="+mn-lt"/>
                <a:ea typeface="ＭＳ Ｐゴシック" pitchFamily="24" charset="-128"/>
                <a:cs typeface="+mn-cs"/>
              </a:rPr>
              <a:t>Test bench</a:t>
            </a:r>
          </a:p>
          <a:p>
            <a:pPr marL="800100" lvl="1" indent="-342900" algn="l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latin typeface="+mn-lt"/>
                <a:ea typeface="ＭＳ Ｐゴシック" pitchFamily="24" charset="-128"/>
                <a:cs typeface="+mn-cs"/>
              </a:rPr>
              <a:t>Top-level C function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24" charset="-128"/>
              <a:cs typeface="+mn-cs"/>
            </a:endParaRPr>
          </a:p>
        </p:txBody>
      </p:sp>
      <p:sp>
        <p:nvSpPr>
          <p:cNvPr id="35" name="Content Placeholder 3"/>
          <p:cNvSpPr txBox="1">
            <a:spLocks/>
          </p:cNvSpPr>
          <p:nvPr/>
        </p:nvSpPr>
        <p:spPr>
          <a:xfrm>
            <a:off x="6094412" y="4436141"/>
            <a:ext cx="5682460" cy="218908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CA8"/>
                </a:solidFill>
                <a:effectLst/>
                <a:uLnTx/>
                <a:uFillTx/>
                <a:latin typeface="+mn-lt"/>
                <a:ea typeface="ＭＳ Ｐゴシック" pitchFamily="24" charset="-128"/>
                <a:cs typeface="ＭＳ Ｐゴシック" pitchFamily="24" charset="-128"/>
              </a:rPr>
              <a:t>After synthesis</a:t>
            </a:r>
          </a:p>
          <a:p>
            <a:pPr marL="800100" lvl="1" indent="-342900" algn="l">
              <a:spcBef>
                <a:spcPct val="20000"/>
              </a:spcBef>
              <a:buFont typeface="Arial" charset="0"/>
              <a:buChar char="•"/>
            </a:pPr>
            <a:r>
              <a:rPr lang="en-US" sz="1400" dirty="0" smtClean="0">
                <a:latin typeface="+mn-lt"/>
                <a:ea typeface="ＭＳ Ｐゴシック" pitchFamily="24" charset="-128"/>
                <a:cs typeface="+mn-cs"/>
              </a:rPr>
              <a:t>Test bench</a:t>
            </a:r>
          </a:p>
          <a:p>
            <a:pPr marL="800100" lvl="1" indent="-342900" algn="l">
              <a:spcBef>
                <a:spcPct val="20000"/>
              </a:spcBef>
              <a:buFont typeface="Arial" charset="0"/>
              <a:buChar char="•"/>
            </a:pPr>
            <a:r>
              <a:rPr lang="en-US" sz="1400" dirty="0" smtClean="0">
                <a:latin typeface="+mn-lt"/>
                <a:ea typeface="ＭＳ Ｐゴシック" pitchFamily="24" charset="-128"/>
                <a:cs typeface="+mn-cs"/>
              </a:rPr>
              <a:t>Wrapper created by </a:t>
            </a:r>
            <a:r>
              <a:rPr lang="en-US" sz="1400" dirty="0" err="1" smtClean="0">
                <a:latin typeface="+mn-lt"/>
                <a:ea typeface="ＭＳ Ｐゴシック" pitchFamily="24" charset="-128"/>
                <a:cs typeface="+mn-cs"/>
              </a:rPr>
              <a:t>Vivado</a:t>
            </a:r>
            <a:r>
              <a:rPr lang="en-US" sz="1400" dirty="0" smtClean="0">
                <a:latin typeface="+mn-lt"/>
                <a:ea typeface="ＭＳ Ｐゴシック" pitchFamily="24" charset="-128"/>
                <a:cs typeface="+mn-cs"/>
              </a:rPr>
              <a:t> HLS</a:t>
            </a:r>
          </a:p>
          <a:p>
            <a:pPr marL="800100" lvl="1" indent="-342900" algn="l">
              <a:spcBef>
                <a:spcPct val="20000"/>
              </a:spcBef>
              <a:buFont typeface="Arial" charset="0"/>
              <a:buChar char="•"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4" charset="-128"/>
                <a:cs typeface="+mn-cs"/>
              </a:rPr>
              <a:t>Adapters created by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4" charset="-128"/>
                <a:cs typeface="+mn-cs"/>
              </a:rPr>
              <a:t>Vivado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4" charset="-128"/>
                <a:cs typeface="+mn-cs"/>
              </a:rPr>
              <a:t> HLS</a:t>
            </a:r>
          </a:p>
          <a:p>
            <a:pPr marL="800100" lvl="1" indent="-342900" algn="l">
              <a:spcBef>
                <a:spcPct val="20000"/>
              </a:spcBef>
              <a:buFont typeface="Arial" charset="0"/>
              <a:buChar char="•"/>
            </a:pPr>
            <a:r>
              <a:rPr lang="en-US" sz="1400" baseline="0" dirty="0" smtClean="0">
                <a:latin typeface="+mn-lt"/>
                <a:ea typeface="ＭＳ Ｐゴシック" pitchFamily="24" charset="-128"/>
                <a:cs typeface="+mn-cs"/>
              </a:rPr>
              <a:t>RTL</a:t>
            </a:r>
            <a:r>
              <a:rPr lang="en-US" sz="1400" dirty="0" smtClean="0">
                <a:latin typeface="+mn-lt"/>
                <a:ea typeface="ＭＳ Ｐゴシック" pitchFamily="24" charset="-128"/>
                <a:cs typeface="+mn-cs"/>
              </a:rPr>
              <a:t> output from </a:t>
            </a:r>
            <a:r>
              <a:rPr lang="en-US" sz="1400" dirty="0" err="1" smtClean="0">
                <a:latin typeface="+mn-lt"/>
                <a:ea typeface="ＭＳ Ｐゴシック" pitchFamily="24" charset="-128"/>
                <a:cs typeface="+mn-cs"/>
              </a:rPr>
              <a:t>Vivado</a:t>
            </a:r>
            <a:r>
              <a:rPr lang="en-US" sz="1400" dirty="0" smtClean="0">
                <a:latin typeface="+mn-lt"/>
                <a:ea typeface="ＭＳ Ｐゴシック" pitchFamily="24" charset="-128"/>
                <a:cs typeface="+mn-cs"/>
              </a:rPr>
              <a:t> HLS</a:t>
            </a:r>
          </a:p>
          <a:p>
            <a:pPr marL="1257300" lvl="2" indent="-342900" algn="l">
              <a:spcBef>
                <a:spcPct val="20000"/>
              </a:spcBef>
              <a:buFont typeface="Arial" charset="0"/>
              <a:buChar char="•"/>
            </a:pPr>
            <a:r>
              <a:rPr lang="en-US" sz="1400" dirty="0" smtClean="0">
                <a:latin typeface="+mn-lt"/>
                <a:ea typeface="ＭＳ Ｐゴシック" pitchFamily="24" charset="-128"/>
                <a:cs typeface="+mn-cs"/>
              </a:rPr>
              <a:t>Verilog or VHDL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24" charset="-128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5892" y="6125961"/>
            <a:ext cx="3993080" cy="276999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There is no HDL test bench created</a:t>
            </a:r>
            <a:endParaRPr lang="en-US" sz="1200" b="1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609441" y="6347781"/>
            <a:ext cx="1117309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12- </a:t>
            </a:r>
            <a:fld id="{0E88F696-905B-490D-9D4B-03324367559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RTL Output</a:t>
            </a:r>
          </a:p>
          <a:p>
            <a:pPr lvl="1"/>
            <a:r>
              <a:rPr lang="en-US" dirty="0" err="1" smtClean="0"/>
              <a:t>Vivado</a:t>
            </a:r>
            <a:r>
              <a:rPr lang="en-US" dirty="0" smtClean="0"/>
              <a:t> HLS outputs RTL in SystemC, Verilog and VHDL</a:t>
            </a:r>
          </a:p>
          <a:p>
            <a:pPr lvl="2"/>
            <a:r>
              <a:rPr lang="en-US" dirty="0" smtClean="0"/>
              <a:t>The SystemC output is at the RT Level</a:t>
            </a:r>
          </a:p>
          <a:p>
            <a:pPr lvl="2"/>
            <a:r>
              <a:rPr lang="en-US" dirty="0" smtClean="0"/>
              <a:t>The input is not transformed to SystemC at the ESL</a:t>
            </a:r>
          </a:p>
          <a:p>
            <a:r>
              <a:rPr lang="en-US" dirty="0" smtClean="0"/>
              <a:t>RTL Verification with SystemC</a:t>
            </a:r>
          </a:p>
          <a:p>
            <a:pPr lvl="1"/>
            <a:r>
              <a:rPr lang="en-US" dirty="0" smtClean="0"/>
              <a:t>The SystemC RTL output can be used to verify the design without the need for a HDL simulator </a:t>
            </a:r>
            <a:br>
              <a:rPr lang="en-US" dirty="0" smtClean="0"/>
            </a:br>
            <a:r>
              <a:rPr lang="en-US" dirty="0" smtClean="0"/>
              <a:t>and license</a:t>
            </a:r>
          </a:p>
          <a:p>
            <a:r>
              <a:rPr lang="en-US" dirty="0" smtClean="0"/>
              <a:t>HDL Simulation Support</a:t>
            </a:r>
          </a:p>
          <a:p>
            <a:pPr lvl="1"/>
            <a:r>
              <a:rPr lang="en-US" dirty="0" err="1" smtClean="0"/>
              <a:t>Vivado</a:t>
            </a:r>
            <a:r>
              <a:rPr lang="en-US" dirty="0" smtClean="0"/>
              <a:t> HLS supports HDL simulators on both </a:t>
            </a:r>
            <a:br>
              <a:rPr lang="en-US" dirty="0" smtClean="0"/>
            </a:br>
            <a:r>
              <a:rPr lang="en-US" dirty="0" smtClean="0"/>
              <a:t>Windows &amp; Linux</a:t>
            </a:r>
          </a:p>
          <a:p>
            <a:pPr lvl="1"/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party simulator executable must be in </a:t>
            </a:r>
            <a:br>
              <a:rPr lang="en-US" dirty="0" smtClean="0"/>
            </a:br>
            <a:r>
              <a:rPr lang="en-US" dirty="0" smtClean="0"/>
              <a:t>OS search path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RTL Verification Support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09441" y="6347781"/>
            <a:ext cx="1117309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12- </a:t>
            </a:r>
            <a:fld id="{0E88F696-905B-490D-9D4B-03324367559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084300"/>
              </p:ext>
            </p:extLst>
          </p:nvPr>
        </p:nvGraphicFramePr>
        <p:xfrm>
          <a:off x="6276975" y="3941478"/>
          <a:ext cx="5438773" cy="2215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9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spc="0" dirty="0">
                          <a:solidFill>
                            <a:schemeClr val="bg1"/>
                          </a:solidFill>
                          <a:effectLst/>
                        </a:rPr>
                        <a:t>Simulator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spc="0" dirty="0">
                          <a:solidFill>
                            <a:schemeClr val="bg1"/>
                          </a:solidFill>
                          <a:effectLst/>
                        </a:rPr>
                        <a:t>Linux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spc="0" dirty="0">
                          <a:solidFill>
                            <a:schemeClr val="bg1"/>
                          </a:solidFill>
                          <a:effectLst/>
                        </a:rPr>
                        <a:t>Windows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SUSE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Ubuntu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err="1">
                          <a:effectLst/>
                        </a:rPr>
                        <a:t>XSim</a:t>
                      </a:r>
                      <a:r>
                        <a:rPr lang="en-US" sz="1200" dirty="0">
                          <a:effectLst/>
                        </a:rPr>
                        <a:t> (</a:t>
                      </a:r>
                      <a:r>
                        <a:rPr lang="en-US" sz="1200" dirty="0" err="1">
                          <a:effectLst/>
                        </a:rPr>
                        <a:t>Vivado</a:t>
                      </a:r>
                      <a:r>
                        <a:rPr lang="en-US" sz="1200" dirty="0">
                          <a:effectLst/>
                        </a:rPr>
                        <a:t> Simulator)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err="1">
                          <a:effectLst/>
                        </a:rPr>
                        <a:t>ISim</a:t>
                      </a:r>
                      <a:r>
                        <a:rPr lang="en-US" sz="1200" dirty="0">
                          <a:effectLst/>
                        </a:rPr>
                        <a:t> (ISE Simulator)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ModelSim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Synopsys VCS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Cadence Incisive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MATLAB and Simulink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Active-HDL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Riviera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Supported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2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Simulation</a:t>
            </a:r>
          </a:p>
          <a:p>
            <a:pPr lvl="1"/>
            <a:r>
              <a:rPr lang="en-US" dirty="0"/>
              <a:t>Opens the dialog box</a:t>
            </a:r>
          </a:p>
          <a:p>
            <a:r>
              <a:rPr lang="en-US" dirty="0"/>
              <a:t>Select the </a:t>
            </a:r>
            <a:r>
              <a:rPr lang="en-US" dirty="0" smtClean="0"/>
              <a:t>RTL</a:t>
            </a:r>
          </a:p>
          <a:p>
            <a:pPr marL="857250" lvl="1" indent="-457200"/>
            <a:r>
              <a:rPr lang="en-US" dirty="0" smtClean="0"/>
              <a:t>Verilog </a:t>
            </a:r>
            <a:r>
              <a:rPr lang="en-US" dirty="0"/>
              <a:t>and VHDL require the appropriate </a:t>
            </a:r>
            <a:r>
              <a:rPr lang="en-US" dirty="0" smtClean="0"/>
              <a:t>simulator</a:t>
            </a:r>
          </a:p>
          <a:p>
            <a:pPr marL="1143000" lvl="2" indent="-228600"/>
            <a:r>
              <a:rPr lang="en-US" dirty="0" smtClean="0"/>
              <a:t>Select the desired simulator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Options</a:t>
            </a:r>
            <a:endParaRPr lang="en-US" dirty="0"/>
          </a:p>
          <a:p>
            <a:pPr marL="857250" lvl="1" indent="-457200"/>
            <a:r>
              <a:rPr lang="en-US" dirty="0"/>
              <a:t>Can output trace file (VCD format)</a:t>
            </a:r>
          </a:p>
          <a:p>
            <a:pPr marL="857250" lvl="1" indent="-457200"/>
            <a:r>
              <a:rPr lang="en-US" dirty="0"/>
              <a:t>Optimize the C compilation &amp; specify test bench linker </a:t>
            </a:r>
            <a:r>
              <a:rPr lang="en-US" dirty="0" smtClean="0"/>
              <a:t>flags</a:t>
            </a:r>
          </a:p>
          <a:p>
            <a:pPr marL="857250" lvl="1" indent="-457200"/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“setup only” option will not execute the simulation</a:t>
            </a:r>
          </a:p>
          <a:p>
            <a:r>
              <a:rPr lang="en-US" dirty="0" smtClean="0"/>
              <a:t>OK </a:t>
            </a:r>
            <a:r>
              <a:rPr lang="en-US" dirty="0"/>
              <a:t>will run the simulator</a:t>
            </a:r>
          </a:p>
          <a:p>
            <a:pPr marL="857250" lvl="1" indent="-457200"/>
            <a:r>
              <a:rPr lang="en-US" dirty="0" smtClean="0">
                <a:solidFill>
                  <a:prstClr val="black"/>
                </a:solidFill>
              </a:rPr>
              <a:t>Output </a:t>
            </a:r>
            <a:r>
              <a:rPr lang="en-US" dirty="0">
                <a:solidFill>
                  <a:prstClr val="black"/>
                </a:solidFill>
              </a:rPr>
              <a:t>files will be created in a “</a:t>
            </a:r>
            <a:r>
              <a:rPr lang="en-US" dirty="0" err="1">
                <a:solidFill>
                  <a:prstClr val="black"/>
                </a:solidFill>
              </a:rPr>
              <a:t>sim</a:t>
            </a:r>
            <a:r>
              <a:rPr lang="en-US" dirty="0">
                <a:solidFill>
                  <a:prstClr val="black"/>
                </a:solidFill>
              </a:rPr>
              <a:t>” directory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C/RTL Co-simulation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242" y="1185859"/>
            <a:ext cx="3581710" cy="5151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066" y="3053614"/>
            <a:ext cx="1631644" cy="123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Simulation output is shown in the console</a:t>
            </a:r>
          </a:p>
          <a:p>
            <a:r>
              <a:rPr lang="en-US" sz="2000" dirty="0"/>
              <a:t>Expect the same test bench response</a:t>
            </a:r>
          </a:p>
          <a:p>
            <a:pPr lvl="1"/>
            <a:r>
              <a:rPr lang="en-US" dirty="0"/>
              <a:t>If the C test bench plots, it will with the RTL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design (</a:t>
            </a:r>
            <a:r>
              <a:rPr lang="en-US" dirty="0"/>
              <a:t>but slower)</a:t>
            </a:r>
          </a:p>
          <a:p>
            <a:r>
              <a:rPr lang="en-US" sz="2000" dirty="0" err="1"/>
              <a:t>Sim</a:t>
            </a:r>
            <a:r>
              <a:rPr lang="en-US" sz="2000" dirty="0"/>
              <a:t> Directory</a:t>
            </a:r>
          </a:p>
          <a:p>
            <a:pPr lvl="1"/>
            <a:r>
              <a:rPr lang="en-US" dirty="0"/>
              <a:t>Will contain a sub-directory for each RTL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is </a:t>
            </a:r>
            <a:r>
              <a:rPr lang="en-US" dirty="0" smtClean="0"/>
              <a:t>verified</a:t>
            </a:r>
            <a:endParaRPr lang="en-US" dirty="0"/>
          </a:p>
          <a:p>
            <a:r>
              <a:rPr lang="en-US" sz="2000" dirty="0" smtClean="0"/>
              <a:t>Report</a:t>
            </a:r>
            <a:endParaRPr lang="en-US" dirty="0" smtClean="0"/>
          </a:p>
          <a:p>
            <a:pPr lvl="1"/>
            <a:r>
              <a:rPr lang="en-US" dirty="0"/>
              <a:t>A report is created and opened automatically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146" name="Picture 2" descr="c:\temp\SNAGHTML3b8a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38" y="1555813"/>
            <a:ext cx="5858067" cy="418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: RTL Export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442200" y="1700775"/>
            <a:ext cx="4470400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RTL output in Verilog, VHDL and </a:t>
            </a:r>
            <a:r>
              <a:rPr lang="en-US" sz="1400" b="1" dirty="0" err="1" smtClean="0"/>
              <a:t>SystemC</a:t>
            </a:r>
            <a:endParaRPr lang="en-US" sz="1400" b="1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7454900" y="2814520"/>
            <a:ext cx="4483100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Scripts created for RTL synthesis tools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16800" y="5148256"/>
            <a:ext cx="4508500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IP-XACT and </a:t>
            </a:r>
            <a:r>
              <a:rPr lang="en-US" sz="1400" b="1" dirty="0" err="1" smtClean="0"/>
              <a:t>SysGen</a:t>
            </a:r>
            <a:r>
              <a:rPr lang="en-US" sz="1400" b="1" dirty="0" smtClean="0"/>
              <a:t> =&gt; </a:t>
            </a:r>
            <a:r>
              <a:rPr lang="en-US" sz="1400" b="1" dirty="0" err="1" smtClean="0"/>
              <a:t>Vivado</a:t>
            </a:r>
            <a:r>
              <a:rPr lang="en-US" sz="1400" b="1" dirty="0" smtClean="0"/>
              <a:t> HLS for 7 Series and </a:t>
            </a:r>
            <a:r>
              <a:rPr lang="en-US" sz="1400" b="1" dirty="0" err="1" smtClean="0"/>
              <a:t>Zynq</a:t>
            </a:r>
            <a:r>
              <a:rPr lang="en-US" sz="1400" b="1" dirty="0" smtClean="0"/>
              <a:t> families</a:t>
            </a:r>
          </a:p>
          <a:p>
            <a:r>
              <a:rPr lang="en-US" sz="1400" b="1" dirty="0" err="1" smtClean="0"/>
              <a:t>PCore</a:t>
            </a:r>
            <a:r>
              <a:rPr lang="en-US" sz="1400" b="1" dirty="0" smtClean="0"/>
              <a:t> =&gt; Only </a:t>
            </a:r>
            <a:r>
              <a:rPr lang="en-US" sz="1400" b="1" dirty="0" err="1" smtClean="0"/>
              <a:t>Vivado</a:t>
            </a:r>
            <a:r>
              <a:rPr lang="en-US" sz="1400" b="1" dirty="0" smtClean="0"/>
              <a:t> HLS Standalone for all families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29500" y="3895879"/>
            <a:ext cx="4521200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RTL Export to IP-XACT, </a:t>
            </a:r>
            <a:r>
              <a:rPr lang="en-US" sz="1400" b="1" dirty="0" err="1" smtClean="0"/>
              <a:t>SysGen</a:t>
            </a:r>
            <a:r>
              <a:rPr lang="en-US" sz="1400" b="1" dirty="0" smtClean="0"/>
              <a:t>, and </a:t>
            </a:r>
            <a:r>
              <a:rPr lang="en-US" sz="1400" b="1" dirty="0" err="1" smtClean="0"/>
              <a:t>Pcore</a:t>
            </a:r>
            <a:r>
              <a:rPr lang="en-US" sz="1400" b="1" dirty="0" smtClean="0"/>
              <a:t> formats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307" y="1536700"/>
            <a:ext cx="5539306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5"/>
          <p:cNvGrpSpPr/>
          <p:nvPr/>
        </p:nvGrpSpPr>
        <p:grpSpPr>
          <a:xfrm>
            <a:off x="4542372" y="3801265"/>
            <a:ext cx="2328328" cy="2112280"/>
            <a:chOff x="3531817" y="4005075"/>
            <a:chExt cx="1746701" cy="211228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535065" y="6117350"/>
              <a:ext cx="174345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3035801" y="5618086"/>
              <a:ext cx="998531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534989" y="4005075"/>
              <a:ext cx="174352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2974946" y="4561948"/>
              <a:ext cx="1113744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212168" y="5061215"/>
              <a:ext cx="2112279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Invoking </a:t>
            </a:r>
            <a:r>
              <a:rPr lang="en-US" i="1" dirty="0" err="1" smtClean="0">
                <a:solidFill>
                  <a:schemeClr val="tx1"/>
                </a:solidFill>
              </a:rPr>
              <a:t>Vivado</a:t>
            </a:r>
            <a:r>
              <a:rPr lang="en-US" i="1" dirty="0" smtClean="0">
                <a:solidFill>
                  <a:schemeClr val="tx1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Project Creation using </a:t>
            </a:r>
            <a:r>
              <a:rPr lang="en-US" dirty="0" err="1" smtClean="0">
                <a:solidFill>
                  <a:srgbClr val="FF0000"/>
                </a:solidFill>
              </a:rPr>
              <a:t>Vivado</a:t>
            </a:r>
            <a:r>
              <a:rPr lang="en-US" dirty="0" smtClean="0">
                <a:solidFill>
                  <a:srgbClr val="FF0000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Synthesis to IPXACT Flow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</a:rPr>
              <a:t>Design Analysis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Other Ways to use </a:t>
            </a:r>
            <a:r>
              <a:rPr lang="en-US" dirty="0" err="1" smtClean="0">
                <a:solidFill>
                  <a:srgbClr val="FF0000"/>
                </a:solidFill>
              </a:rPr>
              <a:t>Vivado</a:t>
            </a:r>
            <a:r>
              <a:rPr lang="en-US" dirty="0" smtClean="0">
                <a:solidFill>
                  <a:srgbClr val="FF0000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RTL Export</a:t>
            </a:r>
          </a:p>
          <a:p>
            <a:pPr lvl="1"/>
            <a:r>
              <a:rPr lang="en-US" dirty="0" smtClean="0"/>
              <a:t>Can be exported to one of the two types</a:t>
            </a:r>
          </a:p>
          <a:p>
            <a:pPr lvl="2"/>
            <a:r>
              <a:rPr lang="en-US" dirty="0" smtClean="0"/>
              <a:t>IP-XACT formatted IP for use with </a:t>
            </a:r>
            <a:r>
              <a:rPr lang="en-US" dirty="0" err="1" smtClean="0"/>
              <a:t>Vivado</a:t>
            </a:r>
            <a:r>
              <a:rPr lang="en-US" dirty="0" smtClean="0"/>
              <a:t> System Edition (SE)</a:t>
            </a:r>
          </a:p>
          <a:p>
            <a:pPr lvl="3"/>
            <a:r>
              <a:rPr lang="en-US" dirty="0" smtClean="0"/>
              <a:t>7 Series and </a:t>
            </a:r>
            <a:r>
              <a:rPr lang="en-US" dirty="0" err="1" smtClean="0"/>
              <a:t>Zynq</a:t>
            </a:r>
            <a:r>
              <a:rPr lang="en-US" dirty="0" smtClean="0"/>
              <a:t> families only; supported by HLS and VIVADO_HLS licenses</a:t>
            </a:r>
          </a:p>
          <a:p>
            <a:pPr lvl="2"/>
            <a:r>
              <a:rPr lang="en-US" dirty="0" smtClean="0"/>
              <a:t>A System Generator IP block</a:t>
            </a:r>
          </a:p>
          <a:p>
            <a:pPr lvl="3"/>
            <a:r>
              <a:rPr lang="en-US" dirty="0" smtClean="0"/>
              <a:t>7 Series and </a:t>
            </a:r>
            <a:r>
              <a:rPr lang="en-US" dirty="0" err="1" smtClean="0"/>
              <a:t>Zynq</a:t>
            </a:r>
            <a:r>
              <a:rPr lang="en-US" dirty="0" smtClean="0"/>
              <a:t> families </a:t>
            </a:r>
            <a:r>
              <a:rPr lang="en-US" dirty="0"/>
              <a:t>only; </a:t>
            </a:r>
            <a:r>
              <a:rPr lang="en-US" dirty="0" smtClean="0"/>
              <a:t>supported </a:t>
            </a:r>
            <a:r>
              <a:rPr lang="en-US" dirty="0"/>
              <a:t>by HLS and VIVADO_HLS licenses</a:t>
            </a:r>
            <a:endParaRPr lang="en-US" dirty="0" smtClean="0"/>
          </a:p>
          <a:p>
            <a:r>
              <a:rPr lang="en-US" dirty="0" smtClean="0"/>
              <a:t>Generation in both Verilog and VHDL for non-bus or non-interface based designs</a:t>
            </a:r>
          </a:p>
          <a:p>
            <a:r>
              <a:rPr lang="en-US" dirty="0"/>
              <a:t>Logic synthesis will automatically be performed </a:t>
            </a:r>
            <a:endParaRPr lang="en-US" dirty="0" smtClean="0"/>
          </a:p>
          <a:p>
            <a:pPr lvl="1"/>
            <a:r>
              <a:rPr lang="en-US" dirty="0" smtClean="0"/>
              <a:t>HLS license will </a:t>
            </a:r>
            <a:r>
              <a:rPr lang="en-US" dirty="0"/>
              <a:t>use Vivado RTL </a:t>
            </a:r>
            <a:r>
              <a:rPr lang="en-US" dirty="0" smtClean="0"/>
              <a:t>Synthesis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RTL Export Support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09441" y="6347781"/>
            <a:ext cx="1117309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12- </a:t>
            </a:r>
            <a:fld id="{0E88F696-905B-490D-9D4B-03324367559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RTL Synthesis can be performed to evaluate the RTL</a:t>
            </a:r>
          </a:p>
          <a:p>
            <a:pPr lvl="1"/>
            <a:r>
              <a:rPr lang="en-US" dirty="0" smtClean="0"/>
              <a:t>IP-XACT and System Generator formats: Vivado synthesis performed</a:t>
            </a:r>
          </a:p>
          <a:p>
            <a:pPr lvl="1"/>
            <a:r>
              <a:rPr lang="en-US" dirty="0" smtClean="0"/>
              <a:t>Pcore format: ISE synthesis is performed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RTL synthesis results are not included with the IP package</a:t>
            </a:r>
          </a:p>
          <a:p>
            <a:pPr lvl="1"/>
            <a:r>
              <a:rPr lang="en-US" dirty="0" smtClean="0"/>
              <a:t>Evaluate step is provided to give confidence </a:t>
            </a:r>
          </a:p>
          <a:p>
            <a:pPr lvl="2"/>
            <a:r>
              <a:rPr lang="en-US" dirty="0" smtClean="0"/>
              <a:t>Timing will be as estimate (or better)</a:t>
            </a:r>
          </a:p>
          <a:p>
            <a:pPr lvl="2"/>
            <a:r>
              <a:rPr lang="en-US" dirty="0" smtClean="0"/>
              <a:t>Area will be as estimated (or better)</a:t>
            </a:r>
          </a:p>
          <a:p>
            <a:pPr lvl="1"/>
            <a:r>
              <a:rPr lang="en-US" dirty="0" smtClean="0"/>
              <a:t>Final RTL IP is synthesized with the rest of the RTL design</a:t>
            </a:r>
          </a:p>
          <a:p>
            <a:pPr lvl="2"/>
            <a:r>
              <a:rPr lang="en-US" dirty="0" smtClean="0"/>
              <a:t>RTL Synthesis results from the Vivado HLS evaluation are not used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RTL Export: Synthesis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121030"/>
              </p:ext>
            </p:extLst>
          </p:nvPr>
        </p:nvGraphicFramePr>
        <p:xfrm>
          <a:off x="4656132" y="1350605"/>
          <a:ext cx="8502952" cy="2084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ight Brace 11"/>
          <p:cNvSpPr/>
          <p:nvPr/>
        </p:nvSpPr>
        <p:spPr>
          <a:xfrm rot="5400000">
            <a:off x="9624212" y="2522078"/>
            <a:ext cx="172479" cy="2151833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84335" y="3716115"/>
            <a:ext cx="307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IP Repositories</a:t>
            </a:r>
            <a:endParaRPr lang="en-US" sz="1400" dirty="0"/>
          </a:p>
        </p:txBody>
      </p:sp>
      <p:sp>
        <p:nvSpPr>
          <p:cNvPr id="14" name="Right Brace 13"/>
          <p:cNvSpPr/>
          <p:nvPr/>
        </p:nvSpPr>
        <p:spPr>
          <a:xfrm rot="5400000">
            <a:off x="7589091" y="2988990"/>
            <a:ext cx="166381" cy="1224106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1068" y="3715454"/>
            <a:ext cx="3462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RTL Synthesis Results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IP can be imported </a:t>
            </a:r>
            <a:br>
              <a:rPr lang="en-US" dirty="0" smtClean="0"/>
            </a:br>
            <a:r>
              <a:rPr lang="en-US" dirty="0" smtClean="0"/>
              <a:t>into other Xilinx tools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RTL Export: IP Repositories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239840"/>
              </p:ext>
            </p:extLst>
          </p:nvPr>
        </p:nvGraphicFramePr>
        <p:xfrm>
          <a:off x="3329928" y="2379784"/>
          <a:ext cx="7825226" cy="2688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07471" y="3594369"/>
            <a:ext cx="300915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1400" b="1" u="sng" dirty="0" smtClean="0"/>
              <a:t>In Vivado 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 smtClean="0"/>
              <a:t>Project Manager &gt; IP Catalog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 smtClean="0"/>
              <a:t>Add IP to import this block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 smtClean="0"/>
              <a:t>Browse to the zip file inside “</a:t>
            </a:r>
            <a:r>
              <a:rPr lang="en-US" sz="1400" dirty="0" err="1" smtClean="0"/>
              <a:t>ip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56921" y="5359628"/>
            <a:ext cx="3028393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1400" b="1" u="sng" dirty="0" smtClean="0"/>
              <a:t>In System  Generator 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 smtClean="0"/>
              <a:t>Use </a:t>
            </a:r>
            <a:r>
              <a:rPr lang="en-US" sz="1400" dirty="0" err="1" smtClean="0"/>
              <a:t>XilinxBlockAdd</a:t>
            </a:r>
            <a:endParaRPr lang="en-US" sz="140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 smtClean="0"/>
              <a:t>Select </a:t>
            </a:r>
            <a:r>
              <a:rPr lang="en-US" sz="1400" dirty="0" err="1" smtClean="0"/>
              <a:t>Vivado_HLS</a:t>
            </a:r>
            <a:r>
              <a:rPr lang="en-US" sz="1400" dirty="0" smtClean="0"/>
              <a:t> block type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 smtClean="0"/>
              <a:t>Browse to the solution directory</a:t>
            </a:r>
            <a:endParaRPr lang="en-US" sz="1400" dirty="0"/>
          </a:p>
        </p:txBody>
      </p:sp>
      <p:sp>
        <p:nvSpPr>
          <p:cNvPr id="21" name="Right Arrow 20"/>
          <p:cNvSpPr/>
          <p:nvPr/>
        </p:nvSpPr>
        <p:spPr bwMode="auto">
          <a:xfrm flipH="1">
            <a:off x="5247332" y="4004748"/>
            <a:ext cx="837982" cy="133350"/>
          </a:xfrm>
          <a:prstGeom prst="rightArrow">
            <a:avLst/>
          </a:prstGeom>
          <a:solidFill>
            <a:schemeClr val="tx2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9260130" flipH="1">
            <a:off x="6157780" y="5350024"/>
            <a:ext cx="822960" cy="120198"/>
          </a:xfrm>
          <a:prstGeom prst="rightArrow">
            <a:avLst/>
          </a:prstGeom>
          <a:solidFill>
            <a:schemeClr val="tx2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4430853" y="1961250"/>
            <a:ext cx="3381463" cy="646331"/>
            <a:chOff x="6067768" y="1470345"/>
            <a:chExt cx="2536757" cy="646331"/>
          </a:xfrm>
        </p:grpSpPr>
        <p:sp>
          <p:nvSpPr>
            <p:cNvPr id="15" name="TextBox 14"/>
            <p:cNvSpPr txBox="1"/>
            <p:nvPr/>
          </p:nvSpPr>
          <p:spPr>
            <a:xfrm>
              <a:off x="6067768" y="1470345"/>
              <a:ext cx="1449765" cy="64633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b="1" u="sng" dirty="0" smtClean="0"/>
                <a:t>Project Directory</a:t>
              </a:r>
            </a:p>
            <a:p>
              <a:pPr algn="ctr"/>
              <a:r>
                <a:rPr lang="en-US" sz="1200" dirty="0" smtClean="0"/>
                <a:t>Top-level project directory</a:t>
              </a:r>
            </a:p>
            <a:p>
              <a:pPr algn="ctr"/>
              <a:r>
                <a:rPr lang="en-US" sz="1200" dirty="0" smtClean="0">
                  <a:latin typeface="+mn-lt"/>
                </a:rPr>
                <a:t>(there must be one)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>
              <a:off x="7517532" y="1793511"/>
              <a:ext cx="1086993" cy="1384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2"/>
          <p:cNvGrpSpPr/>
          <p:nvPr/>
        </p:nvGrpSpPr>
        <p:grpSpPr>
          <a:xfrm>
            <a:off x="8603432" y="1890199"/>
            <a:ext cx="3257136" cy="1216986"/>
            <a:chOff x="4994502" y="1285289"/>
            <a:chExt cx="3318990" cy="1384993"/>
          </a:xfrm>
        </p:grpSpPr>
        <p:sp>
          <p:nvSpPr>
            <p:cNvPr id="24" name="TextBox 23"/>
            <p:cNvSpPr txBox="1"/>
            <p:nvPr/>
          </p:nvSpPr>
          <p:spPr>
            <a:xfrm>
              <a:off x="5548332" y="1285289"/>
              <a:ext cx="2765160" cy="108819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 smtClean="0"/>
                <a:t>Solution directories</a:t>
              </a:r>
              <a:r>
                <a:rPr lang="en-US" sz="1200" dirty="0" smtClean="0"/>
                <a:t> </a:t>
              </a:r>
            </a:p>
            <a:p>
              <a:pPr algn="ctr"/>
              <a:r>
                <a:rPr lang="en-US" sz="1200" dirty="0" smtClean="0">
                  <a:latin typeface="+mn-lt"/>
                </a:rPr>
                <a:t>There can be multiple solutions for each project. Each solution is a different implementation of the same (project) source code</a:t>
              </a:r>
            </a:p>
          </p:txBody>
        </p:sp>
        <p:cxnSp>
          <p:nvCxnSpPr>
            <p:cNvPr id="25" name="Straight Arrow Connector 24"/>
            <p:cNvCxnSpPr>
              <a:stCxn id="24" idx="1"/>
            </p:cNvCxnSpPr>
            <p:nvPr/>
          </p:nvCxnSpPr>
          <p:spPr>
            <a:xfrm flipH="1">
              <a:off x="4994502" y="1960046"/>
              <a:ext cx="553830" cy="7102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Click on Export RTL</a:t>
            </a:r>
          </a:p>
          <a:p>
            <a:pPr lvl="1"/>
            <a:r>
              <a:rPr lang="en-US" dirty="0" smtClean="0"/>
              <a:t>Export RTL Dialog opens</a:t>
            </a:r>
          </a:p>
          <a:p>
            <a:r>
              <a:rPr lang="en-US" sz="2000" dirty="0" smtClean="0"/>
              <a:t>Select the desired output format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Optionally, configure the output</a:t>
            </a:r>
          </a:p>
          <a:p>
            <a:r>
              <a:rPr lang="en-US" sz="2000" dirty="0" smtClean="0"/>
              <a:t>Select the desired language</a:t>
            </a:r>
          </a:p>
          <a:p>
            <a:r>
              <a:rPr lang="en-US" sz="2000" dirty="0" smtClean="0"/>
              <a:t>Optionally, click on </a:t>
            </a:r>
            <a:r>
              <a:rPr lang="en-US" sz="2000" dirty="0" err="1" smtClean="0"/>
              <a:t>Vivado</a:t>
            </a:r>
            <a:r>
              <a:rPr lang="en-US" sz="2000" dirty="0" smtClean="0"/>
              <a:t> RTL Synthesis and Place and Route options for invoking implementation tools from within </a:t>
            </a:r>
            <a:r>
              <a:rPr lang="en-US" sz="2000" dirty="0" err="1" smtClean="0"/>
              <a:t>Vivado</a:t>
            </a:r>
            <a:r>
              <a:rPr lang="en-US" sz="2000" dirty="0" smtClean="0"/>
              <a:t> HLS</a:t>
            </a:r>
          </a:p>
          <a:p>
            <a:r>
              <a:rPr lang="en-US" sz="2000" dirty="0" smtClean="0"/>
              <a:t>Click OK to start the implementation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RTL Export for Implementation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7172" name="Picture 4" descr="c:\temp\SNAGHTML3e5d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904" y="1571032"/>
            <a:ext cx="3019252" cy="255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48" y="1571032"/>
            <a:ext cx="3079770" cy="295658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8361258" y="2536827"/>
            <a:ext cx="548640" cy="119060"/>
          </a:xfrm>
          <a:prstGeom prst="rightArrow">
            <a:avLst/>
          </a:prstGeom>
          <a:solidFill>
            <a:srgbClr val="00446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879" y="2596357"/>
            <a:ext cx="2966221" cy="910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Impl</a:t>
            </a:r>
            <a:r>
              <a:rPr lang="en-US" dirty="0" smtClean="0"/>
              <a:t> </a:t>
            </a:r>
            <a:r>
              <a:rPr lang="en-US" dirty="0"/>
              <a:t>directory created</a:t>
            </a:r>
          </a:p>
          <a:p>
            <a:pPr lvl="1"/>
            <a:r>
              <a:rPr lang="en-US" dirty="0"/>
              <a:t>Will contain a sub-directory for each RTL which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synthesized</a:t>
            </a:r>
          </a:p>
          <a:p>
            <a:r>
              <a:rPr lang="en-US" dirty="0" smtClean="0"/>
              <a:t>Report</a:t>
            </a:r>
          </a:p>
          <a:p>
            <a:pPr lvl="1"/>
            <a:r>
              <a:rPr lang="en-US" dirty="0"/>
              <a:t>A report is created and opened automatically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RTL Export (Place and Route Option) Results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021093" y="1579747"/>
            <a:ext cx="2673322" cy="477490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601645" y="3329514"/>
            <a:ext cx="4870175" cy="3177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2"/>
          <a:stretch/>
        </p:blipFill>
        <p:spPr bwMode="auto">
          <a:xfrm>
            <a:off x="9776245" y="1918693"/>
            <a:ext cx="1803138" cy="277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Impl</a:t>
            </a:r>
            <a:r>
              <a:rPr lang="en-US" dirty="0" smtClean="0"/>
              <a:t> </a:t>
            </a:r>
            <a:r>
              <a:rPr lang="en-US" dirty="0"/>
              <a:t>directory created</a:t>
            </a:r>
          </a:p>
          <a:p>
            <a:pPr lvl="1"/>
            <a:r>
              <a:rPr lang="en-US" dirty="0"/>
              <a:t>Will contain a sub-directory for </a:t>
            </a:r>
            <a:r>
              <a:rPr lang="en-US" dirty="0" smtClean="0"/>
              <a:t>both VHDL and Verilog along with the </a:t>
            </a:r>
            <a:r>
              <a:rPr lang="en-US" dirty="0" err="1" smtClean="0"/>
              <a:t>ip</a:t>
            </a:r>
            <a:r>
              <a:rPr lang="en-US" dirty="0" smtClean="0"/>
              <a:t> directory</a:t>
            </a:r>
            <a:endParaRPr lang="en-US" dirty="0"/>
          </a:p>
          <a:p>
            <a:r>
              <a:rPr lang="en-US" dirty="0" smtClean="0"/>
              <a:t>No report will be created</a:t>
            </a:r>
          </a:p>
          <a:p>
            <a:r>
              <a:rPr lang="en-US" dirty="0" smtClean="0"/>
              <a:t>Observe the console</a:t>
            </a:r>
          </a:p>
          <a:p>
            <a:pPr lvl="1"/>
            <a:r>
              <a:rPr lang="en-US" dirty="0" smtClean="0"/>
              <a:t>No packing, routing phases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RTL Export Results (Place and Route Option Unchecked)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313" y="3461320"/>
            <a:ext cx="6108501" cy="29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Invoking </a:t>
            </a:r>
            <a:r>
              <a:rPr lang="en-US" dirty="0" err="1" smtClean="0">
                <a:solidFill>
                  <a:schemeClr val="bg2"/>
                </a:solidFill>
              </a:rPr>
              <a:t>Vivado</a:t>
            </a:r>
            <a:r>
              <a:rPr lang="en-US" dirty="0" smtClean="0">
                <a:solidFill>
                  <a:schemeClr val="bg2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Project Creation using </a:t>
            </a:r>
            <a:r>
              <a:rPr lang="en-US" dirty="0" err="1" smtClean="0">
                <a:solidFill>
                  <a:schemeClr val="bg2"/>
                </a:solidFill>
              </a:rPr>
              <a:t>Vivado</a:t>
            </a:r>
            <a:r>
              <a:rPr lang="en-US" dirty="0" smtClean="0">
                <a:solidFill>
                  <a:schemeClr val="bg2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Synthesis to IPXACT Flow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Design Analysis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Other Ways to use </a:t>
            </a:r>
            <a:r>
              <a:rPr lang="en-US" dirty="0" err="1" smtClean="0">
                <a:solidFill>
                  <a:srgbClr val="FF0000"/>
                </a:solidFill>
              </a:rPr>
              <a:t>Vivado</a:t>
            </a:r>
            <a:r>
              <a:rPr lang="en-US" dirty="0" smtClean="0">
                <a:solidFill>
                  <a:srgbClr val="FF0000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Perspective for design analysis</a:t>
            </a:r>
          </a:p>
          <a:p>
            <a:pPr lvl="1"/>
            <a:r>
              <a:rPr lang="en-US" dirty="0"/>
              <a:t>Allows interactive analysis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Perspective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74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962148"/>
            <a:ext cx="73152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3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14501"/>
            <a:ext cx="89439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945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609725"/>
            <a:ext cx="72199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4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Vivado</a:t>
            </a:r>
            <a:r>
              <a:rPr lang="en-US" dirty="0" smtClean="0"/>
              <a:t> HLS is supported on both Linux and Windows</a:t>
            </a:r>
          </a:p>
          <a:p>
            <a:pPr lvl="0"/>
            <a:r>
              <a:rPr lang="en-US" dirty="0"/>
              <a:t>Vivado HLS tool available under two licenses</a:t>
            </a:r>
          </a:p>
          <a:p>
            <a:pPr lvl="1"/>
            <a:r>
              <a:rPr lang="en-US" dirty="0"/>
              <a:t>HLS license</a:t>
            </a:r>
            <a:endParaRPr lang="en-US" dirty="0" smtClean="0"/>
          </a:p>
          <a:p>
            <a:pPr lvl="2"/>
            <a:r>
              <a:rPr lang="en-US" dirty="0"/>
              <a:t>HLS license come with Vivado System Edition</a:t>
            </a:r>
          </a:p>
          <a:p>
            <a:pPr lvl="2"/>
            <a:r>
              <a:rPr lang="en-US" dirty="0"/>
              <a:t>Supports all 7 series devices including Zynq® All Programmable SoC</a:t>
            </a:r>
          </a:p>
          <a:p>
            <a:pPr lvl="2"/>
            <a:r>
              <a:rPr lang="en-US" dirty="0"/>
              <a:t>Does not </a:t>
            </a:r>
            <a:r>
              <a:rPr lang="en-US" dirty="0" smtClean="0"/>
              <a:t>support </a:t>
            </a:r>
            <a:r>
              <a:rPr lang="en-US" dirty="0"/>
              <a:t>Virtex®-6 and earlier devices </a:t>
            </a:r>
            <a:endParaRPr lang="en-US" dirty="0" smtClean="0"/>
          </a:p>
          <a:p>
            <a:pPr lvl="3"/>
            <a:r>
              <a:rPr lang="en-US" dirty="0" smtClean="0"/>
              <a:t>Use older version of </a:t>
            </a:r>
            <a:r>
              <a:rPr lang="en-US" dirty="0" err="1" smtClean="0"/>
              <a:t>Vivado</a:t>
            </a:r>
            <a:r>
              <a:rPr lang="en-US" dirty="0" smtClean="0"/>
              <a:t> HLS for Virtex-6 and earlier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OS Support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30456"/>
              </p:ext>
            </p:extLst>
          </p:nvPr>
        </p:nvGraphicFramePr>
        <p:xfrm>
          <a:off x="7105651" y="3502830"/>
          <a:ext cx="4810124" cy="24501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{3C2FFA5D-87B4-456A-9821-1D502468CF0F}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Operating</a:t>
                      </a:r>
                      <a:r>
                        <a:rPr lang="en-US" sz="1200" baseline="0" dirty="0" smtClean="0"/>
                        <a:t> System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Version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Windows</a:t>
                      </a:r>
                      <a:endParaRPr lang="en-US" sz="105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Windows 10 Professional (64-bit)</a:t>
                      </a:r>
                    </a:p>
                    <a:p>
                      <a:pPr algn="ctr"/>
                      <a:r>
                        <a:rPr lang="en-US" sz="1050" dirty="0" smtClean="0"/>
                        <a:t>Windows 8.1 Professional</a:t>
                      </a:r>
                      <a:r>
                        <a:rPr lang="en-US" sz="1050" baseline="0" dirty="0" smtClean="0"/>
                        <a:t> (64-bit)</a:t>
                      </a:r>
                    </a:p>
                    <a:p>
                      <a:pPr algn="ctr"/>
                      <a:r>
                        <a:rPr lang="en-US" sz="1050" dirty="0" smtClean="0"/>
                        <a:t>Windows 7 SP1 Professional</a:t>
                      </a:r>
                      <a:r>
                        <a:rPr lang="en-US" sz="1050" baseline="0" dirty="0" smtClean="0"/>
                        <a:t> (64-bit)</a:t>
                      </a:r>
                      <a:endParaRPr lang="en-US" sz="1050" dirty="0" smtClean="0"/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Red</a:t>
                      </a:r>
                      <a:r>
                        <a:rPr lang="en-US" sz="1050" baseline="0" dirty="0" smtClean="0"/>
                        <a:t> Hat Linux</a:t>
                      </a:r>
                      <a:endParaRPr lang="en-US" sz="1050" dirty="0" smtClean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RHEL Enterprise Linux 5.11, 6.7-6.8 </a:t>
                      </a:r>
                      <a:r>
                        <a:rPr lang="en-US" sz="1050" baseline="0" dirty="0" smtClean="0"/>
                        <a:t>(64-bit)</a:t>
                      </a:r>
                    </a:p>
                    <a:p>
                      <a:pPr algn="ctr"/>
                      <a:r>
                        <a:rPr lang="en-US" sz="1050" baseline="0" dirty="0" smtClean="0"/>
                        <a:t>RHEL </a:t>
                      </a:r>
                      <a:r>
                        <a:rPr lang="en-US" sz="1050" dirty="0" smtClean="0"/>
                        <a:t>Enterprise Linux </a:t>
                      </a:r>
                      <a:r>
                        <a:rPr lang="en-US" sz="1050" baseline="0" dirty="0" smtClean="0"/>
                        <a:t>7.1 and 7.2 (64-bit)</a:t>
                      </a:r>
                      <a:endParaRPr lang="en-US" sz="1050" dirty="0" smtClean="0"/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40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SUSE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SUSE Linux Enterprise 11.4 and 12.1 </a:t>
                      </a:r>
                      <a:r>
                        <a:rPr lang="en-US" sz="1050" baseline="0" dirty="0" smtClean="0"/>
                        <a:t>(64-bit)</a:t>
                      </a:r>
                      <a:endParaRPr lang="en-US" sz="1050" dirty="0" smtClean="0"/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400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CentOS</a:t>
                      </a:r>
                      <a:endParaRPr lang="en-US" sz="1050" dirty="0" smtClean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CentOS 6.8 (64-bit)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40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Ubuntu 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Ubuntu </a:t>
                      </a:r>
                      <a:r>
                        <a:rPr lang="en-US" sz="1050" smtClean="0"/>
                        <a:t>Linux </a:t>
                      </a:r>
                      <a:r>
                        <a:rPr lang="en-US" altLang="zh-CN" sz="1050" smtClean="0">
                          <a:ea typeface="宋体" charset="-122"/>
                        </a:rPr>
                        <a:t>16.04 </a:t>
                      </a:r>
                      <a:r>
                        <a:rPr lang="en-US" altLang="zh-CN" sz="1050" dirty="0" smtClean="0">
                          <a:ea typeface="宋体" charset="-122"/>
                        </a:rPr>
                        <a:t>LTS (64-bit)</a:t>
                      </a:r>
                    </a:p>
                    <a:p>
                      <a:pPr algn="ctr"/>
                      <a:endParaRPr lang="en-US" sz="1050" dirty="0" smtClean="0"/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Invoking </a:t>
            </a:r>
            <a:r>
              <a:rPr lang="en-US" dirty="0" err="1" smtClean="0">
                <a:solidFill>
                  <a:schemeClr val="bg2"/>
                </a:solidFill>
              </a:rPr>
              <a:t>Vivado</a:t>
            </a:r>
            <a:r>
              <a:rPr lang="en-US" dirty="0" smtClean="0">
                <a:solidFill>
                  <a:schemeClr val="bg2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Project Creation using </a:t>
            </a:r>
            <a:r>
              <a:rPr lang="en-US" dirty="0" err="1" smtClean="0">
                <a:solidFill>
                  <a:schemeClr val="bg2"/>
                </a:solidFill>
              </a:rPr>
              <a:t>Vivado</a:t>
            </a:r>
            <a:r>
              <a:rPr lang="en-US" dirty="0" smtClean="0">
                <a:solidFill>
                  <a:schemeClr val="bg2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Synthesis to IPXACT Flow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Design Analysis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Other Ways to use </a:t>
            </a:r>
            <a:r>
              <a:rPr lang="en-US" i="1" dirty="0" err="1" smtClean="0">
                <a:solidFill>
                  <a:schemeClr val="tx1"/>
                </a:solidFill>
              </a:rPr>
              <a:t>Vivado</a:t>
            </a:r>
            <a:r>
              <a:rPr lang="en-US" i="1" dirty="0" smtClean="0">
                <a:solidFill>
                  <a:schemeClr val="tx1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200" dirty="0" err="1" smtClean="0"/>
              <a:t>Vivado</a:t>
            </a:r>
            <a:r>
              <a:rPr lang="en-US" sz="2200" dirty="0" smtClean="0"/>
              <a:t> HLS can also be run in batch mode</a:t>
            </a:r>
          </a:p>
          <a:p>
            <a:pPr lvl="1"/>
            <a:r>
              <a:rPr lang="en-US" sz="1900" dirty="0" smtClean="0"/>
              <a:t>Opening the Command Line Interface (CLI) will give a shell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Supports the commands required to run </a:t>
            </a:r>
            <a:r>
              <a:rPr lang="en-US" dirty="0" err="1" smtClean="0"/>
              <a:t>Vivado</a:t>
            </a:r>
            <a:r>
              <a:rPr lang="en-US" dirty="0" smtClean="0"/>
              <a:t> HLS &amp; pre-synthesis verification (</a:t>
            </a:r>
            <a:r>
              <a:rPr lang="en-US" dirty="0" err="1" smtClean="0"/>
              <a:t>gcc</a:t>
            </a:r>
            <a:r>
              <a:rPr lang="en-US" dirty="0" smtClean="0"/>
              <a:t>, g++, </a:t>
            </a:r>
            <a:r>
              <a:rPr lang="en-US" dirty="0" err="1" smtClean="0"/>
              <a:t>apcc</a:t>
            </a:r>
            <a:r>
              <a:rPr lang="en-US" dirty="0" smtClean="0"/>
              <a:t>, make)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Interface: Batch Mode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09441" y="6347781"/>
            <a:ext cx="1117309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12- </a:t>
            </a:r>
            <a:fld id="{0E88F696-905B-490D-9D4B-03324367559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188628" y="3899964"/>
            <a:ext cx="1586993" cy="2688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75" y="2220664"/>
            <a:ext cx="2545562" cy="2156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995" y="2166698"/>
            <a:ext cx="6955177" cy="2511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Invoke </a:t>
            </a:r>
            <a:r>
              <a:rPr lang="en-US" dirty="0" err="1" smtClean="0"/>
              <a:t>Vivado</a:t>
            </a:r>
            <a:r>
              <a:rPr lang="en-US" dirty="0" smtClean="0"/>
              <a:t> HLS in interactive mode</a:t>
            </a:r>
          </a:p>
          <a:p>
            <a:pPr lvl="1"/>
            <a:r>
              <a:rPr lang="en-US" dirty="0" smtClean="0"/>
              <a:t>Type Tcl commands one at a time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Execute </a:t>
            </a:r>
            <a:r>
              <a:rPr lang="en-US" dirty="0" err="1" smtClean="0"/>
              <a:t>Vivado</a:t>
            </a:r>
            <a:r>
              <a:rPr lang="en-US" dirty="0" smtClean="0"/>
              <a:t> HLS using a Tcl batch file</a:t>
            </a:r>
          </a:p>
          <a:p>
            <a:pPr lvl="1"/>
            <a:r>
              <a:rPr lang="en-US" dirty="0" smtClean="0"/>
              <a:t>Allows multiple runs to be scripted and automated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Open an existing project in the GUI</a:t>
            </a:r>
          </a:p>
          <a:p>
            <a:pPr lvl="1"/>
            <a:r>
              <a:rPr lang="en-US" dirty="0" smtClean="0"/>
              <a:t>For analysis, further work or to modify it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 the shell to launch </a:t>
            </a:r>
            <a:r>
              <a:rPr lang="en-US" dirty="0" err="1" smtClean="0"/>
              <a:t>Vivado</a:t>
            </a:r>
            <a:r>
              <a:rPr lang="en-US" dirty="0" smtClean="0"/>
              <a:t> HLS GUI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Vivado</a:t>
            </a:r>
            <a:r>
              <a:rPr lang="en-US" dirty="0" smtClean="0"/>
              <a:t> HLS CLI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667539" y="2178212"/>
            <a:ext cx="455620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&gt; </a:t>
            </a:r>
            <a:r>
              <a:rPr lang="en-US" dirty="0" err="1" smtClean="0"/>
              <a:t>vivado_hls</a:t>
            </a:r>
            <a:r>
              <a:rPr lang="en-US" dirty="0" smtClean="0"/>
              <a:t>  –i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667539" y="4630658"/>
            <a:ext cx="455620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&gt; </a:t>
            </a:r>
            <a:r>
              <a:rPr lang="en-US" dirty="0" err="1" smtClean="0"/>
              <a:t>vivado_hls</a:t>
            </a:r>
            <a:r>
              <a:rPr lang="en-US" dirty="0" smtClean="0"/>
              <a:t>  –p my.prj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667539" y="3368838"/>
            <a:ext cx="455620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&gt; </a:t>
            </a:r>
            <a:r>
              <a:rPr lang="en-US" dirty="0" err="1" smtClean="0"/>
              <a:t>vivado_hls</a:t>
            </a:r>
            <a:r>
              <a:rPr lang="en-US" dirty="0" smtClean="0"/>
              <a:t>  –f run_aesl.tcl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1667539" y="5395700"/>
            <a:ext cx="455620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&gt; </a:t>
            </a:r>
            <a:r>
              <a:rPr lang="en-US" dirty="0" err="1" smtClean="0"/>
              <a:t>vivado_hls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09441" y="6347781"/>
            <a:ext cx="1117309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12- </a:t>
            </a:r>
            <a:fld id="{0E88F696-905B-490D-9D4B-03324367559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project is created</a:t>
            </a:r>
          </a:p>
          <a:p>
            <a:pPr lvl="1"/>
            <a:r>
              <a:rPr lang="en-US" dirty="0" smtClean="0"/>
              <a:t>All Tcl command to run the project are created in script.tcl</a:t>
            </a:r>
          </a:p>
          <a:p>
            <a:pPr lvl="2"/>
            <a:r>
              <a:rPr lang="en-US" dirty="0" smtClean="0"/>
              <a:t>User specified directives are placed in </a:t>
            </a:r>
            <a:r>
              <a:rPr lang="en-US" dirty="0" err="1" smtClean="0"/>
              <a:t>directives.tcl</a:t>
            </a:r>
            <a:endParaRPr lang="en-US" dirty="0" smtClean="0"/>
          </a:p>
          <a:p>
            <a:pPr lvl="1"/>
            <a:r>
              <a:rPr lang="en-US" dirty="0" smtClean="0"/>
              <a:t>Use this as a template from creating </a:t>
            </a:r>
            <a:r>
              <a:rPr lang="en-US" dirty="0" err="1" smtClean="0"/>
              <a:t>Tcl</a:t>
            </a:r>
            <a:r>
              <a:rPr lang="en-US" dirty="0" smtClean="0"/>
              <a:t> scripts</a:t>
            </a:r>
          </a:p>
          <a:p>
            <a:pPr lvl="2"/>
            <a:r>
              <a:rPr lang="en-US" dirty="0" smtClean="0"/>
              <a:t>Uncomment the commands before running the Tcl script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Tcl Commands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800" y="3140318"/>
            <a:ext cx="6764619" cy="304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Help is always available</a:t>
            </a:r>
          </a:p>
          <a:p>
            <a:pPr lvl="1"/>
            <a:r>
              <a:rPr lang="en-US" sz="1800" dirty="0" smtClean="0"/>
              <a:t>The Help Menu</a:t>
            </a:r>
          </a:p>
          <a:p>
            <a:pPr lvl="1"/>
            <a:r>
              <a:rPr lang="en-US" sz="1800" dirty="0" smtClean="0"/>
              <a:t>Opens User Guide, Reference Guide and Man Pages</a:t>
            </a:r>
          </a:p>
          <a:p>
            <a:pPr lvl="1"/>
            <a:endParaRPr lang="en-US" dirty="0" smtClean="0"/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sz="2000" dirty="0" smtClean="0"/>
              <a:t>In interactive mode</a:t>
            </a:r>
          </a:p>
          <a:p>
            <a:pPr lvl="1"/>
            <a:r>
              <a:rPr lang="en-US" sz="1800" dirty="0" smtClean="0"/>
              <a:t>The help command lists the man page for all commands</a:t>
            </a:r>
          </a:p>
          <a:p>
            <a:pPr lvl="2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3598" y="5012864"/>
            <a:ext cx="6143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800" dirty="0" err="1" smtClean="0"/>
              <a:t>Vivado_hls</a:t>
            </a:r>
            <a:r>
              <a:rPr lang="en-US" sz="800" dirty="0" smtClean="0"/>
              <a:t>&gt; help </a:t>
            </a:r>
            <a:r>
              <a:rPr lang="en-US" sz="800" dirty="0" err="1" smtClean="0"/>
              <a:t>add_files</a:t>
            </a:r>
            <a:endParaRPr lang="en-US" sz="800" dirty="0" smtClean="0"/>
          </a:p>
          <a:p>
            <a:pPr algn="l"/>
            <a:endParaRPr lang="en-US" sz="800" dirty="0" smtClean="0"/>
          </a:p>
          <a:p>
            <a:pPr algn="l"/>
            <a:r>
              <a:rPr lang="en-US" sz="800" dirty="0" smtClean="0"/>
              <a:t>SYNOPSIS</a:t>
            </a:r>
          </a:p>
          <a:p>
            <a:pPr algn="l"/>
            <a:r>
              <a:rPr lang="en-US" sz="800" dirty="0" smtClean="0"/>
              <a:t>    </a:t>
            </a:r>
            <a:r>
              <a:rPr lang="en-US" sz="800" dirty="0" err="1" smtClean="0"/>
              <a:t>add_files</a:t>
            </a:r>
            <a:r>
              <a:rPr lang="en-US" sz="800" dirty="0" smtClean="0"/>
              <a:t>  [OPTIONS] &lt;</a:t>
            </a:r>
            <a:r>
              <a:rPr lang="en-US" sz="800" dirty="0" err="1" smtClean="0"/>
              <a:t>src_files</a:t>
            </a:r>
            <a:r>
              <a:rPr lang="en-US" sz="800" dirty="0" smtClean="0"/>
              <a:t>&gt;</a:t>
            </a:r>
          </a:p>
          <a:p>
            <a:pPr algn="l"/>
            <a:r>
              <a:rPr lang="en-US" sz="800" dirty="0" smtClean="0"/>
              <a:t>Etc…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08752" y="5029461"/>
            <a:ext cx="3378760" cy="46166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n-lt"/>
              </a:rPr>
              <a:t>Auto-Complete all commands using the tab key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531" y="2459115"/>
            <a:ext cx="87026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Invoking </a:t>
            </a:r>
            <a:r>
              <a:rPr lang="en-US" dirty="0" err="1" smtClean="0">
                <a:solidFill>
                  <a:schemeClr val="bg2"/>
                </a:solidFill>
              </a:rPr>
              <a:t>Vivado</a:t>
            </a:r>
            <a:r>
              <a:rPr lang="en-US" dirty="0" smtClean="0">
                <a:solidFill>
                  <a:schemeClr val="bg2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Project Creation using </a:t>
            </a:r>
            <a:r>
              <a:rPr lang="en-US" dirty="0" err="1" smtClean="0">
                <a:solidFill>
                  <a:schemeClr val="bg2"/>
                </a:solidFill>
              </a:rPr>
              <a:t>Vivado</a:t>
            </a:r>
            <a:r>
              <a:rPr lang="en-US" dirty="0" smtClean="0">
                <a:solidFill>
                  <a:schemeClr val="bg2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Synthesis to IPXACT Flow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</a:rPr>
              <a:t>Design Analysis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Other Ways to use </a:t>
            </a:r>
            <a:r>
              <a:rPr lang="en-US" dirty="0" err="1" smtClean="0">
                <a:solidFill>
                  <a:schemeClr val="bg2"/>
                </a:solidFill>
              </a:rPr>
              <a:t>Vivado</a:t>
            </a:r>
            <a:r>
              <a:rPr lang="en-US" dirty="0" smtClean="0">
                <a:solidFill>
                  <a:schemeClr val="bg2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Vivado</a:t>
            </a:r>
            <a:r>
              <a:rPr lang="en-US" dirty="0" smtClean="0"/>
              <a:t> HLS can be run under Windows 7/8.1,  Red Hat Linux, SUSE OS, and Ubuntu</a:t>
            </a:r>
          </a:p>
          <a:p>
            <a:r>
              <a:rPr lang="en-US" dirty="0" err="1" smtClean="0"/>
              <a:t>Vivado</a:t>
            </a:r>
            <a:r>
              <a:rPr lang="en-US" dirty="0" smtClean="0"/>
              <a:t> HLS can be invoked through GUI and command line in Windows OS, and command line in Linux</a:t>
            </a:r>
          </a:p>
          <a:p>
            <a:r>
              <a:rPr lang="en-US" dirty="0" err="1" smtClean="0"/>
              <a:t>Vivado</a:t>
            </a:r>
            <a:r>
              <a:rPr lang="en-US" dirty="0" smtClean="0"/>
              <a:t> HLS project creation wizard involves </a:t>
            </a:r>
          </a:p>
          <a:p>
            <a:pPr lvl="1"/>
            <a:r>
              <a:rPr lang="en-US" dirty="0" smtClean="0"/>
              <a:t>Defining project name and location</a:t>
            </a:r>
          </a:p>
          <a:p>
            <a:pPr lvl="1"/>
            <a:r>
              <a:rPr lang="en-US" dirty="0" smtClean="0"/>
              <a:t>Adding design files</a:t>
            </a:r>
          </a:p>
          <a:p>
            <a:pPr lvl="1"/>
            <a:r>
              <a:rPr lang="en-US" dirty="0" smtClean="0"/>
              <a:t>Specifying </a:t>
            </a:r>
            <a:r>
              <a:rPr lang="en-US" dirty="0" err="1" smtClean="0"/>
              <a:t>testbench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Selecting clock and technology</a:t>
            </a:r>
            <a:endParaRPr lang="en-US" sz="1900" dirty="0" smtClean="0"/>
          </a:p>
          <a:p>
            <a:r>
              <a:rPr lang="en-US" dirty="0" smtClean="0"/>
              <a:t>The top-level module in </a:t>
            </a:r>
            <a:r>
              <a:rPr lang="en-US" dirty="0" err="1" smtClean="0"/>
              <a:t>testbench</a:t>
            </a:r>
            <a:r>
              <a:rPr lang="en-US" dirty="0" smtClean="0"/>
              <a:t> is main() whereas top-level module in the design is the function to be synthesized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09441" y="6347781"/>
            <a:ext cx="1117309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12- </a:t>
            </a:r>
            <a:fld id="{0E88F696-905B-490D-9D4B-03324367559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project directory consists of</a:t>
            </a:r>
          </a:p>
          <a:p>
            <a:pPr lvl="1"/>
            <a:r>
              <a:rPr lang="en-US" dirty="0" smtClean="0"/>
              <a:t>*.prj project file</a:t>
            </a:r>
          </a:p>
          <a:p>
            <a:pPr lvl="1"/>
            <a:r>
              <a:rPr lang="en-US" dirty="0" smtClean="0"/>
              <a:t>Multiple solutions directories</a:t>
            </a:r>
          </a:p>
          <a:p>
            <a:pPr lvl="1"/>
            <a:r>
              <a:rPr lang="en-US" dirty="0" smtClean="0"/>
              <a:t>Each solution directory may contain</a:t>
            </a:r>
          </a:p>
          <a:p>
            <a:pPr lvl="2"/>
            <a:r>
              <a:rPr lang="en-US" dirty="0" err="1" smtClean="0"/>
              <a:t>impl</a:t>
            </a:r>
            <a:r>
              <a:rPr lang="en-US" dirty="0" smtClean="0"/>
              <a:t>, </a:t>
            </a:r>
            <a:r>
              <a:rPr lang="en-US" dirty="0" err="1" smtClean="0"/>
              <a:t>synth</a:t>
            </a:r>
            <a:r>
              <a:rPr lang="en-US" dirty="0" smtClean="0"/>
              <a:t>, and </a:t>
            </a:r>
            <a:r>
              <a:rPr lang="en-US" dirty="0" err="1" smtClean="0"/>
              <a:t>sim</a:t>
            </a:r>
            <a:r>
              <a:rPr lang="en-US" dirty="0" smtClean="0"/>
              <a:t> directories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impl</a:t>
            </a:r>
            <a:r>
              <a:rPr lang="en-US" dirty="0" smtClean="0"/>
              <a:t> directory consists of </a:t>
            </a:r>
            <a:r>
              <a:rPr lang="en-US" dirty="0" err="1" smtClean="0"/>
              <a:t>ip</a:t>
            </a:r>
            <a:r>
              <a:rPr lang="en-US" dirty="0" smtClean="0"/>
              <a:t>, </a:t>
            </a:r>
            <a:r>
              <a:rPr lang="en-US" dirty="0" err="1" smtClean="0"/>
              <a:t>verilog</a:t>
            </a:r>
            <a:r>
              <a:rPr lang="en-US" dirty="0" smtClean="0"/>
              <a:t>, and </a:t>
            </a:r>
            <a:r>
              <a:rPr lang="en-US" dirty="0" err="1" smtClean="0"/>
              <a:t>vhdl</a:t>
            </a:r>
            <a:r>
              <a:rPr lang="en-US" dirty="0" smtClean="0"/>
              <a:t> folders</a:t>
            </a:r>
          </a:p>
          <a:p>
            <a:pPr lvl="2"/>
            <a:r>
              <a:rPr lang="en-US" dirty="0" smtClean="0"/>
              <a:t>The synth directory consists of reports, </a:t>
            </a:r>
            <a:r>
              <a:rPr lang="en-US" dirty="0" err="1" smtClean="0"/>
              <a:t>vhdl</a:t>
            </a:r>
            <a:r>
              <a:rPr lang="en-US" dirty="0" smtClean="0"/>
              <a:t>, and </a:t>
            </a:r>
            <a:r>
              <a:rPr lang="en-US" dirty="0" err="1" smtClean="0"/>
              <a:t>verilog</a:t>
            </a:r>
            <a:r>
              <a:rPr lang="en-US" dirty="0" smtClean="0"/>
              <a:t> folders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sim</a:t>
            </a:r>
            <a:r>
              <a:rPr lang="en-US" dirty="0" smtClean="0"/>
              <a:t> directory consists of </a:t>
            </a:r>
            <a:r>
              <a:rPr lang="en-US" dirty="0" err="1" smtClean="0"/>
              <a:t>testbench</a:t>
            </a:r>
            <a:r>
              <a:rPr lang="en-US" dirty="0" smtClean="0"/>
              <a:t> and simulation files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08" y="1418470"/>
            <a:ext cx="3259978" cy="2761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Invoke </a:t>
            </a:r>
            <a:r>
              <a:rPr lang="en-US" dirty="0" err="1" smtClean="0"/>
              <a:t>Vivado</a:t>
            </a:r>
            <a:r>
              <a:rPr lang="en-US" dirty="0" smtClean="0"/>
              <a:t> HLS from Windows Menu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0306" y="5157225"/>
            <a:ext cx="3225181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 first step is to open or create a project</a:t>
            </a: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609441" y="6347781"/>
            <a:ext cx="1117309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12- </a:t>
            </a:r>
            <a:fld id="{0E88F696-905B-490D-9D4B-03324367559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" name="Picture 2" descr="c:\temp\SNAGHTML17faf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11" y="1352550"/>
            <a:ext cx="6999826" cy="463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491326" y="3910754"/>
            <a:ext cx="1188720" cy="2688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temp\SNAGHTML21cea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387469"/>
            <a:ext cx="7034629" cy="50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GUI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3" name="Group 17"/>
          <p:cNvGrpSpPr/>
          <p:nvPr/>
        </p:nvGrpSpPr>
        <p:grpSpPr>
          <a:xfrm>
            <a:off x="4578731" y="2019300"/>
            <a:ext cx="3336544" cy="2921598"/>
            <a:chOff x="4379974" y="1931205"/>
            <a:chExt cx="2112275" cy="1958656"/>
          </a:xfrm>
        </p:grpSpPr>
        <p:sp>
          <p:nvSpPr>
            <p:cNvPr id="10" name="Rectangle 9"/>
            <p:cNvSpPr/>
            <p:nvPr/>
          </p:nvSpPr>
          <p:spPr bwMode="auto">
            <a:xfrm>
              <a:off x="4379974" y="1931205"/>
              <a:ext cx="2112275" cy="1958656"/>
            </a:xfrm>
            <a:prstGeom prst="rect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032860" y="2584090"/>
              <a:ext cx="914993" cy="683181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Information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Pane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2857499" y="2019300"/>
            <a:ext cx="1724025" cy="4305300"/>
            <a:chOff x="3381445" y="1931205"/>
            <a:chExt cx="960124" cy="3610070"/>
          </a:xfrm>
        </p:grpSpPr>
        <p:sp>
          <p:nvSpPr>
            <p:cNvPr id="9" name="Rectangle 8"/>
            <p:cNvSpPr/>
            <p:nvPr/>
          </p:nvSpPr>
          <p:spPr bwMode="auto">
            <a:xfrm>
              <a:off x="3381445" y="1931205"/>
              <a:ext cx="960124" cy="3610070"/>
            </a:xfrm>
            <a:prstGeom prst="rect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458255" y="3697835"/>
              <a:ext cx="806505" cy="683181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Project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Explorer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Arial" charset="0"/>
                </a:rPr>
                <a:t>Pane</a:t>
              </a:r>
            </a:p>
          </p:txBody>
        </p:sp>
      </p:grpSp>
      <p:sp>
        <p:nvSpPr>
          <p:cNvPr id="23" name="Slide Number Placeholder 5"/>
          <p:cNvSpPr txBox="1">
            <a:spLocks/>
          </p:cNvSpPr>
          <p:nvPr/>
        </p:nvSpPr>
        <p:spPr>
          <a:xfrm>
            <a:off x="609441" y="6347781"/>
            <a:ext cx="1117309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12- </a:t>
            </a:r>
            <a:fld id="{0E88F696-905B-490D-9D4B-03324367559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6" name="Group 18"/>
          <p:cNvGrpSpPr/>
          <p:nvPr/>
        </p:nvGrpSpPr>
        <p:grpSpPr>
          <a:xfrm>
            <a:off x="7915275" y="2019300"/>
            <a:ext cx="1910179" cy="2921598"/>
            <a:chOff x="6530655" y="1931205"/>
            <a:chExt cx="2381110" cy="195865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530655" y="1931205"/>
              <a:ext cx="2381110" cy="1958655"/>
            </a:xfrm>
            <a:prstGeom prst="rect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221945" y="2584090"/>
              <a:ext cx="1067492" cy="683181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Auxiliary Pane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9"/>
          <p:cNvGrpSpPr/>
          <p:nvPr/>
        </p:nvGrpSpPr>
        <p:grpSpPr>
          <a:xfrm>
            <a:off x="4581523" y="4940898"/>
            <a:ext cx="5243931" cy="1383702"/>
            <a:chOff x="4379975" y="3928265"/>
            <a:chExt cx="4531790" cy="161301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379975" y="3928265"/>
              <a:ext cx="4531790" cy="1613010"/>
            </a:xfrm>
            <a:prstGeom prst="rect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146605" y="4389125"/>
              <a:ext cx="914993" cy="683181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Console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Arial" charset="0"/>
                </a:rPr>
                <a:t>Pane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Invoking </a:t>
            </a:r>
            <a:r>
              <a:rPr lang="en-US" dirty="0" err="1" smtClean="0">
                <a:solidFill>
                  <a:schemeClr val="bg2"/>
                </a:solidFill>
              </a:rPr>
              <a:t>Vivado</a:t>
            </a:r>
            <a:r>
              <a:rPr lang="en-US" dirty="0" smtClean="0">
                <a:solidFill>
                  <a:schemeClr val="bg2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Project Creation using </a:t>
            </a:r>
            <a:r>
              <a:rPr lang="en-US" i="1" dirty="0" err="1" smtClean="0">
                <a:solidFill>
                  <a:schemeClr val="tx1"/>
                </a:solidFill>
              </a:rPr>
              <a:t>Vivado</a:t>
            </a:r>
            <a:r>
              <a:rPr lang="en-US" i="1" dirty="0" smtClean="0">
                <a:solidFill>
                  <a:schemeClr val="tx1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Synthesis to IPXACT Flow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</a:rPr>
              <a:t>Design Analysis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Other Ways to use </a:t>
            </a:r>
            <a:r>
              <a:rPr lang="en-US" dirty="0" err="1" smtClean="0">
                <a:solidFill>
                  <a:srgbClr val="FF0000"/>
                </a:solidFill>
              </a:rPr>
              <a:t>Vivado</a:t>
            </a:r>
            <a:r>
              <a:rPr lang="en-US" dirty="0" smtClean="0">
                <a:solidFill>
                  <a:srgbClr val="FF0000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6987" y="1073477"/>
            <a:ext cx="2122487" cy="288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Vivado</a:t>
            </a:r>
            <a:r>
              <a:rPr lang="en-US" dirty="0" smtClean="0"/>
              <a:t> HLS is project based</a:t>
            </a:r>
          </a:p>
          <a:p>
            <a:pPr lvl="1"/>
            <a:r>
              <a:rPr lang="en-US" dirty="0" smtClean="0"/>
              <a:t>A project specifies the source code which will be synthesized </a:t>
            </a:r>
          </a:p>
          <a:p>
            <a:pPr lvl="1"/>
            <a:r>
              <a:rPr lang="en-US" dirty="0" smtClean="0"/>
              <a:t>Each project is based on one set of source code</a:t>
            </a:r>
          </a:p>
          <a:p>
            <a:pPr lvl="1"/>
            <a:r>
              <a:rPr lang="en-US" dirty="0" smtClean="0"/>
              <a:t>Each project has a user specified name</a:t>
            </a:r>
          </a:p>
          <a:p>
            <a:r>
              <a:rPr lang="en-US" dirty="0" smtClean="0"/>
              <a:t>A project can contain multiple solutions</a:t>
            </a:r>
          </a:p>
          <a:p>
            <a:pPr lvl="1"/>
            <a:r>
              <a:rPr lang="en-US" dirty="0" smtClean="0"/>
              <a:t>Solutions are different implementations of the same code</a:t>
            </a:r>
          </a:p>
          <a:p>
            <a:pPr lvl="1"/>
            <a:r>
              <a:rPr lang="en-US" dirty="0" smtClean="0"/>
              <a:t>Auto-named solution1, solution2, etc.</a:t>
            </a:r>
          </a:p>
          <a:p>
            <a:pPr lvl="1"/>
            <a:r>
              <a:rPr lang="en-US" dirty="0" smtClean="0"/>
              <a:t>Supports user specified names</a:t>
            </a:r>
          </a:p>
          <a:p>
            <a:pPr lvl="1"/>
            <a:r>
              <a:rPr lang="en-US" dirty="0" smtClean="0"/>
              <a:t>Solutions can have different clock frequencies, target technologies, synthesis directives</a:t>
            </a:r>
            <a:endParaRPr lang="en-US" sz="2000" dirty="0" smtClean="0"/>
          </a:p>
          <a:p>
            <a:r>
              <a:rPr lang="en-US" dirty="0" smtClean="0"/>
              <a:t>Projects and solutions are stored in a hierarchical directory structure</a:t>
            </a:r>
          </a:p>
          <a:p>
            <a:pPr lvl="1"/>
            <a:r>
              <a:rPr lang="en-US" dirty="0" smtClean="0"/>
              <a:t>Top-level is the project directory</a:t>
            </a:r>
          </a:p>
          <a:p>
            <a:pPr lvl="1"/>
            <a:r>
              <a:rPr lang="en-US" dirty="0" smtClean="0"/>
              <a:t>The disk directory structure is identical to the structure shown in the GUI project explorer (except for source code location)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Projects and Solutions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25457" y="4148201"/>
            <a:ext cx="1228640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Project Level</a:t>
            </a:r>
            <a:endParaRPr lang="en-US" sz="12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9037553" y="4070333"/>
            <a:ext cx="230432" cy="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>
            <a:off x="10804199" y="1583980"/>
            <a:ext cx="307160" cy="10753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111360" y="2006436"/>
            <a:ext cx="1075060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Source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458871" y="4148201"/>
            <a:ext cx="1382220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Solution Level</a:t>
            </a:r>
            <a:endParaRPr lang="en-US" sz="1200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9393790" y="4070333"/>
            <a:ext cx="230432" cy="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Slide Number Placeholder 5"/>
          <p:cNvSpPr txBox="1">
            <a:spLocks/>
          </p:cNvSpPr>
          <p:nvPr/>
        </p:nvSpPr>
        <p:spPr>
          <a:xfrm>
            <a:off x="609441" y="6347781"/>
            <a:ext cx="1117309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12- </a:t>
            </a:r>
            <a:fld id="{0E88F696-905B-490D-9D4B-03324367559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450" y="1327152"/>
            <a:ext cx="10501328" cy="475488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Start a new project </a:t>
            </a:r>
          </a:p>
          <a:p>
            <a:pPr lvl="1"/>
            <a:r>
              <a:rPr lang="en-US" dirty="0" smtClean="0"/>
              <a:t>The GUI will start the project wizard to guide you through all the steps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Open an existing project</a:t>
            </a:r>
          </a:p>
          <a:p>
            <a:pPr lvl="1"/>
            <a:r>
              <a:rPr lang="en-US" dirty="0" smtClean="0"/>
              <a:t>All results, reports and directives are automatically saved/remembered</a:t>
            </a:r>
          </a:p>
          <a:p>
            <a:pPr lvl="1"/>
            <a:r>
              <a:rPr lang="en-US" dirty="0" smtClean="0"/>
              <a:t>Use “Recent Project” menu for quick access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Vivado</a:t>
            </a:r>
            <a:r>
              <a:rPr lang="en-US" dirty="0" smtClean="0"/>
              <a:t> HLS Step 1: Create or Open a project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Vivado HLS 12 - </a:t>
            </a:r>
            <a:fld id="{060BD193-E118-4B16-863C-C8C12C675E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84866" y="3494456"/>
            <a:ext cx="3583532" cy="43088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Optionally use the Toolbar Button to </a:t>
            </a:r>
          </a:p>
          <a:p>
            <a:pPr algn="ctr"/>
            <a:r>
              <a:rPr lang="en-US" sz="1100" b="1" dirty="0" smtClean="0"/>
              <a:t>Open New Project</a:t>
            </a:r>
            <a:endParaRPr lang="en-US" sz="1100" b="1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7466121" y="3223265"/>
            <a:ext cx="537666" cy="4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/>
        </p:nvSpPr>
        <p:spPr>
          <a:xfrm>
            <a:off x="609441" y="6347781"/>
            <a:ext cx="1117309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12- </a:t>
            </a:r>
            <a:fld id="{0E88F696-905B-490D-9D4B-03324367559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38" y="1996650"/>
            <a:ext cx="2059578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20" y="2296386"/>
            <a:ext cx="389436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Xilinx_All_Programmable_Template_08-01-12">
  <a:themeElements>
    <a:clrScheme name="Xilinx All Programmable">
      <a:dk1>
        <a:srgbClr val="000000"/>
      </a:dk1>
      <a:lt1>
        <a:srgbClr val="FFFFFF"/>
      </a:lt1>
      <a:dk2>
        <a:srgbClr val="EC891D"/>
      </a:dk2>
      <a:lt2>
        <a:srgbClr val="EE3424"/>
      </a:lt2>
      <a:accent1>
        <a:srgbClr val="008CA8"/>
      </a:accent1>
      <a:accent2>
        <a:srgbClr val="B20838"/>
      </a:accent2>
      <a:accent3>
        <a:srgbClr val="6D7076"/>
      </a:accent3>
      <a:accent4>
        <a:srgbClr val="3F3F3F"/>
      </a:accent4>
      <a:accent5>
        <a:srgbClr val="D9DA56"/>
      </a:accent5>
      <a:accent6>
        <a:srgbClr val="8B8D09"/>
      </a:accent6>
      <a:hlink>
        <a:srgbClr val="008CA8"/>
      </a:hlink>
      <a:folHlink>
        <a:srgbClr val="004654"/>
      </a:folHlink>
    </a:clrScheme>
    <a:fontScheme name="Xilinx Templat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762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>
          <a:lnSpc>
            <a:spcPct val="100000"/>
          </a:lnSpc>
          <a:defRPr kern="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Xilinx Template_light 1">
        <a:dk1>
          <a:srgbClr val="000000"/>
        </a:dk1>
        <a:lt1>
          <a:srgbClr val="FFFFFF"/>
        </a:lt1>
        <a:dk2>
          <a:srgbClr val="008CA8"/>
        </a:dk2>
        <a:lt2>
          <a:srgbClr val="EE3424"/>
        </a:lt2>
        <a:accent1>
          <a:srgbClr val="EC891D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linx Template_light 2">
        <a:dk1>
          <a:srgbClr val="EE3423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ilinx Template_light 3">
        <a:dk1>
          <a:srgbClr val="EE3424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descreen.pptx" id="{72839ABC-D661-41AF-B109-471F90B8C646}" vid="{E68386C8-37FD-4FC1-81C7-8B5FA83671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escription0 xmlns="D46A7F71-384C-4B0A-B6CB-1869FF28952A">The wide-frame format of the new All Programmable template.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F6AD44C380A4BB6CB1869FF28952A" ma:contentTypeVersion="0" ma:contentTypeDescription="Create a new document." ma:contentTypeScope="" ma:versionID="cbec7fb8faa159a01dcec9b5572a4f9b">
  <xsd:schema xmlns:xsd="http://www.w3.org/2001/XMLSchema" xmlns:p="http://schemas.microsoft.com/office/2006/metadata/properties" xmlns:ns2="D46A7F71-384C-4B0A-B6CB-1869FF28952A" targetNamespace="http://schemas.microsoft.com/office/2006/metadata/properties" ma:root="true" ma:fieldsID="e6a1f69f03052b316a7875f7c9741570" ns2:_="">
    <xsd:import namespace="D46A7F71-384C-4B0A-B6CB-1869FF28952A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46A7F71-384C-4B0A-B6CB-1869FF28952A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645E401-49A1-479D-B023-F249450A84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47654C-B272-4B15-B46C-BB332E6C5466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D46A7F71-384C-4B0A-B6CB-1869FF28952A"/>
  </ds:schemaRefs>
</ds:datastoreItem>
</file>

<file path=customXml/itemProps3.xml><?xml version="1.0" encoding="utf-8"?>
<ds:datastoreItem xmlns:ds="http://schemas.openxmlformats.org/officeDocument/2006/customXml" ds:itemID="{A2570465-C410-4C49-BB43-C779FFF28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6A7F71-384C-4B0A-B6CB-1869FF28952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Xilinx_All_Programmable_Template</Template>
  <TotalTime>3761</TotalTime>
  <Words>3141</Words>
  <Application>Microsoft Office PowerPoint</Application>
  <PresentationFormat>Custom</PresentationFormat>
  <Paragraphs>672</Paragraphs>
  <Slides>47</Slides>
  <Notes>5</Notes>
  <HiddenSlides>6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ＭＳ Ｐゴシック</vt:lpstr>
      <vt:lpstr>SimSun</vt:lpstr>
      <vt:lpstr>SimSun</vt:lpstr>
      <vt:lpstr>arial</vt:lpstr>
      <vt:lpstr>arial</vt:lpstr>
      <vt:lpstr>Calibri</vt:lpstr>
      <vt:lpstr>Courier New</vt:lpstr>
      <vt:lpstr>Segoe UI</vt:lpstr>
      <vt:lpstr>Times New Roman</vt:lpstr>
      <vt:lpstr>Verdana</vt:lpstr>
      <vt:lpstr>Wingdings</vt:lpstr>
      <vt:lpstr>1_Xilinx_All_Programmable_Template_08-01-12</vt:lpstr>
      <vt:lpstr>Using Vivado HLS</vt:lpstr>
      <vt:lpstr>Objectives</vt:lpstr>
      <vt:lpstr>Outline</vt:lpstr>
      <vt:lpstr>Vivado HLS OS Support</vt:lpstr>
      <vt:lpstr>Invoke Vivado HLS from Windows Menu</vt:lpstr>
      <vt:lpstr>Vivado HLS GUI</vt:lpstr>
      <vt:lpstr>Outline</vt:lpstr>
      <vt:lpstr>Vivado HLS Projects and Solutions</vt:lpstr>
      <vt:lpstr>Vivado HLS Step 1: Create or Open a project</vt:lpstr>
      <vt:lpstr>Project Wizard</vt:lpstr>
      <vt:lpstr>Define Project &amp; Directory</vt:lpstr>
      <vt:lpstr>Add Design Source Files</vt:lpstr>
      <vt:lpstr>Specify Test Bench Files</vt:lpstr>
      <vt:lpstr>Test benches I</vt:lpstr>
      <vt:lpstr>Test benches II</vt:lpstr>
      <vt:lpstr>Solution Configuration</vt:lpstr>
      <vt:lpstr>Selecting Part and Implementation Engine</vt:lpstr>
      <vt:lpstr>Clock Specification</vt:lpstr>
      <vt:lpstr>A Vivado HLS Project</vt:lpstr>
      <vt:lpstr>Vivado HLS GUI Toolbar</vt:lpstr>
      <vt:lpstr>Files: Views, Edits &amp; Information</vt:lpstr>
      <vt:lpstr>Outline</vt:lpstr>
      <vt:lpstr>Synthesis</vt:lpstr>
      <vt:lpstr>Vivado HLS : RTL Verification</vt:lpstr>
      <vt:lpstr>RTL Verification: Under-the-Hood</vt:lpstr>
      <vt:lpstr>RTL Verification Support</vt:lpstr>
      <vt:lpstr>C/RTL Co-simulation</vt:lpstr>
      <vt:lpstr>Simulation Results</vt:lpstr>
      <vt:lpstr>Vivado HLS : RTL Export</vt:lpstr>
      <vt:lpstr>RTL Export Support</vt:lpstr>
      <vt:lpstr>RTL Export: Synthesis</vt:lpstr>
      <vt:lpstr>RTL Export: IP Repositories</vt:lpstr>
      <vt:lpstr>RTL Export for Implementation</vt:lpstr>
      <vt:lpstr>RTL Export (Place and Route Option) Results</vt:lpstr>
      <vt:lpstr>RTL Export Results (Place and Route Option Unchecked)</vt:lpstr>
      <vt:lpstr>Outline</vt:lpstr>
      <vt:lpstr>Analysis Perspective</vt:lpstr>
      <vt:lpstr>Performance Analysis</vt:lpstr>
      <vt:lpstr>Resources Analysis</vt:lpstr>
      <vt:lpstr>Outline</vt:lpstr>
      <vt:lpstr>Command Line Interface: Batch Mode</vt:lpstr>
      <vt:lpstr>Using Vivado HLS CLI</vt:lpstr>
      <vt:lpstr>Using Tcl Commands</vt:lpstr>
      <vt:lpstr>Help</vt:lpstr>
      <vt:lpstr>Outline</vt:lpstr>
      <vt:lpstr>Summary</vt:lpstr>
      <vt:lpstr>Summary</vt:lpstr>
    </vt:vector>
  </TitlesOfParts>
  <Company>Xilinx Inc,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Xilinx All Programmable  PowerPoint Template</dc:title>
  <dc:creator>Xilinx</dc:creator>
  <cp:keywords>Public</cp:keywords>
  <cp:lastModifiedBy>Luciano Lavagno</cp:lastModifiedBy>
  <cp:revision>245</cp:revision>
  <cp:lastPrinted>2017-03-08T15:50:19Z</cp:lastPrinted>
  <dcterms:created xsi:type="dcterms:W3CDTF">2012-07-11T02:34:09Z</dcterms:created>
  <dcterms:modified xsi:type="dcterms:W3CDTF">2017-03-11T15:34:18Z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/>
  </property>
  <property fmtid="{D5CDD505-2E9C-101B-9397-08002B2CF9AE}" pid="3" name="ContentTypeId">
    <vt:lpwstr>0x010100717F6AD44C380A4BB6CB1869FF28952A</vt:lpwstr>
  </property>
  <property fmtid="{D5CDD505-2E9C-101B-9397-08002B2CF9AE}" pid="4" name="TitusGUID">
    <vt:lpwstr>5f581e3d-01ec-4940-b2d7-2678f4d674de</vt:lpwstr>
  </property>
  <property fmtid="{D5CDD505-2E9C-101B-9397-08002B2CF9AE}" pid="5" name="TITUSCustom1">
    <vt:lpwstr>1</vt:lpwstr>
  </property>
  <property fmtid="{D5CDD505-2E9C-101B-9397-08002B2CF9AE}" pid="6" name="XilinxClassification">
    <vt:lpwstr>Public</vt:lpwstr>
  </property>
  <property fmtid="{D5CDD505-2E9C-101B-9397-08002B2CF9AE}" pid="7" name="XilinxVisual Markings">
    <vt:lpwstr>No</vt:lpwstr>
  </property>
  <property fmtid="{D5CDD505-2E9C-101B-9397-08002B2CF9AE}" pid="8" name="XilinxPublication Year">
    <vt:lpwstr>2012</vt:lpwstr>
  </property>
  <property fmtid="{D5CDD505-2E9C-101B-9397-08002B2CF9AE}" pid="9" name="XilinxRemoveLegacyFooters">
    <vt:lpwstr>Yes</vt:lpwstr>
  </property>
</Properties>
</file>