
<file path=[Content_Types].xml><?xml version="1.0" encoding="utf-8"?>
<Types xmlns="http://schemas.openxmlformats.org/package/2006/content-types">
  <Override PartName="/ppt/slides/slide72.xml" ContentType="application/vnd.openxmlformats-officedocument.presentationml.slide+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208.xml" ContentType="application/vnd.openxmlformats-officedocument.presentationml.slideLayout+xml"/>
  <Override PartName="/ppt/slideLayouts/slideLayout139.xml" ContentType="application/vnd.openxmlformats-officedocument.presentationml.slideLayout+xml"/>
  <Override PartName="/ppt/slides/slide45.xml" ContentType="application/vnd.openxmlformats-officedocument.presentationml.slide+xml"/>
  <Override PartName="/ppt/slideLayouts/slideLayout172.xml" ContentType="application/vnd.openxmlformats-officedocument.presentationml.slideLayout+xml"/>
  <Override PartName="/ppt/theme/theme25.xml" ContentType="application/vnd.openxmlformats-officedocument.theme+xml"/>
  <Override PartName="/ppt/slides/slide3.xml" ContentType="application/vnd.openxmlformats-officedocument.presentationml.slide+xml"/>
  <Override PartName="/ppt/slideLayouts/slideLayout101.xml" ContentType="application/vnd.openxmlformats-officedocument.presentationml.slideLayout+xml"/>
  <Override PartName="/ppt/slideLayouts/slideLayout214.xml" ContentType="application/vnd.openxmlformats-officedocument.presentationml.slideLayout+xml"/>
  <Override PartName="/ppt/slideLayouts/slideLayout145.xml" ContentType="application/vnd.openxmlformats-officedocument.presentationml.slideLayout+xml"/>
  <Override PartName="/ppt/slideMasters/slideMaster17.xml" ContentType="application/vnd.openxmlformats-officedocument.presentationml.slideMaster+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s/slide35.xml" ContentType="application/vnd.openxmlformats-officedocument.presentationml.slide+xml"/>
  <Override PartName="/ppt/theme/theme31.xml" ContentType="application/vnd.openxmlformats-officedocument.theme+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slideLayouts/slideLayout204.xml" ContentType="application/vnd.openxmlformats-officedocument.presentationml.slideLayout+xml"/>
  <Override PartName="/ppt/slideLayouts/slideLayout135.xml" ContentType="application/vnd.openxmlformats-officedocument.presentationml.slideLayout+xml"/>
  <Override PartName="/ppt/slides/slide41.xml" ContentType="application/vnd.openxmlformats-officedocument.presentationml.slide+xml"/>
  <Override PartName="/ppt/slideLayouts/slideLayout26.xml" ContentType="application/vnd.openxmlformats-officedocument.presentationml.slideLayout+xml"/>
  <Default Extension="xml" ContentType="application/xml"/>
  <Override PartName="/ppt/slides/slide69.xml" ContentType="application/vnd.openxmlformats-officedocument.presentationml.slide+xml"/>
  <Override PartName="/ppt/theme/theme21.xml" ContentType="application/vnd.openxmlformats-officedocument.theme+xml"/>
  <Override PartName="/ppt/slideLayouts/slideLayout196.xml" ContentType="application/vnd.openxmlformats-officedocument.presentationml.slideLayout+xml"/>
  <Override PartName="/docProps/app.xml" ContentType="application/vnd.openxmlformats-officedocument.extended-properties+xml"/>
  <Override PartName="/ppt/slideLayouts/slideLayout210.xml" ContentType="application/vnd.openxmlformats-officedocument.presentationml.slideLayout+xml"/>
  <Override PartName="/ppt/slideLayouts/slideLayout141.xml" ContentType="application/vnd.openxmlformats-officedocument.presentationml.slideLayout+xml"/>
  <Override PartName="/ppt/slideMasters/slideMaster13.xml" ContentType="application/vnd.openxmlformats-officedocument.presentationml.slideMaster+xml"/>
  <Default Extension="png" ContentType="image/png"/>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s/slide31.xml" ContentType="application/vnd.openxmlformats-officedocument.presentationml.slide+xml"/>
  <Override PartName="/ppt/slideLayouts/slideLayout169.xml" ContentType="application/vnd.openxmlformats-officedocument.presentationml.slideLayout+xml"/>
  <Override PartName="/ppt/slideLayouts/slideLayout93.xml" ContentType="application/vnd.openxmlformats-officedocument.presentationml.slideLayout+xml"/>
  <Override PartName="/ppt/slides/slide59.xml" ContentType="application/vnd.openxmlformats-officedocument.presentationml.slide+xml"/>
  <Override PartName="/ppt/slideLayouts/slideLayout200.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228.xml" ContentType="application/vnd.openxmlformats-officedocument.presentationml.slideLayout+xml"/>
  <Override PartName="/ppt/slideLayouts/slideLayout159.xml" ContentType="application/vnd.openxmlformats-officedocument.presentationml.slideLayout+xml"/>
  <Override PartName="/ppt/slides/slide65.xml" ContentType="application/vnd.openxmlformats-officedocument.presentationml.slide+xml"/>
  <Override PartName="/ppt/slideLayouts/slideLayout192.xml" ContentType="application/vnd.openxmlformats-officedocument.presentationml.slideLayout+xml"/>
  <Override PartName="/ppt/notesSlides/notesSlide4.xml" ContentType="application/vnd.openxmlformats-officedocument.presentationml.notesSlide+xml"/>
  <Default Extension="tiff" ContentType="image/tiff"/>
  <Override PartName="/ppt/slideLayouts/slideLayout165.xml" ContentType="application/vnd.openxmlformats-officedocument.presentationml.slideLayout+xml"/>
  <Override PartName="/ppt/slides/slide71.xml" ContentType="application/vnd.openxmlformats-officedocument.presentationml.slide+xml"/>
  <Override PartName="/ppt/slideLayouts/slideLayout56.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s/slide55.xml" ContentType="application/vnd.openxmlformats-officedocument.presentationml.slide+xml"/>
  <Override PartName="/ppt/slideMasters/slideMaster9.xml" ContentType="application/vnd.openxmlformats-officedocument.presentationml.slideMaster+xml"/>
  <Override PartName="/ppt/slideLayouts/slideLayout224.xml" ContentType="application/vnd.openxmlformats-officedocument.presentationml.slideLayout+xml"/>
  <Override PartName="/ppt/slideLayouts/slideLayout62.xml" ContentType="application/vnd.openxmlformats-officedocument.presentationml.slideLayout+xml"/>
  <Override PartName="/ppt/slideLayouts/slideLayout155.xml" ContentType="application/vnd.openxmlformats-officedocument.presentationml.slideLayout+xml"/>
  <Override PartName="/ppt/slideMasters/slideMaster27.xml" ContentType="application/vnd.openxmlformats-officedocument.presentationml.slideMaster+xml"/>
  <Override PartName="/ppt/slides/slide61.xml" ContentType="application/vnd.openxmlformats-officedocument.presentationml.slide+xml"/>
  <Override PartName="/ppt/slides/slide28.xml" ContentType="application/vnd.openxmlformats-officedocument.presentationml.slide+xml"/>
  <Override PartName="/ppt/slideLayouts/slideLayout46.xml" ContentType="application/vnd.openxmlformats-officedocument.presentationml.slideLayout+xml"/>
  <Override PartName="/ppt/slideLayouts/slideLayout230.xml" ContentType="application/vnd.openxmlformats-officedocument.presentationml.slideLayout+xml"/>
  <Override PartName="/ppt/slideLayouts/slideLayout161.xml" ContentType="application/vnd.openxmlformats-officedocument.presentationml.slideLayout+xml"/>
  <Override PartName="/ppt/slideLayouts/slideLayout19.xml" ContentType="application/vnd.openxmlformats-officedocument.presentationml.slideLayout+xml"/>
  <Override PartName="/ppt/slideLayouts/slideLayout52.xml" ContentType="application/vnd.openxmlformats-officedocument.presentationml.slideLayout+xml"/>
  <Override PartName="/ppt/slides/slide18.xml" ContentType="application/vnd.openxmlformats-officedocument.presentationml.slide+xml"/>
  <Override PartName="/ppt/theme/theme14.xml" ContentType="application/vnd.openxmlformats-officedocument.theme+xml"/>
  <Override PartName="/ppt/slideLayouts/slideLayout189.xml" ContentType="application/vnd.openxmlformats-officedocument.presentationml.slideLayout+xml"/>
  <Override PartName="/ppt/slides/slide51.xml" ContentType="application/vnd.openxmlformats-officedocument.presentationml.slide+xml"/>
  <Override PartName="/ppt/slides/slide79.xml" ContentType="application/vnd.openxmlformats-officedocument.presentationml.slide+xml"/>
  <Override PartName="/ppt/slideMasters/slideMaster5.xml" ContentType="application/vnd.openxmlformats-officedocument.presentationml.slideMaster+xml"/>
  <Override PartName="/ppt/slideLayouts/slideLayout118.xml" ContentType="application/vnd.openxmlformats-officedocument.presentationml.slideLayout+xml"/>
  <Override PartName="/ppt/slideLayouts/slideLayout220.xml" ContentType="application/vnd.openxmlformats-officedocument.presentationml.slideLayout+xml"/>
  <Override PartName="/ppt/slides/slide24.xml" ContentType="application/vnd.openxmlformats-officedocument.presentationml.slide+xml"/>
  <Override PartName="/ppt/slideLayouts/slideLayout151.xml" ContentType="application/vnd.openxmlformats-officedocument.presentationml.slideLayout+xml"/>
  <Override PartName="/ppt/slideMasters/slideMaster23.xml" ContentType="application/vnd.openxmlformats-officedocument.presentationml.slideMaster+xml"/>
  <Override PartName="/ppt/slideLayouts/slideLayout42.xml" ContentType="application/vnd.openxmlformats-officedocument.presentationml.slideLayout+xml"/>
  <Override PartName="/ppt/slideLayouts/slideLayout86.xml" ContentType="application/vnd.openxmlformats-officedocument.presentationml.slideLayout+xml"/>
  <Override PartName="/ppt/slideLayouts/slideLayout179.xml" ContentType="application/vnd.openxmlformats-officedocument.presentationml.slideLayout+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theme/theme10.xml" ContentType="application/vnd.openxmlformats-officedocument.theme+xml"/>
  <Override PartName="/ppt/slideLayouts/slideLayout185.xml" ContentType="application/vnd.openxmlformats-officedocument.presentationml.slideLayout+xml"/>
  <Override PartName="/ppt/slideLayouts/slideLayout76.xml" ContentType="application/vnd.openxmlformats-officedocument.presentationml.slideLayout+xml"/>
  <Override PartName="/ppt/slides/slide75.xml" ContentType="application/vnd.openxmlformats-officedocument.presentationml.slide+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Default Extension="bin" ContentType="application/vnd.openxmlformats-officedocument.presentationml.printerSettings"/>
  <Override PartName="/ppt/slideLayouts/slideLayout82.xml" ContentType="application/vnd.openxmlformats-officedocument.presentationml.slideLayout+xml"/>
  <Override PartName="/ppt/slideLayouts/slideLayout175.xml" ContentType="application/vnd.openxmlformats-officedocument.presentationml.slideLayout+xml"/>
  <Override PartName="/ppt/slides/slide48.xml" ContentType="application/vnd.openxmlformats-officedocument.presentationml.slide+xml"/>
  <Override PartName="/ppt/slides/slide81.xml" ContentType="application/vnd.openxmlformats-officedocument.presentationml.slide+xml"/>
  <Override PartName="/ppt/slideLayouts/slideLayout66.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217.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Layouts/slideLayout148.xml" ContentType="application/vnd.openxmlformats-officedocument.presentationml.slideLayout+xml"/>
  <Override PartName="/ppt/slides/slide10.xml" ContentType="application/vnd.openxmlformats-officedocument.presentationml.slide+xml"/>
  <Override PartName="/ppt/slideLayouts/slideLayout181.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207.xml" ContentType="application/vnd.openxmlformats-officedocument.presentationml.slideLayout+xml"/>
  <Override PartName="/ppt/slideLayouts/slideLayout138.xml" ContentType="application/vnd.openxmlformats-officedocument.presentationml.slideLayout+xml"/>
  <Override PartName="/ppt/slides/slide44.xml" ContentType="application/vnd.openxmlformats-officedocument.presentationml.slide+xml"/>
  <Override PartName="/ppt/slideLayouts/slideLayout171.xml" ContentType="application/vnd.openxmlformats-officedocument.presentationml.slideLayout+xml"/>
  <Override PartName="/ppt/slideLayouts/slideLayout29.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s/slide2.xml" ContentType="application/vnd.openxmlformats-officedocument.presentationml.slide+xml"/>
  <Override PartName="/ppt/slideLayouts/slideLayout213.xml" ContentType="application/vnd.openxmlformats-officedocument.presentationml.slideLayout+xml"/>
  <Override PartName="/ppt/slideLayouts/slideLayout100.xml" ContentType="application/vnd.openxmlformats-officedocument.presentationml.slideLayout+xml"/>
  <Override PartName="/ppt/slideLayouts/slideLayout144.xml" ContentType="application/vnd.openxmlformats-officedocument.presentationml.slideLayout+xml"/>
  <Override PartName="/ppt/slideMasters/slideMaster16.xml" ContentType="application/vnd.openxmlformats-officedocument.presentationml.slideMaster+xml"/>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s/slide34.xml" ContentType="application/vnd.openxmlformats-officedocument.presentationml.slide+xml"/>
  <Override PartName="/ppt/theme/theme30.xml" ContentType="application/vnd.openxmlformats-officedocument.theme+xml"/>
  <Override PartName="/ppt/slideLayouts/slideLayout96.xml" ContentType="application/vnd.openxmlformats-officedocument.presentationml.slideLayout+xml"/>
  <Override PartName="/ppt/slideLayouts/slideLayout203.xml" ContentType="application/vnd.openxmlformats-officedocument.presentationml.slideLayout+xml"/>
  <Override PartName="/ppt/slideLayouts/slideLayout134.xml" ContentType="application/vnd.openxmlformats-officedocument.presentationml.slideLayout+xml"/>
  <Override PartName="/ppt/slides/slide40.xml" ContentType="application/vnd.openxmlformats-officedocument.presentationml.slide+xml"/>
  <Override PartName="/ppt/slideLayouts/slideLayout25.xml" ContentType="application/vnd.openxmlformats-officedocument.presentationml.slideLayout+xml"/>
  <Override PartName="/ppt/theme/theme20.xml" ContentType="application/vnd.openxmlformats-officedocument.theme+xml"/>
  <Default Extension="jpeg" ContentType="image/jpeg"/>
  <Override PartName="/ppt/slideLayouts/slideLayout195.xml" ContentType="application/vnd.openxmlformats-officedocument.presentationml.slideLayout+xml"/>
  <Override PartName="/ppt/slides/slide68.xml" ContentType="application/vnd.openxmlformats-officedocument.presentationml.slide+xml"/>
  <Override PartName="/ppt/notesSlides/notesSlide7.xml" ContentType="application/vnd.openxmlformats-officedocument.presentationml.notesSlide+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slideLayouts/slideLayout31.xml" ContentType="application/vnd.openxmlformats-officedocument.presentationml.slideLayout+xml"/>
  <Override PartName="/ppt/slides/slide30.xml" ContentType="application/vnd.openxmlformats-officedocument.presentationml.slide+xml"/>
  <Override PartName="/ppt/slideLayouts/slideLayout168.xml" ContentType="application/vnd.openxmlformats-officedocument.presentationml.slideLayout+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s/slide58.xml" ContentType="application/vnd.openxmlformats-officedocument.presentationml.slide+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227.xml" ContentType="application/vnd.openxmlformats-officedocument.presentationml.slideLayout+xml"/>
  <Override PartName="/ppt/slideLayouts/slideLayout158.xml" ContentType="application/vnd.openxmlformats-officedocument.presentationml.slideLayout+xml"/>
  <Override PartName="/ppt/slides/slide64.xml" ContentType="application/vnd.openxmlformats-officedocument.presentationml.slide+xml"/>
  <Override PartName="/ppt/slideLayouts/slideLayout191.xml" ContentType="application/vnd.openxmlformats-officedocument.presentationml.slideLayout+xml"/>
  <Override PartName="/ppt/slideLayouts/slideLayout49.xml" ContentType="application/vnd.openxmlformats-officedocument.presentationml.slideLayout+xml"/>
  <Override PartName="/ppt/notesSlides/notesSlide3.xml" ContentType="application/vnd.openxmlformats-officedocument.presentationml.notesSlide+xml"/>
  <Override PartName="/ppt/slideLayouts/slideLayout233.xml" ContentType="application/vnd.openxmlformats-officedocument.presentationml.slideLayout+xml"/>
  <Override PartName="/ppt/slideLayouts/slideLayout164.xml" ContentType="application/vnd.openxmlformats-officedocument.presentationml.slideLayout+xml"/>
  <Override PartName="/ppt/slides/slide70.xml" ContentType="application/vnd.openxmlformats-officedocument.presentationml.slide+xml"/>
  <Override PartName="/ppt/slideLayouts/slideLayout55.xml" ContentType="application/vnd.openxmlformats-officedocument.presentationml.slideLayout+xml"/>
  <Override PartName="/ppt/theme/theme17.xml" ContentType="application/vnd.openxmlformats-officedocument.theme+xml"/>
  <Override PartName="/ppt/slides/slide54.xml" ContentType="application/vnd.openxmlformats-officedocument.presentationml.slide+xml"/>
  <Override PartName="/ppt/slideMasters/slideMaster8.xml" ContentType="application/vnd.openxmlformats-officedocument.presentationml.slideMaster+xml"/>
  <Override PartName="/ppt/slideLayouts/slideLayout223.xml" ContentType="application/vnd.openxmlformats-officedocument.presentationml.slideLayout+xml"/>
  <Override PartName="/ppt/slideLayouts/slideLayout61.xml" ContentType="application/vnd.openxmlformats-officedocument.presentationml.slideLayout+xml"/>
  <Override PartName="/ppt/slides/slide27.xml" ContentType="application/vnd.openxmlformats-officedocument.presentationml.slide+xml"/>
  <Override PartName="/ppt/slideMasters/slideMaster26.xml" ContentType="application/vnd.openxmlformats-officedocument.presentationml.slideMaster+xml"/>
  <Override PartName="/ppt/slides/slide60.xml" ContentType="application/vnd.openxmlformats-officedocument.presentationml.slide+xml"/>
  <Override PartName="/ppt/slideLayouts/slideLayout154.xml" ContentType="application/vnd.openxmlformats-officedocument.presentationml.slideLayout+xml"/>
  <Override PartName="/ppt/slideLayouts/slideLayout45.xml" ContentType="application/vnd.openxmlformats-officedocument.presentationml.slideLayout+xml"/>
  <Override PartName="/ppt/slideLayouts/slideLayout160.xml" ContentType="application/vnd.openxmlformats-officedocument.presentationml.slideLayout+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s/slide50.xml" ContentType="application/vnd.openxmlformats-officedocument.presentationml.slide+xml"/>
  <Override PartName="/ppt/theme/theme13.xml" ContentType="application/vnd.openxmlformats-officedocument.theme+xml"/>
  <Override PartName="/ppt/slideLayouts/slideLayout188.xml" ContentType="application/vnd.openxmlformats-officedocument.presentationml.slideLayout+xml"/>
  <Override PartName="/ppt/slideLayouts/slideLayout79.xml" ContentType="application/vnd.openxmlformats-officedocument.presentationml.slideLayout+xml"/>
  <Override PartName="/ppt/slides/slide78.xml" ContentType="application/vnd.openxmlformats-officedocument.presentationml.slide+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Layouts/slideLayout150.xml" ContentType="application/vnd.openxmlformats-officedocument.presentationml.slideLayout+xml"/>
  <Override PartName="/ppt/slideMasters/slideMaster22.xml" ContentType="application/vnd.openxmlformats-officedocument.presentationml.slideMaster+xml"/>
  <Override PartName="/ppt/slideLayouts/slideLayout41.xml" ContentType="application/vnd.openxmlformats-officedocument.presentationml.slideLayout+xml"/>
  <Override PartName="/ppt/slideLayouts/slideLayout85.xml" ContentType="application/vnd.openxmlformats-officedocument.presentationml.slideLayout+xml"/>
  <Override PartName="/ppt/slideLayouts/slideLayout178.xml" ContentType="application/vnd.openxmlformats-officedocument.presentationml.slideLayout+xml"/>
  <Override PartName="/ppt/slides/slide84.xml" ContentType="application/vnd.openxmlformats-officedocument.presentationml.slide+xml"/>
  <Override PartName="/ppt/slideLayouts/slideLayout69.xml" ContentType="application/vnd.openxmlformats-officedocument.presentationml.slideLayout+xml"/>
  <Override PartName="/ppt/presProps.xml" ContentType="application/vnd.openxmlformats-officedocument.presentationml.presProps+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Default Extension="rels" ContentType="application/vnd.openxmlformats-package.relationships+xml"/>
  <Override PartName="/ppt/slideLayouts/slideLayout184.xml" ContentType="application/vnd.openxmlformats-officedocument.presentationml.slideLayout+xml"/>
  <Override PartName="/ppt/slideLayouts/slideLayout75.xml" ContentType="application/vnd.openxmlformats-officedocument.presentationml.slideLayout+xml"/>
  <Override PartName="/ppt/slides/slide74.xml" ContentType="application/vnd.openxmlformats-officedocument.presentationml.slide+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81.xml" ContentType="application/vnd.openxmlformats-officedocument.presentationml.slideLayout+xml"/>
  <Override PartName="/ppt/slides/slide47.xml" ContentType="application/vnd.openxmlformats-officedocument.presentationml.slide+xml"/>
  <Override PartName="/ppt/slideLayouts/slideLayout174.xml" ContentType="application/vnd.openxmlformats-officedocument.presentationml.slideLayout+xml"/>
  <Override PartName="/ppt/slides/slide80.xml" ContentType="application/vnd.openxmlformats-officedocument.presentationml.slide+xml"/>
  <Override PartName="/ppt/slideLayouts/slideLayout65.xml" ContentType="application/vnd.openxmlformats-officedocument.presentationml.slideLayout+xml"/>
  <Override PartName="/ppt/theme/theme27.xml" ContentType="application/vnd.openxmlformats-officedocument.them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216.xml" ContentType="application/vnd.openxmlformats-officedocument.presentationml.slideLayout+xml"/>
  <Override PartName="/ppt/slideLayouts/slideLayout147.xml" ContentType="application/vnd.openxmlformats-officedocument.presentationml.slideLayout+xml"/>
  <Override PartName="/ppt/slideMasters/slideMaster19.xml" ContentType="application/vnd.openxmlformats-officedocument.presentationml.slideMaster+xml"/>
  <Override PartName="/ppt/slideLayouts/slideLayout180.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206.xml" ContentType="application/vnd.openxmlformats-officedocument.presentationml.slideLayout+xml"/>
  <Override PartName="/ppt/slideLayouts/slideLayout137.xml" ContentType="application/vnd.openxmlformats-officedocument.presentationml.slideLayout+xml"/>
  <Override PartName="/ppt/slides/slide43.xml" ContentType="application/vnd.openxmlformats-officedocument.presentationml.slide+xml"/>
  <Override PartName="/ppt/slideLayouts/slideLayout170.xml" ContentType="application/vnd.openxmlformats-officedocument.presentationml.slideLayout+xml"/>
  <Override PartName="/ppt/slideLayouts/slideLayout28.xml" ContentType="application/vnd.openxmlformats-officedocument.presentationml.slideLayout+xml"/>
  <Override PartName="/ppt/theme/theme23.xml" ContentType="application/vnd.openxmlformats-officedocument.theme+xml"/>
  <Override PartName="/ppt/slideLayouts/slideLayout198.xml" ContentType="application/vnd.openxmlformats-officedocument.presentationml.slideLayout+xml"/>
  <Override PartName="/ppt/slideLayouts/slideLayout89.xml" ContentType="application/vnd.openxmlformats-officedocument.presentationml.slideLayout+xml"/>
  <Override PartName="/ppt/slides/slide1.xml" ContentType="application/vnd.openxmlformats-officedocument.presentationml.slide+xml"/>
  <Override PartName="/ppt/slideLayouts/slideLayout212.xml" ContentType="application/vnd.openxmlformats-officedocument.presentationml.slideLayout+xml"/>
  <Override PartName="/ppt/slideLayouts/slideLayout143.xml" ContentType="application/vnd.openxmlformats-officedocument.presentationml.slideLayout+xml"/>
  <Override PartName="/ppt/slideMasters/slideMaster15.xml" ContentType="application/vnd.openxmlformats-officedocument.presentationml.slideMaster+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s/slide33.xml" ContentType="application/vnd.openxmlformats-officedocument.presentationml.slide+xml"/>
  <Override PartName="/ppt/slideLayouts/slideLayout95.xml" ContentType="application/vnd.openxmlformats-officedocument.presentationml.slideLayout+xml"/>
  <Override PartName="/ppt/slideLayouts/slideLayout202.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slides/slide67.xml" ContentType="application/vnd.openxmlformats-officedocument.presentationml.slide+xml"/>
  <Override PartName="/ppt/slideLayouts/slideLayout194.xml" ContentType="application/vnd.openxmlformats-officedocument.presentationml.slideLayout+xml"/>
  <Override PartName="/ppt/notesSlides/notesSlide6.xml" ContentType="application/vnd.openxmlformats-officedocument.presentationml.notesSlide+xml"/>
  <Override PartName="/ppt/slideMasters/slideMaster11.xml" ContentType="application/vnd.openxmlformats-officedocument.presentationml.slideMaster+xml"/>
  <Override PartName="/ppt/slideLayouts/slideLayout30.xml" ContentType="application/vnd.openxmlformats-officedocument.presentationml.slideLayout+xml"/>
  <Override PartName="/ppt/tableStyles.xml" ContentType="application/vnd.openxmlformats-officedocument.presentationml.tableStyles+xml"/>
  <Override PartName="/ppt/slideLayouts/slideLayout167.xml" ContentType="application/vnd.openxmlformats-officedocument.presentationml.slideLayout+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s/slide57.xml" ContentType="application/vnd.openxmlformats-officedocument.presentationml.slide+xml"/>
  <Override PartName="/ppt/slideLayouts/slideLayout20.xml" ContentType="application/vnd.openxmlformats-officedocument.presentationml.slideLayout+xml"/>
  <Override PartName="/ppt/slideLayouts/slideLayout226.xml" ContentType="application/vnd.openxmlformats-officedocument.presentationml.slideLayout+xml"/>
  <Override PartName="/ppt/slideLayouts/slideLayout64.xml" ContentType="application/vnd.openxmlformats-officedocument.presentationml.slideLayout+xml"/>
  <Override PartName="/ppt/slideLayouts/slideLayout157.xml" ContentType="application/vnd.openxmlformats-officedocument.presentationml.slideLayout+xml"/>
  <Override PartName="/ppt/slideMasters/slideMaster29.xml" ContentType="application/vnd.openxmlformats-officedocument.presentationml.slideMaster+xml"/>
  <Override PartName="/ppt/slides/slide63.xml" ContentType="application/vnd.openxmlformats-officedocument.presentationml.slide+xml"/>
  <Override PartName="/ppt/slideLayouts/slideLayout190.xml" ContentType="application/vnd.openxmlformats-officedocument.presentationml.slideLayout+xml"/>
  <Override PartName="/ppt/slideLayouts/slideLayout48.xml" ContentType="application/vnd.openxmlformats-officedocument.presentationml.slideLayout+xml"/>
  <Override PartName="/ppt/notesSlides/notesSlide2.xml" ContentType="application/vnd.openxmlformats-officedocument.presentationml.notesSlide+xml"/>
  <Override PartName="/ppt/viewProps.xml" ContentType="application/vnd.openxmlformats-officedocument.presentationml.viewProps+xml"/>
  <Override PartName="/ppt/slideLayouts/slideLayout232.xml" ContentType="application/vnd.openxmlformats-officedocument.presentationml.slideLayout+xml"/>
  <Override PartName="/ppt/slideLayouts/slideLayout163.xml" ContentType="application/vnd.openxmlformats-officedocument.presentationml.slideLayout+xml"/>
  <Override PartName="/ppt/slideLayouts/slideLayout54.xml" ContentType="application/vnd.openxmlformats-officedocument.presentationml.slideLayout+xml"/>
  <Override PartName="/ppt/theme/theme16.xml" ContentType="application/vnd.openxmlformats-officedocument.theme+xml"/>
  <Override PartName="/ppt/slides/slide53.xml" ContentType="application/vnd.openxmlformats-officedocument.presentationml.slide+xml"/>
  <Override PartName="/ppt/slideMasters/slideMaster7.xml" ContentType="application/vnd.openxmlformats-officedocument.presentationml.slideMaster+xml"/>
  <Override PartName="/ppt/slideLayouts/slideLayout222.xml" ContentType="application/vnd.openxmlformats-officedocument.presentationml.slideLayout+xml"/>
  <Override PartName="/ppt/slideLayouts/slideLayout60.xml" ContentType="application/vnd.openxmlformats-officedocument.presentationml.slideLayout+xml"/>
  <Override PartName="/ppt/slideLayouts/slideLayout153.xml" ContentType="application/vnd.openxmlformats-officedocument.presentationml.slideLayout+xml"/>
  <Override PartName="/ppt/slideMasters/slideMaster25.xml" ContentType="application/vnd.openxmlformats-officedocument.presentationml.slideMaster+xml"/>
  <Override PartName="/ppt/slides/slide26.xml" ContentType="application/vnd.openxmlformats-officedocument.presentationml.slide+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Layouts/slideLayout187.xml" ContentType="application/vnd.openxmlformats-officedocument.presentationml.slideLayout+xml"/>
  <Override PartName="/ppt/slideLayouts/slideLayout78.xml" ContentType="application/vnd.openxmlformats-officedocument.presentationml.slideLayout+xml"/>
  <Override PartName="/ppt/slides/slide77.xml" ContentType="application/vnd.openxmlformats-officedocument.presentationml.slide+xml"/>
  <Override PartName="/ppt/theme/theme9.xml" ContentType="application/vnd.openxmlformats-officedocument.theme+xml"/>
  <Override PartName="/ppt/slideMasters/slideMaster3.xml" ContentType="application/vnd.openxmlformats-officedocument.presentationml.slideMaster+xml"/>
  <Override PartName="/ppt/slideLayouts/slideLayout116.xml" ContentType="application/vnd.openxmlformats-officedocument.presentationml.slideLayout+xml"/>
  <Override PartName="/ppt/slides/slide22.xml" ContentType="application/vnd.openxmlformats-officedocument.presentationml.slide+xml"/>
  <Override PartName="/ppt/slideMasters/slideMaster21.xml" ContentType="application/vnd.openxmlformats-officedocument.presentationml.slideMaster+xml"/>
  <Override PartName="/ppt/slideLayouts/slideLayout40.xml" ContentType="application/vnd.openxmlformats-officedocument.presentationml.slideLayout+xml"/>
  <Override PartName="/ppt/slideLayouts/slideLayout84.xml" ContentType="application/vnd.openxmlformats-officedocument.presentationml.slideLayout+xml"/>
  <Override PartName="/ppt/slideLayouts/slideLayout177.xml" ContentType="application/vnd.openxmlformats-officedocument.presentationml.slideLayout+xml"/>
  <Override PartName="/ppt/slides/slide83.xml" ContentType="application/vnd.openxmlformats-officedocument.presentationml.slide+xml"/>
  <Override PartName="/ppt/slideLayouts/slideLayout68.xml" ContentType="application/vnd.openxmlformats-officedocument.presentationml.slideLayout+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219.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s/slide12.xml" ContentType="application/vnd.openxmlformats-officedocument.presentationml.slide+xml"/>
  <Override PartName="/ppt/slideLayouts/slideLayout183.xml" ContentType="application/vnd.openxmlformats-officedocument.presentationml.slideLayout+xml"/>
  <Override PartName="/ppt/slideLayouts/slideLayout74.xml" ContentType="application/vnd.openxmlformats-officedocument.presentationml.slideLayout+xml"/>
  <Override PartName="/ppt/slides/slide73.xml" ContentType="application/vnd.openxmlformats-officedocument.presentationml.slide+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209.xml" ContentType="application/vnd.openxmlformats-officedocument.presentationml.slideLayout+xml"/>
  <Default Extension="emf" ContentType="image/x-emf"/>
  <Override PartName="/ppt/slideLayouts/slideLayout80.xml" ContentType="application/vnd.openxmlformats-officedocument.presentationml.slideLayout+xml"/>
  <Override PartName="/ppt/slideLayouts/slideLayout173.xml" ContentType="application/vnd.openxmlformats-officedocument.presentationml.slideLayout+xml"/>
  <Override PartName="/ppt/slides/slide46.xml" ContentType="application/vnd.openxmlformats-officedocument.presentationml.slide+xml"/>
  <Override PartName="/ppt/theme/theme26.xml" ContentType="application/vnd.openxmlformats-officedocument.theme+xml"/>
  <Override PartName="/ppt/slides/slide4.xml" ContentType="application/vnd.openxmlformats-officedocument.presentationml.slide+xml"/>
  <Override PartName="/ppt/slideLayouts/slideLayout215.xml" ContentType="application/vnd.openxmlformats-officedocument.presentationml.slideLayout+xml"/>
  <Override PartName="/ppt/slideLayouts/slideLayout102.xml" ContentType="application/vnd.openxmlformats-officedocument.presentationml.slideLayout+xml"/>
  <Override PartName="/ppt/slideLayouts/slideLayout146.xml" ContentType="application/vnd.openxmlformats-officedocument.presentationml.slideLayout+xml"/>
  <Override PartName="/ppt/slideMasters/slideMaster18.xml" ContentType="application/vnd.openxmlformats-officedocument.presentationml.slideMaster+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slideLayouts/slideLayout205.xml" ContentType="application/vnd.openxmlformats-officedocument.presentationml.slideLayout+xml"/>
  <Override PartName="/ppt/slideLayouts/slideLayout136.xml" ContentType="application/vnd.openxmlformats-officedocument.presentationml.slideLayout+xml"/>
  <Override PartName="/ppt/slides/slide42.xml" ContentType="application/vnd.openxmlformats-officedocument.presentationml.slide+xml"/>
  <Override PartName="/ppt/slideLayouts/slideLayout27.xml" ContentType="application/vnd.openxmlformats-officedocument.presentationml.slideLayout+xml"/>
  <Override PartName="/ppt/theme/theme22.xml" ContentType="application/vnd.openxmlformats-officedocument.theme+xml"/>
  <Override PartName="/ppt/slideLayouts/slideLayout197.xml" ContentType="application/vnd.openxmlformats-officedocument.presentationml.slideLayout+xml"/>
  <Override PartName="/ppt/slideLayouts/slideLayout211.xml" ContentType="application/vnd.openxmlformats-officedocument.presentationml.slideLayout+xml"/>
  <Override PartName="/ppt/slideLayouts/slideLayout142.xml" ContentType="application/vnd.openxmlformats-officedocument.presentationml.slideLayout+xml"/>
  <Override PartName="/ppt/slideMasters/slideMaster14.xml" ContentType="application/vnd.openxmlformats-officedocument.presentationml.slideMaster+xml"/>
  <Override PartName="/ppt/slideLayouts/slideLayout33.xml" ContentType="application/vnd.openxmlformats-officedocument.presentationml.slideLayout+xml"/>
  <Override PartName="/ppt/slideLayouts/slideLayout126.xml" ContentType="application/vnd.openxmlformats-officedocument.presentationml.slideLayout+xml"/>
  <Override PartName="/ppt/slides/slide32.xml" ContentType="application/vnd.openxmlformats-officedocument.presentationml.slide+xml"/>
  <Override PartName="/ppt/charts/chart1.xml" ContentType="application/vnd.openxmlformats-officedocument.drawingml.chart+xml"/>
  <Override PartName="/ppt/slideLayouts/slideLayout94.xml" ContentType="application/vnd.openxmlformats-officedocument.presentationml.slideLayout+xml"/>
  <Override PartName="/ppt/slideLayouts/slideLayout201.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229.xml" ContentType="application/vnd.openxmlformats-officedocument.presentationml.slideLayout+xml"/>
  <Override PartName="/ppt/slides/slide66.xml" ContentType="application/vnd.openxmlformats-officedocument.presentationml.slide+xml"/>
  <Override PartName="/ppt/slideLayouts/slideLayout193.xml" ContentType="application/vnd.openxmlformats-officedocument.presentationml.slideLayout+xml"/>
  <Override PartName="/ppt/notesSlides/notesSlide5.xml" ContentType="application/vnd.openxmlformats-officedocument.presentationml.notesSlide+xml"/>
  <Default Extension="wdp" ContentType="image/vnd.ms-photo"/>
  <Override PartName="/ppt/slideMasters/slideMaster10.xml" ContentType="application/vnd.openxmlformats-officedocument.presentationml.slideMaster+xml"/>
  <Override PartName="/ppt/slideLayouts/slideLayout166.xml" ContentType="application/vnd.openxmlformats-officedocument.presentationml.slideLayout+xml"/>
  <Override PartName="/ppt/slideLayouts/slideLayout57.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s/slide56.xml" ContentType="application/vnd.openxmlformats-officedocument.presentationml.slide+xml"/>
  <Override PartName="/ppt/slideLayouts/slideLayout225.xml" ContentType="application/vnd.openxmlformats-officedocument.presentationml.slideLayout+xml"/>
  <Override PartName="/ppt/slideLayouts/slideLayout63.xml" ContentType="application/vnd.openxmlformats-officedocument.presentationml.slideLayout+xml"/>
  <Override PartName="/ppt/slides/slide29.xml" ContentType="application/vnd.openxmlformats-officedocument.presentationml.slide+xml"/>
  <Override PartName="/ppt/slideMasters/slideMaster28.xml" ContentType="application/vnd.openxmlformats-officedocument.presentationml.slideMaster+xml"/>
  <Override PartName="/ppt/slides/slide62.xml" ContentType="application/vnd.openxmlformats-officedocument.presentationml.slide+xml"/>
  <Override PartName="/ppt/notesSlides/notesSlide1.xml" ContentType="application/vnd.openxmlformats-officedocument.presentationml.notesSlide+xml"/>
  <Override PartName="/ppt/slideLayouts/slideLayout156.xml" ContentType="application/vnd.openxmlformats-officedocument.presentationml.slideLayout+xml"/>
  <Override PartName="/ppt/slideLayouts/slideLayout47.xml" ContentType="application/vnd.openxmlformats-officedocument.presentationml.slideLayout+xml"/>
  <Override PartName="/ppt/slideLayouts/slideLayout231.xml" ContentType="application/vnd.openxmlformats-officedocument.presentationml.slideLayout+xml"/>
  <Override PartName="/ppt/slideLayouts/slideLayout162.xml" ContentType="application/vnd.openxmlformats-officedocument.presentationml.slideLayout+xml"/>
  <Override PartName="/ppt/presentation.xml" ContentType="application/vnd.openxmlformats-officedocument.presentationml.presentation.main+xml"/>
  <Override PartName="/ppt/slideLayouts/slideLayout53.xml" ContentType="application/vnd.openxmlformats-officedocument.presentationml.slideLayout+xml"/>
  <Override PartName="/ppt/slides/slide19.xml" ContentType="application/vnd.openxmlformats-officedocument.presentationml.slide+xml"/>
  <Override PartName="/ppt/theme/theme15.xml" ContentType="application/vnd.openxmlformats-officedocument.theme+xml"/>
  <Override PartName="/ppt/slides/slide52.xml" ContentType="application/vnd.openxmlformats-officedocument.presentationml.slid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Layouts/slideLayout221.xml" ContentType="application/vnd.openxmlformats-officedocument.presentationml.slideLayout+xml"/>
  <Override PartName="/ppt/slides/slide25.xml" ContentType="application/vnd.openxmlformats-officedocument.presentationml.slide+xml"/>
  <Override PartName="/ppt/slideLayouts/slideLayout152.xml" ContentType="application/vnd.openxmlformats-officedocument.presentationml.slideLayout+xml"/>
  <Override PartName="/ppt/slideMasters/slideMaster24.xml" ContentType="application/vnd.openxmlformats-officedocument.presentationml.slideMaster+xml"/>
  <Override PartName="/ppt/slideLayouts/slideLayout43.xml" ContentType="application/vnd.openxmlformats-officedocument.presentationml.slideLayout+xml"/>
  <Override PartName="/ppt/slideLayouts/slideLayout87.xml" ContentType="application/vnd.openxmlformats-officedocument.presentationml.slideLayout+xml"/>
  <Override PartName="/ppt/slideMasters/slideMaster30.xml" ContentType="application/vnd.openxmlformats-officedocument.presentationml.slideMaster+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theme/theme11.xml" ContentType="application/vnd.openxmlformats-officedocument.theme+xml"/>
  <Override PartName="/ppt/slideLayouts/slideLayout186.xml" ContentType="application/vnd.openxmlformats-officedocument.presentationml.slideLayout+xml"/>
  <Override PartName="/ppt/slideLayouts/slideLayout77.xml" ContentType="application/vnd.openxmlformats-officedocument.presentationml.slideLayout+xml"/>
  <Override PartName="/ppt/slides/slide76.xml" ContentType="application/vnd.openxmlformats-officedocument.presentationml.slide+xml"/>
  <Override PartName="/ppt/slideLayouts/slideLayout9.xml" ContentType="application/vnd.openxmlformats-officedocument.presentationml.slideLayout+xml"/>
  <Override PartName="/ppt/theme/theme8.xml" ContentType="application/vnd.openxmlformats-officedocument.them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Masters/slideMaster20.xml" ContentType="application/vnd.openxmlformats-officedocument.presentationml.slideMaster+xml"/>
  <Override PartName="/ppt/slideLayouts/slideLayout83.xml" ContentType="application/vnd.openxmlformats-officedocument.presentationml.slideLayout+xml"/>
  <Override PartName="/ppt/slides/slide49.xml" ContentType="application/vnd.openxmlformats-officedocument.presentationml.slide+xml"/>
  <Override PartName="/ppt/slideLayouts/slideLayout176.xml" ContentType="application/vnd.openxmlformats-officedocument.presentationml.slideLayout+xml"/>
  <Override PartName="/ppt/slides/slide82.xml" ContentType="application/vnd.openxmlformats-officedocument.presentationml.slide+xml"/>
  <Override PartName="/ppt/slideLayouts/slideLayout67.xml" ContentType="application/vnd.openxmlformats-officedocument.presentationml.slideLayout+xml"/>
  <Override PartName="/ppt/theme/theme29.xml" ContentType="application/vnd.openxmlformats-officedocument.them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Layouts/slideLayout218.xml" ContentType="application/vnd.openxmlformats-officedocument.presentationml.slideLayout+xml"/>
  <Override PartName="/ppt/slideLayouts/slideLayout182.xml" ContentType="application/vnd.openxmlformats-officedocument.presentationml.slideLayout+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 id="2147483660" r:id="rId2"/>
    <p:sldMasterId id="2147483666" r:id="rId3"/>
    <p:sldMasterId id="2147483672" r:id="rId4"/>
    <p:sldMasterId id="2147483678" r:id="rId5"/>
    <p:sldMasterId id="2147483684" r:id="rId6"/>
    <p:sldMasterId id="2147483690" r:id="rId7"/>
    <p:sldMasterId id="2147483696" r:id="rId8"/>
    <p:sldMasterId id="2147483702" r:id="rId9"/>
    <p:sldMasterId id="2147483708" r:id="rId10"/>
    <p:sldMasterId id="2147483714" r:id="rId11"/>
    <p:sldMasterId id="2147483720" r:id="rId12"/>
    <p:sldMasterId id="2147483726" r:id="rId13"/>
    <p:sldMasterId id="2147483732" r:id="rId14"/>
    <p:sldMasterId id="2147483744" r:id="rId15"/>
    <p:sldMasterId id="2147483755" r:id="rId16"/>
    <p:sldMasterId id="2147483761" r:id="rId17"/>
    <p:sldMasterId id="2147483773" r:id="rId18"/>
    <p:sldMasterId id="2147483779" r:id="rId19"/>
    <p:sldMasterId id="2147483785" r:id="rId20"/>
    <p:sldMasterId id="2147483791" r:id="rId21"/>
    <p:sldMasterId id="2147483797" r:id="rId22"/>
    <p:sldMasterId id="2147483803" r:id="rId23"/>
    <p:sldMasterId id="2147483815" r:id="rId24"/>
    <p:sldMasterId id="2147483821" r:id="rId25"/>
    <p:sldMasterId id="2147483827" r:id="rId26"/>
    <p:sldMasterId id="2147483833" r:id="rId27"/>
    <p:sldMasterId id="2147483839" r:id="rId28"/>
    <p:sldMasterId id="2147483850" r:id="rId29"/>
    <p:sldMasterId id="2147483897" r:id="rId30"/>
  </p:sldMasterIdLst>
  <p:notesMasterIdLst>
    <p:notesMasterId r:id="rId115"/>
  </p:notesMasterIdLst>
  <p:sldIdLst>
    <p:sldId id="256" r:id="rId31"/>
    <p:sldId id="258" r:id="rId32"/>
    <p:sldId id="260" r:id="rId33"/>
    <p:sldId id="257" r:id="rId34"/>
    <p:sldId id="277" r:id="rId35"/>
    <p:sldId id="278"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341" r:id="rId56"/>
    <p:sldId id="298" r:id="rId57"/>
    <p:sldId id="299" r:id="rId58"/>
    <p:sldId id="300" r:id="rId59"/>
    <p:sldId id="303" r:id="rId60"/>
    <p:sldId id="304" r:id="rId61"/>
    <p:sldId id="305" r:id="rId62"/>
    <p:sldId id="306" r:id="rId63"/>
    <p:sldId id="307" r:id="rId64"/>
    <p:sldId id="301" r:id="rId65"/>
    <p:sldId id="302" r:id="rId66"/>
    <p:sldId id="309" r:id="rId67"/>
    <p:sldId id="310" r:id="rId68"/>
    <p:sldId id="311" r:id="rId69"/>
    <p:sldId id="313" r:id="rId70"/>
    <p:sldId id="314" r:id="rId71"/>
    <p:sldId id="315" r:id="rId72"/>
    <p:sldId id="316" r:id="rId73"/>
    <p:sldId id="317" r:id="rId74"/>
    <p:sldId id="318" r:id="rId75"/>
    <p:sldId id="319"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6" r:id="rId89"/>
    <p:sldId id="335" r:id="rId90"/>
    <p:sldId id="337" r:id="rId91"/>
    <p:sldId id="338" r:id="rId92"/>
    <p:sldId id="339" r:id="rId93"/>
    <p:sldId id="340" r:id="rId94"/>
    <p:sldId id="342" r:id="rId95"/>
    <p:sldId id="343" r:id="rId96"/>
    <p:sldId id="272" r:id="rId97"/>
    <p:sldId id="270" r:id="rId98"/>
    <p:sldId id="344" r:id="rId99"/>
    <p:sldId id="345" r:id="rId100"/>
    <p:sldId id="346" r:id="rId101"/>
    <p:sldId id="347" r:id="rId102"/>
    <p:sldId id="348" r:id="rId103"/>
    <p:sldId id="349" r:id="rId104"/>
    <p:sldId id="350" r:id="rId105"/>
    <p:sldId id="351" r:id="rId106"/>
    <p:sldId id="352" r:id="rId107"/>
    <p:sldId id="276" r:id="rId108"/>
    <p:sldId id="353" r:id="rId109"/>
    <p:sldId id="354" r:id="rId110"/>
    <p:sldId id="355" r:id="rId111"/>
    <p:sldId id="356" r:id="rId112"/>
    <p:sldId id="357" r:id="rId113"/>
    <p:sldId id="271" r:id="rId114"/>
  </p:sldIdLst>
  <p:sldSz cx="9144000" cy="6858000" type="screen4x3"/>
  <p:notesSz cx="6858000" cy="9144000"/>
  <p:defaultTextStyle>
    <a:defPPr>
      <a:defRPr lang="en-US"/>
    </a:defPPr>
    <a:lvl1pPr marL="0" algn="l" defTabSz="907483" rtl="0" eaLnBrk="1" latinLnBrk="0" hangingPunct="1">
      <a:defRPr sz="1800" kern="1200">
        <a:solidFill>
          <a:schemeClr val="tx1"/>
        </a:solidFill>
        <a:latin typeface="+mn-lt"/>
        <a:ea typeface="+mn-ea"/>
        <a:cs typeface="+mn-cs"/>
      </a:defRPr>
    </a:lvl1pPr>
    <a:lvl2pPr marL="453751" algn="l" defTabSz="907483" rtl="0" eaLnBrk="1" latinLnBrk="0" hangingPunct="1">
      <a:defRPr sz="1800" kern="1200">
        <a:solidFill>
          <a:schemeClr val="tx1"/>
        </a:solidFill>
        <a:latin typeface="+mn-lt"/>
        <a:ea typeface="+mn-ea"/>
        <a:cs typeface="+mn-cs"/>
      </a:defRPr>
    </a:lvl2pPr>
    <a:lvl3pPr marL="907483" algn="l" defTabSz="907483" rtl="0" eaLnBrk="1" latinLnBrk="0" hangingPunct="1">
      <a:defRPr sz="1800" kern="1200">
        <a:solidFill>
          <a:schemeClr val="tx1"/>
        </a:solidFill>
        <a:latin typeface="+mn-lt"/>
        <a:ea typeface="+mn-ea"/>
        <a:cs typeface="+mn-cs"/>
      </a:defRPr>
    </a:lvl3pPr>
    <a:lvl4pPr marL="1361220" algn="l" defTabSz="907483" rtl="0" eaLnBrk="1" latinLnBrk="0" hangingPunct="1">
      <a:defRPr sz="1800" kern="1200">
        <a:solidFill>
          <a:schemeClr val="tx1"/>
        </a:solidFill>
        <a:latin typeface="+mn-lt"/>
        <a:ea typeface="+mn-ea"/>
        <a:cs typeface="+mn-cs"/>
      </a:defRPr>
    </a:lvl4pPr>
    <a:lvl5pPr marL="1814974" algn="l" defTabSz="907483" rtl="0" eaLnBrk="1" latinLnBrk="0" hangingPunct="1">
      <a:defRPr sz="1800" kern="1200">
        <a:solidFill>
          <a:schemeClr val="tx1"/>
        </a:solidFill>
        <a:latin typeface="+mn-lt"/>
        <a:ea typeface="+mn-ea"/>
        <a:cs typeface="+mn-cs"/>
      </a:defRPr>
    </a:lvl5pPr>
    <a:lvl6pPr marL="2268737" algn="l" defTabSz="907483" rtl="0" eaLnBrk="1" latinLnBrk="0" hangingPunct="1">
      <a:defRPr sz="1800" kern="1200">
        <a:solidFill>
          <a:schemeClr val="tx1"/>
        </a:solidFill>
        <a:latin typeface="+mn-lt"/>
        <a:ea typeface="+mn-ea"/>
        <a:cs typeface="+mn-cs"/>
      </a:defRPr>
    </a:lvl6pPr>
    <a:lvl7pPr marL="2722458" algn="l" defTabSz="907483" rtl="0" eaLnBrk="1" latinLnBrk="0" hangingPunct="1">
      <a:defRPr sz="1800" kern="1200">
        <a:solidFill>
          <a:schemeClr val="tx1"/>
        </a:solidFill>
        <a:latin typeface="+mn-lt"/>
        <a:ea typeface="+mn-ea"/>
        <a:cs typeface="+mn-cs"/>
      </a:defRPr>
    </a:lvl7pPr>
    <a:lvl8pPr marL="3176206" algn="l" defTabSz="907483" rtl="0" eaLnBrk="1" latinLnBrk="0" hangingPunct="1">
      <a:defRPr sz="1800" kern="1200">
        <a:solidFill>
          <a:schemeClr val="tx1"/>
        </a:solidFill>
        <a:latin typeface="+mn-lt"/>
        <a:ea typeface="+mn-ea"/>
        <a:cs typeface="+mn-cs"/>
      </a:defRPr>
    </a:lvl8pPr>
    <a:lvl9pPr marL="3629943" algn="l" defTabSz="90748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0918" autoAdjust="0"/>
    <p:restoredTop sz="94660"/>
  </p:normalViewPr>
  <p:slideViewPr>
    <p:cSldViewPr>
      <p:cViewPr>
        <p:scale>
          <a:sx n="110" d="100"/>
          <a:sy n="110" d="100"/>
        </p:scale>
        <p:origin x="-496" y="176"/>
      </p:cViewPr>
      <p:guideLst>
        <p:guide orient="horz" pos="2160"/>
        <p:guide pos="2880"/>
      </p:guideLst>
    </p:cSldViewPr>
  </p:slideViewPr>
  <p:notesTextViewPr>
    <p:cViewPr>
      <p:scale>
        <a:sx n="150" d="100"/>
        <a:sy n="150" d="100"/>
      </p:scale>
      <p:origin x="0" y="0"/>
    </p:cViewPr>
  </p:notesTextViewPr>
  <p:sorterViewPr>
    <p:cViewPr>
      <p:scale>
        <a:sx n="66" d="100"/>
        <a:sy n="66" d="100"/>
      </p:scale>
      <p:origin x="0" y="0"/>
    </p:cViewPr>
  </p:sorterViewPr>
  <p:notesViewPr>
    <p:cSldViewPr>
      <p:cViewPr varScale="1">
        <p:scale>
          <a:sx n="55" d="100"/>
          <a:sy n="55" d="100"/>
        </p:scale>
        <p:origin x="-286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20" Type="http://schemas.openxmlformats.org/officeDocument/2006/relationships/tableStyles" Target="tableStyles.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100" Type="http://schemas.openxmlformats.org/officeDocument/2006/relationships/slide" Target="slides/slide7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slide" Target="slides/slide84.xml"/><Relationship Id="rId115" Type="http://schemas.openxmlformats.org/officeDocument/2006/relationships/notesMaster" Target="notesMasters/notesMaster1.xml"/><Relationship Id="rId116" Type="http://schemas.openxmlformats.org/officeDocument/2006/relationships/printerSettings" Target="printerSettings/printerSettings1.bin"/><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file:///\\cup02.ad.seagate.com\Groups_M\MKTRESCH\Presentations\Forecast%20Team\Seagate%20Corp%20Overview\Seagate_Corp_Overview_dat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2"/>
  <c:chart>
    <c:plotArea>
      <c:layout>
        <c:manualLayout>
          <c:layoutTarget val="inner"/>
          <c:xMode val="edge"/>
          <c:yMode val="edge"/>
          <c:x val="0.0901923978252718"/>
          <c:y val="0.0636704119850188"/>
          <c:w val="0.893438554555681"/>
          <c:h val="0.76716240526114"/>
        </c:manualLayout>
      </c:layout>
      <c:barChart>
        <c:barDir val="col"/>
        <c:grouping val="stacked"/>
        <c:ser>
          <c:idx val="0"/>
          <c:order val="0"/>
          <c:tx>
            <c:strRef>
              <c:f>'FlashUnitShip&amp;TheImpactOfFlash'!$B$24</c:f>
              <c:strCache>
                <c:ptCount val="1"/>
                <c:pt idx="0">
                  <c:v>HDD*</c:v>
                </c:pt>
              </c:strCache>
            </c:strRef>
          </c:tx>
          <c:spPr>
            <a:solidFill>
              <a:schemeClr val="accent1"/>
            </a:solidFill>
            <a:ln w="25400">
              <a:noFill/>
            </a:ln>
          </c:spPr>
          <c:cat>
            <c:strRef>
              <c:f>'FlashUnitShip&amp;TheImpactOfFlash'!$C$23:$I$23</c:f>
              <c:strCache>
                <c:ptCount val="7"/>
                <c:pt idx="0">
                  <c:v> CY13</c:v>
                </c:pt>
                <c:pt idx="1">
                  <c:v> CY14</c:v>
                </c:pt>
                <c:pt idx="2">
                  <c:v> CY15</c:v>
                </c:pt>
                <c:pt idx="3">
                  <c:v> CY16</c:v>
                </c:pt>
                <c:pt idx="4">
                  <c:v> CY17</c:v>
                </c:pt>
                <c:pt idx="5">
                  <c:v> CY18</c:v>
                </c:pt>
                <c:pt idx="6">
                  <c:v> CY19</c:v>
                </c:pt>
              </c:strCache>
            </c:strRef>
          </c:cat>
          <c:val>
            <c:numRef>
              <c:f>'FlashUnitShip&amp;TheImpactOfFlash'!$C$24:$I$24</c:f>
              <c:numCache>
                <c:formatCode>_(* #,##0_);_(* \(#,##0\);_(* "-"??_);_(@_)</c:formatCode>
                <c:ptCount val="7"/>
                <c:pt idx="0">
                  <c:v>456.5666305194773</c:v>
                </c:pt>
                <c:pt idx="1">
                  <c:v>526.1096534817474</c:v>
                </c:pt>
                <c:pt idx="2">
                  <c:v>531.9461613321677</c:v>
                </c:pt>
                <c:pt idx="3">
                  <c:v>569.8584598512763</c:v>
                </c:pt>
                <c:pt idx="4">
                  <c:v>621.1267410974308</c:v>
                </c:pt>
                <c:pt idx="5">
                  <c:v>704.8447984771935</c:v>
                </c:pt>
                <c:pt idx="6">
                  <c:v>834.9034472452238</c:v>
                </c:pt>
              </c:numCache>
            </c:numRef>
          </c:val>
          <c:extLst xmlns:c16r2="http://schemas.microsoft.com/office/drawing/2015/06/chart">
            <c:ext xmlns:c16="http://schemas.microsoft.com/office/drawing/2014/chart" uri="{C3380CC4-5D6E-409C-BE32-E72D297353CC}">
              <c16:uniqueId val="{00000000-B893-48D1-9298-4C40FF2EFBCB}"/>
            </c:ext>
          </c:extLst>
        </c:ser>
        <c:ser>
          <c:idx val="1"/>
          <c:order val="1"/>
          <c:tx>
            <c:strRef>
              <c:f>'FlashUnitShip&amp;TheImpactOfFlash'!$B$25</c:f>
              <c:strCache>
                <c:ptCount val="1"/>
                <c:pt idx="0">
                  <c:v>NAND Flash**</c:v>
                </c:pt>
              </c:strCache>
            </c:strRef>
          </c:tx>
          <c:spPr>
            <a:solidFill>
              <a:schemeClr val="accent2"/>
            </a:solidFill>
            <a:ln w="25400">
              <a:noFill/>
            </a:ln>
          </c:spPr>
          <c:cat>
            <c:strRef>
              <c:f>'FlashUnitShip&amp;TheImpactOfFlash'!$C$23:$I$23</c:f>
              <c:strCache>
                <c:ptCount val="7"/>
                <c:pt idx="0">
                  <c:v> CY13</c:v>
                </c:pt>
                <c:pt idx="1">
                  <c:v> CY14</c:v>
                </c:pt>
                <c:pt idx="2">
                  <c:v> CY15</c:v>
                </c:pt>
                <c:pt idx="3">
                  <c:v> CY16</c:v>
                </c:pt>
                <c:pt idx="4">
                  <c:v> CY17</c:v>
                </c:pt>
                <c:pt idx="5">
                  <c:v> CY18</c:v>
                </c:pt>
                <c:pt idx="6">
                  <c:v> CY19</c:v>
                </c:pt>
              </c:strCache>
            </c:strRef>
          </c:cat>
          <c:val>
            <c:numRef>
              <c:f>'FlashUnitShip&amp;TheImpactOfFlash'!$C$25:$I$25</c:f>
              <c:numCache>
                <c:formatCode>_(* #,##0_);_(* \(#,##0\);_(* "-"??_);_(@_)</c:formatCode>
                <c:ptCount val="7"/>
                <c:pt idx="0">
                  <c:v>44.63732628962141</c:v>
                </c:pt>
                <c:pt idx="1">
                  <c:v>62.1416125730148</c:v>
                </c:pt>
                <c:pt idx="2">
                  <c:v>86.82942711848206</c:v>
                </c:pt>
                <c:pt idx="3">
                  <c:v>123.744431392515</c:v>
                </c:pt>
                <c:pt idx="4">
                  <c:v>173.6335474663081</c:v>
                </c:pt>
                <c:pt idx="5">
                  <c:v>242.037786879021</c:v>
                </c:pt>
                <c:pt idx="6">
                  <c:v>334.080591507049</c:v>
                </c:pt>
              </c:numCache>
            </c:numRef>
          </c:val>
          <c:extLst xmlns:c16r2="http://schemas.microsoft.com/office/drawing/2015/06/chart">
            <c:ext xmlns:c16="http://schemas.microsoft.com/office/drawing/2014/chart" uri="{C3380CC4-5D6E-409C-BE32-E72D297353CC}">
              <c16:uniqueId val="{00000001-B893-48D1-9298-4C40FF2EFBCB}"/>
            </c:ext>
          </c:extLst>
        </c:ser>
        <c:dLbls/>
        <c:gapWidth val="50"/>
        <c:overlap val="100"/>
        <c:axId val="474602376"/>
        <c:axId val="475437336"/>
      </c:barChart>
      <c:catAx>
        <c:axId val="4746023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0" vert="horz"/>
          <a:lstStyle/>
          <a:p>
            <a:pPr>
              <a:defRPr sz="1200" b="0" i="0" u="none" strike="noStrike" baseline="0">
                <a:solidFill>
                  <a:schemeClr val="tx1">
                    <a:lumMod val="65000"/>
                    <a:lumOff val="35000"/>
                  </a:schemeClr>
                </a:solidFill>
                <a:latin typeface="+mn-lt"/>
                <a:ea typeface="Calibri"/>
                <a:cs typeface="Calibri"/>
              </a:defRPr>
            </a:pPr>
            <a:endParaRPr lang="en-US"/>
          </a:p>
        </c:txPr>
        <c:crossAx val="475437336"/>
        <c:crosses val="autoZero"/>
        <c:auto val="1"/>
        <c:lblAlgn val="ctr"/>
        <c:lblOffset val="100"/>
      </c:catAx>
      <c:valAx>
        <c:axId val="475437336"/>
        <c:scaling>
          <c:orientation val="minMax"/>
        </c:scaling>
        <c:axPos val="l"/>
        <c:majorGridlines>
          <c:spPr>
            <a:ln w="9525" cap="flat" cmpd="sng" algn="ctr">
              <a:solidFill>
                <a:schemeClr val="tx1">
                  <a:lumMod val="15000"/>
                  <a:lumOff val="85000"/>
                </a:schemeClr>
              </a:solidFill>
              <a:round/>
            </a:ln>
            <a:effectLst/>
          </c:spPr>
        </c:majorGridlines>
        <c:title>
          <c:tx>
            <c:rich>
              <a:bodyPr/>
              <a:lstStyle/>
              <a:p>
                <a:pPr>
                  <a:defRPr sz="1200" b="0" i="0" u="none" strike="noStrike" baseline="0">
                    <a:solidFill>
                      <a:schemeClr val="tx1">
                        <a:lumMod val="65000"/>
                        <a:lumOff val="35000"/>
                      </a:schemeClr>
                    </a:solidFill>
                    <a:latin typeface="+mn-lt"/>
                    <a:ea typeface="Calibri"/>
                    <a:cs typeface="Calibri"/>
                  </a:defRPr>
                </a:pPr>
                <a:r>
                  <a:rPr lang="en-US" sz="1200" b="0">
                    <a:solidFill>
                      <a:schemeClr val="tx1">
                        <a:lumMod val="65000"/>
                        <a:lumOff val="35000"/>
                      </a:schemeClr>
                    </a:solidFill>
                    <a:latin typeface="+mn-lt"/>
                  </a:rPr>
                  <a:t>Exabytes</a:t>
                </a:r>
              </a:p>
            </c:rich>
          </c:tx>
          <c:layout/>
          <c:spPr>
            <a:noFill/>
            <a:ln w="25400">
              <a:noFill/>
            </a:ln>
          </c:spPr>
        </c:title>
        <c:numFmt formatCode="_(* #,##0_);_(* \(#,##0\);_(* &quot;-&quot;??_);_(@_)" sourceLinked="1"/>
        <c:majorTickMark val="none"/>
        <c:tickLblPos val="nextTo"/>
        <c:spPr>
          <a:ln w="9525">
            <a:noFill/>
          </a:ln>
        </c:spPr>
        <c:txPr>
          <a:bodyPr rot="0" vert="horz"/>
          <a:lstStyle/>
          <a:p>
            <a:pPr>
              <a:defRPr sz="1200" b="0" i="0" u="none" strike="noStrike" baseline="0">
                <a:solidFill>
                  <a:schemeClr val="tx1">
                    <a:lumMod val="65000"/>
                    <a:lumOff val="35000"/>
                  </a:schemeClr>
                </a:solidFill>
                <a:latin typeface="+mn-lt"/>
                <a:ea typeface="Calibri"/>
                <a:cs typeface="Calibri"/>
              </a:defRPr>
            </a:pPr>
            <a:endParaRPr lang="en-US"/>
          </a:p>
        </c:txPr>
        <c:crossAx val="474602376"/>
        <c:crosses val="autoZero"/>
        <c:crossBetween val="between"/>
      </c:valAx>
      <c:spPr>
        <a:noFill/>
        <a:ln w="25400">
          <a:noFill/>
        </a:ln>
      </c:spPr>
    </c:plotArea>
    <c:legend>
      <c:legendPos val="b"/>
      <c:legendEntry>
        <c:idx val="1"/>
        <c:txPr>
          <a:bodyPr/>
          <a:lstStyle/>
          <a:p>
            <a:pPr>
              <a:defRPr sz="1000" b="0" i="0" u="none" strike="noStrike" baseline="0">
                <a:solidFill>
                  <a:schemeClr val="tx1">
                    <a:lumMod val="65000"/>
                    <a:lumOff val="35000"/>
                  </a:schemeClr>
                </a:solidFill>
                <a:latin typeface="+mn-lt"/>
                <a:ea typeface="Calibri"/>
                <a:cs typeface="Calibri"/>
              </a:defRPr>
            </a:pPr>
            <a:endParaRPr lang="en-US"/>
          </a:p>
        </c:txPr>
      </c:legendEntry>
      <c:legendEntry>
        <c:idx val="0"/>
        <c:txPr>
          <a:bodyPr/>
          <a:lstStyle/>
          <a:p>
            <a:pPr>
              <a:defRPr sz="1000" b="0" i="0" u="none" strike="noStrike" baseline="0">
                <a:solidFill>
                  <a:schemeClr val="tx1">
                    <a:lumMod val="65000"/>
                    <a:lumOff val="35000"/>
                  </a:schemeClr>
                </a:solidFill>
                <a:latin typeface="+mn-lt"/>
                <a:ea typeface="Calibri"/>
                <a:cs typeface="Calibri"/>
              </a:defRPr>
            </a:pPr>
            <a:endParaRPr lang="en-US"/>
          </a:p>
        </c:txPr>
      </c:legendEntry>
      <c:layout>
        <c:manualLayout>
          <c:xMode val="edge"/>
          <c:yMode val="edge"/>
          <c:x val="0.344380507124111"/>
          <c:y val="0.900735792857351"/>
          <c:w val="0.268084223847019"/>
          <c:h val="0.0767922970302872"/>
        </c:manualLayout>
      </c:layout>
      <c:spPr>
        <a:noFill/>
        <a:ln w="25400">
          <a:noFill/>
        </a:ln>
      </c:spPr>
      <c:txPr>
        <a:bodyPr/>
        <a:lstStyle/>
        <a:p>
          <a:pPr>
            <a:defRPr sz="1200" b="1" i="0" u="none" strike="noStrike" baseline="0">
              <a:solidFill>
                <a:srgbClr val="333333"/>
              </a:solidFill>
              <a:latin typeface="Calibri"/>
              <a:ea typeface="Calibri"/>
              <a:cs typeface="Calibri"/>
            </a:defRPr>
          </a:pPr>
          <a:endParaRPr lang="en-US"/>
        </a:p>
      </c:txPr>
    </c:legend>
    <c:plotVisOnly val="1"/>
    <c:dispBlanksAs val="gap"/>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B17679-F463-414A-9B96-3D66F20395D4}" type="datetimeFigureOut">
              <a:rPr lang="en-US" smtClean="0"/>
              <a:pPr/>
              <a:t>5/25/17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8549F5-72A5-4C13-8E4D-A29F8C9DA9D6}"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25781500"/>
      </p:ext>
    </p:extLst>
  </p:cSld>
  <p:clrMap bg1="lt1" tx1="dk1" bg2="lt2" tx2="dk2" accent1="accent1" accent2="accent2" accent3="accent3" accent4="accent4" accent5="accent5" accent6="accent6" hlink="hlink" folHlink="folHlink"/>
  <p:notesStyle>
    <a:lvl1pPr marL="0" algn="l" defTabSz="907483" rtl="0" eaLnBrk="1" latinLnBrk="0" hangingPunct="1">
      <a:defRPr sz="1200" kern="1200">
        <a:solidFill>
          <a:schemeClr val="tx1"/>
        </a:solidFill>
        <a:latin typeface="+mn-lt"/>
        <a:ea typeface="+mn-ea"/>
        <a:cs typeface="+mn-cs"/>
      </a:defRPr>
    </a:lvl1pPr>
    <a:lvl2pPr marL="453751" algn="l" defTabSz="907483" rtl="0" eaLnBrk="1" latinLnBrk="0" hangingPunct="1">
      <a:defRPr sz="1200" kern="1200">
        <a:solidFill>
          <a:schemeClr val="tx1"/>
        </a:solidFill>
        <a:latin typeface="+mn-lt"/>
        <a:ea typeface="+mn-ea"/>
        <a:cs typeface="+mn-cs"/>
      </a:defRPr>
    </a:lvl2pPr>
    <a:lvl3pPr marL="907483" algn="l" defTabSz="907483" rtl="0" eaLnBrk="1" latinLnBrk="0" hangingPunct="1">
      <a:defRPr sz="1200" kern="1200">
        <a:solidFill>
          <a:schemeClr val="tx1"/>
        </a:solidFill>
        <a:latin typeface="+mn-lt"/>
        <a:ea typeface="+mn-ea"/>
        <a:cs typeface="+mn-cs"/>
      </a:defRPr>
    </a:lvl3pPr>
    <a:lvl4pPr marL="1361220" algn="l" defTabSz="907483" rtl="0" eaLnBrk="1" latinLnBrk="0" hangingPunct="1">
      <a:defRPr sz="1200" kern="1200">
        <a:solidFill>
          <a:schemeClr val="tx1"/>
        </a:solidFill>
        <a:latin typeface="+mn-lt"/>
        <a:ea typeface="+mn-ea"/>
        <a:cs typeface="+mn-cs"/>
      </a:defRPr>
    </a:lvl4pPr>
    <a:lvl5pPr marL="1814974" algn="l" defTabSz="907483" rtl="0" eaLnBrk="1" latinLnBrk="0" hangingPunct="1">
      <a:defRPr sz="1200" kern="1200">
        <a:solidFill>
          <a:schemeClr val="tx1"/>
        </a:solidFill>
        <a:latin typeface="+mn-lt"/>
        <a:ea typeface="+mn-ea"/>
        <a:cs typeface="+mn-cs"/>
      </a:defRPr>
    </a:lvl5pPr>
    <a:lvl6pPr marL="2268737" algn="l" defTabSz="907483" rtl="0" eaLnBrk="1" latinLnBrk="0" hangingPunct="1">
      <a:defRPr sz="1200" kern="1200">
        <a:solidFill>
          <a:schemeClr val="tx1"/>
        </a:solidFill>
        <a:latin typeface="+mn-lt"/>
        <a:ea typeface="+mn-ea"/>
        <a:cs typeface="+mn-cs"/>
      </a:defRPr>
    </a:lvl6pPr>
    <a:lvl7pPr marL="2722458" algn="l" defTabSz="907483" rtl="0" eaLnBrk="1" latinLnBrk="0" hangingPunct="1">
      <a:defRPr sz="1200" kern="1200">
        <a:solidFill>
          <a:schemeClr val="tx1"/>
        </a:solidFill>
        <a:latin typeface="+mn-lt"/>
        <a:ea typeface="+mn-ea"/>
        <a:cs typeface="+mn-cs"/>
      </a:defRPr>
    </a:lvl7pPr>
    <a:lvl8pPr marL="3176206" algn="l" defTabSz="907483" rtl="0" eaLnBrk="1" latinLnBrk="0" hangingPunct="1">
      <a:defRPr sz="1200" kern="1200">
        <a:solidFill>
          <a:schemeClr val="tx1"/>
        </a:solidFill>
        <a:latin typeface="+mn-lt"/>
        <a:ea typeface="+mn-ea"/>
        <a:cs typeface="+mn-cs"/>
      </a:defRPr>
    </a:lvl8pPr>
    <a:lvl9pPr marL="3629943" algn="l" defTabSz="90748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15CF0-5FCF-41C9-B381-1D3C8AC05A9A}" type="slidenum">
              <a:rPr lang="de-CH" smtClean="0">
                <a:solidFill>
                  <a:prstClr val="black"/>
                </a:solidFill>
              </a:rPr>
              <a:pPr/>
              <a:t>18</a:t>
            </a:fld>
            <a:endParaRPr lang="de-CH"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131432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15CF0-5FCF-41C9-B381-1D3C8AC05A9A}" type="slidenum">
              <a:rPr lang="de-CH" smtClean="0">
                <a:solidFill>
                  <a:prstClr val="black"/>
                </a:solidFill>
              </a:rPr>
              <a:pPr/>
              <a:t>19</a:t>
            </a:fld>
            <a:endParaRPr lang="de-CH"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485449"/>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15CF0-5FCF-41C9-B381-1D3C8AC05A9A}" type="slidenum">
              <a:rPr lang="de-CH" smtClean="0">
                <a:solidFill>
                  <a:prstClr val="black"/>
                </a:solidFill>
              </a:rPr>
              <a:pPr/>
              <a:t>20</a:t>
            </a:fld>
            <a:endParaRPr lang="de-CH"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647520"/>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E15CF0-5FCF-41C9-B381-1D3C8AC05A9A}" type="slidenum">
              <a:rPr lang="de-CH" smtClean="0">
                <a:solidFill>
                  <a:prstClr val="black"/>
                </a:solidFill>
              </a:rPr>
              <a:pPr/>
              <a:t>21</a:t>
            </a:fld>
            <a:endParaRPr lang="de-CH"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824264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632975-E9FB-4946-9727-C44A770F2832}"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5017814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943"/>
        <p:cNvGrpSpPr/>
        <p:nvPr/>
      </p:nvGrpSpPr>
      <p:grpSpPr>
        <a:xfrm>
          <a:off x="0" y="0"/>
          <a:ext cx="0" cy="0"/>
          <a:chOff x="0" y="0"/>
          <a:chExt cx="0" cy="0"/>
        </a:xfrm>
      </p:grpSpPr>
      <p:sp>
        <p:nvSpPr>
          <p:cNvPr id="944" name="Shape 944"/>
          <p:cNvSpPr>
            <a:spLocks noGrp="1" noRot="1" noChangeAspect="1"/>
          </p:cNvSpPr>
          <p:nvPr>
            <p:ph type="sldImg" idx="2"/>
          </p:nvPr>
        </p:nvSpPr>
        <p:spPr>
          <a:xfrm>
            <a:off x="384175" y="685800"/>
            <a:ext cx="608965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5" name="Shape 945"/>
          <p:cNvSpPr txBox="1">
            <a:spLocks noGrp="1"/>
          </p:cNvSpPr>
          <p:nvPr>
            <p:ph type="body" idx="1"/>
          </p:nvPr>
        </p:nvSpPr>
        <p:spPr>
          <a:xfrm>
            <a:off x="685802" y="4343401"/>
            <a:ext cx="5486399" cy="4114800"/>
          </a:xfrm>
          <a:prstGeom prst="rect">
            <a:avLst/>
          </a:prstGeom>
          <a:noFill/>
          <a:ln>
            <a:noFill/>
          </a:ln>
        </p:spPr>
        <p:txBody>
          <a:bodyPr lIns="89574" tIns="44775" rIns="89574" bIns="44775" anchor="t" anchorCtr="0">
            <a:noAutofit/>
          </a:bodyPr>
          <a:lstStyle/>
          <a:p>
            <a:pPr>
              <a:buSzPct val="25000"/>
            </a:pPr>
            <a:r>
              <a:rPr lang="en" b="1" u="sng" dirty="0">
                <a:solidFill>
                  <a:schemeClr val="dk1"/>
                </a:solidFill>
                <a:latin typeface="Calibri"/>
                <a:ea typeface="Calibri"/>
                <a:cs typeface="Calibri"/>
                <a:sym typeface="Calibri"/>
              </a:rPr>
              <a:t>Fun Facts: </a:t>
            </a:r>
          </a:p>
          <a:p>
            <a:endParaRPr dirty="0">
              <a:solidFill>
                <a:schemeClr val="dk1"/>
              </a:solidFill>
              <a:latin typeface="Calibri"/>
              <a:ea typeface="Calibri"/>
              <a:cs typeface="Calibri"/>
              <a:sym typeface="Calibri"/>
            </a:endParaRPr>
          </a:p>
          <a:p>
            <a:pPr marL="166426" indent="-16642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19000 Data tracks fit on a pin head</a:t>
            </a:r>
          </a:p>
          <a:p>
            <a:pPr marL="166426" indent="-16642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630 Data tracks fit on a papers edge</a:t>
            </a:r>
          </a:p>
          <a:p>
            <a:pPr marL="166426" indent="-16642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Disc lube thickness is ~0.9nm, 1/100000 the thickness of paper</a:t>
            </a:r>
          </a:p>
          <a:p>
            <a:pPr marL="166426" indent="-16642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The head flies about 1.5nm off the surface of the disk = less than width of a DNA strand </a:t>
            </a:r>
          </a:p>
          <a:p>
            <a:pPr marL="166426" indent="-16642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 Each bit on a disk - ~14 switched media grains (8.8nm dia)   The stack up of all grains would reach to the top of our atmosphere </a:t>
            </a:r>
          </a:p>
          <a:p>
            <a:pPr marL="169536" indent="-16953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Disc surface roughness is ~ 0.1nm = 10x smoother than a high grade optical lens</a:t>
            </a:r>
          </a:p>
          <a:p>
            <a:pPr marL="169536" indent="-16953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Active spacing between recording head and lube surface is 1nm, 1/100000 of width of typical human hair or the equivalent of 8 oxygen molecules</a:t>
            </a:r>
          </a:p>
          <a:p>
            <a:pPr marL="169536" indent="-169536">
              <a:spcBef>
                <a:spcPts val="294"/>
              </a:spcBef>
              <a:buClr>
                <a:srgbClr val="0070C0"/>
              </a:buClr>
              <a:buSzPct val="100000"/>
              <a:buFont typeface="Arial"/>
              <a:buChar char="•"/>
            </a:pPr>
            <a:r>
              <a:rPr lang="en" b="1" dirty="0">
                <a:solidFill>
                  <a:srgbClr val="0070C0"/>
                </a:solidFill>
                <a:latin typeface="Calibri"/>
                <a:ea typeface="Calibri"/>
                <a:cs typeface="Calibri"/>
                <a:sym typeface="Calibri"/>
              </a:rPr>
              <a:t>Thickness of mag. layer where bits are stored is 15nm = 1/1000 typical Al. foil</a:t>
            </a:r>
          </a:p>
          <a:p>
            <a:endParaRPr dirty="0">
              <a:solidFill>
                <a:schemeClr val="dk1"/>
              </a:solidFill>
              <a:latin typeface="Calibri"/>
              <a:ea typeface="Calibri"/>
              <a:cs typeface="Calibri"/>
              <a:sym typeface="Calibri"/>
            </a:endParaRPr>
          </a:p>
          <a:p>
            <a:endParaRPr dirty="0">
              <a:solidFill>
                <a:schemeClr val="dk1"/>
              </a:solidFill>
              <a:latin typeface="Calibri"/>
              <a:ea typeface="Calibri"/>
              <a:cs typeface="Calibri"/>
              <a:sym typeface="Calibri"/>
            </a:endParaRPr>
          </a:p>
          <a:p>
            <a:pPr marL="110432" lvl="1" indent="-110432">
              <a:spcBef>
                <a:spcPts val="1175"/>
              </a:spcBef>
              <a:buSzPct val="25000"/>
            </a:pPr>
            <a:r>
              <a:rPr lang="en" sz="1600" b="1" u="sng" dirty="0">
                <a:solidFill>
                  <a:schemeClr val="accent1"/>
                </a:solidFill>
                <a:latin typeface="Calibri"/>
                <a:ea typeface="Calibri"/>
                <a:cs typeface="Calibri"/>
                <a:sym typeface="Calibri"/>
              </a:rPr>
              <a:t>Firmware Facts:</a:t>
            </a:r>
          </a:p>
          <a:p>
            <a:pPr marL="110432" lvl="1" indent="-110432">
              <a:spcBef>
                <a:spcPts val="1175"/>
              </a:spcBef>
              <a:buClr>
                <a:srgbClr val="0070C0"/>
              </a:buClr>
              <a:buSzPct val="100000"/>
              <a:buFont typeface="Arial"/>
              <a:buChar char="•"/>
            </a:pPr>
            <a:r>
              <a:rPr lang="en" sz="1400" b="1" dirty="0">
                <a:solidFill>
                  <a:srgbClr val="0070C0"/>
                </a:solidFill>
                <a:latin typeface="Calibri"/>
                <a:ea typeface="Calibri"/>
                <a:cs typeface="Calibri"/>
                <a:sym typeface="Calibri"/>
              </a:rPr>
              <a:t>Controller FW:  1,999,021 LOC and growing at a rate of 13.5K/month</a:t>
            </a:r>
          </a:p>
          <a:p>
            <a:pPr marL="110432" indent="-110432">
              <a:spcBef>
                <a:spcPts val="1175"/>
              </a:spcBef>
              <a:buClr>
                <a:srgbClr val="0070C0"/>
              </a:buClr>
              <a:buSzPct val="100000"/>
              <a:buFont typeface="Arial"/>
              <a:buChar char="•"/>
            </a:pPr>
            <a:r>
              <a:rPr lang="en" sz="1400" b="1" dirty="0">
                <a:solidFill>
                  <a:srgbClr val="0070C0"/>
                </a:solidFill>
                <a:latin typeface="Calibri"/>
                <a:ea typeface="Calibri"/>
                <a:cs typeface="Calibri"/>
                <a:sym typeface="Calibri"/>
              </a:rPr>
              <a:t>Self Test:  273,577 LOC growing at a rate of 1.5K/month</a:t>
            </a:r>
          </a:p>
          <a:p>
            <a:pPr marL="110432" indent="-110432">
              <a:spcBef>
                <a:spcPts val="1175"/>
              </a:spcBef>
              <a:buClr>
                <a:srgbClr val="0070C0"/>
              </a:buClr>
              <a:buSzPct val="100000"/>
              <a:buFont typeface="Arial"/>
              <a:buChar char="•"/>
            </a:pPr>
            <a:r>
              <a:rPr lang="en" sz="1400" b="1" dirty="0">
                <a:solidFill>
                  <a:srgbClr val="0070C0"/>
                </a:solidFill>
                <a:latin typeface="Calibri"/>
                <a:ea typeface="Calibri"/>
                <a:cs typeface="Calibri"/>
                <a:sym typeface="Calibri"/>
              </a:rPr>
              <a:t>Servo Code:  276,526 LOC growing at a rate of 1.7K/month</a:t>
            </a:r>
          </a:p>
          <a:p>
            <a:pPr marL="110432" indent="-110432">
              <a:spcBef>
                <a:spcPts val="1175"/>
              </a:spcBef>
              <a:buClr>
                <a:srgbClr val="0070C0"/>
              </a:buClr>
              <a:buSzPct val="100000"/>
              <a:buFont typeface="Arial"/>
              <a:buChar char="•"/>
            </a:pPr>
            <a:r>
              <a:rPr lang="en" sz="1400" b="1" dirty="0">
                <a:solidFill>
                  <a:srgbClr val="0070C0"/>
                </a:solidFill>
                <a:latin typeface="Calibri"/>
                <a:ea typeface="Calibri"/>
                <a:cs typeface="Calibri"/>
                <a:sym typeface="Calibri"/>
              </a:rPr>
              <a:t>492 FW developers initiating ~500,000 code builds per month or 6 million code builds per year</a:t>
            </a:r>
          </a:p>
          <a:p>
            <a:pPr>
              <a:buSzPct val="25000"/>
            </a:pPr>
            <a:r>
              <a:rPr lang="en" dirty="0">
                <a:solidFill>
                  <a:schemeClr val="dk1"/>
                </a:solidFill>
                <a:latin typeface="Calibri"/>
                <a:ea typeface="Calibri"/>
                <a:cs typeface="Calibri"/>
                <a:sym typeface="Calibri"/>
              </a:rPr>
              <a:t>ware </a:t>
            </a:r>
          </a:p>
          <a:p>
            <a:endParaRPr dirty="0">
              <a:solidFill>
                <a:schemeClr val="dk1"/>
              </a:solidFill>
              <a:latin typeface="Calibri"/>
              <a:ea typeface="Calibri"/>
              <a:cs typeface="Calibri"/>
              <a:sym typeface="Calibri"/>
            </a:endParaRPr>
          </a:p>
        </p:txBody>
      </p:sp>
      <p:sp>
        <p:nvSpPr>
          <p:cNvPr id="946" name="Shape 946"/>
          <p:cNvSpPr txBox="1">
            <a:spLocks noGrp="1"/>
          </p:cNvSpPr>
          <p:nvPr>
            <p:ph type="sldNum" idx="12"/>
          </p:nvPr>
        </p:nvSpPr>
        <p:spPr>
          <a:xfrm>
            <a:off x="3884613" y="8685214"/>
            <a:ext cx="2971799" cy="457200"/>
          </a:xfrm>
          <a:prstGeom prst="rect">
            <a:avLst/>
          </a:prstGeom>
          <a:noFill/>
          <a:ln>
            <a:noFill/>
          </a:ln>
        </p:spPr>
        <p:txBody>
          <a:bodyPr lIns="89574" tIns="44775" rIns="89574" bIns="44775" anchor="b" anchorCtr="0">
            <a:noAutofit/>
          </a:bodyPr>
          <a:lstStyle/>
          <a:p>
            <a:pPr>
              <a:buSzPct val="25000"/>
            </a:pPr>
            <a:fld id="{00000000-1234-1234-1234-123412341234}" type="slidenum">
              <a:rPr lang="en">
                <a:solidFill>
                  <a:prstClr val="black"/>
                </a:solidFill>
                <a:ea typeface="Calibri"/>
                <a:cs typeface="Calibri"/>
                <a:sym typeface="Calibri"/>
              </a:rPr>
              <a:pPr>
                <a:buSzPct val="25000"/>
              </a:pPr>
              <a:t>75</a:t>
            </a:fld>
            <a:endParaRPr lang="en">
              <a:solidFill>
                <a:prstClr val="black"/>
              </a:solidFill>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MasterPhAnim="0">
  <p:cSld>
    <p:spTree>
      <p:nvGrpSpPr>
        <p:cNvPr id="1" name="Shape 810"/>
        <p:cNvGrpSpPr/>
        <p:nvPr/>
      </p:nvGrpSpPr>
      <p:grpSpPr>
        <a:xfrm>
          <a:off x="0" y="0"/>
          <a:ext cx="0" cy="0"/>
          <a:chOff x="0" y="0"/>
          <a:chExt cx="0" cy="0"/>
        </a:xfrm>
      </p:grpSpPr>
      <p:sp>
        <p:nvSpPr>
          <p:cNvPr id="811" name="Shape 811"/>
          <p:cNvSpPr>
            <a:spLocks noGrp="1" noRot="1" noChangeAspect="1"/>
          </p:cNvSpPr>
          <p:nvPr>
            <p:ph type="sldImg" idx="2"/>
          </p:nvPr>
        </p:nvSpPr>
        <p:spPr>
          <a:xfrm>
            <a:off x="361950" y="674688"/>
            <a:ext cx="5986463" cy="3371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12" name="Shape 812"/>
          <p:cNvSpPr txBox="1">
            <a:spLocks noGrp="1"/>
          </p:cNvSpPr>
          <p:nvPr>
            <p:ph type="body" idx="1"/>
          </p:nvPr>
        </p:nvSpPr>
        <p:spPr>
          <a:xfrm>
            <a:off x="670893" y="4272198"/>
            <a:ext cx="5367129" cy="4047345"/>
          </a:xfrm>
          <a:prstGeom prst="rect">
            <a:avLst/>
          </a:prstGeom>
          <a:noFill/>
          <a:ln>
            <a:noFill/>
          </a:ln>
        </p:spPr>
        <p:txBody>
          <a:bodyPr lIns="87899" tIns="43937" rIns="87899" bIns="43937" anchor="t" anchorCtr="0">
            <a:noAutofit/>
          </a:bodyPr>
          <a:lstStyle/>
          <a:p>
            <a:pPr>
              <a:buClr>
                <a:schemeClr val="dk1"/>
              </a:buClr>
              <a:buSzPct val="25000"/>
            </a:pPr>
            <a:r>
              <a:rPr lang="en" dirty="0">
                <a:solidFill>
                  <a:schemeClr val="dk1"/>
                </a:solidFill>
                <a:latin typeface="Calibri"/>
                <a:ea typeface="Calibri"/>
                <a:cs typeface="Calibri"/>
                <a:sym typeface="Calibri"/>
              </a:rPr>
              <a:t>CMR: Conventional Magnetic Recording (Perpendicular)</a:t>
            </a:r>
          </a:p>
          <a:p>
            <a:pPr>
              <a:buClr>
                <a:schemeClr val="dk1"/>
              </a:buClr>
              <a:buSzPct val="25000"/>
            </a:pPr>
            <a:r>
              <a:rPr lang="en" dirty="0">
                <a:solidFill>
                  <a:schemeClr val="dk1"/>
                </a:solidFill>
                <a:latin typeface="Calibri"/>
                <a:ea typeface="Calibri"/>
                <a:cs typeface="Calibri"/>
                <a:sym typeface="Calibri"/>
              </a:rPr>
              <a:t>SMR: Shingled Magnetic Recording</a:t>
            </a:r>
          </a:p>
          <a:p>
            <a:pPr>
              <a:buClr>
                <a:schemeClr val="dk1"/>
              </a:buClr>
              <a:buSzPct val="25000"/>
            </a:pPr>
            <a:r>
              <a:rPr lang="en" dirty="0">
                <a:solidFill>
                  <a:schemeClr val="dk1"/>
                </a:solidFill>
                <a:latin typeface="Calibri"/>
                <a:ea typeface="Calibri"/>
                <a:cs typeface="Calibri"/>
                <a:sym typeface="Calibri"/>
              </a:rPr>
              <a:t>TDMR: Two-Dimensional Magnetic Recording</a:t>
            </a:r>
          </a:p>
          <a:p>
            <a:pPr>
              <a:buClr>
                <a:schemeClr val="dk1"/>
              </a:buClr>
              <a:buSzPct val="25000"/>
            </a:pPr>
            <a:r>
              <a:rPr lang="en" dirty="0">
                <a:solidFill>
                  <a:schemeClr val="dk1"/>
                </a:solidFill>
                <a:latin typeface="Calibri"/>
                <a:ea typeface="Calibri"/>
                <a:cs typeface="Calibri"/>
                <a:sym typeface="Calibri"/>
              </a:rPr>
              <a:t>HAMR: Heat-Assisted Magnetic Recording</a:t>
            </a:r>
            <a:br>
              <a:rPr lang="en" dirty="0">
                <a:solidFill>
                  <a:schemeClr val="dk1"/>
                </a:solidFill>
                <a:latin typeface="Calibri"/>
                <a:ea typeface="Calibri"/>
                <a:cs typeface="Calibri"/>
                <a:sym typeface="Calibri"/>
              </a:rPr>
            </a:br>
            <a:r>
              <a:rPr lang="en" dirty="0">
                <a:solidFill>
                  <a:schemeClr val="dk1"/>
                </a:solidFill>
                <a:latin typeface="Calibri"/>
                <a:ea typeface="Calibri"/>
                <a:cs typeface="Calibri"/>
                <a:sym typeface="Calibri"/>
              </a:rPr>
              <a:t>HDMR: Heated Dot Magnetic Recording</a:t>
            </a:r>
          </a:p>
          <a:p>
            <a:pPr>
              <a:buClr>
                <a:schemeClr val="dk1"/>
              </a:buClr>
              <a:buSzPct val="25000"/>
            </a:pPr>
            <a:r>
              <a:rPr lang="en" dirty="0">
                <a:solidFill>
                  <a:schemeClr val="dk1"/>
                </a:solidFill>
                <a:latin typeface="Calibri"/>
                <a:ea typeface="Calibri"/>
                <a:cs typeface="Calibri"/>
                <a:sym typeface="Calibri"/>
              </a:rPr>
              <a:t>BPM: Bit-Patterned Media</a:t>
            </a:r>
          </a:p>
          <a:p>
            <a:pPr>
              <a:buClr>
                <a:schemeClr val="dk1"/>
              </a:buClr>
              <a:buSzPct val="25000"/>
            </a:pPr>
            <a:endParaRPr dirty="0">
              <a:solidFill>
                <a:schemeClr val="lt2"/>
              </a:solidFill>
              <a:latin typeface="Calibri"/>
              <a:ea typeface="Calibri"/>
              <a:cs typeface="Calibri"/>
              <a:sym typeface="Calibri"/>
            </a:endParaRPr>
          </a:p>
          <a:p>
            <a:pPr>
              <a:buClr>
                <a:schemeClr val="dk1"/>
              </a:buClr>
              <a:buSzPct val="25000"/>
            </a:pPr>
            <a:endParaRPr dirty="0">
              <a:solidFill>
                <a:schemeClr val="lt2"/>
              </a:solidFill>
              <a:latin typeface="Calibri"/>
              <a:ea typeface="Calibri"/>
              <a:cs typeface="Calibri"/>
              <a:sym typeface="Calibri"/>
            </a:endParaRPr>
          </a:p>
          <a:p>
            <a:pPr>
              <a:buClr>
                <a:schemeClr val="lt2"/>
              </a:buClr>
              <a:buSzPct val="25000"/>
            </a:pPr>
            <a:r>
              <a:rPr lang="en" dirty="0">
                <a:solidFill>
                  <a:schemeClr val="lt2"/>
                </a:solidFill>
                <a:latin typeface="Calibri"/>
                <a:ea typeface="Calibri"/>
                <a:cs typeface="Calibri"/>
                <a:sym typeface="Calibri"/>
              </a:rPr>
              <a:t>Seagate is ramping technologies such as SMR and HAMR to continue scaling areal densities (the amount of data per square inch on a disk drive platter).</a:t>
            </a:r>
          </a:p>
          <a:p>
            <a:pPr>
              <a:buClr>
                <a:schemeClr val="dk1"/>
              </a:buClr>
              <a:buSzPct val="25000"/>
            </a:pPr>
            <a:endParaRPr dirty="0">
              <a:solidFill>
                <a:schemeClr val="dk1"/>
              </a:solidFill>
              <a:latin typeface="Arial"/>
              <a:ea typeface="Arial"/>
              <a:cs typeface="Arial"/>
              <a:sym typeface="Arial"/>
            </a:endParaRPr>
          </a:p>
          <a:p>
            <a:pPr>
              <a:buClr>
                <a:srgbClr val="000000"/>
              </a:buClr>
              <a:buSzPct val="25000"/>
            </a:pPr>
            <a:r>
              <a:rPr lang="en" dirty="0">
                <a:solidFill>
                  <a:srgbClr val="000000"/>
                </a:solidFill>
                <a:latin typeface="Calibri"/>
                <a:ea typeface="Calibri"/>
                <a:cs typeface="Calibri"/>
                <a:sym typeface="Calibri"/>
              </a:rPr>
              <a:t>Helium: Allow for adding disks while maintaining, or improving, power consumption and tracking capability</a:t>
            </a: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Shingled:  tracks smaller, harder and harder to write data onto the disk, making the write head wider than track density) so we can produce enough field to  switch the magnetization write, then overlaying the tracks like shingles on a roof. Gives great improvement in track density, read head is made narrow to read these smaller tracks that were written with these larger heads.</a:t>
            </a: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Bridge to HAMR</a:t>
            </a: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HAMR: integrated semi-conducter laser onto head..integrated optics also included. Shine laser into gold atenna. The focus laser causes surface plasma and they re-radiate energy throughout disk..the energy from antenna couples with media and heats up media. Why? To be able to writer smaller bits, cannot produce enough field from conventional rec head, so the heat modifies the magnetic disk structure so it is easier to write. Heat it to write and cool it down, smaller bits than what we can write with perpendciular recording are more stable…all within a nano-second. </a:t>
            </a: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Enhanced cache- has non-volatile memory so we can cache information in write mode, in enterprise. Improve format efficiency.</a:t>
            </a:r>
          </a:p>
          <a:p>
            <a:pPr>
              <a:buClr>
                <a:schemeClr val="dk1"/>
              </a:buClr>
              <a:buSzPct val="25000"/>
            </a:pPr>
            <a:endParaRPr dirty="0">
              <a:solidFill>
                <a:schemeClr val="dk1"/>
              </a:solidFill>
              <a:latin typeface="Arial"/>
              <a:ea typeface="Arial"/>
              <a:cs typeface="Arial"/>
              <a:sym typeface="Arial"/>
            </a:endParaRPr>
          </a:p>
          <a:p>
            <a:pPr>
              <a:buClr>
                <a:schemeClr val="dk1"/>
              </a:buClr>
              <a:buSzPct val="25000"/>
            </a:pPr>
            <a:r>
              <a:rPr lang="en" dirty="0">
                <a:solidFill>
                  <a:schemeClr val="dk1"/>
                </a:solidFill>
                <a:latin typeface="Arial"/>
                <a:ea typeface="Arial"/>
                <a:cs typeface="Arial"/>
                <a:sym typeface="Arial"/>
              </a:rPr>
              <a:t>TDMR/MSMR (Multi-Sensor Recording)- multiple read heads can average or cancel noise. Can improve head performance</a:t>
            </a:r>
            <a:r>
              <a:rPr lang="en" dirty="0" smtClean="0">
                <a:solidFill>
                  <a:schemeClr val="dk1"/>
                </a:solidFill>
                <a:latin typeface="Arial"/>
                <a:ea typeface="Arial"/>
                <a:cs typeface="Arial"/>
                <a:sym typeface="Arial"/>
              </a:rPr>
              <a:t>.</a:t>
            </a:r>
          </a:p>
          <a:p>
            <a:pPr>
              <a:buClr>
                <a:schemeClr val="dk1"/>
              </a:buClr>
              <a:buSzPct val="25000"/>
            </a:pPr>
            <a:endParaRPr lang="en" dirty="0" smtClean="0">
              <a:solidFill>
                <a:schemeClr val="dk1"/>
              </a:solidFill>
              <a:latin typeface="Arial"/>
              <a:ea typeface="Arial"/>
              <a:cs typeface="Arial"/>
              <a:sym typeface="Arial"/>
            </a:endParaRPr>
          </a:p>
          <a:p>
            <a:r>
              <a:rPr lang="en-US" dirty="0"/>
              <a:t>Seagate is a founding member of ASTC and contributes money annually to fund university research in advanced storage technologies</a:t>
            </a:r>
          </a:p>
          <a:p>
            <a:endParaRPr lang="en-US" dirty="0"/>
          </a:p>
          <a:p>
            <a:r>
              <a:rPr lang="en-US" dirty="0"/>
              <a:t>In addition to funding university research, ASTC also releases an annual roadmap to help educate our customers and our suppliers on future technology trends in our industry</a:t>
            </a:r>
          </a:p>
          <a:p>
            <a:endParaRPr lang="en-US" dirty="0"/>
          </a:p>
          <a:p>
            <a:r>
              <a:rPr lang="en-US" dirty="0"/>
              <a:t>As the nearby chart shows, we have line of site to 10 years of areal density growth.  Many challenges remain, but if we can deliver these technologies on these timelines, 100 TB 3.5” drives should be possible in 10 years</a:t>
            </a:r>
          </a:p>
          <a:p>
            <a:endParaRPr lang="en-US" dirty="0"/>
          </a:p>
          <a:p>
            <a:r>
              <a:rPr lang="en-US" dirty="0"/>
              <a:t>This is isn’t just our view it is the HDD industry consensus view</a:t>
            </a:r>
          </a:p>
          <a:p>
            <a:pPr>
              <a:buClr>
                <a:schemeClr val="dk1"/>
              </a:buClr>
              <a:buSzPct val="25000"/>
            </a:pPr>
            <a:endParaRPr lang="en" dirty="0">
              <a:solidFill>
                <a:schemeClr val="dk1"/>
              </a:solidFill>
              <a:latin typeface="Arial"/>
              <a:ea typeface="Arial"/>
              <a:cs typeface="Arial"/>
              <a:sym typeface="Arial"/>
            </a:endParaRPr>
          </a:p>
        </p:txBody>
      </p:sp>
      <p:sp>
        <p:nvSpPr>
          <p:cNvPr id="813" name="Shape 813"/>
          <p:cNvSpPr txBox="1">
            <a:spLocks noGrp="1"/>
          </p:cNvSpPr>
          <p:nvPr>
            <p:ph type="sldNum" idx="12"/>
          </p:nvPr>
        </p:nvSpPr>
        <p:spPr>
          <a:xfrm>
            <a:off x="3800165" y="8542834"/>
            <a:ext cx="2907194" cy="449705"/>
          </a:xfrm>
          <a:prstGeom prst="rect">
            <a:avLst/>
          </a:prstGeom>
          <a:noFill/>
          <a:ln>
            <a:noFill/>
          </a:ln>
        </p:spPr>
        <p:txBody>
          <a:bodyPr lIns="87899" tIns="43937" rIns="87899" bIns="43937" anchor="b" anchorCtr="0">
            <a:noAutofit/>
          </a:bodyPr>
          <a:lstStyle/>
          <a:p>
            <a:pPr>
              <a:buClr>
                <a:prstClr val="black"/>
              </a:buClr>
              <a:buSzPct val="25000"/>
            </a:pPr>
            <a:fld id="{00000000-1234-1234-1234-123412341234}" type="slidenum">
              <a:rPr lang="en">
                <a:solidFill>
                  <a:prstClr val="black"/>
                </a:solidFill>
                <a:ea typeface="Calibri"/>
                <a:cs typeface="Calibri"/>
                <a:sym typeface="Calibri"/>
              </a:rPr>
              <a:pPr>
                <a:buClr>
                  <a:prstClr val="black"/>
                </a:buClr>
                <a:buSzPct val="25000"/>
              </a:pPr>
              <a:t>76</a:t>
            </a:fld>
            <a:endParaRPr lang="en" dirty="0">
              <a:solidFill>
                <a:prstClr val="black"/>
              </a:solidFill>
              <a:ea typeface="Calibri"/>
              <a:cs typeface="Calibri"/>
              <a:sym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9419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8.tiff"/></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 Id="rId2" Type="http://schemas.openxmlformats.org/officeDocument/2006/relationships/image" Target="../media/image20.jpeg"/><Relationship Id="rId3" Type="http://schemas.openxmlformats.org/officeDocument/2006/relationships/image" Target="../media/image21.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9.jpe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8.tiff"/></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tiff"/><Relationship Id="rId6" Type="http://schemas.openxmlformats.org/officeDocument/2006/relationships/image" Target="../media/image30.tiff"/><Relationship Id="rId7" Type="http://schemas.openxmlformats.org/officeDocument/2006/relationships/image" Target="../media/image31.jpeg"/><Relationship Id="rId8" Type="http://schemas.openxmlformats.org/officeDocument/2006/relationships/image" Target="../media/image32.jpeg"/><Relationship Id="rId9" Type="http://schemas.openxmlformats.org/officeDocument/2006/relationships/image" Target="../media/image33.png"/><Relationship Id="rId10" Type="http://schemas.openxmlformats.org/officeDocument/2006/relationships/image" Target="../media/image34.jpeg"/><Relationship Id="rId1" Type="http://schemas.openxmlformats.org/officeDocument/2006/relationships/slideMaster" Target="../slideMasters/slideMaster28.xml"/><Relationship Id="rId2" Type="http://schemas.openxmlformats.org/officeDocument/2006/relationships/image" Target="../media/image26.jpe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2.jpeg"/><Relationship Id="rId3" Type="http://schemas.openxmlformats.org/officeDocument/2006/relationships/image" Target="../media/image33.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2.jpeg"/><Relationship Id="rId3" Type="http://schemas.openxmlformats.org/officeDocument/2006/relationships/image" Target="../media/image3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Master" Target="../slideMasters/slideMaster28.xml"/><Relationship Id="rId2" Type="http://schemas.openxmlformats.org/officeDocument/2006/relationships/image" Target="../media/image35.jpe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8.xml"/><Relationship Id="rId2" Type="http://schemas.openxmlformats.org/officeDocument/2006/relationships/image" Target="../media/image32.jpeg"/><Relationship Id="rId3"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Master" Target="../slideMasters/slideMaster28.xml"/><Relationship Id="rId2" Type="http://schemas.openxmlformats.org/officeDocument/2006/relationships/image" Target="../media/image36.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Master" Target="../slideMasters/slideMaster28.xml"/><Relationship Id="rId2" Type="http://schemas.openxmlformats.org/officeDocument/2006/relationships/image" Target="../media/image36.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Master" Target="../slideMasters/slideMaster28.xml"/><Relationship Id="rId2" Type="http://schemas.openxmlformats.org/officeDocument/2006/relationships/image" Target="../media/image37.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38.jpe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0.jpe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1.jpe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2.jpe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4.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38.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0.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1.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2.jpe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3.jpe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wdp"/><Relationship Id="rId1" Type="http://schemas.openxmlformats.org/officeDocument/2006/relationships/slideMaster" Target="../slideMasters/slideMaster29.xml"/><Relationship Id="rId2" Type="http://schemas.openxmlformats.org/officeDocument/2006/relationships/image" Target="../media/image44.jpe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5.tiff"/></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5.tiff"/></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5.tiff"/></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6.tiff"/></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5.tiff"/></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9.xml"/><Relationship Id="rId2" Type="http://schemas.openxmlformats.org/officeDocument/2006/relationships/image" Target="../media/image47.jpeg"/><Relationship Id="rId3" Type="http://schemas.openxmlformats.org/officeDocument/2006/relationships/image" Target="../media/image4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1.emf"/></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2.emf"/></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3.emf"/></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4.emf"/></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0.xml"/><Relationship Id="rId2" Type="http://schemas.openxmlformats.org/officeDocument/2006/relationships/image" Target="../media/image52.emf"/></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8.xml"/><Relationship Id="rId2" Type="http://schemas.openxmlformats.org/officeDocument/2006/relationships/image" Target="../media/image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Master" Target="../slideMasters/slideMaster9.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7.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1" Type="http://schemas.openxmlformats.org/officeDocument/2006/relationships/slideMaster" Target="../slideMasters/slideMaster15.xml"/><Relationship Id="rId2"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1" Type="http://schemas.openxmlformats.org/officeDocument/2006/relationships/slideMaster" Target="../slideMasters/slideMaster15.xml"/><Relationship Id="rId2" Type="http://schemas.openxmlformats.org/officeDocument/2006/relationships/image" Target="../media/image12.jpe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1" Type="http://schemas.openxmlformats.org/officeDocument/2006/relationships/slideMaster" Target="../slideMasters/slideMaster15.xml"/><Relationship Id="rId2" Type="http://schemas.openxmlformats.org/officeDocument/2006/relationships/image" Target="../media/image13.jpe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1.emf"/><Relationship Id="rId3" Type="http://schemas.openxmlformats.org/officeDocument/2006/relationships/image" Target="../media/image8.emf"/></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1.emf"/><Relationship Id="rId4" Type="http://schemas.openxmlformats.org/officeDocument/2006/relationships/image" Target="../media/image8.emf"/><Relationship Id="rId1" Type="http://schemas.openxmlformats.org/officeDocument/2006/relationships/slideMaster" Target="../slideMasters/slideMaster15.xml"/><Relationship Id="rId2" Type="http://schemas.openxmlformats.org/officeDocument/2006/relationships/image" Target="../media/image14.jpe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 Id="rId2" Type="http://schemas.openxmlformats.org/officeDocument/2006/relationships/image" Target="../media/image19.jpe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42" y="213051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3751" indent="0" algn="ctr">
              <a:buNone/>
              <a:defRPr>
                <a:solidFill>
                  <a:schemeClr val="tx1">
                    <a:tint val="75000"/>
                  </a:schemeClr>
                </a:solidFill>
              </a:defRPr>
            </a:lvl2pPr>
            <a:lvl3pPr marL="907483" indent="0" algn="ctr">
              <a:buNone/>
              <a:defRPr>
                <a:solidFill>
                  <a:schemeClr val="tx1">
                    <a:tint val="75000"/>
                  </a:schemeClr>
                </a:solidFill>
              </a:defRPr>
            </a:lvl3pPr>
            <a:lvl4pPr marL="1361220" indent="0" algn="ctr">
              <a:buNone/>
              <a:defRPr>
                <a:solidFill>
                  <a:schemeClr val="tx1">
                    <a:tint val="75000"/>
                  </a:schemeClr>
                </a:solidFill>
              </a:defRPr>
            </a:lvl4pPr>
            <a:lvl5pPr marL="1814974" indent="0" algn="ctr">
              <a:buNone/>
              <a:defRPr>
                <a:solidFill>
                  <a:schemeClr val="tx1">
                    <a:tint val="75000"/>
                  </a:schemeClr>
                </a:solidFill>
              </a:defRPr>
            </a:lvl5pPr>
            <a:lvl6pPr marL="2268737" indent="0" algn="ctr">
              <a:buNone/>
              <a:defRPr>
                <a:solidFill>
                  <a:schemeClr val="tx1">
                    <a:tint val="75000"/>
                  </a:schemeClr>
                </a:solidFill>
              </a:defRPr>
            </a:lvl6pPr>
            <a:lvl7pPr marL="2722458" indent="0" algn="ctr">
              <a:buNone/>
              <a:defRPr>
                <a:solidFill>
                  <a:schemeClr val="tx1">
                    <a:tint val="75000"/>
                  </a:schemeClr>
                </a:solidFill>
              </a:defRPr>
            </a:lvl7pPr>
            <a:lvl8pPr marL="3176206" indent="0" algn="ctr">
              <a:buNone/>
              <a:defRPr>
                <a:solidFill>
                  <a:schemeClr val="tx1">
                    <a:tint val="75000"/>
                  </a:schemeClr>
                </a:solidFill>
              </a:defRPr>
            </a:lvl8pPr>
            <a:lvl9pPr marL="36299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728C44-CD49-426D-AB32-E7A79C5BFF71}" type="datetimeFigureOut">
              <a:rPr lang="en-US" smtClean="0"/>
              <a:pPr/>
              <a:t>5/25/17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28C44-CD49-426D-AB32-E7A79C5BFF71}" type="datetimeFigureOut">
              <a:rPr lang="en-US" smtClean="0"/>
              <a:pPr/>
              <a:t>5/25/17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ction Header">
    <p:spTree>
      <p:nvGrpSpPr>
        <p:cNvPr id="1" name=""/>
        <p:cNvGrpSpPr/>
        <p:nvPr/>
      </p:nvGrpSpPr>
      <p:grpSpPr>
        <a:xfrm>
          <a:off x="0" y="0"/>
          <a:ext cx="0" cy="0"/>
          <a:chOff x="0" y="0"/>
          <a:chExt cx="0" cy="0"/>
        </a:xfrm>
      </p:grpSpPr>
      <p:sp>
        <p:nvSpPr>
          <p:cNvPr id="30" name="Title Text"/>
          <p:cNvSpPr>
            <a:spLocks noGrp="1"/>
          </p:cNvSpPr>
          <p:nvPr>
            <p:ph type="title"/>
          </p:nvPr>
        </p:nvSpPr>
        <p:spPr>
          <a:xfrm>
            <a:off x="337999" y="1709806"/>
            <a:ext cx="8348871" cy="2852737"/>
          </a:xfrm>
          <a:prstGeom prst="rect">
            <a:avLst/>
          </a:prstGeom>
        </p:spPr>
        <p:txBody>
          <a:bodyPr anchor="b"/>
          <a:lstStyle>
            <a:lvl1pPr>
              <a:defRPr sz="6000"/>
            </a:lvl1pPr>
          </a:lstStyle>
          <a:p>
            <a:r>
              <a:t>Title Text</a:t>
            </a:r>
          </a:p>
        </p:txBody>
      </p:sp>
      <p:sp>
        <p:nvSpPr>
          <p:cNvPr id="31" name="Body Level One…"/>
          <p:cNvSpPr>
            <a:spLocks noGrp="1"/>
          </p:cNvSpPr>
          <p:nvPr>
            <p:ph type="body" sz="quarter" idx="1"/>
          </p:nvPr>
        </p:nvSpPr>
        <p:spPr>
          <a:xfrm>
            <a:off x="337999" y="4589533"/>
            <a:ext cx="8348871" cy="1234867"/>
          </a:xfrm>
          <a:prstGeom prst="rect">
            <a:avLst/>
          </a:prstGeom>
        </p:spPr>
        <p:txBody>
          <a:bodyPr/>
          <a:lstStyle>
            <a:lvl1pPr marL="0" indent="0">
              <a:buSzTx/>
              <a:buFontTx/>
              <a:buNone/>
              <a:defRPr sz="2400"/>
            </a:lvl1pPr>
            <a:lvl2pPr marL="0" indent="455400">
              <a:buSzTx/>
              <a:buFontTx/>
              <a:buNone/>
              <a:defRPr sz="2400"/>
            </a:lvl2pPr>
            <a:lvl3pPr marL="0" indent="910822">
              <a:buSzTx/>
              <a:buFontTx/>
              <a:buNone/>
              <a:defRPr sz="2400"/>
            </a:lvl3pPr>
            <a:lvl4pPr marL="0" indent="1366245">
              <a:buSzTx/>
              <a:buFontTx/>
              <a:buNone/>
              <a:defRPr sz="2400"/>
            </a:lvl4pPr>
            <a:lvl5pPr marL="0" indent="1821652">
              <a:buSzTx/>
              <a:buFontTx/>
              <a:buNone/>
              <a:defRPr sz="2400"/>
            </a:lvl5pPr>
          </a:lstStyle>
          <a:p>
            <a:r>
              <a:t>Body Level One</a:t>
            </a:r>
          </a:p>
          <a:p>
            <a:pPr lvl="1"/>
            <a:r>
              <a:t>Body Level Two</a:t>
            </a:r>
          </a:p>
          <a:p>
            <a:pPr lvl="2"/>
            <a:r>
              <a:t>Body Level Three</a:t>
            </a:r>
          </a:p>
          <a:p>
            <a:pPr lvl="3"/>
            <a:r>
              <a:t>Body Level Four</a:t>
            </a:r>
          </a:p>
          <a:p>
            <a:pPr lvl="4"/>
            <a:r>
              <a:t>Body Level Five</a:t>
            </a:r>
          </a:p>
        </p:txBody>
      </p:sp>
      <p:pic>
        <p:nvPicPr>
          <p:cNvPr id="3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3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0055042"/>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wo Content">
    <p:spTree>
      <p:nvGrpSpPr>
        <p:cNvPr id="1" name=""/>
        <p:cNvGrpSpPr/>
        <p:nvPr/>
      </p:nvGrpSpPr>
      <p:grpSpPr>
        <a:xfrm>
          <a:off x="0" y="0"/>
          <a:ext cx="0" cy="0"/>
          <a:chOff x="0" y="0"/>
          <a:chExt cx="0" cy="0"/>
        </a:xfrm>
      </p:grpSpPr>
      <p:sp>
        <p:nvSpPr>
          <p:cNvPr id="40" name="Title Text"/>
          <p:cNvSpPr>
            <a:spLocks noGrp="1"/>
          </p:cNvSpPr>
          <p:nvPr>
            <p:ph type="title"/>
          </p:nvPr>
        </p:nvSpPr>
        <p:spPr>
          <a:xfrm>
            <a:off x="357809" y="365223"/>
            <a:ext cx="8328992" cy="679055"/>
          </a:xfrm>
          <a:prstGeom prst="rect">
            <a:avLst/>
          </a:prstGeom>
        </p:spPr>
        <p:txBody>
          <a:bodyPr/>
          <a:lstStyle/>
          <a:p>
            <a:r>
              <a:t>Title Text</a:t>
            </a:r>
          </a:p>
        </p:txBody>
      </p:sp>
      <p:sp>
        <p:nvSpPr>
          <p:cNvPr id="41" name="Body Level One…"/>
          <p:cNvSpPr>
            <a:spLocks noGrp="1"/>
          </p:cNvSpPr>
          <p:nvPr>
            <p:ph type="body" sz="half" idx="1"/>
          </p:nvPr>
        </p:nvSpPr>
        <p:spPr>
          <a:xfrm>
            <a:off x="357879" y="1274300"/>
            <a:ext cx="4114801" cy="490266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4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43" name="Slide Number"/>
          <p:cNvSpPr>
            <a:spLocks noGrp="1"/>
          </p:cNvSpPr>
          <p:nvPr>
            <p:ph type="sldNum" sz="quarter" idx="2"/>
          </p:nvPr>
        </p:nvSpPr>
        <p:spPr>
          <a:xfrm>
            <a:off x="5580195" y="6315585"/>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6433985"/>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mparison">
    <p:spTree>
      <p:nvGrpSpPr>
        <p:cNvPr id="1" name=""/>
        <p:cNvGrpSpPr/>
        <p:nvPr/>
      </p:nvGrpSpPr>
      <p:grpSpPr>
        <a:xfrm>
          <a:off x="0" y="0"/>
          <a:ext cx="0" cy="0"/>
          <a:chOff x="0" y="0"/>
          <a:chExt cx="0" cy="0"/>
        </a:xfrm>
      </p:grpSpPr>
      <p:sp>
        <p:nvSpPr>
          <p:cNvPr id="50" name="Title Text"/>
          <p:cNvSpPr>
            <a:spLocks noGrp="1"/>
          </p:cNvSpPr>
          <p:nvPr>
            <p:ph type="title"/>
          </p:nvPr>
        </p:nvSpPr>
        <p:spPr>
          <a:xfrm>
            <a:off x="357808" y="365131"/>
            <a:ext cx="8158734" cy="1325564"/>
          </a:xfrm>
          <a:prstGeom prst="rect">
            <a:avLst/>
          </a:prstGeom>
        </p:spPr>
        <p:txBody>
          <a:bodyPr/>
          <a:lstStyle/>
          <a:p>
            <a:r>
              <a:t>Title Text</a:t>
            </a:r>
          </a:p>
        </p:txBody>
      </p:sp>
      <p:sp>
        <p:nvSpPr>
          <p:cNvPr id="51" name="Body Level One…"/>
          <p:cNvSpPr>
            <a:spLocks noGrp="1"/>
          </p:cNvSpPr>
          <p:nvPr>
            <p:ph type="body" sz="quarter" idx="1"/>
          </p:nvPr>
        </p:nvSpPr>
        <p:spPr>
          <a:xfrm>
            <a:off x="357879" y="1681232"/>
            <a:ext cx="4114801" cy="823913"/>
          </a:xfrm>
          <a:prstGeom prst="rect">
            <a:avLst/>
          </a:prstGeom>
        </p:spPr>
        <p:txBody>
          <a:bodyPr anchor="b"/>
          <a:lstStyle>
            <a:lvl1pPr marL="0" indent="0">
              <a:buSzTx/>
              <a:buFontTx/>
              <a:buNone/>
              <a:defRPr sz="2400" b="1"/>
            </a:lvl1pPr>
            <a:lvl2pPr marL="0" indent="455400">
              <a:buSzTx/>
              <a:buFontTx/>
              <a:buNone/>
              <a:defRPr sz="2400" b="1"/>
            </a:lvl2pPr>
            <a:lvl3pPr marL="0" indent="910822">
              <a:buSzTx/>
              <a:buFontTx/>
              <a:buNone/>
              <a:defRPr sz="2400" b="1"/>
            </a:lvl3pPr>
            <a:lvl4pPr marL="0" indent="1366245">
              <a:buSzTx/>
              <a:buFontTx/>
              <a:buNone/>
              <a:defRPr sz="2400" b="1"/>
            </a:lvl4pPr>
            <a:lvl5pPr marL="0" indent="1821652">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2" name="Rectangle"/>
          <p:cNvSpPr>
            <a:spLocks noGrp="1"/>
          </p:cNvSpPr>
          <p:nvPr>
            <p:ph type="body" sz="quarter" idx="13"/>
          </p:nvPr>
        </p:nvSpPr>
        <p:spPr>
          <a:xfrm>
            <a:off x="4572000" y="1681232"/>
            <a:ext cx="4114800" cy="823913"/>
          </a:xfrm>
          <a:prstGeom prst="rect">
            <a:avLst/>
          </a:prstGeom>
        </p:spPr>
        <p:txBody>
          <a:bodyPr anchor="b"/>
          <a:lstStyle>
            <a:lvl1pPr marL="0" indent="0">
              <a:buSzTx/>
              <a:buFontTx/>
              <a:buNone/>
              <a:defRPr sz="2400" b="1"/>
            </a:lvl1pPr>
          </a:lstStyle>
          <a:p>
            <a:pPr marL="0" indent="0">
              <a:buSzTx/>
              <a:buFontTx/>
              <a:buNone/>
              <a:defRPr sz="2400" b="1"/>
            </a:pPr>
            <a:endParaRPr/>
          </a:p>
        </p:txBody>
      </p:sp>
      <p:pic>
        <p:nvPicPr>
          <p:cNvPr id="53"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54"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7693453"/>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Only">
    <p:spTree>
      <p:nvGrpSpPr>
        <p:cNvPr id="1" name=""/>
        <p:cNvGrpSpPr/>
        <p:nvPr/>
      </p:nvGrpSpPr>
      <p:grpSpPr>
        <a:xfrm>
          <a:off x="0" y="0"/>
          <a:ext cx="0" cy="0"/>
          <a:chOff x="0" y="0"/>
          <a:chExt cx="0" cy="0"/>
        </a:xfrm>
      </p:grpSpPr>
      <p:sp>
        <p:nvSpPr>
          <p:cNvPr id="61" name="Title Text"/>
          <p:cNvSpPr>
            <a:spLocks noGrp="1"/>
          </p:cNvSpPr>
          <p:nvPr>
            <p:ph type="title"/>
          </p:nvPr>
        </p:nvSpPr>
        <p:spPr>
          <a:xfrm>
            <a:off x="357809" y="365127"/>
            <a:ext cx="8328992" cy="670588"/>
          </a:xfrm>
          <a:prstGeom prst="rect">
            <a:avLst/>
          </a:prstGeom>
        </p:spPr>
        <p:txBody>
          <a:bodyPr/>
          <a:lstStyle/>
          <a:p>
            <a:r>
              <a:t>Title Text</a:t>
            </a:r>
          </a:p>
        </p:txBody>
      </p:sp>
      <p:pic>
        <p:nvPicPr>
          <p:cNvPr id="6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63"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5421662"/>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lank">
    <p:spTree>
      <p:nvGrpSpPr>
        <p:cNvPr id="1" name=""/>
        <p:cNvGrpSpPr/>
        <p:nvPr/>
      </p:nvGrpSpPr>
      <p:grpSpPr>
        <a:xfrm>
          <a:off x="0" y="0"/>
          <a:ext cx="0" cy="0"/>
          <a:chOff x="0" y="0"/>
          <a:chExt cx="0" cy="0"/>
        </a:xfrm>
      </p:grpSpPr>
      <p:pic>
        <p:nvPicPr>
          <p:cNvPr id="70"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71"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0427228"/>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ntent with Caption">
    <p:spTree>
      <p:nvGrpSpPr>
        <p:cNvPr id="1" name=""/>
        <p:cNvGrpSpPr/>
        <p:nvPr/>
      </p:nvGrpSpPr>
      <p:grpSpPr>
        <a:xfrm>
          <a:off x="0" y="0"/>
          <a:ext cx="0" cy="0"/>
          <a:chOff x="0" y="0"/>
          <a:chExt cx="0" cy="0"/>
        </a:xfrm>
      </p:grpSpPr>
      <p:sp>
        <p:nvSpPr>
          <p:cNvPr id="78" name="Title Text"/>
          <p:cNvSpPr>
            <a:spLocks noGrp="1"/>
          </p:cNvSpPr>
          <p:nvPr>
            <p:ph type="title"/>
          </p:nvPr>
        </p:nvSpPr>
        <p:spPr>
          <a:xfrm>
            <a:off x="347945" y="457203"/>
            <a:ext cx="3231151" cy="1600200"/>
          </a:xfrm>
          <a:prstGeom prst="rect">
            <a:avLst/>
          </a:prstGeom>
        </p:spPr>
        <p:txBody>
          <a:bodyPr anchor="b"/>
          <a:lstStyle>
            <a:lvl1pPr>
              <a:defRPr sz="3200"/>
            </a:lvl1pPr>
          </a:lstStyle>
          <a:p>
            <a:r>
              <a:t>Title Text</a:t>
            </a:r>
          </a:p>
        </p:txBody>
      </p:sp>
      <p:sp>
        <p:nvSpPr>
          <p:cNvPr id="79" name="Body Level One…"/>
          <p:cNvSpPr>
            <a:spLocks noGrp="1"/>
          </p:cNvSpPr>
          <p:nvPr>
            <p:ph type="body" sz="half" idx="1"/>
          </p:nvPr>
        </p:nvSpPr>
        <p:spPr>
          <a:xfrm>
            <a:off x="3887391" y="987425"/>
            <a:ext cx="4799410" cy="4873627"/>
          </a:xfrm>
          <a:prstGeom prst="rect">
            <a:avLst/>
          </a:prstGeom>
        </p:spPr>
        <p:txBody>
          <a:bodyPr/>
          <a:lstStyle>
            <a:lvl1pPr>
              <a:defRPr sz="3200"/>
            </a:lvl1pPr>
            <a:lvl2pPr marL="715647" indent="-260240">
              <a:defRPr sz="3200"/>
            </a:lvl2pPr>
            <a:lvl3pPr marL="1214430" indent="-303612">
              <a:defRPr sz="3200"/>
            </a:lvl3pPr>
            <a:lvl4pPr marL="1730565" indent="-364321">
              <a:defRPr sz="3200"/>
            </a:lvl4pPr>
            <a:lvl5pPr marL="2185979" indent="-364321">
              <a:defRPr sz="3200"/>
            </a:lvl5pPr>
          </a:lstStyle>
          <a:p>
            <a:r>
              <a:t>Body Level One</a:t>
            </a:r>
          </a:p>
          <a:p>
            <a:pPr lvl="1"/>
            <a:r>
              <a:t>Body Level Two</a:t>
            </a:r>
          </a:p>
          <a:p>
            <a:pPr lvl="2"/>
            <a:r>
              <a:t>Body Level Three</a:t>
            </a:r>
          </a:p>
          <a:p>
            <a:pPr lvl="3"/>
            <a:r>
              <a:t>Body Level Four</a:t>
            </a:r>
          </a:p>
          <a:p>
            <a:pPr lvl="4"/>
            <a:r>
              <a:t>Body Level Five</a:t>
            </a:r>
          </a:p>
        </p:txBody>
      </p:sp>
      <p:sp>
        <p:nvSpPr>
          <p:cNvPr id="80" name="Rectangle"/>
          <p:cNvSpPr>
            <a:spLocks noGrp="1"/>
          </p:cNvSpPr>
          <p:nvPr>
            <p:ph type="body" sz="quarter" idx="13"/>
          </p:nvPr>
        </p:nvSpPr>
        <p:spPr>
          <a:xfrm>
            <a:off x="347945" y="2057403"/>
            <a:ext cx="3231151" cy="3811588"/>
          </a:xfrm>
          <a:prstGeom prst="rect">
            <a:avLst/>
          </a:prstGeom>
        </p:spPr>
        <p:txBody>
          <a:bodyPr/>
          <a:lstStyle>
            <a:lvl1pPr marL="0" indent="0">
              <a:buSzTx/>
              <a:buFontTx/>
              <a:buNone/>
              <a:defRPr sz="1600"/>
            </a:lvl1pPr>
          </a:lstStyle>
          <a:p>
            <a:pPr marL="0" indent="0">
              <a:buSzTx/>
              <a:buFontTx/>
              <a:buNone/>
              <a:defRPr sz="1600"/>
            </a:pPr>
            <a:endParaRPr/>
          </a:p>
        </p:txBody>
      </p:sp>
      <p:pic>
        <p:nvPicPr>
          <p:cNvPr id="81"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82"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02414169"/>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icture with Caption">
    <p:spTree>
      <p:nvGrpSpPr>
        <p:cNvPr id="1" name=""/>
        <p:cNvGrpSpPr/>
        <p:nvPr/>
      </p:nvGrpSpPr>
      <p:grpSpPr>
        <a:xfrm>
          <a:off x="0" y="0"/>
          <a:ext cx="0" cy="0"/>
          <a:chOff x="0" y="0"/>
          <a:chExt cx="0" cy="0"/>
        </a:xfrm>
      </p:grpSpPr>
      <p:sp>
        <p:nvSpPr>
          <p:cNvPr id="89" name="Image"/>
          <p:cNvSpPr>
            <a:spLocks noGrp="1"/>
          </p:cNvSpPr>
          <p:nvPr>
            <p:ph type="pic" sz="half" idx="13"/>
          </p:nvPr>
        </p:nvSpPr>
        <p:spPr>
          <a:xfrm>
            <a:off x="3887391" y="987425"/>
            <a:ext cx="4799410" cy="4873627"/>
          </a:xfrm>
          <a:prstGeom prst="rect">
            <a:avLst/>
          </a:prstGeom>
        </p:spPr>
        <p:txBody>
          <a:bodyPr lIns="91076" rIns="91076">
            <a:noAutofit/>
          </a:bodyPr>
          <a:lstStyle/>
          <a:p>
            <a:endParaRPr/>
          </a:p>
        </p:txBody>
      </p:sp>
      <p:sp>
        <p:nvSpPr>
          <p:cNvPr id="90" name="Title Text"/>
          <p:cNvSpPr>
            <a:spLocks noGrp="1"/>
          </p:cNvSpPr>
          <p:nvPr>
            <p:ph type="title"/>
          </p:nvPr>
        </p:nvSpPr>
        <p:spPr>
          <a:xfrm>
            <a:off x="347945" y="457299"/>
            <a:ext cx="3231151" cy="543719"/>
          </a:xfrm>
          <a:prstGeom prst="rect">
            <a:avLst/>
          </a:prstGeom>
        </p:spPr>
        <p:txBody>
          <a:bodyPr anchor="b"/>
          <a:lstStyle>
            <a:lvl1pPr>
              <a:defRPr sz="3200"/>
            </a:lvl1pPr>
          </a:lstStyle>
          <a:p>
            <a:r>
              <a:t>Title Text</a:t>
            </a:r>
          </a:p>
        </p:txBody>
      </p:sp>
      <p:sp>
        <p:nvSpPr>
          <p:cNvPr id="91" name="Body Level One…"/>
          <p:cNvSpPr>
            <a:spLocks noGrp="1"/>
          </p:cNvSpPr>
          <p:nvPr>
            <p:ph type="body" sz="half" idx="1"/>
          </p:nvPr>
        </p:nvSpPr>
        <p:spPr>
          <a:xfrm>
            <a:off x="347945" y="1313987"/>
            <a:ext cx="3231151" cy="4555049"/>
          </a:xfrm>
          <a:prstGeom prst="rect">
            <a:avLst/>
          </a:prstGeom>
        </p:spPr>
        <p:txBody>
          <a:bodyPr/>
          <a:lstStyle>
            <a:lvl1pPr marL="0" indent="0">
              <a:buSzTx/>
              <a:buFontTx/>
              <a:buNone/>
              <a:defRPr sz="1600"/>
            </a:lvl1pPr>
            <a:lvl2pPr marL="0" indent="455400">
              <a:buSzTx/>
              <a:buFontTx/>
              <a:buNone/>
              <a:defRPr sz="1600"/>
            </a:lvl2pPr>
            <a:lvl3pPr marL="0" indent="910822">
              <a:buSzTx/>
              <a:buFontTx/>
              <a:buNone/>
              <a:defRPr sz="1600"/>
            </a:lvl3pPr>
            <a:lvl4pPr marL="0" indent="1366245">
              <a:buSzTx/>
              <a:buFontTx/>
              <a:buNone/>
              <a:defRPr sz="1600"/>
            </a:lvl4pPr>
            <a:lvl5pPr marL="0" indent="1821652">
              <a:buSzTx/>
              <a:buFontTx/>
              <a:buNone/>
              <a:defRPr sz="1600"/>
            </a:lvl5pPr>
          </a:lstStyle>
          <a:p>
            <a:r>
              <a:t>Body Level One</a:t>
            </a:r>
          </a:p>
          <a:p>
            <a:pPr lvl="1"/>
            <a:r>
              <a:t>Body Level Two</a:t>
            </a:r>
          </a:p>
          <a:p>
            <a:pPr lvl="2"/>
            <a:r>
              <a:t>Body Level Three</a:t>
            </a:r>
          </a:p>
          <a:p>
            <a:pPr lvl="3"/>
            <a:r>
              <a:t>Body Level Four</a:t>
            </a:r>
          </a:p>
          <a:p>
            <a:pPr lvl="4"/>
            <a:r>
              <a:t>Body Level Five</a:t>
            </a:r>
          </a:p>
        </p:txBody>
      </p:sp>
      <p:pic>
        <p:nvPicPr>
          <p:cNvPr id="9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93"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42722370"/>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and Vertical Text">
    <p:spTree>
      <p:nvGrpSpPr>
        <p:cNvPr id="1" name=""/>
        <p:cNvGrpSpPr/>
        <p:nvPr/>
      </p:nvGrpSpPr>
      <p:grpSpPr>
        <a:xfrm>
          <a:off x="0" y="0"/>
          <a:ext cx="0" cy="0"/>
          <a:chOff x="0" y="0"/>
          <a:chExt cx="0" cy="0"/>
        </a:xfrm>
      </p:grpSpPr>
      <p:sp>
        <p:nvSpPr>
          <p:cNvPr id="100" name="Title Text"/>
          <p:cNvSpPr>
            <a:spLocks noGrp="1"/>
          </p:cNvSpPr>
          <p:nvPr>
            <p:ph type="title"/>
          </p:nvPr>
        </p:nvSpPr>
        <p:spPr>
          <a:xfrm>
            <a:off x="357809" y="365222"/>
            <a:ext cx="8328992" cy="657161"/>
          </a:xfrm>
          <a:prstGeom prst="rect">
            <a:avLst/>
          </a:prstGeom>
        </p:spPr>
        <p:txBody>
          <a:bodyPr/>
          <a:lstStyle/>
          <a:p>
            <a:r>
              <a:t>Title Text</a:t>
            </a:r>
          </a:p>
        </p:txBody>
      </p:sp>
      <p:sp>
        <p:nvSpPr>
          <p:cNvPr id="101" name="Body Level One…"/>
          <p:cNvSpPr>
            <a:spLocks noGrp="1"/>
          </p:cNvSpPr>
          <p:nvPr>
            <p:ph type="body" idx="1"/>
          </p:nvPr>
        </p:nvSpPr>
        <p:spPr>
          <a:xfrm>
            <a:off x="457200" y="1244832"/>
            <a:ext cx="8229600" cy="452132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0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103"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9831980"/>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Vertical Title and Text">
    <p:spTree>
      <p:nvGrpSpPr>
        <p:cNvPr id="1" name=""/>
        <p:cNvGrpSpPr/>
        <p:nvPr/>
      </p:nvGrpSpPr>
      <p:grpSpPr>
        <a:xfrm>
          <a:off x="0" y="0"/>
          <a:ext cx="0" cy="0"/>
          <a:chOff x="0" y="0"/>
          <a:chExt cx="0" cy="0"/>
        </a:xfrm>
      </p:grpSpPr>
      <p:sp>
        <p:nvSpPr>
          <p:cNvPr id="110" name="Title Text"/>
          <p:cNvSpPr>
            <a:spLocks noGrp="1"/>
          </p:cNvSpPr>
          <p:nvPr>
            <p:ph type="title"/>
          </p:nvPr>
        </p:nvSpPr>
        <p:spPr>
          <a:xfrm>
            <a:off x="6543718" y="365222"/>
            <a:ext cx="2143125" cy="5284905"/>
          </a:xfrm>
          <a:prstGeom prst="rect">
            <a:avLst/>
          </a:prstGeom>
        </p:spPr>
        <p:txBody>
          <a:bodyPr/>
          <a:lstStyle/>
          <a:p>
            <a:r>
              <a:t>Title Text</a:t>
            </a:r>
          </a:p>
        </p:txBody>
      </p:sp>
      <p:sp>
        <p:nvSpPr>
          <p:cNvPr id="111" name="Body Level One…"/>
          <p:cNvSpPr>
            <a:spLocks noGrp="1"/>
          </p:cNvSpPr>
          <p:nvPr>
            <p:ph type="body" idx="1"/>
          </p:nvPr>
        </p:nvSpPr>
        <p:spPr>
          <a:xfrm>
            <a:off x="457215" y="365222"/>
            <a:ext cx="5972175" cy="528490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pic>
        <p:nvPicPr>
          <p:cNvPr id="112" name="pasted-image.tiff" descr="pasted-image.tiff"/>
          <p:cNvPicPr>
            <a:picLocks noChangeAspect="1"/>
          </p:cNvPicPr>
          <p:nvPr/>
        </p:nvPicPr>
        <p:blipFill>
          <a:blip r:embed="rId2">
            <a:extLst/>
          </a:blip>
          <a:srcRect l="55782"/>
          <a:stretch>
            <a:fillRect/>
          </a:stretch>
        </p:blipFill>
        <p:spPr>
          <a:xfrm>
            <a:off x="3345280" y="6182064"/>
            <a:ext cx="1164326" cy="543693"/>
          </a:xfrm>
          <a:prstGeom prst="rect">
            <a:avLst/>
          </a:prstGeom>
          <a:ln w="12700">
            <a:miter lim="400000"/>
          </a:ln>
        </p:spPr>
      </p:pic>
      <p:sp>
        <p:nvSpPr>
          <p:cNvPr id="113" name="Slide Number"/>
          <p:cNvSpPr>
            <a:spLocks noGrp="1"/>
          </p:cNvSpPr>
          <p:nvPr>
            <p:ph type="sldNum" sz="quarter" idx="2"/>
          </p:nvPr>
        </p:nvSpPr>
        <p:spPr>
          <a:xfrm>
            <a:off x="4432282" y="6381382"/>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3422330"/>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1231106"/>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8"/>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8025"/>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8025"/>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a:xfrm>
            <a:off x="6583680" y="6378025"/>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177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13" y="274772"/>
            <a:ext cx="2057401"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325" y="274772"/>
            <a:ext cx="6019801"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28C44-CD49-426D-AB32-E7A79C5BFF71}" type="datetimeFigureOut">
              <a:rPr lang="en-US" smtClean="0"/>
              <a:pPr/>
              <a:t>5/25/17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91267" y="366119"/>
            <a:ext cx="7161609" cy="861774"/>
          </a:xfrm>
        </p:spPr>
        <p:txBody>
          <a:bodyPr lIns="0" tIns="0" rIns="0" bIns="0"/>
          <a:lstStyle>
            <a:lvl1pPr>
              <a:defRPr sz="56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108960" y="6378025"/>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a:xfrm>
            <a:off x="457200" y="6378025"/>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a:xfrm>
            <a:off x="6583680" y="6378025"/>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536431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91267" y="366119"/>
            <a:ext cx="7161609" cy="861774"/>
          </a:xfrm>
        </p:spPr>
        <p:txBody>
          <a:bodyPr lIns="0" tIns="0" rIns="0" bIns="0"/>
          <a:lstStyle>
            <a:lvl1pPr>
              <a:defRPr sz="5600" b="0" i="0">
                <a:solidFill>
                  <a:schemeClr val="tx1"/>
                </a:solidFill>
                <a:latin typeface="Arial"/>
                <a:cs typeface="Arial"/>
              </a:defRPr>
            </a:lvl1pPr>
          </a:lstStyle>
          <a:p>
            <a:endParaRPr/>
          </a:p>
        </p:txBody>
      </p:sp>
      <p:sp>
        <p:nvSpPr>
          <p:cNvPr id="3" name="Holder 3"/>
          <p:cNvSpPr>
            <a:spLocks noGrp="1"/>
          </p:cNvSpPr>
          <p:nvPr>
            <p:ph sz="half" idx="2"/>
          </p:nvPr>
        </p:nvSpPr>
        <p:spPr>
          <a:xfrm>
            <a:off x="457200" y="1577411"/>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1"/>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3108960" y="6378025"/>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a:xfrm>
            <a:off x="457200" y="6378025"/>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a:xfrm>
            <a:off x="6583680" y="6378025"/>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9052573"/>
      </p:ext>
    </p:extLst>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91267" y="366119"/>
            <a:ext cx="7161609" cy="861774"/>
          </a:xfrm>
        </p:spPr>
        <p:txBody>
          <a:bodyPr lIns="0" tIns="0" rIns="0" bIns="0"/>
          <a:lstStyle>
            <a:lvl1pPr>
              <a:defRPr sz="5600" b="0" i="0">
                <a:solidFill>
                  <a:schemeClr val="tx1"/>
                </a:solidFill>
                <a:latin typeface="Arial"/>
                <a:cs typeface="Arial"/>
              </a:defRPr>
            </a:lvl1pPr>
          </a:lstStyle>
          <a:p>
            <a:endParaRPr/>
          </a:p>
        </p:txBody>
      </p:sp>
      <p:sp>
        <p:nvSpPr>
          <p:cNvPr id="3" name="Holder 3"/>
          <p:cNvSpPr>
            <a:spLocks noGrp="1"/>
          </p:cNvSpPr>
          <p:nvPr>
            <p:ph type="ftr" sz="quarter" idx="5"/>
          </p:nvPr>
        </p:nvSpPr>
        <p:spPr>
          <a:xfrm>
            <a:off x="3108960" y="6378025"/>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a:xfrm>
            <a:off x="457200" y="6378025"/>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a:xfrm>
            <a:off x="6583680" y="6378025"/>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0775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6378025"/>
            <a:ext cx="2926080" cy="276999"/>
          </a:xfrm>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a:xfrm>
            <a:off x="457200" y="6378025"/>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a:xfrm>
            <a:off x="6583680" y="6378025"/>
            <a:ext cx="2103120" cy="276999"/>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33160790"/>
      </p:ext>
    </p:extLst>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72330353"/>
      </p:ext>
    </p:extLst>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704" y="623211"/>
            <a:ext cx="7768590"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1561695" y="1678561"/>
            <a:ext cx="6020753" cy="923330"/>
          </a:xfrm>
        </p:spPr>
        <p:txBody>
          <a:bodyPr lIns="0" tIns="0" rIns="0" bIns="0"/>
          <a:lstStyle>
            <a:lvl1pPr>
              <a:defRPr sz="60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5" name="Holder 5"/>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47845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704" y="623211"/>
            <a:ext cx="7768590"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92333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9233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6" name="Holder 6"/>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0600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87704" y="623211"/>
            <a:ext cx="7768590" cy="677108"/>
          </a:xfrm>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4" name="Holder 4"/>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02375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3" name="Holder 3"/>
          <p:cNvSpPr>
            <a:spLocks noGrp="1"/>
          </p:cNvSpPr>
          <p:nvPr>
            <p:ph type="dt" sz="half" idx="6"/>
          </p:nvPr>
        </p:nvSpPr>
        <p:spPr/>
        <p:txBody>
          <a:bodyPr lIns="0" tIns="0" rIns="0" bIns="0"/>
          <a:lstStyle>
            <a:lvl1pPr>
              <a:defRPr sz="1200" b="0" i="0">
                <a:solidFill>
                  <a:srgbClr val="888888"/>
                </a:solidFill>
                <a:latin typeface="Calibri"/>
                <a:cs typeface="Calibri"/>
              </a:defRPr>
            </a:lvl1pPr>
          </a:lstStyle>
          <a:p>
            <a:pPr marL="12674">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058940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154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08"/>
            <a:ext cx="6400800" cy="20774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5" name="Holder 5"/>
          <p:cNvSpPr>
            <a:spLocks noGrp="1"/>
          </p:cNvSpPr>
          <p:nvPr>
            <p:ph type="dt" sz="half" idx="6"/>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pc="-5" smtClean="0"/>
              <a:t>2016-04-25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A8A8A"/>
                </a:solidFill>
                <a:latin typeface="Calibri"/>
                <a:cs typeface="Calibri"/>
              </a:defRPr>
            </a:lvl1pPr>
          </a:lstStyle>
          <a:p>
            <a:pPr marL="25323">
              <a:lnSpc>
                <a:spcPts val="955"/>
              </a:lnSpc>
            </a:pPr>
            <a:fld id="{81D60167-4931-47E6-BA6A-407CBD079E47}" type="slidenum">
              <a:rPr lang="en-US" smtClean="0"/>
              <a:pPr marL="25323">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8488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40" y="2126121"/>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3"/>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465">
              <a:lnSpc>
                <a:spcPts val="1517"/>
              </a:lnSpc>
            </a:pPr>
            <a:fld id="{81D60167-4931-47E6-BA6A-407CBD079E47}" type="slidenum">
              <a:rPr lang="en-US" spc="-30" smtClean="0"/>
              <a:pPr marL="14246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04524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412675" y="155612"/>
            <a:ext cx="6318648" cy="415498"/>
          </a:xfrm>
        </p:spPr>
        <p:txBody>
          <a:bodyPr lIns="0" tIns="0" rIns="0" bIns="0"/>
          <a:lstStyle>
            <a:lvl1pPr>
              <a:defRPr sz="2700" b="1" i="1">
                <a:solidFill>
                  <a:schemeClr val="tx1"/>
                </a:solidFill>
                <a:latin typeface="Calibri"/>
                <a:cs typeface="Calibri"/>
              </a:defRPr>
            </a:lvl1pPr>
          </a:lstStyle>
          <a:p>
            <a:endParaRPr/>
          </a:p>
        </p:txBody>
      </p:sp>
      <p:sp>
        <p:nvSpPr>
          <p:cNvPr id="3" name="Holder 3"/>
          <p:cNvSpPr>
            <a:spLocks noGrp="1"/>
          </p:cNvSpPr>
          <p:nvPr>
            <p:ph type="body" idx="1"/>
          </p:nvPr>
        </p:nvSpPr>
        <p:spPr>
          <a:xfrm>
            <a:off x="888777" y="2423411"/>
            <a:ext cx="7366444" cy="200055"/>
          </a:xfrm>
        </p:spPr>
        <p:txBody>
          <a:bodyPr lIns="0" tIns="0" rIns="0" bIns="0"/>
          <a:lstStyle>
            <a:lvl1pPr>
              <a:defRPr sz="1300" b="1" i="0" u="sng">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5" name="Holder 5"/>
          <p:cNvSpPr>
            <a:spLocks noGrp="1"/>
          </p:cNvSpPr>
          <p:nvPr>
            <p:ph type="dt" sz="half" idx="6"/>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pc="-5" smtClean="0"/>
              <a:t>2016-04-25</a:t>
            </a:r>
            <a:endParaRPr lang="en-US" spc="-5" dirty="0"/>
          </a:p>
        </p:txBody>
      </p:sp>
      <p:sp>
        <p:nvSpPr>
          <p:cNvPr id="6" name="Holder 6"/>
          <p:cNvSpPr>
            <a:spLocks noGrp="1"/>
          </p:cNvSpPr>
          <p:nvPr>
            <p:ph type="sldNum" sz="quarter" idx="7"/>
          </p:nvPr>
        </p:nvSpPr>
        <p:spPr/>
        <p:txBody>
          <a:bodyPr lIns="0" tIns="0" rIns="0" bIns="0"/>
          <a:lstStyle>
            <a:lvl1pPr>
              <a:defRPr sz="900" b="0" i="0">
                <a:solidFill>
                  <a:srgbClr val="8A8A8A"/>
                </a:solidFill>
                <a:latin typeface="Calibri"/>
                <a:cs typeface="Calibri"/>
              </a:defRPr>
            </a:lvl1pPr>
          </a:lstStyle>
          <a:p>
            <a:pPr marL="25323">
              <a:lnSpc>
                <a:spcPts val="955"/>
              </a:lnSpc>
            </a:pPr>
            <a:fld id="{81D60167-4931-47E6-BA6A-407CBD079E47}" type="slidenum">
              <a:rPr lang="en-US" smtClean="0"/>
              <a:pPr marL="25323">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69260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83966" y="117351"/>
            <a:ext cx="959025" cy="575076"/>
          </a:xfrm>
          <a:prstGeom prst="rect">
            <a:avLst/>
          </a:prstGeom>
          <a:blipFill>
            <a:blip r:embed="rId2" cstate="print"/>
            <a:stretch>
              <a:fillRect/>
            </a:stretch>
          </a:blipFill>
        </p:spPr>
        <p:txBody>
          <a:bodyPr wrap="square" lIns="0" tIns="0" rIns="0" bIns="0" rtlCol="0"/>
          <a:lstStyle/>
          <a:p>
            <a:pPr defTabSz="911521"/>
            <a:endParaRPr smtClean="0">
              <a:solidFill>
                <a:prstClr val="black"/>
              </a:solidFill>
            </a:endParaRPr>
          </a:p>
        </p:txBody>
      </p:sp>
      <p:sp>
        <p:nvSpPr>
          <p:cNvPr id="17" name="bk object 17"/>
          <p:cNvSpPr/>
          <p:nvPr/>
        </p:nvSpPr>
        <p:spPr>
          <a:xfrm>
            <a:off x="1028705" y="53"/>
            <a:ext cx="7086600" cy="765047"/>
          </a:xfrm>
          <a:prstGeom prst="rect">
            <a:avLst/>
          </a:prstGeom>
          <a:blipFill>
            <a:blip r:embed="rId3" cstate="print"/>
            <a:stretch>
              <a:fillRect/>
            </a:stretch>
          </a:blipFill>
        </p:spPr>
        <p:txBody>
          <a:bodyPr wrap="square" lIns="0" tIns="0" rIns="0" bIns="0" rtlCol="0"/>
          <a:lstStyle/>
          <a:p>
            <a:pPr defTabSz="911521"/>
            <a:endParaRPr smtClean="0">
              <a:solidFill>
                <a:prstClr val="black"/>
              </a:solidFill>
            </a:endParaRPr>
          </a:p>
        </p:txBody>
      </p:sp>
      <p:sp>
        <p:nvSpPr>
          <p:cNvPr id="2" name="Holder 2"/>
          <p:cNvSpPr>
            <a:spLocks noGrp="1"/>
          </p:cNvSpPr>
          <p:nvPr>
            <p:ph type="title"/>
          </p:nvPr>
        </p:nvSpPr>
        <p:spPr>
          <a:xfrm>
            <a:off x="1412675" y="155612"/>
            <a:ext cx="6318648" cy="415498"/>
          </a:xfrm>
        </p:spPr>
        <p:txBody>
          <a:bodyPr lIns="0" tIns="0" rIns="0" bIns="0"/>
          <a:lstStyle>
            <a:lvl1pPr>
              <a:defRPr sz="2700" b="1" i="1">
                <a:solidFill>
                  <a:schemeClr val="tx1"/>
                </a:solidFill>
                <a:latin typeface="Calibri"/>
                <a:cs typeface="Calibri"/>
              </a:defRPr>
            </a:lvl1pPr>
          </a:lstStyle>
          <a:p>
            <a:endParaRPr/>
          </a:p>
        </p:txBody>
      </p:sp>
      <p:sp>
        <p:nvSpPr>
          <p:cNvPr id="3" name="Holder 3"/>
          <p:cNvSpPr>
            <a:spLocks noGrp="1"/>
          </p:cNvSpPr>
          <p:nvPr>
            <p:ph sz="half" idx="2"/>
          </p:nvPr>
        </p:nvSpPr>
        <p:spPr>
          <a:xfrm>
            <a:off x="457200" y="1577384"/>
            <a:ext cx="3977640" cy="2077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84"/>
            <a:ext cx="3977640" cy="2077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6" name="Holder 6"/>
          <p:cNvSpPr>
            <a:spLocks noGrp="1"/>
          </p:cNvSpPr>
          <p:nvPr>
            <p:ph type="dt" sz="half" idx="6"/>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pc="-5" smtClean="0"/>
              <a:t>2016-04-25</a:t>
            </a:r>
            <a:endParaRPr lang="en-US" spc="-5" dirty="0"/>
          </a:p>
        </p:txBody>
      </p:sp>
      <p:sp>
        <p:nvSpPr>
          <p:cNvPr id="7" name="Holder 7"/>
          <p:cNvSpPr>
            <a:spLocks noGrp="1"/>
          </p:cNvSpPr>
          <p:nvPr>
            <p:ph type="sldNum" sz="quarter" idx="7"/>
          </p:nvPr>
        </p:nvSpPr>
        <p:spPr/>
        <p:txBody>
          <a:bodyPr lIns="0" tIns="0" rIns="0" bIns="0"/>
          <a:lstStyle>
            <a:lvl1pPr>
              <a:defRPr sz="900" b="0" i="0">
                <a:solidFill>
                  <a:srgbClr val="8A8A8A"/>
                </a:solidFill>
                <a:latin typeface="Calibri"/>
                <a:cs typeface="Calibri"/>
              </a:defRPr>
            </a:lvl1pPr>
          </a:lstStyle>
          <a:p>
            <a:pPr marL="25323">
              <a:lnSpc>
                <a:spcPts val="955"/>
              </a:lnSpc>
            </a:pPr>
            <a:fld id="{81D60167-4931-47E6-BA6A-407CBD079E47}" type="slidenum">
              <a:rPr lang="en-US" smtClean="0"/>
              <a:pPr marL="25323">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2526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412675" y="155612"/>
            <a:ext cx="6318648" cy="415498"/>
          </a:xfrm>
        </p:spPr>
        <p:txBody>
          <a:bodyPr lIns="0" tIns="0" rIns="0" bIns="0"/>
          <a:lstStyle>
            <a:lvl1pPr>
              <a:defRPr sz="2700" b="1" i="1">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4" name="Holder 4"/>
          <p:cNvSpPr>
            <a:spLocks noGrp="1"/>
          </p:cNvSpPr>
          <p:nvPr>
            <p:ph type="dt" sz="half" idx="6"/>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pc="-5" smtClean="0"/>
              <a:t>2016-04-25</a:t>
            </a:r>
            <a:endParaRPr lang="en-US" spc="-5" dirty="0"/>
          </a:p>
        </p:txBody>
      </p:sp>
      <p:sp>
        <p:nvSpPr>
          <p:cNvPr id="5" name="Holder 5"/>
          <p:cNvSpPr>
            <a:spLocks noGrp="1"/>
          </p:cNvSpPr>
          <p:nvPr>
            <p:ph type="sldNum" sz="quarter" idx="7"/>
          </p:nvPr>
        </p:nvSpPr>
        <p:spPr/>
        <p:txBody>
          <a:bodyPr lIns="0" tIns="0" rIns="0" bIns="0"/>
          <a:lstStyle>
            <a:lvl1pPr>
              <a:defRPr sz="900" b="0" i="0">
                <a:solidFill>
                  <a:srgbClr val="8A8A8A"/>
                </a:solidFill>
                <a:latin typeface="Calibri"/>
                <a:cs typeface="Calibri"/>
              </a:defRPr>
            </a:lvl1pPr>
          </a:lstStyle>
          <a:p>
            <a:pPr marL="25323">
              <a:lnSpc>
                <a:spcPts val="955"/>
              </a:lnSpc>
            </a:pPr>
            <a:fld id="{81D60167-4931-47E6-BA6A-407CBD079E47}" type="slidenum">
              <a:rPr lang="en-US" smtClean="0"/>
              <a:pPr marL="25323">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32583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3" name="Holder 3"/>
          <p:cNvSpPr>
            <a:spLocks noGrp="1"/>
          </p:cNvSpPr>
          <p:nvPr>
            <p:ph type="dt" sz="half" idx="6"/>
          </p:nvPr>
        </p:nvSpPr>
        <p:spPr/>
        <p:txBody>
          <a:bodyPr lIns="0" tIns="0" rIns="0" bIns="0"/>
          <a:lstStyle>
            <a:lvl1pPr>
              <a:defRPr sz="900" b="0" i="0">
                <a:solidFill>
                  <a:srgbClr val="8A8A8A"/>
                </a:solidFill>
                <a:latin typeface="Calibri"/>
                <a:cs typeface="Calibri"/>
              </a:defRPr>
            </a:lvl1pPr>
          </a:lstStyle>
          <a:p>
            <a:pPr marL="12674">
              <a:lnSpc>
                <a:spcPts val="955"/>
              </a:lnSpc>
            </a:pPr>
            <a:r>
              <a:rPr lang="en-US" spc="-5" smtClean="0"/>
              <a:t>2016-04-25</a:t>
            </a:r>
            <a:endParaRPr lang="en-US" spc="-5" dirty="0"/>
          </a:p>
        </p:txBody>
      </p:sp>
      <p:sp>
        <p:nvSpPr>
          <p:cNvPr id="4" name="Holder 4"/>
          <p:cNvSpPr>
            <a:spLocks noGrp="1"/>
          </p:cNvSpPr>
          <p:nvPr>
            <p:ph type="sldNum" sz="quarter" idx="7"/>
          </p:nvPr>
        </p:nvSpPr>
        <p:spPr/>
        <p:txBody>
          <a:bodyPr lIns="0" tIns="0" rIns="0" bIns="0"/>
          <a:lstStyle>
            <a:lvl1pPr>
              <a:defRPr sz="900" b="0" i="0">
                <a:solidFill>
                  <a:srgbClr val="8A8A8A"/>
                </a:solidFill>
                <a:latin typeface="Calibri"/>
                <a:cs typeface="Calibri"/>
              </a:defRPr>
            </a:lvl1pPr>
          </a:lstStyle>
          <a:p>
            <a:pPr marL="25323">
              <a:lnSpc>
                <a:spcPts val="955"/>
              </a:lnSpc>
            </a:pPr>
            <a:fld id="{81D60167-4931-47E6-BA6A-407CBD079E47}" type="slidenum">
              <a:rPr lang="en-US" smtClean="0"/>
              <a:pPr marL="25323">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14702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5" name="Holder 5"/>
          <p:cNvSpPr>
            <a:spLocks noGrp="1"/>
          </p:cNvSpPr>
          <p:nvPr>
            <p:ph type="dt" sz="half" idx="6"/>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62369">
              <a:lnSpc>
                <a:spcPts val="1434"/>
              </a:lnSpc>
            </a:pPr>
            <a:fld id="{81D60167-4931-47E6-BA6A-407CBD079E47}" type="slidenum">
              <a:rPr lang="en-US" smtClean="0">
                <a:solidFill>
                  <a:prstClr val="white"/>
                </a:solidFill>
              </a:rPr>
              <a:pPr marL="62369">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44602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45930" y="6472053"/>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17" name="bk object 17"/>
          <p:cNvSpPr/>
          <p:nvPr/>
        </p:nvSpPr>
        <p:spPr>
          <a:xfrm>
            <a:off x="5887919" y="6464218"/>
            <a:ext cx="50453" cy="75903"/>
          </a:xfrm>
          <a:custGeom>
            <a:avLst/>
            <a:gdLst/>
            <a:ahLst/>
            <a:cxnLst/>
            <a:rect l="l" t="t" r="r" b="b"/>
            <a:pathLst>
              <a:path w="71754" h="107950">
                <a:moveTo>
                  <a:pt x="71685" y="0"/>
                </a:moveTo>
                <a:lnTo>
                  <a:pt x="0" y="53764"/>
                </a:lnTo>
                <a:lnTo>
                  <a:pt x="71685" y="107529"/>
                </a:lnTo>
                <a:lnTo>
                  <a:pt x="71685"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8" name="bk object 18"/>
          <p:cNvSpPr/>
          <p:nvPr/>
        </p:nvSpPr>
        <p:spPr>
          <a:xfrm>
            <a:off x="6240754" y="6464218"/>
            <a:ext cx="50453" cy="75903"/>
          </a:xfrm>
          <a:custGeom>
            <a:avLst/>
            <a:gdLst/>
            <a:ahLst/>
            <a:cxnLst/>
            <a:rect l="l" t="t" r="r" b="b"/>
            <a:pathLst>
              <a:path w="71754" h="107950">
                <a:moveTo>
                  <a:pt x="0" y="0"/>
                </a:moveTo>
                <a:lnTo>
                  <a:pt x="0" y="107529"/>
                </a:lnTo>
                <a:lnTo>
                  <a:pt x="71685" y="53764"/>
                </a:lnTo>
                <a:lnTo>
                  <a:pt x="0"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9" name="bk object 19"/>
          <p:cNvSpPr/>
          <p:nvPr/>
        </p:nvSpPr>
        <p:spPr>
          <a:xfrm>
            <a:off x="6559902" y="6492141"/>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0" name="bk object 20"/>
          <p:cNvSpPr/>
          <p:nvPr/>
        </p:nvSpPr>
        <p:spPr>
          <a:xfrm>
            <a:off x="6580729" y="647174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1" name="bk object 21"/>
          <p:cNvSpPr/>
          <p:nvPr/>
        </p:nvSpPr>
        <p:spPr>
          <a:xfrm>
            <a:off x="6600893" y="645158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2" name="bk object 22"/>
          <p:cNvSpPr/>
          <p:nvPr/>
        </p:nvSpPr>
        <p:spPr>
          <a:xfrm>
            <a:off x="6434545" y="6464218"/>
            <a:ext cx="403622" cy="75903"/>
          </a:xfrm>
          <a:custGeom>
            <a:avLst/>
            <a:gdLst/>
            <a:ahLst/>
            <a:cxnLst/>
            <a:rect l="l" t="t" r="r" b="b"/>
            <a:pathLst>
              <a:path w="574040" h="107950">
                <a:moveTo>
                  <a:pt x="71685" y="0"/>
                </a:moveTo>
                <a:lnTo>
                  <a:pt x="0" y="53764"/>
                </a:lnTo>
                <a:lnTo>
                  <a:pt x="71685" y="107529"/>
                </a:lnTo>
                <a:lnTo>
                  <a:pt x="71685"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3" name="bk object 23"/>
          <p:cNvSpPr/>
          <p:nvPr/>
        </p:nvSpPr>
        <p:spPr>
          <a:xfrm>
            <a:off x="7157590"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24" name="bk object 24"/>
          <p:cNvSpPr/>
          <p:nvPr/>
        </p:nvSpPr>
        <p:spPr>
          <a:xfrm>
            <a:off x="6981177" y="6464218"/>
            <a:ext cx="403622" cy="75903"/>
          </a:xfrm>
          <a:custGeom>
            <a:avLst/>
            <a:gdLst/>
            <a:ahLst/>
            <a:cxnLst/>
            <a:rect l="l" t="t" r="r" b="b"/>
            <a:pathLst>
              <a:path w="574040" h="107950">
                <a:moveTo>
                  <a:pt x="71685" y="0"/>
                </a:moveTo>
                <a:lnTo>
                  <a:pt x="0" y="53764"/>
                </a:lnTo>
                <a:lnTo>
                  <a:pt x="71685" y="107529"/>
                </a:lnTo>
                <a:lnTo>
                  <a:pt x="71685"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 name="Holder 2"/>
          <p:cNvSpPr>
            <a:spLocks noGrp="1"/>
          </p:cNvSpPr>
          <p:nvPr>
            <p:ph type="title"/>
          </p:nvPr>
        </p:nvSpPr>
        <p:spPr>
          <a:xfrm>
            <a:off x="187562" y="392958"/>
            <a:ext cx="8768953" cy="384721"/>
          </a:xfrm>
        </p:spPr>
        <p:txBody>
          <a:bodyPr lIns="0" tIns="0" rIns="0" bIns="0"/>
          <a:lstStyle>
            <a:lvl1pPr>
              <a:defRPr sz="2500" b="1" i="0">
                <a:solidFill>
                  <a:srgbClr val="3333B3"/>
                </a:solidFill>
                <a:latin typeface="Lucida Sans"/>
                <a:cs typeface="Lucida Sans"/>
              </a:defRPr>
            </a:lvl1pPr>
          </a:lstStyle>
          <a:p>
            <a:endParaRPr/>
          </a:p>
        </p:txBody>
      </p:sp>
      <p:sp>
        <p:nvSpPr>
          <p:cNvPr id="3" name="Holder 3"/>
          <p:cNvSpPr>
            <a:spLocks noGrp="1"/>
          </p:cNvSpPr>
          <p:nvPr>
            <p:ph type="body" idx="1"/>
          </p:nvPr>
        </p:nvSpPr>
        <p:spPr>
          <a:xfrm>
            <a:off x="113866" y="3161141"/>
            <a:ext cx="8916293" cy="276999"/>
          </a:xfrm>
        </p:spPr>
        <p:txBody>
          <a:bodyPr lIns="0" tIns="0" rIns="0" bIns="0"/>
          <a:lstStyle>
            <a:lvl1pPr>
              <a:defRPr sz="180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5" name="Holder 5"/>
          <p:cNvSpPr>
            <a:spLocks noGrp="1"/>
          </p:cNvSpPr>
          <p:nvPr>
            <p:ph type="dt" sz="half" idx="6"/>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62369">
              <a:lnSpc>
                <a:spcPts val="1434"/>
              </a:lnSpc>
            </a:pPr>
            <a:fld id="{81D60167-4931-47E6-BA6A-407CBD079E47}" type="slidenum">
              <a:rPr lang="en-US" smtClean="0">
                <a:solidFill>
                  <a:prstClr val="white"/>
                </a:solidFill>
              </a:rPr>
              <a:pPr marL="62369">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03489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45930" y="6472053"/>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17" name="bk object 17"/>
          <p:cNvSpPr/>
          <p:nvPr/>
        </p:nvSpPr>
        <p:spPr>
          <a:xfrm>
            <a:off x="5887919" y="6464218"/>
            <a:ext cx="50453" cy="75903"/>
          </a:xfrm>
          <a:custGeom>
            <a:avLst/>
            <a:gdLst/>
            <a:ahLst/>
            <a:cxnLst/>
            <a:rect l="l" t="t" r="r" b="b"/>
            <a:pathLst>
              <a:path w="71754" h="107950">
                <a:moveTo>
                  <a:pt x="71685" y="0"/>
                </a:moveTo>
                <a:lnTo>
                  <a:pt x="0" y="53764"/>
                </a:lnTo>
                <a:lnTo>
                  <a:pt x="71685" y="107529"/>
                </a:lnTo>
                <a:lnTo>
                  <a:pt x="71685"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8" name="bk object 18"/>
          <p:cNvSpPr/>
          <p:nvPr/>
        </p:nvSpPr>
        <p:spPr>
          <a:xfrm>
            <a:off x="6240754" y="6464218"/>
            <a:ext cx="50453" cy="75903"/>
          </a:xfrm>
          <a:custGeom>
            <a:avLst/>
            <a:gdLst/>
            <a:ahLst/>
            <a:cxnLst/>
            <a:rect l="l" t="t" r="r" b="b"/>
            <a:pathLst>
              <a:path w="71754" h="107950">
                <a:moveTo>
                  <a:pt x="0" y="0"/>
                </a:moveTo>
                <a:lnTo>
                  <a:pt x="0" y="107529"/>
                </a:lnTo>
                <a:lnTo>
                  <a:pt x="71685" y="53764"/>
                </a:lnTo>
                <a:lnTo>
                  <a:pt x="0"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9" name="bk object 19"/>
          <p:cNvSpPr/>
          <p:nvPr/>
        </p:nvSpPr>
        <p:spPr>
          <a:xfrm>
            <a:off x="6559902" y="6492141"/>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0" name="bk object 20"/>
          <p:cNvSpPr/>
          <p:nvPr/>
        </p:nvSpPr>
        <p:spPr>
          <a:xfrm>
            <a:off x="6580729" y="647174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1" name="bk object 21"/>
          <p:cNvSpPr/>
          <p:nvPr/>
        </p:nvSpPr>
        <p:spPr>
          <a:xfrm>
            <a:off x="6600893" y="645158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2" name="bk object 22"/>
          <p:cNvSpPr/>
          <p:nvPr/>
        </p:nvSpPr>
        <p:spPr>
          <a:xfrm>
            <a:off x="6434545" y="6464218"/>
            <a:ext cx="403622" cy="75903"/>
          </a:xfrm>
          <a:custGeom>
            <a:avLst/>
            <a:gdLst/>
            <a:ahLst/>
            <a:cxnLst/>
            <a:rect l="l" t="t" r="r" b="b"/>
            <a:pathLst>
              <a:path w="574040" h="107950">
                <a:moveTo>
                  <a:pt x="71685" y="0"/>
                </a:moveTo>
                <a:lnTo>
                  <a:pt x="0" y="53764"/>
                </a:lnTo>
                <a:lnTo>
                  <a:pt x="71685" y="107529"/>
                </a:lnTo>
                <a:lnTo>
                  <a:pt x="71685"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3" name="bk object 23"/>
          <p:cNvSpPr/>
          <p:nvPr/>
        </p:nvSpPr>
        <p:spPr>
          <a:xfrm>
            <a:off x="6981177" y="6464218"/>
            <a:ext cx="403622" cy="75903"/>
          </a:xfrm>
          <a:custGeom>
            <a:avLst/>
            <a:gdLst/>
            <a:ahLst/>
            <a:cxnLst/>
            <a:rect l="l" t="t" r="r" b="b"/>
            <a:pathLst>
              <a:path w="574040" h="107950">
                <a:moveTo>
                  <a:pt x="71685" y="0"/>
                </a:moveTo>
                <a:lnTo>
                  <a:pt x="0" y="53764"/>
                </a:lnTo>
                <a:lnTo>
                  <a:pt x="71685" y="107529"/>
                </a:lnTo>
                <a:lnTo>
                  <a:pt x="71685"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4" name="bk object 24"/>
          <p:cNvSpPr/>
          <p:nvPr/>
        </p:nvSpPr>
        <p:spPr>
          <a:xfrm>
            <a:off x="7679017"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25" name="bk object 25"/>
          <p:cNvSpPr/>
          <p:nvPr/>
        </p:nvSpPr>
        <p:spPr>
          <a:xfrm>
            <a:off x="7704224"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26" name="bk object 26"/>
          <p:cNvSpPr/>
          <p:nvPr/>
        </p:nvSpPr>
        <p:spPr>
          <a:xfrm>
            <a:off x="7704224"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27" name="bk object 27"/>
          <p:cNvSpPr/>
          <p:nvPr/>
        </p:nvSpPr>
        <p:spPr>
          <a:xfrm>
            <a:off x="7527803" y="6464218"/>
            <a:ext cx="403622" cy="75903"/>
          </a:xfrm>
          <a:custGeom>
            <a:avLst/>
            <a:gdLst/>
            <a:ahLst/>
            <a:cxnLst/>
            <a:rect l="l" t="t" r="r" b="b"/>
            <a:pathLst>
              <a:path w="574040" h="107950">
                <a:moveTo>
                  <a:pt x="71688" y="0"/>
                </a:moveTo>
                <a:lnTo>
                  <a:pt x="0" y="53764"/>
                </a:lnTo>
                <a:lnTo>
                  <a:pt x="71688" y="107529"/>
                </a:lnTo>
                <a:lnTo>
                  <a:pt x="71688"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8" name="bk object 28"/>
          <p:cNvSpPr/>
          <p:nvPr/>
        </p:nvSpPr>
        <p:spPr>
          <a:xfrm>
            <a:off x="7679017" y="6527195"/>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514"/>
            <a:endParaRPr sz="1300" smtClean="0">
              <a:solidFill>
                <a:prstClr val="black"/>
              </a:solidFill>
            </a:endParaRPr>
          </a:p>
        </p:txBody>
      </p:sp>
      <p:sp>
        <p:nvSpPr>
          <p:cNvPr id="29" name="bk object 29"/>
          <p:cNvSpPr/>
          <p:nvPr/>
        </p:nvSpPr>
        <p:spPr>
          <a:xfrm>
            <a:off x="7704224" y="6552395"/>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514"/>
            <a:endParaRPr sz="1300" smtClean="0">
              <a:solidFill>
                <a:prstClr val="black"/>
              </a:solidFill>
            </a:endParaRPr>
          </a:p>
        </p:txBody>
      </p:sp>
      <p:sp>
        <p:nvSpPr>
          <p:cNvPr id="30" name="bk object 30"/>
          <p:cNvSpPr/>
          <p:nvPr/>
        </p:nvSpPr>
        <p:spPr>
          <a:xfrm>
            <a:off x="8225650"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1" name="bk object 31"/>
          <p:cNvSpPr/>
          <p:nvPr/>
        </p:nvSpPr>
        <p:spPr>
          <a:xfrm>
            <a:off x="8250850"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2" name="bk object 32"/>
          <p:cNvSpPr/>
          <p:nvPr/>
        </p:nvSpPr>
        <p:spPr>
          <a:xfrm>
            <a:off x="8250850"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3" name="bk object 33"/>
          <p:cNvSpPr/>
          <p:nvPr/>
        </p:nvSpPr>
        <p:spPr>
          <a:xfrm>
            <a:off x="8225650" y="6527195"/>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4" name="bk object 34"/>
          <p:cNvSpPr/>
          <p:nvPr/>
        </p:nvSpPr>
        <p:spPr>
          <a:xfrm>
            <a:off x="8250850" y="6552395"/>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5" name="bk object 35"/>
          <p:cNvSpPr/>
          <p:nvPr/>
        </p:nvSpPr>
        <p:spPr>
          <a:xfrm>
            <a:off x="8832508" y="6512102"/>
            <a:ext cx="40630" cy="40631"/>
          </a:xfrm>
          <a:custGeom>
            <a:avLst/>
            <a:gdLst/>
            <a:ahLst/>
            <a:cxnLst/>
            <a:rect l="l" t="t" r="r" b="b"/>
            <a:pathLst>
              <a:path w="57784" h="57784">
                <a:moveTo>
                  <a:pt x="0" y="0"/>
                </a:moveTo>
                <a:lnTo>
                  <a:pt x="57350" y="57349"/>
                </a:lnTo>
              </a:path>
            </a:pathLst>
          </a:custGeom>
          <a:ln w="21425">
            <a:solidFill>
              <a:srgbClr val="ADADE0"/>
            </a:solidFill>
          </a:ln>
        </p:spPr>
        <p:txBody>
          <a:bodyPr wrap="square" lIns="0" tIns="0" rIns="0" bIns="0" rtlCol="0"/>
          <a:lstStyle/>
          <a:p>
            <a:pPr defTabSz="641514"/>
            <a:endParaRPr sz="1300" smtClean="0">
              <a:solidFill>
                <a:prstClr val="black"/>
              </a:solidFill>
            </a:endParaRPr>
          </a:p>
        </p:txBody>
      </p:sp>
      <p:sp>
        <p:nvSpPr>
          <p:cNvPr id="36" name="bk object 36"/>
          <p:cNvSpPr/>
          <p:nvPr/>
        </p:nvSpPr>
        <p:spPr>
          <a:xfrm>
            <a:off x="8778848" y="6459497"/>
            <a:ext cx="60275" cy="60275"/>
          </a:xfrm>
          <a:custGeom>
            <a:avLst/>
            <a:gdLst/>
            <a:ahLst/>
            <a:cxnLst/>
            <a:rect l="l" t="t" r="r" b="b"/>
            <a:pathLst>
              <a:path w="85725" h="85725">
                <a:moveTo>
                  <a:pt x="85702" y="42851"/>
                </a:moveTo>
                <a:lnTo>
                  <a:pt x="82334" y="26171"/>
                </a:lnTo>
                <a:lnTo>
                  <a:pt x="73151" y="12550"/>
                </a:lnTo>
                <a:lnTo>
                  <a:pt x="59530" y="3367"/>
                </a:lnTo>
                <a:lnTo>
                  <a:pt x="42851" y="0"/>
                </a:lnTo>
                <a:lnTo>
                  <a:pt x="26171" y="3367"/>
                </a:lnTo>
                <a:lnTo>
                  <a:pt x="12550" y="12550"/>
                </a:lnTo>
                <a:lnTo>
                  <a:pt x="3367" y="26171"/>
                </a:lnTo>
                <a:lnTo>
                  <a:pt x="0" y="42851"/>
                </a:lnTo>
                <a:lnTo>
                  <a:pt x="3367" y="59530"/>
                </a:lnTo>
                <a:lnTo>
                  <a:pt x="12550" y="73151"/>
                </a:lnTo>
                <a:lnTo>
                  <a:pt x="26171" y="82334"/>
                </a:lnTo>
                <a:lnTo>
                  <a:pt x="42851" y="85702"/>
                </a:lnTo>
                <a:lnTo>
                  <a:pt x="59530" y="82334"/>
                </a:lnTo>
                <a:lnTo>
                  <a:pt x="73151" y="73151"/>
                </a:lnTo>
                <a:lnTo>
                  <a:pt x="82334" y="59530"/>
                </a:lnTo>
                <a:lnTo>
                  <a:pt x="85702" y="4285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37" name="bk object 37"/>
          <p:cNvSpPr/>
          <p:nvPr/>
        </p:nvSpPr>
        <p:spPr>
          <a:xfrm>
            <a:off x="8620855" y="6451620"/>
            <a:ext cx="100905" cy="100905"/>
          </a:xfrm>
          <a:custGeom>
            <a:avLst/>
            <a:gdLst/>
            <a:ahLst/>
            <a:cxnLst/>
            <a:rect l="l" t="t" r="r" b="b"/>
            <a:pathLst>
              <a:path w="143509" h="143509">
                <a:moveTo>
                  <a:pt x="71686" y="143372"/>
                </a:moveTo>
                <a:lnTo>
                  <a:pt x="99232" y="137716"/>
                </a:lnTo>
                <a:lnTo>
                  <a:pt x="122058" y="122314"/>
                </a:lnTo>
                <a:lnTo>
                  <a:pt x="137619" y="99520"/>
                </a:lnTo>
                <a:lnTo>
                  <a:pt x="143372" y="71686"/>
                </a:lnTo>
                <a:lnTo>
                  <a:pt x="137715" y="43852"/>
                </a:lnTo>
                <a:lnTo>
                  <a:pt x="122314" y="21058"/>
                </a:lnTo>
                <a:lnTo>
                  <a:pt x="99520" y="5656"/>
                </a:lnTo>
                <a:lnTo>
                  <a:pt x="71686" y="0"/>
                </a:lnTo>
                <a:lnTo>
                  <a:pt x="43851" y="5656"/>
                </a:lnTo>
                <a:lnTo>
                  <a:pt x="21057" y="21058"/>
                </a:lnTo>
                <a:lnTo>
                  <a:pt x="5656" y="43852"/>
                </a:lnTo>
                <a:lnTo>
                  <a:pt x="0" y="71686"/>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38" name="bk object 38"/>
          <p:cNvSpPr/>
          <p:nvPr/>
        </p:nvSpPr>
        <p:spPr>
          <a:xfrm>
            <a:off x="8590566"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39" name="bk object 39"/>
          <p:cNvSpPr/>
          <p:nvPr/>
        </p:nvSpPr>
        <p:spPr>
          <a:xfrm>
            <a:off x="8923284" y="6451620"/>
            <a:ext cx="100905" cy="100905"/>
          </a:xfrm>
          <a:custGeom>
            <a:avLst/>
            <a:gdLst/>
            <a:ahLst/>
            <a:cxnLst/>
            <a:rect l="l" t="t" r="r" b="b"/>
            <a:pathLst>
              <a:path w="143509" h="143509">
                <a:moveTo>
                  <a:pt x="71686" y="143372"/>
                </a:moveTo>
                <a:lnTo>
                  <a:pt x="43851" y="137716"/>
                </a:lnTo>
                <a:lnTo>
                  <a:pt x="21057" y="122314"/>
                </a:lnTo>
                <a:lnTo>
                  <a:pt x="5656" y="99520"/>
                </a:lnTo>
                <a:lnTo>
                  <a:pt x="0" y="71686"/>
                </a:lnTo>
                <a:lnTo>
                  <a:pt x="5656" y="43852"/>
                </a:lnTo>
                <a:lnTo>
                  <a:pt x="21057" y="21058"/>
                </a:lnTo>
                <a:lnTo>
                  <a:pt x="43851" y="5656"/>
                </a:lnTo>
                <a:lnTo>
                  <a:pt x="71686" y="0"/>
                </a:lnTo>
                <a:lnTo>
                  <a:pt x="99520" y="5656"/>
                </a:lnTo>
                <a:lnTo>
                  <a:pt x="122314" y="21058"/>
                </a:lnTo>
                <a:lnTo>
                  <a:pt x="137715" y="43852"/>
                </a:lnTo>
                <a:lnTo>
                  <a:pt x="143372" y="71686"/>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40" name="bk object 40"/>
          <p:cNvSpPr/>
          <p:nvPr/>
        </p:nvSpPr>
        <p:spPr>
          <a:xfrm>
            <a:off x="8993803"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41" name="bk object 41"/>
          <p:cNvSpPr/>
          <p:nvPr/>
        </p:nvSpPr>
        <p:spPr>
          <a:xfrm>
            <a:off x="0" y="3181"/>
            <a:ext cx="4572446" cy="275035"/>
          </a:xfrm>
          <a:custGeom>
            <a:avLst/>
            <a:gdLst/>
            <a:ahLst/>
            <a:cxnLst/>
            <a:rect l="l" t="t" r="r" b="b"/>
            <a:pathLst>
              <a:path w="6503034" h="391160">
                <a:moveTo>
                  <a:pt x="0" y="390685"/>
                </a:moveTo>
                <a:lnTo>
                  <a:pt x="6502579" y="390685"/>
                </a:lnTo>
                <a:lnTo>
                  <a:pt x="6502579" y="0"/>
                </a:lnTo>
                <a:lnTo>
                  <a:pt x="0" y="0"/>
                </a:lnTo>
                <a:lnTo>
                  <a:pt x="0" y="390685"/>
                </a:lnTo>
                <a:close/>
              </a:path>
            </a:pathLst>
          </a:custGeom>
          <a:solidFill>
            <a:srgbClr val="191959"/>
          </a:solidFill>
        </p:spPr>
        <p:txBody>
          <a:bodyPr wrap="square" lIns="0" tIns="0" rIns="0" bIns="0" rtlCol="0"/>
          <a:lstStyle/>
          <a:p>
            <a:pPr defTabSz="641514"/>
            <a:endParaRPr sz="1300" smtClean="0">
              <a:solidFill>
                <a:prstClr val="black"/>
              </a:solidFill>
            </a:endParaRPr>
          </a:p>
        </p:txBody>
      </p:sp>
      <p:sp>
        <p:nvSpPr>
          <p:cNvPr id="42" name="bk object 42"/>
          <p:cNvSpPr/>
          <p:nvPr/>
        </p:nvSpPr>
        <p:spPr>
          <a:xfrm>
            <a:off x="4572134" y="3181"/>
            <a:ext cx="4551015" cy="275035"/>
          </a:xfrm>
          <a:custGeom>
            <a:avLst/>
            <a:gdLst/>
            <a:ahLst/>
            <a:cxnLst/>
            <a:rect l="l" t="t" r="r" b="b"/>
            <a:pathLst>
              <a:path w="6472555" h="391160">
                <a:moveTo>
                  <a:pt x="0" y="390685"/>
                </a:moveTo>
                <a:lnTo>
                  <a:pt x="6472477" y="390685"/>
                </a:lnTo>
                <a:lnTo>
                  <a:pt x="6472477" y="0"/>
                </a:lnTo>
                <a:lnTo>
                  <a:pt x="0" y="0"/>
                </a:lnTo>
                <a:lnTo>
                  <a:pt x="0" y="390685"/>
                </a:lnTo>
                <a:close/>
              </a:path>
            </a:pathLst>
          </a:custGeom>
          <a:solidFill>
            <a:srgbClr val="3333B3"/>
          </a:solidFill>
        </p:spPr>
        <p:txBody>
          <a:bodyPr wrap="square" lIns="0" tIns="0" rIns="0" bIns="0" rtlCol="0"/>
          <a:lstStyle/>
          <a:p>
            <a:pPr defTabSz="641514"/>
            <a:endParaRPr sz="1300" smtClean="0">
              <a:solidFill>
                <a:prstClr val="black"/>
              </a:solidFill>
            </a:endParaRPr>
          </a:p>
        </p:txBody>
      </p:sp>
      <p:sp>
        <p:nvSpPr>
          <p:cNvPr id="43" name="bk object 43"/>
          <p:cNvSpPr/>
          <p:nvPr/>
        </p:nvSpPr>
        <p:spPr>
          <a:xfrm>
            <a:off x="37"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191959"/>
          </a:solidFill>
        </p:spPr>
        <p:txBody>
          <a:bodyPr wrap="square" lIns="0" tIns="0" rIns="0" bIns="0" rtlCol="0"/>
          <a:lstStyle/>
          <a:p>
            <a:pPr defTabSz="641514"/>
            <a:endParaRPr sz="1300" smtClean="0">
              <a:solidFill>
                <a:prstClr val="black"/>
              </a:solidFill>
            </a:endParaRPr>
          </a:p>
        </p:txBody>
      </p:sp>
      <p:sp>
        <p:nvSpPr>
          <p:cNvPr id="44" name="bk object 44"/>
          <p:cNvSpPr/>
          <p:nvPr/>
        </p:nvSpPr>
        <p:spPr>
          <a:xfrm>
            <a:off x="3047938"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262686"/>
          </a:solidFill>
        </p:spPr>
        <p:txBody>
          <a:bodyPr wrap="square" lIns="0" tIns="0" rIns="0" bIns="0" rtlCol="0"/>
          <a:lstStyle/>
          <a:p>
            <a:pPr defTabSz="641514"/>
            <a:endParaRPr sz="1300" smtClean="0">
              <a:solidFill>
                <a:prstClr val="black"/>
              </a:solidFill>
            </a:endParaRPr>
          </a:p>
        </p:txBody>
      </p:sp>
      <p:sp>
        <p:nvSpPr>
          <p:cNvPr id="45" name="bk object 45"/>
          <p:cNvSpPr/>
          <p:nvPr/>
        </p:nvSpPr>
        <p:spPr>
          <a:xfrm>
            <a:off x="6096084" y="6640631"/>
            <a:ext cx="3027164" cy="217439"/>
          </a:xfrm>
          <a:custGeom>
            <a:avLst/>
            <a:gdLst/>
            <a:ahLst/>
            <a:cxnLst/>
            <a:rect l="l" t="t" r="r" b="b"/>
            <a:pathLst>
              <a:path w="4305300" h="309245">
                <a:moveTo>
                  <a:pt x="4305070" y="0"/>
                </a:moveTo>
                <a:lnTo>
                  <a:pt x="0" y="0"/>
                </a:lnTo>
                <a:lnTo>
                  <a:pt x="0" y="309187"/>
                </a:lnTo>
                <a:lnTo>
                  <a:pt x="4305070" y="309187"/>
                </a:lnTo>
                <a:lnTo>
                  <a:pt x="4305070" y="0"/>
                </a:lnTo>
                <a:close/>
              </a:path>
            </a:pathLst>
          </a:custGeom>
          <a:solidFill>
            <a:srgbClr val="3333B3"/>
          </a:solidFill>
        </p:spPr>
        <p:txBody>
          <a:bodyPr wrap="square" lIns="0" tIns="0" rIns="0" bIns="0" rtlCol="0"/>
          <a:lstStyle/>
          <a:p>
            <a:pPr defTabSz="641514"/>
            <a:endParaRPr sz="1300" smtClean="0">
              <a:solidFill>
                <a:prstClr val="black"/>
              </a:solidFill>
            </a:endParaRPr>
          </a:p>
        </p:txBody>
      </p:sp>
      <p:sp>
        <p:nvSpPr>
          <p:cNvPr id="2" name="Holder 2"/>
          <p:cNvSpPr>
            <a:spLocks noGrp="1"/>
          </p:cNvSpPr>
          <p:nvPr>
            <p:ph type="title"/>
          </p:nvPr>
        </p:nvSpPr>
        <p:spPr>
          <a:xfrm>
            <a:off x="187562" y="392958"/>
            <a:ext cx="8768953" cy="384721"/>
          </a:xfrm>
        </p:spPr>
        <p:txBody>
          <a:bodyPr lIns="0" tIns="0" rIns="0" bIns="0"/>
          <a:lstStyle>
            <a:lvl1pPr>
              <a:defRPr sz="2500" b="1" i="0">
                <a:solidFill>
                  <a:srgbClr val="3333B3"/>
                </a:solidFill>
                <a:latin typeface="Lucida Sans"/>
                <a:cs typeface="Lucida Sans"/>
              </a:defRPr>
            </a:lvl1pPr>
          </a:lstStyle>
          <a:p>
            <a:endParaRPr/>
          </a:p>
        </p:txBody>
      </p:sp>
      <p:sp>
        <p:nvSpPr>
          <p:cNvPr id="3" name="Holder 3"/>
          <p:cNvSpPr>
            <a:spLocks noGrp="1"/>
          </p:cNvSpPr>
          <p:nvPr>
            <p:ph sz="half" idx="2"/>
          </p:nvPr>
        </p:nvSpPr>
        <p:spPr>
          <a:xfrm>
            <a:off x="457200" y="1577340"/>
            <a:ext cx="3977640" cy="40011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0011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6" name="Holder 6"/>
          <p:cNvSpPr>
            <a:spLocks noGrp="1"/>
          </p:cNvSpPr>
          <p:nvPr>
            <p:ph type="dt" sz="half" idx="6"/>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7" name="Holder 7"/>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62369">
              <a:lnSpc>
                <a:spcPts val="1434"/>
              </a:lnSpc>
            </a:pPr>
            <a:fld id="{81D60167-4931-47E6-BA6A-407CBD079E47}" type="slidenum">
              <a:rPr lang="en-US" smtClean="0">
                <a:solidFill>
                  <a:prstClr val="white"/>
                </a:solidFill>
              </a:rPr>
              <a:pPr marL="62369">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43211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87562" y="392958"/>
            <a:ext cx="8768953" cy="384721"/>
          </a:xfrm>
        </p:spPr>
        <p:txBody>
          <a:bodyPr lIns="0" tIns="0" rIns="0" bIns="0"/>
          <a:lstStyle>
            <a:lvl1pPr>
              <a:defRPr sz="2500" b="1" i="0">
                <a:solidFill>
                  <a:srgbClr val="3333B3"/>
                </a:solidFill>
                <a:latin typeface="Lucida Sans"/>
                <a:cs typeface="Lucida Sans"/>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4" name="Holder 4"/>
          <p:cNvSpPr>
            <a:spLocks noGrp="1"/>
          </p:cNvSpPr>
          <p:nvPr>
            <p:ph type="dt" sz="half" idx="6"/>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5" name="Holder 5"/>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62369">
              <a:lnSpc>
                <a:spcPts val="1434"/>
              </a:lnSpc>
            </a:pPr>
            <a:fld id="{81D60167-4931-47E6-BA6A-407CBD079E47}" type="slidenum">
              <a:rPr lang="en-US" smtClean="0">
                <a:solidFill>
                  <a:prstClr val="white"/>
                </a:solidFill>
              </a:rPr>
              <a:pPr marL="62369">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25869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3" name="Holder 3"/>
          <p:cNvSpPr>
            <a:spLocks noGrp="1"/>
          </p:cNvSpPr>
          <p:nvPr>
            <p:ph type="dt" sz="half" idx="6"/>
          </p:nvPr>
        </p:nvSpPr>
        <p:spPr/>
        <p:txBody>
          <a:bodyPr lIns="0" tIns="0" rIns="0" bIns="0"/>
          <a:lstStyle>
            <a:lvl1pPr>
              <a:defRPr sz="1200" b="0" i="0">
                <a:solidFill>
                  <a:schemeClr val="bg1"/>
                </a:solidFill>
                <a:latin typeface="Lucida Sans Unicode"/>
                <a:cs typeface="Lucida Sans Unicode"/>
              </a:defRPr>
            </a:lvl1pPr>
          </a:lstStyle>
          <a:p>
            <a:pPr marL="8920">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4" name="Holder 4"/>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62369">
              <a:lnSpc>
                <a:spcPts val="1434"/>
              </a:lnSpc>
            </a:pPr>
            <a:fld id="{81D60167-4931-47E6-BA6A-407CBD079E47}" type="slidenum">
              <a:rPr lang="en-US" smtClean="0">
                <a:solidFill>
                  <a:prstClr val="white"/>
                </a:solidFill>
              </a:rPr>
              <a:pPr marL="62369">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7441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6033"/>
            <a:ext cx="7772400" cy="461665"/>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98989A"/>
                </a:solidFill>
                <a:latin typeface="Arial"/>
                <a:cs typeface="Arial"/>
              </a:defRPr>
            </a:lvl1pPr>
          </a:lstStyle>
          <a:p>
            <a:pPr marL="25347">
              <a:lnSpc>
                <a:spcPts val="1010"/>
              </a:lnSpc>
            </a:pPr>
            <a:fld id="{81D60167-4931-47E6-BA6A-407CBD079E47}" type="slidenum">
              <a:rPr lang="en-US" spc="-5" smtClean="0"/>
              <a:pPr marL="25347">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9426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402"/>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465">
              <a:lnSpc>
                <a:spcPts val="1517"/>
              </a:lnSpc>
            </a:pPr>
            <a:fld id="{81D60167-4931-47E6-BA6A-407CBD079E47}" type="slidenum">
              <a:rPr lang="en-US" spc="-30" smtClean="0"/>
              <a:pPr marL="14246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735406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30230" y="132949"/>
            <a:ext cx="8083550" cy="461665"/>
          </a:xfrm>
        </p:spPr>
        <p:txBody>
          <a:bodyPr lIns="0" tIns="0" rIns="0" bIns="0"/>
          <a:lstStyle>
            <a:lvl1pPr>
              <a:defRPr sz="3000" b="1" i="0">
                <a:solidFill>
                  <a:srgbClr val="58585B"/>
                </a:solidFill>
                <a:latin typeface="Arial Narrow"/>
                <a:cs typeface="Arial Narrow"/>
              </a:defRPr>
            </a:lvl1pPr>
          </a:lstStyle>
          <a:p>
            <a:endParaRPr/>
          </a:p>
        </p:txBody>
      </p:sp>
      <p:sp>
        <p:nvSpPr>
          <p:cNvPr id="3" name="Holder 3"/>
          <p:cNvSpPr>
            <a:spLocks noGrp="1"/>
          </p:cNvSpPr>
          <p:nvPr>
            <p:ph type="body" idx="1"/>
          </p:nvPr>
        </p:nvSpPr>
        <p:spPr>
          <a:xfrm>
            <a:off x="547399" y="1798703"/>
            <a:ext cx="8049200" cy="369332"/>
          </a:xfrm>
        </p:spPr>
        <p:txBody>
          <a:bodyPr lIns="0" tIns="0" rIns="0" bIns="0"/>
          <a:lstStyle>
            <a:lvl1pPr>
              <a:defRPr sz="2400" b="0" i="0">
                <a:solidFill>
                  <a:srgbClr val="58585B"/>
                </a:solidFill>
                <a:latin typeface="Arial Narrow"/>
                <a:cs typeface="Arial Narrow"/>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900" b="0" i="0">
                <a:solidFill>
                  <a:srgbClr val="98989A"/>
                </a:solidFill>
                <a:latin typeface="Arial"/>
                <a:cs typeface="Arial"/>
              </a:defRPr>
            </a:lvl1pPr>
          </a:lstStyle>
          <a:p>
            <a:pPr marL="25347">
              <a:lnSpc>
                <a:spcPts val="1010"/>
              </a:lnSpc>
            </a:pPr>
            <a:fld id="{81D60167-4931-47E6-BA6A-407CBD079E47}" type="slidenum">
              <a:rPr lang="en-US" spc="-5" smtClean="0"/>
              <a:pPr marL="25347">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19670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30230" y="132949"/>
            <a:ext cx="8083550" cy="461665"/>
          </a:xfrm>
        </p:spPr>
        <p:txBody>
          <a:bodyPr lIns="0" tIns="0" rIns="0" bIns="0"/>
          <a:lstStyle>
            <a:lvl1pPr>
              <a:defRPr sz="3000" b="1" i="0">
                <a:solidFill>
                  <a:srgbClr val="58585B"/>
                </a:solidFill>
                <a:latin typeface="Arial Narrow"/>
                <a:cs typeface="Arial Narrow"/>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900" b="0" i="0">
                <a:solidFill>
                  <a:srgbClr val="98989A"/>
                </a:solidFill>
                <a:latin typeface="Arial"/>
                <a:cs typeface="Arial"/>
              </a:defRPr>
            </a:lvl1pPr>
          </a:lstStyle>
          <a:p>
            <a:pPr marL="25347">
              <a:lnSpc>
                <a:spcPts val="1010"/>
              </a:lnSpc>
            </a:pPr>
            <a:fld id="{81D60167-4931-47E6-BA6A-407CBD079E47}" type="slidenum">
              <a:rPr lang="en-US" spc="-5" smtClean="0"/>
              <a:pPr marL="25347">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35228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30230" y="132949"/>
            <a:ext cx="8083550" cy="461665"/>
          </a:xfrm>
        </p:spPr>
        <p:txBody>
          <a:bodyPr lIns="0" tIns="0" rIns="0" bIns="0"/>
          <a:lstStyle>
            <a:lvl1pPr>
              <a:defRPr sz="3000" b="1" i="0">
                <a:solidFill>
                  <a:srgbClr val="58585B"/>
                </a:solidFill>
                <a:latin typeface="Arial Narrow"/>
                <a:cs typeface="Arial Narrow"/>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900" b="0" i="0">
                <a:solidFill>
                  <a:srgbClr val="98989A"/>
                </a:solidFill>
                <a:latin typeface="Arial"/>
                <a:cs typeface="Arial"/>
              </a:defRPr>
            </a:lvl1pPr>
          </a:lstStyle>
          <a:p>
            <a:pPr marL="25347">
              <a:lnSpc>
                <a:spcPts val="1010"/>
              </a:lnSpc>
            </a:pPr>
            <a:fld id="{81D60167-4931-47E6-BA6A-407CBD079E47}" type="slidenum">
              <a:rPr lang="en-US" spc="-5" smtClean="0"/>
              <a:pPr marL="25347">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709603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900" b="0" i="0">
                <a:solidFill>
                  <a:srgbClr val="98989A"/>
                </a:solidFill>
                <a:latin typeface="Arial"/>
                <a:cs typeface="Arial"/>
              </a:defRPr>
            </a:lvl1pPr>
          </a:lstStyle>
          <a:p>
            <a:pPr marL="25347">
              <a:lnSpc>
                <a:spcPts val="1010"/>
              </a:lnSpc>
            </a:pPr>
            <a:fld id="{81D60167-4931-47E6-BA6A-407CBD079E47}" type="slidenum">
              <a:rPr lang="en-US" spc="-5" smtClean="0"/>
              <a:pPr marL="25347">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522789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347919" y="987665"/>
            <a:ext cx="8338931" cy="2387601"/>
          </a:xfrm>
          <a:prstGeom prst="rect">
            <a:avLst/>
          </a:prstGeom>
        </p:spPr>
        <p:txBody>
          <a:bodyPr anchor="b"/>
          <a:lstStyle>
            <a:lvl1pPr>
              <a:defRPr sz="4800"/>
            </a:lvl1pPr>
          </a:lstStyle>
          <a:p>
            <a:r>
              <a:rPr lang="en-US"/>
              <a:t>Click to edit Master title style</a:t>
            </a:r>
            <a:endParaRPr/>
          </a:p>
        </p:txBody>
      </p:sp>
      <p:sp>
        <p:nvSpPr>
          <p:cNvPr id="13" name="Shape 13"/>
          <p:cNvSpPr>
            <a:spLocks noGrp="1"/>
          </p:cNvSpPr>
          <p:nvPr>
            <p:ph type="body" sz="half" idx="1"/>
          </p:nvPr>
        </p:nvSpPr>
        <p:spPr>
          <a:xfrm>
            <a:off x="347919" y="3467285"/>
            <a:ext cx="8338931" cy="1655763"/>
          </a:xfrm>
          <a:prstGeom prst="rect">
            <a:avLst/>
          </a:prstGeom>
        </p:spPr>
        <p:txBody>
          <a:bodyPr/>
          <a:lstStyle>
            <a:lvl1pPr marL="0" indent="0">
              <a:buSzTx/>
              <a:buFontTx/>
              <a:buNone/>
              <a:defRPr sz="2400"/>
            </a:lvl1pPr>
            <a:lvl2pPr marL="0" indent="456203">
              <a:buSzTx/>
              <a:buFontTx/>
              <a:buNone/>
              <a:defRPr sz="2400"/>
            </a:lvl2pPr>
            <a:lvl3pPr marL="0" indent="912411">
              <a:buSzTx/>
              <a:buFontTx/>
              <a:buNone/>
              <a:defRPr sz="2400"/>
            </a:lvl3pPr>
            <a:lvl4pPr marL="0" indent="1368618">
              <a:buSzTx/>
              <a:buFontTx/>
              <a:buNone/>
              <a:defRPr sz="2400"/>
            </a:lvl4pPr>
            <a:lvl5pPr marL="0" indent="1824823">
              <a:buSzTx/>
              <a:buFontTx/>
              <a:buNone/>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Shape 14"/>
          <p:cNvSpPr>
            <a:spLocks noGrp="1"/>
          </p:cNvSpPr>
          <p:nvPr>
            <p:ph type="sldNum" sz="quarter" idx="2"/>
          </p:nvPr>
        </p:nvSpPr>
        <p:spPr>
          <a:xfrm>
            <a:off x="6413386" y="6217985"/>
            <a:ext cx="279681" cy="276795"/>
          </a:xfrm>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9384006"/>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rPr lang="en-US"/>
              <a:t>Click to edit Master title style</a:t>
            </a:r>
            <a:endParaRPr/>
          </a:p>
        </p:txBody>
      </p:sp>
      <p:sp>
        <p:nvSpPr>
          <p:cNvPr id="22" name="Shape 22"/>
          <p:cNvSpPr>
            <a:spLocks noGrp="1"/>
          </p:cNvSpPr>
          <p:nvPr>
            <p:ph type="body" idx="1"/>
          </p:nvPr>
        </p:nvSpPr>
        <p:spPr>
          <a:xfrm>
            <a:off x="357809" y="1825627"/>
            <a:ext cx="8328992" cy="392913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23"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24" name="Shape 24"/>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48910778"/>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Section Header">
    <p:spTree>
      <p:nvGrpSpPr>
        <p:cNvPr id="1" name=""/>
        <p:cNvGrpSpPr/>
        <p:nvPr/>
      </p:nvGrpSpPr>
      <p:grpSpPr>
        <a:xfrm>
          <a:off x="0" y="0"/>
          <a:ext cx="0" cy="0"/>
          <a:chOff x="0" y="0"/>
          <a:chExt cx="0" cy="0"/>
        </a:xfrm>
      </p:grpSpPr>
      <p:sp>
        <p:nvSpPr>
          <p:cNvPr id="31" name="Shape 31"/>
          <p:cNvSpPr>
            <a:spLocks noGrp="1"/>
          </p:cNvSpPr>
          <p:nvPr>
            <p:ph type="title"/>
          </p:nvPr>
        </p:nvSpPr>
        <p:spPr>
          <a:xfrm>
            <a:off x="337998" y="1709776"/>
            <a:ext cx="8348871" cy="2852737"/>
          </a:xfrm>
          <a:prstGeom prst="rect">
            <a:avLst/>
          </a:prstGeom>
        </p:spPr>
        <p:txBody>
          <a:bodyPr anchor="b"/>
          <a:lstStyle>
            <a:lvl1pPr>
              <a:defRPr sz="6000"/>
            </a:lvl1pPr>
          </a:lstStyle>
          <a:p>
            <a:r>
              <a:rPr lang="en-US"/>
              <a:t>Click to edit Master title style</a:t>
            </a:r>
            <a:endParaRPr/>
          </a:p>
        </p:txBody>
      </p:sp>
      <p:sp>
        <p:nvSpPr>
          <p:cNvPr id="32" name="Shape 32"/>
          <p:cNvSpPr>
            <a:spLocks noGrp="1"/>
          </p:cNvSpPr>
          <p:nvPr>
            <p:ph type="body" sz="quarter" idx="1"/>
          </p:nvPr>
        </p:nvSpPr>
        <p:spPr>
          <a:xfrm>
            <a:off x="337998" y="4589469"/>
            <a:ext cx="8348871" cy="1234867"/>
          </a:xfrm>
          <a:prstGeom prst="rect">
            <a:avLst/>
          </a:prstGeom>
        </p:spPr>
        <p:txBody>
          <a:bodyPr/>
          <a:lstStyle>
            <a:lvl1pPr marL="0" indent="0">
              <a:buSzTx/>
              <a:buFontTx/>
              <a:buNone/>
              <a:defRPr sz="2400"/>
            </a:lvl1pPr>
            <a:lvl2pPr marL="0" indent="456203">
              <a:buSzTx/>
              <a:buFontTx/>
              <a:buNone/>
              <a:defRPr sz="2400"/>
            </a:lvl2pPr>
            <a:lvl3pPr marL="0" indent="912411">
              <a:buSzTx/>
              <a:buFontTx/>
              <a:buNone/>
              <a:defRPr sz="2400"/>
            </a:lvl3pPr>
            <a:lvl4pPr marL="0" indent="1368618">
              <a:buSzTx/>
              <a:buFontTx/>
              <a:buNone/>
              <a:defRPr sz="2400"/>
            </a:lvl4pPr>
            <a:lvl5pPr marL="0" indent="1824823">
              <a:buSzTx/>
              <a:buFontTx/>
              <a:buNone/>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33"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34" name="Shape 34"/>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665051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wo Content">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p>
            <a:r>
              <a:rPr lang="en-US"/>
              <a:t>Click to edit Master title style</a:t>
            </a:r>
            <a:endParaRPr/>
          </a:p>
        </p:txBody>
      </p:sp>
      <p:sp>
        <p:nvSpPr>
          <p:cNvPr id="42" name="Shape 42"/>
          <p:cNvSpPr>
            <a:spLocks noGrp="1"/>
          </p:cNvSpPr>
          <p:nvPr>
            <p:ph type="body" sz="half" idx="1"/>
          </p:nvPr>
        </p:nvSpPr>
        <p:spPr>
          <a:xfrm>
            <a:off x="357866" y="1825625"/>
            <a:ext cx="4114801"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43"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44" name="Shape 44"/>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07416693"/>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mparison">
    <p:spTree>
      <p:nvGrpSpPr>
        <p:cNvPr id="1" name=""/>
        <p:cNvGrpSpPr/>
        <p:nvPr/>
      </p:nvGrpSpPr>
      <p:grpSpPr>
        <a:xfrm>
          <a:off x="0" y="0"/>
          <a:ext cx="0" cy="0"/>
          <a:chOff x="0" y="0"/>
          <a:chExt cx="0" cy="0"/>
        </a:xfrm>
      </p:grpSpPr>
      <p:sp>
        <p:nvSpPr>
          <p:cNvPr id="51" name="Shape 51"/>
          <p:cNvSpPr>
            <a:spLocks noGrp="1"/>
          </p:cNvSpPr>
          <p:nvPr>
            <p:ph type="title"/>
          </p:nvPr>
        </p:nvSpPr>
        <p:spPr>
          <a:xfrm>
            <a:off x="357808" y="365131"/>
            <a:ext cx="8158734" cy="1325564"/>
          </a:xfrm>
          <a:prstGeom prst="rect">
            <a:avLst/>
          </a:prstGeom>
        </p:spPr>
        <p:txBody>
          <a:bodyPr/>
          <a:lstStyle/>
          <a:p>
            <a:r>
              <a:rPr lang="en-US"/>
              <a:t>Click to edit Master title style</a:t>
            </a:r>
            <a:endParaRPr/>
          </a:p>
        </p:txBody>
      </p:sp>
      <p:sp>
        <p:nvSpPr>
          <p:cNvPr id="52" name="Shape 52"/>
          <p:cNvSpPr>
            <a:spLocks noGrp="1"/>
          </p:cNvSpPr>
          <p:nvPr>
            <p:ph type="body" sz="quarter" idx="1"/>
          </p:nvPr>
        </p:nvSpPr>
        <p:spPr>
          <a:xfrm>
            <a:off x="357866" y="1681171"/>
            <a:ext cx="4114801" cy="823913"/>
          </a:xfrm>
          <a:prstGeom prst="rect">
            <a:avLst/>
          </a:prstGeom>
        </p:spPr>
        <p:txBody>
          <a:bodyPr anchor="b"/>
          <a:lstStyle>
            <a:lvl1pPr marL="0" indent="0">
              <a:buSzTx/>
              <a:buFontTx/>
              <a:buNone/>
              <a:defRPr sz="2400" b="1"/>
            </a:lvl1pPr>
            <a:lvl2pPr marL="0" indent="456203">
              <a:buSzTx/>
              <a:buFontTx/>
              <a:buNone/>
              <a:defRPr sz="2400" b="1"/>
            </a:lvl2pPr>
            <a:lvl3pPr marL="0" indent="912411">
              <a:buSzTx/>
              <a:buFontTx/>
              <a:buNone/>
              <a:defRPr sz="2400" b="1"/>
            </a:lvl3pPr>
            <a:lvl4pPr marL="0" indent="1368618">
              <a:buSzTx/>
              <a:buFontTx/>
              <a:buNone/>
              <a:defRPr sz="2400" b="1"/>
            </a:lvl4pPr>
            <a:lvl5pPr marL="0" indent="1824823">
              <a:buSzTx/>
              <a:buFontTx/>
              <a:buNone/>
              <a:defRPr sz="2400" b="1"/>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3" name="Shape 53"/>
          <p:cNvSpPr>
            <a:spLocks noGrp="1"/>
          </p:cNvSpPr>
          <p:nvPr>
            <p:ph type="body" sz="quarter" idx="13"/>
          </p:nvPr>
        </p:nvSpPr>
        <p:spPr>
          <a:xfrm>
            <a:off x="4572000" y="1681171"/>
            <a:ext cx="4114800" cy="823913"/>
          </a:xfrm>
          <a:prstGeom prst="rect">
            <a:avLst/>
          </a:prstGeom>
        </p:spPr>
        <p:txBody>
          <a:bodyPr anchor="b"/>
          <a:lstStyle/>
          <a:p>
            <a:pPr marL="0" lvl="0" indent="0">
              <a:buSzTx/>
              <a:buFontTx/>
              <a:buNone/>
              <a:defRPr sz="2400" b="1"/>
            </a:pPr>
            <a:r>
              <a:rPr lang="en-US"/>
              <a:t>Edit Master text styles</a:t>
            </a:r>
          </a:p>
        </p:txBody>
      </p:sp>
      <p:pic>
        <p:nvPicPr>
          <p:cNvPr id="54"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55" name="Shape 55"/>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4295716"/>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Only">
    <p:spTree>
      <p:nvGrpSpPr>
        <p:cNvPr id="1" name=""/>
        <p:cNvGrpSpPr/>
        <p:nvPr/>
      </p:nvGrpSpPr>
      <p:grpSpPr>
        <a:xfrm>
          <a:off x="0" y="0"/>
          <a:ext cx="0" cy="0"/>
          <a:chOff x="0" y="0"/>
          <a:chExt cx="0" cy="0"/>
        </a:xfrm>
      </p:grpSpPr>
      <p:sp>
        <p:nvSpPr>
          <p:cNvPr id="62" name="Shape 62"/>
          <p:cNvSpPr>
            <a:spLocks noGrp="1"/>
          </p:cNvSpPr>
          <p:nvPr>
            <p:ph type="title"/>
          </p:nvPr>
        </p:nvSpPr>
        <p:spPr>
          <a:prstGeom prst="rect">
            <a:avLst/>
          </a:prstGeom>
        </p:spPr>
        <p:txBody>
          <a:bodyPr/>
          <a:lstStyle/>
          <a:p>
            <a:r>
              <a:rPr lang="en-US"/>
              <a:t>Click to edit Master title style</a:t>
            </a:r>
            <a:endParaRPr/>
          </a:p>
        </p:txBody>
      </p:sp>
      <p:sp>
        <p:nvSpPr>
          <p:cNvPr id="63" name="Shape 63"/>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9375980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465">
              <a:lnSpc>
                <a:spcPts val="1517"/>
              </a:lnSpc>
            </a:pPr>
            <a:fld id="{81D60167-4931-47E6-BA6A-407CBD079E47}" type="slidenum">
              <a:rPr lang="en-US" spc="-30" smtClean="0"/>
              <a:pPr marL="14246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8093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Blank">
    <p:spTree>
      <p:nvGrpSpPr>
        <p:cNvPr id="1" name=""/>
        <p:cNvGrpSpPr/>
        <p:nvPr/>
      </p:nvGrpSpPr>
      <p:grpSpPr>
        <a:xfrm>
          <a:off x="0" y="0"/>
          <a:ext cx="0" cy="0"/>
          <a:chOff x="0" y="0"/>
          <a:chExt cx="0" cy="0"/>
        </a:xfrm>
      </p:grpSpPr>
      <p:pic>
        <p:nvPicPr>
          <p:cNvPr id="70"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71" name="Shape 71"/>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9612863"/>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Content with Caption">
    <p:spTree>
      <p:nvGrpSpPr>
        <p:cNvPr id="1" name=""/>
        <p:cNvGrpSpPr/>
        <p:nvPr/>
      </p:nvGrpSpPr>
      <p:grpSpPr>
        <a:xfrm>
          <a:off x="0" y="0"/>
          <a:ext cx="0" cy="0"/>
          <a:chOff x="0" y="0"/>
          <a:chExt cx="0" cy="0"/>
        </a:xfrm>
      </p:grpSpPr>
      <p:sp>
        <p:nvSpPr>
          <p:cNvPr id="78" name="Shape 78"/>
          <p:cNvSpPr>
            <a:spLocks noGrp="1"/>
          </p:cNvSpPr>
          <p:nvPr>
            <p:ph type="title"/>
          </p:nvPr>
        </p:nvSpPr>
        <p:spPr>
          <a:xfrm>
            <a:off x="347886" y="457203"/>
            <a:ext cx="3231151" cy="1600200"/>
          </a:xfrm>
          <a:prstGeom prst="rect">
            <a:avLst/>
          </a:prstGeom>
        </p:spPr>
        <p:txBody>
          <a:bodyPr anchor="b"/>
          <a:lstStyle>
            <a:lvl1pPr>
              <a:defRPr sz="3200"/>
            </a:lvl1pPr>
          </a:lstStyle>
          <a:p>
            <a:r>
              <a:rPr lang="en-US"/>
              <a:t>Click to edit Master title style</a:t>
            </a:r>
            <a:endParaRPr/>
          </a:p>
        </p:txBody>
      </p:sp>
      <p:sp>
        <p:nvSpPr>
          <p:cNvPr id="79" name="Shape 79"/>
          <p:cNvSpPr>
            <a:spLocks noGrp="1"/>
          </p:cNvSpPr>
          <p:nvPr>
            <p:ph type="body" sz="half" idx="1"/>
          </p:nvPr>
        </p:nvSpPr>
        <p:spPr>
          <a:xfrm>
            <a:off x="3887390" y="987425"/>
            <a:ext cx="4799410" cy="4873627"/>
          </a:xfrm>
          <a:prstGeom prst="rect">
            <a:avLst/>
          </a:prstGeom>
        </p:spPr>
        <p:txBody>
          <a:bodyPr/>
          <a:lstStyle>
            <a:lvl1pPr>
              <a:defRPr sz="3200"/>
            </a:lvl1pPr>
            <a:lvl2pPr marL="716896" indent="-260689">
              <a:defRPr sz="3200"/>
            </a:lvl2pPr>
            <a:lvl3pPr marL="1216534" indent="-304140">
              <a:defRPr sz="3200"/>
            </a:lvl3pPr>
            <a:lvl4pPr marL="1733582" indent="-364963">
              <a:defRPr sz="3200"/>
            </a:lvl4pPr>
            <a:lvl5pPr marL="2189787" indent="-364963">
              <a:defRPr sz="3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0" name="Shape 80"/>
          <p:cNvSpPr>
            <a:spLocks noGrp="1"/>
          </p:cNvSpPr>
          <p:nvPr>
            <p:ph type="body" sz="quarter" idx="13"/>
          </p:nvPr>
        </p:nvSpPr>
        <p:spPr>
          <a:xfrm>
            <a:off x="347886" y="2057403"/>
            <a:ext cx="3231151" cy="3811588"/>
          </a:xfrm>
          <a:prstGeom prst="rect">
            <a:avLst/>
          </a:prstGeom>
        </p:spPr>
        <p:txBody>
          <a:bodyPr/>
          <a:lstStyle/>
          <a:p>
            <a:pPr marL="0" lvl="0" indent="0">
              <a:buSzTx/>
              <a:buFontTx/>
              <a:buNone/>
              <a:defRPr sz="1600"/>
            </a:pPr>
            <a:r>
              <a:rPr lang="en-US"/>
              <a:t>Edit Master text styles</a:t>
            </a:r>
          </a:p>
        </p:txBody>
      </p:sp>
      <p:pic>
        <p:nvPicPr>
          <p:cNvPr id="81"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82" name="Shape 82"/>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34740364"/>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Picture with Caption">
    <p:spTree>
      <p:nvGrpSpPr>
        <p:cNvPr id="1" name=""/>
        <p:cNvGrpSpPr/>
        <p:nvPr/>
      </p:nvGrpSpPr>
      <p:grpSpPr>
        <a:xfrm>
          <a:off x="0" y="0"/>
          <a:ext cx="0" cy="0"/>
          <a:chOff x="0" y="0"/>
          <a:chExt cx="0" cy="0"/>
        </a:xfrm>
      </p:grpSpPr>
      <p:sp>
        <p:nvSpPr>
          <p:cNvPr id="89" name="Shape 89"/>
          <p:cNvSpPr>
            <a:spLocks noGrp="1"/>
          </p:cNvSpPr>
          <p:nvPr>
            <p:ph type="pic" sz="half" idx="13"/>
          </p:nvPr>
        </p:nvSpPr>
        <p:spPr>
          <a:xfrm>
            <a:off x="3887390" y="987425"/>
            <a:ext cx="4799410" cy="4873627"/>
          </a:xfrm>
          <a:prstGeom prst="rect">
            <a:avLst/>
          </a:prstGeom>
        </p:spPr>
        <p:txBody>
          <a:bodyPr lIns="91232" rIns="91232">
            <a:noAutofit/>
          </a:bodyPr>
          <a:lstStyle/>
          <a:p>
            <a:r>
              <a:rPr lang="en-US"/>
              <a:t>Click icon to add picture</a:t>
            </a:r>
            <a:endParaRPr/>
          </a:p>
        </p:txBody>
      </p:sp>
      <p:sp>
        <p:nvSpPr>
          <p:cNvPr id="90" name="Shape 90"/>
          <p:cNvSpPr>
            <a:spLocks noGrp="1"/>
          </p:cNvSpPr>
          <p:nvPr>
            <p:ph type="title"/>
          </p:nvPr>
        </p:nvSpPr>
        <p:spPr>
          <a:xfrm>
            <a:off x="347886" y="457203"/>
            <a:ext cx="3231151" cy="1600200"/>
          </a:xfrm>
          <a:prstGeom prst="rect">
            <a:avLst/>
          </a:prstGeom>
        </p:spPr>
        <p:txBody>
          <a:bodyPr anchor="b"/>
          <a:lstStyle>
            <a:lvl1pPr>
              <a:defRPr sz="3200"/>
            </a:lvl1pPr>
          </a:lstStyle>
          <a:p>
            <a:r>
              <a:rPr lang="en-US"/>
              <a:t>Click to edit Master title style</a:t>
            </a:r>
            <a:endParaRPr/>
          </a:p>
        </p:txBody>
      </p:sp>
      <p:sp>
        <p:nvSpPr>
          <p:cNvPr id="91" name="Shape 91"/>
          <p:cNvSpPr>
            <a:spLocks noGrp="1"/>
          </p:cNvSpPr>
          <p:nvPr>
            <p:ph type="body" sz="quarter" idx="1"/>
          </p:nvPr>
        </p:nvSpPr>
        <p:spPr>
          <a:xfrm>
            <a:off x="347886" y="2057403"/>
            <a:ext cx="3231151" cy="3811588"/>
          </a:xfrm>
          <a:prstGeom prst="rect">
            <a:avLst/>
          </a:prstGeom>
        </p:spPr>
        <p:txBody>
          <a:bodyPr/>
          <a:lstStyle>
            <a:lvl1pPr marL="0" indent="0">
              <a:buSzTx/>
              <a:buFontTx/>
              <a:buNone/>
              <a:defRPr sz="1600"/>
            </a:lvl1pPr>
            <a:lvl2pPr marL="0" indent="456203">
              <a:buSzTx/>
              <a:buFontTx/>
              <a:buNone/>
              <a:defRPr sz="1600"/>
            </a:lvl2pPr>
            <a:lvl3pPr marL="0" indent="912411">
              <a:buSzTx/>
              <a:buFontTx/>
              <a:buNone/>
              <a:defRPr sz="1600"/>
            </a:lvl3pPr>
            <a:lvl4pPr marL="0" indent="1368618">
              <a:buSzTx/>
              <a:buFontTx/>
              <a:buNone/>
              <a:defRPr sz="1600"/>
            </a:lvl4pPr>
            <a:lvl5pPr marL="0" indent="1824823">
              <a:buSzTx/>
              <a:buFontTx/>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92"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93" name="Shape 93"/>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7373441"/>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Title and Vertical Text">
    <p:spTree>
      <p:nvGrpSpPr>
        <p:cNvPr id="1" name=""/>
        <p:cNvGrpSpPr/>
        <p:nvPr/>
      </p:nvGrpSpPr>
      <p:grpSpPr>
        <a:xfrm>
          <a:off x="0" y="0"/>
          <a:ext cx="0" cy="0"/>
          <a:chOff x="0" y="0"/>
          <a:chExt cx="0" cy="0"/>
        </a:xfrm>
      </p:grpSpPr>
      <p:sp>
        <p:nvSpPr>
          <p:cNvPr id="100" name="Shape 100"/>
          <p:cNvSpPr>
            <a:spLocks noGrp="1"/>
          </p:cNvSpPr>
          <p:nvPr>
            <p:ph type="title"/>
          </p:nvPr>
        </p:nvSpPr>
        <p:spPr>
          <a:prstGeom prst="rect">
            <a:avLst/>
          </a:prstGeom>
        </p:spPr>
        <p:txBody>
          <a:bodyPr/>
          <a:lstStyle/>
          <a:p>
            <a:r>
              <a:rPr lang="en-US"/>
              <a:t>Click to edit Master title style</a:t>
            </a:r>
            <a:endParaRPr/>
          </a:p>
        </p:txBody>
      </p:sp>
      <p:sp>
        <p:nvSpPr>
          <p:cNvPr id="101" name="Shape 101"/>
          <p:cNvSpPr>
            <a:spLocks noGrp="1"/>
          </p:cNvSpPr>
          <p:nvPr>
            <p:ph type="body" idx="1"/>
          </p:nvPr>
        </p:nvSpPr>
        <p:spPr>
          <a:xfrm>
            <a:off x="457200" y="1845535"/>
            <a:ext cx="8229600" cy="392065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02"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103" name="Shape 103"/>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3732031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x">
  <p:cSld name="Vertical Title and Text">
    <p:spTree>
      <p:nvGrpSpPr>
        <p:cNvPr id="1" name=""/>
        <p:cNvGrpSpPr/>
        <p:nvPr/>
      </p:nvGrpSpPr>
      <p:grpSpPr>
        <a:xfrm>
          <a:off x="0" y="0"/>
          <a:ext cx="0" cy="0"/>
          <a:chOff x="0" y="0"/>
          <a:chExt cx="0" cy="0"/>
        </a:xfrm>
      </p:grpSpPr>
      <p:sp>
        <p:nvSpPr>
          <p:cNvPr id="110" name="Shape 110"/>
          <p:cNvSpPr>
            <a:spLocks noGrp="1"/>
          </p:cNvSpPr>
          <p:nvPr>
            <p:ph type="title"/>
          </p:nvPr>
        </p:nvSpPr>
        <p:spPr>
          <a:xfrm>
            <a:off x="6543718" y="365162"/>
            <a:ext cx="2143125" cy="5284905"/>
          </a:xfrm>
          <a:prstGeom prst="rect">
            <a:avLst/>
          </a:prstGeom>
        </p:spPr>
        <p:txBody>
          <a:bodyPr/>
          <a:lstStyle/>
          <a:p>
            <a:r>
              <a:rPr lang="en-US"/>
              <a:t>Click to edit Master title style</a:t>
            </a:r>
            <a:endParaRPr/>
          </a:p>
        </p:txBody>
      </p:sp>
      <p:sp>
        <p:nvSpPr>
          <p:cNvPr id="111" name="Shape 111"/>
          <p:cNvSpPr>
            <a:spLocks noGrp="1"/>
          </p:cNvSpPr>
          <p:nvPr>
            <p:ph type="body" idx="1"/>
          </p:nvPr>
        </p:nvSpPr>
        <p:spPr>
          <a:xfrm>
            <a:off x="457215" y="365162"/>
            <a:ext cx="5972175" cy="528490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pic>
        <p:nvPicPr>
          <p:cNvPr id="112" name="pasted-image.tiff"/>
          <p:cNvPicPr>
            <a:picLocks noChangeAspect="1"/>
          </p:cNvPicPr>
          <p:nvPr/>
        </p:nvPicPr>
        <p:blipFill>
          <a:blip r:embed="rId2">
            <a:extLst/>
          </a:blip>
          <a:srcRect l="55782"/>
          <a:stretch>
            <a:fillRect/>
          </a:stretch>
        </p:blipFill>
        <p:spPr>
          <a:xfrm>
            <a:off x="3345280" y="6182032"/>
            <a:ext cx="1164326" cy="543693"/>
          </a:xfrm>
          <a:prstGeom prst="rect">
            <a:avLst/>
          </a:prstGeom>
          <a:ln w="12700">
            <a:miter lim="400000"/>
          </a:ln>
        </p:spPr>
      </p:pic>
      <p:sp>
        <p:nvSpPr>
          <p:cNvPr id="113" name="Shape 113"/>
          <p:cNvSpPr>
            <a:spLocks noGrp="1"/>
          </p:cNvSpPr>
          <p:nvPr>
            <p:ph type="sldNum" sz="quarter" idx="2"/>
          </p:nvPr>
        </p:nvSpPr>
        <p:spPr>
          <a:prstGeom prst="rect">
            <a:avLst/>
          </a:prstGeom>
        </p:spPr>
        <p:txBody>
          <a:bodyPr/>
          <a:lstStyle/>
          <a:p>
            <a:fld id="{9F014F27-60CF-4D1A-8D7C-A0231C38794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88061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6010"/>
            <a:ext cx="7772400" cy="76944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10"/>
            <a:ext cx="64008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7F7F7F"/>
                </a:solidFill>
                <a:latin typeface="Calibri"/>
                <a:cs typeface="Calibri"/>
              </a:defRPr>
            </a:lvl1pPr>
          </a:lstStyle>
          <a:p>
            <a:pPr marL="11520">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5" name="Holder 5"/>
          <p:cNvSpPr>
            <a:spLocks noGrp="1"/>
          </p:cNvSpPr>
          <p:nvPr>
            <p:ph type="dt" sz="half" idx="6"/>
          </p:nvPr>
        </p:nvSpPr>
        <p:spPr>
          <a:xfrm>
            <a:off x="457200" y="637797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7F7F7F"/>
                </a:solidFill>
                <a:latin typeface="Calibri"/>
                <a:cs typeface="Calibri"/>
              </a:defRPr>
            </a:lvl1pPr>
          </a:lstStyle>
          <a:p>
            <a:pPr marL="23040">
              <a:lnSpc>
                <a:spcPts val="1070"/>
              </a:lnSpc>
            </a:pPr>
            <a:fld id="{81D60167-4931-47E6-BA6A-407CBD079E47}" type="slidenum">
              <a:rPr lang="en-US" smtClean="0"/>
              <a:pPr marL="23040">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73538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86" y="43829"/>
            <a:ext cx="8337853" cy="692497"/>
          </a:xfrm>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type="body" idx="1"/>
          </p:nvPr>
        </p:nvSpPr>
        <p:spPr>
          <a:xfrm>
            <a:off x="614399" y="2164578"/>
            <a:ext cx="7915202" cy="276999"/>
          </a:xfrm>
        </p:spPr>
        <p:txBody>
          <a:bodyPr lIns="0" tIns="0" rIns="0" bIns="0"/>
          <a:lstStyle>
            <a:lvl1pPr>
              <a:defRPr sz="18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1000" b="0" i="0">
                <a:solidFill>
                  <a:srgbClr val="7F7F7F"/>
                </a:solidFill>
                <a:latin typeface="Calibri"/>
                <a:cs typeface="Calibri"/>
              </a:defRPr>
            </a:lvl1pPr>
          </a:lstStyle>
          <a:p>
            <a:pPr marL="11520">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5" name="Holder 5"/>
          <p:cNvSpPr>
            <a:spLocks noGrp="1"/>
          </p:cNvSpPr>
          <p:nvPr>
            <p:ph type="dt" sz="half" idx="6"/>
          </p:nvPr>
        </p:nvSpPr>
        <p:spPr>
          <a:xfrm>
            <a:off x="457200" y="637797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7F7F7F"/>
                </a:solidFill>
                <a:latin typeface="Calibri"/>
                <a:cs typeface="Calibri"/>
              </a:defRPr>
            </a:lvl1pPr>
          </a:lstStyle>
          <a:p>
            <a:pPr marL="23040">
              <a:lnSpc>
                <a:spcPts val="1070"/>
              </a:lnSpc>
            </a:pPr>
            <a:fld id="{81D60167-4931-47E6-BA6A-407CBD079E47}" type="slidenum">
              <a:rPr lang="en-US" smtClean="0"/>
              <a:pPr marL="23040">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26807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03086" y="43829"/>
            <a:ext cx="8337853" cy="692497"/>
          </a:xfrm>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7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7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00" b="0" i="0">
                <a:solidFill>
                  <a:srgbClr val="7F7F7F"/>
                </a:solidFill>
                <a:latin typeface="Calibri"/>
                <a:cs typeface="Calibri"/>
              </a:defRPr>
            </a:lvl1pPr>
          </a:lstStyle>
          <a:p>
            <a:pPr marL="11520">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6" name="Holder 6"/>
          <p:cNvSpPr>
            <a:spLocks noGrp="1"/>
          </p:cNvSpPr>
          <p:nvPr>
            <p:ph type="dt" sz="half" idx="6"/>
          </p:nvPr>
        </p:nvSpPr>
        <p:spPr>
          <a:xfrm>
            <a:off x="457200" y="637797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rgbClr val="7F7F7F"/>
                </a:solidFill>
                <a:latin typeface="Calibri"/>
                <a:cs typeface="Calibri"/>
              </a:defRPr>
            </a:lvl1pPr>
          </a:lstStyle>
          <a:p>
            <a:pPr marL="23040">
              <a:lnSpc>
                <a:spcPts val="1070"/>
              </a:lnSpc>
            </a:pPr>
            <a:fld id="{81D60167-4931-47E6-BA6A-407CBD079E47}" type="slidenum">
              <a:rPr lang="en-US" smtClean="0"/>
              <a:pPr marL="23040">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05371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03086" y="43829"/>
            <a:ext cx="8337853" cy="692497"/>
          </a:xfrm>
        </p:spPr>
        <p:txBody>
          <a:bodyPr lIns="0" tIns="0" rIns="0" bIns="0"/>
          <a:lstStyle>
            <a:lvl1pPr>
              <a:defRPr sz="4500" b="1"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000" b="0" i="0">
                <a:solidFill>
                  <a:srgbClr val="7F7F7F"/>
                </a:solidFill>
                <a:latin typeface="Calibri"/>
                <a:cs typeface="Calibri"/>
              </a:defRPr>
            </a:lvl1pPr>
          </a:lstStyle>
          <a:p>
            <a:pPr marL="11520">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4" name="Holder 4"/>
          <p:cNvSpPr>
            <a:spLocks noGrp="1"/>
          </p:cNvSpPr>
          <p:nvPr>
            <p:ph type="dt" sz="half" idx="6"/>
          </p:nvPr>
        </p:nvSpPr>
        <p:spPr>
          <a:xfrm>
            <a:off x="457200" y="637797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rgbClr val="7F7F7F"/>
                </a:solidFill>
                <a:latin typeface="Calibri"/>
                <a:cs typeface="Calibri"/>
              </a:defRPr>
            </a:lvl1pPr>
          </a:lstStyle>
          <a:p>
            <a:pPr marL="23040">
              <a:lnSpc>
                <a:spcPts val="1070"/>
              </a:lnSpc>
            </a:pPr>
            <a:fld id="{81D60167-4931-47E6-BA6A-407CBD079E47}" type="slidenum">
              <a:rPr lang="en-US" smtClean="0"/>
              <a:pPr marL="23040">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6282014"/>
      </p:ext>
    </p:extLst>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7F7F7F"/>
                </a:solidFill>
                <a:latin typeface="Calibri"/>
                <a:cs typeface="Calibri"/>
              </a:defRPr>
            </a:lvl1pPr>
          </a:lstStyle>
          <a:p>
            <a:pPr marL="11520">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3" name="Holder 3"/>
          <p:cNvSpPr>
            <a:spLocks noGrp="1"/>
          </p:cNvSpPr>
          <p:nvPr>
            <p:ph type="dt" sz="half" idx="6"/>
          </p:nvPr>
        </p:nvSpPr>
        <p:spPr>
          <a:xfrm>
            <a:off x="457200" y="6377970"/>
            <a:ext cx="2103120" cy="276999"/>
          </a:xfrm>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rgbClr val="7F7F7F"/>
                </a:solidFill>
                <a:latin typeface="Calibri"/>
                <a:cs typeface="Calibri"/>
              </a:defRPr>
            </a:lvl1pPr>
          </a:lstStyle>
          <a:p>
            <a:pPr marL="23040">
              <a:lnSpc>
                <a:spcPts val="1070"/>
              </a:lnSpc>
            </a:pPr>
            <a:fld id="{81D60167-4931-47E6-BA6A-407CBD079E47}" type="slidenum">
              <a:rPr lang="en-US" smtClean="0"/>
              <a:pPr marL="23040">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4371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465">
              <a:lnSpc>
                <a:spcPts val="1517"/>
              </a:lnSpc>
            </a:pPr>
            <a:fld id="{81D60167-4931-47E6-BA6A-407CBD079E47}" type="slidenum">
              <a:rPr lang="en-US" spc="-30" smtClean="0"/>
              <a:pPr marL="14246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6618118"/>
      </p:ext>
    </p:extLst>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6010"/>
            <a:ext cx="77724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1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638702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329610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sz="half" idx="2"/>
          </p:nvPr>
        </p:nvSpPr>
        <p:spPr>
          <a:xfrm>
            <a:off x="384771" y="1177045"/>
            <a:ext cx="3688715" cy="276999"/>
          </a:xfrm>
          <a:prstGeom prst="rect">
            <a:avLst/>
          </a:prstGeom>
        </p:spPr>
        <p:txBody>
          <a:bodyPr wrap="square" lIns="0" tIns="0" rIns="0" bIns="0">
            <a:spAutoFit/>
          </a:bodyPr>
          <a:lstStyle>
            <a:lvl1pPr>
              <a:defRPr sz="1800" b="0" i="0" u="heavy">
                <a:solidFill>
                  <a:srgbClr val="595959"/>
                </a:solidFill>
                <a:latin typeface="Arial"/>
                <a:cs typeface="Arial"/>
              </a:defRPr>
            </a:lvl1pPr>
          </a:lstStyle>
          <a:p>
            <a:endParaRPr/>
          </a:p>
        </p:txBody>
      </p:sp>
      <p:sp>
        <p:nvSpPr>
          <p:cNvPr id="4" name="Holder 4"/>
          <p:cNvSpPr>
            <a:spLocks noGrp="1"/>
          </p:cNvSpPr>
          <p:nvPr>
            <p:ph sz="half" idx="3"/>
          </p:nvPr>
        </p:nvSpPr>
        <p:spPr>
          <a:xfrm>
            <a:off x="4867425" y="1177037"/>
            <a:ext cx="3806190" cy="276999"/>
          </a:xfrm>
          <a:prstGeom prst="rect">
            <a:avLst/>
          </a:prstGeom>
        </p:spPr>
        <p:txBody>
          <a:bodyPr wrap="square" lIns="0" tIns="0" rIns="0" bIns="0">
            <a:spAutoFit/>
          </a:bodyPr>
          <a:lstStyle>
            <a:lvl1pPr>
              <a:defRPr sz="1800" b="0" i="0" u="heavy">
                <a:solidFill>
                  <a:srgbClr val="59595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09236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47691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893798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6010"/>
            <a:ext cx="7772400" cy="4308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10"/>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46475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46355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sz="half" idx="2"/>
          </p:nvPr>
        </p:nvSpPr>
        <p:spPr>
          <a:xfrm>
            <a:off x="384771" y="1177045"/>
            <a:ext cx="3688715" cy="276999"/>
          </a:xfrm>
          <a:prstGeom prst="rect">
            <a:avLst/>
          </a:prstGeom>
        </p:spPr>
        <p:txBody>
          <a:bodyPr wrap="square" lIns="0" tIns="0" rIns="0" bIns="0">
            <a:spAutoFit/>
          </a:bodyPr>
          <a:lstStyle>
            <a:lvl1pPr>
              <a:defRPr sz="1800" b="0" i="0" u="heavy">
                <a:solidFill>
                  <a:srgbClr val="595959"/>
                </a:solidFill>
                <a:latin typeface="Arial"/>
                <a:cs typeface="Arial"/>
              </a:defRPr>
            </a:lvl1pPr>
          </a:lstStyle>
          <a:p>
            <a:endParaRPr/>
          </a:p>
        </p:txBody>
      </p:sp>
      <p:sp>
        <p:nvSpPr>
          <p:cNvPr id="4" name="Holder 4"/>
          <p:cNvSpPr>
            <a:spLocks noGrp="1"/>
          </p:cNvSpPr>
          <p:nvPr>
            <p:ph sz="half" idx="3"/>
          </p:nvPr>
        </p:nvSpPr>
        <p:spPr>
          <a:xfrm>
            <a:off x="4867425" y="1177037"/>
            <a:ext cx="3806190" cy="276999"/>
          </a:xfrm>
          <a:prstGeom prst="rect">
            <a:avLst/>
          </a:prstGeom>
        </p:spPr>
        <p:txBody>
          <a:bodyPr wrap="square" lIns="0" tIns="0" rIns="0" bIns="0">
            <a:spAutoFit/>
          </a:bodyPr>
          <a:lstStyle>
            <a:lvl1pPr>
              <a:defRPr sz="1800" b="0" i="0" u="heavy">
                <a:solidFill>
                  <a:srgbClr val="595959"/>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91628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8315075"/>
      </p:ext>
    </p:extLst>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rgbClr val="595959"/>
                </a:solidFill>
                <a:latin typeface="Arial"/>
                <a:cs typeface="Arial"/>
              </a:defRPr>
            </a:lvl1pPr>
          </a:lstStyle>
          <a:p>
            <a:pPr marL="25400">
              <a:lnSpc>
                <a:spcPts val="1110"/>
              </a:lnSpc>
            </a:pPr>
            <a:fld id="{81D60167-4931-47E6-BA6A-407CBD079E47}" type="slidenum">
              <a:rPr spc="-5" dirty="0"/>
              <a:pPr marL="25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40182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465">
              <a:lnSpc>
                <a:spcPts val="1517"/>
              </a:lnSpc>
            </a:pPr>
            <a:fld id="{81D60167-4931-47E6-BA6A-407CBD079E47}" type="slidenum">
              <a:rPr lang="en-US" spc="-30" smtClean="0"/>
              <a:pPr marL="14246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8596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1"/>
            <a:ext cx="7772400" cy="49244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D.</a:t>
            </a:r>
            <a:r>
              <a:rPr spc="-75" dirty="0"/>
              <a:t> </a:t>
            </a:r>
            <a:r>
              <a:rPr spc="-5" dirty="0"/>
              <a:t>Giordano</a:t>
            </a:r>
          </a:p>
        </p:txBody>
      </p:sp>
      <p:sp>
        <p:nvSpPr>
          <p:cNvPr id="5" name="Holder 5"/>
          <p:cNvSpPr>
            <a:spLocks noGrp="1"/>
          </p:cNvSpPr>
          <p:nvPr>
            <p:ph type="dt" sz="half" idx="6"/>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26/04/2017</a:t>
            </a:r>
          </a:p>
        </p:txBody>
      </p:sp>
      <p:sp>
        <p:nvSpPr>
          <p:cNvPr id="6" name="Holder 6"/>
          <p:cNvSpPr>
            <a:spLocks noGrp="1"/>
          </p:cNvSpPr>
          <p:nvPr>
            <p:ph type="sldNum" sz="quarter" idx="7"/>
          </p:nvPr>
        </p:nvSpPr>
        <p:spPr/>
        <p:txBody>
          <a:bodyPr lIns="0" tIns="0" rIns="0" bIns="0"/>
          <a:lstStyle>
            <a:lvl1pPr>
              <a:defRPr sz="900" b="0" i="0">
                <a:solidFill>
                  <a:srgbClr val="8999BE"/>
                </a:solidFill>
                <a:latin typeface="Arial"/>
                <a:cs typeface="Arial"/>
              </a:defRPr>
            </a:lvl1pPr>
          </a:lstStyle>
          <a:p>
            <a:pPr marL="88900">
              <a:lnSpc>
                <a:spcPts val="1010"/>
              </a:lnSpc>
            </a:pPr>
            <a:fld id="{81D60167-4931-47E6-BA6A-407CBD079E47}" type="slidenum">
              <a:rPr dirty="0"/>
              <a:pPr marL="889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32686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55A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D.</a:t>
            </a:r>
            <a:r>
              <a:rPr spc="-75" dirty="0"/>
              <a:t> </a:t>
            </a:r>
            <a:r>
              <a:rPr spc="-5" dirty="0"/>
              <a:t>Giordano</a:t>
            </a:r>
          </a:p>
        </p:txBody>
      </p:sp>
      <p:sp>
        <p:nvSpPr>
          <p:cNvPr id="5" name="Holder 5"/>
          <p:cNvSpPr>
            <a:spLocks noGrp="1"/>
          </p:cNvSpPr>
          <p:nvPr>
            <p:ph type="dt" sz="half" idx="6"/>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26/04/2017</a:t>
            </a:r>
          </a:p>
        </p:txBody>
      </p:sp>
      <p:sp>
        <p:nvSpPr>
          <p:cNvPr id="6" name="Holder 6"/>
          <p:cNvSpPr>
            <a:spLocks noGrp="1"/>
          </p:cNvSpPr>
          <p:nvPr>
            <p:ph type="sldNum" sz="quarter" idx="7"/>
          </p:nvPr>
        </p:nvSpPr>
        <p:spPr/>
        <p:txBody>
          <a:bodyPr lIns="0" tIns="0" rIns="0" bIns="0"/>
          <a:lstStyle>
            <a:lvl1pPr>
              <a:defRPr sz="900" b="0" i="0">
                <a:solidFill>
                  <a:srgbClr val="8999BE"/>
                </a:solidFill>
                <a:latin typeface="Arial"/>
                <a:cs typeface="Arial"/>
              </a:defRPr>
            </a:lvl1pPr>
          </a:lstStyle>
          <a:p>
            <a:pPr marL="88900">
              <a:lnSpc>
                <a:spcPts val="1010"/>
              </a:lnSpc>
            </a:pPr>
            <a:fld id="{81D60167-4931-47E6-BA6A-407CBD079E47}" type="slidenum">
              <a:rPr dirty="0"/>
              <a:pPr marL="889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279780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52680"/>
            <a:ext cx="6469380" cy="706120"/>
          </a:xfrm>
          <a:custGeom>
            <a:avLst/>
            <a:gdLst/>
            <a:ahLst/>
            <a:cxnLst/>
            <a:rect l="l" t="t" r="r" b="b"/>
            <a:pathLst>
              <a:path w="6469380" h="529589">
                <a:moveTo>
                  <a:pt x="0" y="529493"/>
                </a:moveTo>
                <a:lnTo>
                  <a:pt x="6468813" y="529493"/>
                </a:lnTo>
                <a:lnTo>
                  <a:pt x="6468813" y="0"/>
                </a:lnTo>
                <a:lnTo>
                  <a:pt x="0" y="0"/>
                </a:lnTo>
                <a:lnTo>
                  <a:pt x="0" y="529493"/>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17" name="bk object 17"/>
          <p:cNvSpPr/>
          <p:nvPr/>
        </p:nvSpPr>
        <p:spPr>
          <a:xfrm>
            <a:off x="133760" y="6406637"/>
            <a:ext cx="55244" cy="76200"/>
          </a:xfrm>
          <a:custGeom>
            <a:avLst/>
            <a:gdLst/>
            <a:ahLst/>
            <a:cxnLst/>
            <a:rect l="l" t="t" r="r" b="b"/>
            <a:pathLst>
              <a:path w="55244" h="57150">
                <a:moveTo>
                  <a:pt x="41282" y="0"/>
                </a:moveTo>
                <a:lnTo>
                  <a:pt x="33709" y="0"/>
                </a:lnTo>
                <a:lnTo>
                  <a:pt x="20250" y="2046"/>
                </a:lnTo>
                <a:lnTo>
                  <a:pt x="9573" y="7828"/>
                </a:lnTo>
                <a:lnTo>
                  <a:pt x="2536" y="16815"/>
                </a:lnTo>
                <a:lnTo>
                  <a:pt x="0" y="28471"/>
                </a:lnTo>
                <a:lnTo>
                  <a:pt x="2413" y="40173"/>
                </a:lnTo>
                <a:lnTo>
                  <a:pt x="9205" y="49150"/>
                </a:lnTo>
                <a:lnTo>
                  <a:pt x="19704" y="54904"/>
                </a:lnTo>
                <a:lnTo>
                  <a:pt x="33237" y="56933"/>
                </a:lnTo>
                <a:lnTo>
                  <a:pt x="44179" y="56933"/>
                </a:lnTo>
                <a:lnTo>
                  <a:pt x="51457" y="52843"/>
                </a:lnTo>
                <a:lnTo>
                  <a:pt x="34203" y="52843"/>
                </a:lnTo>
                <a:lnTo>
                  <a:pt x="25294" y="51260"/>
                </a:lnTo>
                <a:lnTo>
                  <a:pt x="17235" y="46573"/>
                </a:lnTo>
                <a:lnTo>
                  <a:pt x="11395" y="38875"/>
                </a:lnTo>
                <a:lnTo>
                  <a:pt x="9144" y="28257"/>
                </a:lnTo>
                <a:lnTo>
                  <a:pt x="11348" y="17450"/>
                </a:lnTo>
                <a:lnTo>
                  <a:pt x="17043" y="9715"/>
                </a:lnTo>
                <a:lnTo>
                  <a:pt x="24856" y="5066"/>
                </a:lnTo>
                <a:lnTo>
                  <a:pt x="33411" y="3513"/>
                </a:lnTo>
                <a:lnTo>
                  <a:pt x="53529" y="3513"/>
                </a:lnTo>
                <a:lnTo>
                  <a:pt x="49912" y="2109"/>
                </a:lnTo>
                <a:lnTo>
                  <a:pt x="41282" y="0"/>
                </a:lnTo>
                <a:close/>
              </a:path>
              <a:path w="55244" h="57150">
                <a:moveTo>
                  <a:pt x="54484" y="44858"/>
                </a:moveTo>
                <a:lnTo>
                  <a:pt x="49912" y="48353"/>
                </a:lnTo>
                <a:lnTo>
                  <a:pt x="44826" y="52843"/>
                </a:lnTo>
                <a:lnTo>
                  <a:pt x="51457" y="52843"/>
                </a:lnTo>
                <a:lnTo>
                  <a:pt x="53539" y="51411"/>
                </a:lnTo>
                <a:lnTo>
                  <a:pt x="54823" y="45193"/>
                </a:lnTo>
                <a:lnTo>
                  <a:pt x="54484" y="44858"/>
                </a:lnTo>
                <a:close/>
              </a:path>
              <a:path w="55244" h="57150">
                <a:moveTo>
                  <a:pt x="53529" y="3513"/>
                </a:moveTo>
                <a:lnTo>
                  <a:pt x="42288" y="3513"/>
                </a:lnTo>
                <a:lnTo>
                  <a:pt x="48299" y="6766"/>
                </a:lnTo>
                <a:lnTo>
                  <a:pt x="52049" y="10503"/>
                </a:lnTo>
                <a:lnTo>
                  <a:pt x="52552" y="10345"/>
                </a:lnTo>
                <a:lnTo>
                  <a:pt x="52912" y="8672"/>
                </a:lnTo>
                <a:lnTo>
                  <a:pt x="53744" y="6004"/>
                </a:lnTo>
                <a:lnTo>
                  <a:pt x="54751" y="3987"/>
                </a:lnTo>
                <a:lnTo>
                  <a:pt x="53529" y="3513"/>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18" name="bk object 18"/>
          <p:cNvSpPr/>
          <p:nvPr/>
        </p:nvSpPr>
        <p:spPr>
          <a:xfrm>
            <a:off x="198488" y="6408039"/>
            <a:ext cx="38100" cy="73659"/>
          </a:xfrm>
          <a:custGeom>
            <a:avLst/>
            <a:gdLst/>
            <a:ahLst/>
            <a:cxnLst/>
            <a:rect l="l" t="t" r="r" b="b"/>
            <a:pathLst>
              <a:path w="38100" h="55245">
                <a:moveTo>
                  <a:pt x="0" y="0"/>
                </a:moveTo>
                <a:lnTo>
                  <a:pt x="708" y="13691"/>
                </a:lnTo>
                <a:lnTo>
                  <a:pt x="708" y="41047"/>
                </a:lnTo>
                <a:lnTo>
                  <a:pt x="0" y="54888"/>
                </a:lnTo>
                <a:lnTo>
                  <a:pt x="5363" y="54646"/>
                </a:lnTo>
                <a:lnTo>
                  <a:pt x="13582" y="54488"/>
                </a:lnTo>
                <a:lnTo>
                  <a:pt x="37949" y="54488"/>
                </a:lnTo>
                <a:lnTo>
                  <a:pt x="37799" y="53159"/>
                </a:lnTo>
                <a:lnTo>
                  <a:pt x="37799" y="51960"/>
                </a:lnTo>
                <a:lnTo>
                  <a:pt x="37927" y="49952"/>
                </a:lnTo>
                <a:lnTo>
                  <a:pt x="9123" y="49952"/>
                </a:lnTo>
                <a:lnTo>
                  <a:pt x="9010" y="48493"/>
                </a:lnTo>
                <a:lnTo>
                  <a:pt x="8948" y="41047"/>
                </a:lnTo>
                <a:lnTo>
                  <a:pt x="9020" y="28629"/>
                </a:lnTo>
                <a:lnTo>
                  <a:pt x="31068" y="28629"/>
                </a:lnTo>
                <a:lnTo>
                  <a:pt x="31048" y="24353"/>
                </a:lnTo>
                <a:lnTo>
                  <a:pt x="9020" y="24353"/>
                </a:lnTo>
                <a:lnTo>
                  <a:pt x="9195" y="7854"/>
                </a:lnTo>
                <a:lnTo>
                  <a:pt x="9277" y="4443"/>
                </a:lnTo>
                <a:lnTo>
                  <a:pt x="36715" y="4443"/>
                </a:lnTo>
                <a:lnTo>
                  <a:pt x="36638" y="3820"/>
                </a:lnTo>
                <a:lnTo>
                  <a:pt x="36821" y="408"/>
                </a:lnTo>
                <a:lnTo>
                  <a:pt x="13428" y="408"/>
                </a:lnTo>
                <a:lnTo>
                  <a:pt x="5280" y="250"/>
                </a:lnTo>
                <a:lnTo>
                  <a:pt x="0" y="0"/>
                </a:lnTo>
                <a:close/>
              </a:path>
              <a:path w="38100" h="55245">
                <a:moveTo>
                  <a:pt x="37949" y="54488"/>
                </a:moveTo>
                <a:lnTo>
                  <a:pt x="13582" y="54488"/>
                </a:lnTo>
                <a:lnTo>
                  <a:pt x="30463" y="54628"/>
                </a:lnTo>
                <a:lnTo>
                  <a:pt x="34840" y="54739"/>
                </a:lnTo>
                <a:lnTo>
                  <a:pt x="37994" y="54888"/>
                </a:lnTo>
                <a:lnTo>
                  <a:pt x="37949" y="54488"/>
                </a:lnTo>
                <a:close/>
              </a:path>
              <a:path w="38100" h="55245">
                <a:moveTo>
                  <a:pt x="37994" y="48911"/>
                </a:moveTo>
                <a:lnTo>
                  <a:pt x="31857" y="49272"/>
                </a:lnTo>
                <a:lnTo>
                  <a:pt x="23716" y="49585"/>
                </a:lnTo>
                <a:lnTo>
                  <a:pt x="9123" y="49952"/>
                </a:lnTo>
                <a:lnTo>
                  <a:pt x="37927" y="49952"/>
                </a:lnTo>
                <a:lnTo>
                  <a:pt x="37994" y="48911"/>
                </a:lnTo>
                <a:close/>
              </a:path>
              <a:path w="38100" h="55245">
                <a:moveTo>
                  <a:pt x="31068" y="28629"/>
                </a:moveTo>
                <a:lnTo>
                  <a:pt x="11599" y="28629"/>
                </a:lnTo>
                <a:lnTo>
                  <a:pt x="25171" y="28777"/>
                </a:lnTo>
                <a:lnTo>
                  <a:pt x="31233" y="29345"/>
                </a:lnTo>
                <a:lnTo>
                  <a:pt x="31068" y="28629"/>
                </a:lnTo>
                <a:close/>
              </a:path>
              <a:path w="38100" h="55245">
                <a:moveTo>
                  <a:pt x="31233" y="23554"/>
                </a:moveTo>
                <a:lnTo>
                  <a:pt x="26035" y="23953"/>
                </a:lnTo>
                <a:lnTo>
                  <a:pt x="19408" y="24353"/>
                </a:lnTo>
                <a:lnTo>
                  <a:pt x="31048" y="24353"/>
                </a:lnTo>
                <a:lnTo>
                  <a:pt x="31233" y="23554"/>
                </a:lnTo>
                <a:close/>
              </a:path>
              <a:path w="38100" h="55245">
                <a:moveTo>
                  <a:pt x="36715" y="4443"/>
                </a:moveTo>
                <a:lnTo>
                  <a:pt x="9277" y="4443"/>
                </a:lnTo>
                <a:lnTo>
                  <a:pt x="17595" y="4548"/>
                </a:lnTo>
                <a:lnTo>
                  <a:pt x="25179" y="4809"/>
                </a:lnTo>
                <a:lnTo>
                  <a:pt x="31704" y="5145"/>
                </a:lnTo>
                <a:lnTo>
                  <a:pt x="36843" y="5474"/>
                </a:lnTo>
                <a:lnTo>
                  <a:pt x="36715" y="4443"/>
                </a:lnTo>
                <a:close/>
              </a:path>
              <a:path w="38100" h="55245">
                <a:moveTo>
                  <a:pt x="36843" y="0"/>
                </a:moveTo>
                <a:lnTo>
                  <a:pt x="33802" y="204"/>
                </a:lnTo>
                <a:lnTo>
                  <a:pt x="23969" y="408"/>
                </a:lnTo>
                <a:lnTo>
                  <a:pt x="36821" y="408"/>
                </a:lnTo>
                <a:lnTo>
                  <a:pt x="3684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19" name="bk object 19"/>
          <p:cNvSpPr/>
          <p:nvPr/>
        </p:nvSpPr>
        <p:spPr>
          <a:xfrm>
            <a:off x="247168" y="6408039"/>
            <a:ext cx="46990" cy="73659"/>
          </a:xfrm>
          <a:custGeom>
            <a:avLst/>
            <a:gdLst/>
            <a:ahLst/>
            <a:cxnLst/>
            <a:rect l="l" t="t" r="r" b="b"/>
            <a:pathLst>
              <a:path w="46989" h="55245">
                <a:moveTo>
                  <a:pt x="0" y="0"/>
                </a:moveTo>
                <a:lnTo>
                  <a:pt x="698" y="13766"/>
                </a:lnTo>
                <a:lnTo>
                  <a:pt x="640" y="42267"/>
                </a:lnTo>
                <a:lnTo>
                  <a:pt x="0" y="54888"/>
                </a:lnTo>
                <a:lnTo>
                  <a:pt x="1500" y="54646"/>
                </a:lnTo>
                <a:lnTo>
                  <a:pt x="9491" y="54646"/>
                </a:lnTo>
                <a:lnTo>
                  <a:pt x="8863" y="42267"/>
                </a:lnTo>
                <a:lnTo>
                  <a:pt x="8805" y="27959"/>
                </a:lnTo>
                <a:lnTo>
                  <a:pt x="21692" y="27959"/>
                </a:lnTo>
                <a:lnTo>
                  <a:pt x="28305" y="27076"/>
                </a:lnTo>
                <a:lnTo>
                  <a:pt x="34457" y="25059"/>
                </a:lnTo>
                <a:lnTo>
                  <a:pt x="14702" y="25059"/>
                </a:lnTo>
                <a:lnTo>
                  <a:pt x="8805" y="24985"/>
                </a:lnTo>
                <a:lnTo>
                  <a:pt x="8856" y="13766"/>
                </a:lnTo>
                <a:lnTo>
                  <a:pt x="9318" y="3745"/>
                </a:lnTo>
                <a:lnTo>
                  <a:pt x="13808" y="3346"/>
                </a:lnTo>
                <a:lnTo>
                  <a:pt x="39956" y="3346"/>
                </a:lnTo>
                <a:lnTo>
                  <a:pt x="39956" y="2676"/>
                </a:lnTo>
                <a:lnTo>
                  <a:pt x="32252" y="408"/>
                </a:lnTo>
                <a:lnTo>
                  <a:pt x="7572" y="408"/>
                </a:lnTo>
                <a:lnTo>
                  <a:pt x="3339" y="250"/>
                </a:lnTo>
                <a:lnTo>
                  <a:pt x="0" y="0"/>
                </a:lnTo>
                <a:close/>
              </a:path>
              <a:path w="46989" h="55245">
                <a:moveTo>
                  <a:pt x="9491" y="54646"/>
                </a:moveTo>
                <a:lnTo>
                  <a:pt x="8003" y="54646"/>
                </a:lnTo>
                <a:lnTo>
                  <a:pt x="9503" y="54888"/>
                </a:lnTo>
                <a:lnTo>
                  <a:pt x="9491" y="54646"/>
                </a:lnTo>
                <a:close/>
              </a:path>
              <a:path w="46989" h="55245">
                <a:moveTo>
                  <a:pt x="21692" y="27959"/>
                </a:moveTo>
                <a:lnTo>
                  <a:pt x="13274" y="27959"/>
                </a:lnTo>
                <a:lnTo>
                  <a:pt x="19438" y="34465"/>
                </a:lnTo>
                <a:lnTo>
                  <a:pt x="25888" y="42267"/>
                </a:lnTo>
                <a:lnTo>
                  <a:pt x="31571" y="49648"/>
                </a:lnTo>
                <a:lnTo>
                  <a:pt x="35436" y="54888"/>
                </a:lnTo>
                <a:lnTo>
                  <a:pt x="37110" y="54646"/>
                </a:lnTo>
                <a:lnTo>
                  <a:pt x="46231" y="54646"/>
                </a:lnTo>
                <a:lnTo>
                  <a:pt x="41032" y="49163"/>
                </a:lnTo>
                <a:lnTo>
                  <a:pt x="33626" y="41121"/>
                </a:lnTo>
                <a:lnTo>
                  <a:pt x="26605" y="33408"/>
                </a:lnTo>
                <a:lnTo>
                  <a:pt x="21692" y="27959"/>
                </a:lnTo>
                <a:close/>
              </a:path>
              <a:path w="46989" h="55245">
                <a:moveTo>
                  <a:pt x="46231" y="54646"/>
                </a:moveTo>
                <a:lnTo>
                  <a:pt x="44693" y="54646"/>
                </a:lnTo>
                <a:lnTo>
                  <a:pt x="46460" y="54888"/>
                </a:lnTo>
                <a:lnTo>
                  <a:pt x="46231" y="54646"/>
                </a:lnTo>
                <a:close/>
              </a:path>
              <a:path w="46989" h="55245">
                <a:moveTo>
                  <a:pt x="39956" y="3346"/>
                </a:moveTo>
                <a:lnTo>
                  <a:pt x="23826" y="3346"/>
                </a:lnTo>
                <a:lnTo>
                  <a:pt x="31480" y="5855"/>
                </a:lnTo>
                <a:lnTo>
                  <a:pt x="31480" y="22838"/>
                </a:lnTo>
                <a:lnTo>
                  <a:pt x="21945" y="24911"/>
                </a:lnTo>
                <a:lnTo>
                  <a:pt x="14702" y="25059"/>
                </a:lnTo>
                <a:lnTo>
                  <a:pt x="34457" y="25059"/>
                </a:lnTo>
                <a:lnTo>
                  <a:pt x="39956" y="23256"/>
                </a:lnTo>
                <a:lnTo>
                  <a:pt x="39956" y="3346"/>
                </a:lnTo>
                <a:close/>
              </a:path>
              <a:path w="46989" h="55245">
                <a:moveTo>
                  <a:pt x="30863" y="0"/>
                </a:moveTo>
                <a:lnTo>
                  <a:pt x="17599" y="0"/>
                </a:lnTo>
                <a:lnTo>
                  <a:pt x="14250" y="408"/>
                </a:lnTo>
                <a:lnTo>
                  <a:pt x="32252" y="408"/>
                </a:lnTo>
                <a:lnTo>
                  <a:pt x="3086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0" name="bk object 20"/>
          <p:cNvSpPr/>
          <p:nvPr/>
        </p:nvSpPr>
        <p:spPr>
          <a:xfrm>
            <a:off x="301530" y="6407296"/>
            <a:ext cx="53975" cy="75353"/>
          </a:xfrm>
          <a:custGeom>
            <a:avLst/>
            <a:gdLst/>
            <a:ahLst/>
            <a:cxnLst/>
            <a:rect l="l" t="t" r="r" b="b"/>
            <a:pathLst>
              <a:path w="53975" h="56514">
                <a:moveTo>
                  <a:pt x="18264" y="13961"/>
                </a:moveTo>
                <a:lnTo>
                  <a:pt x="6657" y="13961"/>
                </a:lnTo>
                <a:lnTo>
                  <a:pt x="28327" y="34599"/>
                </a:lnTo>
                <a:lnTo>
                  <a:pt x="42468" y="48250"/>
                </a:lnTo>
                <a:lnTo>
                  <a:pt x="50251" y="56171"/>
                </a:lnTo>
                <a:lnTo>
                  <a:pt x="53128" y="56189"/>
                </a:lnTo>
                <a:lnTo>
                  <a:pt x="52953" y="49671"/>
                </a:lnTo>
                <a:lnTo>
                  <a:pt x="52849" y="41103"/>
                </a:lnTo>
                <a:lnTo>
                  <a:pt x="47117" y="41103"/>
                </a:lnTo>
                <a:lnTo>
                  <a:pt x="18264" y="13961"/>
                </a:lnTo>
                <a:close/>
              </a:path>
              <a:path w="53975" h="56514">
                <a:moveTo>
                  <a:pt x="637" y="0"/>
                </a:moveTo>
                <a:lnTo>
                  <a:pt x="815" y="6326"/>
                </a:lnTo>
                <a:lnTo>
                  <a:pt x="821" y="34599"/>
                </a:lnTo>
                <a:lnTo>
                  <a:pt x="741" y="39660"/>
                </a:lnTo>
                <a:lnTo>
                  <a:pt x="456" y="48185"/>
                </a:lnTo>
                <a:lnTo>
                  <a:pt x="0" y="55446"/>
                </a:lnTo>
                <a:lnTo>
                  <a:pt x="1048" y="55278"/>
                </a:lnTo>
                <a:lnTo>
                  <a:pt x="5414" y="55157"/>
                </a:lnTo>
                <a:lnTo>
                  <a:pt x="7576" y="55157"/>
                </a:lnTo>
                <a:lnTo>
                  <a:pt x="7199" y="48185"/>
                </a:lnTo>
                <a:lnTo>
                  <a:pt x="6936" y="42729"/>
                </a:lnTo>
                <a:lnTo>
                  <a:pt x="6672" y="35526"/>
                </a:lnTo>
                <a:lnTo>
                  <a:pt x="6657" y="13961"/>
                </a:lnTo>
                <a:lnTo>
                  <a:pt x="18264" y="13961"/>
                </a:lnTo>
                <a:lnTo>
                  <a:pt x="3513" y="18"/>
                </a:lnTo>
                <a:lnTo>
                  <a:pt x="637" y="0"/>
                </a:lnTo>
                <a:close/>
              </a:path>
              <a:path w="53975" h="56514">
                <a:moveTo>
                  <a:pt x="7576" y="55157"/>
                </a:moveTo>
                <a:lnTo>
                  <a:pt x="5414" y="55157"/>
                </a:lnTo>
                <a:lnTo>
                  <a:pt x="6709" y="55297"/>
                </a:lnTo>
                <a:lnTo>
                  <a:pt x="7592" y="55446"/>
                </a:lnTo>
                <a:lnTo>
                  <a:pt x="7576" y="55157"/>
                </a:lnTo>
                <a:close/>
              </a:path>
              <a:path w="53975" h="56514">
                <a:moveTo>
                  <a:pt x="46152" y="557"/>
                </a:moveTo>
                <a:lnTo>
                  <a:pt x="46550" y="7744"/>
                </a:lnTo>
                <a:lnTo>
                  <a:pt x="46822" y="13266"/>
                </a:lnTo>
                <a:lnTo>
                  <a:pt x="47091" y="20468"/>
                </a:lnTo>
                <a:lnTo>
                  <a:pt x="47117" y="41103"/>
                </a:lnTo>
                <a:lnTo>
                  <a:pt x="52849" y="41103"/>
                </a:lnTo>
                <a:lnTo>
                  <a:pt x="52964" y="20468"/>
                </a:lnTo>
                <a:lnTo>
                  <a:pt x="53029" y="16331"/>
                </a:lnTo>
                <a:lnTo>
                  <a:pt x="53325" y="7551"/>
                </a:lnTo>
                <a:lnTo>
                  <a:pt x="53748" y="827"/>
                </a:lnTo>
                <a:lnTo>
                  <a:pt x="48371" y="827"/>
                </a:lnTo>
                <a:lnTo>
                  <a:pt x="46152" y="557"/>
                </a:lnTo>
                <a:close/>
              </a:path>
              <a:path w="53975" h="56514">
                <a:moveTo>
                  <a:pt x="53765" y="557"/>
                </a:moveTo>
                <a:lnTo>
                  <a:pt x="52727" y="697"/>
                </a:lnTo>
                <a:lnTo>
                  <a:pt x="51453" y="827"/>
                </a:lnTo>
                <a:lnTo>
                  <a:pt x="53748" y="827"/>
                </a:lnTo>
                <a:lnTo>
                  <a:pt x="53765" y="557"/>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1" name="bk object 21"/>
          <p:cNvSpPr/>
          <p:nvPr/>
        </p:nvSpPr>
        <p:spPr>
          <a:xfrm>
            <a:off x="164420" y="6509876"/>
            <a:ext cx="31115" cy="89747"/>
          </a:xfrm>
          <a:custGeom>
            <a:avLst/>
            <a:gdLst/>
            <a:ahLst/>
            <a:cxnLst/>
            <a:rect l="l" t="t" r="r" b="b"/>
            <a:pathLst>
              <a:path w="31114" h="67310">
                <a:moveTo>
                  <a:pt x="7993" y="0"/>
                </a:moveTo>
                <a:lnTo>
                  <a:pt x="0" y="0"/>
                </a:lnTo>
                <a:lnTo>
                  <a:pt x="1416" y="15107"/>
                </a:lnTo>
                <a:lnTo>
                  <a:pt x="17969" y="61302"/>
                </a:lnTo>
                <a:lnTo>
                  <a:pt x="30874" y="66869"/>
                </a:lnTo>
                <a:lnTo>
                  <a:pt x="20105" y="48558"/>
                </a:lnTo>
                <a:lnTo>
                  <a:pt x="13211" y="31012"/>
                </a:lnTo>
                <a:lnTo>
                  <a:pt x="9428" y="14677"/>
                </a:lnTo>
                <a:lnTo>
                  <a:pt x="799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2" name="bk object 22"/>
          <p:cNvSpPr/>
          <p:nvPr/>
        </p:nvSpPr>
        <p:spPr>
          <a:xfrm>
            <a:off x="99857" y="6268486"/>
            <a:ext cx="418465" cy="498687"/>
          </a:xfrm>
          <a:custGeom>
            <a:avLst/>
            <a:gdLst/>
            <a:ahLst/>
            <a:cxnLst/>
            <a:rect l="l" t="t" r="r" b="b"/>
            <a:pathLst>
              <a:path w="418465" h="374014">
                <a:moveTo>
                  <a:pt x="239751" y="248126"/>
                </a:moveTo>
                <a:lnTo>
                  <a:pt x="229362" y="248126"/>
                </a:lnTo>
                <a:lnTo>
                  <a:pt x="229536" y="248294"/>
                </a:lnTo>
                <a:lnTo>
                  <a:pt x="99074" y="373909"/>
                </a:lnTo>
                <a:lnTo>
                  <a:pt x="109255" y="373900"/>
                </a:lnTo>
                <a:lnTo>
                  <a:pt x="232043" y="255767"/>
                </a:lnTo>
                <a:lnTo>
                  <a:pt x="239751" y="248126"/>
                </a:lnTo>
                <a:close/>
              </a:path>
              <a:path w="418465" h="374014">
                <a:moveTo>
                  <a:pt x="305404" y="138833"/>
                </a:moveTo>
                <a:lnTo>
                  <a:pt x="297943" y="138833"/>
                </a:lnTo>
                <a:lnTo>
                  <a:pt x="355129" y="373900"/>
                </a:lnTo>
                <a:lnTo>
                  <a:pt x="363328" y="373900"/>
                </a:lnTo>
                <a:lnTo>
                  <a:pt x="345847" y="303599"/>
                </a:lnTo>
                <a:lnTo>
                  <a:pt x="330121" y="240079"/>
                </a:lnTo>
                <a:lnTo>
                  <a:pt x="315580" y="180906"/>
                </a:lnTo>
                <a:lnTo>
                  <a:pt x="306049" y="141259"/>
                </a:lnTo>
                <a:lnTo>
                  <a:pt x="305404" y="138833"/>
                </a:lnTo>
                <a:close/>
              </a:path>
              <a:path w="418465" h="374014">
                <a:moveTo>
                  <a:pt x="156034" y="0"/>
                </a:moveTo>
                <a:lnTo>
                  <a:pt x="146120" y="0"/>
                </a:lnTo>
                <a:lnTo>
                  <a:pt x="139462" y="622"/>
                </a:lnTo>
                <a:lnTo>
                  <a:pt x="137315" y="752"/>
                </a:lnTo>
                <a:lnTo>
                  <a:pt x="93023" y="9989"/>
                </a:lnTo>
                <a:lnTo>
                  <a:pt x="55263" y="30531"/>
                </a:lnTo>
                <a:lnTo>
                  <a:pt x="25918" y="59887"/>
                </a:lnTo>
                <a:lnTo>
                  <a:pt x="6869" y="95569"/>
                </a:lnTo>
                <a:lnTo>
                  <a:pt x="0" y="135096"/>
                </a:lnTo>
                <a:lnTo>
                  <a:pt x="1004" y="150390"/>
                </a:lnTo>
                <a:lnTo>
                  <a:pt x="15112" y="206865"/>
                </a:lnTo>
                <a:lnTo>
                  <a:pt x="33449" y="264701"/>
                </a:lnTo>
                <a:lnTo>
                  <a:pt x="42103" y="291758"/>
                </a:lnTo>
                <a:lnTo>
                  <a:pt x="50024" y="291758"/>
                </a:lnTo>
                <a:lnTo>
                  <a:pt x="20702" y="202245"/>
                </a:lnTo>
                <a:lnTo>
                  <a:pt x="20907" y="202106"/>
                </a:lnTo>
                <a:lnTo>
                  <a:pt x="30538" y="202106"/>
                </a:lnTo>
                <a:lnTo>
                  <a:pt x="15293" y="175473"/>
                </a:lnTo>
                <a:lnTo>
                  <a:pt x="8076" y="135087"/>
                </a:lnTo>
                <a:lnTo>
                  <a:pt x="15316" y="94720"/>
                </a:lnTo>
                <a:lnTo>
                  <a:pt x="35455" y="59623"/>
                </a:lnTo>
                <a:lnTo>
                  <a:pt x="66112" y="31926"/>
                </a:lnTo>
                <a:lnTo>
                  <a:pt x="104910" y="13752"/>
                </a:lnTo>
                <a:lnTo>
                  <a:pt x="149469" y="7222"/>
                </a:lnTo>
                <a:lnTo>
                  <a:pt x="193196" y="7222"/>
                </a:lnTo>
                <a:lnTo>
                  <a:pt x="191296" y="6618"/>
                </a:lnTo>
                <a:lnTo>
                  <a:pt x="191296" y="6432"/>
                </a:lnTo>
                <a:lnTo>
                  <a:pt x="417995" y="6432"/>
                </a:lnTo>
                <a:lnTo>
                  <a:pt x="417987" y="1385"/>
                </a:lnTo>
                <a:lnTo>
                  <a:pt x="156034" y="0"/>
                </a:lnTo>
                <a:close/>
              </a:path>
              <a:path w="418465" h="374014">
                <a:moveTo>
                  <a:pt x="30538" y="202106"/>
                </a:moveTo>
                <a:lnTo>
                  <a:pt x="20907" y="202106"/>
                </a:lnTo>
                <a:lnTo>
                  <a:pt x="42011" y="228602"/>
                </a:lnTo>
                <a:lnTo>
                  <a:pt x="71652" y="250182"/>
                </a:lnTo>
                <a:lnTo>
                  <a:pt x="107819" y="264701"/>
                </a:lnTo>
                <a:lnTo>
                  <a:pt x="148503" y="270017"/>
                </a:lnTo>
                <a:lnTo>
                  <a:pt x="170839" y="268591"/>
                </a:lnTo>
                <a:lnTo>
                  <a:pt x="191996" y="264391"/>
                </a:lnTo>
                <a:lnTo>
                  <a:pt x="196057" y="262971"/>
                </a:lnTo>
                <a:lnTo>
                  <a:pt x="149418" y="262971"/>
                </a:lnTo>
                <a:lnTo>
                  <a:pt x="104793" y="256441"/>
                </a:lnTo>
                <a:lnTo>
                  <a:pt x="65999" y="238267"/>
                </a:lnTo>
                <a:lnTo>
                  <a:pt x="35383" y="210570"/>
                </a:lnTo>
                <a:lnTo>
                  <a:pt x="30538" y="202106"/>
                </a:lnTo>
                <a:close/>
              </a:path>
              <a:path w="418465" h="374014">
                <a:moveTo>
                  <a:pt x="261150" y="58160"/>
                </a:moveTo>
                <a:lnTo>
                  <a:pt x="272941" y="74287"/>
                </a:lnTo>
                <a:lnTo>
                  <a:pt x="282331" y="93076"/>
                </a:lnTo>
                <a:lnTo>
                  <a:pt x="288538" y="113641"/>
                </a:lnTo>
                <a:lnTo>
                  <a:pt x="290781" y="135096"/>
                </a:lnTo>
                <a:lnTo>
                  <a:pt x="283563" y="175473"/>
                </a:lnTo>
                <a:lnTo>
                  <a:pt x="263471" y="210570"/>
                </a:lnTo>
                <a:lnTo>
                  <a:pt x="232852" y="238267"/>
                </a:lnTo>
                <a:lnTo>
                  <a:pt x="194053" y="256441"/>
                </a:lnTo>
                <a:lnTo>
                  <a:pt x="149418" y="262971"/>
                </a:lnTo>
                <a:lnTo>
                  <a:pt x="196057" y="262971"/>
                </a:lnTo>
                <a:lnTo>
                  <a:pt x="211620" y="257531"/>
                </a:lnTo>
                <a:lnTo>
                  <a:pt x="229362" y="248126"/>
                </a:lnTo>
                <a:lnTo>
                  <a:pt x="239751" y="248126"/>
                </a:lnTo>
                <a:lnTo>
                  <a:pt x="268209" y="217485"/>
                </a:lnTo>
                <a:lnTo>
                  <a:pt x="295047" y="164558"/>
                </a:lnTo>
                <a:lnTo>
                  <a:pt x="297686" y="138861"/>
                </a:lnTo>
                <a:lnTo>
                  <a:pt x="297943" y="138833"/>
                </a:lnTo>
                <a:lnTo>
                  <a:pt x="305404" y="138833"/>
                </a:lnTo>
                <a:lnTo>
                  <a:pt x="298882" y="114308"/>
                </a:lnTo>
                <a:lnTo>
                  <a:pt x="282972" y="75656"/>
                </a:lnTo>
                <a:lnTo>
                  <a:pt x="264109" y="58783"/>
                </a:lnTo>
                <a:lnTo>
                  <a:pt x="261150" y="58160"/>
                </a:lnTo>
                <a:close/>
              </a:path>
              <a:path w="418465" h="374014">
                <a:moveTo>
                  <a:pt x="193196" y="7222"/>
                </a:moveTo>
                <a:lnTo>
                  <a:pt x="149469" y="7222"/>
                </a:lnTo>
                <a:lnTo>
                  <a:pt x="174842" y="9308"/>
                </a:lnTo>
                <a:lnTo>
                  <a:pt x="198811" y="15313"/>
                </a:lnTo>
                <a:lnTo>
                  <a:pt x="220915" y="24861"/>
                </a:lnTo>
                <a:lnTo>
                  <a:pt x="240694" y="37571"/>
                </a:lnTo>
                <a:lnTo>
                  <a:pt x="245462" y="38157"/>
                </a:lnTo>
                <a:lnTo>
                  <a:pt x="251842" y="39514"/>
                </a:lnTo>
                <a:lnTo>
                  <a:pt x="255654" y="40759"/>
                </a:lnTo>
                <a:lnTo>
                  <a:pt x="241604" y="29505"/>
                </a:lnTo>
                <a:lnTo>
                  <a:pt x="226066" y="19999"/>
                </a:lnTo>
                <a:lnTo>
                  <a:pt x="209238" y="12323"/>
                </a:lnTo>
                <a:lnTo>
                  <a:pt x="193196" y="7222"/>
                </a:lnTo>
                <a:close/>
              </a:path>
              <a:path w="418465" h="374014">
                <a:moveTo>
                  <a:pt x="417995" y="6432"/>
                </a:moveTo>
                <a:lnTo>
                  <a:pt x="191296" y="6432"/>
                </a:lnTo>
                <a:lnTo>
                  <a:pt x="417997" y="7715"/>
                </a:lnTo>
                <a:lnTo>
                  <a:pt x="417995" y="6432"/>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3" name="bk object 23"/>
          <p:cNvSpPr/>
          <p:nvPr/>
        </p:nvSpPr>
        <p:spPr>
          <a:xfrm>
            <a:off x="199947" y="6624333"/>
            <a:ext cx="69850" cy="53340"/>
          </a:xfrm>
          <a:custGeom>
            <a:avLst/>
            <a:gdLst/>
            <a:ahLst/>
            <a:cxnLst/>
            <a:rect l="l" t="t" r="r" b="b"/>
            <a:pathLst>
              <a:path w="69850" h="40004">
                <a:moveTo>
                  <a:pt x="0" y="0"/>
                </a:moveTo>
                <a:lnTo>
                  <a:pt x="13858" y="12442"/>
                </a:lnTo>
                <a:lnTo>
                  <a:pt x="29471" y="23322"/>
                </a:lnTo>
                <a:lnTo>
                  <a:pt x="46202" y="32392"/>
                </a:lnTo>
                <a:lnTo>
                  <a:pt x="63412" y="39402"/>
                </a:lnTo>
                <a:lnTo>
                  <a:pt x="69443" y="33630"/>
                </a:lnTo>
                <a:lnTo>
                  <a:pt x="52023" y="27154"/>
                </a:lnTo>
                <a:lnTo>
                  <a:pt x="37169" y="19589"/>
                </a:lnTo>
                <a:lnTo>
                  <a:pt x="24885" y="11578"/>
                </a:lnTo>
                <a:lnTo>
                  <a:pt x="15175" y="3764"/>
                </a:lnTo>
                <a:lnTo>
                  <a:pt x="10109" y="3095"/>
                </a:lnTo>
                <a:lnTo>
                  <a:pt x="3811" y="1477"/>
                </a:lnTo>
                <a:lnTo>
                  <a:pt x="0"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4" name="bk object 24"/>
          <p:cNvSpPr/>
          <p:nvPr/>
        </p:nvSpPr>
        <p:spPr>
          <a:xfrm>
            <a:off x="280344" y="6615706"/>
            <a:ext cx="145415" cy="72813"/>
          </a:xfrm>
          <a:custGeom>
            <a:avLst/>
            <a:gdLst/>
            <a:ahLst/>
            <a:cxnLst/>
            <a:rect l="l" t="t" r="r" b="b"/>
            <a:pathLst>
              <a:path w="145415" h="54610">
                <a:moveTo>
                  <a:pt x="6462" y="44319"/>
                </a:moveTo>
                <a:lnTo>
                  <a:pt x="33771" y="54079"/>
                </a:lnTo>
                <a:lnTo>
                  <a:pt x="67120" y="50622"/>
                </a:lnTo>
                <a:lnTo>
                  <a:pt x="79390" y="46736"/>
                </a:lnTo>
                <a:lnTo>
                  <a:pt x="33309" y="46736"/>
                </a:lnTo>
                <a:lnTo>
                  <a:pt x="26133" y="46560"/>
                </a:lnTo>
                <a:lnTo>
                  <a:pt x="19188" y="46064"/>
                </a:lnTo>
                <a:lnTo>
                  <a:pt x="12591" y="45301"/>
                </a:lnTo>
                <a:lnTo>
                  <a:pt x="6462" y="44319"/>
                </a:lnTo>
                <a:close/>
              </a:path>
              <a:path w="145415" h="54610">
                <a:moveTo>
                  <a:pt x="142719" y="0"/>
                </a:moveTo>
                <a:lnTo>
                  <a:pt x="121310" y="19095"/>
                </a:lnTo>
                <a:lnTo>
                  <a:pt x="95435" y="33860"/>
                </a:lnTo>
                <a:lnTo>
                  <a:pt x="65849" y="43378"/>
                </a:lnTo>
                <a:lnTo>
                  <a:pt x="33309" y="46736"/>
                </a:lnTo>
                <a:lnTo>
                  <a:pt x="79390" y="46736"/>
                </a:lnTo>
                <a:lnTo>
                  <a:pt x="97229" y="41087"/>
                </a:lnTo>
                <a:lnTo>
                  <a:pt x="123383" y="26731"/>
                </a:lnTo>
                <a:lnTo>
                  <a:pt x="144867" y="8811"/>
                </a:lnTo>
                <a:lnTo>
                  <a:pt x="142719"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5" name="bk object 25"/>
          <p:cNvSpPr/>
          <p:nvPr/>
        </p:nvSpPr>
        <p:spPr>
          <a:xfrm>
            <a:off x="201961" y="6313091"/>
            <a:ext cx="281940" cy="294639"/>
          </a:xfrm>
          <a:custGeom>
            <a:avLst/>
            <a:gdLst/>
            <a:ahLst/>
            <a:cxnLst/>
            <a:rect l="l" t="t" r="r" b="b"/>
            <a:pathLst>
              <a:path w="281940" h="220979">
                <a:moveTo>
                  <a:pt x="156989" y="13022"/>
                </a:moveTo>
                <a:lnTo>
                  <a:pt x="111599" y="13022"/>
                </a:lnTo>
                <a:lnTo>
                  <a:pt x="148511" y="17284"/>
                </a:lnTo>
                <a:lnTo>
                  <a:pt x="180980" y="29109"/>
                </a:lnTo>
                <a:lnTo>
                  <a:pt x="229208" y="69686"/>
                </a:lnTo>
                <a:lnTo>
                  <a:pt x="250529" y="117288"/>
                </a:lnTo>
                <a:lnTo>
                  <a:pt x="253783" y="141433"/>
                </a:lnTo>
                <a:lnTo>
                  <a:pt x="252377" y="163530"/>
                </a:lnTo>
                <a:lnTo>
                  <a:pt x="250636" y="171999"/>
                </a:lnTo>
                <a:lnTo>
                  <a:pt x="247387" y="183147"/>
                </a:lnTo>
                <a:lnTo>
                  <a:pt x="241895" y="196378"/>
                </a:lnTo>
                <a:lnTo>
                  <a:pt x="233421" y="211094"/>
                </a:lnTo>
                <a:lnTo>
                  <a:pt x="235794" y="220566"/>
                </a:lnTo>
                <a:lnTo>
                  <a:pt x="246872" y="202943"/>
                </a:lnTo>
                <a:lnTo>
                  <a:pt x="255463" y="183006"/>
                </a:lnTo>
                <a:lnTo>
                  <a:pt x="262163" y="157475"/>
                </a:lnTo>
                <a:lnTo>
                  <a:pt x="266924" y="127195"/>
                </a:lnTo>
                <a:lnTo>
                  <a:pt x="259805" y="127195"/>
                </a:lnTo>
                <a:lnTo>
                  <a:pt x="256361" y="108547"/>
                </a:lnTo>
                <a:lnTo>
                  <a:pt x="239845" y="71718"/>
                </a:lnTo>
                <a:lnTo>
                  <a:pt x="204680" y="35225"/>
                </a:lnTo>
                <a:lnTo>
                  <a:pt x="176848" y="19353"/>
                </a:lnTo>
                <a:lnTo>
                  <a:pt x="156989" y="13022"/>
                </a:lnTo>
                <a:close/>
              </a:path>
              <a:path w="281940" h="220979">
                <a:moveTo>
                  <a:pt x="281340" y="0"/>
                </a:moveTo>
                <a:lnTo>
                  <a:pt x="273665" y="0"/>
                </a:lnTo>
                <a:lnTo>
                  <a:pt x="260062" y="127195"/>
                </a:lnTo>
                <a:lnTo>
                  <a:pt x="266924" y="127195"/>
                </a:lnTo>
                <a:lnTo>
                  <a:pt x="267572" y="123068"/>
                </a:lnTo>
                <a:lnTo>
                  <a:pt x="271860" y="86604"/>
                </a:lnTo>
                <a:lnTo>
                  <a:pt x="276356" y="46214"/>
                </a:lnTo>
                <a:lnTo>
                  <a:pt x="281340" y="0"/>
                </a:lnTo>
                <a:close/>
              </a:path>
              <a:path w="281940" h="220979">
                <a:moveTo>
                  <a:pt x="111599" y="5921"/>
                </a:moveTo>
                <a:lnTo>
                  <a:pt x="79196" y="9155"/>
                </a:lnTo>
                <a:lnTo>
                  <a:pt x="49326" y="18373"/>
                </a:lnTo>
                <a:lnTo>
                  <a:pt x="22693" y="32849"/>
                </a:lnTo>
                <a:lnTo>
                  <a:pt x="0" y="51858"/>
                </a:lnTo>
                <a:lnTo>
                  <a:pt x="6257" y="56347"/>
                </a:lnTo>
                <a:lnTo>
                  <a:pt x="27623" y="38437"/>
                </a:lnTo>
                <a:lnTo>
                  <a:pt x="52647" y="24782"/>
                </a:lnTo>
                <a:lnTo>
                  <a:pt x="80812" y="16078"/>
                </a:lnTo>
                <a:lnTo>
                  <a:pt x="111599" y="13022"/>
                </a:lnTo>
                <a:lnTo>
                  <a:pt x="156989" y="13022"/>
                </a:lnTo>
                <a:lnTo>
                  <a:pt x="145568" y="9381"/>
                </a:lnTo>
                <a:lnTo>
                  <a:pt x="111599" y="5921"/>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6" name="bk object 26"/>
          <p:cNvSpPr/>
          <p:nvPr/>
        </p:nvSpPr>
        <p:spPr>
          <a:xfrm>
            <a:off x="6468814" y="6152680"/>
            <a:ext cx="2675255" cy="706120"/>
          </a:xfrm>
          <a:custGeom>
            <a:avLst/>
            <a:gdLst/>
            <a:ahLst/>
            <a:cxnLst/>
            <a:rect l="l" t="t" r="r" b="b"/>
            <a:pathLst>
              <a:path w="2675254" h="529589">
                <a:moveTo>
                  <a:pt x="0" y="528989"/>
                </a:moveTo>
                <a:lnTo>
                  <a:pt x="2675186" y="528989"/>
                </a:lnTo>
                <a:lnTo>
                  <a:pt x="2675186" y="0"/>
                </a:lnTo>
                <a:lnTo>
                  <a:pt x="0" y="0"/>
                </a:lnTo>
                <a:lnTo>
                  <a:pt x="0" y="528989"/>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2" name="Holder 2"/>
          <p:cNvSpPr>
            <a:spLocks noGrp="1"/>
          </p:cNvSpPr>
          <p:nvPr>
            <p:ph type="title"/>
          </p:nvPr>
        </p:nvSpPr>
        <p:spPr/>
        <p:txBody>
          <a:bodyPr lIns="0" tIns="0" rIns="0" bIns="0"/>
          <a:lstStyle>
            <a:lvl1pPr>
              <a:defRPr sz="3200" b="0" i="0">
                <a:solidFill>
                  <a:srgbClr val="0055A0"/>
                </a:solidFill>
                <a:latin typeface="Arial"/>
                <a:cs typeface="Arial"/>
              </a:defRPr>
            </a:lvl1pPr>
          </a:lstStyle>
          <a:p>
            <a:endParaRPr/>
          </a:p>
        </p:txBody>
      </p:sp>
      <p:sp>
        <p:nvSpPr>
          <p:cNvPr id="3" name="Holder 3"/>
          <p:cNvSpPr>
            <a:spLocks noGrp="1"/>
          </p:cNvSpPr>
          <p:nvPr>
            <p:ph sz="half" idx="2"/>
          </p:nvPr>
        </p:nvSpPr>
        <p:spPr>
          <a:xfrm>
            <a:off x="457200" y="1577340"/>
            <a:ext cx="397764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D.</a:t>
            </a:r>
            <a:r>
              <a:rPr spc="-75" dirty="0"/>
              <a:t> </a:t>
            </a:r>
            <a:r>
              <a:rPr spc="-5" dirty="0"/>
              <a:t>Giordano</a:t>
            </a:r>
          </a:p>
        </p:txBody>
      </p:sp>
      <p:sp>
        <p:nvSpPr>
          <p:cNvPr id="6" name="Holder 6"/>
          <p:cNvSpPr>
            <a:spLocks noGrp="1"/>
          </p:cNvSpPr>
          <p:nvPr>
            <p:ph type="dt" sz="half" idx="6"/>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26/04/2017</a:t>
            </a:r>
          </a:p>
        </p:txBody>
      </p:sp>
      <p:sp>
        <p:nvSpPr>
          <p:cNvPr id="7" name="Holder 7"/>
          <p:cNvSpPr>
            <a:spLocks noGrp="1"/>
          </p:cNvSpPr>
          <p:nvPr>
            <p:ph type="sldNum" sz="quarter" idx="7"/>
          </p:nvPr>
        </p:nvSpPr>
        <p:spPr/>
        <p:txBody>
          <a:bodyPr lIns="0" tIns="0" rIns="0" bIns="0"/>
          <a:lstStyle>
            <a:lvl1pPr>
              <a:defRPr sz="900" b="0" i="0">
                <a:solidFill>
                  <a:srgbClr val="8999BE"/>
                </a:solidFill>
                <a:latin typeface="Arial"/>
                <a:cs typeface="Arial"/>
              </a:defRPr>
            </a:lvl1pPr>
          </a:lstStyle>
          <a:p>
            <a:pPr marL="88900">
              <a:lnSpc>
                <a:spcPts val="1010"/>
              </a:lnSpc>
            </a:pPr>
            <a:fld id="{81D60167-4931-47E6-BA6A-407CBD079E47}" type="slidenum">
              <a:rPr dirty="0"/>
              <a:pPr marL="889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70074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055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D.</a:t>
            </a:r>
            <a:r>
              <a:rPr spc="-75" dirty="0"/>
              <a:t> </a:t>
            </a:r>
            <a:r>
              <a:rPr spc="-5" dirty="0"/>
              <a:t>Giordano</a:t>
            </a:r>
          </a:p>
        </p:txBody>
      </p:sp>
      <p:sp>
        <p:nvSpPr>
          <p:cNvPr id="4" name="Holder 4"/>
          <p:cNvSpPr>
            <a:spLocks noGrp="1"/>
          </p:cNvSpPr>
          <p:nvPr>
            <p:ph type="dt" sz="half" idx="6"/>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26/04/2017</a:t>
            </a:r>
          </a:p>
        </p:txBody>
      </p:sp>
      <p:sp>
        <p:nvSpPr>
          <p:cNvPr id="5" name="Holder 5"/>
          <p:cNvSpPr>
            <a:spLocks noGrp="1"/>
          </p:cNvSpPr>
          <p:nvPr>
            <p:ph type="sldNum" sz="quarter" idx="7"/>
          </p:nvPr>
        </p:nvSpPr>
        <p:spPr/>
        <p:txBody>
          <a:bodyPr lIns="0" tIns="0" rIns="0" bIns="0"/>
          <a:lstStyle>
            <a:lvl1pPr>
              <a:defRPr sz="900" b="0" i="0">
                <a:solidFill>
                  <a:srgbClr val="8999BE"/>
                </a:solidFill>
                <a:latin typeface="Arial"/>
                <a:cs typeface="Arial"/>
              </a:defRPr>
            </a:lvl1pPr>
          </a:lstStyle>
          <a:p>
            <a:pPr marL="88900">
              <a:lnSpc>
                <a:spcPts val="1010"/>
              </a:lnSpc>
            </a:pPr>
            <a:fld id="{81D60167-4931-47E6-BA6A-407CBD079E47}" type="slidenum">
              <a:rPr dirty="0"/>
              <a:pPr marL="889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688370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60831" y="2599380"/>
            <a:ext cx="1219835" cy="1625600"/>
          </a:xfrm>
          <a:custGeom>
            <a:avLst/>
            <a:gdLst/>
            <a:ahLst/>
            <a:cxnLst/>
            <a:rect l="l" t="t" r="r" b="b"/>
            <a:pathLst>
              <a:path w="1219835" h="1219200">
                <a:moveTo>
                  <a:pt x="1219804" y="0"/>
                </a:moveTo>
                <a:lnTo>
                  <a:pt x="0" y="0"/>
                </a:lnTo>
                <a:lnTo>
                  <a:pt x="0" y="1219200"/>
                </a:lnTo>
                <a:lnTo>
                  <a:pt x="364027" y="1219200"/>
                </a:lnTo>
                <a:lnTo>
                  <a:pt x="569801" y="1000760"/>
                </a:lnTo>
                <a:lnTo>
                  <a:pt x="545402" y="1000760"/>
                </a:lnTo>
                <a:lnTo>
                  <a:pt x="502954" y="981710"/>
                </a:lnTo>
                <a:lnTo>
                  <a:pt x="470638" y="962660"/>
                </a:lnTo>
                <a:lnTo>
                  <a:pt x="235835" y="962660"/>
                </a:lnTo>
                <a:lnTo>
                  <a:pt x="204278" y="853439"/>
                </a:lnTo>
                <a:lnTo>
                  <a:pt x="185299" y="786130"/>
                </a:lnTo>
                <a:lnTo>
                  <a:pt x="165567" y="717550"/>
                </a:lnTo>
                <a:lnTo>
                  <a:pt x="149050" y="656590"/>
                </a:lnTo>
                <a:lnTo>
                  <a:pt x="136608" y="603250"/>
                </a:lnTo>
                <a:lnTo>
                  <a:pt x="128795" y="554990"/>
                </a:lnTo>
                <a:lnTo>
                  <a:pt x="126163" y="510540"/>
                </a:lnTo>
                <a:lnTo>
                  <a:pt x="129453" y="462280"/>
                </a:lnTo>
                <a:lnTo>
                  <a:pt x="138746" y="415290"/>
                </a:lnTo>
                <a:lnTo>
                  <a:pt x="153687" y="369569"/>
                </a:lnTo>
                <a:lnTo>
                  <a:pt x="173922" y="326390"/>
                </a:lnTo>
                <a:lnTo>
                  <a:pt x="199098" y="287019"/>
                </a:lnTo>
                <a:lnTo>
                  <a:pt x="228859" y="248919"/>
                </a:lnTo>
                <a:lnTo>
                  <a:pt x="262852" y="215900"/>
                </a:lnTo>
                <a:lnTo>
                  <a:pt x="300722" y="186690"/>
                </a:lnTo>
                <a:lnTo>
                  <a:pt x="342115" y="162559"/>
                </a:lnTo>
                <a:lnTo>
                  <a:pt x="386677" y="143509"/>
                </a:lnTo>
                <a:lnTo>
                  <a:pt x="434053" y="130809"/>
                </a:lnTo>
                <a:lnTo>
                  <a:pt x="483890" y="124459"/>
                </a:lnTo>
                <a:lnTo>
                  <a:pt x="490231" y="123190"/>
                </a:lnTo>
                <a:lnTo>
                  <a:pt x="500674" y="123190"/>
                </a:lnTo>
                <a:lnTo>
                  <a:pt x="514911" y="121919"/>
                </a:lnTo>
                <a:lnTo>
                  <a:pt x="1219804" y="121919"/>
                </a:lnTo>
                <a:lnTo>
                  <a:pt x="1219804" y="0"/>
                </a:lnTo>
                <a:close/>
              </a:path>
              <a:path w="1219835" h="1219200">
                <a:moveTo>
                  <a:pt x="902312" y="521969"/>
                </a:moveTo>
                <a:lnTo>
                  <a:pt x="901639" y="521969"/>
                </a:lnTo>
                <a:lnTo>
                  <a:pt x="894765" y="595630"/>
                </a:lnTo>
                <a:lnTo>
                  <a:pt x="876677" y="655319"/>
                </a:lnTo>
                <a:lnTo>
                  <a:pt x="855332" y="699769"/>
                </a:lnTo>
                <a:lnTo>
                  <a:pt x="824847" y="748030"/>
                </a:lnTo>
                <a:lnTo>
                  <a:pt x="771858" y="812800"/>
                </a:lnTo>
                <a:lnTo>
                  <a:pt x="730633" y="858519"/>
                </a:lnTo>
                <a:lnTo>
                  <a:pt x="390563" y="1219200"/>
                </a:lnTo>
                <a:lnTo>
                  <a:pt x="1055660" y="1219200"/>
                </a:lnTo>
                <a:lnTo>
                  <a:pt x="1013482" y="1027430"/>
                </a:lnTo>
                <a:lnTo>
                  <a:pt x="665218" y="1027430"/>
                </a:lnTo>
                <a:lnTo>
                  <a:pt x="625110" y="1022350"/>
                </a:lnTo>
                <a:lnTo>
                  <a:pt x="603752" y="1018539"/>
                </a:lnTo>
                <a:lnTo>
                  <a:pt x="620692" y="1000760"/>
                </a:lnTo>
                <a:lnTo>
                  <a:pt x="744759" y="1000760"/>
                </a:lnTo>
                <a:lnTo>
                  <a:pt x="791723" y="990600"/>
                </a:lnTo>
                <a:lnTo>
                  <a:pt x="841074" y="971550"/>
                </a:lnTo>
                <a:lnTo>
                  <a:pt x="886400" y="946150"/>
                </a:lnTo>
                <a:lnTo>
                  <a:pt x="927161" y="914400"/>
                </a:lnTo>
                <a:lnTo>
                  <a:pt x="962814" y="877569"/>
                </a:lnTo>
                <a:lnTo>
                  <a:pt x="980522" y="877569"/>
                </a:lnTo>
                <a:lnTo>
                  <a:pt x="902312" y="521969"/>
                </a:lnTo>
                <a:close/>
              </a:path>
              <a:path w="1219835" h="1219200">
                <a:moveTo>
                  <a:pt x="854819" y="298450"/>
                </a:moveTo>
                <a:lnTo>
                  <a:pt x="813423" y="298450"/>
                </a:lnTo>
                <a:lnTo>
                  <a:pt x="821091" y="300990"/>
                </a:lnTo>
                <a:lnTo>
                  <a:pt x="829525" y="304800"/>
                </a:lnTo>
                <a:lnTo>
                  <a:pt x="864796" y="342900"/>
                </a:lnTo>
                <a:lnTo>
                  <a:pt x="895536" y="420369"/>
                </a:lnTo>
                <a:lnTo>
                  <a:pt x="909870" y="469900"/>
                </a:lnTo>
                <a:lnTo>
                  <a:pt x="923409" y="528319"/>
                </a:lnTo>
                <a:lnTo>
                  <a:pt x="929705" y="558800"/>
                </a:lnTo>
                <a:lnTo>
                  <a:pt x="938470" y="598169"/>
                </a:lnTo>
                <a:lnTo>
                  <a:pt x="949268" y="647700"/>
                </a:lnTo>
                <a:lnTo>
                  <a:pt x="961661" y="703580"/>
                </a:lnTo>
                <a:lnTo>
                  <a:pt x="975210" y="764540"/>
                </a:lnTo>
                <a:lnTo>
                  <a:pt x="989478" y="829310"/>
                </a:lnTo>
                <a:lnTo>
                  <a:pt x="1018422" y="958850"/>
                </a:lnTo>
                <a:lnTo>
                  <a:pt x="1056292" y="1127760"/>
                </a:lnTo>
                <a:lnTo>
                  <a:pt x="1077004" y="1219200"/>
                </a:lnTo>
                <a:lnTo>
                  <a:pt x="1219804" y="1219200"/>
                </a:lnTo>
                <a:lnTo>
                  <a:pt x="1219804" y="845819"/>
                </a:lnTo>
                <a:lnTo>
                  <a:pt x="1011412" y="845819"/>
                </a:lnTo>
                <a:lnTo>
                  <a:pt x="1005246" y="817880"/>
                </a:lnTo>
                <a:lnTo>
                  <a:pt x="1024816" y="777240"/>
                </a:lnTo>
                <a:lnTo>
                  <a:pt x="1045349" y="712469"/>
                </a:lnTo>
                <a:lnTo>
                  <a:pt x="1053354" y="647700"/>
                </a:lnTo>
                <a:lnTo>
                  <a:pt x="1051799" y="603250"/>
                </a:lnTo>
                <a:lnTo>
                  <a:pt x="1044771" y="556259"/>
                </a:lnTo>
                <a:lnTo>
                  <a:pt x="1032110" y="509269"/>
                </a:lnTo>
                <a:lnTo>
                  <a:pt x="1013656" y="462280"/>
                </a:lnTo>
                <a:lnTo>
                  <a:pt x="989248" y="419100"/>
                </a:lnTo>
                <a:lnTo>
                  <a:pt x="959993" y="379730"/>
                </a:lnTo>
                <a:lnTo>
                  <a:pt x="925217" y="345440"/>
                </a:lnTo>
                <a:lnTo>
                  <a:pt x="885328" y="314959"/>
                </a:lnTo>
                <a:lnTo>
                  <a:pt x="854819" y="298450"/>
                </a:lnTo>
                <a:close/>
              </a:path>
              <a:path w="1219835" h="1219200">
                <a:moveTo>
                  <a:pt x="980522" y="877569"/>
                </a:moveTo>
                <a:lnTo>
                  <a:pt x="962814" y="877569"/>
                </a:lnTo>
                <a:lnTo>
                  <a:pt x="968307" y="902969"/>
                </a:lnTo>
                <a:lnTo>
                  <a:pt x="932557" y="937260"/>
                </a:lnTo>
                <a:lnTo>
                  <a:pt x="891490" y="966469"/>
                </a:lnTo>
                <a:lnTo>
                  <a:pt x="845618" y="991869"/>
                </a:lnTo>
                <a:lnTo>
                  <a:pt x="795455" y="1010919"/>
                </a:lnTo>
                <a:lnTo>
                  <a:pt x="741515" y="1023619"/>
                </a:lnTo>
                <a:lnTo>
                  <a:pt x="684311" y="1027430"/>
                </a:lnTo>
                <a:lnTo>
                  <a:pt x="1013482" y="1027430"/>
                </a:lnTo>
                <a:lnTo>
                  <a:pt x="980522" y="877569"/>
                </a:lnTo>
                <a:close/>
              </a:path>
              <a:path w="1219835" h="1219200">
                <a:moveTo>
                  <a:pt x="744759" y="1000760"/>
                </a:moveTo>
                <a:lnTo>
                  <a:pt x="620692" y="1000760"/>
                </a:lnTo>
                <a:lnTo>
                  <a:pt x="635234" y="1003300"/>
                </a:lnTo>
                <a:lnTo>
                  <a:pt x="666652" y="1005839"/>
                </a:lnTo>
                <a:lnTo>
                  <a:pt x="683112" y="1005839"/>
                </a:lnTo>
                <a:lnTo>
                  <a:pt x="738888" y="1002030"/>
                </a:lnTo>
                <a:lnTo>
                  <a:pt x="744759" y="1000760"/>
                </a:lnTo>
                <a:close/>
              </a:path>
              <a:path w="1219835" h="1219200">
                <a:moveTo>
                  <a:pt x="476935" y="896619"/>
                </a:moveTo>
                <a:lnTo>
                  <a:pt x="388903" y="896619"/>
                </a:lnTo>
                <a:lnTo>
                  <a:pt x="398285" y="899160"/>
                </a:lnTo>
                <a:lnTo>
                  <a:pt x="428207" y="906780"/>
                </a:lnTo>
                <a:lnTo>
                  <a:pt x="453212" y="927100"/>
                </a:lnTo>
                <a:lnTo>
                  <a:pt x="484051" y="947419"/>
                </a:lnTo>
                <a:lnTo>
                  <a:pt x="520143" y="967739"/>
                </a:lnTo>
                <a:lnTo>
                  <a:pt x="560906" y="984250"/>
                </a:lnTo>
                <a:lnTo>
                  <a:pt x="545402" y="1000760"/>
                </a:lnTo>
                <a:lnTo>
                  <a:pt x="569801" y="1000760"/>
                </a:lnTo>
                <a:lnTo>
                  <a:pt x="665509" y="899160"/>
                </a:lnTo>
                <a:lnTo>
                  <a:pt x="513026" y="899160"/>
                </a:lnTo>
                <a:lnTo>
                  <a:pt x="476935" y="896619"/>
                </a:lnTo>
                <a:close/>
              </a:path>
              <a:path w="1219835" h="1219200">
                <a:moveTo>
                  <a:pt x="180679" y="703580"/>
                </a:moveTo>
                <a:lnTo>
                  <a:pt x="180107" y="704850"/>
                </a:lnTo>
                <a:lnTo>
                  <a:pt x="256506" y="962660"/>
                </a:lnTo>
                <a:lnTo>
                  <a:pt x="470638" y="962660"/>
                </a:lnTo>
                <a:lnTo>
                  <a:pt x="462020" y="957580"/>
                </a:lnTo>
                <a:lnTo>
                  <a:pt x="423652" y="929639"/>
                </a:lnTo>
                <a:lnTo>
                  <a:pt x="388903" y="896619"/>
                </a:lnTo>
                <a:lnTo>
                  <a:pt x="476935" y="896619"/>
                </a:lnTo>
                <a:lnTo>
                  <a:pt x="458890" y="895350"/>
                </a:lnTo>
                <a:lnTo>
                  <a:pt x="407043" y="883919"/>
                </a:lnTo>
                <a:lnTo>
                  <a:pt x="358140" y="866139"/>
                </a:lnTo>
                <a:lnTo>
                  <a:pt x="312834" y="842010"/>
                </a:lnTo>
                <a:lnTo>
                  <a:pt x="271781" y="812800"/>
                </a:lnTo>
                <a:lnTo>
                  <a:pt x="235635" y="779780"/>
                </a:lnTo>
                <a:lnTo>
                  <a:pt x="205049" y="742950"/>
                </a:lnTo>
                <a:lnTo>
                  <a:pt x="180679" y="703580"/>
                </a:lnTo>
                <a:close/>
              </a:path>
              <a:path w="1219835" h="1219200">
                <a:moveTo>
                  <a:pt x="724131" y="836930"/>
                </a:moveTo>
                <a:lnTo>
                  <a:pt x="723626" y="836930"/>
                </a:lnTo>
                <a:lnTo>
                  <a:pt x="677439" y="863600"/>
                </a:lnTo>
                <a:lnTo>
                  <a:pt x="626327" y="882650"/>
                </a:lnTo>
                <a:lnTo>
                  <a:pt x="571215" y="895350"/>
                </a:lnTo>
                <a:lnTo>
                  <a:pt x="513026" y="899160"/>
                </a:lnTo>
                <a:lnTo>
                  <a:pt x="665509" y="899160"/>
                </a:lnTo>
                <a:lnTo>
                  <a:pt x="724131" y="836930"/>
                </a:lnTo>
                <a:close/>
              </a:path>
              <a:path w="1219835" h="1219200">
                <a:moveTo>
                  <a:pt x="515548" y="142240"/>
                </a:moveTo>
                <a:lnTo>
                  <a:pt x="469518" y="146050"/>
                </a:lnTo>
                <a:lnTo>
                  <a:pt x="425145" y="153669"/>
                </a:lnTo>
                <a:lnTo>
                  <a:pt x="382784" y="167640"/>
                </a:lnTo>
                <a:lnTo>
                  <a:pt x="342785" y="185419"/>
                </a:lnTo>
                <a:lnTo>
                  <a:pt x="305501" y="208280"/>
                </a:lnTo>
                <a:lnTo>
                  <a:pt x="271285" y="236219"/>
                </a:lnTo>
                <a:lnTo>
                  <a:pt x="240488" y="266700"/>
                </a:lnTo>
                <a:lnTo>
                  <a:pt x="213462" y="300990"/>
                </a:lnTo>
                <a:lnTo>
                  <a:pt x="190561" y="337819"/>
                </a:lnTo>
                <a:lnTo>
                  <a:pt x="172136" y="378459"/>
                </a:lnTo>
                <a:lnTo>
                  <a:pt x="158538" y="420369"/>
                </a:lnTo>
                <a:lnTo>
                  <a:pt x="150122" y="464819"/>
                </a:lnTo>
                <a:lnTo>
                  <a:pt x="147238" y="510540"/>
                </a:lnTo>
                <a:lnTo>
                  <a:pt x="150112" y="557530"/>
                </a:lnTo>
                <a:lnTo>
                  <a:pt x="158502" y="601980"/>
                </a:lnTo>
                <a:lnTo>
                  <a:pt x="172061" y="643890"/>
                </a:lnTo>
                <a:lnTo>
                  <a:pt x="190441" y="683259"/>
                </a:lnTo>
                <a:lnTo>
                  <a:pt x="213294" y="721359"/>
                </a:lnTo>
                <a:lnTo>
                  <a:pt x="240272" y="755650"/>
                </a:lnTo>
                <a:lnTo>
                  <a:pt x="271029" y="786130"/>
                </a:lnTo>
                <a:lnTo>
                  <a:pt x="305215" y="812800"/>
                </a:lnTo>
                <a:lnTo>
                  <a:pt x="342485" y="835660"/>
                </a:lnTo>
                <a:lnTo>
                  <a:pt x="382489" y="854710"/>
                </a:lnTo>
                <a:lnTo>
                  <a:pt x="424881" y="867410"/>
                </a:lnTo>
                <a:lnTo>
                  <a:pt x="469313" y="876300"/>
                </a:lnTo>
                <a:lnTo>
                  <a:pt x="515437" y="878839"/>
                </a:lnTo>
                <a:lnTo>
                  <a:pt x="561558" y="876300"/>
                </a:lnTo>
                <a:lnTo>
                  <a:pt x="605988" y="867410"/>
                </a:lnTo>
                <a:lnTo>
                  <a:pt x="648379" y="854710"/>
                </a:lnTo>
                <a:lnTo>
                  <a:pt x="688383" y="835660"/>
                </a:lnTo>
                <a:lnTo>
                  <a:pt x="698736" y="829310"/>
                </a:lnTo>
                <a:lnTo>
                  <a:pt x="370732" y="829310"/>
                </a:lnTo>
                <a:lnTo>
                  <a:pt x="360451" y="824230"/>
                </a:lnTo>
                <a:lnTo>
                  <a:pt x="317957" y="767080"/>
                </a:lnTo>
                <a:lnTo>
                  <a:pt x="305420" y="725169"/>
                </a:lnTo>
                <a:lnTo>
                  <a:pt x="297693" y="684530"/>
                </a:lnTo>
                <a:lnTo>
                  <a:pt x="294387" y="642619"/>
                </a:lnTo>
                <a:lnTo>
                  <a:pt x="859222" y="642619"/>
                </a:lnTo>
                <a:lnTo>
                  <a:pt x="872370" y="601980"/>
                </a:lnTo>
                <a:lnTo>
                  <a:pt x="875726" y="584200"/>
                </a:lnTo>
                <a:lnTo>
                  <a:pt x="301114" y="584200"/>
                </a:lnTo>
                <a:lnTo>
                  <a:pt x="265841" y="577850"/>
                </a:lnTo>
                <a:lnTo>
                  <a:pt x="238475" y="561340"/>
                </a:lnTo>
                <a:lnTo>
                  <a:pt x="220770" y="535940"/>
                </a:lnTo>
                <a:lnTo>
                  <a:pt x="214478" y="501650"/>
                </a:lnTo>
                <a:lnTo>
                  <a:pt x="221088" y="468630"/>
                </a:lnTo>
                <a:lnTo>
                  <a:pt x="239423" y="443230"/>
                </a:lnTo>
                <a:lnTo>
                  <a:pt x="267245" y="426719"/>
                </a:lnTo>
                <a:lnTo>
                  <a:pt x="302313" y="420369"/>
                </a:lnTo>
                <a:lnTo>
                  <a:pt x="871158" y="420369"/>
                </a:lnTo>
                <a:lnTo>
                  <a:pt x="870624" y="417830"/>
                </a:lnTo>
                <a:lnTo>
                  <a:pt x="857889" y="381000"/>
                </a:lnTo>
                <a:lnTo>
                  <a:pt x="408466" y="381000"/>
                </a:lnTo>
                <a:lnTo>
                  <a:pt x="392154" y="367030"/>
                </a:lnTo>
                <a:lnTo>
                  <a:pt x="424575" y="335280"/>
                </a:lnTo>
                <a:lnTo>
                  <a:pt x="460604" y="306069"/>
                </a:lnTo>
                <a:lnTo>
                  <a:pt x="499897" y="281940"/>
                </a:lnTo>
                <a:lnTo>
                  <a:pt x="542112" y="261619"/>
                </a:lnTo>
                <a:lnTo>
                  <a:pt x="586907" y="247650"/>
                </a:lnTo>
                <a:lnTo>
                  <a:pt x="633939" y="238759"/>
                </a:lnTo>
                <a:lnTo>
                  <a:pt x="682866" y="234950"/>
                </a:lnTo>
                <a:lnTo>
                  <a:pt x="1103464" y="234950"/>
                </a:lnTo>
                <a:lnTo>
                  <a:pt x="1103833" y="231140"/>
                </a:lnTo>
                <a:lnTo>
                  <a:pt x="785912" y="231140"/>
                </a:lnTo>
                <a:lnTo>
                  <a:pt x="756393" y="223519"/>
                </a:lnTo>
                <a:lnTo>
                  <a:pt x="746373" y="222250"/>
                </a:lnTo>
                <a:lnTo>
                  <a:pt x="706397" y="194309"/>
                </a:lnTo>
                <a:lnTo>
                  <a:pt x="662591" y="172719"/>
                </a:lnTo>
                <a:lnTo>
                  <a:pt x="615691" y="156209"/>
                </a:lnTo>
                <a:lnTo>
                  <a:pt x="566431" y="146050"/>
                </a:lnTo>
                <a:lnTo>
                  <a:pt x="515548" y="142240"/>
                </a:lnTo>
                <a:close/>
              </a:path>
              <a:path w="1219835" h="1219200">
                <a:moveTo>
                  <a:pt x="1219804" y="218440"/>
                </a:moveTo>
                <a:lnTo>
                  <a:pt x="1125053" y="218440"/>
                </a:lnTo>
                <a:lnTo>
                  <a:pt x="1115087" y="321309"/>
                </a:lnTo>
                <a:lnTo>
                  <a:pt x="1102057" y="450850"/>
                </a:lnTo>
                <a:lnTo>
                  <a:pt x="1095314" y="515619"/>
                </a:lnTo>
                <a:lnTo>
                  <a:pt x="1089168" y="572769"/>
                </a:lnTo>
                <a:lnTo>
                  <a:pt x="1080454" y="640080"/>
                </a:lnTo>
                <a:lnTo>
                  <a:pt x="1070586" y="694690"/>
                </a:lnTo>
                <a:lnTo>
                  <a:pt x="1059156" y="740409"/>
                </a:lnTo>
                <a:lnTo>
                  <a:pt x="1045756" y="778509"/>
                </a:lnTo>
                <a:lnTo>
                  <a:pt x="1011412" y="845819"/>
                </a:lnTo>
                <a:lnTo>
                  <a:pt x="1219804" y="845819"/>
                </a:lnTo>
                <a:lnTo>
                  <a:pt x="1219804" y="218440"/>
                </a:lnTo>
                <a:close/>
              </a:path>
              <a:path w="1219835" h="1219200">
                <a:moveTo>
                  <a:pt x="859222" y="642619"/>
                </a:moveTo>
                <a:lnTo>
                  <a:pt x="301327" y="642619"/>
                </a:lnTo>
                <a:lnTo>
                  <a:pt x="309375" y="643890"/>
                </a:lnTo>
                <a:lnTo>
                  <a:pt x="316304" y="643890"/>
                </a:lnTo>
                <a:lnTo>
                  <a:pt x="320144" y="684530"/>
                </a:lnTo>
                <a:lnTo>
                  <a:pt x="329287" y="728980"/>
                </a:lnTo>
                <a:lnTo>
                  <a:pt x="345546" y="777240"/>
                </a:lnTo>
                <a:lnTo>
                  <a:pt x="370732" y="829310"/>
                </a:lnTo>
                <a:lnTo>
                  <a:pt x="698736" y="829310"/>
                </a:lnTo>
                <a:lnTo>
                  <a:pt x="759840" y="786130"/>
                </a:lnTo>
                <a:lnTo>
                  <a:pt x="790597" y="755650"/>
                </a:lnTo>
                <a:lnTo>
                  <a:pt x="817577" y="721359"/>
                </a:lnTo>
                <a:lnTo>
                  <a:pt x="840430" y="683259"/>
                </a:lnTo>
                <a:lnTo>
                  <a:pt x="858811" y="643890"/>
                </a:lnTo>
                <a:lnTo>
                  <a:pt x="859222" y="642619"/>
                </a:lnTo>
                <a:close/>
              </a:path>
              <a:path w="1219835" h="1219200">
                <a:moveTo>
                  <a:pt x="384420" y="549909"/>
                </a:moveTo>
                <a:lnTo>
                  <a:pt x="357323" y="549909"/>
                </a:lnTo>
                <a:lnTo>
                  <a:pt x="353949" y="568959"/>
                </a:lnTo>
                <a:lnTo>
                  <a:pt x="347397" y="572769"/>
                </a:lnTo>
                <a:lnTo>
                  <a:pt x="336162" y="577850"/>
                </a:lnTo>
                <a:lnTo>
                  <a:pt x="320611" y="582930"/>
                </a:lnTo>
                <a:lnTo>
                  <a:pt x="301114" y="584200"/>
                </a:lnTo>
                <a:lnTo>
                  <a:pt x="875726" y="584200"/>
                </a:lnTo>
                <a:lnTo>
                  <a:pt x="875966" y="582930"/>
                </a:lnTo>
                <a:lnTo>
                  <a:pt x="782426" y="582930"/>
                </a:lnTo>
                <a:lnTo>
                  <a:pt x="781290" y="581659"/>
                </a:lnTo>
                <a:lnTo>
                  <a:pt x="383119" y="581659"/>
                </a:lnTo>
                <a:lnTo>
                  <a:pt x="384382" y="551180"/>
                </a:lnTo>
                <a:lnTo>
                  <a:pt x="384420" y="549909"/>
                </a:lnTo>
                <a:close/>
              </a:path>
              <a:path w="1219835" h="1219200">
                <a:moveTo>
                  <a:pt x="1103464" y="234950"/>
                </a:moveTo>
                <a:lnTo>
                  <a:pt x="682866" y="234950"/>
                </a:lnTo>
                <a:lnTo>
                  <a:pt x="734164" y="238759"/>
                </a:lnTo>
                <a:lnTo>
                  <a:pt x="783456" y="248919"/>
                </a:lnTo>
                <a:lnTo>
                  <a:pt x="830374" y="264159"/>
                </a:lnTo>
                <a:lnTo>
                  <a:pt x="874547" y="285750"/>
                </a:lnTo>
                <a:lnTo>
                  <a:pt x="915605" y="312419"/>
                </a:lnTo>
                <a:lnTo>
                  <a:pt x="953177" y="344169"/>
                </a:lnTo>
                <a:lnTo>
                  <a:pt x="986895" y="381000"/>
                </a:lnTo>
                <a:lnTo>
                  <a:pt x="1016959" y="424180"/>
                </a:lnTo>
                <a:lnTo>
                  <a:pt x="1041986" y="476250"/>
                </a:lnTo>
                <a:lnTo>
                  <a:pt x="1059980" y="530859"/>
                </a:lnTo>
                <a:lnTo>
                  <a:pt x="1068945" y="584200"/>
                </a:lnTo>
                <a:lnTo>
                  <a:pt x="1069606" y="584200"/>
                </a:lnTo>
                <a:lnTo>
                  <a:pt x="1103464" y="234950"/>
                </a:lnTo>
                <a:close/>
              </a:path>
              <a:path w="1219835" h="1219200">
                <a:moveTo>
                  <a:pt x="871692" y="422909"/>
                </a:moveTo>
                <a:lnTo>
                  <a:pt x="791563" y="422909"/>
                </a:lnTo>
                <a:lnTo>
                  <a:pt x="790456" y="443230"/>
                </a:lnTo>
                <a:lnTo>
                  <a:pt x="790348" y="445769"/>
                </a:lnTo>
                <a:lnTo>
                  <a:pt x="789647" y="468630"/>
                </a:lnTo>
                <a:lnTo>
                  <a:pt x="789354" y="488950"/>
                </a:lnTo>
                <a:lnTo>
                  <a:pt x="789239" y="544830"/>
                </a:lnTo>
                <a:lnTo>
                  <a:pt x="789457" y="561340"/>
                </a:lnTo>
                <a:lnTo>
                  <a:pt x="789914" y="582930"/>
                </a:lnTo>
                <a:lnTo>
                  <a:pt x="875966" y="582930"/>
                </a:lnTo>
                <a:lnTo>
                  <a:pt x="880761" y="557530"/>
                </a:lnTo>
                <a:lnTo>
                  <a:pt x="883635" y="510540"/>
                </a:lnTo>
                <a:lnTo>
                  <a:pt x="880234" y="463550"/>
                </a:lnTo>
                <a:lnTo>
                  <a:pt x="871692" y="422909"/>
                </a:lnTo>
                <a:close/>
              </a:path>
              <a:path w="1219835" h="1219200">
                <a:moveTo>
                  <a:pt x="467837" y="580390"/>
                </a:moveTo>
                <a:lnTo>
                  <a:pt x="394762" y="580390"/>
                </a:lnTo>
                <a:lnTo>
                  <a:pt x="383119" y="581659"/>
                </a:lnTo>
                <a:lnTo>
                  <a:pt x="475395" y="581659"/>
                </a:lnTo>
                <a:lnTo>
                  <a:pt x="467837" y="580390"/>
                </a:lnTo>
                <a:close/>
              </a:path>
              <a:path w="1219835" h="1219200">
                <a:moveTo>
                  <a:pt x="510683" y="563880"/>
                </a:moveTo>
                <a:lnTo>
                  <a:pt x="482108" y="563880"/>
                </a:lnTo>
                <a:lnTo>
                  <a:pt x="481860" y="566419"/>
                </a:lnTo>
                <a:lnTo>
                  <a:pt x="481715" y="567690"/>
                </a:lnTo>
                <a:lnTo>
                  <a:pt x="481670" y="577850"/>
                </a:lnTo>
                <a:lnTo>
                  <a:pt x="481771" y="579119"/>
                </a:lnTo>
                <a:lnTo>
                  <a:pt x="482108" y="581659"/>
                </a:lnTo>
                <a:lnTo>
                  <a:pt x="509910" y="581659"/>
                </a:lnTo>
                <a:lnTo>
                  <a:pt x="510683" y="563880"/>
                </a:lnTo>
                <a:close/>
              </a:path>
              <a:path w="1219835" h="1219200">
                <a:moveTo>
                  <a:pt x="530772" y="580390"/>
                </a:moveTo>
                <a:lnTo>
                  <a:pt x="513811" y="580390"/>
                </a:lnTo>
                <a:lnTo>
                  <a:pt x="509910" y="581659"/>
                </a:lnTo>
                <a:lnTo>
                  <a:pt x="534673" y="581659"/>
                </a:lnTo>
                <a:lnTo>
                  <a:pt x="530772" y="580390"/>
                </a:lnTo>
                <a:close/>
              </a:path>
              <a:path w="1219835" h="1219200">
                <a:moveTo>
                  <a:pt x="544494" y="504190"/>
                </a:moveTo>
                <a:lnTo>
                  <a:pt x="532836" y="504190"/>
                </a:lnTo>
                <a:lnTo>
                  <a:pt x="532862" y="524509"/>
                </a:lnTo>
                <a:lnTo>
                  <a:pt x="532980" y="535940"/>
                </a:lnTo>
                <a:lnTo>
                  <a:pt x="533410" y="551180"/>
                </a:lnTo>
                <a:lnTo>
                  <a:pt x="534280" y="572769"/>
                </a:lnTo>
                <a:lnTo>
                  <a:pt x="534673" y="581659"/>
                </a:lnTo>
                <a:lnTo>
                  <a:pt x="602240" y="581659"/>
                </a:lnTo>
                <a:lnTo>
                  <a:pt x="592172" y="566419"/>
                </a:lnTo>
                <a:lnTo>
                  <a:pt x="577365" y="544830"/>
                </a:lnTo>
                <a:lnTo>
                  <a:pt x="560559" y="521969"/>
                </a:lnTo>
                <a:lnTo>
                  <a:pt x="544494" y="504190"/>
                </a:lnTo>
                <a:close/>
              </a:path>
              <a:path w="1219835" h="1219200">
                <a:moveTo>
                  <a:pt x="626353" y="580390"/>
                </a:moveTo>
                <a:lnTo>
                  <a:pt x="606590" y="580390"/>
                </a:lnTo>
                <a:lnTo>
                  <a:pt x="602240" y="581659"/>
                </a:lnTo>
                <a:lnTo>
                  <a:pt x="630938" y="581659"/>
                </a:lnTo>
                <a:lnTo>
                  <a:pt x="626353" y="580390"/>
                </a:lnTo>
                <a:close/>
              </a:path>
              <a:path w="1219835" h="1219200">
                <a:moveTo>
                  <a:pt x="653209" y="422909"/>
                </a:moveTo>
                <a:lnTo>
                  <a:pt x="564437" y="422909"/>
                </a:lnTo>
                <a:lnTo>
                  <a:pt x="583100" y="425450"/>
                </a:lnTo>
                <a:lnTo>
                  <a:pt x="598932" y="430530"/>
                </a:lnTo>
                <a:lnTo>
                  <a:pt x="609913" y="441959"/>
                </a:lnTo>
                <a:lnTo>
                  <a:pt x="614022" y="459740"/>
                </a:lnTo>
                <a:lnTo>
                  <a:pt x="609003" y="478790"/>
                </a:lnTo>
                <a:lnTo>
                  <a:pt x="596656" y="492759"/>
                </a:lnTo>
                <a:lnTo>
                  <a:pt x="581048" y="500380"/>
                </a:lnTo>
                <a:lnTo>
                  <a:pt x="566243" y="502919"/>
                </a:lnTo>
                <a:lnTo>
                  <a:pt x="579213" y="519430"/>
                </a:lnTo>
                <a:lnTo>
                  <a:pt x="597813" y="542290"/>
                </a:lnTo>
                <a:lnTo>
                  <a:pt x="616802" y="565150"/>
                </a:lnTo>
                <a:lnTo>
                  <a:pt x="630938" y="581659"/>
                </a:lnTo>
                <a:lnTo>
                  <a:pt x="651543" y="581659"/>
                </a:lnTo>
                <a:lnTo>
                  <a:pt x="653449" y="535940"/>
                </a:lnTo>
                <a:lnTo>
                  <a:pt x="653868" y="464819"/>
                </a:lnTo>
                <a:lnTo>
                  <a:pt x="653749" y="450850"/>
                </a:lnTo>
                <a:lnTo>
                  <a:pt x="653638" y="443230"/>
                </a:lnTo>
                <a:lnTo>
                  <a:pt x="653209" y="422909"/>
                </a:lnTo>
                <a:close/>
              </a:path>
              <a:path w="1219835" h="1219200">
                <a:moveTo>
                  <a:pt x="669009" y="580390"/>
                </a:moveTo>
                <a:lnTo>
                  <a:pt x="654222" y="580390"/>
                </a:lnTo>
                <a:lnTo>
                  <a:pt x="651543" y="581659"/>
                </a:lnTo>
                <a:lnTo>
                  <a:pt x="671341" y="581659"/>
                </a:lnTo>
                <a:lnTo>
                  <a:pt x="669009" y="580390"/>
                </a:lnTo>
                <a:close/>
              </a:path>
              <a:path w="1219835" h="1219200">
                <a:moveTo>
                  <a:pt x="668853" y="462280"/>
                </a:moveTo>
                <a:lnTo>
                  <a:pt x="668807" y="464819"/>
                </a:lnTo>
                <a:lnTo>
                  <a:pt x="668681" y="510540"/>
                </a:lnTo>
                <a:lnTo>
                  <a:pt x="668891" y="524509"/>
                </a:lnTo>
                <a:lnTo>
                  <a:pt x="669595" y="544830"/>
                </a:lnTo>
                <a:lnTo>
                  <a:pt x="670881" y="572769"/>
                </a:lnTo>
                <a:lnTo>
                  <a:pt x="671341" y="581659"/>
                </a:lnTo>
                <a:lnTo>
                  <a:pt x="781290" y="581659"/>
                </a:lnTo>
                <a:lnTo>
                  <a:pt x="761981" y="560069"/>
                </a:lnTo>
                <a:lnTo>
                  <a:pt x="725319" y="520700"/>
                </a:lnTo>
                <a:lnTo>
                  <a:pt x="688818" y="482600"/>
                </a:lnTo>
                <a:lnTo>
                  <a:pt x="668853" y="462280"/>
                </a:lnTo>
                <a:close/>
              </a:path>
              <a:path w="1219835" h="1219200">
                <a:moveTo>
                  <a:pt x="301506" y="430530"/>
                </a:moveTo>
                <a:lnTo>
                  <a:pt x="279235" y="434340"/>
                </a:lnTo>
                <a:lnTo>
                  <a:pt x="258885" y="448309"/>
                </a:lnTo>
                <a:lnTo>
                  <a:pt x="244045" y="471169"/>
                </a:lnTo>
                <a:lnTo>
                  <a:pt x="238301" y="501650"/>
                </a:lnTo>
                <a:lnTo>
                  <a:pt x="244167" y="532130"/>
                </a:lnTo>
                <a:lnTo>
                  <a:pt x="259384" y="554990"/>
                </a:lnTo>
                <a:lnTo>
                  <a:pt x="280379" y="567690"/>
                </a:lnTo>
                <a:lnTo>
                  <a:pt x="303580" y="572769"/>
                </a:lnTo>
                <a:lnTo>
                  <a:pt x="321840" y="570230"/>
                </a:lnTo>
                <a:lnTo>
                  <a:pt x="335917" y="565150"/>
                </a:lnTo>
                <a:lnTo>
                  <a:pt x="347034" y="557530"/>
                </a:lnTo>
                <a:lnTo>
                  <a:pt x="356415" y="549909"/>
                </a:lnTo>
                <a:lnTo>
                  <a:pt x="384420" y="549909"/>
                </a:lnTo>
                <a:lnTo>
                  <a:pt x="384723" y="539750"/>
                </a:lnTo>
                <a:lnTo>
                  <a:pt x="384812" y="535940"/>
                </a:lnTo>
                <a:lnTo>
                  <a:pt x="384930" y="524509"/>
                </a:lnTo>
                <a:lnTo>
                  <a:pt x="384812" y="468630"/>
                </a:lnTo>
                <a:lnTo>
                  <a:pt x="384382" y="453390"/>
                </a:lnTo>
                <a:lnTo>
                  <a:pt x="384284" y="450850"/>
                </a:lnTo>
                <a:lnTo>
                  <a:pt x="350058" y="450850"/>
                </a:lnTo>
                <a:lnTo>
                  <a:pt x="341619" y="443230"/>
                </a:lnTo>
                <a:lnTo>
                  <a:pt x="330814" y="436880"/>
                </a:lnTo>
                <a:lnTo>
                  <a:pt x="317494" y="431800"/>
                </a:lnTo>
                <a:lnTo>
                  <a:pt x="301506" y="430530"/>
                </a:lnTo>
                <a:close/>
              </a:path>
              <a:path w="1219835" h="1219200">
                <a:moveTo>
                  <a:pt x="416261" y="505459"/>
                </a:moveTo>
                <a:lnTo>
                  <a:pt x="406627" y="505459"/>
                </a:lnTo>
                <a:lnTo>
                  <a:pt x="406518" y="542290"/>
                </a:lnTo>
                <a:lnTo>
                  <a:pt x="406627" y="554990"/>
                </a:lnTo>
                <a:lnTo>
                  <a:pt x="406852" y="567690"/>
                </a:lnTo>
                <a:lnTo>
                  <a:pt x="423469" y="566419"/>
                </a:lnTo>
                <a:lnTo>
                  <a:pt x="444891" y="566419"/>
                </a:lnTo>
                <a:lnTo>
                  <a:pt x="466108" y="565150"/>
                </a:lnTo>
                <a:lnTo>
                  <a:pt x="482108" y="563880"/>
                </a:lnTo>
                <a:lnTo>
                  <a:pt x="510683" y="563880"/>
                </a:lnTo>
                <a:lnTo>
                  <a:pt x="511722" y="524509"/>
                </a:lnTo>
                <a:lnTo>
                  <a:pt x="511749" y="508000"/>
                </a:lnTo>
                <a:lnTo>
                  <a:pt x="464463" y="508000"/>
                </a:lnTo>
                <a:lnTo>
                  <a:pt x="449701" y="506730"/>
                </a:lnTo>
                <a:lnTo>
                  <a:pt x="432127" y="506730"/>
                </a:lnTo>
                <a:lnTo>
                  <a:pt x="416261" y="505459"/>
                </a:lnTo>
                <a:close/>
              </a:path>
              <a:path w="1219835" h="1219200">
                <a:moveTo>
                  <a:pt x="871425" y="421640"/>
                </a:moveTo>
                <a:lnTo>
                  <a:pt x="660680" y="421640"/>
                </a:lnTo>
                <a:lnTo>
                  <a:pt x="754359" y="519430"/>
                </a:lnTo>
                <a:lnTo>
                  <a:pt x="774254" y="539750"/>
                </a:lnTo>
                <a:lnTo>
                  <a:pt x="774322" y="535940"/>
                </a:lnTo>
                <a:lnTo>
                  <a:pt x="774337" y="488950"/>
                </a:lnTo>
                <a:lnTo>
                  <a:pt x="772158" y="430530"/>
                </a:lnTo>
                <a:lnTo>
                  <a:pt x="771765" y="422909"/>
                </a:lnTo>
                <a:lnTo>
                  <a:pt x="871692" y="422909"/>
                </a:lnTo>
                <a:lnTo>
                  <a:pt x="871425" y="421640"/>
                </a:lnTo>
                <a:close/>
              </a:path>
              <a:path w="1219835" h="1219200">
                <a:moveTo>
                  <a:pt x="511749" y="491490"/>
                </a:moveTo>
                <a:lnTo>
                  <a:pt x="464463" y="491490"/>
                </a:lnTo>
                <a:lnTo>
                  <a:pt x="464003" y="494030"/>
                </a:lnTo>
                <a:lnTo>
                  <a:pt x="463928" y="495300"/>
                </a:lnTo>
                <a:lnTo>
                  <a:pt x="463853" y="502919"/>
                </a:lnTo>
                <a:lnTo>
                  <a:pt x="464003" y="505459"/>
                </a:lnTo>
                <a:lnTo>
                  <a:pt x="464463" y="508000"/>
                </a:lnTo>
                <a:lnTo>
                  <a:pt x="511749" y="508000"/>
                </a:lnTo>
                <a:lnTo>
                  <a:pt x="511749" y="491490"/>
                </a:lnTo>
                <a:close/>
              </a:path>
              <a:path w="1219835" h="1219200">
                <a:moveTo>
                  <a:pt x="556422" y="433069"/>
                </a:moveTo>
                <a:lnTo>
                  <a:pt x="545895" y="433069"/>
                </a:lnTo>
                <a:lnTo>
                  <a:pt x="534214" y="434340"/>
                </a:lnTo>
                <a:lnTo>
                  <a:pt x="533268" y="458469"/>
                </a:lnTo>
                <a:lnTo>
                  <a:pt x="532955" y="469900"/>
                </a:lnTo>
                <a:lnTo>
                  <a:pt x="532836" y="495300"/>
                </a:lnTo>
                <a:lnTo>
                  <a:pt x="548182" y="495300"/>
                </a:lnTo>
                <a:lnTo>
                  <a:pt x="562990" y="494030"/>
                </a:lnTo>
                <a:lnTo>
                  <a:pt x="577137" y="488950"/>
                </a:lnTo>
                <a:lnTo>
                  <a:pt x="587740" y="478790"/>
                </a:lnTo>
                <a:lnTo>
                  <a:pt x="591915" y="463550"/>
                </a:lnTo>
                <a:lnTo>
                  <a:pt x="588559" y="448309"/>
                </a:lnTo>
                <a:lnTo>
                  <a:pt x="580008" y="439419"/>
                </a:lnTo>
                <a:lnTo>
                  <a:pt x="568537" y="434340"/>
                </a:lnTo>
                <a:lnTo>
                  <a:pt x="556422" y="433069"/>
                </a:lnTo>
                <a:close/>
              </a:path>
              <a:path w="1219835" h="1219200">
                <a:moveTo>
                  <a:pt x="407311" y="435609"/>
                </a:moveTo>
                <a:lnTo>
                  <a:pt x="407089" y="449580"/>
                </a:lnTo>
                <a:lnTo>
                  <a:pt x="406868" y="467359"/>
                </a:lnTo>
                <a:lnTo>
                  <a:pt x="406627" y="494030"/>
                </a:lnTo>
                <a:lnTo>
                  <a:pt x="425162" y="492759"/>
                </a:lnTo>
                <a:lnTo>
                  <a:pt x="440611" y="492759"/>
                </a:lnTo>
                <a:lnTo>
                  <a:pt x="453526" y="491490"/>
                </a:lnTo>
                <a:lnTo>
                  <a:pt x="511749" y="491490"/>
                </a:lnTo>
                <a:lnTo>
                  <a:pt x="511630" y="471169"/>
                </a:lnTo>
                <a:lnTo>
                  <a:pt x="511515" y="464819"/>
                </a:lnTo>
                <a:lnTo>
                  <a:pt x="511174" y="453390"/>
                </a:lnTo>
                <a:lnTo>
                  <a:pt x="510634" y="439419"/>
                </a:lnTo>
                <a:lnTo>
                  <a:pt x="479103" y="439419"/>
                </a:lnTo>
                <a:lnTo>
                  <a:pt x="465710" y="438150"/>
                </a:lnTo>
                <a:lnTo>
                  <a:pt x="448714" y="436880"/>
                </a:lnTo>
                <a:lnTo>
                  <a:pt x="428965" y="436880"/>
                </a:lnTo>
                <a:lnTo>
                  <a:pt x="407311" y="435609"/>
                </a:lnTo>
                <a:close/>
              </a:path>
              <a:path w="1219835" h="1219200">
                <a:moveTo>
                  <a:pt x="871158" y="420369"/>
                </a:moveTo>
                <a:lnTo>
                  <a:pt x="302313" y="420369"/>
                </a:lnTo>
                <a:lnTo>
                  <a:pt x="317420" y="421640"/>
                </a:lnTo>
                <a:lnTo>
                  <a:pt x="332392" y="424180"/>
                </a:lnTo>
                <a:lnTo>
                  <a:pt x="346030" y="427990"/>
                </a:lnTo>
                <a:lnTo>
                  <a:pt x="357132" y="431800"/>
                </a:lnTo>
                <a:lnTo>
                  <a:pt x="354498" y="438150"/>
                </a:lnTo>
                <a:lnTo>
                  <a:pt x="352346" y="445769"/>
                </a:lnTo>
                <a:lnTo>
                  <a:pt x="351426" y="449580"/>
                </a:lnTo>
                <a:lnTo>
                  <a:pt x="350058" y="450850"/>
                </a:lnTo>
                <a:lnTo>
                  <a:pt x="384284" y="450850"/>
                </a:lnTo>
                <a:lnTo>
                  <a:pt x="383119" y="422909"/>
                </a:lnTo>
                <a:lnTo>
                  <a:pt x="653209" y="422909"/>
                </a:lnTo>
                <a:lnTo>
                  <a:pt x="653180" y="421640"/>
                </a:lnTo>
                <a:lnTo>
                  <a:pt x="871425" y="421640"/>
                </a:lnTo>
                <a:lnTo>
                  <a:pt x="871158" y="420369"/>
                </a:lnTo>
                <a:close/>
              </a:path>
              <a:path w="1219835" h="1219200">
                <a:moveTo>
                  <a:pt x="509910" y="422909"/>
                </a:moveTo>
                <a:lnTo>
                  <a:pt x="479103" y="422909"/>
                </a:lnTo>
                <a:lnTo>
                  <a:pt x="478767" y="425450"/>
                </a:lnTo>
                <a:lnTo>
                  <a:pt x="478660" y="426719"/>
                </a:lnTo>
                <a:lnTo>
                  <a:pt x="478553" y="434340"/>
                </a:lnTo>
                <a:lnTo>
                  <a:pt x="478857" y="436880"/>
                </a:lnTo>
                <a:lnTo>
                  <a:pt x="479103" y="439419"/>
                </a:lnTo>
                <a:lnTo>
                  <a:pt x="510634" y="439419"/>
                </a:lnTo>
                <a:lnTo>
                  <a:pt x="509910" y="422909"/>
                </a:lnTo>
                <a:close/>
              </a:path>
              <a:path w="1219835" h="1219200">
                <a:moveTo>
                  <a:pt x="479103" y="422909"/>
                </a:moveTo>
                <a:lnTo>
                  <a:pt x="383119" y="422909"/>
                </a:lnTo>
                <a:lnTo>
                  <a:pt x="394594" y="424180"/>
                </a:lnTo>
                <a:lnTo>
                  <a:pt x="470302" y="424180"/>
                </a:lnTo>
                <a:lnTo>
                  <a:pt x="479103" y="422909"/>
                </a:lnTo>
                <a:close/>
              </a:path>
              <a:path w="1219835" h="1219200">
                <a:moveTo>
                  <a:pt x="564437" y="422909"/>
                </a:moveTo>
                <a:lnTo>
                  <a:pt x="509910" y="422909"/>
                </a:lnTo>
                <a:lnTo>
                  <a:pt x="516802" y="424180"/>
                </a:lnTo>
                <a:lnTo>
                  <a:pt x="557913" y="424180"/>
                </a:lnTo>
                <a:lnTo>
                  <a:pt x="564437" y="422909"/>
                </a:lnTo>
                <a:close/>
              </a:path>
              <a:path w="1219835" h="1219200">
                <a:moveTo>
                  <a:pt x="791563" y="422909"/>
                </a:moveTo>
                <a:lnTo>
                  <a:pt x="771765" y="422909"/>
                </a:lnTo>
                <a:lnTo>
                  <a:pt x="774085" y="424180"/>
                </a:lnTo>
                <a:lnTo>
                  <a:pt x="788883" y="424180"/>
                </a:lnTo>
                <a:lnTo>
                  <a:pt x="791563" y="422909"/>
                </a:lnTo>
                <a:close/>
              </a:path>
              <a:path w="1219835" h="1219200">
                <a:moveTo>
                  <a:pt x="682854" y="255269"/>
                </a:moveTo>
                <a:lnTo>
                  <a:pt x="628709" y="260350"/>
                </a:lnTo>
                <a:lnTo>
                  <a:pt x="577390" y="271780"/>
                </a:lnTo>
                <a:lnTo>
                  <a:pt x="529302" y="289559"/>
                </a:lnTo>
                <a:lnTo>
                  <a:pt x="484850" y="314959"/>
                </a:lnTo>
                <a:lnTo>
                  <a:pt x="444436" y="345440"/>
                </a:lnTo>
                <a:lnTo>
                  <a:pt x="408466" y="381000"/>
                </a:lnTo>
                <a:lnTo>
                  <a:pt x="857889" y="381000"/>
                </a:lnTo>
                <a:lnTo>
                  <a:pt x="855693" y="374650"/>
                </a:lnTo>
                <a:lnTo>
                  <a:pt x="836330" y="334009"/>
                </a:lnTo>
                <a:lnTo>
                  <a:pt x="813423" y="298450"/>
                </a:lnTo>
                <a:lnTo>
                  <a:pt x="854819" y="298450"/>
                </a:lnTo>
                <a:lnTo>
                  <a:pt x="840738" y="290830"/>
                </a:lnTo>
                <a:lnTo>
                  <a:pt x="791856" y="271780"/>
                </a:lnTo>
                <a:lnTo>
                  <a:pt x="739091" y="260350"/>
                </a:lnTo>
                <a:lnTo>
                  <a:pt x="682854" y="255269"/>
                </a:lnTo>
                <a:close/>
              </a:path>
              <a:path w="1219835" h="1219200">
                <a:moveTo>
                  <a:pt x="624526" y="140969"/>
                </a:moveTo>
                <a:lnTo>
                  <a:pt x="668810" y="156209"/>
                </a:lnTo>
                <a:lnTo>
                  <a:pt x="710957" y="176530"/>
                </a:lnTo>
                <a:lnTo>
                  <a:pt x="750236" y="201930"/>
                </a:lnTo>
                <a:lnTo>
                  <a:pt x="785912" y="231140"/>
                </a:lnTo>
                <a:lnTo>
                  <a:pt x="1103833" y="231140"/>
                </a:lnTo>
                <a:lnTo>
                  <a:pt x="1105065" y="218440"/>
                </a:lnTo>
                <a:lnTo>
                  <a:pt x="1219804" y="218440"/>
                </a:lnTo>
                <a:lnTo>
                  <a:pt x="1219804" y="143509"/>
                </a:lnTo>
                <a:lnTo>
                  <a:pt x="624526" y="140969"/>
                </a:lnTo>
                <a:close/>
              </a:path>
              <a:path w="1219835" h="1219200">
                <a:moveTo>
                  <a:pt x="1219804" y="121919"/>
                </a:moveTo>
                <a:lnTo>
                  <a:pt x="671039" y="121919"/>
                </a:lnTo>
                <a:lnTo>
                  <a:pt x="729382" y="123190"/>
                </a:lnTo>
                <a:lnTo>
                  <a:pt x="1219804" y="125730"/>
                </a:lnTo>
                <a:lnTo>
                  <a:pt x="1219804" y="121919"/>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2" name="Holder 2"/>
          <p:cNvSpPr>
            <a:spLocks noGrp="1"/>
          </p:cNvSpPr>
          <p:nvPr>
            <p:ph type="ftr" sz="quarter" idx="5"/>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D.</a:t>
            </a:r>
            <a:r>
              <a:rPr spc="-75" dirty="0"/>
              <a:t> </a:t>
            </a:r>
            <a:r>
              <a:rPr spc="-5" dirty="0"/>
              <a:t>Giordano</a:t>
            </a:r>
          </a:p>
        </p:txBody>
      </p:sp>
      <p:sp>
        <p:nvSpPr>
          <p:cNvPr id="3" name="Holder 3"/>
          <p:cNvSpPr>
            <a:spLocks noGrp="1"/>
          </p:cNvSpPr>
          <p:nvPr>
            <p:ph type="dt" sz="half" idx="6"/>
          </p:nvPr>
        </p:nvSpPr>
        <p:spPr/>
        <p:txBody>
          <a:bodyPr lIns="0" tIns="0" rIns="0" bIns="0"/>
          <a:lstStyle>
            <a:lvl1pPr>
              <a:defRPr sz="900" b="0" i="0">
                <a:solidFill>
                  <a:srgbClr val="8999BE"/>
                </a:solidFill>
                <a:latin typeface="Arial"/>
                <a:cs typeface="Arial"/>
              </a:defRPr>
            </a:lvl1pPr>
          </a:lstStyle>
          <a:p>
            <a:pPr marL="12700">
              <a:lnSpc>
                <a:spcPts val="1010"/>
              </a:lnSpc>
            </a:pPr>
            <a:r>
              <a:rPr spc="-5" dirty="0"/>
              <a:t>26/04/2017</a:t>
            </a:r>
          </a:p>
        </p:txBody>
      </p:sp>
      <p:sp>
        <p:nvSpPr>
          <p:cNvPr id="4" name="Holder 4"/>
          <p:cNvSpPr>
            <a:spLocks noGrp="1"/>
          </p:cNvSpPr>
          <p:nvPr>
            <p:ph type="sldNum" sz="quarter" idx="7"/>
          </p:nvPr>
        </p:nvSpPr>
        <p:spPr/>
        <p:txBody>
          <a:bodyPr lIns="0" tIns="0" rIns="0" bIns="0"/>
          <a:lstStyle>
            <a:lvl1pPr>
              <a:defRPr sz="900" b="0" i="0">
                <a:solidFill>
                  <a:srgbClr val="8999BE"/>
                </a:solidFill>
                <a:latin typeface="Arial"/>
                <a:cs typeface="Arial"/>
              </a:defRPr>
            </a:lvl1pPr>
          </a:lstStyle>
          <a:p>
            <a:pPr marL="88900">
              <a:lnSpc>
                <a:spcPts val="1010"/>
              </a:lnSpc>
            </a:pPr>
            <a:fld id="{81D60167-4931-47E6-BA6A-407CBD079E47}" type="slidenum">
              <a:rPr dirty="0"/>
              <a:pPr marL="889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746923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p:spTree>
      <p:nvGrpSpPr>
        <p:cNvPr id="1" name=""/>
        <p:cNvGrpSpPr/>
        <p:nvPr/>
      </p:nvGrpSpPr>
      <p:grpSpPr>
        <a:xfrm>
          <a:off x="0" y="0"/>
          <a:ext cx="0" cy="0"/>
          <a:chOff x="0" y="0"/>
          <a:chExt cx="0" cy="0"/>
        </a:xfrm>
      </p:grpSpPr>
      <p:pic>
        <p:nvPicPr>
          <p:cNvPr id="15" name="Picture 14" descr="stacks_banner.jpg"/>
          <p:cNvPicPr>
            <a:picLocks noChangeAspect="1"/>
          </p:cNvPicPr>
          <p:nvPr/>
        </p:nvPicPr>
        <p:blipFill>
          <a:blip r:embed="rId2" cstate="print"/>
          <a:srcRect/>
          <a:stretch>
            <a:fillRect/>
          </a:stretch>
        </p:blipFill>
        <p:spPr>
          <a:xfrm>
            <a:off x="7467600" y="4343400"/>
            <a:ext cx="1676400" cy="914400"/>
          </a:xfrm>
          <a:prstGeom prst="rect">
            <a:avLst/>
          </a:prstGeom>
        </p:spPr>
      </p:pic>
      <p:pic>
        <p:nvPicPr>
          <p:cNvPr id="9" name="Picture 8" descr="accelerator.jpg"/>
          <p:cNvPicPr>
            <a:picLocks noChangeAspect="1"/>
          </p:cNvPicPr>
          <p:nvPr/>
        </p:nvPicPr>
        <p:blipFill>
          <a:blip r:embed="rId3" cstate="print"/>
          <a:srcRect/>
          <a:stretch>
            <a:fillRect/>
          </a:stretch>
        </p:blipFill>
        <p:spPr>
          <a:xfrm>
            <a:off x="1447800" y="4343400"/>
            <a:ext cx="1524000" cy="914400"/>
          </a:xfrm>
          <a:prstGeom prst="rect">
            <a:avLst/>
          </a:prstGeom>
        </p:spPr>
      </p:pic>
      <p:sp>
        <p:nvSpPr>
          <p:cNvPr id="2" name="Title 1"/>
          <p:cNvSpPr>
            <a:spLocks noGrp="1"/>
          </p:cNvSpPr>
          <p:nvPr>
            <p:ph type="ctrTitle" hasCustomPrompt="1"/>
          </p:nvPr>
        </p:nvSpPr>
        <p:spPr>
          <a:xfrm>
            <a:off x="776631" y="1066802"/>
            <a:ext cx="5928970" cy="1470025"/>
          </a:xfrm>
        </p:spPr>
        <p:txBody>
          <a:bodyPr/>
          <a:lstStyle>
            <a:lvl1pPr algn="l">
              <a:defRPr>
                <a:solidFill>
                  <a:schemeClr val="bg1"/>
                </a:solidFill>
              </a:defRPr>
            </a:lvl1pPr>
          </a:lstStyle>
          <a:p>
            <a:r>
              <a:rPr lang="en-US" dirty="0" smtClean="0"/>
              <a:t>Principle Title</a:t>
            </a:r>
            <a:endParaRPr lang="en-US" dirty="0"/>
          </a:p>
        </p:txBody>
      </p:sp>
      <p:sp>
        <p:nvSpPr>
          <p:cNvPr id="3" name="Subtitle 2"/>
          <p:cNvSpPr>
            <a:spLocks noGrp="1"/>
          </p:cNvSpPr>
          <p:nvPr>
            <p:ph type="subTitle" idx="1" hasCustomPrompt="1"/>
          </p:nvPr>
        </p:nvSpPr>
        <p:spPr>
          <a:xfrm>
            <a:off x="1745285" y="2590800"/>
            <a:ext cx="2895600" cy="609600"/>
          </a:xfrm>
        </p:spPr>
        <p:txBody>
          <a:bodyPr>
            <a:normAutofit/>
          </a:bodyPr>
          <a:lstStyle>
            <a:lvl1pPr marL="0" indent="0" algn="l">
              <a:buNone/>
              <a:defRPr sz="18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Author</a:t>
            </a:r>
            <a:endParaRPr lang="en-US" dirty="0"/>
          </a:p>
        </p:txBody>
      </p:sp>
      <p:pic>
        <p:nvPicPr>
          <p:cNvPr id="8" name="Picture 7" descr="HiggsInCMS.jpg"/>
          <p:cNvPicPr>
            <a:picLocks noChangeAspect="1"/>
          </p:cNvPicPr>
          <p:nvPr/>
        </p:nvPicPr>
        <p:blipFill>
          <a:blip r:embed="rId4" cstate="print"/>
          <a:srcRect/>
          <a:stretch>
            <a:fillRect/>
          </a:stretch>
        </p:blipFill>
        <p:spPr>
          <a:xfrm>
            <a:off x="0" y="4343402"/>
            <a:ext cx="1463040" cy="924025"/>
          </a:xfrm>
          <a:prstGeom prst="rect">
            <a:avLst/>
          </a:prstGeom>
        </p:spPr>
      </p:pic>
      <p:pic>
        <p:nvPicPr>
          <p:cNvPr id="10" name="Picture 9" descr="01 nyte - globe encounters.tif"/>
          <p:cNvPicPr>
            <a:picLocks noChangeAspect="1"/>
          </p:cNvPicPr>
          <p:nvPr/>
        </p:nvPicPr>
        <p:blipFill>
          <a:blip r:embed="rId5" cstate="print"/>
          <a:srcRect/>
          <a:stretch>
            <a:fillRect/>
          </a:stretch>
        </p:blipFill>
        <p:spPr>
          <a:xfrm>
            <a:off x="2920595" y="3773425"/>
            <a:ext cx="1463040" cy="1627890"/>
          </a:xfrm>
          <a:prstGeom prst="rect">
            <a:avLst/>
          </a:prstGeom>
        </p:spPr>
      </p:pic>
      <p:pic>
        <p:nvPicPr>
          <p:cNvPr id="11" name="Picture 10" descr="0804041_30.tif"/>
          <p:cNvPicPr>
            <a:picLocks noChangeAspect="1"/>
          </p:cNvPicPr>
          <p:nvPr/>
        </p:nvPicPr>
        <p:blipFill>
          <a:blip r:embed="rId6" cstate="print"/>
          <a:srcRect/>
          <a:stretch>
            <a:fillRect/>
          </a:stretch>
        </p:blipFill>
        <p:spPr>
          <a:xfrm>
            <a:off x="4556760" y="4343400"/>
            <a:ext cx="1463040" cy="914400"/>
          </a:xfrm>
          <a:prstGeom prst="rect">
            <a:avLst/>
          </a:prstGeom>
        </p:spPr>
      </p:pic>
      <p:pic>
        <p:nvPicPr>
          <p:cNvPr id="12" name="Picture 11" descr="blueinstall.jpg"/>
          <p:cNvPicPr>
            <a:picLocks noChangeAspect="1"/>
          </p:cNvPicPr>
          <p:nvPr/>
        </p:nvPicPr>
        <p:blipFill>
          <a:blip r:embed="rId7" cstate="print"/>
          <a:srcRect/>
          <a:stretch>
            <a:fillRect/>
          </a:stretch>
        </p:blipFill>
        <p:spPr>
          <a:xfrm>
            <a:off x="6019800" y="4343400"/>
            <a:ext cx="1463040" cy="914400"/>
          </a:xfrm>
          <a:prstGeom prst="rect">
            <a:avLst/>
          </a:prstGeom>
        </p:spPr>
      </p:pic>
      <p:sp>
        <p:nvSpPr>
          <p:cNvPr id="24" name="Text Placeholder 23"/>
          <p:cNvSpPr>
            <a:spLocks noGrp="1"/>
          </p:cNvSpPr>
          <p:nvPr>
            <p:ph type="body" sz="quarter" idx="13" hasCustomPrompt="1"/>
          </p:nvPr>
        </p:nvSpPr>
        <p:spPr>
          <a:xfrm>
            <a:off x="6705600" y="228600"/>
            <a:ext cx="2438400" cy="457200"/>
          </a:xfrm>
        </p:spPr>
        <p:txBody>
          <a:bodyPr/>
          <a:lstStyle>
            <a:lvl1pPr algn="r">
              <a:buNone/>
              <a:defRPr baseline="0">
                <a:solidFill>
                  <a:schemeClr val="bg1">
                    <a:lumMod val="50000"/>
                  </a:schemeClr>
                </a:solidFill>
              </a:defRPr>
            </a:lvl1pPr>
            <a:lvl2pPr>
              <a:buNone/>
              <a:defRPr/>
            </a:lvl2pPr>
          </a:lstStyle>
          <a:p>
            <a:pPr lvl="0"/>
            <a:r>
              <a:rPr lang="en-US" dirty="0" smtClean="0"/>
              <a:t>WLCG Group</a:t>
            </a:r>
            <a:endParaRPr lang="en-US" dirty="0"/>
          </a:p>
        </p:txBody>
      </p:sp>
      <p:sp>
        <p:nvSpPr>
          <p:cNvPr id="28" name="Text Placeholder 27"/>
          <p:cNvSpPr>
            <a:spLocks noGrp="1"/>
          </p:cNvSpPr>
          <p:nvPr>
            <p:ph type="body" sz="quarter" idx="15" hasCustomPrompt="1"/>
          </p:nvPr>
        </p:nvSpPr>
        <p:spPr>
          <a:xfrm>
            <a:off x="1752600" y="3200400"/>
            <a:ext cx="3124200" cy="533400"/>
          </a:xfrm>
        </p:spPr>
        <p:txBody>
          <a:bodyPr>
            <a:normAutofit/>
          </a:bodyPr>
          <a:lstStyle>
            <a:lvl1pPr>
              <a:buNone/>
              <a:defRPr sz="1800">
                <a:solidFill>
                  <a:schemeClr val="bg1">
                    <a:lumMod val="50000"/>
                  </a:schemeClr>
                </a:solidFill>
              </a:defRPr>
            </a:lvl1pPr>
            <a:lvl5pPr>
              <a:buNone/>
              <a:defRPr>
                <a:solidFill>
                  <a:schemeClr val="bg1">
                    <a:lumMod val="50000"/>
                  </a:schemeClr>
                </a:solidFill>
              </a:defRPr>
            </a:lvl5pPr>
          </a:lstStyle>
          <a:p>
            <a:pPr lvl="0"/>
            <a:r>
              <a:rPr lang="en-US" dirty="0" smtClean="0"/>
              <a:t>Date/other info</a:t>
            </a:r>
            <a:endParaRPr lang="en-US" dirty="0"/>
          </a:p>
        </p:txBody>
      </p:sp>
      <p:sp>
        <p:nvSpPr>
          <p:cNvPr id="23" name="Date Placeholder 22"/>
          <p:cNvSpPr>
            <a:spLocks noGrp="1"/>
          </p:cNvSpPr>
          <p:nvPr>
            <p:ph type="dt" sz="half" idx="16"/>
          </p:nvPr>
        </p:nvSpPr>
        <p:spPr/>
        <p:txBody>
          <a:bodyPr/>
          <a:lstStyle/>
          <a:p>
            <a:fld id="{84C9BC15-42F4-499D-AFDA-754C079782EF}" type="datetime1">
              <a:rPr lang="en-GB" smtClean="0">
                <a:solidFill>
                  <a:prstClr val="black">
                    <a:tint val="75000"/>
                  </a:prstClr>
                </a:solidFill>
              </a:rPr>
              <a:pPr/>
              <a:t>5/25/17</a:t>
            </a:fld>
            <a:endParaRPr lang="en-GB" dirty="0">
              <a:solidFill>
                <a:prstClr val="black">
                  <a:tint val="75000"/>
                </a:prstClr>
              </a:solidFill>
            </a:endParaRPr>
          </a:p>
        </p:txBody>
      </p:sp>
      <p:sp>
        <p:nvSpPr>
          <p:cNvPr id="25" name="Slide Number Placeholder 24"/>
          <p:cNvSpPr>
            <a:spLocks noGrp="1"/>
          </p:cNvSpPr>
          <p:nvPr>
            <p:ph type="sldNum" sz="quarter" idx="17"/>
          </p:nvPr>
        </p:nvSpPr>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sp>
        <p:nvSpPr>
          <p:cNvPr id="26" name="Footer Placeholder 25"/>
          <p:cNvSpPr>
            <a:spLocks noGrp="1"/>
          </p:cNvSpPr>
          <p:nvPr>
            <p:ph type="ftr" sz="quarter" idx="18"/>
          </p:nvPr>
        </p:nvSpPr>
        <p:spPr/>
        <p:txBody>
          <a:bodyPr/>
          <a:lstStyle/>
          <a:p>
            <a:endParaRPr lang="en-GB" dirty="0">
              <a:solidFill>
                <a:prstClr val="black">
                  <a:tint val="75000"/>
                </a:prstClr>
              </a:solidFill>
            </a:endParaRPr>
          </a:p>
        </p:txBody>
      </p:sp>
      <p:grpSp>
        <p:nvGrpSpPr>
          <p:cNvPr id="22" name="Group 21"/>
          <p:cNvGrpSpPr/>
          <p:nvPr/>
        </p:nvGrpSpPr>
        <p:grpSpPr>
          <a:xfrm>
            <a:off x="76200" y="6248400"/>
            <a:ext cx="2089150" cy="548640"/>
            <a:chOff x="76200" y="13479"/>
            <a:chExt cx="2089150" cy="548640"/>
          </a:xfrm>
        </p:grpSpPr>
        <p:pic>
          <p:nvPicPr>
            <p:cNvPr id="27" name="Picture 26" descr="WLCG-TextOnly_black.jpg"/>
            <p:cNvPicPr>
              <a:picLocks noChangeAspect="1"/>
            </p:cNvPicPr>
            <p:nvPr userDrawn="1"/>
          </p:nvPicPr>
          <p:blipFill>
            <a:blip r:embed="rId8"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29" name="Picture 28"/>
            <p:cNvPicPr>
              <a:picLocks noChangeAspect="1"/>
            </p:cNvPicPr>
            <p:nvPr userDrawn="1"/>
          </p:nvPicPr>
          <p:blipFill rotWithShape="1">
            <a:blip r:embed="rId9">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pic>
        <p:nvPicPr>
          <p:cNvPr id="4" name="Picture 3" descr="CERN-logo_outline.jpg"/>
          <p:cNvPicPr>
            <a:picLocks noChangeAspect="1"/>
          </p:cNvPicPr>
          <p:nvPr/>
        </p:nvPicPr>
        <p:blipFill>
          <a:blip r:embed="rId10" cstate="print">
            <a:clrChange>
              <a:clrFrom>
                <a:srgbClr val="FFFFFF"/>
              </a:clrFrom>
              <a:clrTo>
                <a:srgbClr val="FFFFFF">
                  <a:alpha val="0"/>
                </a:srgbClr>
              </a:clrTo>
            </a:clrChange>
            <a:biLevel thresh="25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458201" y="6313803"/>
            <a:ext cx="475881" cy="46799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01769533"/>
      </p:ext>
    </p:extLst>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2"/>
            <a:ext cx="8382000" cy="5211763"/>
          </a:xfrm>
        </p:spPr>
        <p:txBody>
          <a:bodyPr/>
          <a:lstStyle>
            <a:lvl1pPr>
              <a:defRPr lang="en-US" sz="2400" kern="1200" dirty="0" smtClean="0">
                <a:solidFill>
                  <a:srgbClr val="003399"/>
                </a:solidFill>
                <a:latin typeface="+mn-lt"/>
                <a:ea typeface="+mn-ea"/>
                <a:cs typeface="+mn-cs"/>
              </a:defRPr>
            </a:lvl1pPr>
            <a:lvl2pPr>
              <a:defRPr lang="en-US" sz="2100" kern="1200" dirty="0" smtClean="0">
                <a:solidFill>
                  <a:schemeClr val="accent5">
                    <a:lumMod val="75000"/>
                  </a:schemeClr>
                </a:solidFill>
                <a:latin typeface="+mn-lt"/>
                <a:ea typeface="+mn-ea"/>
                <a:cs typeface="+mn-cs"/>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5"/>
          <p:cNvSpPr>
            <a:spLocks noGrp="1"/>
          </p:cNvSpPr>
          <p:nvPr>
            <p:ph type="ftr" sz="quarter" idx="11"/>
          </p:nvPr>
        </p:nvSpPr>
        <p:spPr>
          <a:xfrm>
            <a:off x="3352800" y="6356352"/>
            <a:ext cx="2895600" cy="365125"/>
          </a:xfr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781800" y="6356352"/>
            <a:ext cx="21336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sp>
        <p:nvSpPr>
          <p:cNvPr id="8" name="Rectangle 7"/>
          <p:cNvSpPr/>
          <p:nvPr/>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pic>
        <p:nvPicPr>
          <p:cNvPr id="9" name="Picture 8" descr="WLCG-TextOnly_black.jpg"/>
          <p:cNvPicPr>
            <a:picLocks noChangeAspect="1"/>
          </p:cNvPicPr>
          <p:nvPr/>
        </p:nvPicPr>
        <p:blipFill>
          <a:blip r:embed="rId2" cstate="print">
            <a:clrChange>
              <a:clrFrom>
                <a:srgbClr val="000000"/>
              </a:clrFrom>
              <a:clrTo>
                <a:srgbClr val="000000">
                  <a:alpha val="0"/>
                </a:srgbClr>
              </a:clrTo>
            </a:clrChange>
          </a:blip>
          <a:srcRect l="2464" t="16667" r="4985" b="16667"/>
          <a:stretch>
            <a:fillRect/>
          </a:stretch>
        </p:blipFill>
        <p:spPr>
          <a:xfrm rot="16200000">
            <a:off x="-588020" y="5250180"/>
            <a:ext cx="1752600" cy="548640"/>
          </a:xfrm>
          <a:prstGeom prst="rect">
            <a:avLst/>
          </a:prstGeom>
        </p:spPr>
      </p:pic>
      <p:sp>
        <p:nvSpPr>
          <p:cNvPr id="18" name="Rectangle 17"/>
          <p:cNvSpPr/>
          <p:nvPr/>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
        <p:nvSpPr>
          <p:cNvPr id="17" name="Date Placeholder 22"/>
          <p:cNvSpPr>
            <a:spLocks noGrp="1"/>
          </p:cNvSpPr>
          <p:nvPr>
            <p:ph type="dt" sz="half" idx="16"/>
          </p:nvPr>
        </p:nvSpPr>
        <p:spPr>
          <a:xfrm>
            <a:off x="685800" y="6356352"/>
            <a:ext cx="1905000" cy="365125"/>
          </a:xfrm>
        </p:spPr>
        <p:txBody>
          <a:bodyPr/>
          <a:lstStyle/>
          <a:p>
            <a:fld id="{FB3679CF-993A-43C2-9EE6-31D07EC3B57B}" type="datetime1">
              <a:rPr lang="en-GB" smtClean="0">
                <a:solidFill>
                  <a:prstClr val="black">
                    <a:tint val="75000"/>
                  </a:prstClr>
                </a:solidFill>
              </a:rPr>
              <a:pPr/>
              <a:t>5/25/17</a:t>
            </a:fld>
            <a:endParaRPr lang="en-GB" dirty="0">
              <a:solidFill>
                <a:prstClr val="black">
                  <a:tint val="75000"/>
                </a:prstClr>
              </a:solidFill>
            </a:endParaRPr>
          </a:p>
        </p:txBody>
      </p:sp>
      <p:pic>
        <p:nvPicPr>
          <p:cNvPr id="2" name="Picture 1"/>
          <p:cNvPicPr>
            <a:picLocks noChangeAspect="1"/>
          </p:cNvPicPr>
          <p:nvPr/>
        </p:nvPicPr>
        <p:blipFill>
          <a:blip r:embed="rId3"/>
          <a:stretch>
            <a:fillRect/>
          </a:stretch>
        </p:blipFill>
        <p:spPr>
          <a:xfrm>
            <a:off x="0" y="6248402"/>
            <a:ext cx="609600" cy="53918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0211945"/>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914402"/>
            <a:ext cx="4038600" cy="5211763"/>
          </a:xfrm>
        </p:spPr>
        <p:txBody>
          <a:bodyPr/>
          <a:lstStyle>
            <a:lvl1pPr>
              <a:defRPr lang="en-US" sz="2400" kern="1200" dirty="0" smtClean="0">
                <a:solidFill>
                  <a:srgbClr val="003399"/>
                </a:solidFill>
                <a:latin typeface="+mn-lt"/>
                <a:ea typeface="+mn-ea"/>
                <a:cs typeface="+mn-cs"/>
              </a:defRPr>
            </a:lvl1pPr>
            <a:lvl2pPr>
              <a:defRPr lang="en-US" sz="2100" kern="1200" dirty="0" smtClean="0">
                <a:solidFill>
                  <a:schemeClr val="accent5">
                    <a:lumMod val="75000"/>
                  </a:schemeClr>
                </a:solidFill>
                <a:latin typeface="+mn-lt"/>
                <a:ea typeface="+mn-ea"/>
                <a:cs typeface="+mn-cs"/>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76800" y="914402"/>
            <a:ext cx="4038600" cy="5211763"/>
          </a:xfrm>
        </p:spPr>
        <p:txBody>
          <a:bodyPr/>
          <a:lstStyle>
            <a:lvl1pPr>
              <a:defRPr lang="en-US" sz="2400" kern="1200" dirty="0" smtClean="0">
                <a:solidFill>
                  <a:srgbClr val="003399"/>
                </a:solidFill>
                <a:latin typeface="+mn-lt"/>
                <a:ea typeface="+mn-ea"/>
                <a:cs typeface="+mn-cs"/>
              </a:defRPr>
            </a:lvl1pPr>
            <a:lvl2pPr>
              <a:defRPr lang="en-US" sz="2100" kern="1200" dirty="0" smtClean="0">
                <a:solidFill>
                  <a:schemeClr val="accent5">
                    <a:lumMod val="75000"/>
                  </a:schemeClr>
                </a:solidFill>
                <a:latin typeface="+mn-lt"/>
                <a:ea typeface="+mn-ea"/>
                <a:cs typeface="+mn-cs"/>
              </a:defRPr>
            </a:lvl2pPr>
            <a:lvl3pPr>
              <a:defRPr sz="1500">
                <a:solidFill>
                  <a:schemeClr val="tx1"/>
                </a:solidFill>
              </a:defRPr>
            </a:lvl3pPr>
            <a:lvl4pPr>
              <a:defRPr sz="1350">
                <a:solidFill>
                  <a:schemeClr val="tx1"/>
                </a:solidFill>
              </a:defRPr>
            </a:lvl4pPr>
            <a:lvl5pPr>
              <a:defRPr sz="1350">
                <a:solidFill>
                  <a:schemeClr val="tx1"/>
                </a:solidFill>
              </a:defRPr>
            </a:lvl5pPr>
            <a:lvl6pPr>
              <a:defRPr sz="1350"/>
            </a:lvl6pPr>
            <a:lvl7pPr>
              <a:defRPr sz="1350"/>
            </a:lvl7pPr>
            <a:lvl8pPr>
              <a:defRPr sz="1350"/>
            </a:lvl8pPr>
            <a:lvl9pPr>
              <a:defRPr sz="1350"/>
            </a:lvl9pPr>
          </a:lstStyle>
          <a:p>
            <a:pPr marL="257175" lvl="0" indent="-257175" algn="l" defTabSz="685800" rtl="0" eaLnBrk="1" latinLnBrk="0" hangingPunct="1">
              <a:spcBef>
                <a:spcPct val="20000"/>
              </a:spcBef>
              <a:buFont typeface="Arial" pitchFamily="34" charset="0"/>
              <a:buChar char="•"/>
            </a:pPr>
            <a:r>
              <a:rPr lang="en-US" smtClean="0"/>
              <a:t>Edit Master text styles</a:t>
            </a:r>
          </a:p>
          <a:p>
            <a:pPr marL="257175" lvl="1" indent="-257175" algn="l" defTabSz="685800" rtl="0" eaLnBrk="1" latinLnBrk="0" hangingPunct="1">
              <a:spcBef>
                <a:spcPct val="20000"/>
              </a:spcBef>
              <a:buFont typeface="Arial" pitchFamily="34" charset="0"/>
              <a:buChar char="•"/>
            </a:pPr>
            <a:r>
              <a:rPr lang="en-US" smtClean="0"/>
              <a:t>Second level</a:t>
            </a:r>
          </a:p>
          <a:p>
            <a:pPr marL="257175" lvl="2" indent="-257175" algn="l" defTabSz="685800" rtl="0" eaLnBrk="1" latinLnBrk="0" hangingPunct="1">
              <a:spcBef>
                <a:spcPct val="20000"/>
              </a:spcBef>
              <a:buFont typeface="Arial" pitchFamily="34" charset="0"/>
              <a:buChar char="•"/>
            </a:pPr>
            <a:r>
              <a:rPr lang="en-US" smtClean="0"/>
              <a:t>Third level</a:t>
            </a:r>
          </a:p>
          <a:p>
            <a:pPr marL="257175" lvl="3" indent="-257175" algn="l" defTabSz="685800" rtl="0" eaLnBrk="1" latinLnBrk="0" hangingPunct="1">
              <a:spcBef>
                <a:spcPct val="20000"/>
              </a:spcBef>
              <a:buFont typeface="Arial" pitchFamily="34" charset="0"/>
              <a:buChar char="•"/>
            </a:pPr>
            <a:r>
              <a:rPr lang="en-US" smtClean="0"/>
              <a:t>Fourth level</a:t>
            </a:r>
          </a:p>
          <a:p>
            <a:pPr marL="257175" lvl="4" indent="-257175" algn="l" defTabSz="685800" rtl="0" eaLnBrk="1" latinLnBrk="0" hangingPunct="1">
              <a:spcBef>
                <a:spcPct val="20000"/>
              </a:spcBef>
              <a:buFont typeface="Arial" pitchFamily="34" charset="0"/>
              <a:buChar char="•"/>
            </a:pPr>
            <a:r>
              <a:rPr lang="en-US" smtClean="0"/>
              <a:t>Fifth level</a:t>
            </a:r>
            <a:endParaRPr lang="en-US" dirty="0"/>
          </a:p>
        </p:txBody>
      </p:sp>
      <p:sp>
        <p:nvSpPr>
          <p:cNvPr id="6" name="Footer Placeholder 5"/>
          <p:cNvSpPr>
            <a:spLocks noGrp="1"/>
          </p:cNvSpPr>
          <p:nvPr>
            <p:ph type="ftr" sz="quarter" idx="11"/>
          </p:nvPr>
        </p:nvSpPr>
        <p:spPr>
          <a:xfrm>
            <a:off x="3352800" y="6356352"/>
            <a:ext cx="2895600" cy="365125"/>
          </a:xfrm>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a:xfrm>
            <a:off x="6781800" y="6356352"/>
            <a:ext cx="21336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sp>
        <p:nvSpPr>
          <p:cNvPr id="8" name="Rectangle 7"/>
          <p:cNvSpPr/>
          <p:nvPr/>
        </p:nvSpPr>
        <p:spPr>
          <a:xfrm rot="16200000">
            <a:off x="-3124200" y="3124201"/>
            <a:ext cx="6858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pic>
        <p:nvPicPr>
          <p:cNvPr id="9" name="Picture 8" descr="WLCG-TextOnly_black.jpg"/>
          <p:cNvPicPr>
            <a:picLocks noChangeAspect="1"/>
          </p:cNvPicPr>
          <p:nvPr/>
        </p:nvPicPr>
        <p:blipFill>
          <a:blip r:embed="rId2" cstate="print">
            <a:clrChange>
              <a:clrFrom>
                <a:srgbClr val="000000"/>
              </a:clrFrom>
              <a:clrTo>
                <a:srgbClr val="000000">
                  <a:alpha val="0"/>
                </a:srgbClr>
              </a:clrTo>
            </a:clrChange>
          </a:blip>
          <a:srcRect l="2464" t="16667" r="4985" b="16667"/>
          <a:stretch>
            <a:fillRect/>
          </a:stretch>
        </p:blipFill>
        <p:spPr>
          <a:xfrm rot="16200000">
            <a:off x="-588020" y="5250180"/>
            <a:ext cx="1752600" cy="548640"/>
          </a:xfrm>
          <a:prstGeom prst="rect">
            <a:avLst/>
          </a:prstGeom>
        </p:spPr>
      </p:pic>
      <p:sp>
        <p:nvSpPr>
          <p:cNvPr id="18" name="Rectangle 17"/>
          <p:cNvSpPr/>
          <p:nvPr/>
        </p:nvSpPr>
        <p:spPr>
          <a:xfrm>
            <a:off x="609600" y="0"/>
            <a:ext cx="8534400" cy="762000"/>
          </a:xfrm>
          <a:prstGeom prst="rect">
            <a:avLst/>
          </a:prstGeom>
          <a:solidFill>
            <a:schemeClr val="tx1">
              <a:lumMod val="95000"/>
              <a:lumOff val="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9" name="Title 1"/>
          <p:cNvSpPr>
            <a:spLocks noGrp="1"/>
          </p:cNvSpPr>
          <p:nvPr>
            <p:ph type="title"/>
          </p:nvPr>
        </p:nvSpPr>
        <p:spPr>
          <a:xfrm>
            <a:off x="762000" y="0"/>
            <a:ext cx="7924800" cy="762000"/>
          </a:xfrm>
        </p:spPr>
        <p:txBody>
          <a:bodyPr/>
          <a:lstStyle>
            <a:lvl1pPr>
              <a:defRPr b="1">
                <a:solidFill>
                  <a:schemeClr val="bg1"/>
                </a:solidFill>
                <a:latin typeface="Candara" pitchFamily="34" charset="0"/>
              </a:defRPr>
            </a:lvl1pPr>
          </a:lstStyle>
          <a:p>
            <a:r>
              <a:rPr lang="en-US" smtClean="0"/>
              <a:t>Click to edit Master title style</a:t>
            </a:r>
            <a:endParaRPr lang="en-US" dirty="0"/>
          </a:p>
        </p:txBody>
      </p:sp>
      <p:sp>
        <p:nvSpPr>
          <p:cNvPr id="17" name="Date Placeholder 22"/>
          <p:cNvSpPr>
            <a:spLocks noGrp="1"/>
          </p:cNvSpPr>
          <p:nvPr>
            <p:ph type="dt" sz="half" idx="16"/>
          </p:nvPr>
        </p:nvSpPr>
        <p:spPr>
          <a:xfrm>
            <a:off x="685800" y="6356352"/>
            <a:ext cx="1905000" cy="365125"/>
          </a:xfrm>
        </p:spPr>
        <p:txBody>
          <a:bodyPr/>
          <a:lstStyle/>
          <a:p>
            <a:fld id="{5209F71B-DBA6-4564-8516-30F143B2E14B}" type="datetime1">
              <a:rPr lang="en-GB" smtClean="0">
                <a:solidFill>
                  <a:prstClr val="black">
                    <a:tint val="75000"/>
                  </a:prstClr>
                </a:solidFill>
              </a:rPr>
              <a:pPr/>
              <a:t>5/25/17</a:t>
            </a:fld>
            <a:endParaRPr lang="en-GB" dirty="0">
              <a:solidFill>
                <a:prstClr val="black">
                  <a:tint val="75000"/>
                </a:prstClr>
              </a:solidFill>
            </a:endParaRPr>
          </a:p>
        </p:txBody>
      </p:sp>
      <p:pic>
        <p:nvPicPr>
          <p:cNvPr id="20" name="Picture 19"/>
          <p:cNvPicPr>
            <a:picLocks noChangeAspect="1"/>
          </p:cNvPicPr>
          <p:nvPr/>
        </p:nvPicPr>
        <p:blipFill>
          <a:blip r:embed="rId3"/>
          <a:stretch>
            <a:fillRect/>
          </a:stretch>
        </p:blipFill>
        <p:spPr>
          <a:xfrm>
            <a:off x="0" y="6248402"/>
            <a:ext cx="609600" cy="53918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02018845"/>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Ref idx="1001">
        <a:schemeClr val="bg1"/>
      </p:bgRef>
    </p:bg>
    <p:spTree>
      <p:nvGrpSpPr>
        <p:cNvPr id="1" name=""/>
        <p:cNvGrpSpPr/>
        <p:nvPr/>
      </p:nvGrpSpPr>
      <p:grpSpPr>
        <a:xfrm>
          <a:off x="0" y="0"/>
          <a:ext cx="0" cy="0"/>
          <a:chOff x="0" y="0"/>
          <a:chExt cx="0" cy="0"/>
        </a:xfrm>
      </p:grpSpPr>
      <p:sp>
        <p:nvSpPr>
          <p:cNvPr id="13" name="Rectangle 12"/>
          <p:cNvSpPr/>
          <p:nvPr/>
        </p:nvSpPr>
        <p:spPr>
          <a:xfrm>
            <a:off x="0" y="0"/>
            <a:ext cx="9144000" cy="990600"/>
          </a:xfrm>
          <a:prstGeom prst="rect">
            <a:avLst/>
          </a:prstGeom>
          <a:blipFill dpi="0" rotWithShape="1">
            <a:blip r:embed="rId2" cstate="print">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1" name="Rectangle 10"/>
          <p:cNvSpPr/>
          <p:nvPr/>
        </p:nvSpPr>
        <p:spPr>
          <a:xfrm>
            <a:off x="0" y="6248400"/>
            <a:ext cx="9144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2" name="Title 1"/>
          <p:cNvSpPr>
            <a:spLocks noGrp="1"/>
          </p:cNvSpPr>
          <p:nvPr>
            <p:ph type="title"/>
          </p:nvPr>
        </p:nvSpPr>
        <p:spPr>
          <a:xfrm>
            <a:off x="457200" y="-76200"/>
            <a:ext cx="8229600" cy="1143000"/>
          </a:xfrm>
        </p:spPr>
        <p:txBody>
          <a:bodyPr/>
          <a:lstStyle>
            <a:lvl1pPr>
              <a:defRPr b="1">
                <a:solidFill>
                  <a:schemeClr val="tx1"/>
                </a:solidFill>
                <a:latin typeface="Candara"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219202"/>
            <a:ext cx="8229600" cy="4906963"/>
          </a:xfrm>
          <a:ln>
            <a:noFill/>
          </a:ln>
        </p:spPr>
        <p:txBody>
          <a:bodyPr/>
          <a:lstStyle>
            <a:lvl1pPr>
              <a:defRPr>
                <a:solidFill>
                  <a:srgbClr val="003399"/>
                </a:solidFill>
              </a:defRPr>
            </a:lvl1pPr>
            <a:lvl2pPr>
              <a:defRPr>
                <a:solidFill>
                  <a:schemeClr val="accent5">
                    <a:lumMod val="75000"/>
                  </a:schemeClr>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p:txBody>
          <a:bodyPr/>
          <a:lstStyle>
            <a:lvl1pPr>
              <a:defRPr>
                <a:solidFill>
                  <a:schemeClr val="bg1">
                    <a:lumMod val="65000"/>
                  </a:schemeClr>
                </a:solidFill>
              </a:defRPr>
            </a:lvl1pPr>
          </a:lstStyle>
          <a:p>
            <a:endParaRPr lang="en-GB" dirty="0">
              <a:solidFill>
                <a:prstClr val="white">
                  <a:lumMod val="65000"/>
                </a:prstClr>
              </a:solidFill>
            </a:endParaRPr>
          </a:p>
        </p:txBody>
      </p:sp>
      <p:sp>
        <p:nvSpPr>
          <p:cNvPr id="12" name="Slide Number Placeholder 24"/>
          <p:cNvSpPr>
            <a:spLocks noGrp="1"/>
          </p:cNvSpPr>
          <p:nvPr>
            <p:ph type="sldNum" sz="quarter" idx="17"/>
          </p:nvPr>
        </p:nvSpPr>
        <p:spPr>
          <a:xfrm>
            <a:off x="6553200" y="6356352"/>
            <a:ext cx="21336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grpSp>
        <p:nvGrpSpPr>
          <p:cNvPr id="17" name="Group 16"/>
          <p:cNvGrpSpPr/>
          <p:nvPr/>
        </p:nvGrpSpPr>
        <p:grpSpPr>
          <a:xfrm>
            <a:off x="63243" y="6267840"/>
            <a:ext cx="2089150" cy="548640"/>
            <a:chOff x="76200" y="13479"/>
            <a:chExt cx="2089150" cy="548640"/>
          </a:xfrm>
        </p:grpSpPr>
        <p:pic>
          <p:nvPicPr>
            <p:cNvPr id="18" name="Picture 17" descr="WLCG-TextOnly_black.jpg"/>
            <p:cNvPicPr>
              <a:picLocks noChangeAspect="1"/>
            </p:cNvPicPr>
            <p:nvPr userDrawn="1"/>
          </p:nvPicPr>
          <p:blipFill>
            <a:blip r:embed="rId3"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19" name="Picture 18"/>
            <p:cNvPicPr>
              <a:picLocks noChangeAspect="1"/>
            </p:cNvPicPr>
            <p:nvPr userDrawn="1"/>
          </p:nvPicPr>
          <p:blipFill rotWithShape="1">
            <a:blip r:embed="rId4">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2453048"/>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Title and Content">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096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lumMod val="65000"/>
                  </a:schemeClr>
                </a:solidFill>
              </a:defRPr>
            </a:lvl1pPr>
          </a:lstStyle>
          <a:p>
            <a:endParaRPr lang="en-GB" dirty="0">
              <a:solidFill>
                <a:prstClr val="white">
                  <a:lumMod val="65000"/>
                </a:prstClr>
              </a:solidFill>
            </a:endParaRPr>
          </a:p>
        </p:txBody>
      </p:sp>
      <p:sp>
        <p:nvSpPr>
          <p:cNvPr id="12" name="Slide Number Placeholder 24"/>
          <p:cNvSpPr>
            <a:spLocks noGrp="1"/>
          </p:cNvSpPr>
          <p:nvPr>
            <p:ph type="sldNum" sz="quarter" idx="17"/>
          </p:nvPr>
        </p:nvSpPr>
        <p:spPr>
          <a:xfrm>
            <a:off x="6553200" y="6356352"/>
            <a:ext cx="21336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sp>
        <p:nvSpPr>
          <p:cNvPr id="2" name="Title 1"/>
          <p:cNvSpPr>
            <a:spLocks noGrp="1"/>
          </p:cNvSpPr>
          <p:nvPr>
            <p:ph type="title"/>
          </p:nvPr>
        </p:nvSpPr>
        <p:spPr>
          <a:xfrm>
            <a:off x="2209800" y="0"/>
            <a:ext cx="6477000" cy="609600"/>
          </a:xfrm>
        </p:spPr>
        <p:txBody>
          <a:bodyPr>
            <a:noAutofit/>
          </a:bodyPr>
          <a:lstStyle>
            <a:lvl1pPr>
              <a:defRPr sz="2700" b="1">
                <a:solidFill>
                  <a:schemeClr val="bg1"/>
                </a:solidFill>
                <a:latin typeface="Candara" pitchFamily="34" charset="0"/>
              </a:defRPr>
            </a:lvl1pPr>
          </a:lstStyle>
          <a:p>
            <a:r>
              <a:rPr lang="en-US" smtClean="0"/>
              <a:t>Click to edit Master title style</a:t>
            </a:r>
            <a:endParaRPr lang="en-US" dirty="0"/>
          </a:p>
        </p:txBody>
      </p:sp>
      <p:sp>
        <p:nvSpPr>
          <p:cNvPr id="10" name="Date Placeholder 22"/>
          <p:cNvSpPr>
            <a:spLocks noGrp="1"/>
          </p:cNvSpPr>
          <p:nvPr>
            <p:ph type="dt" sz="half" idx="16"/>
          </p:nvPr>
        </p:nvSpPr>
        <p:spPr>
          <a:xfrm>
            <a:off x="685800" y="6356352"/>
            <a:ext cx="1905000" cy="365125"/>
          </a:xfrm>
        </p:spPr>
        <p:txBody>
          <a:bodyPr/>
          <a:lstStyle/>
          <a:p>
            <a:fld id="{4D693FFE-29E9-4B5D-9FE5-CFEEC43544DA}" type="datetime1">
              <a:rPr lang="en-GB" smtClean="0">
                <a:solidFill>
                  <a:prstClr val="black">
                    <a:tint val="75000"/>
                  </a:prstClr>
                </a:solidFill>
              </a:rPr>
              <a:pPr/>
              <a:t>5/25/17</a:t>
            </a:fld>
            <a:endParaRPr lang="en-GB" dirty="0">
              <a:solidFill>
                <a:prstClr val="black">
                  <a:tint val="75000"/>
                </a:prstClr>
              </a:solidFill>
            </a:endParaRPr>
          </a:p>
        </p:txBody>
      </p:sp>
      <p:grpSp>
        <p:nvGrpSpPr>
          <p:cNvPr id="6" name="Group 5"/>
          <p:cNvGrpSpPr/>
          <p:nvPr/>
        </p:nvGrpSpPr>
        <p:grpSpPr>
          <a:xfrm>
            <a:off x="76200" y="13479"/>
            <a:ext cx="2089150" cy="548640"/>
            <a:chOff x="76200" y="13479"/>
            <a:chExt cx="2089150" cy="548640"/>
          </a:xfrm>
        </p:grpSpPr>
        <p:pic>
          <p:nvPicPr>
            <p:cNvPr id="15" name="Picture 14" descr="WLCG-TextOnly_black.jpg"/>
            <p:cNvPicPr>
              <a:picLocks noChangeAspect="1"/>
            </p:cNvPicPr>
            <p:nvPr userDrawn="1"/>
          </p:nvPicPr>
          <p:blipFill>
            <a:blip r:embed="rId2"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19" name="Picture 18"/>
            <p:cNvPicPr>
              <a:picLocks noChangeAspect="1"/>
            </p:cNvPicPr>
            <p:nvPr userDrawn="1"/>
          </p:nvPicPr>
          <p:blipFill rotWithShape="1">
            <a:blip r:embed="rId3">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1564175"/>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36" y="2126121"/>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3"/>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14">
              <a:lnSpc>
                <a:spcPts val="1517"/>
              </a:lnSpc>
            </a:pPr>
            <a:fld id="{81D60167-4931-47E6-BA6A-407CBD079E47}" type="slidenum">
              <a:rPr lang="en-US" spc="-30" smtClean="0"/>
              <a:pPr marL="14251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31849859"/>
      </p:ext>
    </p:extLst>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Blank">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2"/>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2"/>
            <a:ext cx="4343400" cy="365125"/>
          </a:xfrm>
        </p:spPr>
        <p:txBody>
          <a:bodyPr/>
          <a:lstStyle/>
          <a:p>
            <a:endParaRPr lang="en-GB" dirty="0">
              <a:solidFill>
                <a:prstClr val="black">
                  <a:tint val="75000"/>
                </a:prstClr>
              </a:solidFill>
            </a:endParaRPr>
          </a:p>
        </p:txBody>
      </p:sp>
      <p:sp>
        <p:nvSpPr>
          <p:cNvPr id="7" name="Rectangle 6"/>
          <p:cNvSpPr/>
          <p:nvPr/>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 (EMEA)</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2"/>
            <a:ext cx="10668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grpSp>
        <p:nvGrpSpPr>
          <p:cNvPr id="17" name="Group 16"/>
          <p:cNvGrpSpPr/>
          <p:nvPr/>
        </p:nvGrpSpPr>
        <p:grpSpPr>
          <a:xfrm>
            <a:off x="76200" y="6172200"/>
            <a:ext cx="2089150" cy="548640"/>
            <a:chOff x="76200" y="13479"/>
            <a:chExt cx="2089150" cy="548640"/>
          </a:xfrm>
        </p:grpSpPr>
        <p:pic>
          <p:nvPicPr>
            <p:cNvPr id="18" name="Picture 17" descr="WLCG-TextOnly_black.jpg"/>
            <p:cNvPicPr>
              <a:picLocks noChangeAspect="1"/>
            </p:cNvPicPr>
            <p:nvPr userDrawn="1"/>
          </p:nvPicPr>
          <p:blipFill>
            <a:blip r:embed="rId3"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19" name="Picture 18"/>
            <p:cNvPicPr>
              <a:picLocks noChangeAspect="1"/>
            </p:cNvPicPr>
            <p:nvPr userDrawn="1"/>
          </p:nvPicPr>
          <p:blipFill rotWithShape="1">
            <a:blip r:embed="rId4">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41109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_Blank">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2"/>
            <a:ext cx="3124200" cy="6846277"/>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2"/>
            <a:ext cx="4343400" cy="365125"/>
          </a:xfrm>
        </p:spPr>
        <p:txBody>
          <a:bodyPr/>
          <a:lstStyle/>
          <a:p>
            <a:endParaRPr lang="en-GB" dirty="0">
              <a:solidFill>
                <a:prstClr val="black">
                  <a:tint val="75000"/>
                </a:prstClr>
              </a:solidFill>
            </a:endParaRPr>
          </a:p>
        </p:txBody>
      </p:sp>
      <p:sp>
        <p:nvSpPr>
          <p:cNvPr id="7" name="Rectangle 6"/>
          <p:cNvSpPr/>
          <p:nvPr/>
        </p:nvSpPr>
        <p:spPr>
          <a:xfrm>
            <a:off x="19050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 (EMEA)</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2"/>
            <a:ext cx="11430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grpSp>
        <p:nvGrpSpPr>
          <p:cNvPr id="17" name="Group 16"/>
          <p:cNvGrpSpPr/>
          <p:nvPr/>
        </p:nvGrpSpPr>
        <p:grpSpPr>
          <a:xfrm>
            <a:off x="76200" y="6172200"/>
            <a:ext cx="2089150" cy="548640"/>
            <a:chOff x="76200" y="13479"/>
            <a:chExt cx="2089150" cy="548640"/>
          </a:xfrm>
        </p:grpSpPr>
        <p:pic>
          <p:nvPicPr>
            <p:cNvPr id="18" name="Picture 17" descr="WLCG-TextOnly_black.jpg"/>
            <p:cNvPicPr>
              <a:picLocks noChangeAspect="1"/>
            </p:cNvPicPr>
            <p:nvPr userDrawn="1"/>
          </p:nvPicPr>
          <p:blipFill>
            <a:blip r:embed="rId3"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19" name="Picture 18"/>
            <p:cNvPicPr>
              <a:picLocks noChangeAspect="1"/>
            </p:cNvPicPr>
            <p:nvPr userDrawn="1"/>
          </p:nvPicPr>
          <p:blipFill rotWithShape="1">
            <a:blip r:embed="rId4">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84091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1_Blank">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 y="0"/>
            <a:ext cx="3247597" cy="6848856"/>
          </a:xfrm>
          <a:prstGeom prst="rect">
            <a:avLst/>
          </a:prstGeom>
          <a:noFill/>
          <a:ln w="9525">
            <a:noFill/>
            <a:miter lim="800000"/>
            <a:headEnd/>
            <a:tailEnd/>
          </a:ln>
        </p:spPr>
      </p:pic>
      <p:sp>
        <p:nvSpPr>
          <p:cNvPr id="3" name="Footer Placeholder 2"/>
          <p:cNvSpPr>
            <a:spLocks noGrp="1"/>
          </p:cNvSpPr>
          <p:nvPr>
            <p:ph type="ftr" sz="quarter" idx="11"/>
          </p:nvPr>
        </p:nvSpPr>
        <p:spPr>
          <a:xfrm>
            <a:off x="3124200" y="6356352"/>
            <a:ext cx="4343400" cy="365125"/>
          </a:xfrm>
        </p:spPr>
        <p:txBody>
          <a:bodyPr/>
          <a:lstStyle/>
          <a:p>
            <a:endParaRPr lang="en-GB" dirty="0">
              <a:solidFill>
                <a:prstClr val="black">
                  <a:tint val="75000"/>
                </a:prstClr>
              </a:solidFill>
            </a:endParaRPr>
          </a:p>
        </p:txBody>
      </p:sp>
      <p:sp>
        <p:nvSpPr>
          <p:cNvPr id="7" name="Rectangle 6"/>
          <p:cNvSpPr/>
          <p:nvPr/>
        </p:nvSpPr>
        <p:spPr>
          <a:xfrm>
            <a:off x="2133600" y="6172200"/>
            <a:ext cx="1219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endParaRPr>
          </a:p>
        </p:txBody>
      </p:sp>
      <p:sp>
        <p:nvSpPr>
          <p:cNvPr id="13" name="Text Placeholder 12"/>
          <p:cNvSpPr>
            <a:spLocks noGrp="1"/>
          </p:cNvSpPr>
          <p:nvPr>
            <p:ph type="body" sz="quarter" idx="12" hasCustomPrompt="1"/>
          </p:nvPr>
        </p:nvSpPr>
        <p:spPr>
          <a:xfrm>
            <a:off x="3048000" y="609600"/>
            <a:ext cx="5334000" cy="685800"/>
          </a:xfrm>
        </p:spPr>
        <p:txBody>
          <a:bodyPr/>
          <a:lstStyle>
            <a:lvl1pPr>
              <a:buNone/>
              <a:defRPr>
                <a:solidFill>
                  <a:schemeClr val="bg1"/>
                </a:solidFill>
              </a:defRPr>
            </a:lvl1pPr>
          </a:lstStyle>
          <a:p>
            <a:pPr lvl="0"/>
            <a:r>
              <a:rPr lang="en-US" dirty="0" smtClean="0"/>
              <a:t>Final Slide Title (USA)</a:t>
            </a:r>
            <a:endParaRPr lang="en-US" dirty="0"/>
          </a:p>
        </p:txBody>
      </p:sp>
      <p:sp>
        <p:nvSpPr>
          <p:cNvPr id="15" name="Content Placeholder 14"/>
          <p:cNvSpPr>
            <a:spLocks noGrp="1"/>
          </p:cNvSpPr>
          <p:nvPr>
            <p:ph sz="quarter" idx="13"/>
          </p:nvPr>
        </p:nvSpPr>
        <p:spPr>
          <a:xfrm>
            <a:off x="3657600" y="1676400"/>
            <a:ext cx="4724400" cy="42672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Slide Number Placeholder 24"/>
          <p:cNvSpPr>
            <a:spLocks noGrp="1"/>
          </p:cNvSpPr>
          <p:nvPr>
            <p:ph type="sldNum" sz="quarter" idx="17"/>
          </p:nvPr>
        </p:nvSpPr>
        <p:spPr>
          <a:xfrm>
            <a:off x="7543800" y="6356352"/>
            <a:ext cx="1066800" cy="365125"/>
          </a:xfrm>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grpSp>
        <p:nvGrpSpPr>
          <p:cNvPr id="17" name="Group 16"/>
          <p:cNvGrpSpPr/>
          <p:nvPr/>
        </p:nvGrpSpPr>
        <p:grpSpPr>
          <a:xfrm>
            <a:off x="76200" y="6172200"/>
            <a:ext cx="2089150" cy="548640"/>
            <a:chOff x="76200" y="13479"/>
            <a:chExt cx="2089150" cy="548640"/>
          </a:xfrm>
        </p:grpSpPr>
        <p:pic>
          <p:nvPicPr>
            <p:cNvPr id="18" name="Picture 17" descr="WLCG-TextOnly_black.jpg"/>
            <p:cNvPicPr>
              <a:picLocks noChangeAspect="1"/>
            </p:cNvPicPr>
            <p:nvPr userDrawn="1"/>
          </p:nvPicPr>
          <p:blipFill>
            <a:blip r:embed="rId3" cstate="print">
              <a:clrChange>
                <a:clrFrom>
                  <a:srgbClr val="000000"/>
                </a:clrFrom>
                <a:clrTo>
                  <a:srgbClr val="000000">
                    <a:alpha val="0"/>
                  </a:srgbClr>
                </a:clrTo>
              </a:clrChange>
            </a:blip>
            <a:srcRect l="2464" t="16667" r="4985" b="16667"/>
            <a:stretch>
              <a:fillRect/>
            </a:stretch>
          </p:blipFill>
          <p:spPr>
            <a:xfrm>
              <a:off x="412750" y="13479"/>
              <a:ext cx="1752600" cy="548640"/>
            </a:xfrm>
            <a:prstGeom prst="rect">
              <a:avLst/>
            </a:prstGeom>
          </p:spPr>
        </p:pic>
        <p:pic>
          <p:nvPicPr>
            <p:cNvPr id="19" name="Picture 18"/>
            <p:cNvPicPr>
              <a:picLocks noChangeAspect="1"/>
            </p:cNvPicPr>
            <p:nvPr userDrawn="1"/>
          </p:nvPicPr>
          <p:blipFill rotWithShape="1">
            <a:blip r:embed="rId4">
              <a:clrChange>
                <a:clrFrom>
                  <a:srgbClr val="000000"/>
                </a:clrFrom>
                <a:clrTo>
                  <a:srgbClr val="000000">
                    <a:alpha val="0"/>
                  </a:srgbClr>
                </a:clrTo>
              </a:clrChange>
            </a:blip>
            <a:srcRect l="7324" t="5143" r="5141" b="5667"/>
            <a:stretch/>
          </p:blipFill>
          <p:spPr>
            <a:xfrm>
              <a:off x="76200" y="51840"/>
              <a:ext cx="500132" cy="450720"/>
            </a:xfrm>
            <a:prstGeom prst="rect">
              <a:avLst/>
            </a:prstGeom>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33719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403ABD0-D8FA-4A30-A00B-3DEC27982546}" type="datetime1">
              <a:rPr lang="en-GB" smtClean="0">
                <a:solidFill>
                  <a:prstClr val="black">
                    <a:tint val="75000"/>
                  </a:prstClr>
                </a:solidFill>
              </a:rPr>
              <a:pPr/>
              <a:t>5/25/17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5C9440E-3E93-4A84-BC60-8FDCF375B0AF}"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924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Large Layou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180000" y="197493"/>
            <a:ext cx="8791199" cy="731307"/>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Arial"/>
              <a:buNone/>
              <a:defRPr sz="4400" b="1"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180000" y="1144800"/>
            <a:ext cx="8791199" cy="4848226"/>
          </a:xfrm>
          <a:prstGeom prst="rect">
            <a:avLst/>
          </a:prstGeom>
          <a:noFill/>
          <a:ln>
            <a:noFill/>
          </a:ln>
        </p:spPr>
        <p:txBody>
          <a:bodyPr lIns="91425" tIns="91425" rIns="91425" bIns="91425" anchor="t" anchorCtr="0"/>
          <a:lstStyle>
            <a:lvl1pPr marL="342900" marR="0" lvl="0" indent="-139700" algn="l" rtl="0">
              <a:spcBef>
                <a:spcPts val="640"/>
              </a:spcBef>
              <a:buClr>
                <a:srgbClr val="000000"/>
              </a:buClr>
              <a:buSzPct val="100000"/>
              <a:buFont typeface="Arial"/>
              <a:buChar char="•"/>
              <a:defRPr sz="3200" b="0" i="0" u="none" strike="noStrike" cap="none">
                <a:solidFill>
                  <a:srgbClr val="000000"/>
                </a:solidFill>
                <a:latin typeface="Arial"/>
                <a:ea typeface="Arial"/>
                <a:cs typeface="Arial"/>
                <a:sym typeface="Arial"/>
              </a:defRPr>
            </a:lvl1pPr>
            <a:lvl2pPr marL="742950" marR="0" lvl="1" indent="-107950" algn="l" rtl="0">
              <a:spcBef>
                <a:spcPts val="560"/>
              </a:spcBef>
              <a:buClr>
                <a:srgbClr val="000000"/>
              </a:buClr>
              <a:buSzPct val="100000"/>
              <a:buFont typeface="Arial"/>
              <a:buChar char="–"/>
              <a:defRPr sz="2800" b="0" i="0" u="none" strike="noStrike" cap="none">
                <a:solidFill>
                  <a:srgbClr val="000000"/>
                </a:solidFill>
                <a:latin typeface="Arial"/>
                <a:ea typeface="Arial"/>
                <a:cs typeface="Arial"/>
                <a:sym typeface="Arial"/>
              </a:defRPr>
            </a:lvl2pPr>
            <a:lvl3pPr marL="1143000" marR="0" lvl="2" indent="-76200" algn="l" rtl="0">
              <a:spcBef>
                <a:spcPts val="480"/>
              </a:spcBef>
              <a:buClr>
                <a:srgbClr val="000000"/>
              </a:buClr>
              <a:buSzPct val="100000"/>
              <a:buFont typeface="Arial"/>
              <a:buChar char="•"/>
              <a:defRPr sz="2400" b="0" i="0" u="none" strike="noStrike" cap="none">
                <a:solidFill>
                  <a:srgbClr val="000000"/>
                </a:solidFill>
                <a:latin typeface="Arial"/>
                <a:ea typeface="Arial"/>
                <a:cs typeface="Arial"/>
                <a:sym typeface="Arial"/>
              </a:defRPr>
            </a:lvl3pPr>
            <a:lvl4pPr marL="1600200" marR="0" lvl="3" indent="-101600" algn="l" rtl="0">
              <a:spcBef>
                <a:spcPts val="400"/>
              </a:spcBef>
              <a:buClr>
                <a:srgbClr val="000000"/>
              </a:buClr>
              <a:buSzPct val="100000"/>
              <a:buFont typeface="Arial"/>
              <a:buChar char="–"/>
              <a:defRPr sz="2000" b="0" i="0" u="none" strike="noStrike" cap="none">
                <a:solidFill>
                  <a:srgbClr val="000000"/>
                </a:solidFill>
                <a:latin typeface="Arial"/>
                <a:ea typeface="Arial"/>
                <a:cs typeface="Arial"/>
                <a:sym typeface="Arial"/>
              </a:defRPr>
            </a:lvl4pPr>
            <a:lvl5pPr marL="2057400" marR="0" lvl="4" indent="-101600" algn="l" rtl="0">
              <a:spcBef>
                <a:spcPts val="400"/>
              </a:spcBef>
              <a:buClr>
                <a:srgbClr val="000000"/>
              </a:buClr>
              <a:buSzPct val="100000"/>
              <a:buFont typeface="Arial"/>
              <a:buChar char="»"/>
              <a:defRPr sz="2000" b="0" i="0" u="none" strike="noStrike" cap="none">
                <a:solidFill>
                  <a:srgbClr val="000000"/>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2935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1">
    <p:bg>
      <p:bgPr>
        <a:solidFill>
          <a:schemeClr val="bg1"/>
        </a:solidFill>
        <a:effectLst/>
      </p:bgPr>
    </p:bg>
    <p:spTree>
      <p:nvGrpSpPr>
        <p:cNvPr id="1" name=""/>
        <p:cNvGrpSpPr/>
        <p:nvPr/>
      </p:nvGrpSpPr>
      <p:grpSpPr>
        <a:xfrm>
          <a:off x="0" y="0"/>
          <a:ext cx="0" cy="0"/>
          <a:chOff x="0" y="0"/>
          <a:chExt cx="0" cy="0"/>
        </a:xfrm>
      </p:grpSpPr>
      <p:pic>
        <p:nvPicPr>
          <p:cNvPr id="13" name="Picture 12" descr="surveillance-2000x500.jpg"/>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924" r="40673"/>
          <a:stretch/>
        </p:blipFill>
        <p:spPr>
          <a:xfrm>
            <a:off x="0" y="3"/>
            <a:ext cx="9144000" cy="6857997"/>
          </a:xfrm>
          <a:prstGeom prst="rect">
            <a:avLst/>
          </a:prstGeom>
        </p:spPr>
      </p:pic>
      <p:grpSp>
        <p:nvGrpSpPr>
          <p:cNvPr id="3" name="Group 2"/>
          <p:cNvGrpSpPr/>
          <p:nvPr userDrawn="1"/>
        </p:nvGrpSpPr>
        <p:grpSpPr>
          <a:xfrm>
            <a:off x="0" y="1"/>
            <a:ext cx="9144000" cy="6857997"/>
            <a:chOff x="152400" y="152400"/>
            <a:chExt cx="9144000" cy="5148261"/>
          </a:xfrm>
        </p:grpSpPr>
        <p:sp>
          <p:nvSpPr>
            <p:cNvPr id="8" name="Text Placeholder 1"/>
            <p:cNvSpPr txBox="1">
              <a:spLocks/>
            </p:cNvSpPr>
            <p:nvPr userDrawn="1"/>
          </p:nvSpPr>
          <p:spPr>
            <a:xfrm>
              <a:off x="152400" y="152400"/>
              <a:ext cx="9144000" cy="5148261"/>
            </a:xfrm>
            <a:prstGeom prst="rect">
              <a:avLst/>
            </a:prstGeom>
            <a:gradFill flip="none" rotWithShape="1">
              <a:gsLst>
                <a:gs pos="100000">
                  <a:schemeClr val="tx1">
                    <a:alpha val="25000"/>
                  </a:schemeClr>
                </a:gs>
                <a:gs pos="0">
                  <a:srgbClr val="FFFFFF">
                    <a:alpha val="0"/>
                  </a:srgb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cxnSp>
          <p:nvCxnSpPr>
            <p:cNvPr id="11" name="Straight Connector 10"/>
            <p:cNvCxnSpPr/>
            <p:nvPr userDrawn="1"/>
          </p:nvCxnSpPr>
          <p:spPr>
            <a:xfrm>
              <a:off x="609598" y="1196787"/>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598" y="465868"/>
              <a:ext cx="1968133" cy="476919"/>
            </a:xfrm>
            <a:prstGeom prst="rect">
              <a:avLst/>
            </a:prstGeom>
          </p:spPr>
        </p:pic>
      </p:grpSp>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04125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2">
    <p:bg>
      <p:bgPr>
        <a:solidFill>
          <a:schemeClr val="bg1"/>
        </a:solidFill>
        <a:effectLst/>
      </p:bgPr>
    </p:bg>
    <p:spTree>
      <p:nvGrpSpPr>
        <p:cNvPr id="1" name=""/>
        <p:cNvGrpSpPr/>
        <p:nvPr/>
      </p:nvGrpSpPr>
      <p:grpSpPr>
        <a:xfrm>
          <a:off x="0" y="0"/>
          <a:ext cx="0" cy="0"/>
          <a:chOff x="0" y="0"/>
          <a:chExt cx="0" cy="0"/>
        </a:xfrm>
      </p:grpSpPr>
      <p:pic>
        <p:nvPicPr>
          <p:cNvPr id="14" name="Picture 13" descr="ThinkstockPhotos-188069384.jpg"/>
          <p:cNvPicPr>
            <a:picLocks noChangeAspect="1"/>
          </p:cNvPicPr>
          <p:nvPr userDrawn="1"/>
        </p:nvPicPr>
        <p:blipFill>
          <a:blip r:embed="rId2"/>
          <a:srcRect t="5660" b="9918"/>
          <a:stretch>
            <a:fillRect/>
          </a:stretch>
        </p:blipFill>
        <p:spPr>
          <a:xfrm>
            <a:off x="0" y="1"/>
            <a:ext cx="9144000" cy="6858000"/>
          </a:xfrm>
          <a:prstGeom prst="rect">
            <a:avLst/>
          </a:prstGeom>
        </p:spPr>
      </p:pic>
      <p:sp>
        <p:nvSpPr>
          <p:cNvPr id="10" name="Text Placeholder 1"/>
          <p:cNvSpPr txBox="1">
            <a:spLocks/>
          </p:cNvSpPr>
          <p:nvPr userDrawn="1"/>
        </p:nvSpPr>
        <p:spPr>
          <a:xfrm>
            <a:off x="0" y="1"/>
            <a:ext cx="9144000" cy="6857997"/>
          </a:xfrm>
          <a:prstGeom prst="rect">
            <a:avLst/>
          </a:prstGeom>
          <a:gradFill flip="none" rotWithShape="1">
            <a:gsLst>
              <a:gs pos="100000">
                <a:schemeClr val="tx1">
                  <a:alpha val="25000"/>
                </a:schemeClr>
              </a:gs>
              <a:gs pos="0">
                <a:schemeClr val="tx1">
                  <a:alpha val="25000"/>
                </a:scheme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cxnSp>
        <p:nvCxnSpPr>
          <p:cNvPr id="13" name="Straight Connector 12"/>
          <p:cNvCxnSpPr/>
          <p:nvPr userDrawn="1"/>
        </p:nvCxnSpPr>
        <p:spPr>
          <a:xfrm>
            <a:off x="457199" y="1391225"/>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695661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3">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614" b="8113"/>
          <a:stretch/>
        </p:blipFill>
        <p:spPr>
          <a:xfrm>
            <a:off x="1" y="1"/>
            <a:ext cx="9163659" cy="6858000"/>
          </a:xfrm>
          <a:prstGeom prst="rect">
            <a:avLst/>
          </a:prstGeom>
        </p:spPr>
      </p:pic>
      <p:sp>
        <p:nvSpPr>
          <p:cNvPr id="16" name="Text Placeholder 1"/>
          <p:cNvSpPr txBox="1">
            <a:spLocks/>
          </p:cNvSpPr>
          <p:nvPr userDrawn="1"/>
        </p:nvSpPr>
        <p:spPr>
          <a:xfrm>
            <a:off x="19659" y="1"/>
            <a:ext cx="9144000" cy="6857997"/>
          </a:xfrm>
          <a:prstGeom prst="rect">
            <a:avLst/>
          </a:prstGeom>
          <a:gradFill flip="none" rotWithShape="1">
            <a:gsLst>
              <a:gs pos="100000">
                <a:schemeClr val="tx1">
                  <a:alpha val="25000"/>
                </a:schemeClr>
              </a:gs>
              <a:gs pos="0">
                <a:schemeClr val="tx1">
                  <a:alpha val="25000"/>
                </a:scheme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cxnSp>
        <p:nvCxnSpPr>
          <p:cNvPr id="17" name="Straight Connector 16"/>
          <p:cNvCxnSpPr/>
          <p:nvPr userDrawn="1"/>
        </p:nvCxnSpPr>
        <p:spPr>
          <a:xfrm>
            <a:off x="457199" y="1391228"/>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2300160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Cover slide 3">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189" b="11416"/>
          <a:stretch/>
        </p:blipFill>
        <p:spPr>
          <a:xfrm>
            <a:off x="-5143" y="1"/>
            <a:ext cx="9149143" cy="6858000"/>
          </a:xfrm>
          <a:prstGeom prst="rect">
            <a:avLst/>
          </a:prstGeom>
        </p:spPr>
      </p:pic>
      <p:sp>
        <p:nvSpPr>
          <p:cNvPr id="16" name="Text Placeholder 1"/>
          <p:cNvSpPr txBox="1">
            <a:spLocks/>
          </p:cNvSpPr>
          <p:nvPr userDrawn="1"/>
        </p:nvSpPr>
        <p:spPr>
          <a:xfrm>
            <a:off x="0" y="1"/>
            <a:ext cx="9144000" cy="6857997"/>
          </a:xfrm>
          <a:prstGeom prst="rect">
            <a:avLst/>
          </a:prstGeom>
          <a:gradFill flip="none" rotWithShape="1">
            <a:gsLst>
              <a:gs pos="100000">
                <a:schemeClr val="tx1">
                  <a:alpha val="25000"/>
                </a:schemeClr>
              </a:gs>
              <a:gs pos="0">
                <a:schemeClr val="tx1">
                  <a:alpha val="25000"/>
                </a:scheme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cxnSp>
        <p:nvCxnSpPr>
          <p:cNvPr id="17" name="Straight Connector 16"/>
          <p:cNvCxnSpPr/>
          <p:nvPr userDrawn="1"/>
        </p:nvCxnSpPr>
        <p:spPr>
          <a:xfrm>
            <a:off x="457199" y="1391228"/>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023015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2_Cover slide 3">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504" r="1727"/>
          <a:stretch/>
        </p:blipFill>
        <p:spPr>
          <a:xfrm>
            <a:off x="0" y="-1"/>
            <a:ext cx="9144000" cy="6858000"/>
          </a:xfrm>
          <a:prstGeom prst="rect">
            <a:avLst/>
          </a:prstGeom>
        </p:spPr>
      </p:pic>
      <p:sp>
        <p:nvSpPr>
          <p:cNvPr id="16" name="Text Placeholder 1"/>
          <p:cNvSpPr txBox="1">
            <a:spLocks/>
          </p:cNvSpPr>
          <p:nvPr userDrawn="1"/>
        </p:nvSpPr>
        <p:spPr>
          <a:xfrm>
            <a:off x="0" y="0"/>
            <a:ext cx="9144000" cy="6857997"/>
          </a:xfrm>
          <a:prstGeom prst="rect">
            <a:avLst/>
          </a:prstGeom>
          <a:gradFill flip="none" rotWithShape="1">
            <a:gsLst>
              <a:gs pos="100000">
                <a:schemeClr val="tx1">
                  <a:alpha val="25000"/>
                </a:schemeClr>
              </a:gs>
              <a:gs pos="0">
                <a:schemeClr val="tx1">
                  <a:alpha val="25000"/>
                </a:scheme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cxnSp>
        <p:nvCxnSpPr>
          <p:cNvPr id="17" name="Straight Connector 16"/>
          <p:cNvCxnSpPr/>
          <p:nvPr userDrawn="1"/>
        </p:nvCxnSpPr>
        <p:spPr>
          <a:xfrm>
            <a:off x="457199" y="1391228"/>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3819212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402"/>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14">
              <a:lnSpc>
                <a:spcPts val="1517"/>
              </a:lnSpc>
            </a:pPr>
            <a:fld id="{81D60167-4931-47E6-BA6A-407CBD079E47}" type="slidenum">
              <a:rPr lang="en-US" spc="-30" smtClean="0"/>
              <a:pPr marL="14251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0420253"/>
      </p:ext>
    </p:extLst>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3_Cover slide 3">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287" b="6287"/>
          <a:stretch/>
        </p:blipFill>
        <p:spPr>
          <a:xfrm>
            <a:off x="0" y="1"/>
            <a:ext cx="9144000" cy="6858000"/>
          </a:xfrm>
          <a:prstGeom prst="rect">
            <a:avLst/>
          </a:prstGeom>
        </p:spPr>
      </p:pic>
      <p:sp>
        <p:nvSpPr>
          <p:cNvPr id="16" name="Text Placeholder 1"/>
          <p:cNvSpPr txBox="1">
            <a:spLocks/>
          </p:cNvSpPr>
          <p:nvPr userDrawn="1"/>
        </p:nvSpPr>
        <p:spPr>
          <a:xfrm>
            <a:off x="0" y="1"/>
            <a:ext cx="9144000" cy="6857997"/>
          </a:xfrm>
          <a:prstGeom prst="rect">
            <a:avLst/>
          </a:prstGeom>
          <a:gradFill flip="none" rotWithShape="1">
            <a:gsLst>
              <a:gs pos="100000">
                <a:schemeClr val="tx1">
                  <a:alpha val="25000"/>
                </a:schemeClr>
              </a:gs>
              <a:gs pos="0">
                <a:schemeClr val="tx1">
                  <a:alpha val="25000"/>
                </a:schemeClr>
              </a:gs>
            </a:gsLst>
            <a:lin ang="16200000" scaled="0"/>
            <a:tileRect/>
          </a:gra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chemeClr val="accent1"/>
                </a:solidFill>
              </a:defRPr>
            </a:lvl1pPr>
          </a:lstStyle>
          <a:p>
            <a:pPr lvl="0"/>
            <a:r>
              <a:rPr lang="en-US" dirty="0"/>
              <a:t>Name  |  Date</a:t>
            </a:r>
          </a:p>
        </p:txBody>
      </p:sp>
      <p:cxnSp>
        <p:nvCxnSpPr>
          <p:cNvPr id="17" name="Straight Connector 16"/>
          <p:cNvCxnSpPr/>
          <p:nvPr userDrawn="1"/>
        </p:nvCxnSpPr>
        <p:spPr>
          <a:xfrm>
            <a:off x="457199" y="1391228"/>
            <a:ext cx="8102601" cy="0"/>
          </a:xfrm>
          <a:prstGeom prst="line">
            <a:avLst/>
          </a:prstGeom>
          <a:ln w="952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723472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4">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10" name="Picture 9" descr="surveillance-2000x500.jpg"/>
          <p:cNvPicPr>
            <a:picLocks noChangeAspect="1"/>
          </p:cNvPicPr>
          <p:nvPr userDrawn="1"/>
        </p:nvPicPr>
        <p:blipFill rotWithShape="1">
          <a:blip r:embed="rId2">
            <a:alphaModFix am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4924" r="40673"/>
          <a:stretch/>
        </p:blipFill>
        <p:spPr>
          <a:xfrm>
            <a:off x="0" y="3"/>
            <a:ext cx="9144000" cy="6857997"/>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085158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5">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10" name="Picture 9" descr="ThinkstockPhotos-188069384.jpg"/>
          <p:cNvPicPr>
            <a:picLocks noChangeAspect="1"/>
          </p:cNvPicPr>
          <p:nvPr userDrawn="1"/>
        </p:nvPicPr>
        <p:blipFill>
          <a:blip r:embed="rId2">
            <a:alphaModFix amt="20000"/>
          </a:blip>
          <a:srcRect t="5660" b="9918"/>
          <a:stretch>
            <a:fillRect/>
          </a:stretch>
        </p:blipFill>
        <p:spPr>
          <a:xfrm>
            <a:off x="0" y="1"/>
            <a:ext cx="9144000" cy="6858000"/>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555113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ver slide 6">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10" name="Picture 9"/>
          <p:cNvPicPr>
            <a:picLocks noChangeAspect="1"/>
          </p:cNvPicPr>
          <p:nvPr userDrawn="1"/>
        </p:nvPicPr>
        <p:blipFill rotWithShape="1">
          <a:blip r:embed="rId2" cstate="print">
            <a:alphaModFix am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7614" b="8113"/>
          <a:stretch/>
        </p:blipFill>
        <p:spPr>
          <a:xfrm>
            <a:off x="1" y="1"/>
            <a:ext cx="9163659" cy="6858000"/>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182199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Cover slide 6">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11" name="Picture 10"/>
          <p:cNvPicPr>
            <a:picLocks noChangeAspect="1"/>
          </p:cNvPicPr>
          <p:nvPr userDrawn="1"/>
        </p:nvPicPr>
        <p:blipFill rotWithShape="1">
          <a:blip r:embed="rId2" cstate="print">
            <a:alphaModFix am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4189" b="11416"/>
          <a:stretch/>
        </p:blipFill>
        <p:spPr>
          <a:xfrm>
            <a:off x="-5143" y="1"/>
            <a:ext cx="9149143" cy="6858000"/>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550527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2_Cover slide 6">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10" name="Picture 9"/>
          <p:cNvPicPr>
            <a:picLocks noChangeAspect="1"/>
          </p:cNvPicPr>
          <p:nvPr userDrawn="1"/>
        </p:nvPicPr>
        <p:blipFill rotWithShape="1">
          <a:blip r:embed="rId2">
            <a:alphaModFix am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504" r="1727"/>
          <a:stretch/>
        </p:blipFill>
        <p:spPr>
          <a:xfrm>
            <a:off x="0" y="1"/>
            <a:ext cx="9144000" cy="6858000"/>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7432827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3_Cover slide 6">
    <p:bg>
      <p:bgPr>
        <a:solidFill>
          <a:schemeClr val="bg1"/>
        </a:solidFill>
        <a:effectLst/>
      </p:bgPr>
    </p:bg>
    <p:spTree>
      <p:nvGrpSpPr>
        <p:cNvPr id="1" name=""/>
        <p:cNvGrpSpPr/>
        <p:nvPr/>
      </p:nvGrpSpPr>
      <p:grpSpPr>
        <a:xfrm>
          <a:off x="0" y="0"/>
          <a:ext cx="0" cy="0"/>
          <a:chOff x="0" y="0"/>
          <a:chExt cx="0" cy="0"/>
        </a:xfrm>
      </p:grpSpPr>
      <p:sp>
        <p:nvSpPr>
          <p:cNvPr id="7" name="Text Placeholder 1"/>
          <p:cNvSpPr txBox="1">
            <a:spLocks/>
          </p:cNvSpPr>
          <p:nvPr userDrawn="1"/>
        </p:nvSpPr>
        <p:spPr>
          <a:xfrm>
            <a:off x="0" y="1"/>
            <a:ext cx="9144000"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pic>
        <p:nvPicPr>
          <p:cNvPr id="8" name="Picture 7"/>
          <p:cNvPicPr>
            <a:picLocks noChangeAspect="1"/>
          </p:cNvPicPr>
          <p:nvPr userDrawn="1"/>
        </p:nvPicPr>
        <p:blipFill rotWithShape="1">
          <a:blip r:embed="rId2" cstate="print">
            <a:alphaModFix amt="2000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287" b="6287"/>
          <a:stretch/>
        </p:blipFill>
        <p:spPr>
          <a:xfrm>
            <a:off x="0" y="2"/>
            <a:ext cx="9144000" cy="6858000"/>
          </a:xfrm>
          <a:prstGeom prst="rect">
            <a:avLst/>
          </a:prstGeom>
        </p:spPr>
      </p:pic>
      <p:pic>
        <p:nvPicPr>
          <p:cNvPr id="9" name="Picture 8"/>
          <p:cNvPicPr>
            <a:picLocks noChangeAspect="1"/>
          </p:cNvPicPr>
          <p:nvPr userDrawn="1"/>
        </p:nvPicPr>
        <p:blipFill>
          <a:blip r:embed="rId3" cstate="print">
            <a:lum bright="70000" contrast="-70000"/>
            <a:extLst>
              <a:ext uri="{BEBA8EAE-BF5A-486C-A8C5-ECC9F3942E4B}">
                <a14:imgProps xmlns:a14="http://schemas.microsoft.com/office/drawing/2010/main" xmlns:p="http://schemas.openxmlformats.org/presentationml/2006/main" xmlns:r="http://schemas.openxmlformats.org/officeDocument/2006/relationships" xmlns:a="http://schemas.openxmlformats.org/drawingml/2006/main" xmlns="">
                  <a14:imgLayer r:embed="rId4">
                    <a14:imgEffect>
                      <a14:artisticPhotocopy/>
                    </a14:imgEffect>
                  </a14:imgLayer>
                </a14:imgProps>
              </a:ex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199" y="417571"/>
            <a:ext cx="1968133" cy="635304"/>
          </a:xfrm>
          <a:prstGeom prst="rect">
            <a:avLst/>
          </a:prstGeom>
        </p:spPr>
      </p:pic>
      <p:sp>
        <p:nvSpPr>
          <p:cNvPr id="2" name="Title 1"/>
          <p:cNvSpPr>
            <a:spLocks noGrp="1"/>
          </p:cNvSpPr>
          <p:nvPr>
            <p:ph type="title" hasCustomPrompt="1"/>
          </p:nvPr>
        </p:nvSpPr>
        <p:spPr>
          <a:xfrm>
            <a:off x="457199" y="1960684"/>
            <a:ext cx="8102601" cy="2436144"/>
          </a:xfrm>
        </p:spPr>
        <p:txBody>
          <a:bodyPr anchor="b">
            <a:noAutofit/>
          </a:bodyPr>
          <a:lstStyle>
            <a:lvl1pPr algn="l">
              <a:lnSpc>
                <a:spcPct val="80000"/>
              </a:lnSpc>
              <a:defRPr sz="5400" b="1" cap="all" baseline="0">
                <a:solidFill>
                  <a:srgbClr val="FFFFFF"/>
                </a:solidFill>
              </a:defRPr>
            </a:lvl1pPr>
          </a:lstStyle>
          <a:p>
            <a:r>
              <a:rPr lang="en-US" dirty="0"/>
              <a:t>Click to add presentation title</a:t>
            </a:r>
          </a:p>
        </p:txBody>
      </p:sp>
      <p:sp>
        <p:nvSpPr>
          <p:cNvPr id="15" name="Text Placeholder 4"/>
          <p:cNvSpPr>
            <a:spLocks noGrp="1"/>
          </p:cNvSpPr>
          <p:nvPr>
            <p:ph type="body" sz="quarter" idx="11" hasCustomPrompt="1"/>
          </p:nvPr>
        </p:nvSpPr>
        <p:spPr>
          <a:xfrm>
            <a:off x="457199" y="4435260"/>
            <a:ext cx="6400801" cy="723198"/>
          </a:xfrm>
          <a:prstGeom prst="rect">
            <a:avLst/>
          </a:prstGeom>
        </p:spPr>
        <p:txBody>
          <a:bodyPr lIns="0" anchor="ctr"/>
          <a:lstStyle>
            <a:lvl1pPr algn="l">
              <a:defRPr b="0">
                <a:solidFill>
                  <a:srgbClr val="FFFFFF"/>
                </a:solidFill>
              </a:defRPr>
            </a:lvl1pPr>
          </a:lstStyle>
          <a:p>
            <a:pPr lvl="0"/>
            <a:r>
              <a:rPr lang="en-US" dirty="0"/>
              <a:t>Name  |  Date</a:t>
            </a:r>
          </a:p>
        </p:txBody>
      </p:sp>
      <p:cxnSp>
        <p:nvCxnSpPr>
          <p:cNvPr id="12" name="Straight Connector 11"/>
          <p:cNvCxnSpPr/>
          <p:nvPr userDrawn="1"/>
        </p:nvCxnSpPr>
        <p:spPr>
          <a:xfrm>
            <a:off x="457199" y="1391228"/>
            <a:ext cx="8102601"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629908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vider slide 1">
    <p:spTree>
      <p:nvGrpSpPr>
        <p:cNvPr id="1" name=""/>
        <p:cNvGrpSpPr/>
        <p:nvPr/>
      </p:nvGrpSpPr>
      <p:grpSpPr>
        <a:xfrm>
          <a:off x="0" y="0"/>
          <a:ext cx="0" cy="0"/>
          <a:chOff x="0" y="0"/>
          <a:chExt cx="0" cy="0"/>
        </a:xfrm>
      </p:grpSpPr>
      <p:sp>
        <p:nvSpPr>
          <p:cNvPr id="39" name="Text Placeholder 1"/>
          <p:cNvSpPr txBox="1">
            <a:spLocks/>
          </p:cNvSpPr>
          <p:nvPr userDrawn="1"/>
        </p:nvSpPr>
        <p:spPr>
          <a:xfrm>
            <a:off x="1" y="1"/>
            <a:ext cx="6720671" cy="6857999"/>
          </a:xfrm>
          <a:prstGeom prst="rect">
            <a:avLst/>
          </a:prstGeom>
          <a:solidFill>
            <a:srgbClr val="6EBE4A"/>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sp>
        <p:nvSpPr>
          <p:cNvPr id="40" name="Rectangle 39"/>
          <p:cNvSpPr/>
          <p:nvPr userDrawn="1"/>
        </p:nvSpPr>
        <p:spPr>
          <a:xfrm flipH="1" flipV="1">
            <a:off x="7147097" y="608430"/>
            <a:ext cx="1144725" cy="1522590"/>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1" name="Rectangle 40"/>
          <p:cNvSpPr/>
          <p:nvPr userDrawn="1"/>
        </p:nvSpPr>
        <p:spPr>
          <a:xfrm flipH="1" flipV="1">
            <a:off x="6918151" y="303912"/>
            <a:ext cx="457890" cy="609036"/>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2" name="Rectangle 41"/>
          <p:cNvSpPr/>
          <p:nvPr userDrawn="1"/>
        </p:nvSpPr>
        <p:spPr>
          <a:xfrm flipH="1" flipV="1">
            <a:off x="6290842" y="1475334"/>
            <a:ext cx="686835" cy="913554"/>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3" name="Rectangle 42"/>
          <p:cNvSpPr/>
          <p:nvPr userDrawn="1"/>
        </p:nvSpPr>
        <p:spPr>
          <a:xfrm flipH="1" flipV="1">
            <a:off x="7553684" y="0"/>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4" name="Rectangle 43"/>
          <p:cNvSpPr/>
          <p:nvPr userDrawn="1"/>
        </p:nvSpPr>
        <p:spPr>
          <a:xfrm flipH="1" flipV="1">
            <a:off x="7782628" y="304518"/>
            <a:ext cx="109894" cy="146169"/>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5" name="Rectangle 44"/>
          <p:cNvSpPr/>
          <p:nvPr userDrawn="1"/>
        </p:nvSpPr>
        <p:spPr>
          <a:xfrm flipH="1" flipV="1">
            <a:off x="8062876" y="2551030"/>
            <a:ext cx="457890" cy="609036"/>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6" name="Rectangle 45"/>
          <p:cNvSpPr/>
          <p:nvPr userDrawn="1"/>
        </p:nvSpPr>
        <p:spPr>
          <a:xfrm flipH="1" flipV="1">
            <a:off x="8406294" y="3007807"/>
            <a:ext cx="228945" cy="304518"/>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7" name="Rectangle 46"/>
          <p:cNvSpPr/>
          <p:nvPr userDrawn="1"/>
        </p:nvSpPr>
        <p:spPr>
          <a:xfrm flipH="1" flipV="1">
            <a:off x="8520767" y="1978760"/>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8" name="Rectangle 47"/>
          <p:cNvSpPr/>
          <p:nvPr userDrawn="1"/>
        </p:nvSpPr>
        <p:spPr>
          <a:xfrm flipH="1" flipV="1">
            <a:off x="7447099" y="1731989"/>
            <a:ext cx="686835" cy="913554"/>
          </a:xfrm>
          <a:prstGeom prst="rect">
            <a:avLst/>
          </a:prstGeom>
          <a:solidFill>
            <a:srgbClr val="00AE6E"/>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9" name="Rectangle 48"/>
          <p:cNvSpPr/>
          <p:nvPr userDrawn="1"/>
        </p:nvSpPr>
        <p:spPr>
          <a:xfrm flipH="1" flipV="1">
            <a:off x="7147097" y="2703289"/>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50" name="Rectangle 49"/>
          <p:cNvSpPr/>
          <p:nvPr userDrawn="1"/>
        </p:nvSpPr>
        <p:spPr>
          <a:xfrm flipH="1" flipV="1">
            <a:off x="6634259" y="1941994"/>
            <a:ext cx="457890" cy="609036"/>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1" name="Rectangle 50"/>
          <p:cNvSpPr/>
          <p:nvPr userDrawn="1"/>
        </p:nvSpPr>
        <p:spPr>
          <a:xfrm flipH="1" flipV="1">
            <a:off x="8406294" y="3378160"/>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2" name="Rectangle 51"/>
          <p:cNvSpPr/>
          <p:nvPr userDrawn="1"/>
        </p:nvSpPr>
        <p:spPr>
          <a:xfrm flipH="1" flipV="1">
            <a:off x="7397358" y="2703289"/>
            <a:ext cx="109894" cy="146169"/>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3" name="Rectangle 52"/>
          <p:cNvSpPr/>
          <p:nvPr userDrawn="1"/>
        </p:nvSpPr>
        <p:spPr>
          <a:xfrm flipH="1" flipV="1">
            <a:off x="6918150" y="-1"/>
            <a:ext cx="228945" cy="152258"/>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4" name="Rectangle 53"/>
          <p:cNvSpPr/>
          <p:nvPr userDrawn="1"/>
        </p:nvSpPr>
        <p:spPr>
          <a:xfrm flipH="1" flipV="1">
            <a:off x="6002371" y="-606"/>
            <a:ext cx="457890" cy="609036"/>
          </a:xfrm>
          <a:prstGeom prst="rect">
            <a:avLst/>
          </a:prstGeom>
          <a:solidFill>
            <a:srgbClr val="00AE6E"/>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5" name="Rectangle 54"/>
          <p:cNvSpPr/>
          <p:nvPr userDrawn="1"/>
        </p:nvSpPr>
        <p:spPr>
          <a:xfrm flipH="1" flipV="1">
            <a:off x="8769634" y="3007807"/>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6" name="Rectangle 55"/>
          <p:cNvSpPr/>
          <p:nvPr userDrawn="1"/>
        </p:nvSpPr>
        <p:spPr>
          <a:xfrm flipH="1" flipV="1">
            <a:off x="9089054" y="3815919"/>
            <a:ext cx="54947" cy="73084"/>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7" name="Rectangle 56"/>
          <p:cNvSpPr/>
          <p:nvPr userDrawn="1"/>
        </p:nvSpPr>
        <p:spPr>
          <a:xfrm flipH="1" flipV="1">
            <a:off x="6689206" y="608430"/>
            <a:ext cx="457890" cy="609036"/>
          </a:xfrm>
          <a:prstGeom prst="rect">
            <a:avLst/>
          </a:prstGeom>
          <a:solidFill>
            <a:srgbClr val="009860">
              <a:alpha val="90000"/>
            </a:srgbClr>
          </a:solidFill>
          <a:ln w="9525" cap="flat" cmpd="sng" algn="ctr">
            <a:noFill/>
            <a:prstDash val="solid"/>
          </a:ln>
          <a:effectLst/>
        </p:spPr>
        <p:txBody>
          <a:bodyPr rtlCol="0" anchor="ctr">
            <a:normAutofit/>
          </a:bodyPr>
          <a:lstStyle/>
          <a:p>
            <a:pPr algn="ctr" defTabSz="914400">
              <a:defRPr/>
            </a:pPr>
            <a:endParaRPr lang="en-US" sz="1400" b="1" kern="0" dirty="0" err="1">
              <a:solidFill>
                <a:srgbClr val="FFFFFF"/>
              </a:solidFill>
            </a:endParaRPr>
          </a:p>
        </p:txBody>
      </p:sp>
      <p:sp>
        <p:nvSpPr>
          <p:cNvPr id="4" name="Text Placeholder 3"/>
          <p:cNvSpPr>
            <a:spLocks noGrp="1"/>
          </p:cNvSpPr>
          <p:nvPr userDrawn="1">
            <p:ph type="body" sz="quarter" idx="10" hasCustomPrompt="1"/>
          </p:nvPr>
        </p:nvSpPr>
        <p:spPr>
          <a:xfrm>
            <a:off x="457200" y="427482"/>
            <a:ext cx="4343400" cy="3968998"/>
          </a:xfrm>
          <a:prstGeom prst="rect">
            <a:avLst/>
          </a:prstGeom>
        </p:spPr>
        <p:txBody>
          <a:bodyPr lIns="0" tIns="0" rIns="0" bIns="0" anchor="t"/>
          <a:lstStyle>
            <a:lvl1pPr>
              <a:lnSpc>
                <a:spcPct val="80000"/>
              </a:lnSpc>
              <a:defRPr sz="4000" b="1" cap="all">
                <a:solidFill>
                  <a:srgbClr val="FFFFFF"/>
                </a:solidFill>
                <a:latin typeface="+mj-lt"/>
              </a:defRPr>
            </a:lvl1pPr>
            <a:lvl2pPr marL="0" indent="0">
              <a:buFontTx/>
              <a:buNone/>
              <a:defRPr sz="2000" b="0">
                <a:solidFill>
                  <a:schemeClr val="bg1"/>
                </a:solidFill>
                <a:latin typeface="+mj-lt"/>
              </a:defRPr>
            </a:lvl2pPr>
          </a:lstStyle>
          <a:p>
            <a:pPr lvl="0"/>
            <a:r>
              <a:rPr lang="en-US" dirty="0"/>
              <a:t>Click to add text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4341821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vider slide 2">
    <p:spTree>
      <p:nvGrpSpPr>
        <p:cNvPr id="1" name=""/>
        <p:cNvGrpSpPr/>
        <p:nvPr/>
      </p:nvGrpSpPr>
      <p:grpSpPr>
        <a:xfrm>
          <a:off x="0" y="0"/>
          <a:ext cx="0" cy="0"/>
          <a:chOff x="0" y="0"/>
          <a:chExt cx="0" cy="0"/>
        </a:xfrm>
      </p:grpSpPr>
      <p:sp>
        <p:nvSpPr>
          <p:cNvPr id="38" name="Text Placeholder 1"/>
          <p:cNvSpPr txBox="1">
            <a:spLocks/>
          </p:cNvSpPr>
          <p:nvPr userDrawn="1"/>
        </p:nvSpPr>
        <p:spPr>
          <a:xfrm>
            <a:off x="1" y="1"/>
            <a:ext cx="6720671" cy="6857999"/>
          </a:xfrm>
          <a:prstGeom prst="rect">
            <a:avLst/>
          </a:prstGeom>
          <a:solidFill>
            <a:srgbClr val="00A1DD"/>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sp>
        <p:nvSpPr>
          <p:cNvPr id="39" name="Rectangle 38"/>
          <p:cNvSpPr/>
          <p:nvPr userDrawn="1"/>
        </p:nvSpPr>
        <p:spPr>
          <a:xfrm flipH="1" flipV="1">
            <a:off x="7147097" y="607534"/>
            <a:ext cx="1144725" cy="1522589"/>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0" name="Rectangle 39"/>
          <p:cNvSpPr/>
          <p:nvPr userDrawn="1"/>
        </p:nvSpPr>
        <p:spPr>
          <a:xfrm flipH="1" flipV="1">
            <a:off x="6918151" y="303015"/>
            <a:ext cx="457890" cy="609036"/>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1" name="Rectangle 40"/>
          <p:cNvSpPr/>
          <p:nvPr userDrawn="1"/>
        </p:nvSpPr>
        <p:spPr>
          <a:xfrm flipH="1" flipV="1">
            <a:off x="6290842" y="1474437"/>
            <a:ext cx="686835" cy="913554"/>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2" name="Rectangle 41"/>
          <p:cNvSpPr/>
          <p:nvPr userDrawn="1"/>
        </p:nvSpPr>
        <p:spPr>
          <a:xfrm flipH="1" flipV="1">
            <a:off x="7782628" y="303621"/>
            <a:ext cx="109894" cy="146169"/>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3" name="Rectangle 42"/>
          <p:cNvSpPr/>
          <p:nvPr userDrawn="1"/>
        </p:nvSpPr>
        <p:spPr>
          <a:xfrm flipH="1" flipV="1">
            <a:off x="8062876" y="2550133"/>
            <a:ext cx="457890" cy="609036"/>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4" name="Rectangle 43"/>
          <p:cNvSpPr/>
          <p:nvPr userDrawn="1"/>
        </p:nvSpPr>
        <p:spPr>
          <a:xfrm flipH="1" flipV="1">
            <a:off x="8406294" y="3006910"/>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5" name="Rectangle 44"/>
          <p:cNvSpPr/>
          <p:nvPr userDrawn="1"/>
        </p:nvSpPr>
        <p:spPr>
          <a:xfrm flipH="1" flipV="1">
            <a:off x="7553685" y="-895"/>
            <a:ext cx="228945" cy="304518"/>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6" name="Rectangle 45"/>
          <p:cNvSpPr/>
          <p:nvPr userDrawn="1"/>
        </p:nvSpPr>
        <p:spPr>
          <a:xfrm flipH="1" flipV="1">
            <a:off x="8520767" y="1977864"/>
            <a:ext cx="228945" cy="304518"/>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7" name="Rectangle 46"/>
          <p:cNvSpPr/>
          <p:nvPr userDrawn="1"/>
        </p:nvSpPr>
        <p:spPr>
          <a:xfrm flipH="1" flipV="1">
            <a:off x="7147097" y="2702392"/>
            <a:ext cx="228945" cy="304518"/>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8" name="Rectangle 47"/>
          <p:cNvSpPr/>
          <p:nvPr userDrawn="1"/>
        </p:nvSpPr>
        <p:spPr>
          <a:xfrm flipH="1" flipV="1">
            <a:off x="6634259" y="1941099"/>
            <a:ext cx="457890" cy="609036"/>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9" name="Rectangle 48"/>
          <p:cNvSpPr/>
          <p:nvPr userDrawn="1"/>
        </p:nvSpPr>
        <p:spPr>
          <a:xfrm flipH="1" flipV="1">
            <a:off x="7397358" y="2702392"/>
            <a:ext cx="109894" cy="146169"/>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0" name="Rectangle 49"/>
          <p:cNvSpPr/>
          <p:nvPr userDrawn="1"/>
        </p:nvSpPr>
        <p:spPr>
          <a:xfrm flipH="1" flipV="1">
            <a:off x="6918151" y="-895"/>
            <a:ext cx="228945" cy="152259"/>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1" name="Rectangle 50"/>
          <p:cNvSpPr/>
          <p:nvPr userDrawn="1"/>
        </p:nvSpPr>
        <p:spPr>
          <a:xfrm flipH="1" flipV="1">
            <a:off x="7447099" y="1731093"/>
            <a:ext cx="686835" cy="913554"/>
          </a:xfrm>
          <a:prstGeom prst="rect">
            <a:avLst/>
          </a:prstGeom>
          <a:solidFill>
            <a:srgbClr val="008F98"/>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2" name="Rectangle 51"/>
          <p:cNvSpPr/>
          <p:nvPr userDrawn="1"/>
        </p:nvSpPr>
        <p:spPr>
          <a:xfrm flipH="1" flipV="1">
            <a:off x="6002371" y="-1503"/>
            <a:ext cx="457890" cy="609036"/>
          </a:xfrm>
          <a:prstGeom prst="rect">
            <a:avLst/>
          </a:prstGeom>
          <a:solidFill>
            <a:srgbClr val="008F98"/>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3" name="Rectangle 52"/>
          <p:cNvSpPr/>
          <p:nvPr userDrawn="1"/>
        </p:nvSpPr>
        <p:spPr>
          <a:xfrm flipH="1" flipV="1">
            <a:off x="8406294" y="3377263"/>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4" name="Rectangle 53"/>
          <p:cNvSpPr/>
          <p:nvPr userDrawn="1"/>
        </p:nvSpPr>
        <p:spPr>
          <a:xfrm flipH="1" flipV="1">
            <a:off x="8769634" y="3006910"/>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5" name="Rectangle 54"/>
          <p:cNvSpPr/>
          <p:nvPr userDrawn="1"/>
        </p:nvSpPr>
        <p:spPr>
          <a:xfrm flipH="1" flipV="1">
            <a:off x="9089054" y="3815919"/>
            <a:ext cx="54947" cy="73084"/>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6" name="Rectangle 55"/>
          <p:cNvSpPr/>
          <p:nvPr userDrawn="1"/>
        </p:nvSpPr>
        <p:spPr>
          <a:xfrm flipH="1" flipV="1">
            <a:off x="6689206" y="607533"/>
            <a:ext cx="457890" cy="609036"/>
          </a:xfrm>
          <a:prstGeom prst="rect">
            <a:avLst/>
          </a:prstGeom>
          <a:solidFill>
            <a:srgbClr val="0062A6"/>
          </a:solidFill>
          <a:ln w="9525" cap="flat" cmpd="sng" algn="ctr">
            <a:noFill/>
            <a:prstDash val="solid"/>
          </a:ln>
          <a:effectLst/>
        </p:spPr>
        <p:txBody>
          <a:bodyPr rtlCol="0" anchor="ctr">
            <a:normAutofit/>
          </a:bodyPr>
          <a:lstStyle/>
          <a:p>
            <a:pPr algn="ctr" defTabSz="914400">
              <a:defRPr/>
            </a:pPr>
            <a:endParaRPr lang="en-US" sz="1400" b="1" kern="0" dirty="0" err="1">
              <a:solidFill>
                <a:srgbClr val="FFFFFF"/>
              </a:solidFill>
            </a:endParaRPr>
          </a:p>
        </p:txBody>
      </p:sp>
      <p:sp>
        <p:nvSpPr>
          <p:cNvPr id="35" name="Text Placeholder 3"/>
          <p:cNvSpPr>
            <a:spLocks noGrp="1"/>
          </p:cNvSpPr>
          <p:nvPr>
            <p:ph type="body" sz="quarter" idx="10" hasCustomPrompt="1"/>
          </p:nvPr>
        </p:nvSpPr>
        <p:spPr>
          <a:xfrm>
            <a:off x="457200" y="427482"/>
            <a:ext cx="4343400" cy="3968998"/>
          </a:xfrm>
          <a:prstGeom prst="rect">
            <a:avLst/>
          </a:prstGeom>
        </p:spPr>
        <p:txBody>
          <a:bodyPr lIns="0" tIns="0" rIns="0" bIns="0" anchor="t"/>
          <a:lstStyle>
            <a:lvl1pPr>
              <a:lnSpc>
                <a:spcPct val="80000"/>
              </a:lnSpc>
              <a:defRPr sz="4000" b="1" cap="all">
                <a:solidFill>
                  <a:srgbClr val="FFFFFF"/>
                </a:solidFill>
                <a:latin typeface="+mj-lt"/>
              </a:defRPr>
            </a:lvl1pPr>
            <a:lvl2pPr marL="0" indent="0">
              <a:buFontTx/>
              <a:buNone/>
              <a:defRPr sz="2000" b="0">
                <a:solidFill>
                  <a:schemeClr val="bg1"/>
                </a:solidFill>
                <a:latin typeface="+mj-lt"/>
              </a:defRPr>
            </a:lvl2pPr>
          </a:lstStyle>
          <a:p>
            <a:pPr lvl="0"/>
            <a:r>
              <a:rPr lang="en-US" dirty="0"/>
              <a:t>Click to add text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6942518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vider slide 3">
    <p:spTree>
      <p:nvGrpSpPr>
        <p:cNvPr id="1" name=""/>
        <p:cNvGrpSpPr/>
        <p:nvPr/>
      </p:nvGrpSpPr>
      <p:grpSpPr>
        <a:xfrm>
          <a:off x="0" y="0"/>
          <a:ext cx="0" cy="0"/>
          <a:chOff x="0" y="0"/>
          <a:chExt cx="0" cy="0"/>
        </a:xfrm>
      </p:grpSpPr>
      <p:sp>
        <p:nvSpPr>
          <p:cNvPr id="37" name="Text Placeholder 1"/>
          <p:cNvSpPr txBox="1">
            <a:spLocks/>
          </p:cNvSpPr>
          <p:nvPr userDrawn="1"/>
        </p:nvSpPr>
        <p:spPr>
          <a:xfrm>
            <a:off x="1" y="1"/>
            <a:ext cx="6720671" cy="6857999"/>
          </a:xfrm>
          <a:prstGeom prst="rect">
            <a:avLst/>
          </a:prstGeom>
          <a:solidFill>
            <a:srgbClr val="DC1F2E"/>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sp>
        <p:nvSpPr>
          <p:cNvPr id="38" name="Rectangle 37"/>
          <p:cNvSpPr/>
          <p:nvPr userDrawn="1"/>
        </p:nvSpPr>
        <p:spPr>
          <a:xfrm flipH="1" flipV="1">
            <a:off x="7147097" y="602746"/>
            <a:ext cx="1144725" cy="152259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39" name="Rectangle 38"/>
          <p:cNvSpPr/>
          <p:nvPr userDrawn="1"/>
        </p:nvSpPr>
        <p:spPr>
          <a:xfrm flipH="1" flipV="1">
            <a:off x="6918151" y="298228"/>
            <a:ext cx="457890" cy="6090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0" name="Rectangle 39"/>
          <p:cNvSpPr/>
          <p:nvPr userDrawn="1"/>
        </p:nvSpPr>
        <p:spPr>
          <a:xfrm flipH="1" flipV="1">
            <a:off x="6290842" y="1469650"/>
            <a:ext cx="686835" cy="91355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1" name="Rectangle 40"/>
          <p:cNvSpPr/>
          <p:nvPr userDrawn="1"/>
        </p:nvSpPr>
        <p:spPr>
          <a:xfrm flipH="1" flipV="1">
            <a:off x="7782628" y="298834"/>
            <a:ext cx="109894" cy="1461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2" name="Rectangle 41"/>
          <p:cNvSpPr/>
          <p:nvPr userDrawn="1"/>
        </p:nvSpPr>
        <p:spPr>
          <a:xfrm flipH="1" flipV="1">
            <a:off x="8062876" y="2545346"/>
            <a:ext cx="457890" cy="6090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3" name="Rectangle 42"/>
          <p:cNvSpPr/>
          <p:nvPr userDrawn="1"/>
        </p:nvSpPr>
        <p:spPr>
          <a:xfrm flipH="1" flipV="1">
            <a:off x="8406294" y="3002123"/>
            <a:ext cx="228945" cy="30451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4" name="Rectangle 43"/>
          <p:cNvSpPr/>
          <p:nvPr userDrawn="1"/>
        </p:nvSpPr>
        <p:spPr>
          <a:xfrm flipH="1" flipV="1">
            <a:off x="7447099" y="1726305"/>
            <a:ext cx="686835" cy="913554"/>
          </a:xfrm>
          <a:prstGeom prst="rect">
            <a:avLst/>
          </a:prstGeom>
          <a:solidFill>
            <a:srgbClr val="E1579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5" name="Rectangle 44"/>
          <p:cNvSpPr/>
          <p:nvPr userDrawn="1"/>
        </p:nvSpPr>
        <p:spPr>
          <a:xfrm flipH="1" flipV="1">
            <a:off x="6634259" y="1936310"/>
            <a:ext cx="457890" cy="60903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6" name="Rectangle 45"/>
          <p:cNvSpPr/>
          <p:nvPr userDrawn="1"/>
        </p:nvSpPr>
        <p:spPr>
          <a:xfrm flipH="1" flipV="1">
            <a:off x="7397358" y="2697604"/>
            <a:ext cx="109894" cy="14616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7" name="Rectangle 46"/>
          <p:cNvSpPr/>
          <p:nvPr userDrawn="1"/>
        </p:nvSpPr>
        <p:spPr>
          <a:xfrm flipH="1" flipV="1">
            <a:off x="6918151" y="-5684"/>
            <a:ext cx="228945" cy="15225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8" name="Rectangle 47"/>
          <p:cNvSpPr/>
          <p:nvPr userDrawn="1"/>
        </p:nvSpPr>
        <p:spPr>
          <a:xfrm flipH="1" flipV="1">
            <a:off x="6002371" y="-6290"/>
            <a:ext cx="457890" cy="609036"/>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9" name="Rectangle 48"/>
          <p:cNvSpPr/>
          <p:nvPr userDrawn="1"/>
        </p:nvSpPr>
        <p:spPr>
          <a:xfrm flipH="1" flipV="1">
            <a:off x="7553685" y="-5684"/>
            <a:ext cx="228945" cy="304518"/>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50" name="Rectangle 49"/>
          <p:cNvSpPr/>
          <p:nvPr userDrawn="1"/>
        </p:nvSpPr>
        <p:spPr>
          <a:xfrm flipH="1" flipV="1">
            <a:off x="8520767" y="1973076"/>
            <a:ext cx="228945" cy="304518"/>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51" name="Rectangle 50"/>
          <p:cNvSpPr/>
          <p:nvPr userDrawn="1"/>
        </p:nvSpPr>
        <p:spPr>
          <a:xfrm flipH="1" flipV="1">
            <a:off x="7147097" y="2697605"/>
            <a:ext cx="228945" cy="304518"/>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52" name="Rectangle 51"/>
          <p:cNvSpPr/>
          <p:nvPr userDrawn="1"/>
        </p:nvSpPr>
        <p:spPr>
          <a:xfrm flipH="1" flipV="1">
            <a:off x="8406294" y="3372476"/>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3" name="Rectangle 52"/>
          <p:cNvSpPr/>
          <p:nvPr userDrawn="1"/>
        </p:nvSpPr>
        <p:spPr>
          <a:xfrm flipH="1" flipV="1">
            <a:off x="8769634" y="3002123"/>
            <a:ext cx="54947" cy="73084"/>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4" name="Rectangle 53"/>
          <p:cNvSpPr/>
          <p:nvPr userDrawn="1"/>
        </p:nvSpPr>
        <p:spPr>
          <a:xfrm flipH="1" flipV="1">
            <a:off x="9089054" y="3815919"/>
            <a:ext cx="54947" cy="73084"/>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5" name="Rectangle 54"/>
          <p:cNvSpPr/>
          <p:nvPr userDrawn="1"/>
        </p:nvSpPr>
        <p:spPr>
          <a:xfrm flipH="1" flipV="1">
            <a:off x="6689206" y="602746"/>
            <a:ext cx="457890" cy="609036"/>
          </a:xfrm>
          <a:prstGeom prst="rect">
            <a:avLst/>
          </a:prstGeom>
          <a:solidFill>
            <a:srgbClr val="991B51"/>
          </a:solidFill>
          <a:ln w="9525" cap="flat" cmpd="sng" algn="ctr">
            <a:noFill/>
            <a:prstDash val="solid"/>
          </a:ln>
          <a:effectLst/>
        </p:spPr>
        <p:txBody>
          <a:bodyPr rtlCol="0" anchor="ctr">
            <a:normAutofit/>
          </a:bodyPr>
          <a:lstStyle/>
          <a:p>
            <a:pPr algn="ctr" defTabSz="914400">
              <a:defRPr/>
            </a:pPr>
            <a:endParaRPr lang="en-US" sz="1400" b="1" kern="0" dirty="0" err="1">
              <a:solidFill>
                <a:srgbClr val="FFFFFF"/>
              </a:solidFill>
            </a:endParaRPr>
          </a:p>
        </p:txBody>
      </p:sp>
      <p:sp>
        <p:nvSpPr>
          <p:cNvPr id="35" name="Text Placeholder 3"/>
          <p:cNvSpPr>
            <a:spLocks noGrp="1"/>
          </p:cNvSpPr>
          <p:nvPr>
            <p:ph type="body" sz="quarter" idx="10" hasCustomPrompt="1"/>
          </p:nvPr>
        </p:nvSpPr>
        <p:spPr>
          <a:xfrm>
            <a:off x="457200" y="427482"/>
            <a:ext cx="4343400" cy="3968998"/>
          </a:xfrm>
          <a:prstGeom prst="rect">
            <a:avLst/>
          </a:prstGeom>
        </p:spPr>
        <p:txBody>
          <a:bodyPr lIns="0" tIns="0" rIns="0" bIns="0" anchor="t"/>
          <a:lstStyle>
            <a:lvl1pPr>
              <a:lnSpc>
                <a:spcPct val="80000"/>
              </a:lnSpc>
              <a:defRPr sz="4000" b="1" cap="all">
                <a:solidFill>
                  <a:srgbClr val="FFFFFF"/>
                </a:solidFill>
                <a:latin typeface="+mj-lt"/>
              </a:defRPr>
            </a:lvl1pPr>
            <a:lvl2pPr marL="0" indent="0">
              <a:buFontTx/>
              <a:buNone/>
              <a:defRPr sz="2000" b="0">
                <a:solidFill>
                  <a:schemeClr val="bg1"/>
                </a:solidFill>
                <a:latin typeface="+mj-lt"/>
              </a:defRPr>
            </a:lvl2pPr>
          </a:lstStyle>
          <a:p>
            <a:pPr lvl="0"/>
            <a:r>
              <a:rPr lang="en-US" dirty="0"/>
              <a:t>Click to add text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05395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14">
              <a:lnSpc>
                <a:spcPts val="1517"/>
              </a:lnSpc>
            </a:pPr>
            <a:fld id="{81D60167-4931-47E6-BA6A-407CBD079E47}" type="slidenum">
              <a:rPr lang="en-US" spc="-30" smtClean="0"/>
              <a:pPr marL="14251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50145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Divider slide 4">
    <p:spTree>
      <p:nvGrpSpPr>
        <p:cNvPr id="1" name=""/>
        <p:cNvGrpSpPr/>
        <p:nvPr/>
      </p:nvGrpSpPr>
      <p:grpSpPr>
        <a:xfrm>
          <a:off x="0" y="0"/>
          <a:ext cx="0" cy="0"/>
          <a:chOff x="0" y="0"/>
          <a:chExt cx="0" cy="0"/>
        </a:xfrm>
      </p:grpSpPr>
      <p:sp>
        <p:nvSpPr>
          <p:cNvPr id="36" name="Text Placeholder 1"/>
          <p:cNvSpPr txBox="1">
            <a:spLocks/>
          </p:cNvSpPr>
          <p:nvPr userDrawn="1"/>
        </p:nvSpPr>
        <p:spPr>
          <a:xfrm>
            <a:off x="1" y="1"/>
            <a:ext cx="6720671" cy="6857999"/>
          </a:xfrm>
          <a:prstGeom prst="rect">
            <a:avLst/>
          </a:prstGeom>
          <a:solidFill>
            <a:srgbClr val="F2CD13"/>
          </a:solidFill>
          <a:ln w="9525" cap="flat" cmpd="sng" algn="ctr">
            <a:noFill/>
            <a:prstDash val="solid"/>
          </a:ln>
          <a:effectLst/>
        </p:spPr>
        <p:txBody>
          <a:bodyPr rtlCol="0" anchor="t" anchorCtr="0">
            <a:noAutofit/>
          </a:bodyPr>
          <a:lstStyle/>
          <a:p>
            <a:pPr defTabSz="457200">
              <a:spcBef>
                <a:spcPts val="1200"/>
              </a:spcBef>
              <a:buFont typeface="Arial"/>
              <a:buNone/>
              <a:defRPr/>
            </a:pPr>
            <a:endParaRPr lang="en-US" sz="1400" b="1" spc="10" dirty="0">
              <a:solidFill>
                <a:srgbClr val="FFFFFF"/>
              </a:solidFill>
            </a:endParaRPr>
          </a:p>
        </p:txBody>
      </p:sp>
      <p:sp>
        <p:nvSpPr>
          <p:cNvPr id="37" name="Rectangle 36"/>
          <p:cNvSpPr/>
          <p:nvPr userDrawn="1"/>
        </p:nvSpPr>
        <p:spPr>
          <a:xfrm flipH="1" flipV="1">
            <a:off x="7147097" y="600528"/>
            <a:ext cx="1144725" cy="1522590"/>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38" name="Rectangle 37"/>
          <p:cNvSpPr/>
          <p:nvPr userDrawn="1"/>
        </p:nvSpPr>
        <p:spPr>
          <a:xfrm flipH="1" flipV="1">
            <a:off x="6918151" y="296010"/>
            <a:ext cx="457890" cy="609036"/>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39" name="Rectangle 38"/>
          <p:cNvSpPr/>
          <p:nvPr userDrawn="1"/>
        </p:nvSpPr>
        <p:spPr>
          <a:xfrm flipH="1" flipV="1">
            <a:off x="6290842" y="1467432"/>
            <a:ext cx="686835" cy="913554"/>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0" name="Rectangle 39"/>
          <p:cNvSpPr/>
          <p:nvPr userDrawn="1"/>
        </p:nvSpPr>
        <p:spPr>
          <a:xfrm flipH="1" flipV="1">
            <a:off x="7553684" y="-7902"/>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1" name="Rectangle 40"/>
          <p:cNvSpPr/>
          <p:nvPr userDrawn="1"/>
        </p:nvSpPr>
        <p:spPr>
          <a:xfrm flipH="1" flipV="1">
            <a:off x="7782628" y="296616"/>
            <a:ext cx="109894" cy="146169"/>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2" name="Rectangle 41"/>
          <p:cNvSpPr/>
          <p:nvPr userDrawn="1"/>
        </p:nvSpPr>
        <p:spPr>
          <a:xfrm flipH="1" flipV="1">
            <a:off x="8062876" y="2543128"/>
            <a:ext cx="457890" cy="609036"/>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3" name="Rectangle 42"/>
          <p:cNvSpPr/>
          <p:nvPr userDrawn="1"/>
        </p:nvSpPr>
        <p:spPr>
          <a:xfrm flipH="1" flipV="1">
            <a:off x="8406294" y="2999905"/>
            <a:ext cx="228945" cy="304518"/>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4" name="Rectangle 43"/>
          <p:cNvSpPr/>
          <p:nvPr userDrawn="1"/>
        </p:nvSpPr>
        <p:spPr>
          <a:xfrm flipH="1" flipV="1">
            <a:off x="7447099" y="1724087"/>
            <a:ext cx="686835" cy="91355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5" name="Rectangle 44"/>
          <p:cNvSpPr/>
          <p:nvPr userDrawn="1"/>
        </p:nvSpPr>
        <p:spPr>
          <a:xfrm flipH="1" flipV="1">
            <a:off x="7147097" y="2695387"/>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46" name="Rectangle 45"/>
          <p:cNvSpPr/>
          <p:nvPr userDrawn="1"/>
        </p:nvSpPr>
        <p:spPr>
          <a:xfrm flipH="1" flipV="1">
            <a:off x="6634259" y="1934092"/>
            <a:ext cx="457890" cy="609036"/>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47" name="Rectangle 46"/>
          <p:cNvSpPr/>
          <p:nvPr userDrawn="1"/>
        </p:nvSpPr>
        <p:spPr>
          <a:xfrm flipH="1" flipV="1">
            <a:off x="8406294" y="3370258"/>
            <a:ext cx="54947" cy="73084"/>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8" name="Rectangle 47"/>
          <p:cNvSpPr/>
          <p:nvPr userDrawn="1"/>
        </p:nvSpPr>
        <p:spPr>
          <a:xfrm flipH="1" flipV="1">
            <a:off x="7397358" y="2695386"/>
            <a:ext cx="109894" cy="146169"/>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49" name="Rectangle 48"/>
          <p:cNvSpPr/>
          <p:nvPr userDrawn="1"/>
        </p:nvSpPr>
        <p:spPr>
          <a:xfrm flipH="1" flipV="1">
            <a:off x="6689206" y="600528"/>
            <a:ext cx="457890" cy="609036"/>
          </a:xfrm>
          <a:prstGeom prst="rect">
            <a:avLst/>
          </a:prstGeom>
          <a:solidFill>
            <a:srgbClr val="F8BE1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0" name="Rectangle 49"/>
          <p:cNvSpPr/>
          <p:nvPr userDrawn="1"/>
        </p:nvSpPr>
        <p:spPr>
          <a:xfrm flipH="1" flipV="1">
            <a:off x="6918151" y="-7902"/>
            <a:ext cx="228945" cy="152259"/>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1" name="Rectangle 50"/>
          <p:cNvSpPr/>
          <p:nvPr userDrawn="1"/>
        </p:nvSpPr>
        <p:spPr>
          <a:xfrm flipH="1" flipV="1">
            <a:off x="6002371" y="-8508"/>
            <a:ext cx="457890" cy="60903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52" name="Rectangle 51"/>
          <p:cNvSpPr/>
          <p:nvPr userDrawn="1"/>
        </p:nvSpPr>
        <p:spPr>
          <a:xfrm flipH="1" flipV="1">
            <a:off x="8769634" y="2999905"/>
            <a:ext cx="54947" cy="73084"/>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3" name="Rectangle 52"/>
          <p:cNvSpPr/>
          <p:nvPr userDrawn="1"/>
        </p:nvSpPr>
        <p:spPr>
          <a:xfrm flipH="1" flipV="1">
            <a:off x="9089054" y="3815919"/>
            <a:ext cx="54947" cy="73084"/>
          </a:xfrm>
          <a:prstGeom prst="rect">
            <a:avLst/>
          </a:prstGeom>
          <a:solidFill>
            <a:srgbClr val="F2CD1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defTabSz="457200"/>
            <a:endParaRPr lang="en-US" sz="1400" b="1" dirty="0" err="1">
              <a:solidFill>
                <a:srgbClr val="FFFFFF"/>
              </a:solidFill>
            </a:endParaRPr>
          </a:p>
        </p:txBody>
      </p:sp>
      <p:sp>
        <p:nvSpPr>
          <p:cNvPr id="54" name="Rectangle 53"/>
          <p:cNvSpPr/>
          <p:nvPr userDrawn="1"/>
        </p:nvSpPr>
        <p:spPr>
          <a:xfrm flipH="1" flipV="1">
            <a:off x="8520767" y="1970858"/>
            <a:ext cx="228945" cy="304518"/>
          </a:xfrm>
          <a:prstGeom prst="rect">
            <a:avLst/>
          </a:prstGeom>
          <a:solidFill>
            <a:srgbClr val="00A1DD"/>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fontScale="77500" lnSpcReduction="20000"/>
          </a:bodyPr>
          <a:lstStyle/>
          <a:p>
            <a:pPr algn="ctr" defTabSz="457200"/>
            <a:endParaRPr lang="en-US" sz="1400" b="1" dirty="0" err="1">
              <a:solidFill>
                <a:srgbClr val="FFFFFF"/>
              </a:solidFill>
            </a:endParaRPr>
          </a:p>
        </p:txBody>
      </p:sp>
      <p:sp>
        <p:nvSpPr>
          <p:cNvPr id="35" name="Text Placeholder 3"/>
          <p:cNvSpPr>
            <a:spLocks noGrp="1"/>
          </p:cNvSpPr>
          <p:nvPr>
            <p:ph type="body" sz="quarter" idx="10" hasCustomPrompt="1"/>
          </p:nvPr>
        </p:nvSpPr>
        <p:spPr>
          <a:xfrm>
            <a:off x="457200" y="427482"/>
            <a:ext cx="4343400" cy="3968998"/>
          </a:xfrm>
          <a:prstGeom prst="rect">
            <a:avLst/>
          </a:prstGeom>
        </p:spPr>
        <p:txBody>
          <a:bodyPr lIns="0" tIns="0" rIns="0" bIns="0" anchor="t"/>
          <a:lstStyle>
            <a:lvl1pPr>
              <a:lnSpc>
                <a:spcPct val="80000"/>
              </a:lnSpc>
              <a:defRPr sz="4000" b="1" cap="all">
                <a:solidFill>
                  <a:schemeClr val="bg1"/>
                </a:solidFill>
                <a:latin typeface="+mj-lt"/>
              </a:defRPr>
            </a:lvl1pPr>
            <a:lvl2pPr marL="0" indent="0">
              <a:buFontTx/>
              <a:buNone/>
              <a:defRPr sz="2000" b="0">
                <a:solidFill>
                  <a:schemeClr val="bg1"/>
                </a:solidFill>
                <a:latin typeface="+mj-lt"/>
              </a:defRPr>
            </a:lvl2pPr>
          </a:lstStyle>
          <a:p>
            <a:pPr lvl="0"/>
            <a:r>
              <a:rPr lang="en-US" dirty="0"/>
              <a:t>Click to add text</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0538083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sz="1600" b="0">
                <a:solidFill>
                  <a:schemeClr val="accent1"/>
                </a:solidFill>
              </a:defRPr>
            </a:lvl1pPr>
            <a:lvl2pPr marL="0" marR="0" indent="0" algn="l" defTabSz="457200" rtl="0" eaLnBrk="1" fontAlgn="auto" latinLnBrk="0" hangingPunct="1">
              <a:lnSpc>
                <a:spcPct val="100000"/>
              </a:lnSpc>
              <a:spcBef>
                <a:spcPts val="600"/>
              </a:spcBef>
              <a:spcAft>
                <a:spcPts val="0"/>
              </a:spcAft>
              <a:buClrTx/>
              <a:buSzTx/>
              <a:buFont typeface="Wingdings" panose="05000000000000000000" pitchFamily="2" charset="2"/>
              <a:buNone/>
              <a:tabLst/>
              <a:defRPr b="0">
                <a:solidFill>
                  <a:schemeClr val="tx1"/>
                </a:solidFill>
              </a:defRPr>
            </a:lvl2pPr>
            <a:lvl3pPr marL="104457"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a:t>Click to enter Subhead</a:t>
            </a:r>
          </a:p>
        </p:txBody>
      </p:sp>
      <p:sp>
        <p:nvSpPr>
          <p:cNvPr id="3" name="Text Placeholder 9"/>
          <p:cNvSpPr>
            <a:spLocks noGrp="1"/>
          </p:cNvSpPr>
          <p:nvPr>
            <p:ph type="body" sz="quarter" idx="14" hasCustomPrompt="1"/>
          </p:nvPr>
        </p:nvSpPr>
        <p:spPr>
          <a:xfrm>
            <a:off x="457201" y="6572513"/>
            <a:ext cx="6117167" cy="148748"/>
          </a:xfrm>
          <a:prstGeom prst="rect">
            <a:avLst/>
          </a:prstGeom>
          <a:noFill/>
          <a:ln>
            <a:noFill/>
          </a:ln>
        </p:spPr>
        <p:txBody>
          <a:bodyPr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156392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Column">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457201" y="1968795"/>
            <a:ext cx="8220075" cy="4299202"/>
          </a:xfrm>
          <a:prstGeom prst="rect">
            <a:avLst/>
          </a:prstGeom>
        </p:spPr>
        <p:txBody>
          <a:bodyPr lIns="0" tIns="0" rIns="0" bIns="0"/>
          <a:lstStyle>
            <a:lvl1pPr>
              <a:defRPr>
                <a:solidFill>
                  <a:schemeClr val="tx1"/>
                </a:solidFill>
              </a:defRPr>
            </a:lvl1pPr>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9"/>
          <p:cNvSpPr>
            <a:spLocks noGrp="1"/>
          </p:cNvSpPr>
          <p:nvPr>
            <p:ph type="body" sz="quarter" idx="14" hasCustomPrompt="1"/>
          </p:nvPr>
        </p:nvSpPr>
        <p:spPr>
          <a:xfrm>
            <a:off x="457201" y="6572513"/>
            <a:ext cx="6117167" cy="148748"/>
          </a:xfrm>
          <a:prstGeom prst="rect">
            <a:avLst/>
          </a:prstGeom>
          <a:noFill/>
          <a:ln>
            <a:noFill/>
          </a:ln>
        </p:spPr>
        <p:txBody>
          <a:bodyPr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0"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1"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260540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Column w/ top text">
    <p:spTree>
      <p:nvGrpSpPr>
        <p:cNvPr id="1" name=""/>
        <p:cNvGrpSpPr/>
        <p:nvPr/>
      </p:nvGrpSpPr>
      <p:grpSpPr>
        <a:xfrm>
          <a:off x="0" y="0"/>
          <a:ext cx="0" cy="0"/>
          <a:chOff x="0" y="0"/>
          <a:chExt cx="0" cy="0"/>
        </a:xfrm>
      </p:grpSpPr>
      <p:sp>
        <p:nvSpPr>
          <p:cNvPr id="12" name="Content Placeholder 3"/>
          <p:cNvSpPr>
            <a:spLocks noGrp="1"/>
          </p:cNvSpPr>
          <p:nvPr>
            <p:ph sz="quarter" idx="19"/>
          </p:nvPr>
        </p:nvSpPr>
        <p:spPr>
          <a:xfrm>
            <a:off x="464522" y="2898349"/>
            <a:ext cx="8213135" cy="3369648"/>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9"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1" name="Title 4"/>
          <p:cNvSpPr>
            <a:spLocks noGrp="1"/>
          </p:cNvSpPr>
          <p:nvPr>
            <p:ph type="title"/>
          </p:nvPr>
        </p:nvSpPr>
        <p:spPr>
          <a:xfrm>
            <a:off x="464522" y="0"/>
            <a:ext cx="7307879" cy="1096265"/>
          </a:xfrm>
        </p:spPr>
        <p:txBody>
          <a:bodyPr lIns="0" tIns="0" rIns="0" bIns="0">
            <a:normAutofit/>
          </a:bodyPr>
          <a:lstStyle>
            <a:lvl1pPr algn="l">
              <a:defRPr sz="2400" b="0"/>
            </a:lvl1pPr>
          </a:lstStyle>
          <a:p>
            <a:r>
              <a:rPr lang="en-US"/>
              <a:t>Click to edit Master title style</a:t>
            </a:r>
            <a:endParaRPr lang="en-US" dirty="0"/>
          </a:p>
        </p:txBody>
      </p:sp>
      <p:sp>
        <p:nvSpPr>
          <p:cNvPr id="10" name="Text Placeholder 2"/>
          <p:cNvSpPr>
            <a:spLocks noGrp="1"/>
          </p:cNvSpPr>
          <p:nvPr>
            <p:ph type="body" sz="quarter" idx="32"/>
          </p:nvPr>
        </p:nvSpPr>
        <p:spPr>
          <a:xfrm>
            <a:off x="464522" y="1832357"/>
            <a:ext cx="8220455" cy="1065993"/>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822817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Column">
    <p:spTree>
      <p:nvGrpSpPr>
        <p:cNvPr id="1" name=""/>
        <p:cNvGrpSpPr/>
        <p:nvPr/>
      </p:nvGrpSpPr>
      <p:grpSpPr>
        <a:xfrm>
          <a:off x="0" y="0"/>
          <a:ext cx="0" cy="0"/>
          <a:chOff x="0" y="0"/>
          <a:chExt cx="0" cy="0"/>
        </a:xfrm>
      </p:grpSpPr>
      <p:sp>
        <p:nvSpPr>
          <p:cNvPr id="14" name="Content Placeholder 3"/>
          <p:cNvSpPr>
            <a:spLocks noGrp="1"/>
          </p:cNvSpPr>
          <p:nvPr>
            <p:ph sz="quarter" idx="19"/>
          </p:nvPr>
        </p:nvSpPr>
        <p:spPr>
          <a:xfrm>
            <a:off x="4671392" y="1968795"/>
            <a:ext cx="3995928" cy="4299202"/>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p:cNvSpPr>
            <a:spLocks noGrp="1"/>
          </p:cNvSpPr>
          <p:nvPr>
            <p:ph sz="quarter" idx="18"/>
          </p:nvPr>
        </p:nvSpPr>
        <p:spPr>
          <a:xfrm>
            <a:off x="457201" y="1968795"/>
            <a:ext cx="3995928" cy="4299202"/>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1"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3" name="Title 4"/>
          <p:cNvSpPr>
            <a:spLocks noGrp="1"/>
          </p:cNvSpPr>
          <p:nvPr>
            <p:ph type="title"/>
          </p:nvPr>
        </p:nvSpPr>
        <p:spPr>
          <a:xfrm>
            <a:off x="464522" y="0"/>
            <a:ext cx="7307879" cy="1096265"/>
          </a:xfrm>
        </p:spPr>
        <p:txBody>
          <a:bodyPr lIns="0" tIns="0" rIns="0" bIns="0">
            <a:normAutofit/>
          </a:bodyPr>
          <a:lstStyle>
            <a:lvl1pPr algn="l">
              <a:defRPr sz="2400" b="0"/>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4409723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Column w/ top text">
    <p:spTree>
      <p:nvGrpSpPr>
        <p:cNvPr id="1" name=""/>
        <p:cNvGrpSpPr/>
        <p:nvPr/>
      </p:nvGrpSpPr>
      <p:grpSpPr>
        <a:xfrm>
          <a:off x="0" y="0"/>
          <a:ext cx="0" cy="0"/>
          <a:chOff x="0" y="0"/>
          <a:chExt cx="0" cy="0"/>
        </a:xfrm>
      </p:grpSpPr>
      <p:sp>
        <p:nvSpPr>
          <p:cNvPr id="15" name="Content Placeholder 3"/>
          <p:cNvSpPr>
            <a:spLocks noGrp="1"/>
          </p:cNvSpPr>
          <p:nvPr>
            <p:ph sz="quarter" idx="21"/>
          </p:nvPr>
        </p:nvSpPr>
        <p:spPr>
          <a:xfrm>
            <a:off x="4689672" y="2880234"/>
            <a:ext cx="3995927" cy="3387762"/>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457201" y="2880234"/>
            <a:ext cx="4014207" cy="3387762"/>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20"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2"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3"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
        <p:nvSpPr>
          <p:cNvPr id="17" name="Text Placeholder 2"/>
          <p:cNvSpPr>
            <a:spLocks noGrp="1"/>
          </p:cNvSpPr>
          <p:nvPr>
            <p:ph type="body" sz="quarter" idx="32"/>
          </p:nvPr>
        </p:nvSpPr>
        <p:spPr>
          <a:xfrm>
            <a:off x="457200" y="1827105"/>
            <a:ext cx="4014216"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18" name="Text Placeholder 2"/>
          <p:cNvSpPr>
            <a:spLocks noGrp="1"/>
          </p:cNvSpPr>
          <p:nvPr>
            <p:ph type="body" sz="quarter" idx="33"/>
          </p:nvPr>
        </p:nvSpPr>
        <p:spPr>
          <a:xfrm>
            <a:off x="4689671" y="1827105"/>
            <a:ext cx="4014216"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102458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Column">
    <p:spTree>
      <p:nvGrpSpPr>
        <p:cNvPr id="1" name=""/>
        <p:cNvGrpSpPr/>
        <p:nvPr/>
      </p:nvGrpSpPr>
      <p:grpSpPr>
        <a:xfrm>
          <a:off x="0" y="0"/>
          <a:ext cx="0" cy="0"/>
          <a:chOff x="0" y="0"/>
          <a:chExt cx="0" cy="0"/>
        </a:xfrm>
      </p:grpSpPr>
      <p:sp>
        <p:nvSpPr>
          <p:cNvPr id="14" name="Content Placeholder 3"/>
          <p:cNvSpPr>
            <a:spLocks noGrp="1"/>
          </p:cNvSpPr>
          <p:nvPr>
            <p:ph sz="quarter" idx="22"/>
          </p:nvPr>
        </p:nvSpPr>
        <p:spPr>
          <a:xfrm>
            <a:off x="457201" y="1971554"/>
            <a:ext cx="2587752"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21"/>
          </p:nvPr>
        </p:nvSpPr>
        <p:spPr>
          <a:xfrm>
            <a:off x="3273553" y="1971554"/>
            <a:ext cx="2587752"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3"/>
          </p:nvPr>
        </p:nvSpPr>
        <p:spPr>
          <a:xfrm>
            <a:off x="6096266" y="1971554"/>
            <a:ext cx="2587752"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9"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1"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288672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Column w/ top text">
    <p:spTree>
      <p:nvGrpSpPr>
        <p:cNvPr id="1" name=""/>
        <p:cNvGrpSpPr/>
        <p:nvPr/>
      </p:nvGrpSpPr>
      <p:grpSpPr>
        <a:xfrm>
          <a:off x="0" y="0"/>
          <a:ext cx="0" cy="0"/>
          <a:chOff x="0" y="0"/>
          <a:chExt cx="0" cy="0"/>
        </a:xfrm>
      </p:grpSpPr>
      <p:sp>
        <p:nvSpPr>
          <p:cNvPr id="14" name="Content Placeholder 3"/>
          <p:cNvSpPr>
            <a:spLocks noGrp="1"/>
          </p:cNvSpPr>
          <p:nvPr>
            <p:ph sz="quarter" idx="22"/>
          </p:nvPr>
        </p:nvSpPr>
        <p:spPr>
          <a:xfrm>
            <a:off x="457201" y="2880235"/>
            <a:ext cx="2587752"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4"/>
          </p:nvPr>
        </p:nvSpPr>
        <p:spPr>
          <a:xfrm>
            <a:off x="6096266" y="2880235"/>
            <a:ext cx="2587752"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29"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2"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3"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
        <p:nvSpPr>
          <p:cNvPr id="15" name="Content Placeholder 3"/>
          <p:cNvSpPr>
            <a:spLocks noGrp="1"/>
          </p:cNvSpPr>
          <p:nvPr>
            <p:ph sz="quarter" idx="23"/>
          </p:nvPr>
        </p:nvSpPr>
        <p:spPr>
          <a:xfrm>
            <a:off x="3273553" y="2880235"/>
            <a:ext cx="2587752"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2"/>
          <p:cNvSpPr>
            <a:spLocks noGrp="1"/>
          </p:cNvSpPr>
          <p:nvPr>
            <p:ph type="body" sz="quarter" idx="32"/>
          </p:nvPr>
        </p:nvSpPr>
        <p:spPr>
          <a:xfrm>
            <a:off x="457200" y="1832357"/>
            <a:ext cx="2587752"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18" name="Text Placeholder 2"/>
          <p:cNvSpPr>
            <a:spLocks noGrp="1"/>
          </p:cNvSpPr>
          <p:nvPr>
            <p:ph type="body" sz="quarter" idx="33"/>
          </p:nvPr>
        </p:nvSpPr>
        <p:spPr>
          <a:xfrm>
            <a:off x="3273553" y="1832357"/>
            <a:ext cx="2587752"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19" name="Text Placeholder 2"/>
          <p:cNvSpPr>
            <a:spLocks noGrp="1"/>
          </p:cNvSpPr>
          <p:nvPr>
            <p:ph type="body" sz="quarter" idx="34"/>
          </p:nvPr>
        </p:nvSpPr>
        <p:spPr>
          <a:xfrm>
            <a:off x="6096266" y="1832357"/>
            <a:ext cx="2587752"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586964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Column">
    <p:spTree>
      <p:nvGrpSpPr>
        <p:cNvPr id="1" name=""/>
        <p:cNvGrpSpPr/>
        <p:nvPr/>
      </p:nvGrpSpPr>
      <p:grpSpPr>
        <a:xfrm>
          <a:off x="0" y="0"/>
          <a:ext cx="0" cy="0"/>
          <a:chOff x="0" y="0"/>
          <a:chExt cx="0" cy="0"/>
        </a:xfrm>
      </p:grpSpPr>
      <p:sp>
        <p:nvSpPr>
          <p:cNvPr id="20" name="Content Placeholder 3"/>
          <p:cNvSpPr>
            <a:spLocks noGrp="1"/>
          </p:cNvSpPr>
          <p:nvPr>
            <p:ph sz="quarter" idx="23"/>
          </p:nvPr>
        </p:nvSpPr>
        <p:spPr>
          <a:xfrm>
            <a:off x="2577812" y="1971554"/>
            <a:ext cx="1890026"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3"/>
          <p:cNvSpPr>
            <a:spLocks noGrp="1"/>
          </p:cNvSpPr>
          <p:nvPr>
            <p:ph sz="quarter" idx="24"/>
          </p:nvPr>
        </p:nvSpPr>
        <p:spPr>
          <a:xfrm>
            <a:off x="4684908" y="1971554"/>
            <a:ext cx="1890026"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3"/>
          <p:cNvSpPr>
            <a:spLocks noGrp="1"/>
          </p:cNvSpPr>
          <p:nvPr>
            <p:ph sz="quarter" idx="25"/>
          </p:nvPr>
        </p:nvSpPr>
        <p:spPr>
          <a:xfrm>
            <a:off x="6798630" y="1971554"/>
            <a:ext cx="1890026"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3"/>
          <p:cNvSpPr>
            <a:spLocks noGrp="1"/>
          </p:cNvSpPr>
          <p:nvPr>
            <p:ph sz="quarter" idx="22"/>
          </p:nvPr>
        </p:nvSpPr>
        <p:spPr>
          <a:xfrm>
            <a:off x="450838" y="1971554"/>
            <a:ext cx="1890026" cy="4296441"/>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1"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3"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718126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4-Column w/ top text">
    <p:spTree>
      <p:nvGrpSpPr>
        <p:cNvPr id="1" name=""/>
        <p:cNvGrpSpPr/>
        <p:nvPr/>
      </p:nvGrpSpPr>
      <p:grpSpPr>
        <a:xfrm>
          <a:off x="0" y="0"/>
          <a:ext cx="0" cy="0"/>
          <a:chOff x="0" y="0"/>
          <a:chExt cx="0" cy="0"/>
        </a:xfrm>
      </p:grpSpPr>
      <p:sp>
        <p:nvSpPr>
          <p:cNvPr id="19" name="Content Placeholder 3"/>
          <p:cNvSpPr>
            <a:spLocks noGrp="1"/>
          </p:cNvSpPr>
          <p:nvPr>
            <p:ph sz="quarter" idx="27"/>
          </p:nvPr>
        </p:nvSpPr>
        <p:spPr>
          <a:xfrm>
            <a:off x="450838" y="2880235"/>
            <a:ext cx="1890026"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4"/>
          </p:nvPr>
        </p:nvSpPr>
        <p:spPr>
          <a:xfrm>
            <a:off x="2577812" y="2880235"/>
            <a:ext cx="1890026"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p:cNvSpPr>
            <a:spLocks noGrp="1"/>
          </p:cNvSpPr>
          <p:nvPr>
            <p:ph sz="quarter" idx="25"/>
          </p:nvPr>
        </p:nvSpPr>
        <p:spPr>
          <a:xfrm>
            <a:off x="4684908" y="2880235"/>
            <a:ext cx="1890026"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3"/>
          <p:cNvSpPr>
            <a:spLocks noGrp="1"/>
          </p:cNvSpPr>
          <p:nvPr>
            <p:ph sz="quarter" idx="26"/>
          </p:nvPr>
        </p:nvSpPr>
        <p:spPr>
          <a:xfrm>
            <a:off x="6798630" y="2880235"/>
            <a:ext cx="1890026" cy="3387760"/>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Box 9"/>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32"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4"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5"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
        <p:nvSpPr>
          <p:cNvPr id="20" name="Text Placeholder 2"/>
          <p:cNvSpPr>
            <a:spLocks noGrp="1"/>
          </p:cNvSpPr>
          <p:nvPr>
            <p:ph type="body" sz="quarter" idx="32"/>
          </p:nvPr>
        </p:nvSpPr>
        <p:spPr>
          <a:xfrm>
            <a:off x="457200" y="1832357"/>
            <a:ext cx="1883664"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21" name="Text Placeholder 2"/>
          <p:cNvSpPr>
            <a:spLocks noGrp="1"/>
          </p:cNvSpPr>
          <p:nvPr>
            <p:ph type="body" sz="quarter" idx="33"/>
          </p:nvPr>
        </p:nvSpPr>
        <p:spPr>
          <a:xfrm>
            <a:off x="2577812" y="1832357"/>
            <a:ext cx="1883664"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22" name="Text Placeholder 2"/>
          <p:cNvSpPr>
            <a:spLocks noGrp="1"/>
          </p:cNvSpPr>
          <p:nvPr>
            <p:ph type="body" sz="quarter" idx="34"/>
          </p:nvPr>
        </p:nvSpPr>
        <p:spPr>
          <a:xfrm>
            <a:off x="4684908" y="1832357"/>
            <a:ext cx="1883664"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
        <p:nvSpPr>
          <p:cNvPr id="23" name="Text Placeholder 2"/>
          <p:cNvSpPr>
            <a:spLocks noGrp="1"/>
          </p:cNvSpPr>
          <p:nvPr>
            <p:ph type="body" sz="quarter" idx="35"/>
          </p:nvPr>
        </p:nvSpPr>
        <p:spPr>
          <a:xfrm>
            <a:off x="6798630" y="1832357"/>
            <a:ext cx="1883664" cy="1047542"/>
          </a:xfrm>
          <a:prstGeom prst="rect">
            <a:avLst/>
          </a:prstGeom>
        </p:spPr>
        <p:txBody>
          <a:bodyPr lIns="0" tIns="0" rIns="0" bIns="0"/>
          <a:lstStyle>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39999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28C44-CD49-426D-AB32-E7A79C5BFF71}" type="datetimeFigureOut">
              <a:rPr lang="en-US" smtClean="0"/>
              <a:pPr/>
              <a:t>5/25/17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14">
              <a:lnSpc>
                <a:spcPts val="1517"/>
              </a:lnSpc>
            </a:pPr>
            <a:fld id="{81D60167-4931-47E6-BA6A-407CBD079E47}" type="slidenum">
              <a:rPr lang="en-US" spc="-30" smtClean="0"/>
              <a:pPr marL="14251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330737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Quadrant">
    <p:spTree>
      <p:nvGrpSpPr>
        <p:cNvPr id="1" name=""/>
        <p:cNvGrpSpPr/>
        <p:nvPr/>
      </p:nvGrpSpPr>
      <p:grpSpPr>
        <a:xfrm>
          <a:off x="0" y="0"/>
          <a:ext cx="0" cy="0"/>
          <a:chOff x="0" y="0"/>
          <a:chExt cx="0" cy="0"/>
        </a:xfrm>
      </p:grpSpPr>
      <p:sp>
        <p:nvSpPr>
          <p:cNvPr id="18" name="Text Placeholder 17"/>
          <p:cNvSpPr>
            <a:spLocks noGrp="1"/>
          </p:cNvSpPr>
          <p:nvPr>
            <p:ph type="body" sz="quarter" idx="24" hasCustomPrompt="1"/>
          </p:nvPr>
        </p:nvSpPr>
        <p:spPr>
          <a:xfrm>
            <a:off x="457200" y="1831338"/>
            <a:ext cx="4114800" cy="365845"/>
          </a:xfrm>
          <a:prstGeom prst="rect">
            <a:avLst/>
          </a:prstGeom>
          <a:solidFill>
            <a:srgbClr val="6EBE4A"/>
          </a:solidFill>
        </p:spPr>
        <p:txBody>
          <a:bodyPr lIns="91440" tIns="0" rIns="91440" bIns="9144" anchor="ctr"/>
          <a:lstStyle>
            <a:lvl1pPr>
              <a:defRPr lang="en-US" dirty="0">
                <a:solidFill>
                  <a:schemeClr val="bg2"/>
                </a:solidFill>
              </a:defRPr>
            </a:lvl1pPr>
          </a:lstStyle>
          <a:p>
            <a:pPr lvl="0"/>
            <a:r>
              <a:rPr lang="en-US" dirty="0"/>
              <a:t>Click to add title</a:t>
            </a:r>
          </a:p>
        </p:txBody>
      </p:sp>
      <p:sp>
        <p:nvSpPr>
          <p:cNvPr id="13"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lang="en-US" b="0" dirty="0">
                <a:solidFill>
                  <a:schemeClr val="accent1"/>
                </a:solidFill>
              </a:defRPr>
            </a:lvl1pPr>
          </a:lstStyle>
          <a:p>
            <a:pPr lvl="0"/>
            <a:r>
              <a:rPr lang="en-US" dirty="0"/>
              <a:t>Click to enter Subhead</a:t>
            </a:r>
          </a:p>
        </p:txBody>
      </p:sp>
      <p:sp>
        <p:nvSpPr>
          <p:cNvPr id="14" name="Title 4"/>
          <p:cNvSpPr>
            <a:spLocks noGrp="1"/>
          </p:cNvSpPr>
          <p:nvPr>
            <p:ph type="title"/>
          </p:nvPr>
        </p:nvSpPr>
        <p:spPr>
          <a:xfrm>
            <a:off x="464522" y="0"/>
            <a:ext cx="7307879" cy="1096265"/>
          </a:xfrm>
        </p:spPr>
        <p:txBody>
          <a:bodyPr>
            <a:normAutofit/>
          </a:bodyPr>
          <a:lstStyle>
            <a:lvl1pPr algn="l">
              <a:defRPr sz="2400" b="0"/>
            </a:lvl1pPr>
          </a:lstStyle>
          <a:p>
            <a:r>
              <a:rPr lang="en-US"/>
              <a:t>Click to edit Master title style</a:t>
            </a:r>
            <a:endParaRPr lang="en-US" dirty="0"/>
          </a:p>
        </p:txBody>
      </p:sp>
      <p:sp>
        <p:nvSpPr>
          <p:cNvPr id="15"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6" name="TextBox 15"/>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9" name="Text Placeholder 17"/>
          <p:cNvSpPr>
            <a:spLocks noGrp="1"/>
          </p:cNvSpPr>
          <p:nvPr>
            <p:ph type="body" sz="quarter" idx="25" hasCustomPrompt="1"/>
          </p:nvPr>
        </p:nvSpPr>
        <p:spPr>
          <a:xfrm>
            <a:off x="4572000" y="1831338"/>
            <a:ext cx="4114800" cy="365845"/>
          </a:xfrm>
          <a:prstGeom prst="rect">
            <a:avLst/>
          </a:prstGeom>
          <a:solidFill>
            <a:srgbClr val="6EBE4A"/>
          </a:solidFill>
        </p:spPr>
        <p:txBody>
          <a:bodyPr lIns="91440" tIns="0" rIns="91440" bIns="9144" anchor="ctr"/>
          <a:lstStyle>
            <a:lvl1pPr>
              <a:defRPr lang="en-US" dirty="0">
                <a:solidFill>
                  <a:schemeClr val="bg2"/>
                </a:solidFill>
              </a:defRPr>
            </a:lvl1pPr>
          </a:lstStyle>
          <a:p>
            <a:pPr lvl="0"/>
            <a:r>
              <a:rPr lang="en-US" dirty="0"/>
              <a:t>Click to add title</a:t>
            </a:r>
          </a:p>
        </p:txBody>
      </p:sp>
      <p:sp>
        <p:nvSpPr>
          <p:cNvPr id="3" name="Text Placeholder 2"/>
          <p:cNvSpPr>
            <a:spLocks noGrp="1"/>
          </p:cNvSpPr>
          <p:nvPr>
            <p:ph type="body" sz="quarter" idx="32"/>
          </p:nvPr>
        </p:nvSpPr>
        <p:spPr>
          <a:xfrm>
            <a:off x="457200" y="2205642"/>
            <a:ext cx="4106862" cy="1863650"/>
          </a:xfrm>
          <a:prstGeom prst="rect">
            <a:avLst/>
          </a:prstGeom>
        </p:spPr>
        <p:txBody>
          <a:bodyPr/>
          <a:lstStyle>
            <a:lvl1pPr>
              <a:defRPr>
                <a:solidFill>
                  <a:schemeClr val="tx1"/>
                </a:solidFill>
              </a:defRPr>
            </a:lvl1pPr>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7" name="Text Placeholder 2"/>
          <p:cNvSpPr>
            <a:spLocks noGrp="1"/>
          </p:cNvSpPr>
          <p:nvPr>
            <p:ph type="body" sz="quarter" idx="33"/>
          </p:nvPr>
        </p:nvSpPr>
        <p:spPr>
          <a:xfrm>
            <a:off x="4572000" y="2205642"/>
            <a:ext cx="4106862" cy="1863650"/>
          </a:xfrm>
          <a:prstGeom prst="rect">
            <a:avLst/>
          </a:prstGeom>
        </p:spPr>
        <p:txBody>
          <a:bodyPr/>
          <a:lstStyle>
            <a:lvl1pPr>
              <a:defRPr>
                <a:solidFill>
                  <a:schemeClr val="tx1"/>
                </a:solidFill>
              </a:defRPr>
            </a:lvl1pPr>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0" name="Text Placeholder 17"/>
          <p:cNvSpPr>
            <a:spLocks noGrp="1"/>
          </p:cNvSpPr>
          <p:nvPr>
            <p:ph type="body" sz="quarter" idx="34" hasCustomPrompt="1"/>
          </p:nvPr>
        </p:nvSpPr>
        <p:spPr>
          <a:xfrm>
            <a:off x="457200" y="4077751"/>
            <a:ext cx="4114800" cy="365845"/>
          </a:xfrm>
          <a:prstGeom prst="rect">
            <a:avLst/>
          </a:prstGeom>
          <a:solidFill>
            <a:srgbClr val="6EBE4A"/>
          </a:solidFill>
        </p:spPr>
        <p:txBody>
          <a:bodyPr lIns="91440" tIns="0" rIns="91440" bIns="9144" anchor="ctr"/>
          <a:lstStyle>
            <a:lvl1pPr>
              <a:defRPr lang="en-US" dirty="0">
                <a:solidFill>
                  <a:schemeClr val="bg2"/>
                </a:solidFill>
              </a:defRPr>
            </a:lvl1pPr>
          </a:lstStyle>
          <a:p>
            <a:pPr lvl="0"/>
            <a:r>
              <a:rPr lang="en-US" dirty="0"/>
              <a:t>Click to add title</a:t>
            </a:r>
          </a:p>
        </p:txBody>
      </p:sp>
      <p:sp>
        <p:nvSpPr>
          <p:cNvPr id="27" name="Text Placeholder 2"/>
          <p:cNvSpPr>
            <a:spLocks noGrp="1"/>
          </p:cNvSpPr>
          <p:nvPr>
            <p:ph type="body" sz="quarter" idx="35"/>
          </p:nvPr>
        </p:nvSpPr>
        <p:spPr>
          <a:xfrm>
            <a:off x="457200" y="4452055"/>
            <a:ext cx="4106862" cy="1863650"/>
          </a:xfrm>
          <a:prstGeom prst="rect">
            <a:avLst/>
          </a:prstGeom>
        </p:spPr>
        <p:txBody>
          <a:bodyPr/>
          <a:lstStyle>
            <a:lvl1pPr>
              <a:defRPr>
                <a:solidFill>
                  <a:schemeClr val="tx1"/>
                </a:solidFill>
              </a:defRPr>
            </a:lvl1pPr>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Text Placeholder 17"/>
          <p:cNvSpPr>
            <a:spLocks noGrp="1"/>
          </p:cNvSpPr>
          <p:nvPr>
            <p:ph type="body" sz="quarter" idx="36" hasCustomPrompt="1"/>
          </p:nvPr>
        </p:nvSpPr>
        <p:spPr>
          <a:xfrm>
            <a:off x="4572000" y="4077751"/>
            <a:ext cx="4114800" cy="365845"/>
          </a:xfrm>
          <a:prstGeom prst="rect">
            <a:avLst/>
          </a:prstGeom>
          <a:solidFill>
            <a:srgbClr val="6EBE4A"/>
          </a:solidFill>
        </p:spPr>
        <p:txBody>
          <a:bodyPr lIns="91440" tIns="0" rIns="91440" bIns="9144" anchor="ctr"/>
          <a:lstStyle>
            <a:lvl1pPr>
              <a:defRPr lang="en-US" dirty="0">
                <a:solidFill>
                  <a:schemeClr val="bg2"/>
                </a:solidFill>
              </a:defRPr>
            </a:lvl1pPr>
          </a:lstStyle>
          <a:p>
            <a:pPr lvl="0"/>
            <a:r>
              <a:rPr lang="en-US" dirty="0"/>
              <a:t>Click to add title</a:t>
            </a:r>
          </a:p>
        </p:txBody>
      </p:sp>
      <p:sp>
        <p:nvSpPr>
          <p:cNvPr id="29" name="Text Placeholder 2"/>
          <p:cNvSpPr>
            <a:spLocks noGrp="1"/>
          </p:cNvSpPr>
          <p:nvPr>
            <p:ph type="body" sz="quarter" idx="37"/>
          </p:nvPr>
        </p:nvSpPr>
        <p:spPr>
          <a:xfrm>
            <a:off x="4572000" y="4452055"/>
            <a:ext cx="4106862" cy="1863650"/>
          </a:xfrm>
          <a:prstGeom prst="rect">
            <a:avLst/>
          </a:prstGeom>
        </p:spPr>
        <p:txBody>
          <a:bodyPr/>
          <a:lstStyle>
            <a:lvl1pPr>
              <a:defRPr>
                <a:solidFill>
                  <a:schemeClr val="tx1"/>
                </a:solidFill>
              </a:defRPr>
            </a:lvl1pPr>
            <a:lvl5pPr marL="547688" indent="-136525">
              <a:defRPr lang="en-US" sz="1400" kern="1000" baseline="0" dirty="0">
                <a:solidFill>
                  <a:schemeClr val="tx2"/>
                </a:solidFill>
                <a:latin typeface="Arial" panose="020B0604020202020204" pitchFamily="34" charset="0"/>
                <a:ea typeface="+mn-ea"/>
                <a:cs typeface="Arial" panose="020B0604020202020204" pitchFamily="34" charset="0"/>
              </a:defRPr>
            </a:lvl5pPr>
            <a:lvl6pPr marL="547688" indent="-136525">
              <a:buClr>
                <a:schemeClr val="tx2"/>
              </a:buClr>
              <a:buFont typeface="Arial" panose="020B0604020202020204" pitchFamily="34" charset="0"/>
              <a:buChar char="-"/>
              <a:defRPr sz="1400" baseline="0">
                <a:solidFill>
                  <a:schemeClr val="tx2"/>
                </a:solidFill>
              </a:defRPr>
            </a:lvl6pPr>
            <a:lvl7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7pPr>
            <a:lvl8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8pPr>
            <a:lvl9pPr marL="547688" indent="-136525">
              <a:buClr>
                <a:schemeClr val="tx2"/>
              </a:buClr>
              <a:buFont typeface="Arial" panose="020B0604020202020204" pitchFamily="34" charset="0"/>
              <a:buChar char="-"/>
              <a:defRPr lang="en-US" sz="1400" kern="1200" baseline="0" dirty="0" smtClean="0">
                <a:solidFill>
                  <a:schemeClr val="tx2"/>
                </a:solidFill>
                <a:latin typeface="+mn-lt"/>
                <a:ea typeface="+mn-ea"/>
                <a:cs typeface="+mn-cs"/>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0996024"/>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ig impact">
    <p:spTree>
      <p:nvGrpSpPr>
        <p:cNvPr id="1" name=""/>
        <p:cNvGrpSpPr/>
        <p:nvPr/>
      </p:nvGrpSpPr>
      <p:grpSpPr>
        <a:xfrm>
          <a:off x="0" y="0"/>
          <a:ext cx="0" cy="0"/>
          <a:chOff x="0" y="0"/>
          <a:chExt cx="0" cy="0"/>
        </a:xfrm>
      </p:grpSpPr>
      <p:sp>
        <p:nvSpPr>
          <p:cNvPr id="8" name="Text Placeholder 3"/>
          <p:cNvSpPr>
            <a:spLocks noGrp="1"/>
          </p:cNvSpPr>
          <p:nvPr>
            <p:ph type="body" sz="quarter" idx="17" hasCustomPrompt="1"/>
          </p:nvPr>
        </p:nvSpPr>
        <p:spPr>
          <a:xfrm>
            <a:off x="0" y="1"/>
            <a:ext cx="9144000" cy="6858000"/>
          </a:xfrm>
          <a:prstGeom prst="rect">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noAutofit/>
          </a:bodyPr>
          <a:lstStyle>
            <a:lvl1pPr>
              <a:defRPr lang="en-US" sz="1400" kern="1200" dirty="0">
                <a:solidFill>
                  <a:schemeClr val="lt1"/>
                </a:solidFill>
                <a:latin typeface="+mn-lt"/>
                <a:cs typeface="+mn-cs"/>
              </a:defRPr>
            </a:lvl1pPr>
          </a:lstStyle>
          <a:p>
            <a:pPr lvl="0" algn="ctr"/>
            <a:r>
              <a:rPr lang="en-US" dirty="0"/>
              <a:t> </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bg1"/>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7" name="Text Placeholder 3"/>
          <p:cNvSpPr>
            <a:spLocks noGrp="1"/>
          </p:cNvSpPr>
          <p:nvPr>
            <p:ph type="body" sz="quarter" idx="18"/>
          </p:nvPr>
        </p:nvSpPr>
        <p:spPr>
          <a:xfrm>
            <a:off x="365760" y="1968795"/>
            <a:ext cx="3228975" cy="4299202"/>
          </a:xfrm>
          <a:prstGeom prst="rect">
            <a:avLst/>
          </a:prstGeom>
          <a:noFill/>
          <a:ln>
            <a:noFill/>
          </a:ln>
        </p:spPr>
        <p:txBody>
          <a:bodyPr wrap="square" lIns="91440" tIns="91440" rIns="0" bIns="0" rtlCol="0">
            <a:normAutofit/>
          </a:bodyPr>
          <a:lstStyle>
            <a:lvl1pPr>
              <a:defRPr lang="en-US" sz="2500" spc="-10" smtClean="0">
                <a:solidFill>
                  <a:srgbClr val="FFFFFF"/>
                </a:solidFill>
              </a:defRPr>
            </a:lvl1pPr>
            <a:lvl2pPr>
              <a:defRPr lang="en-US" sz="1800" smtClean="0">
                <a:solidFill>
                  <a:srgbClr val="FFFFFF"/>
                </a:solidFill>
              </a:defRPr>
            </a:lvl2pPr>
            <a:lvl3pPr>
              <a:defRPr lang="en-US" sz="1800" kern="1200" smtClean="0">
                <a:solidFill>
                  <a:srgbClr val="FFFFFF"/>
                </a:solidFill>
                <a:latin typeface="+mn-lt"/>
                <a:cs typeface="+mn-cs"/>
              </a:defRPr>
            </a:lvl3pPr>
            <a:lvl4pPr>
              <a:defRPr lang="en-US" sz="1800" kern="1200" smtClean="0">
                <a:solidFill>
                  <a:srgbClr val="FFFFFF"/>
                </a:solidFill>
                <a:latin typeface="+mn-lt"/>
                <a:cs typeface="+mn-cs"/>
              </a:defRPr>
            </a:lvl4pPr>
            <a:lvl5pPr>
              <a:defRPr lang="en-US" sz="1800" kern="1200" baseline="0">
                <a:solidFill>
                  <a:srgbClr val="FFFFFF"/>
                </a:solidFill>
                <a:latin typeface="+mn-lt"/>
                <a:cs typeface="+mn-cs"/>
              </a:defRPr>
            </a:lvl5pPr>
            <a:lvl6pPr marL="548640" indent="-137160">
              <a:spcBef>
                <a:spcPts val="600"/>
              </a:spcBef>
              <a:buFont typeface="Lucida Grande"/>
              <a:buChar char="-"/>
              <a:defRPr sz="1800">
                <a:solidFill>
                  <a:srgbClr val="FFFFFF"/>
                </a:solidFill>
              </a:defRPr>
            </a:lvl6pPr>
            <a:lvl7pPr marL="548640" indent="-137160">
              <a:spcBef>
                <a:spcPts val="600"/>
              </a:spcBef>
              <a:buFont typeface="Lucida Grande"/>
              <a:buChar char="-"/>
              <a:defRPr sz="1800">
                <a:solidFill>
                  <a:srgbClr val="FFFFFF"/>
                </a:solidFill>
              </a:defRPr>
            </a:lvl7pPr>
            <a:lvl8pPr marL="548640" indent="-137160">
              <a:spcBef>
                <a:spcPts val="600"/>
              </a:spcBef>
              <a:buFont typeface="Lucida Grande"/>
              <a:buChar char="-"/>
              <a:defRPr sz="1800">
                <a:solidFill>
                  <a:srgbClr val="FFFFFF"/>
                </a:solidFill>
              </a:defRPr>
            </a:lvl8pPr>
            <a:lvl9pPr marL="548640" indent="-137160">
              <a:spcBef>
                <a:spcPts val="600"/>
              </a:spcBef>
              <a:buFont typeface="Lucida Grande"/>
              <a:buChar char="-"/>
              <a:defRPr sz="1800">
                <a:solidFill>
                  <a:srgbClr val="FFFFFF"/>
                </a:solidFill>
              </a:defRPr>
            </a:lvl9pPr>
          </a:lstStyle>
          <a:p>
            <a:pPr lvl="0">
              <a:lnSpc>
                <a:spcPct val="85000"/>
              </a:lnSpc>
            </a:pPr>
            <a:r>
              <a:rPr lang="en-US"/>
              <a:t>Click to edit Master text styles</a:t>
            </a:r>
          </a:p>
          <a:p>
            <a:pPr lvl="1">
              <a:lnSpc>
                <a:spcPct val="85000"/>
              </a:lnSpc>
            </a:pPr>
            <a:r>
              <a:rPr lang="en-US"/>
              <a:t>Second level</a:t>
            </a:r>
          </a:p>
          <a:p>
            <a:pPr lvl="2">
              <a:lnSpc>
                <a:spcPct val="85000"/>
              </a:lnSpc>
            </a:pPr>
            <a:r>
              <a:rPr lang="en-US"/>
              <a:t>Third level</a:t>
            </a:r>
          </a:p>
          <a:p>
            <a:pPr lvl="3">
              <a:lnSpc>
                <a:spcPct val="85000"/>
              </a:lnSpc>
            </a:pPr>
            <a:r>
              <a:rPr lang="en-US"/>
              <a:t>Fourth level</a:t>
            </a:r>
          </a:p>
          <a:p>
            <a:pPr lvl="4">
              <a:lnSpc>
                <a:spcPct val="85000"/>
              </a:lnSpc>
            </a:pPr>
            <a:r>
              <a:rPr lang="en-US"/>
              <a:t>Fifth level</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376428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ase stu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14" name="Rectangular Callout 13"/>
          <p:cNvSpPr/>
          <p:nvPr userDrawn="1"/>
        </p:nvSpPr>
        <p:spPr>
          <a:xfrm>
            <a:off x="5943600" y="0"/>
            <a:ext cx="3200400" cy="3428295"/>
          </a:xfrm>
          <a:prstGeom prst="wedgeRectCallout">
            <a:avLst>
              <a:gd name="adj1" fmla="val 8484"/>
              <a:gd name="adj2" fmla="val 71473"/>
            </a:avLst>
          </a:prstGeom>
          <a:solidFill>
            <a:srgbClr val="6EBE4A"/>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a:solidFill>
                <a:srgbClr val="FFFFFF"/>
              </a:solidFill>
            </a:endParaRPr>
          </a:p>
        </p:txBody>
      </p:sp>
      <p:sp>
        <p:nvSpPr>
          <p:cNvPr id="22" name="Content Placeholder 1"/>
          <p:cNvSpPr txBox="1">
            <a:spLocks/>
          </p:cNvSpPr>
          <p:nvPr userDrawn="1"/>
        </p:nvSpPr>
        <p:spPr>
          <a:xfrm>
            <a:off x="6172200" y="-225552"/>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3" name="Content Placeholder 1"/>
          <p:cNvSpPr txBox="1">
            <a:spLocks/>
          </p:cNvSpPr>
          <p:nvPr userDrawn="1"/>
        </p:nvSpPr>
        <p:spPr>
          <a:xfrm rot="10800000">
            <a:off x="6172200" y="3045181"/>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rgbClr val="6EBE4A"/>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9"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2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solidFill>
                  <a:schemeClr val="bg1"/>
                </a:solidFill>
              </a:defRPr>
            </a:lvl2pPr>
            <a:lvl3pPr marL="173038" indent="-173038">
              <a:lnSpc>
                <a:spcPct val="100000"/>
              </a:lnSpc>
              <a:spcBef>
                <a:spcPts val="600"/>
              </a:spcBef>
              <a:buFont typeface="Wingdings" panose="05000000000000000000" pitchFamily="2" charset="2"/>
              <a:buChar char="§"/>
              <a:defRPr sz="1400">
                <a:solidFill>
                  <a:schemeClr val="bg1"/>
                </a:solidFill>
              </a:defRPr>
            </a:lvl3pPr>
            <a:lvl4pPr marL="173038" marR="0" indent="-173038"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73038" indent="-173038">
              <a:lnSpc>
                <a:spcPct val="100000"/>
              </a:lnSpc>
              <a:spcBef>
                <a:spcPts val="600"/>
              </a:spcBef>
              <a:buFont typeface="Wingdings" panose="05000000000000000000" pitchFamily="2" charset="2"/>
              <a:buChar char="§"/>
              <a:defRPr sz="1400" b="0" baseline="0">
                <a:solidFill>
                  <a:schemeClr val="bg1"/>
                </a:solidFill>
              </a:defRPr>
            </a:lvl5pPr>
            <a:lvl6pPr marL="173038" indent="-173038">
              <a:lnSpc>
                <a:spcPct val="100000"/>
              </a:lnSpc>
              <a:spcBef>
                <a:spcPts val="600"/>
              </a:spcBef>
              <a:buFont typeface="Wingdings" panose="05000000000000000000" pitchFamily="2" charset="2"/>
              <a:buChar char="§"/>
              <a:defRPr sz="1400" baseline="0">
                <a:solidFill>
                  <a:schemeClr val="bg1"/>
                </a:solidFill>
              </a:defRPr>
            </a:lvl6pPr>
            <a:lvl7pPr marL="173038" indent="-173038">
              <a:lnSpc>
                <a:spcPct val="100000"/>
              </a:lnSpc>
              <a:spcBef>
                <a:spcPts val="600"/>
              </a:spcBef>
              <a:buFont typeface="Wingdings" panose="05000000000000000000" pitchFamily="2" charset="2"/>
              <a:buChar char="§"/>
              <a:defRPr sz="1400">
                <a:solidFill>
                  <a:schemeClr val="bg1"/>
                </a:solidFill>
              </a:defRPr>
            </a:lvl7pPr>
            <a:lvl8pPr marL="173038" indent="-173038">
              <a:lnSpc>
                <a:spcPct val="100000"/>
              </a:lnSpc>
              <a:spcBef>
                <a:spcPts val="600"/>
              </a:spcBef>
              <a:buFont typeface="Wingdings" panose="05000000000000000000" pitchFamily="2" charset="2"/>
              <a:buChar char="§"/>
              <a:defRPr sz="1400">
                <a:solidFill>
                  <a:schemeClr val="bg1"/>
                </a:solidFill>
              </a:defRPr>
            </a:lvl8pPr>
            <a:lvl9pPr marL="173038" indent="-173038">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3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client testimonial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663163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ase study w/o testimonial">
    <p:spTree>
      <p:nvGrpSpPr>
        <p:cNvPr id="1" name=""/>
        <p:cNvGrpSpPr/>
        <p:nvPr/>
      </p:nvGrpSpPr>
      <p:grpSpPr>
        <a:xfrm>
          <a:off x="0" y="0"/>
          <a:ext cx="0" cy="0"/>
          <a:chOff x="0" y="0"/>
          <a:chExt cx="0" cy="0"/>
        </a:xfrm>
      </p:grpSpPr>
      <p:sp>
        <p:nvSpPr>
          <p:cNvPr id="23" name="Rectangle 22"/>
          <p:cNvSpPr/>
          <p:nvPr userDrawn="1"/>
        </p:nvSpPr>
        <p:spPr>
          <a:xfrm>
            <a:off x="5943600" y="0"/>
            <a:ext cx="3200400" cy="342829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1"/>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5"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rgbClr val="6EBE4A"/>
                </a:solidFill>
              </a:defRPr>
            </a:lvl1pPr>
            <a:lvl2pPr marL="0" indent="0">
              <a:lnSpc>
                <a:spcPct val="100000"/>
              </a:lnSpc>
              <a:spcBef>
                <a:spcPts val="600"/>
              </a:spcBef>
              <a:buFontTx/>
              <a:buNone/>
              <a:defRPr sz="1400">
                <a:solidFill>
                  <a:schemeClr val="bg1"/>
                </a:solidFill>
              </a:defRPr>
            </a:lvl2pPr>
            <a:lvl3pPr marL="169863" indent="-169863">
              <a:lnSpc>
                <a:spcPct val="100000"/>
              </a:lnSpc>
              <a:spcBef>
                <a:spcPts val="600"/>
              </a:spcBef>
              <a:buFont typeface="Wingdings" panose="05000000000000000000" pitchFamily="2" charset="2"/>
              <a:buChar char="§"/>
              <a:defRPr sz="1400">
                <a:solidFill>
                  <a:schemeClr val="bg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bg1"/>
                </a:solidFill>
              </a:defRPr>
            </a:lvl5pPr>
            <a:lvl6pPr marL="169863" indent="-169863">
              <a:lnSpc>
                <a:spcPct val="100000"/>
              </a:lnSpc>
              <a:spcBef>
                <a:spcPts val="600"/>
              </a:spcBef>
              <a:buFont typeface="Wingdings" panose="05000000000000000000" pitchFamily="2" charset="2"/>
              <a:buChar char="§"/>
              <a:defRPr sz="1400" baseline="0">
                <a:solidFill>
                  <a:schemeClr val="bg1"/>
                </a:solidFill>
              </a:defRPr>
            </a:lvl6pPr>
            <a:lvl7pPr marL="169863" indent="-169863">
              <a:lnSpc>
                <a:spcPct val="100000"/>
              </a:lnSpc>
              <a:spcBef>
                <a:spcPts val="600"/>
              </a:spcBef>
              <a:buFont typeface="Wingdings" panose="05000000000000000000" pitchFamily="2" charset="2"/>
              <a:buChar char="§"/>
              <a:defRPr sz="1400">
                <a:solidFill>
                  <a:schemeClr val="bg1"/>
                </a:solidFill>
              </a:defRPr>
            </a:lvl7pPr>
            <a:lvl8pPr marL="169863" indent="-169863">
              <a:lnSpc>
                <a:spcPct val="100000"/>
              </a:lnSpc>
              <a:spcBef>
                <a:spcPts val="600"/>
              </a:spcBef>
              <a:buFont typeface="Wingdings" panose="05000000000000000000" pitchFamily="2" charset="2"/>
              <a:buChar char="§"/>
              <a:defRPr sz="1400">
                <a:solidFill>
                  <a:schemeClr val="bg1"/>
                </a:solidFill>
              </a:defRPr>
            </a:lvl8pPr>
            <a:lvl9pPr marL="169863" indent="-169863">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2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additional information or data points when testimonial is not available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7533161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ase stu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14" name="Rectangular Callout 13"/>
          <p:cNvSpPr/>
          <p:nvPr userDrawn="1"/>
        </p:nvSpPr>
        <p:spPr>
          <a:xfrm>
            <a:off x="5943600" y="0"/>
            <a:ext cx="3200400" cy="3428295"/>
          </a:xfrm>
          <a:prstGeom prst="wedgeRectCallout">
            <a:avLst>
              <a:gd name="adj1" fmla="val 8484"/>
              <a:gd name="adj2" fmla="val 71473"/>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a:solidFill>
                <a:srgbClr val="FFFFFF"/>
              </a:solidFill>
            </a:endParaRPr>
          </a:p>
        </p:txBody>
      </p:sp>
      <p:sp>
        <p:nvSpPr>
          <p:cNvPr id="22" name="Content Placeholder 1"/>
          <p:cNvSpPr txBox="1">
            <a:spLocks/>
          </p:cNvSpPr>
          <p:nvPr userDrawn="1"/>
        </p:nvSpPr>
        <p:spPr>
          <a:xfrm>
            <a:off x="6172200" y="-225552"/>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3" name="Content Placeholder 1"/>
          <p:cNvSpPr txBox="1">
            <a:spLocks/>
          </p:cNvSpPr>
          <p:nvPr userDrawn="1"/>
        </p:nvSpPr>
        <p:spPr>
          <a:xfrm rot="10800000">
            <a:off x="6172200" y="3045181"/>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4"/>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9"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2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solidFill>
                  <a:schemeClr val="bg1"/>
                </a:solidFill>
              </a:defRPr>
            </a:lvl2pPr>
            <a:lvl3pPr marL="173038" indent="-173038">
              <a:lnSpc>
                <a:spcPct val="100000"/>
              </a:lnSpc>
              <a:spcBef>
                <a:spcPts val="600"/>
              </a:spcBef>
              <a:buFont typeface="Wingdings" panose="05000000000000000000" pitchFamily="2" charset="2"/>
              <a:buChar char="§"/>
              <a:defRPr sz="1400">
                <a:solidFill>
                  <a:schemeClr val="bg1"/>
                </a:solidFill>
              </a:defRPr>
            </a:lvl3pPr>
            <a:lvl4pPr marL="173038" marR="0" indent="-173038"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73038" indent="-173038">
              <a:lnSpc>
                <a:spcPct val="100000"/>
              </a:lnSpc>
              <a:spcBef>
                <a:spcPts val="600"/>
              </a:spcBef>
              <a:buFont typeface="Wingdings" panose="05000000000000000000" pitchFamily="2" charset="2"/>
              <a:buChar char="§"/>
              <a:defRPr sz="1400" b="0" baseline="0">
                <a:solidFill>
                  <a:schemeClr val="bg1"/>
                </a:solidFill>
              </a:defRPr>
            </a:lvl5pPr>
            <a:lvl6pPr marL="173038" indent="-173038">
              <a:lnSpc>
                <a:spcPct val="100000"/>
              </a:lnSpc>
              <a:spcBef>
                <a:spcPts val="600"/>
              </a:spcBef>
              <a:buFont typeface="Wingdings" panose="05000000000000000000" pitchFamily="2" charset="2"/>
              <a:buChar char="§"/>
              <a:defRPr sz="1400" baseline="0">
                <a:solidFill>
                  <a:schemeClr val="bg1"/>
                </a:solidFill>
              </a:defRPr>
            </a:lvl6pPr>
            <a:lvl7pPr marL="173038" indent="-173038">
              <a:lnSpc>
                <a:spcPct val="100000"/>
              </a:lnSpc>
              <a:spcBef>
                <a:spcPts val="600"/>
              </a:spcBef>
              <a:buFont typeface="Wingdings" panose="05000000000000000000" pitchFamily="2" charset="2"/>
              <a:buChar char="§"/>
              <a:defRPr sz="1400">
                <a:solidFill>
                  <a:schemeClr val="bg1"/>
                </a:solidFill>
              </a:defRPr>
            </a:lvl7pPr>
            <a:lvl8pPr marL="173038" indent="-173038">
              <a:lnSpc>
                <a:spcPct val="100000"/>
              </a:lnSpc>
              <a:spcBef>
                <a:spcPts val="600"/>
              </a:spcBef>
              <a:buFont typeface="Wingdings" panose="05000000000000000000" pitchFamily="2" charset="2"/>
              <a:buChar char="§"/>
              <a:defRPr sz="1400">
                <a:solidFill>
                  <a:schemeClr val="bg1"/>
                </a:solidFill>
              </a:defRPr>
            </a:lvl8pPr>
            <a:lvl9pPr marL="173038" indent="-173038">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3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client testimonial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058059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Case study w/o testimonial">
    <p:spTree>
      <p:nvGrpSpPr>
        <p:cNvPr id="1" name=""/>
        <p:cNvGrpSpPr/>
        <p:nvPr/>
      </p:nvGrpSpPr>
      <p:grpSpPr>
        <a:xfrm>
          <a:off x="0" y="0"/>
          <a:ext cx="0" cy="0"/>
          <a:chOff x="0" y="0"/>
          <a:chExt cx="0" cy="0"/>
        </a:xfrm>
      </p:grpSpPr>
      <p:sp>
        <p:nvSpPr>
          <p:cNvPr id="23" name="Rectangle 22"/>
          <p:cNvSpPr/>
          <p:nvPr userDrawn="1"/>
        </p:nvSpPr>
        <p:spPr>
          <a:xfrm>
            <a:off x="5943600" y="0"/>
            <a:ext cx="3200400" cy="342829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4"/>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0" name="TextBox 9"/>
          <p:cNvSpPr txBox="1"/>
          <p:nvPr userDrawn="1"/>
        </p:nvSpPr>
        <p:spPr>
          <a:xfrm>
            <a:off x="6803136" y="6572514"/>
            <a:ext cx="1883664" cy="107722"/>
          </a:xfrm>
          <a:prstGeom prst="rect">
            <a:avLst/>
          </a:prstGeom>
          <a:noFill/>
        </p:spPr>
        <p:txBody>
          <a:bodyPr wrap="square" lIns="0" tIns="0" rIns="0" bIns="0" rtlCol="0">
            <a:spAutoFit/>
          </a:bodyPr>
          <a:lstStyle/>
          <a:p>
            <a:pPr defTabSz="457200"/>
            <a:r>
              <a:rPr lang="en-US" sz="700" kern="1000" spc="-10" dirty="0">
                <a:solidFill>
                  <a:srgbClr val="FFFFFF"/>
                </a:solidFill>
                <a:cs typeface="Arial"/>
              </a:rPr>
              <a:t>Seagate Confidential</a:t>
            </a:r>
          </a:p>
        </p:txBody>
      </p:sp>
      <p:sp>
        <p:nvSpPr>
          <p:cNvPr id="15"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4"/>
                </a:solidFill>
              </a:defRPr>
            </a:lvl1pPr>
            <a:lvl2pPr marL="0" indent="0">
              <a:lnSpc>
                <a:spcPct val="100000"/>
              </a:lnSpc>
              <a:spcBef>
                <a:spcPts val="600"/>
              </a:spcBef>
              <a:buFontTx/>
              <a:buNone/>
              <a:defRPr sz="1400">
                <a:solidFill>
                  <a:schemeClr val="bg1"/>
                </a:solidFill>
              </a:defRPr>
            </a:lvl2pPr>
            <a:lvl3pPr marL="169863" indent="-169863">
              <a:lnSpc>
                <a:spcPct val="100000"/>
              </a:lnSpc>
              <a:spcBef>
                <a:spcPts val="600"/>
              </a:spcBef>
              <a:buFont typeface="Wingdings" panose="05000000000000000000" pitchFamily="2" charset="2"/>
              <a:buChar char="§"/>
              <a:defRPr sz="1400">
                <a:solidFill>
                  <a:schemeClr val="bg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bg1"/>
                </a:solidFill>
              </a:defRPr>
            </a:lvl5pPr>
            <a:lvl6pPr marL="169863" indent="-169863">
              <a:lnSpc>
                <a:spcPct val="100000"/>
              </a:lnSpc>
              <a:spcBef>
                <a:spcPts val="600"/>
              </a:spcBef>
              <a:buFont typeface="Wingdings" panose="05000000000000000000" pitchFamily="2" charset="2"/>
              <a:buChar char="§"/>
              <a:defRPr sz="1400" baseline="0">
                <a:solidFill>
                  <a:schemeClr val="bg1"/>
                </a:solidFill>
              </a:defRPr>
            </a:lvl6pPr>
            <a:lvl7pPr marL="169863" indent="-169863">
              <a:lnSpc>
                <a:spcPct val="100000"/>
              </a:lnSpc>
              <a:spcBef>
                <a:spcPts val="600"/>
              </a:spcBef>
              <a:buFont typeface="Wingdings" panose="05000000000000000000" pitchFamily="2" charset="2"/>
              <a:buChar char="§"/>
              <a:defRPr sz="1400">
                <a:solidFill>
                  <a:schemeClr val="bg1"/>
                </a:solidFill>
              </a:defRPr>
            </a:lvl7pPr>
            <a:lvl8pPr marL="169863" indent="-169863">
              <a:lnSpc>
                <a:spcPct val="100000"/>
              </a:lnSpc>
              <a:spcBef>
                <a:spcPts val="600"/>
              </a:spcBef>
              <a:buFont typeface="Wingdings" panose="05000000000000000000" pitchFamily="2" charset="2"/>
              <a:buChar char="§"/>
              <a:defRPr sz="1400">
                <a:solidFill>
                  <a:schemeClr val="bg1"/>
                </a:solidFill>
              </a:defRPr>
            </a:lvl8pPr>
            <a:lvl9pPr marL="169863" indent="-169863">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2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additional information or data points when testimonial is not available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5683625"/>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Case stu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14" name="Rectangular Callout 13"/>
          <p:cNvSpPr/>
          <p:nvPr userDrawn="1"/>
        </p:nvSpPr>
        <p:spPr>
          <a:xfrm>
            <a:off x="5943600" y="0"/>
            <a:ext cx="3200400" cy="3428295"/>
          </a:xfrm>
          <a:prstGeom prst="wedgeRectCallout">
            <a:avLst>
              <a:gd name="adj1" fmla="val 8484"/>
              <a:gd name="adj2" fmla="val 714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a:solidFill>
                <a:srgbClr val="FFFFFF"/>
              </a:solidFill>
            </a:endParaRPr>
          </a:p>
        </p:txBody>
      </p:sp>
      <p:sp>
        <p:nvSpPr>
          <p:cNvPr id="22" name="Content Placeholder 1"/>
          <p:cNvSpPr txBox="1">
            <a:spLocks/>
          </p:cNvSpPr>
          <p:nvPr userDrawn="1"/>
        </p:nvSpPr>
        <p:spPr>
          <a:xfrm>
            <a:off x="6172200" y="-225552"/>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3" name="Content Placeholder 1"/>
          <p:cNvSpPr txBox="1">
            <a:spLocks/>
          </p:cNvSpPr>
          <p:nvPr userDrawn="1"/>
        </p:nvSpPr>
        <p:spPr>
          <a:xfrm rot="10800000">
            <a:off x="6172200" y="3045181"/>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3"/>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0" name="TextBox 9"/>
          <p:cNvSpPr txBox="1"/>
          <p:nvPr userDrawn="1"/>
        </p:nvSpPr>
        <p:spPr>
          <a:xfrm>
            <a:off x="6803136" y="6572514"/>
            <a:ext cx="1883664" cy="107722"/>
          </a:xfrm>
          <a:prstGeom prst="rect">
            <a:avLst/>
          </a:prstGeom>
          <a:noFill/>
        </p:spPr>
        <p:txBody>
          <a:bodyPr wrap="square" lIns="0" tIns="0" rIns="0" bIns="0" rtlCol="0">
            <a:spAutoFit/>
          </a:bodyPr>
          <a:lstStyle/>
          <a:p>
            <a:pPr defTabSz="457200"/>
            <a:r>
              <a:rPr lang="en-US" sz="700" kern="1000" spc="-10" dirty="0">
                <a:solidFill>
                  <a:srgbClr val="FFFFFF"/>
                </a:solidFill>
                <a:cs typeface="Arial"/>
              </a:rPr>
              <a:t>Seagate Confidential</a:t>
            </a:r>
          </a:p>
        </p:txBody>
      </p:sp>
      <p:sp>
        <p:nvSpPr>
          <p:cNvPr id="9"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2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solidFill>
                  <a:schemeClr val="bg1"/>
                </a:solidFill>
              </a:defRPr>
            </a:lvl2pPr>
            <a:lvl3pPr marL="173038" indent="-173038">
              <a:lnSpc>
                <a:spcPct val="100000"/>
              </a:lnSpc>
              <a:spcBef>
                <a:spcPts val="600"/>
              </a:spcBef>
              <a:buFont typeface="Wingdings" panose="05000000000000000000" pitchFamily="2" charset="2"/>
              <a:buChar char="§"/>
              <a:defRPr sz="1400">
                <a:solidFill>
                  <a:schemeClr val="bg1"/>
                </a:solidFill>
              </a:defRPr>
            </a:lvl3pPr>
            <a:lvl4pPr marL="173038" marR="0" indent="-173038"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73038" indent="-173038">
              <a:lnSpc>
                <a:spcPct val="100000"/>
              </a:lnSpc>
              <a:spcBef>
                <a:spcPts val="600"/>
              </a:spcBef>
              <a:buFont typeface="Wingdings" panose="05000000000000000000" pitchFamily="2" charset="2"/>
              <a:buChar char="§"/>
              <a:defRPr sz="1400" b="0" baseline="0">
                <a:solidFill>
                  <a:schemeClr val="bg1"/>
                </a:solidFill>
              </a:defRPr>
            </a:lvl5pPr>
            <a:lvl6pPr marL="173038" indent="-173038">
              <a:lnSpc>
                <a:spcPct val="100000"/>
              </a:lnSpc>
              <a:spcBef>
                <a:spcPts val="600"/>
              </a:spcBef>
              <a:buFont typeface="Wingdings" panose="05000000000000000000" pitchFamily="2" charset="2"/>
              <a:buChar char="§"/>
              <a:defRPr sz="1400" baseline="0">
                <a:solidFill>
                  <a:schemeClr val="bg1"/>
                </a:solidFill>
              </a:defRPr>
            </a:lvl6pPr>
            <a:lvl7pPr marL="173038" indent="-173038">
              <a:lnSpc>
                <a:spcPct val="100000"/>
              </a:lnSpc>
              <a:spcBef>
                <a:spcPts val="600"/>
              </a:spcBef>
              <a:buFont typeface="Wingdings" panose="05000000000000000000" pitchFamily="2" charset="2"/>
              <a:buChar char="§"/>
              <a:defRPr sz="1400">
                <a:solidFill>
                  <a:schemeClr val="bg1"/>
                </a:solidFill>
              </a:defRPr>
            </a:lvl7pPr>
            <a:lvl8pPr marL="173038" indent="-173038">
              <a:lnSpc>
                <a:spcPct val="100000"/>
              </a:lnSpc>
              <a:spcBef>
                <a:spcPts val="600"/>
              </a:spcBef>
              <a:buFont typeface="Wingdings" panose="05000000000000000000" pitchFamily="2" charset="2"/>
              <a:buChar char="§"/>
              <a:defRPr sz="1400">
                <a:solidFill>
                  <a:schemeClr val="bg1"/>
                </a:solidFill>
              </a:defRPr>
            </a:lvl8pPr>
            <a:lvl9pPr marL="173038" indent="-173038">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3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client testimonial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135367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_Case study w/o testimonial">
    <p:spTree>
      <p:nvGrpSpPr>
        <p:cNvPr id="1" name=""/>
        <p:cNvGrpSpPr/>
        <p:nvPr/>
      </p:nvGrpSpPr>
      <p:grpSpPr>
        <a:xfrm>
          <a:off x="0" y="0"/>
          <a:ext cx="0" cy="0"/>
          <a:chOff x="0" y="0"/>
          <a:chExt cx="0" cy="0"/>
        </a:xfrm>
      </p:grpSpPr>
      <p:sp>
        <p:nvSpPr>
          <p:cNvPr id="23" name="Rectangle 22"/>
          <p:cNvSpPr/>
          <p:nvPr userDrawn="1"/>
        </p:nvSpPr>
        <p:spPr>
          <a:xfrm>
            <a:off x="5943600" y="0"/>
            <a:ext cx="3200400" cy="3428295"/>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3"/>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0" name="TextBox 9"/>
          <p:cNvSpPr txBox="1"/>
          <p:nvPr userDrawn="1"/>
        </p:nvSpPr>
        <p:spPr>
          <a:xfrm>
            <a:off x="6803136" y="6572514"/>
            <a:ext cx="1883664" cy="107722"/>
          </a:xfrm>
          <a:prstGeom prst="rect">
            <a:avLst/>
          </a:prstGeom>
          <a:noFill/>
        </p:spPr>
        <p:txBody>
          <a:bodyPr wrap="square" lIns="0" tIns="0" rIns="0" bIns="0" rtlCol="0">
            <a:spAutoFit/>
          </a:bodyPr>
          <a:lstStyle/>
          <a:p>
            <a:pPr defTabSz="457200"/>
            <a:r>
              <a:rPr lang="en-US" sz="700" kern="1000" spc="-10" dirty="0">
                <a:solidFill>
                  <a:srgbClr val="FFFFFF"/>
                </a:solidFill>
                <a:cs typeface="Arial"/>
              </a:rPr>
              <a:t>Seagate Confidential</a:t>
            </a:r>
          </a:p>
        </p:txBody>
      </p:sp>
      <p:sp>
        <p:nvSpPr>
          <p:cNvPr id="15"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3"/>
                </a:solidFill>
              </a:defRPr>
            </a:lvl1pPr>
            <a:lvl2pPr marL="0" indent="0">
              <a:lnSpc>
                <a:spcPct val="100000"/>
              </a:lnSpc>
              <a:spcBef>
                <a:spcPts val="600"/>
              </a:spcBef>
              <a:buFontTx/>
              <a:buNone/>
              <a:defRPr sz="1400">
                <a:solidFill>
                  <a:schemeClr val="bg1"/>
                </a:solidFill>
              </a:defRPr>
            </a:lvl2pPr>
            <a:lvl3pPr marL="169863" indent="-169863">
              <a:lnSpc>
                <a:spcPct val="100000"/>
              </a:lnSpc>
              <a:spcBef>
                <a:spcPts val="600"/>
              </a:spcBef>
              <a:buFont typeface="Wingdings" panose="05000000000000000000" pitchFamily="2" charset="2"/>
              <a:buChar char="§"/>
              <a:defRPr sz="1400">
                <a:solidFill>
                  <a:schemeClr val="bg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bg1"/>
                </a:solidFill>
              </a:defRPr>
            </a:lvl5pPr>
            <a:lvl6pPr marL="169863" indent="-169863">
              <a:lnSpc>
                <a:spcPct val="100000"/>
              </a:lnSpc>
              <a:spcBef>
                <a:spcPts val="600"/>
              </a:spcBef>
              <a:buFont typeface="Wingdings" panose="05000000000000000000" pitchFamily="2" charset="2"/>
              <a:buChar char="§"/>
              <a:defRPr sz="1400" baseline="0">
                <a:solidFill>
                  <a:schemeClr val="bg1"/>
                </a:solidFill>
              </a:defRPr>
            </a:lvl6pPr>
            <a:lvl7pPr marL="169863" indent="-169863">
              <a:lnSpc>
                <a:spcPct val="100000"/>
              </a:lnSpc>
              <a:spcBef>
                <a:spcPts val="600"/>
              </a:spcBef>
              <a:buFont typeface="Wingdings" panose="05000000000000000000" pitchFamily="2" charset="2"/>
              <a:buChar char="§"/>
              <a:defRPr sz="1400">
                <a:solidFill>
                  <a:schemeClr val="bg1"/>
                </a:solidFill>
              </a:defRPr>
            </a:lvl7pPr>
            <a:lvl8pPr marL="169863" indent="-169863">
              <a:lnSpc>
                <a:spcPct val="100000"/>
              </a:lnSpc>
              <a:spcBef>
                <a:spcPts val="600"/>
              </a:spcBef>
              <a:buFont typeface="Wingdings" panose="05000000000000000000" pitchFamily="2" charset="2"/>
              <a:buChar char="§"/>
              <a:defRPr sz="1400">
                <a:solidFill>
                  <a:schemeClr val="bg1"/>
                </a:solidFill>
              </a:defRPr>
            </a:lvl8pPr>
            <a:lvl9pPr marL="169863" indent="-169863">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2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additional information or data points when testimonial is not available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8649133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Case stu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14" name="Rectangular Callout 13"/>
          <p:cNvSpPr/>
          <p:nvPr userDrawn="1"/>
        </p:nvSpPr>
        <p:spPr>
          <a:xfrm>
            <a:off x="5943600" y="0"/>
            <a:ext cx="3200400" cy="3428295"/>
          </a:xfrm>
          <a:prstGeom prst="wedgeRectCallout">
            <a:avLst>
              <a:gd name="adj1" fmla="val 8484"/>
              <a:gd name="adj2" fmla="val 71473"/>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a:solidFill>
                <a:srgbClr val="FFFFFF"/>
              </a:solidFill>
            </a:endParaRPr>
          </a:p>
        </p:txBody>
      </p:sp>
      <p:sp>
        <p:nvSpPr>
          <p:cNvPr id="22" name="Content Placeholder 1"/>
          <p:cNvSpPr txBox="1">
            <a:spLocks/>
          </p:cNvSpPr>
          <p:nvPr userDrawn="1"/>
        </p:nvSpPr>
        <p:spPr>
          <a:xfrm>
            <a:off x="6172200" y="-225552"/>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3" name="Content Placeholder 1"/>
          <p:cNvSpPr txBox="1">
            <a:spLocks/>
          </p:cNvSpPr>
          <p:nvPr userDrawn="1"/>
        </p:nvSpPr>
        <p:spPr>
          <a:xfrm rot="10800000">
            <a:off x="6172200" y="3045181"/>
            <a:ext cx="2514598" cy="609037"/>
          </a:xfrm>
          <a:prstGeom prst="rect">
            <a:avLst/>
          </a:prstGeom>
          <a:ln w="6350" cap="flat" cmpd="sng" algn="ctr">
            <a:noFill/>
            <a:prstDash val="solid"/>
            <a:round/>
            <a:headEnd type="none" w="med" len="med"/>
            <a:tailEnd type="none" w="med" len="med"/>
          </a:ln>
        </p:spPr>
        <p:txBody>
          <a:bodyPr lIns="0" tIns="0" rIns="0" bIns="0"/>
          <a:lstStyle>
            <a:lvl1pPr marL="0" indent="0" algn="l" defTabSz="457200" rtl="0" eaLnBrk="1" latinLnBrk="0" hangingPunct="1">
              <a:spcBef>
                <a:spcPts val="1200"/>
              </a:spcBef>
              <a:buFont typeface="Arial"/>
              <a:buNone/>
              <a:defRPr lang="en-US" sz="1400" b="1" kern="1000" spc="10" smtClean="0">
                <a:solidFill>
                  <a:schemeClr val="accent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4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2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2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2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sz="7500" spc="0" dirty="0">
                <a:solidFill>
                  <a:srgbClr val="FFFFFF"/>
                </a:solidFill>
              </a:rPr>
              <a:t>“</a:t>
            </a: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5"/>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0" name="TextBox 9"/>
          <p:cNvSpPr txBox="1"/>
          <p:nvPr userDrawn="1"/>
        </p:nvSpPr>
        <p:spPr>
          <a:xfrm>
            <a:off x="6803136" y="6572514"/>
            <a:ext cx="1883664" cy="107722"/>
          </a:xfrm>
          <a:prstGeom prst="rect">
            <a:avLst/>
          </a:prstGeom>
          <a:noFill/>
        </p:spPr>
        <p:txBody>
          <a:bodyPr wrap="square" lIns="0" tIns="0" rIns="0" bIns="0" rtlCol="0">
            <a:spAutoFit/>
          </a:bodyPr>
          <a:lstStyle/>
          <a:p>
            <a:pPr defTabSz="457200"/>
            <a:r>
              <a:rPr lang="en-US" sz="700" kern="1000" spc="-10" dirty="0">
                <a:solidFill>
                  <a:srgbClr val="FFFFFF"/>
                </a:solidFill>
                <a:cs typeface="Arial"/>
              </a:rPr>
              <a:t>Seagate Confidential</a:t>
            </a:r>
          </a:p>
        </p:txBody>
      </p:sp>
      <p:sp>
        <p:nvSpPr>
          <p:cNvPr id="9"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2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solidFill>
                  <a:schemeClr val="bg1"/>
                </a:solidFill>
              </a:defRPr>
            </a:lvl2pPr>
            <a:lvl3pPr marL="173038" indent="-173038">
              <a:lnSpc>
                <a:spcPct val="100000"/>
              </a:lnSpc>
              <a:spcBef>
                <a:spcPts val="600"/>
              </a:spcBef>
              <a:buFont typeface="Wingdings" panose="05000000000000000000" pitchFamily="2" charset="2"/>
              <a:buChar char="§"/>
              <a:defRPr sz="1400">
                <a:solidFill>
                  <a:schemeClr val="bg1"/>
                </a:solidFill>
              </a:defRPr>
            </a:lvl3pPr>
            <a:lvl4pPr marL="173038" marR="0" indent="-173038"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73038" indent="-173038">
              <a:lnSpc>
                <a:spcPct val="100000"/>
              </a:lnSpc>
              <a:spcBef>
                <a:spcPts val="600"/>
              </a:spcBef>
              <a:buFont typeface="Wingdings" panose="05000000000000000000" pitchFamily="2" charset="2"/>
              <a:buChar char="§"/>
              <a:defRPr sz="1400" b="0" baseline="0">
                <a:solidFill>
                  <a:schemeClr val="bg1"/>
                </a:solidFill>
              </a:defRPr>
            </a:lvl5pPr>
            <a:lvl6pPr marL="173038" indent="-173038">
              <a:lnSpc>
                <a:spcPct val="100000"/>
              </a:lnSpc>
              <a:spcBef>
                <a:spcPts val="600"/>
              </a:spcBef>
              <a:buFont typeface="Wingdings" panose="05000000000000000000" pitchFamily="2" charset="2"/>
              <a:buChar char="§"/>
              <a:defRPr sz="1400" baseline="0">
                <a:solidFill>
                  <a:schemeClr val="bg1"/>
                </a:solidFill>
              </a:defRPr>
            </a:lvl6pPr>
            <a:lvl7pPr marL="173038" indent="-173038">
              <a:lnSpc>
                <a:spcPct val="100000"/>
              </a:lnSpc>
              <a:spcBef>
                <a:spcPts val="600"/>
              </a:spcBef>
              <a:buFont typeface="Wingdings" panose="05000000000000000000" pitchFamily="2" charset="2"/>
              <a:buChar char="§"/>
              <a:defRPr sz="1400">
                <a:solidFill>
                  <a:schemeClr val="bg1"/>
                </a:solidFill>
              </a:defRPr>
            </a:lvl7pPr>
            <a:lvl8pPr marL="173038" indent="-173038">
              <a:lnSpc>
                <a:spcPct val="100000"/>
              </a:lnSpc>
              <a:spcBef>
                <a:spcPts val="600"/>
              </a:spcBef>
              <a:buFont typeface="Wingdings" panose="05000000000000000000" pitchFamily="2" charset="2"/>
              <a:buChar char="§"/>
              <a:defRPr sz="1400">
                <a:solidFill>
                  <a:schemeClr val="bg1"/>
                </a:solidFill>
              </a:defRPr>
            </a:lvl8pPr>
            <a:lvl9pPr marL="173038" indent="-173038">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3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client testimonial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074834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3_Case study w/o testimonial">
    <p:spTree>
      <p:nvGrpSpPr>
        <p:cNvPr id="1" name=""/>
        <p:cNvGrpSpPr/>
        <p:nvPr/>
      </p:nvGrpSpPr>
      <p:grpSpPr>
        <a:xfrm>
          <a:off x="0" y="0"/>
          <a:ext cx="0" cy="0"/>
          <a:chOff x="0" y="0"/>
          <a:chExt cx="0" cy="0"/>
        </a:xfrm>
      </p:grpSpPr>
      <p:sp>
        <p:nvSpPr>
          <p:cNvPr id="23" name="Rectangle 22"/>
          <p:cNvSpPr/>
          <p:nvPr userDrawn="1"/>
        </p:nvSpPr>
        <p:spPr>
          <a:xfrm>
            <a:off x="5943600" y="0"/>
            <a:ext cx="3200400" cy="3428295"/>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endParaRPr lang="en-US" sz="1400" b="1" dirty="0" err="1">
              <a:solidFill>
                <a:srgbClr val="FFFFFF"/>
              </a:solidFill>
            </a:endParaRPr>
          </a:p>
        </p:txBody>
      </p:sp>
      <p:sp>
        <p:nvSpPr>
          <p:cNvPr id="2" name="Title 1"/>
          <p:cNvSpPr>
            <a:spLocks noGrp="1"/>
          </p:cNvSpPr>
          <p:nvPr>
            <p:ph type="title" hasCustomPrompt="1"/>
          </p:nvPr>
        </p:nvSpPr>
        <p:spPr>
          <a:xfrm>
            <a:off x="457200" y="1968796"/>
            <a:ext cx="5349241" cy="2593899"/>
          </a:xfrm>
        </p:spPr>
        <p:txBody>
          <a:bodyPr anchor="t">
            <a:normAutofit/>
          </a:bodyPr>
          <a:lstStyle>
            <a:lvl1pPr algn="l">
              <a:spcAft>
                <a:spcPts val="0"/>
              </a:spcAft>
              <a:defRPr lang="en-US" sz="4500" b="1" kern="1000" spc="-50" dirty="0" smtClean="0">
                <a:solidFill>
                  <a:schemeClr val="tx1"/>
                </a:solidFill>
                <a:latin typeface="Arial"/>
                <a:ea typeface="+mn-ea"/>
                <a:cs typeface="Arial"/>
              </a:defRPr>
            </a:lvl1pPr>
          </a:lstStyle>
          <a:p>
            <a:r>
              <a:rPr lang="en-US" dirty="0"/>
              <a:t>Click to add text</a:t>
            </a:r>
          </a:p>
        </p:txBody>
      </p:sp>
      <p:sp>
        <p:nvSpPr>
          <p:cNvPr id="25" name="Rectangle 24"/>
          <p:cNvSpPr/>
          <p:nvPr userDrawn="1"/>
        </p:nvSpPr>
        <p:spPr>
          <a:xfrm>
            <a:off x="5943600" y="3428295"/>
            <a:ext cx="3200400" cy="3429705"/>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defTabSz="457200"/>
            <a:endParaRPr lang="en-US" sz="1400" b="1" dirty="0">
              <a:solidFill>
                <a:srgbClr val="FFFFFF"/>
              </a:solidFill>
            </a:endParaRPr>
          </a:p>
        </p:txBody>
      </p:sp>
      <p:sp>
        <p:nvSpPr>
          <p:cNvPr id="21" name="Picture Placeholder 20"/>
          <p:cNvSpPr>
            <a:spLocks noGrp="1"/>
          </p:cNvSpPr>
          <p:nvPr>
            <p:ph type="pic" sz="quarter" idx="17" hasCustomPrompt="1"/>
          </p:nvPr>
        </p:nvSpPr>
        <p:spPr>
          <a:xfrm>
            <a:off x="457200" y="609036"/>
            <a:ext cx="2667001" cy="1359759"/>
          </a:xfrm>
          <a:prstGeom prst="rect">
            <a:avLst/>
          </a:prstGeom>
          <a:noFill/>
          <a:ln>
            <a:noFill/>
          </a:ln>
        </p:spPr>
        <p:txBody>
          <a:bodyPr>
            <a:normAutofit/>
          </a:bodyPr>
          <a:lstStyle>
            <a:lvl1pPr>
              <a:defRPr>
                <a:solidFill>
                  <a:schemeClr val="accent5"/>
                </a:solidFill>
              </a:defRPr>
            </a:lvl1pPr>
          </a:lstStyle>
          <a:p>
            <a:r>
              <a:rPr lang="en-US" dirty="0"/>
              <a:t>Click icon to add logo</a:t>
            </a:r>
          </a:p>
        </p:txBody>
      </p:sp>
      <p:sp>
        <p:nvSpPr>
          <p:cNvPr id="3" name="Text Placeholder 9"/>
          <p:cNvSpPr>
            <a:spLocks noGrp="1"/>
          </p:cNvSpPr>
          <p:nvPr>
            <p:ph type="body" sz="quarter" idx="14" hasCustomPrompt="1"/>
          </p:nvPr>
        </p:nvSpPr>
        <p:spPr>
          <a:xfrm>
            <a:off x="457201" y="6577765"/>
            <a:ext cx="6117167" cy="143496"/>
          </a:xfrm>
          <a:prstGeom prst="rect">
            <a:avLst/>
          </a:prstGeom>
          <a:noFill/>
          <a:ln>
            <a:noFill/>
          </a:ln>
        </p:spPr>
        <p:txBody>
          <a:bodyPr vert="horz"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FFFFFF"/>
                </a:solidFill>
                <a:cs typeface="Arial"/>
              </a:rPr>
              <a:pPr algn="r" defTabSz="457200"/>
              <a:t>‹#›</a:t>
            </a:fld>
            <a:endParaRPr lang="en-US" sz="700" b="1" kern="1000" spc="-10" dirty="0">
              <a:solidFill>
                <a:srgbClr val="FFFFFF"/>
              </a:solidFill>
              <a:cs typeface="Arial"/>
            </a:endParaRPr>
          </a:p>
        </p:txBody>
      </p:sp>
      <p:sp>
        <p:nvSpPr>
          <p:cNvPr id="10" name="TextBox 9"/>
          <p:cNvSpPr txBox="1"/>
          <p:nvPr userDrawn="1"/>
        </p:nvSpPr>
        <p:spPr>
          <a:xfrm>
            <a:off x="6803136" y="6572514"/>
            <a:ext cx="1883664" cy="107722"/>
          </a:xfrm>
          <a:prstGeom prst="rect">
            <a:avLst/>
          </a:prstGeom>
          <a:noFill/>
        </p:spPr>
        <p:txBody>
          <a:bodyPr wrap="square" lIns="0" tIns="0" rIns="0" bIns="0" rtlCol="0">
            <a:spAutoFit/>
          </a:bodyPr>
          <a:lstStyle/>
          <a:p>
            <a:pPr defTabSz="457200"/>
            <a:r>
              <a:rPr lang="en-US" sz="700" kern="1000" spc="-10" dirty="0">
                <a:solidFill>
                  <a:srgbClr val="FFFFFF"/>
                </a:solidFill>
                <a:cs typeface="Arial"/>
              </a:rPr>
              <a:t>Seagate Confidential</a:t>
            </a:r>
          </a:p>
        </p:txBody>
      </p:sp>
      <p:sp>
        <p:nvSpPr>
          <p:cNvPr id="15" name="Text Placeholder 8"/>
          <p:cNvSpPr>
            <a:spLocks noGrp="1"/>
          </p:cNvSpPr>
          <p:nvPr>
            <p:ph type="body" sz="quarter" idx="27" hasCustomPrompt="1"/>
          </p:nvPr>
        </p:nvSpPr>
        <p:spPr>
          <a:xfrm>
            <a:off x="457200"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6" name="Text Placeholder 8"/>
          <p:cNvSpPr>
            <a:spLocks noGrp="1"/>
          </p:cNvSpPr>
          <p:nvPr>
            <p:ph type="body" sz="quarter" idx="36" hasCustomPrompt="1"/>
          </p:nvPr>
        </p:nvSpPr>
        <p:spPr>
          <a:xfrm>
            <a:off x="2315845"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8" name="Text Placeholder 8"/>
          <p:cNvSpPr>
            <a:spLocks noGrp="1"/>
          </p:cNvSpPr>
          <p:nvPr>
            <p:ph type="body" sz="quarter" idx="37" hasCustomPrompt="1"/>
          </p:nvPr>
        </p:nvSpPr>
        <p:spPr>
          <a:xfrm>
            <a:off x="4174490" y="4563541"/>
            <a:ext cx="163195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lvl2pPr>
            <a:lvl3pPr marL="169863" indent="-169863">
              <a:lnSpc>
                <a:spcPct val="100000"/>
              </a:lnSpc>
              <a:spcBef>
                <a:spcPts val="600"/>
              </a:spcBef>
              <a:buFont typeface="Wingdings" panose="05000000000000000000" pitchFamily="2" charset="2"/>
              <a:buChar char="§"/>
              <a:defRPr sz="1400">
                <a:solidFill>
                  <a:schemeClr val="tx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tx1">
                    <a:lumMod val="95000"/>
                    <a:lumOff val="5000"/>
                  </a:schemeClr>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tx1">
                    <a:lumMod val="95000"/>
                    <a:lumOff val="5000"/>
                  </a:schemeClr>
                </a:solidFill>
              </a:defRPr>
            </a:lvl5pPr>
            <a:lvl6pPr marL="169863" indent="-169863">
              <a:lnSpc>
                <a:spcPct val="100000"/>
              </a:lnSpc>
              <a:spcBef>
                <a:spcPts val="600"/>
              </a:spcBef>
              <a:buFont typeface="Wingdings" panose="05000000000000000000" pitchFamily="2" charset="2"/>
              <a:buChar char="§"/>
              <a:defRPr sz="1400" baseline="0">
                <a:solidFill>
                  <a:schemeClr val="tx1">
                    <a:lumMod val="95000"/>
                    <a:lumOff val="5000"/>
                  </a:schemeClr>
                </a:solidFill>
              </a:defRPr>
            </a:lvl6pPr>
            <a:lvl7pPr marL="169863" indent="-169863">
              <a:lnSpc>
                <a:spcPct val="100000"/>
              </a:lnSpc>
              <a:spcBef>
                <a:spcPts val="600"/>
              </a:spcBef>
              <a:buFont typeface="Wingdings" panose="05000000000000000000" pitchFamily="2" charset="2"/>
              <a:buChar char="§"/>
              <a:defRPr sz="1400"/>
            </a:lvl7pPr>
            <a:lvl8pPr marL="169863" indent="-169863">
              <a:lnSpc>
                <a:spcPct val="100000"/>
              </a:lnSpc>
              <a:spcBef>
                <a:spcPts val="600"/>
              </a:spcBef>
              <a:buFont typeface="Wingdings" panose="05000000000000000000" pitchFamily="2" charset="2"/>
              <a:buChar char="§"/>
              <a:defRPr sz="1400"/>
            </a:lvl8pPr>
            <a:lvl9pPr marL="169863" indent="-169863">
              <a:lnSpc>
                <a:spcPct val="100000"/>
              </a:lnSpc>
              <a:spcBef>
                <a:spcPts val="600"/>
              </a:spcBef>
              <a:buFont typeface="Wingdings" panose="05000000000000000000" pitchFamily="2" charset="2"/>
              <a:buChar char="§"/>
              <a:defRPr sz="1400" baseline="0"/>
            </a:lvl9pPr>
          </a:lstStyle>
          <a:p>
            <a:pPr lvl="0"/>
            <a:r>
              <a:rPr lang="en-US" dirty="0"/>
              <a:t>Click to add text</a:t>
            </a:r>
          </a:p>
          <a:p>
            <a:pPr lvl="1"/>
            <a:r>
              <a:rPr lang="en-US" dirty="0"/>
              <a:t>Second level</a:t>
            </a:r>
          </a:p>
          <a:p>
            <a:pPr lvl="2"/>
            <a:r>
              <a:rPr lang="en-US" dirty="0"/>
              <a:t>Third level</a:t>
            </a:r>
          </a:p>
        </p:txBody>
      </p:sp>
      <p:sp>
        <p:nvSpPr>
          <p:cNvPr id="19" name="Text Placeholder 8"/>
          <p:cNvSpPr>
            <a:spLocks noGrp="1"/>
          </p:cNvSpPr>
          <p:nvPr>
            <p:ph type="body" sz="quarter" idx="38" hasCustomPrompt="1"/>
          </p:nvPr>
        </p:nvSpPr>
        <p:spPr>
          <a:xfrm>
            <a:off x="6163055" y="4563541"/>
            <a:ext cx="2514600" cy="1704455"/>
          </a:xfrm>
          <a:prstGeom prst="rect">
            <a:avLst/>
          </a:prstGeom>
        </p:spPr>
        <p:txBody>
          <a:bodyPr lIns="0" tIns="0" rIns="0" bIns="0"/>
          <a:lstStyle>
            <a:lvl1pPr>
              <a:defRPr sz="1600" baseline="0">
                <a:solidFill>
                  <a:schemeClr val="accent5"/>
                </a:solidFill>
              </a:defRPr>
            </a:lvl1pPr>
            <a:lvl2pPr marL="0" indent="0">
              <a:lnSpc>
                <a:spcPct val="100000"/>
              </a:lnSpc>
              <a:spcBef>
                <a:spcPts val="600"/>
              </a:spcBef>
              <a:buFontTx/>
              <a:buNone/>
              <a:defRPr sz="1400">
                <a:solidFill>
                  <a:schemeClr val="bg1"/>
                </a:solidFill>
              </a:defRPr>
            </a:lvl2pPr>
            <a:lvl3pPr marL="169863" indent="-169863">
              <a:lnSpc>
                <a:spcPct val="100000"/>
              </a:lnSpc>
              <a:spcBef>
                <a:spcPts val="600"/>
              </a:spcBef>
              <a:buFont typeface="Wingdings" panose="05000000000000000000" pitchFamily="2" charset="2"/>
              <a:buChar char="§"/>
              <a:defRPr sz="1400">
                <a:solidFill>
                  <a:schemeClr val="bg1"/>
                </a:solidFill>
              </a:defRPr>
            </a:lvl3pPr>
            <a:lvl4pPr marL="169863" marR="0" indent="-169863" algn="l" defTabSz="457200" rtl="0" eaLnBrk="1" fontAlgn="auto" latinLnBrk="0" hangingPunct="1">
              <a:lnSpc>
                <a:spcPct val="100000"/>
              </a:lnSpc>
              <a:spcBef>
                <a:spcPts val="600"/>
              </a:spcBef>
              <a:spcAft>
                <a:spcPts val="0"/>
              </a:spcAft>
              <a:buClrTx/>
              <a:buSzTx/>
              <a:buFont typeface="Wingdings" panose="05000000000000000000" pitchFamily="2" charset="2"/>
              <a:buChar char="§"/>
              <a:tabLst/>
              <a:defRPr lang="en-US" sz="1400" b="0" kern="1000" dirty="0" smtClean="0">
                <a:solidFill>
                  <a:schemeClr val="bg1"/>
                </a:solidFill>
                <a:latin typeface="Arial"/>
                <a:ea typeface="+mn-ea"/>
                <a:cs typeface="Arial"/>
              </a:defRPr>
            </a:lvl4pPr>
            <a:lvl5pPr marL="169863" indent="-169863">
              <a:lnSpc>
                <a:spcPct val="100000"/>
              </a:lnSpc>
              <a:spcBef>
                <a:spcPts val="600"/>
              </a:spcBef>
              <a:buFont typeface="Wingdings" panose="05000000000000000000" pitchFamily="2" charset="2"/>
              <a:buChar char="§"/>
              <a:defRPr sz="1400" b="0" baseline="0">
                <a:solidFill>
                  <a:schemeClr val="bg1"/>
                </a:solidFill>
              </a:defRPr>
            </a:lvl5pPr>
            <a:lvl6pPr marL="169863" indent="-169863">
              <a:lnSpc>
                <a:spcPct val="100000"/>
              </a:lnSpc>
              <a:spcBef>
                <a:spcPts val="600"/>
              </a:spcBef>
              <a:buFont typeface="Wingdings" panose="05000000000000000000" pitchFamily="2" charset="2"/>
              <a:buChar char="§"/>
              <a:defRPr sz="1400" baseline="0">
                <a:solidFill>
                  <a:schemeClr val="bg1"/>
                </a:solidFill>
              </a:defRPr>
            </a:lvl6pPr>
            <a:lvl7pPr marL="169863" indent="-169863">
              <a:lnSpc>
                <a:spcPct val="100000"/>
              </a:lnSpc>
              <a:spcBef>
                <a:spcPts val="600"/>
              </a:spcBef>
              <a:buFont typeface="Wingdings" panose="05000000000000000000" pitchFamily="2" charset="2"/>
              <a:buChar char="§"/>
              <a:defRPr sz="1400">
                <a:solidFill>
                  <a:schemeClr val="bg1"/>
                </a:solidFill>
              </a:defRPr>
            </a:lvl7pPr>
            <a:lvl8pPr marL="169863" indent="-169863">
              <a:lnSpc>
                <a:spcPct val="100000"/>
              </a:lnSpc>
              <a:spcBef>
                <a:spcPts val="600"/>
              </a:spcBef>
              <a:buFont typeface="Wingdings" panose="05000000000000000000" pitchFamily="2" charset="2"/>
              <a:buChar char="§"/>
              <a:defRPr sz="1400">
                <a:solidFill>
                  <a:schemeClr val="bg1"/>
                </a:solidFill>
              </a:defRPr>
            </a:lvl8pPr>
            <a:lvl9pPr marL="169863" indent="-169863">
              <a:lnSpc>
                <a:spcPct val="100000"/>
              </a:lnSpc>
              <a:spcBef>
                <a:spcPts val="600"/>
              </a:spcBef>
              <a:buFont typeface="Wingdings" panose="05000000000000000000" pitchFamily="2" charset="2"/>
              <a:buChar char="§"/>
              <a:defRPr sz="1400" baseline="0">
                <a:solidFill>
                  <a:schemeClr val="bg1"/>
                </a:solidFill>
              </a:defRPr>
            </a:lvl9pPr>
          </a:lstStyle>
          <a:p>
            <a:pPr lvl="0"/>
            <a:r>
              <a:rPr lang="en-US" dirty="0"/>
              <a:t>Click to add text</a:t>
            </a:r>
          </a:p>
          <a:p>
            <a:pPr lvl="1"/>
            <a:r>
              <a:rPr lang="en-US" dirty="0"/>
              <a:t>Second level</a:t>
            </a:r>
          </a:p>
          <a:p>
            <a:pPr lvl="2"/>
            <a:r>
              <a:rPr lang="en-US" dirty="0"/>
              <a:t>Third level</a:t>
            </a:r>
          </a:p>
        </p:txBody>
      </p:sp>
      <p:sp>
        <p:nvSpPr>
          <p:cNvPr id="20" name="Text Placeholder 38"/>
          <p:cNvSpPr>
            <a:spLocks noGrp="1"/>
          </p:cNvSpPr>
          <p:nvPr>
            <p:ph type="body" sz="quarter" idx="31" hasCustomPrompt="1"/>
          </p:nvPr>
        </p:nvSpPr>
        <p:spPr>
          <a:xfrm>
            <a:off x="6172200" y="609037"/>
            <a:ext cx="2514600" cy="2436143"/>
          </a:xfrm>
          <a:prstGeom prst="rect">
            <a:avLst/>
          </a:prstGeom>
        </p:spPr>
        <p:txBody>
          <a:bodyPr lIns="0" tIns="0" rIns="0" bIns="0">
            <a:normAutofit/>
          </a:bodyPr>
          <a:lstStyle>
            <a:lvl1pPr marL="0" indent="0">
              <a:defRPr sz="1600"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marL="571500" indent="-168275">
              <a:buFontTx/>
              <a:buChar char="-"/>
              <a:defRPr sz="1400">
                <a:solidFill>
                  <a:schemeClr val="bg2"/>
                </a:solidFill>
              </a:defRPr>
            </a:lvl5pPr>
            <a:lvl6pPr marL="571500" indent="-168275">
              <a:buFontTx/>
              <a:buChar char="-"/>
              <a:tabLst/>
              <a:defRPr sz="1400">
                <a:solidFill>
                  <a:schemeClr val="bg2"/>
                </a:solidFill>
              </a:defRPr>
            </a:lvl6pPr>
            <a:lvl7pPr marL="571500" indent="-168275">
              <a:buFontTx/>
              <a:buChar char="-"/>
              <a:tabLst/>
              <a:defRPr sz="1400">
                <a:solidFill>
                  <a:schemeClr val="bg2"/>
                </a:solidFill>
              </a:defRPr>
            </a:lvl7pPr>
            <a:lvl8pPr marL="571500" indent="-168275">
              <a:buFontTx/>
              <a:buChar char="-"/>
              <a:tabLst/>
              <a:defRPr sz="1400">
                <a:solidFill>
                  <a:schemeClr val="bg2"/>
                </a:solidFill>
              </a:defRPr>
            </a:lvl8pPr>
            <a:lvl9pPr marL="569913" indent="-169863">
              <a:buFont typeface="Arial" panose="020B0604020202020204" pitchFamily="34" charset="0"/>
              <a:buChar char="-"/>
              <a:defRPr sz="1400">
                <a:solidFill>
                  <a:schemeClr val="bg2"/>
                </a:solidFill>
              </a:defRPr>
            </a:lvl9pPr>
          </a:lstStyle>
          <a:p>
            <a:pPr lvl="0"/>
            <a:r>
              <a:rPr lang="en-US" dirty="0"/>
              <a:t>Click to add additional information or data points when testimonial is not available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504259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1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14">
              <a:lnSpc>
                <a:spcPts val="1517"/>
              </a:lnSpc>
            </a:pPr>
            <a:fld id="{81D60167-4931-47E6-BA6A-407CBD079E47}" type="slidenum">
              <a:rPr lang="en-US" spc="-30" smtClean="0"/>
              <a:pPr marL="14251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17975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TextBox 1"/>
          <p:cNvSpPr txBox="1"/>
          <p:nvPr userDrawn="1"/>
        </p:nvSpPr>
        <p:spPr>
          <a:xfrm>
            <a:off x="7715667" y="6572513"/>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584020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07"/>
            <a:ext cx="7315200" cy="352182"/>
          </a:xfrm>
          <a:prstGeom prst="rect">
            <a:avLst/>
          </a:prstGeom>
        </p:spPr>
        <p:txBody>
          <a:bodyPr lIns="0" tIns="0" rIns="0" bIns="0">
            <a:normAutofit/>
          </a:bodyPr>
          <a:lstStyle>
            <a:lvl1pPr>
              <a:defRPr sz="1201" b="0">
                <a:solidFill>
                  <a:schemeClr val="accent1"/>
                </a:solidFill>
              </a:defRPr>
            </a:lvl1pPr>
            <a:lvl2pPr marL="0" marR="0" indent="0" algn="l" defTabSz="343220"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416"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a:t>Click to enter Subhead</a:t>
            </a:r>
          </a:p>
        </p:txBody>
      </p:sp>
      <p:sp>
        <p:nvSpPr>
          <p:cNvPr id="3" name="Text Placeholder 9"/>
          <p:cNvSpPr>
            <a:spLocks noGrp="1"/>
          </p:cNvSpPr>
          <p:nvPr>
            <p:ph type="body" sz="quarter" idx="14" hasCustomPrompt="1"/>
          </p:nvPr>
        </p:nvSpPr>
        <p:spPr>
          <a:xfrm>
            <a:off x="457203" y="6572513"/>
            <a:ext cx="6117167" cy="148748"/>
          </a:xfrm>
          <a:prstGeom prst="rect">
            <a:avLst/>
          </a:prstGeom>
          <a:noFill/>
          <a:ln>
            <a:noFill/>
          </a:ln>
        </p:spPr>
        <p:txBody>
          <a:bodyPr wrap="square" lIns="0" tIns="0" rIns="0" bIns="0" rtlCol="0" anchor="b">
            <a:normAutofit/>
          </a:bodyPr>
          <a:lstStyle>
            <a:lvl1pPr>
              <a:defRPr lang="en-US" sz="525" b="0" spc="-8" dirty="0" smtClean="0">
                <a:solidFill>
                  <a:schemeClr val="tx2"/>
                </a:solidFill>
              </a:defRPr>
            </a:lvl1pPr>
          </a:lstStyle>
          <a:p>
            <a:pPr lvl="0"/>
            <a:r>
              <a:rPr lang="en-US" dirty="0"/>
              <a:t>Source/Footnote:</a:t>
            </a:r>
          </a:p>
        </p:txBody>
      </p:sp>
      <p:sp>
        <p:nvSpPr>
          <p:cNvPr id="17" name="TextBox 16"/>
          <p:cNvSpPr txBox="1"/>
          <p:nvPr userDrawn="1"/>
        </p:nvSpPr>
        <p:spPr>
          <a:xfrm>
            <a:off x="7715669" y="6572514"/>
            <a:ext cx="961989" cy="80791"/>
          </a:xfrm>
          <a:prstGeom prst="rect">
            <a:avLst/>
          </a:prstGeom>
          <a:noFill/>
        </p:spPr>
        <p:txBody>
          <a:bodyPr wrap="square" lIns="0" tIns="0" rIns="0" bIns="0" rtlCol="0">
            <a:spAutoFit/>
          </a:bodyPr>
          <a:lstStyle/>
          <a:p>
            <a:pPr algn="r" defTabSz="457200"/>
            <a:fld id="{3B13C816-CD58-43DE-9023-7F44D8523783}" type="slidenum">
              <a:rPr lang="en-US" sz="525" b="1" kern="1000" spc="-8" smtClean="0">
                <a:solidFill>
                  <a:srgbClr val="78777A"/>
                </a:solidFill>
                <a:cs typeface="Arial"/>
              </a:rPr>
              <a:pPr algn="r" defTabSz="457200"/>
              <a:t>‹#›</a:t>
            </a:fld>
            <a:endParaRPr lang="en-US" sz="525" b="1" kern="1000" spc="-8" dirty="0">
              <a:solidFill>
                <a:srgbClr val="78777A"/>
              </a:solidFill>
              <a:cs typeface="Arial"/>
            </a:endParaRP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22840380"/>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cSld name="2_Title Onl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464521" y="13"/>
            <a:ext cx="8215337" cy="852649"/>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Arial"/>
              <a:buNone/>
              <a:defRPr sz="1800" b="1" i="0" u="none" strike="noStrike" cap="none">
                <a:solidFill>
                  <a:schemeClr val="accen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9525948"/>
      </p:ext>
    </p:extLst>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4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11"/>
            <a:ext cx="7315200" cy="352182"/>
          </a:xfrm>
          <a:prstGeom prst="rect">
            <a:avLst/>
          </a:prstGeom>
        </p:spPr>
        <p:txBody>
          <a:bodyPr lIns="0" tIns="0" rIns="0" bIns="0">
            <a:normAutofit/>
          </a:bodyPr>
          <a:lstStyle>
            <a:lvl1pPr>
              <a:defRPr sz="1200" b="0">
                <a:solidFill>
                  <a:schemeClr val="tx1"/>
                </a:solidFill>
              </a:defRPr>
            </a:lvl1pPr>
            <a:lvl2pPr marL="0" marR="0" indent="0" algn="l" defTabSz="342983"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362"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smtClean="0"/>
              <a:t>Click to enter Subhead</a:t>
            </a:r>
            <a:endParaRPr lang="en-US" dirty="0"/>
          </a:p>
        </p:txBody>
      </p:sp>
      <p:sp>
        <p:nvSpPr>
          <p:cNvPr id="3" name="Text Placeholder 9"/>
          <p:cNvSpPr>
            <a:spLocks noGrp="1"/>
          </p:cNvSpPr>
          <p:nvPr>
            <p:ph type="body" sz="quarter" idx="14" hasCustomPrompt="1"/>
          </p:nvPr>
        </p:nvSpPr>
        <p:spPr>
          <a:xfrm>
            <a:off x="457208" y="6572513"/>
            <a:ext cx="6117167" cy="148748"/>
          </a:xfrm>
          <a:prstGeom prst="rect">
            <a:avLst/>
          </a:prstGeom>
          <a:noFill/>
          <a:ln>
            <a:noFill/>
          </a:ln>
        </p:spPr>
        <p:txBody>
          <a:bodyPr wrap="square" lIns="0" tIns="0" rIns="0" bIns="0" rtlCol="0" anchor="b">
            <a:normAutofit/>
          </a:bodyPr>
          <a:lstStyle>
            <a:lvl1pPr>
              <a:defRPr lang="en-US" sz="500" b="0" spc="-8" dirty="0" smtClean="0">
                <a:solidFill>
                  <a:schemeClr val="tx2"/>
                </a:solidFill>
              </a:defRPr>
            </a:lvl1pPr>
          </a:lstStyle>
          <a:p>
            <a:pPr lvl="0"/>
            <a:r>
              <a:rPr lang="en-US" dirty="0" smtClean="0"/>
              <a:t>Source/Footnote:</a:t>
            </a:r>
          </a:p>
        </p:txBody>
      </p:sp>
      <p:sp>
        <p:nvSpPr>
          <p:cNvPr id="5" name="Title 4"/>
          <p:cNvSpPr>
            <a:spLocks noGrp="1"/>
          </p:cNvSpPr>
          <p:nvPr>
            <p:ph type="title"/>
          </p:nvPr>
        </p:nvSpPr>
        <p:spPr>
          <a:xfrm>
            <a:off x="464530" y="13"/>
            <a:ext cx="7307879" cy="1096265"/>
          </a:xfrm>
        </p:spPr>
        <p:txBody>
          <a:bodyPr>
            <a:normAutofit/>
          </a:bodyPr>
          <a:lstStyle>
            <a:lvl1pPr algn="l">
              <a:defRPr sz="1800" b="0"/>
            </a:lvl1pPr>
          </a:lstStyle>
          <a:p>
            <a:r>
              <a:rPr lang="en-US" smtClean="0"/>
              <a:t>Click to edit Master title style</a:t>
            </a:r>
            <a:endParaRPr lang="en-US" dirty="0"/>
          </a:p>
        </p:txBody>
      </p:sp>
      <p:sp>
        <p:nvSpPr>
          <p:cNvPr id="17" name="TextBox 16"/>
          <p:cNvSpPr txBox="1"/>
          <p:nvPr/>
        </p:nvSpPr>
        <p:spPr>
          <a:xfrm>
            <a:off x="7715676" y="6572514"/>
            <a:ext cx="961989" cy="76944"/>
          </a:xfrm>
          <a:prstGeom prst="rect">
            <a:avLst/>
          </a:prstGeom>
          <a:noFill/>
        </p:spPr>
        <p:txBody>
          <a:bodyPr wrap="square" lIns="0" tIns="0" rIns="0" bIns="0" rtlCol="0">
            <a:spAutoFit/>
          </a:bodyPr>
          <a:lstStyle/>
          <a:p>
            <a:pPr algn="r" defTabSz="457200"/>
            <a:fld id="{3B13C816-CD58-43DE-9023-7F44D8523783}" type="slidenum">
              <a:rPr lang="en-US" sz="500" b="1" kern="1000" spc="-8" smtClean="0">
                <a:solidFill>
                  <a:srgbClr val="78777A"/>
                </a:solidFill>
                <a:cs typeface="Arial"/>
              </a:rPr>
              <a:pPr algn="r" defTabSz="457200"/>
              <a:t>‹#›</a:t>
            </a:fld>
            <a:endParaRPr lang="en-US" sz="500" b="1" kern="1000" spc="-8" dirty="0">
              <a:solidFill>
                <a:srgbClr val="78777A"/>
              </a:solidFill>
              <a:cs typeface="Arial"/>
            </a:endParaRPr>
          </a:p>
        </p:txBody>
      </p:sp>
      <p:pic>
        <p:nvPicPr>
          <p:cNvPr id="6" name="Picture 5"/>
          <p:cNvPicPr>
            <a:picLocks noChangeAspect="1"/>
          </p:cNvPicPr>
          <p:nvPr userDrawn="1"/>
        </p:nvPicPr>
        <p:blipFill>
          <a:blip r:embed="rId2" cstate="print"/>
          <a:stretch>
            <a:fillRect/>
          </a:stretch>
        </p:blipFill>
        <p:spPr>
          <a:xfrm>
            <a:off x="8386481" y="19601"/>
            <a:ext cx="732127" cy="8029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96524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0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11"/>
            <a:ext cx="7315200" cy="352182"/>
          </a:xfrm>
          <a:prstGeom prst="rect">
            <a:avLst/>
          </a:prstGeom>
        </p:spPr>
        <p:txBody>
          <a:bodyPr lIns="0" tIns="0" rIns="0" bIns="0">
            <a:normAutofit/>
          </a:bodyPr>
          <a:lstStyle>
            <a:lvl1pPr>
              <a:defRPr sz="1200" b="0">
                <a:solidFill>
                  <a:schemeClr val="tx1"/>
                </a:solidFill>
              </a:defRPr>
            </a:lvl1pPr>
            <a:lvl2pPr marL="0" marR="0" indent="0" algn="l" defTabSz="342983"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362"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smtClean="0"/>
              <a:t>Click to enter Subhead</a:t>
            </a:r>
            <a:endParaRPr lang="en-US" dirty="0"/>
          </a:p>
        </p:txBody>
      </p:sp>
      <p:sp>
        <p:nvSpPr>
          <p:cNvPr id="3" name="Text Placeholder 9"/>
          <p:cNvSpPr>
            <a:spLocks noGrp="1"/>
          </p:cNvSpPr>
          <p:nvPr>
            <p:ph type="body" sz="quarter" idx="14" hasCustomPrompt="1"/>
          </p:nvPr>
        </p:nvSpPr>
        <p:spPr>
          <a:xfrm>
            <a:off x="457208" y="6572513"/>
            <a:ext cx="6117167" cy="148748"/>
          </a:xfrm>
          <a:prstGeom prst="rect">
            <a:avLst/>
          </a:prstGeom>
          <a:noFill/>
          <a:ln>
            <a:noFill/>
          </a:ln>
        </p:spPr>
        <p:txBody>
          <a:bodyPr wrap="square" lIns="0" tIns="0" rIns="0" bIns="0" rtlCol="0" anchor="b">
            <a:normAutofit/>
          </a:bodyPr>
          <a:lstStyle>
            <a:lvl1pPr>
              <a:defRPr lang="en-US" sz="500" b="0" spc="-8" dirty="0" smtClean="0">
                <a:solidFill>
                  <a:schemeClr val="tx2"/>
                </a:solidFill>
              </a:defRPr>
            </a:lvl1pPr>
          </a:lstStyle>
          <a:p>
            <a:pPr lvl="0"/>
            <a:r>
              <a:rPr lang="en-US" dirty="0" smtClean="0"/>
              <a:t>Source/Footnote:</a:t>
            </a:r>
          </a:p>
        </p:txBody>
      </p:sp>
      <p:sp>
        <p:nvSpPr>
          <p:cNvPr id="5" name="Title 4"/>
          <p:cNvSpPr>
            <a:spLocks noGrp="1"/>
          </p:cNvSpPr>
          <p:nvPr>
            <p:ph type="title"/>
          </p:nvPr>
        </p:nvSpPr>
        <p:spPr>
          <a:xfrm>
            <a:off x="464530" y="13"/>
            <a:ext cx="7307879" cy="1096265"/>
          </a:xfrm>
        </p:spPr>
        <p:txBody>
          <a:bodyPr>
            <a:normAutofit/>
          </a:bodyPr>
          <a:lstStyle>
            <a:lvl1pPr algn="l">
              <a:defRPr sz="1800" b="0"/>
            </a:lvl1pPr>
          </a:lstStyle>
          <a:p>
            <a:r>
              <a:rPr lang="en-US" smtClean="0"/>
              <a:t>Click to edit Master title style</a:t>
            </a:r>
            <a:endParaRPr lang="en-US" dirty="0"/>
          </a:p>
        </p:txBody>
      </p:sp>
      <p:sp>
        <p:nvSpPr>
          <p:cNvPr id="17" name="TextBox 16"/>
          <p:cNvSpPr txBox="1"/>
          <p:nvPr/>
        </p:nvSpPr>
        <p:spPr>
          <a:xfrm>
            <a:off x="7715676" y="6572514"/>
            <a:ext cx="961989" cy="76944"/>
          </a:xfrm>
          <a:prstGeom prst="rect">
            <a:avLst/>
          </a:prstGeom>
          <a:noFill/>
        </p:spPr>
        <p:txBody>
          <a:bodyPr wrap="square" lIns="0" tIns="0" rIns="0" bIns="0" rtlCol="0">
            <a:spAutoFit/>
          </a:bodyPr>
          <a:lstStyle/>
          <a:p>
            <a:pPr algn="r" defTabSz="457200"/>
            <a:fld id="{3B13C816-CD58-43DE-9023-7F44D8523783}" type="slidenum">
              <a:rPr lang="en-US" sz="500" b="1" kern="1000" spc="-8" smtClean="0">
                <a:solidFill>
                  <a:srgbClr val="78777A"/>
                </a:solidFill>
                <a:cs typeface="Arial"/>
              </a:rPr>
              <a:pPr algn="r" defTabSz="457200"/>
              <a:t>‹#›</a:t>
            </a:fld>
            <a:endParaRPr lang="en-US" sz="500" b="1" kern="1000" spc="-8" dirty="0">
              <a:solidFill>
                <a:srgbClr val="78777A"/>
              </a:solidFill>
              <a:cs typeface="Arial"/>
            </a:endParaRPr>
          </a:p>
        </p:txBody>
      </p:sp>
      <p:pic>
        <p:nvPicPr>
          <p:cNvPr id="6" name="Picture 5"/>
          <p:cNvPicPr>
            <a:picLocks noChangeAspect="1"/>
          </p:cNvPicPr>
          <p:nvPr userDrawn="1"/>
        </p:nvPicPr>
        <p:blipFill>
          <a:blip r:embed="rId2" cstate="print"/>
          <a:stretch>
            <a:fillRect/>
          </a:stretch>
        </p:blipFill>
        <p:spPr>
          <a:xfrm>
            <a:off x="8386481" y="19601"/>
            <a:ext cx="732127" cy="8029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0949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5_1-Column">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457207" y="1968799"/>
            <a:ext cx="8220075" cy="4299202"/>
          </a:xfrm>
          <a:prstGeom prst="rect">
            <a:avLst/>
          </a:prstGeom>
        </p:spPr>
        <p:txBody>
          <a:bodyPr lIns="0" tIns="0" rIns="0" bIns="0"/>
          <a:lstStyle>
            <a:lvl5pPr>
              <a:defRPr baseline="0"/>
            </a:lvl5pPr>
            <a:lvl6pPr marL="548640" indent="-137160">
              <a:buFont typeface="Arial" panose="020B0604020202020204" pitchFamily="34" charset="0"/>
              <a:buChar char="­"/>
              <a:defRPr sz="1400" baseline="0">
                <a:solidFill>
                  <a:schemeClr val="tx2"/>
                </a:solidFill>
              </a:defRPr>
            </a:lvl6pPr>
            <a:lvl7pPr marL="548640" indent="-137160">
              <a:buFont typeface="Arial" panose="020B0604020202020204" pitchFamily="34" charset="0"/>
              <a:buChar char="­"/>
              <a:defRPr sz="1400" baseline="0">
                <a:solidFill>
                  <a:schemeClr val="tx2"/>
                </a:solidFill>
              </a:defRPr>
            </a:lvl7pPr>
            <a:lvl8pPr marL="548640" indent="-137160">
              <a:buFont typeface="Arial" panose="020B0604020202020204" pitchFamily="34" charset="0"/>
              <a:buChar char="­"/>
              <a:defRPr sz="1400" baseline="0">
                <a:solidFill>
                  <a:schemeClr val="tx2"/>
                </a:solidFill>
              </a:defRPr>
            </a:lvl8pPr>
            <a:lvl9pPr marL="548640" indent="-137160">
              <a:buFont typeface="Arial" panose="020B0604020202020204" pitchFamily="34" charset="0"/>
              <a:buChar char="­"/>
              <a:defRPr sz="1400" baseline="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ext Placeholder 9"/>
          <p:cNvSpPr>
            <a:spLocks noGrp="1"/>
          </p:cNvSpPr>
          <p:nvPr>
            <p:ph type="body" sz="quarter" idx="14" hasCustomPrompt="1"/>
          </p:nvPr>
        </p:nvSpPr>
        <p:spPr>
          <a:xfrm>
            <a:off x="457203" y="6572513"/>
            <a:ext cx="6117167" cy="148748"/>
          </a:xfrm>
          <a:prstGeom prst="rect">
            <a:avLst/>
          </a:prstGeom>
          <a:noFill/>
          <a:ln>
            <a:noFill/>
          </a:ln>
        </p:spPr>
        <p:txBody>
          <a:bodyPr wrap="square" lIns="0" tIns="0" rIns="0" bIns="0" rtlCol="0" anchor="b">
            <a:normAutofit/>
          </a:bodyPr>
          <a:lstStyle>
            <a:lvl1pPr>
              <a:defRPr lang="en-US" sz="700" b="0" spc="-10" dirty="0" smtClean="0">
                <a:solidFill>
                  <a:schemeClr val="tx2"/>
                </a:solidFill>
              </a:defRPr>
            </a:lvl1pPr>
          </a:lstStyle>
          <a:p>
            <a:pPr lvl="0"/>
            <a:r>
              <a:rPr lang="en-US" dirty="0" smtClean="0"/>
              <a:t>Source/Footnote:</a:t>
            </a:r>
          </a:p>
        </p:txBody>
      </p:sp>
      <p:sp>
        <p:nvSpPr>
          <p:cNvPr id="17" name="TextBox 16"/>
          <p:cNvSpPr txBox="1"/>
          <p:nvPr userDrawn="1"/>
        </p:nvSpPr>
        <p:spPr>
          <a:xfrm>
            <a:off x="7715673" y="6572514"/>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0" name="Text Placeholder 7"/>
          <p:cNvSpPr>
            <a:spLocks noGrp="1"/>
          </p:cNvSpPr>
          <p:nvPr>
            <p:ph type="body" sz="quarter" idx="15" hasCustomPrompt="1"/>
          </p:nvPr>
        </p:nvSpPr>
        <p:spPr>
          <a:xfrm>
            <a:off x="457200" y="1170409"/>
            <a:ext cx="7315200" cy="352182"/>
          </a:xfrm>
          <a:prstGeom prst="rect">
            <a:avLst/>
          </a:prstGeom>
        </p:spPr>
        <p:txBody>
          <a:bodyPr lIns="0" tIns="0" rIns="0" bIns="0">
            <a:normAutofit/>
          </a:bodyPr>
          <a:lstStyle>
            <a:lvl1pPr>
              <a:defRPr lang="en-US" b="0" dirty="0">
                <a:solidFill>
                  <a:schemeClr val="tx1"/>
                </a:solidFill>
              </a:defRPr>
            </a:lvl1pPr>
          </a:lstStyle>
          <a:p>
            <a:pPr lvl="0"/>
            <a:r>
              <a:rPr lang="en-US" dirty="0" smtClean="0"/>
              <a:t>Click to enter Subhead</a:t>
            </a:r>
            <a:endParaRPr lang="en-US" dirty="0"/>
          </a:p>
        </p:txBody>
      </p:sp>
      <p:sp>
        <p:nvSpPr>
          <p:cNvPr id="11" name="Title 4"/>
          <p:cNvSpPr>
            <a:spLocks noGrp="1"/>
          </p:cNvSpPr>
          <p:nvPr>
            <p:ph type="title"/>
          </p:nvPr>
        </p:nvSpPr>
        <p:spPr>
          <a:xfrm>
            <a:off x="464528" y="1"/>
            <a:ext cx="7307879" cy="1096265"/>
          </a:xfrm>
        </p:spPr>
        <p:txBody>
          <a:bodyPr>
            <a:normAutofit/>
          </a:bodyPr>
          <a:lstStyle>
            <a:lvl1pPr algn="l">
              <a:defRPr sz="2400" b="0"/>
            </a:lvl1pPr>
          </a:lstStyle>
          <a:p>
            <a:r>
              <a:rPr lang="en-US" smtClean="0"/>
              <a:t>Click to edit Master title style</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04749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8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11"/>
            <a:ext cx="7315200" cy="352182"/>
          </a:xfrm>
          <a:prstGeom prst="rect">
            <a:avLst/>
          </a:prstGeom>
        </p:spPr>
        <p:txBody>
          <a:bodyPr lIns="0" tIns="0" rIns="0" bIns="0">
            <a:normAutofit/>
          </a:bodyPr>
          <a:lstStyle>
            <a:lvl1pPr>
              <a:defRPr sz="1200" b="0">
                <a:solidFill>
                  <a:schemeClr val="tx1"/>
                </a:solidFill>
              </a:defRPr>
            </a:lvl1pPr>
            <a:lvl2pPr marL="0" marR="0" indent="0" algn="l" defTabSz="342983"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362"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smtClean="0"/>
              <a:t>Click to enter Subhead</a:t>
            </a:r>
            <a:endParaRPr lang="en-US" dirty="0"/>
          </a:p>
        </p:txBody>
      </p:sp>
      <p:sp>
        <p:nvSpPr>
          <p:cNvPr id="3" name="Text Placeholder 9"/>
          <p:cNvSpPr>
            <a:spLocks noGrp="1"/>
          </p:cNvSpPr>
          <p:nvPr>
            <p:ph type="body" sz="quarter" idx="14" hasCustomPrompt="1"/>
          </p:nvPr>
        </p:nvSpPr>
        <p:spPr>
          <a:xfrm>
            <a:off x="457208" y="6572513"/>
            <a:ext cx="6117167" cy="148748"/>
          </a:xfrm>
          <a:prstGeom prst="rect">
            <a:avLst/>
          </a:prstGeom>
          <a:noFill/>
          <a:ln>
            <a:noFill/>
          </a:ln>
        </p:spPr>
        <p:txBody>
          <a:bodyPr wrap="square" lIns="0" tIns="0" rIns="0" bIns="0" rtlCol="0" anchor="b">
            <a:normAutofit/>
          </a:bodyPr>
          <a:lstStyle>
            <a:lvl1pPr>
              <a:defRPr lang="en-US" sz="500" b="0" spc="-8" dirty="0" smtClean="0">
                <a:solidFill>
                  <a:schemeClr val="tx2"/>
                </a:solidFill>
              </a:defRPr>
            </a:lvl1pPr>
          </a:lstStyle>
          <a:p>
            <a:pPr lvl="0"/>
            <a:r>
              <a:rPr lang="en-US" dirty="0" smtClean="0"/>
              <a:t>Source/Footnote:</a:t>
            </a:r>
          </a:p>
        </p:txBody>
      </p:sp>
      <p:sp>
        <p:nvSpPr>
          <p:cNvPr id="5" name="Title 4"/>
          <p:cNvSpPr>
            <a:spLocks noGrp="1"/>
          </p:cNvSpPr>
          <p:nvPr>
            <p:ph type="title"/>
          </p:nvPr>
        </p:nvSpPr>
        <p:spPr>
          <a:xfrm>
            <a:off x="464530" y="13"/>
            <a:ext cx="7307879" cy="1096265"/>
          </a:xfrm>
        </p:spPr>
        <p:txBody>
          <a:bodyPr>
            <a:normAutofit/>
          </a:bodyPr>
          <a:lstStyle>
            <a:lvl1pPr algn="l">
              <a:defRPr sz="1800" b="0"/>
            </a:lvl1pPr>
          </a:lstStyle>
          <a:p>
            <a:r>
              <a:rPr lang="en-US" smtClean="0"/>
              <a:t>Click to edit Master title style</a:t>
            </a:r>
            <a:endParaRPr lang="en-US" dirty="0"/>
          </a:p>
        </p:txBody>
      </p:sp>
      <p:sp>
        <p:nvSpPr>
          <p:cNvPr id="17" name="TextBox 16"/>
          <p:cNvSpPr txBox="1"/>
          <p:nvPr/>
        </p:nvSpPr>
        <p:spPr>
          <a:xfrm>
            <a:off x="7715676" y="6572514"/>
            <a:ext cx="961989" cy="76944"/>
          </a:xfrm>
          <a:prstGeom prst="rect">
            <a:avLst/>
          </a:prstGeom>
          <a:noFill/>
        </p:spPr>
        <p:txBody>
          <a:bodyPr wrap="square" lIns="0" tIns="0" rIns="0" bIns="0" rtlCol="0">
            <a:spAutoFit/>
          </a:bodyPr>
          <a:lstStyle/>
          <a:p>
            <a:pPr algn="r" defTabSz="457200"/>
            <a:fld id="{3B13C816-CD58-43DE-9023-7F44D8523783}" type="slidenum">
              <a:rPr lang="en-US" sz="500" b="1" kern="1000" spc="-8" smtClean="0">
                <a:solidFill>
                  <a:srgbClr val="78777A"/>
                </a:solidFill>
                <a:cs typeface="Arial"/>
              </a:rPr>
              <a:pPr algn="r" defTabSz="457200"/>
              <a:t>‹#›</a:t>
            </a:fld>
            <a:endParaRPr lang="en-US" sz="500" b="1" kern="1000" spc="-8" dirty="0">
              <a:solidFill>
                <a:srgbClr val="78777A"/>
              </a:solidFill>
              <a:cs typeface="Arial"/>
            </a:endParaRPr>
          </a:p>
        </p:txBody>
      </p:sp>
      <p:pic>
        <p:nvPicPr>
          <p:cNvPr id="6" name="Picture 5"/>
          <p:cNvPicPr>
            <a:picLocks noChangeAspect="1"/>
          </p:cNvPicPr>
          <p:nvPr userDrawn="1"/>
        </p:nvPicPr>
        <p:blipFill>
          <a:blip r:embed="rId2" cstate="print"/>
          <a:stretch>
            <a:fillRect/>
          </a:stretch>
        </p:blipFill>
        <p:spPr>
          <a:xfrm>
            <a:off x="8386481" y="19601"/>
            <a:ext cx="732127" cy="8029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9587815"/>
      </p:ext>
    </p:extLst>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6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11"/>
            <a:ext cx="7315200" cy="352182"/>
          </a:xfrm>
          <a:prstGeom prst="rect">
            <a:avLst/>
          </a:prstGeom>
        </p:spPr>
        <p:txBody>
          <a:bodyPr lIns="0" tIns="0" rIns="0" bIns="0">
            <a:normAutofit/>
          </a:bodyPr>
          <a:lstStyle>
            <a:lvl1pPr>
              <a:defRPr sz="1200" b="0">
                <a:solidFill>
                  <a:schemeClr val="tx1"/>
                </a:solidFill>
              </a:defRPr>
            </a:lvl1pPr>
            <a:lvl2pPr marL="0" marR="0" indent="0" algn="l" defTabSz="342983"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362"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smtClean="0"/>
              <a:t>Click to enter Subhead</a:t>
            </a:r>
            <a:endParaRPr lang="en-US" dirty="0"/>
          </a:p>
        </p:txBody>
      </p:sp>
      <p:sp>
        <p:nvSpPr>
          <p:cNvPr id="3" name="Text Placeholder 9"/>
          <p:cNvSpPr>
            <a:spLocks noGrp="1"/>
          </p:cNvSpPr>
          <p:nvPr>
            <p:ph type="body" sz="quarter" idx="14" hasCustomPrompt="1"/>
          </p:nvPr>
        </p:nvSpPr>
        <p:spPr>
          <a:xfrm>
            <a:off x="457208" y="6572513"/>
            <a:ext cx="6117167" cy="148748"/>
          </a:xfrm>
          <a:prstGeom prst="rect">
            <a:avLst/>
          </a:prstGeom>
          <a:noFill/>
          <a:ln>
            <a:noFill/>
          </a:ln>
        </p:spPr>
        <p:txBody>
          <a:bodyPr wrap="square" lIns="0" tIns="0" rIns="0" bIns="0" rtlCol="0" anchor="b">
            <a:normAutofit/>
          </a:bodyPr>
          <a:lstStyle>
            <a:lvl1pPr>
              <a:defRPr lang="en-US" sz="500" b="0" spc="-8" dirty="0" smtClean="0">
                <a:solidFill>
                  <a:schemeClr val="tx2"/>
                </a:solidFill>
              </a:defRPr>
            </a:lvl1pPr>
          </a:lstStyle>
          <a:p>
            <a:pPr lvl="0"/>
            <a:r>
              <a:rPr lang="en-US" dirty="0" smtClean="0"/>
              <a:t>Source/Footnote:</a:t>
            </a:r>
          </a:p>
        </p:txBody>
      </p:sp>
      <p:sp>
        <p:nvSpPr>
          <p:cNvPr id="5" name="Title 4"/>
          <p:cNvSpPr>
            <a:spLocks noGrp="1"/>
          </p:cNvSpPr>
          <p:nvPr>
            <p:ph type="title"/>
          </p:nvPr>
        </p:nvSpPr>
        <p:spPr>
          <a:xfrm>
            <a:off x="464530" y="13"/>
            <a:ext cx="7307879" cy="1096265"/>
          </a:xfrm>
        </p:spPr>
        <p:txBody>
          <a:bodyPr>
            <a:normAutofit/>
          </a:bodyPr>
          <a:lstStyle>
            <a:lvl1pPr algn="l">
              <a:defRPr sz="1800" b="0"/>
            </a:lvl1pPr>
          </a:lstStyle>
          <a:p>
            <a:r>
              <a:rPr lang="en-US" smtClean="0"/>
              <a:t>Click to edit Master title style</a:t>
            </a:r>
            <a:endParaRPr lang="en-US" dirty="0"/>
          </a:p>
        </p:txBody>
      </p:sp>
      <p:sp>
        <p:nvSpPr>
          <p:cNvPr id="17" name="TextBox 16"/>
          <p:cNvSpPr txBox="1"/>
          <p:nvPr/>
        </p:nvSpPr>
        <p:spPr>
          <a:xfrm>
            <a:off x="7715676" y="6572514"/>
            <a:ext cx="961989" cy="76944"/>
          </a:xfrm>
          <a:prstGeom prst="rect">
            <a:avLst/>
          </a:prstGeom>
          <a:noFill/>
        </p:spPr>
        <p:txBody>
          <a:bodyPr wrap="square" lIns="0" tIns="0" rIns="0" bIns="0" rtlCol="0">
            <a:spAutoFit/>
          </a:bodyPr>
          <a:lstStyle/>
          <a:p>
            <a:pPr algn="r" defTabSz="457200"/>
            <a:fld id="{3B13C816-CD58-43DE-9023-7F44D8523783}" type="slidenum">
              <a:rPr lang="en-US" sz="500" b="1" kern="1000" spc="-8" smtClean="0">
                <a:solidFill>
                  <a:srgbClr val="78777A"/>
                </a:solidFill>
                <a:cs typeface="Arial"/>
              </a:rPr>
              <a:pPr algn="r" defTabSz="457200"/>
              <a:t>‹#›</a:t>
            </a:fld>
            <a:endParaRPr lang="en-US" sz="500" b="1" kern="1000" spc="-8" dirty="0">
              <a:solidFill>
                <a:srgbClr val="78777A"/>
              </a:solidFill>
              <a:cs typeface="Arial"/>
            </a:endParaRPr>
          </a:p>
        </p:txBody>
      </p:sp>
      <p:pic>
        <p:nvPicPr>
          <p:cNvPr id="6" name="Picture 5"/>
          <p:cNvPicPr>
            <a:picLocks noChangeAspect="1"/>
          </p:cNvPicPr>
          <p:nvPr userDrawn="1"/>
        </p:nvPicPr>
        <p:blipFill>
          <a:blip r:embed="rId2"/>
          <a:stretch>
            <a:fillRect/>
          </a:stretch>
        </p:blipFill>
        <p:spPr>
          <a:xfrm>
            <a:off x="8386481" y="19601"/>
            <a:ext cx="732127" cy="8029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668407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5_Title Only">
    <p:spTree>
      <p:nvGrpSpPr>
        <p:cNvPr id="1" name=""/>
        <p:cNvGrpSpPr/>
        <p:nvPr/>
      </p:nvGrpSpPr>
      <p:grpSpPr>
        <a:xfrm>
          <a:off x="0" y="0"/>
          <a:ext cx="0" cy="0"/>
          <a:chOff x="0" y="0"/>
          <a:chExt cx="0" cy="0"/>
        </a:xfrm>
      </p:grpSpPr>
      <p:sp>
        <p:nvSpPr>
          <p:cNvPr id="8" name="Text Placeholder 7"/>
          <p:cNvSpPr>
            <a:spLocks noGrp="1"/>
          </p:cNvSpPr>
          <p:nvPr>
            <p:ph type="body" sz="quarter" idx="15" hasCustomPrompt="1"/>
          </p:nvPr>
        </p:nvSpPr>
        <p:spPr>
          <a:xfrm>
            <a:off x="457200" y="1170411"/>
            <a:ext cx="7315200" cy="352182"/>
          </a:xfrm>
          <a:prstGeom prst="rect">
            <a:avLst/>
          </a:prstGeom>
        </p:spPr>
        <p:txBody>
          <a:bodyPr lIns="0" tIns="0" rIns="0" bIns="0">
            <a:normAutofit/>
          </a:bodyPr>
          <a:lstStyle>
            <a:lvl1pPr>
              <a:defRPr sz="1200" b="0">
                <a:solidFill>
                  <a:schemeClr val="tx1"/>
                </a:solidFill>
              </a:defRPr>
            </a:lvl1pPr>
            <a:lvl2pPr marL="0" marR="0" indent="0" algn="l" defTabSz="342983" rtl="0" eaLnBrk="1" fontAlgn="auto" latinLnBrk="0" hangingPunct="1">
              <a:lnSpc>
                <a:spcPct val="100000"/>
              </a:lnSpc>
              <a:spcBef>
                <a:spcPts val="450"/>
              </a:spcBef>
              <a:spcAft>
                <a:spcPts val="0"/>
              </a:spcAft>
              <a:buClrTx/>
              <a:buSzTx/>
              <a:buFont typeface="Wingdings" panose="05000000000000000000" pitchFamily="2" charset="2"/>
              <a:buNone/>
              <a:tabLst/>
              <a:defRPr b="0">
                <a:solidFill>
                  <a:schemeClr val="tx1"/>
                </a:solidFill>
              </a:defRPr>
            </a:lvl2pPr>
            <a:lvl3pPr marL="78362" indent="0">
              <a:buFontTx/>
              <a:buNone/>
              <a:defRPr b="0">
                <a:solidFill>
                  <a:schemeClr val="tx1"/>
                </a:solidFill>
              </a:defRPr>
            </a:lvl3pPr>
            <a:lvl4pPr>
              <a:defRPr b="0">
                <a:solidFill>
                  <a:schemeClr val="tx1"/>
                </a:solidFill>
              </a:defRPr>
            </a:lvl4pPr>
            <a:lvl5pPr>
              <a:defRPr b="0">
                <a:solidFill>
                  <a:schemeClr val="tx1"/>
                </a:solidFill>
              </a:defRPr>
            </a:lvl5pPr>
          </a:lstStyle>
          <a:p>
            <a:pPr lvl="0"/>
            <a:r>
              <a:rPr lang="en-US" dirty="0" smtClean="0"/>
              <a:t>Click to enter Subhead</a:t>
            </a:r>
            <a:endParaRPr lang="en-US" dirty="0"/>
          </a:p>
        </p:txBody>
      </p:sp>
      <p:sp>
        <p:nvSpPr>
          <p:cNvPr id="3" name="Text Placeholder 9"/>
          <p:cNvSpPr>
            <a:spLocks noGrp="1"/>
          </p:cNvSpPr>
          <p:nvPr>
            <p:ph type="body" sz="quarter" idx="14" hasCustomPrompt="1"/>
          </p:nvPr>
        </p:nvSpPr>
        <p:spPr>
          <a:xfrm>
            <a:off x="457208" y="6572513"/>
            <a:ext cx="6117167" cy="148748"/>
          </a:xfrm>
          <a:prstGeom prst="rect">
            <a:avLst/>
          </a:prstGeom>
          <a:noFill/>
          <a:ln>
            <a:noFill/>
          </a:ln>
        </p:spPr>
        <p:txBody>
          <a:bodyPr wrap="square" lIns="0" tIns="0" rIns="0" bIns="0" rtlCol="0" anchor="b">
            <a:normAutofit/>
          </a:bodyPr>
          <a:lstStyle>
            <a:lvl1pPr>
              <a:defRPr lang="en-US" sz="500" b="0" spc="-8" dirty="0" smtClean="0">
                <a:solidFill>
                  <a:schemeClr val="tx2"/>
                </a:solidFill>
              </a:defRPr>
            </a:lvl1pPr>
          </a:lstStyle>
          <a:p>
            <a:pPr lvl="0"/>
            <a:r>
              <a:rPr lang="en-US" dirty="0" smtClean="0"/>
              <a:t>Source/Footnote:</a:t>
            </a:r>
          </a:p>
        </p:txBody>
      </p:sp>
      <p:sp>
        <p:nvSpPr>
          <p:cNvPr id="5" name="Title 4"/>
          <p:cNvSpPr>
            <a:spLocks noGrp="1"/>
          </p:cNvSpPr>
          <p:nvPr>
            <p:ph type="title"/>
          </p:nvPr>
        </p:nvSpPr>
        <p:spPr>
          <a:xfrm>
            <a:off x="464530" y="13"/>
            <a:ext cx="7307879" cy="1096265"/>
          </a:xfrm>
        </p:spPr>
        <p:txBody>
          <a:bodyPr>
            <a:normAutofit/>
          </a:bodyPr>
          <a:lstStyle>
            <a:lvl1pPr algn="l">
              <a:defRPr sz="1800" b="0"/>
            </a:lvl1pPr>
          </a:lstStyle>
          <a:p>
            <a:r>
              <a:rPr lang="en-US" smtClean="0"/>
              <a:t>Click to edit Master title style</a:t>
            </a:r>
            <a:endParaRPr lang="en-US" dirty="0"/>
          </a:p>
        </p:txBody>
      </p:sp>
      <p:sp>
        <p:nvSpPr>
          <p:cNvPr id="17" name="TextBox 16"/>
          <p:cNvSpPr txBox="1"/>
          <p:nvPr/>
        </p:nvSpPr>
        <p:spPr>
          <a:xfrm>
            <a:off x="7715676" y="6572514"/>
            <a:ext cx="961989" cy="76944"/>
          </a:xfrm>
          <a:prstGeom prst="rect">
            <a:avLst/>
          </a:prstGeom>
          <a:noFill/>
        </p:spPr>
        <p:txBody>
          <a:bodyPr wrap="square" lIns="0" tIns="0" rIns="0" bIns="0" rtlCol="0">
            <a:spAutoFit/>
          </a:bodyPr>
          <a:lstStyle/>
          <a:p>
            <a:pPr algn="r" defTabSz="457200"/>
            <a:fld id="{3B13C816-CD58-43DE-9023-7F44D8523783}" type="slidenum">
              <a:rPr lang="en-US" sz="500" b="1" kern="1000" spc="-8" smtClean="0">
                <a:solidFill>
                  <a:srgbClr val="78777A"/>
                </a:solidFill>
                <a:cs typeface="Arial"/>
              </a:rPr>
              <a:pPr algn="r" defTabSz="457200"/>
              <a:t>‹#›</a:t>
            </a:fld>
            <a:endParaRPr lang="en-US" sz="500" b="1" kern="1000" spc="-8" dirty="0">
              <a:solidFill>
                <a:srgbClr val="78777A"/>
              </a:solidFill>
              <a:cs typeface="Arial"/>
            </a:endParaRPr>
          </a:p>
        </p:txBody>
      </p:sp>
      <p:pic>
        <p:nvPicPr>
          <p:cNvPr id="6" name="Picture 5"/>
          <p:cNvPicPr>
            <a:picLocks noChangeAspect="1"/>
          </p:cNvPicPr>
          <p:nvPr userDrawn="1"/>
        </p:nvPicPr>
        <p:blipFill>
          <a:blip r:embed="rId2" cstate="print"/>
          <a:stretch>
            <a:fillRect/>
          </a:stretch>
        </p:blipFill>
        <p:spPr>
          <a:xfrm>
            <a:off x="8386481" y="19601"/>
            <a:ext cx="732127" cy="80297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247118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1_Cover slide 1">
    <p:spTree>
      <p:nvGrpSpPr>
        <p:cNvPr id="1" name="Shape 11"/>
        <p:cNvGrpSpPr/>
        <p:nvPr/>
      </p:nvGrpSpPr>
      <p:grpSpPr>
        <a:xfrm>
          <a:off x="0" y="0"/>
          <a:ext cx="0" cy="0"/>
          <a:chOff x="0" y="0"/>
          <a:chExt cx="0" cy="0"/>
        </a:xfrm>
      </p:grpSpPr>
      <p:pic>
        <p:nvPicPr>
          <p:cNvPr id="12" name="Shape 12"/>
          <p:cNvPicPr preferRelativeResize="0"/>
          <p:nvPr/>
        </p:nvPicPr>
        <p:blipFill rotWithShape="1">
          <a:blip r:embed="rId2">
            <a:alphaModFix/>
          </a:blip>
          <a:srcRect/>
          <a:stretch/>
        </p:blipFill>
        <p:spPr>
          <a:xfrm>
            <a:off x="5146474" y="1"/>
            <a:ext cx="3997545" cy="6858000"/>
          </a:xfrm>
          <a:prstGeom prst="rect">
            <a:avLst/>
          </a:prstGeom>
          <a:noFill/>
          <a:ln>
            <a:noFill/>
          </a:ln>
        </p:spPr>
      </p:pic>
      <p:sp>
        <p:nvSpPr>
          <p:cNvPr id="13" name="Shape 13"/>
          <p:cNvSpPr/>
          <p:nvPr/>
        </p:nvSpPr>
        <p:spPr>
          <a:xfrm>
            <a:off x="0" y="9718"/>
            <a:ext cx="9144000" cy="6848294"/>
          </a:xfrm>
          <a:prstGeom prst="rect">
            <a:avLst/>
          </a:prstGeom>
          <a:gradFill>
            <a:gsLst>
              <a:gs pos="0">
                <a:srgbClr val="8EA7D7">
                  <a:alpha val="0"/>
                </a:srgbClr>
              </a:gs>
              <a:gs pos="54000">
                <a:srgbClr val="BBC9E4">
                  <a:alpha val="1960"/>
                </a:srgbClr>
              </a:gs>
              <a:gs pos="100000">
                <a:srgbClr val="DEE4F1">
                  <a:alpha val="53725"/>
                </a:srgbClr>
              </a:gs>
            </a:gsLst>
            <a:path path="circle">
              <a:fillToRect l="50000" t="50000" r="50000" b="50000"/>
            </a:path>
            <a:tileRect/>
          </a:gradFill>
          <a:ln>
            <a:noFill/>
          </a:ln>
        </p:spPr>
        <p:txBody>
          <a:bodyPr lIns="91425" tIns="45700" rIns="91425" bIns="45700" anchor="ctr" anchorCtr="0">
            <a:noAutofit/>
          </a:bodyPr>
          <a:lstStyle/>
          <a:p>
            <a:pPr algn="ctr" defTabSz="457200"/>
            <a:endParaRPr sz="1400" b="1">
              <a:solidFill>
                <a:srgbClr val="FFFFFF"/>
              </a:solidFill>
              <a:ea typeface="Arial"/>
              <a:cs typeface="Arial"/>
              <a:sym typeface="Arial"/>
            </a:endParaRPr>
          </a:p>
        </p:txBody>
      </p:sp>
      <p:sp>
        <p:nvSpPr>
          <p:cNvPr id="14" name="Shape 14"/>
          <p:cNvSpPr txBox="1">
            <a:spLocks noGrp="1"/>
          </p:cNvSpPr>
          <p:nvPr>
            <p:ph type="title"/>
          </p:nvPr>
        </p:nvSpPr>
        <p:spPr>
          <a:xfrm>
            <a:off x="609604" y="1748798"/>
            <a:ext cx="6400799" cy="1826313"/>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Arial"/>
              <a:buNone/>
              <a:defRPr sz="28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 name="Shape 15"/>
          <p:cNvSpPr txBox="1">
            <a:spLocks noGrp="1"/>
          </p:cNvSpPr>
          <p:nvPr>
            <p:ph type="body" idx="1"/>
          </p:nvPr>
        </p:nvSpPr>
        <p:spPr>
          <a:xfrm>
            <a:off x="609600" y="3729757"/>
            <a:ext cx="4298830" cy="780325"/>
          </a:xfrm>
          <a:prstGeom prst="rect">
            <a:avLst/>
          </a:prstGeom>
          <a:noFill/>
          <a:ln>
            <a:noFill/>
          </a:ln>
        </p:spPr>
        <p:txBody>
          <a:bodyPr lIns="91425" tIns="91425" rIns="91425" bIns="91425" anchor="t" anchorCtr="0"/>
          <a:lstStyle>
            <a:lvl1pPr marL="0" marR="0" lvl="0" indent="0" algn="l" rtl="0">
              <a:spcBef>
                <a:spcPts val="1200"/>
              </a:spcBef>
              <a:buClr>
                <a:schemeClr val="accent1"/>
              </a:buClr>
              <a:buFont typeface="Arial"/>
              <a:buNone/>
              <a:defRPr sz="1600" b="1" i="0" u="none" strike="noStrike" cap="none">
                <a:solidFill>
                  <a:schemeClr val="accent1"/>
                </a:solidFill>
                <a:latin typeface="Arial"/>
                <a:ea typeface="Arial"/>
                <a:cs typeface="Arial"/>
                <a:sym typeface="Arial"/>
              </a:defRPr>
            </a:lvl1pPr>
            <a:lvl2pPr marL="169863" marR="0" lvl="1" indent="-68263" algn="l" rtl="0">
              <a:spcBef>
                <a:spcPts val="600"/>
              </a:spcBef>
              <a:buClr>
                <a:schemeClr val="dk1"/>
              </a:buClr>
              <a:buSzPct val="100000"/>
              <a:buFont typeface="Noto Sans Symbols"/>
              <a:buChar char="▪"/>
              <a:defRPr sz="1600" b="0" i="0" u="none" strike="noStrike" cap="none">
                <a:solidFill>
                  <a:schemeClr val="dk1"/>
                </a:solidFill>
                <a:latin typeface="Arial"/>
                <a:ea typeface="Arial"/>
                <a:cs typeface="Arial"/>
                <a:sym typeface="Arial"/>
              </a:defRPr>
            </a:lvl2pPr>
            <a:lvl3pPr marL="274320" marR="0" lvl="2" indent="-58420" algn="l" rtl="0">
              <a:spcBef>
                <a:spcPts val="600"/>
              </a:spcBef>
              <a:buClr>
                <a:schemeClr val="dk2"/>
              </a:buClr>
              <a:buSzPct val="100000"/>
              <a:buFont typeface="Merriweather Sans"/>
              <a:buChar char="–"/>
              <a:defRPr sz="1400" b="0" i="0" u="none" strike="noStrike" cap="none">
                <a:solidFill>
                  <a:schemeClr val="dk2"/>
                </a:solidFill>
                <a:latin typeface="Arial"/>
                <a:ea typeface="Arial"/>
                <a:cs typeface="Arial"/>
                <a:sym typeface="Arial"/>
              </a:defRPr>
            </a:lvl3pPr>
            <a:lvl4pPr marL="411480" marR="0" lvl="3" indent="-55880" algn="l" rtl="0">
              <a:spcBef>
                <a:spcPts val="600"/>
              </a:spcBef>
              <a:buClr>
                <a:schemeClr val="dk2"/>
              </a:buClr>
              <a:buSzPct val="100000"/>
              <a:buFont typeface="Arial"/>
              <a:buChar char="•"/>
              <a:defRPr sz="1400" b="1" i="0" u="none" strike="noStrike" cap="none">
                <a:solidFill>
                  <a:schemeClr val="dk2"/>
                </a:solidFill>
                <a:latin typeface="Arial"/>
                <a:ea typeface="Arial"/>
                <a:cs typeface="Arial"/>
                <a:sym typeface="Arial"/>
              </a:defRPr>
            </a:lvl4pPr>
            <a:lvl5pPr marL="548640" marR="0" lvl="4" indent="-53340" algn="l" rtl="0">
              <a:spcBef>
                <a:spcPts val="600"/>
              </a:spcBef>
              <a:buClr>
                <a:schemeClr val="dk2"/>
              </a:buClr>
              <a:buSzPct val="100000"/>
              <a:buFont typeface="Merriweather Sans"/>
              <a:buChar char="-"/>
              <a:defRPr sz="14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6" name="Shape 16"/>
          <p:cNvPicPr preferRelativeResize="0"/>
          <p:nvPr/>
        </p:nvPicPr>
        <p:blipFill rotWithShape="1">
          <a:blip r:embed="rId3">
            <a:alphaModFix/>
          </a:blip>
          <a:srcRect/>
          <a:stretch/>
        </p:blipFill>
        <p:spPr>
          <a:xfrm>
            <a:off x="609605" y="881845"/>
            <a:ext cx="1572573" cy="507618"/>
          </a:xfrm>
          <a:prstGeom prst="rect">
            <a:avLst/>
          </a:prstGeom>
          <a:noFill/>
          <a:ln>
            <a:noFill/>
          </a:ln>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81455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30" y="2126121"/>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3"/>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92">
              <a:lnSpc>
                <a:spcPts val="1517"/>
              </a:lnSpc>
            </a:pPr>
            <a:fld id="{81D60167-4931-47E6-BA6A-407CBD079E47}" type="slidenum">
              <a:rPr lang="en-US" spc="-30" smtClean="0"/>
              <a:pPr marL="14259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80902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4_1-Column">
    <p:spTree>
      <p:nvGrpSpPr>
        <p:cNvPr id="1" name=""/>
        <p:cNvGrpSpPr/>
        <p:nvPr/>
      </p:nvGrpSpPr>
      <p:grpSpPr>
        <a:xfrm>
          <a:off x="0" y="0"/>
          <a:ext cx="0" cy="0"/>
          <a:chOff x="0" y="0"/>
          <a:chExt cx="0" cy="0"/>
        </a:xfrm>
      </p:grpSpPr>
      <p:sp>
        <p:nvSpPr>
          <p:cNvPr id="4" name="Content Placeholder 3"/>
          <p:cNvSpPr>
            <a:spLocks noGrp="1"/>
          </p:cNvSpPr>
          <p:nvPr>
            <p:ph sz="quarter" idx="17"/>
          </p:nvPr>
        </p:nvSpPr>
        <p:spPr>
          <a:xfrm>
            <a:off x="457202" y="1456391"/>
            <a:ext cx="8220075" cy="4811606"/>
          </a:xfrm>
          <a:prstGeom prst="rect">
            <a:avLst/>
          </a:prstGeom>
        </p:spPr>
        <p:txBody>
          <a:bodyPr lIns="0" tIns="0" rIns="0" bIns="0"/>
          <a:lstStyle>
            <a:lvl1pPr>
              <a:defRPr sz="1600"/>
            </a:lvl1pPr>
            <a:lvl2pPr>
              <a:defRPr sz="1400"/>
            </a:lvl2pPr>
            <a:lvl3pPr>
              <a:defRPr sz="1200"/>
            </a:lvl3pPr>
            <a:lvl4pPr>
              <a:defRPr sz="1200"/>
            </a:lvl4pPr>
            <a:lvl5pPr>
              <a:defRPr sz="1200" baseline="0"/>
            </a:lvl5pPr>
            <a:lvl6pPr marL="548278" indent="-137070">
              <a:buFont typeface="Arial" panose="020B0604020202020204" pitchFamily="34" charset="0"/>
              <a:buChar char="­"/>
              <a:defRPr sz="1400" baseline="0">
                <a:solidFill>
                  <a:schemeClr val="tx2"/>
                </a:solidFill>
              </a:defRPr>
            </a:lvl6pPr>
            <a:lvl7pPr marL="548278" indent="-137070">
              <a:buFont typeface="Arial" panose="020B0604020202020204" pitchFamily="34" charset="0"/>
              <a:buChar char="­"/>
              <a:defRPr sz="1400" baseline="0">
                <a:solidFill>
                  <a:schemeClr val="tx2"/>
                </a:solidFill>
              </a:defRPr>
            </a:lvl7pPr>
            <a:lvl8pPr marL="548278" indent="-137070">
              <a:buFont typeface="Arial" panose="020B0604020202020204" pitchFamily="34" charset="0"/>
              <a:buChar char="­"/>
              <a:defRPr sz="1400" baseline="0">
                <a:solidFill>
                  <a:schemeClr val="tx2"/>
                </a:solidFill>
              </a:defRPr>
            </a:lvl8pPr>
            <a:lvl9pPr marL="548278" indent="-137070">
              <a:buFont typeface="Arial" panose="020B0604020202020204" pitchFamily="34" charset="0"/>
              <a:buChar char="­"/>
              <a:defRPr sz="1400" baseline="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9"/>
          <p:cNvSpPr>
            <a:spLocks noGrp="1"/>
          </p:cNvSpPr>
          <p:nvPr>
            <p:ph type="body" sz="quarter" idx="14" hasCustomPrompt="1"/>
          </p:nvPr>
        </p:nvSpPr>
        <p:spPr>
          <a:xfrm>
            <a:off x="457202" y="6572513"/>
            <a:ext cx="6117167" cy="148748"/>
          </a:xfrm>
          <a:prstGeom prst="rect">
            <a:avLst/>
          </a:prstGeom>
          <a:noFill/>
          <a:ln>
            <a:noFill/>
          </a:ln>
        </p:spPr>
        <p:txBody>
          <a:bodyPr wrap="square" lIns="0" tIns="0" rIns="0" bIns="0" rtlCol="0" anchor="b">
            <a:normAutofit/>
          </a:bodyPr>
          <a:lstStyle>
            <a:lvl1pPr>
              <a:defRPr lang="en-US" sz="700" b="0" spc="-10" dirty="0" smtClean="0">
                <a:solidFill>
                  <a:schemeClr val="tx2"/>
                </a:solidFill>
              </a:defRPr>
            </a:lvl1pPr>
          </a:lstStyle>
          <a:p>
            <a:pPr lvl="0"/>
            <a:r>
              <a:rPr lang="en-US" dirty="0"/>
              <a:t>Source/Footnote:</a:t>
            </a:r>
          </a:p>
        </p:txBody>
      </p:sp>
      <p:sp>
        <p:nvSpPr>
          <p:cNvPr id="17" name="TextBox 16"/>
          <p:cNvSpPr txBox="1"/>
          <p:nvPr userDrawn="1"/>
        </p:nvSpPr>
        <p:spPr>
          <a:xfrm>
            <a:off x="7715667" y="6572517"/>
            <a:ext cx="961989" cy="107722"/>
          </a:xfrm>
          <a:prstGeom prst="rect">
            <a:avLst/>
          </a:prstGeom>
          <a:noFill/>
        </p:spPr>
        <p:txBody>
          <a:bodyPr wrap="square" lIns="0" tIns="0" rIns="0" bIns="0" rtlCol="0">
            <a:spAutoFit/>
          </a:bodyPr>
          <a:lstStyle/>
          <a:p>
            <a:pPr algn="r" defTabSz="457200"/>
            <a:fld id="{3B13C816-CD58-43DE-9023-7F44D8523783}" type="slidenum">
              <a:rPr lang="en-US" sz="700" b="1" kern="1000" spc="-10" smtClean="0">
                <a:solidFill>
                  <a:srgbClr val="78777A"/>
                </a:solidFill>
                <a:cs typeface="Arial"/>
              </a:rPr>
              <a:pPr algn="r" defTabSz="457200"/>
              <a:t>‹#›</a:t>
            </a:fld>
            <a:endParaRPr lang="en-US" sz="700" b="1" kern="1000" spc="-10" dirty="0">
              <a:solidFill>
                <a:srgbClr val="78777A"/>
              </a:solidFill>
              <a:cs typeface="Arial"/>
            </a:endParaRPr>
          </a:p>
        </p:txBody>
      </p:sp>
      <p:sp>
        <p:nvSpPr>
          <p:cNvPr id="11" name="Title 4"/>
          <p:cNvSpPr>
            <a:spLocks noGrp="1"/>
          </p:cNvSpPr>
          <p:nvPr>
            <p:ph type="title"/>
          </p:nvPr>
        </p:nvSpPr>
        <p:spPr>
          <a:xfrm>
            <a:off x="464522" y="0"/>
            <a:ext cx="8213134" cy="1096265"/>
          </a:xfrm>
        </p:spPr>
        <p:txBody>
          <a:bodyPr>
            <a:normAutofit/>
          </a:bodyPr>
          <a:lstStyle>
            <a:lvl1pPr algn="l">
              <a:defRPr sz="2200" b="1"/>
            </a:lvl1pPr>
          </a:lstStyle>
          <a:p>
            <a:r>
              <a:rPr lang="en-US" dirty="0"/>
              <a:t>Click to edit Master title style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8607454"/>
      </p:ext>
    </p:extLst>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09355" y="1770399"/>
            <a:ext cx="2520000" cy="3326232"/>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75857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4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96268" y="2444447"/>
            <a:ext cx="1172455" cy="19560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23683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5_Diapositive de titre">
    <p:bg>
      <p:bgPr>
        <a:solidFill>
          <a:schemeClr val="tx1"/>
        </a:solidFill>
        <a:effectLst/>
      </p:bgPr>
    </p:bg>
    <p:spTree>
      <p:nvGrpSpPr>
        <p:cNvPr id="1" name=""/>
        <p:cNvGrpSpPr/>
        <p:nvPr/>
      </p:nvGrpSpPr>
      <p:grpSpPr>
        <a:xfrm>
          <a:off x="0" y="0"/>
          <a:ext cx="0" cy="0"/>
          <a:chOff x="0" y="0"/>
          <a:chExt cx="0" cy="0"/>
        </a:xfrm>
      </p:grpSpPr>
      <p:pic>
        <p:nvPicPr>
          <p:cNvPr id="3" name="Picture 1" descr="LogoOutline.ai"/>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12000" y="1753867"/>
            <a:ext cx="2520000" cy="3360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41419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59441" y="2406826"/>
            <a:ext cx="1221946" cy="204778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99469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hf sldNum="0" hdr="0"/>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1" y="2444816"/>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5"/>
            <a:ext cx="27432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smtClean="0"/>
              <a:t>Click to edit Master text styles</a:t>
            </a:r>
          </a:p>
        </p:txBody>
      </p:sp>
      <p:sp>
        <p:nvSpPr>
          <p:cNvPr id="10" name="Date Placeholder 1"/>
          <p:cNvSpPr>
            <a:spLocks noGrp="1"/>
          </p:cNvSpPr>
          <p:nvPr>
            <p:ph type="dt" sz="half" idx="2"/>
          </p:nvPr>
        </p:nvSpPr>
        <p:spPr>
          <a:xfrm>
            <a:off x="3361184" y="6309987"/>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dirty="0" smtClean="0">
                <a:solidFill>
                  <a:srgbClr val="0C377B">
                    <a:tint val="75000"/>
                  </a:srgbClr>
                </a:solidFill>
              </a:rPr>
              <a:t>September 2015</a:t>
            </a:r>
            <a:endParaRPr lang="fr-FR" dirty="0">
              <a:solidFill>
                <a:srgbClr val="0C377B">
                  <a:tint val="75000"/>
                </a:srgbClr>
              </a:solidFill>
            </a:endParaRPr>
          </a:p>
        </p:txBody>
      </p:sp>
      <p:sp>
        <p:nvSpPr>
          <p:cNvPr id="12" name="Footer Placeholder 2"/>
          <p:cNvSpPr>
            <a:spLocks noGrp="1"/>
          </p:cNvSpPr>
          <p:nvPr>
            <p:ph type="ftr" sz="quarter" idx="3"/>
          </p:nvPr>
        </p:nvSpPr>
        <p:spPr>
          <a:xfrm>
            <a:off x="5574605" y="6303960"/>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dirty="0" err="1" smtClean="0">
                <a:solidFill>
                  <a:srgbClr val="0C377B">
                    <a:tint val="75000"/>
                  </a:srgbClr>
                </a:solidFill>
              </a:rPr>
              <a:t>Frédéric</a:t>
            </a:r>
            <a:r>
              <a:rPr lang="en-GB" dirty="0" smtClean="0">
                <a:solidFill>
                  <a:srgbClr val="0C377B">
                    <a:tint val="75000"/>
                  </a:srgbClr>
                </a:solidFill>
              </a:rPr>
              <a:t>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3523009"/>
      </p:ext>
    </p:extLst>
  </p:cSld>
  <p:clrMapOvr>
    <a:masterClrMapping/>
  </p:clrMapOvr>
  <p:timing>
    <p:tnLst>
      <p:par>
        <p:cTn id="1" dur="indefinite" restart="never" nodeType="tmRoot"/>
      </p:par>
    </p:tnLst>
  </p:timing>
  <p:hf sldNum="0" hdr="0"/>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1" y="2444816"/>
            <a:ext cx="8226854" cy="940443"/>
          </a:xfrm>
        </p:spPr>
        <p:txBody>
          <a:bodyPr/>
          <a:lstStyle>
            <a:lvl1pPr algn="l">
              <a:defRPr/>
            </a:lvl1pPr>
          </a:lstStyle>
          <a:p>
            <a:r>
              <a:rPr kumimoji="0" lang="en-US" smtClean="0"/>
              <a:t>Click to edit Master title style</a:t>
            </a:r>
            <a:endParaRPr kumimoji="0" lang="en-US"/>
          </a:p>
        </p:txBody>
      </p:sp>
      <p:sp>
        <p:nvSpPr>
          <p:cNvPr id="11" name="Espace réservé du texte 2"/>
          <p:cNvSpPr>
            <a:spLocks noGrp="1"/>
          </p:cNvSpPr>
          <p:nvPr>
            <p:ph type="body" idx="10"/>
          </p:nvPr>
        </p:nvSpPr>
        <p:spPr>
          <a:xfrm>
            <a:off x="457200" y="3391125"/>
            <a:ext cx="27432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0063575"/>
      </p:ext>
    </p:extLst>
  </p:cSld>
  <p:clrMapOvr>
    <a:masterClrMapping/>
  </p:clrMapOvr>
  <p:timing>
    <p:tnLst>
      <p:par>
        <p:cTn id="1" dur="indefinite" restart="never" nodeType="tmRoot"/>
      </p:par>
    </p:tnLst>
  </p:timing>
  <p:hf sldNum="0" hdr="0"/>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9"/>
            <a:ext cx="7467600" cy="1143000"/>
          </a:xfrm>
        </p:spPr>
        <p:txBody>
          <a:bodyPr/>
          <a:lstStyle/>
          <a:p>
            <a:r>
              <a:rPr kumimoji="0" lang="en-US" smtClean="0"/>
              <a:t>Click to edit Master title style</a:t>
            </a:r>
            <a:endParaRPr kumimoji="0" lang="en-US"/>
          </a:p>
        </p:txBody>
      </p:sp>
      <p:sp>
        <p:nvSpPr>
          <p:cNvPr id="3" name="Espace réservé du contenu 2"/>
          <p:cNvSpPr>
            <a:spLocks noGrp="1"/>
          </p:cNvSpPr>
          <p:nvPr>
            <p:ph sz="half" idx="1"/>
          </p:nvPr>
        </p:nvSpPr>
        <p:spPr>
          <a:xfrm>
            <a:off x="457200" y="1600201"/>
            <a:ext cx="36576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Espace réservé du contenu 3"/>
          <p:cNvSpPr>
            <a:spLocks noGrp="1"/>
          </p:cNvSpPr>
          <p:nvPr>
            <p:ph sz="half" idx="2"/>
          </p:nvPr>
        </p:nvSpPr>
        <p:spPr>
          <a:xfrm>
            <a:off x="4267200" y="1600202"/>
            <a:ext cx="36576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Date Placeholder 1"/>
          <p:cNvSpPr>
            <a:spLocks noGrp="1"/>
          </p:cNvSpPr>
          <p:nvPr>
            <p:ph type="dt" sz="half" idx="10"/>
          </p:nvPr>
        </p:nvSpPr>
        <p:spPr>
          <a:xfrm>
            <a:off x="3361184" y="6309987"/>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dirty="0" smtClean="0">
                <a:solidFill>
                  <a:srgbClr val="0C377B">
                    <a:tint val="75000"/>
                  </a:srgbClr>
                </a:solidFill>
              </a:rPr>
              <a:t>September 2015</a:t>
            </a:r>
            <a:endParaRPr lang="fr-FR" dirty="0">
              <a:solidFill>
                <a:srgbClr val="0C377B">
                  <a:tint val="75000"/>
                </a:srgbClr>
              </a:solidFill>
            </a:endParaRPr>
          </a:p>
        </p:txBody>
      </p:sp>
      <p:sp>
        <p:nvSpPr>
          <p:cNvPr id="12" name="Footer Placeholder 2"/>
          <p:cNvSpPr>
            <a:spLocks noGrp="1"/>
          </p:cNvSpPr>
          <p:nvPr>
            <p:ph type="ftr" sz="quarter" idx="3"/>
          </p:nvPr>
        </p:nvSpPr>
        <p:spPr>
          <a:xfrm>
            <a:off x="5574605" y="6303960"/>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dirty="0" err="1" smtClean="0">
                <a:solidFill>
                  <a:srgbClr val="0C377B">
                    <a:tint val="75000"/>
                  </a:srgbClr>
                </a:solidFill>
              </a:rPr>
              <a:t>Frédéric</a:t>
            </a:r>
            <a:r>
              <a:rPr lang="en-GB" dirty="0" smtClean="0">
                <a:solidFill>
                  <a:srgbClr val="0C377B">
                    <a:tint val="75000"/>
                  </a:srgbClr>
                </a:solidFill>
              </a:rPr>
              <a:t>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7741448"/>
      </p:ext>
    </p:extLst>
  </p:cSld>
  <p:clrMapOvr>
    <a:masterClrMapping/>
  </p:clrMapOvr>
  <p:timing>
    <p:tnLst>
      <p:par>
        <p:cTn id="1" dur="indefinite" restart="never" nodeType="tmRoot"/>
      </p:par>
    </p:tnLst>
  </p:timing>
  <p:hf sldNum="0" hdr="0"/>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3"/>
            <a:ext cx="8229600" cy="893977"/>
          </a:xfrm>
        </p:spPr>
        <p:txBody>
          <a:bodyPr anchor="ctr"/>
          <a:lstStyle>
            <a:lvl1pPr>
              <a:defRPr/>
            </a:lvl1pPr>
          </a:lstStyle>
          <a:p>
            <a:r>
              <a:rPr kumimoji="0" lang="en-US" smtClean="0"/>
              <a:t>Click to edit Master title style</a:t>
            </a:r>
            <a:endParaRPr kumimoji="0" lang="en-US"/>
          </a:p>
        </p:txBody>
      </p:sp>
      <p:sp>
        <p:nvSpPr>
          <p:cNvPr id="4" name="Espace réservé du texte 3"/>
          <p:cNvSpPr>
            <a:spLocks noGrp="1"/>
          </p:cNvSpPr>
          <p:nvPr>
            <p:ph type="body" sz="half" idx="3"/>
          </p:nvPr>
        </p:nvSpPr>
        <p:spPr>
          <a:xfrm>
            <a:off x="455614" y="5101967"/>
            <a:ext cx="8231187" cy="596100"/>
          </a:xfrm>
        </p:spPr>
        <p:txBody>
          <a:bodyPr anchor="t"/>
          <a:lstStyle>
            <a:lvl1pPr marL="0" indent="0">
              <a:buNone/>
              <a:defRPr sz="3200" b="1">
                <a:solidFill>
                  <a:schemeClr val="tx1"/>
                </a:solidFill>
              </a:defRPr>
            </a:lvl1pPr>
            <a:lvl2pPr>
              <a:buNone/>
              <a:defRPr sz="2667" b="1"/>
            </a:lvl2pPr>
            <a:lvl3pPr>
              <a:buNone/>
              <a:defRPr sz="2400" b="1"/>
            </a:lvl3pPr>
            <a:lvl4pPr>
              <a:buNone/>
              <a:defRPr sz="2133" b="1"/>
            </a:lvl4pPr>
            <a:lvl5pPr>
              <a:buNone/>
              <a:defRPr sz="2133" b="1"/>
            </a:lvl5pPr>
          </a:lstStyle>
          <a:p>
            <a:pPr lvl="0" eaLnBrk="1" latinLnBrk="0" hangingPunct="1"/>
            <a:r>
              <a:rPr kumimoji="0" lang="en-US" smtClean="0"/>
              <a:t>Click to edit Master text styles</a:t>
            </a:r>
          </a:p>
        </p:txBody>
      </p:sp>
      <p:sp>
        <p:nvSpPr>
          <p:cNvPr id="5" name="Espace réservé du contenu 4"/>
          <p:cNvSpPr>
            <a:spLocks noGrp="1"/>
          </p:cNvSpPr>
          <p:nvPr>
            <p:ph sz="quarter" idx="2"/>
          </p:nvPr>
        </p:nvSpPr>
        <p:spPr>
          <a:xfrm>
            <a:off x="457200" y="1269779"/>
            <a:ext cx="4040188" cy="3686655"/>
          </a:xfrm>
        </p:spPr>
        <p:txBody>
          <a:bodyPr/>
          <a:lstStyle>
            <a:lvl1pPr>
              <a:defRPr sz="3200"/>
            </a:lvl1pPr>
            <a:lvl2pPr>
              <a:defRPr sz="2667"/>
            </a:lvl2pPr>
            <a:lvl3pPr>
              <a:defRPr sz="2400"/>
            </a:lvl3pPr>
            <a:lvl4pPr>
              <a:defRPr sz="2133"/>
            </a:lvl4pPr>
            <a:lvl5pPr>
              <a:defRPr sz="2133"/>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6" name="Espace réservé du contenu 5"/>
          <p:cNvSpPr>
            <a:spLocks noGrp="1"/>
          </p:cNvSpPr>
          <p:nvPr>
            <p:ph sz="quarter" idx="4"/>
          </p:nvPr>
        </p:nvSpPr>
        <p:spPr>
          <a:xfrm>
            <a:off x="4645027" y="1269779"/>
            <a:ext cx="4041775" cy="3686655"/>
          </a:xfrm>
        </p:spPr>
        <p:txBody>
          <a:bodyPr/>
          <a:lstStyle>
            <a:lvl1pPr>
              <a:defRPr sz="3200"/>
            </a:lvl1pPr>
            <a:lvl2pPr>
              <a:defRPr sz="2667"/>
            </a:lvl2pPr>
            <a:lvl3pPr>
              <a:defRPr sz="2400"/>
            </a:lvl3pPr>
            <a:lvl4pPr>
              <a:defRPr sz="2133"/>
            </a:lvl4pPr>
            <a:lvl5pPr>
              <a:defRPr sz="2133"/>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1"/>
          <p:cNvSpPr>
            <a:spLocks noGrp="1"/>
          </p:cNvSpPr>
          <p:nvPr>
            <p:ph type="dt" sz="half" idx="10"/>
          </p:nvPr>
        </p:nvSpPr>
        <p:spPr>
          <a:xfrm>
            <a:off x="3384693" y="6315348"/>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smtClean="0">
                <a:solidFill>
                  <a:srgbClr val="0C377B">
                    <a:tint val="75000"/>
                  </a:srgbClr>
                </a:solidFill>
              </a:rPr>
              <a:t>September 2015</a:t>
            </a:r>
            <a:endParaRPr lang="fr-FR" dirty="0">
              <a:solidFill>
                <a:srgbClr val="0C377B">
                  <a:tint val="75000"/>
                </a:srgbClr>
              </a:solidFill>
            </a:endParaRPr>
          </a:p>
        </p:txBody>
      </p:sp>
      <p:sp>
        <p:nvSpPr>
          <p:cNvPr id="11" name="Footer Placeholder 2"/>
          <p:cNvSpPr>
            <a:spLocks noGrp="1"/>
          </p:cNvSpPr>
          <p:nvPr>
            <p:ph type="ftr" sz="quarter" idx="11"/>
          </p:nvPr>
        </p:nvSpPr>
        <p:spPr>
          <a:xfrm>
            <a:off x="5598114" y="630932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solidFill>
                  <a:srgbClr val="0C377B">
                    <a:tint val="75000"/>
                  </a:srgbClr>
                </a:solidFill>
              </a:rPr>
              <a:t>Frédéric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05858744"/>
      </p:ext>
    </p:extLst>
  </p:cSld>
  <p:clrMapOvr>
    <a:masterClrMapping/>
  </p:clrMapOvr>
  <p:timing>
    <p:tnLst>
      <p:par>
        <p:cTn id="1" dur="indefinite" restart="never" nodeType="tmRoot"/>
      </p:par>
    </p:tnLst>
  </p:timing>
  <p:hf sldNum="0" hdr="0"/>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384693" y="6315348"/>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smtClean="0">
                <a:solidFill>
                  <a:srgbClr val="0C377B">
                    <a:tint val="75000"/>
                  </a:srgbClr>
                </a:solidFill>
              </a:rPr>
              <a:t>September 2015</a:t>
            </a:r>
            <a:endParaRPr lang="fr-FR" dirty="0">
              <a:solidFill>
                <a:srgbClr val="0C377B">
                  <a:tint val="75000"/>
                </a:srgbClr>
              </a:solidFill>
            </a:endParaRPr>
          </a:p>
        </p:txBody>
      </p:sp>
      <p:sp>
        <p:nvSpPr>
          <p:cNvPr id="6" name="Footer Placeholder 2"/>
          <p:cNvSpPr>
            <a:spLocks noGrp="1"/>
          </p:cNvSpPr>
          <p:nvPr>
            <p:ph type="ftr" sz="quarter" idx="3"/>
          </p:nvPr>
        </p:nvSpPr>
        <p:spPr>
          <a:xfrm>
            <a:off x="5598114" y="630932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solidFill>
                  <a:srgbClr val="0C377B">
                    <a:tint val="75000"/>
                  </a:srgbClr>
                </a:solidFill>
              </a:rPr>
              <a:t>Frédéric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8148747"/>
      </p:ext>
    </p:extLst>
  </p:cSld>
  <p:clrMapOvr>
    <a:masterClrMapping/>
  </p:clrMapOvr>
  <p:timing>
    <p:tnLst>
      <p:par>
        <p:cTn id="1" dur="indefinite" restart="never" nodeType="tmRoot"/>
      </p:par>
    </p:tnLst>
  </p:timing>
  <p:hf sldNum="0" hdr="0"/>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402"/>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92">
              <a:lnSpc>
                <a:spcPts val="1517"/>
              </a:lnSpc>
            </a:pPr>
            <a:fld id="{81D60167-4931-47E6-BA6A-407CBD079E47}" type="slidenum">
              <a:rPr lang="en-US" spc="-30" smtClean="0"/>
              <a:pPr marL="14259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49478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1185529"/>
            <a:ext cx="3200400" cy="730251"/>
          </a:xfrm>
        </p:spPr>
        <p:txBody>
          <a:bodyPr tIns="0" bIns="0" anchor="t"/>
          <a:lstStyle>
            <a:lvl1pPr algn="l">
              <a:buNone/>
              <a:defRPr sz="2400" b="1">
                <a:solidFill>
                  <a:schemeClr val="tx1"/>
                </a:solidFill>
              </a:defRPr>
            </a:lvl1pPr>
          </a:lstStyle>
          <a:p>
            <a:r>
              <a:rPr kumimoji="0" lang="en-US" smtClean="0"/>
              <a:t>Click to edit Master title style</a:t>
            </a:r>
            <a:endParaRPr kumimoji="0" lang="en-US" dirty="0"/>
          </a:p>
        </p:txBody>
      </p:sp>
      <p:sp>
        <p:nvSpPr>
          <p:cNvPr id="4" name="Espace réservé du contenu 3"/>
          <p:cNvSpPr>
            <a:spLocks noGrp="1"/>
          </p:cNvSpPr>
          <p:nvPr>
            <p:ph sz="half" idx="1"/>
          </p:nvPr>
        </p:nvSpPr>
        <p:spPr>
          <a:xfrm>
            <a:off x="457200" y="1981200"/>
            <a:ext cx="7086600" cy="3683000"/>
          </a:xfrm>
        </p:spPr>
        <p:txBody>
          <a:bodyPr/>
          <a:lstStyle>
            <a:lvl1pPr>
              <a:defRPr sz="3733"/>
            </a:lvl1pPr>
            <a:lvl2pPr>
              <a:defRPr sz="3200"/>
            </a:lvl2pPr>
            <a:lvl3pPr>
              <a:defRPr sz="2933"/>
            </a:lvl3pPr>
            <a:lvl4pPr>
              <a:defRPr sz="2667"/>
            </a:lvl4pPr>
            <a:lvl5pPr>
              <a:defRPr sz="2667"/>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1"/>
          <p:cNvSpPr>
            <a:spLocks noGrp="1"/>
          </p:cNvSpPr>
          <p:nvPr>
            <p:ph type="dt" sz="half" idx="10"/>
          </p:nvPr>
        </p:nvSpPr>
        <p:spPr>
          <a:xfrm>
            <a:off x="3492705" y="6315348"/>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smtClean="0">
                <a:solidFill>
                  <a:srgbClr val="0C377B">
                    <a:tint val="75000"/>
                  </a:srgbClr>
                </a:solidFill>
              </a:rPr>
              <a:t>September 2015</a:t>
            </a:r>
            <a:endParaRPr lang="fr-FR" dirty="0">
              <a:solidFill>
                <a:srgbClr val="0C377B">
                  <a:tint val="75000"/>
                </a:srgbClr>
              </a:solidFill>
            </a:endParaRPr>
          </a:p>
        </p:txBody>
      </p:sp>
      <p:sp>
        <p:nvSpPr>
          <p:cNvPr id="9" name="Footer Placeholder 2"/>
          <p:cNvSpPr>
            <a:spLocks noGrp="1"/>
          </p:cNvSpPr>
          <p:nvPr>
            <p:ph type="ftr" sz="quarter" idx="3"/>
          </p:nvPr>
        </p:nvSpPr>
        <p:spPr>
          <a:xfrm>
            <a:off x="5706126" y="630932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solidFill>
                  <a:srgbClr val="0C377B">
                    <a:tint val="75000"/>
                  </a:srgbClr>
                </a:solidFill>
              </a:rPr>
              <a:t>Frédéric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84072293"/>
      </p:ext>
    </p:extLst>
  </p:cSld>
  <p:clrMapOvr>
    <a:masterClrMapping/>
  </p:clrMapOvr>
  <p:timing>
    <p:tnLst>
      <p:par>
        <p:cTn id="1" dur="indefinite" restart="never" nodeType="tmRoot"/>
      </p:par>
    </p:tnLst>
  </p:timing>
  <p:hf sldNum="0" hdr="0"/>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2" y="1705709"/>
            <a:ext cx="3053868" cy="1253808"/>
          </a:xfrm>
        </p:spPr>
        <p:txBody>
          <a:bodyPr anchor="b"/>
          <a:lstStyle>
            <a:lvl1pPr algn="l">
              <a:buNone/>
              <a:defRPr sz="2933" b="1">
                <a:solidFill>
                  <a:schemeClr val="tx1"/>
                </a:solidFill>
              </a:defRPr>
            </a:lvl1pPr>
          </a:lstStyle>
          <a:p>
            <a:r>
              <a:rPr kumimoji="0" lang="en-US" smtClean="0"/>
              <a:t>Click to edit Master title style</a:t>
            </a:r>
            <a:endParaRPr kumimoji="0" lang="en-US"/>
          </a:p>
        </p:txBody>
      </p:sp>
      <p:sp>
        <p:nvSpPr>
          <p:cNvPr id="3" name="Espace réservé pour une image  2"/>
          <p:cNvSpPr>
            <a:spLocks noGrp="1"/>
          </p:cNvSpPr>
          <p:nvPr>
            <p:ph type="pic" idx="1"/>
          </p:nvPr>
        </p:nvSpPr>
        <p:spPr>
          <a:xfrm>
            <a:off x="558798" y="802198"/>
            <a:ext cx="4759514" cy="4759515"/>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4267"/>
            </a:lvl1pPr>
          </a:lstStyle>
          <a:p>
            <a:r>
              <a:rPr kumimoji="0" lang="en-US" smtClean="0"/>
              <a:t>Click icon to add picture</a:t>
            </a:r>
            <a:endParaRPr kumimoji="0" lang="en-US" dirty="0"/>
          </a:p>
        </p:txBody>
      </p:sp>
      <p:sp>
        <p:nvSpPr>
          <p:cNvPr id="4" name="Espace réservé du texte 3"/>
          <p:cNvSpPr>
            <a:spLocks noGrp="1"/>
          </p:cNvSpPr>
          <p:nvPr>
            <p:ph type="body" sz="half" idx="2"/>
          </p:nvPr>
        </p:nvSpPr>
        <p:spPr>
          <a:xfrm>
            <a:off x="5556735" y="2998766"/>
            <a:ext cx="3053866" cy="2663483"/>
          </a:xfrm>
        </p:spPr>
        <p:txBody>
          <a:bodyPr lIns="45720" rIns="45720"/>
          <a:lstStyle>
            <a:lvl1pPr marL="0" indent="0">
              <a:buFontTx/>
              <a:buNone/>
              <a:defRPr sz="1600"/>
            </a:lvl1pPr>
            <a:lvl2pPr>
              <a:buFontTx/>
              <a:buNone/>
              <a:defRPr sz="1600"/>
            </a:lvl2pPr>
            <a:lvl3pPr>
              <a:buFontTx/>
              <a:buNone/>
              <a:defRPr sz="1333"/>
            </a:lvl3pPr>
            <a:lvl4pPr>
              <a:buFontTx/>
              <a:buNone/>
              <a:defRPr sz="1200"/>
            </a:lvl4pPr>
            <a:lvl5pPr>
              <a:buFontTx/>
              <a:buNone/>
              <a:defRPr sz="1200"/>
            </a:lvl5pPr>
          </a:lstStyle>
          <a:p>
            <a:pPr lvl="0" eaLnBrk="1" latinLnBrk="0" hangingPunct="1"/>
            <a:r>
              <a:rPr kumimoji="0" lang="en-US" smtClean="0"/>
              <a:t>Click to edit Master text styles</a:t>
            </a:r>
          </a:p>
        </p:txBody>
      </p:sp>
      <p:sp>
        <p:nvSpPr>
          <p:cNvPr id="8" name="Date Placeholder 1"/>
          <p:cNvSpPr>
            <a:spLocks noGrp="1"/>
          </p:cNvSpPr>
          <p:nvPr>
            <p:ph type="dt" sz="half" idx="10"/>
          </p:nvPr>
        </p:nvSpPr>
        <p:spPr>
          <a:xfrm>
            <a:off x="3484628" y="6315348"/>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dirty="0" smtClean="0">
                <a:solidFill>
                  <a:srgbClr val="0C377B">
                    <a:tint val="75000"/>
                  </a:srgbClr>
                </a:solidFill>
              </a:rPr>
              <a:t>September 2015</a:t>
            </a:r>
            <a:endParaRPr lang="fr-FR" dirty="0">
              <a:solidFill>
                <a:srgbClr val="0C377B">
                  <a:tint val="75000"/>
                </a:srgbClr>
              </a:solidFill>
            </a:endParaRPr>
          </a:p>
        </p:txBody>
      </p:sp>
      <p:sp>
        <p:nvSpPr>
          <p:cNvPr id="9" name="Footer Placeholder 2"/>
          <p:cNvSpPr>
            <a:spLocks noGrp="1"/>
          </p:cNvSpPr>
          <p:nvPr>
            <p:ph type="ftr" sz="quarter" idx="3"/>
          </p:nvPr>
        </p:nvSpPr>
        <p:spPr>
          <a:xfrm>
            <a:off x="5698049" y="6309321"/>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solidFill>
                  <a:srgbClr val="0C377B">
                    <a:tint val="75000"/>
                  </a:srgbClr>
                </a:solidFill>
              </a:rPr>
              <a:t>Frédéric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09998146"/>
      </p:ext>
    </p:extLst>
  </p:cSld>
  <p:clrMapOvr>
    <a:masterClrMapping/>
  </p:clrMapOvr>
  <p:timing>
    <p:tnLst>
      <p:par>
        <p:cTn id="1" dur="indefinite" restart="never" nodeType="tmRoot"/>
      </p:par>
    </p:tnLst>
  </p:timing>
  <p:hf sldNum="0" hdr="0"/>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p:cSld name="3_Diapositive de titre">
    <p:bg>
      <p:bgPr>
        <a:solidFill>
          <a:srgbClr val="104282"/>
        </a:solidFill>
        <a:effectLst/>
      </p:bgPr>
    </p:bg>
    <p:spTree>
      <p:nvGrpSpPr>
        <p:cNvPr id="1" name=""/>
        <p:cNvGrpSpPr/>
        <p:nvPr/>
      </p:nvGrpSpPr>
      <p:grpSpPr>
        <a:xfrm>
          <a:off x="0" y="0"/>
          <a:ext cx="0" cy="0"/>
          <a:chOff x="0" y="0"/>
          <a:chExt cx="0" cy="0"/>
        </a:xfrm>
      </p:grpSpPr>
      <p:pic>
        <p:nvPicPr>
          <p:cNvPr id="4" name="Image 3" descr="LOGOfin.eps"/>
          <p:cNvPicPr>
            <a:picLocks noChangeAspect="1"/>
          </p:cNvPicPr>
          <p:nvPr userDrawn="1"/>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923928" y="2492897"/>
            <a:ext cx="1172455" cy="195605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213197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Espace réservé du contenu 2"/>
          <p:cNvSpPr>
            <a:spLocks noGrp="1"/>
          </p:cNvSpPr>
          <p:nvPr>
            <p:ph idx="1"/>
          </p:nvPr>
        </p:nvSpPr>
        <p:spPr>
          <a:xfrm>
            <a:off x="539553" y="1412778"/>
            <a:ext cx="8226854" cy="4667421"/>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2" name="Date Placeholder 1"/>
          <p:cNvSpPr>
            <a:spLocks noGrp="1"/>
          </p:cNvSpPr>
          <p:nvPr>
            <p:ph type="dt" sz="half" idx="2"/>
          </p:nvPr>
        </p:nvSpPr>
        <p:spPr>
          <a:xfrm>
            <a:off x="3361184" y="6309987"/>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a:r>
              <a:rPr lang="en-US" dirty="0" smtClean="0">
                <a:solidFill>
                  <a:srgbClr val="0C377B">
                    <a:tint val="75000"/>
                  </a:srgbClr>
                </a:solidFill>
              </a:rPr>
              <a:t>September 2015</a:t>
            </a:r>
            <a:endParaRPr lang="fr-FR" dirty="0">
              <a:solidFill>
                <a:srgbClr val="0C377B">
                  <a:tint val="75000"/>
                </a:srgbClr>
              </a:solidFill>
            </a:endParaRPr>
          </a:p>
        </p:txBody>
      </p:sp>
      <p:sp>
        <p:nvSpPr>
          <p:cNvPr id="13" name="Footer Placeholder 2"/>
          <p:cNvSpPr>
            <a:spLocks noGrp="1"/>
          </p:cNvSpPr>
          <p:nvPr>
            <p:ph type="ftr" sz="quarter" idx="3"/>
          </p:nvPr>
        </p:nvSpPr>
        <p:spPr>
          <a:xfrm>
            <a:off x="5574605" y="6303960"/>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dirty="0" err="1" smtClean="0">
                <a:solidFill>
                  <a:srgbClr val="0C377B">
                    <a:tint val="75000"/>
                  </a:srgbClr>
                </a:solidFill>
              </a:rPr>
              <a:t>Frédéric</a:t>
            </a:r>
            <a:r>
              <a:rPr lang="en-GB" dirty="0" smtClean="0">
                <a:solidFill>
                  <a:srgbClr val="0C377B">
                    <a:tint val="75000"/>
                  </a:srgbClr>
                </a:solidFill>
              </a:rPr>
              <a:t> Hemmer &amp; IT Group Leaders</a:t>
            </a:r>
            <a:endParaRPr lang="en-US" dirty="0">
              <a:solidFill>
                <a:srgbClr val="0C377B">
                  <a:tint val="75000"/>
                </a:srgb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5819623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92">
              <a:lnSpc>
                <a:spcPts val="1517"/>
              </a:lnSpc>
            </a:pPr>
            <a:fld id="{81D60167-4931-47E6-BA6A-407CBD079E47}" type="slidenum">
              <a:rPr lang="en-US" spc="-30" smtClean="0"/>
              <a:pPr marL="14259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4380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33"/>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92">
              <a:lnSpc>
                <a:spcPts val="1517"/>
              </a:lnSpc>
            </a:pPr>
            <a:fld id="{81D60167-4931-47E6-BA6A-407CBD079E47}" type="slidenum">
              <a:rPr lang="en-US" spc="-30" smtClean="0"/>
              <a:pPr marL="14259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97948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2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592">
              <a:lnSpc>
                <a:spcPts val="1517"/>
              </a:lnSpc>
            </a:pPr>
            <a:fld id="{81D60167-4931-47E6-BA6A-407CBD079E47}" type="slidenum">
              <a:rPr lang="en-US" spc="-30" smtClean="0"/>
              <a:pPr marL="14259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3277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22" y="2126114"/>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3"/>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690">
              <a:lnSpc>
                <a:spcPts val="1517"/>
              </a:lnSpc>
            </a:pPr>
            <a:fld id="{81D60167-4931-47E6-BA6A-407CBD079E47}" type="slidenum">
              <a:rPr lang="en-US" spc="-30" smtClean="0"/>
              <a:pPr marL="14269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9403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25"/>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402"/>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690">
              <a:lnSpc>
                <a:spcPts val="1517"/>
              </a:lnSpc>
            </a:pPr>
            <a:fld id="{81D60167-4931-47E6-BA6A-407CBD079E47}" type="slidenum">
              <a:rPr lang="en-US" spc="-30" smtClean="0"/>
              <a:pPr marL="14269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6119892"/>
      </p:ext>
    </p:extLst>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25"/>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690">
              <a:lnSpc>
                <a:spcPts val="1517"/>
              </a:lnSpc>
            </a:pPr>
            <a:fld id="{81D60167-4931-47E6-BA6A-407CBD079E47}" type="slidenum">
              <a:rPr lang="en-US" spc="-30" smtClean="0"/>
              <a:pPr marL="14269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677942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41"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41" y="2906801"/>
            <a:ext cx="7772400" cy="1500187"/>
          </a:xfrm>
        </p:spPr>
        <p:txBody>
          <a:bodyPr anchor="b"/>
          <a:lstStyle>
            <a:lvl1pPr marL="0" indent="0">
              <a:buNone/>
              <a:defRPr sz="2000">
                <a:solidFill>
                  <a:schemeClr val="tx1">
                    <a:tint val="75000"/>
                  </a:schemeClr>
                </a:solidFill>
              </a:defRPr>
            </a:lvl1pPr>
            <a:lvl2pPr marL="453751" indent="0">
              <a:buNone/>
              <a:defRPr sz="1800">
                <a:solidFill>
                  <a:schemeClr val="tx1">
                    <a:tint val="75000"/>
                  </a:schemeClr>
                </a:solidFill>
              </a:defRPr>
            </a:lvl2pPr>
            <a:lvl3pPr marL="907483" indent="0">
              <a:buNone/>
              <a:defRPr sz="1600">
                <a:solidFill>
                  <a:schemeClr val="tx1">
                    <a:tint val="75000"/>
                  </a:schemeClr>
                </a:solidFill>
              </a:defRPr>
            </a:lvl3pPr>
            <a:lvl4pPr marL="1361220" indent="0">
              <a:buNone/>
              <a:defRPr sz="1400">
                <a:solidFill>
                  <a:schemeClr val="tx1">
                    <a:tint val="75000"/>
                  </a:schemeClr>
                </a:solidFill>
              </a:defRPr>
            </a:lvl4pPr>
            <a:lvl5pPr marL="1814974" indent="0">
              <a:buNone/>
              <a:defRPr sz="1400">
                <a:solidFill>
                  <a:schemeClr val="tx1">
                    <a:tint val="75000"/>
                  </a:schemeClr>
                </a:solidFill>
              </a:defRPr>
            </a:lvl5pPr>
            <a:lvl6pPr marL="2268737" indent="0">
              <a:buNone/>
              <a:defRPr sz="1400">
                <a:solidFill>
                  <a:schemeClr val="tx1">
                    <a:tint val="75000"/>
                  </a:schemeClr>
                </a:solidFill>
              </a:defRPr>
            </a:lvl6pPr>
            <a:lvl7pPr marL="2722458" indent="0">
              <a:buNone/>
              <a:defRPr sz="1400">
                <a:solidFill>
                  <a:schemeClr val="tx1">
                    <a:tint val="75000"/>
                  </a:schemeClr>
                </a:solidFill>
              </a:defRPr>
            </a:lvl7pPr>
            <a:lvl8pPr marL="3176206" indent="0">
              <a:buNone/>
              <a:defRPr sz="1400">
                <a:solidFill>
                  <a:schemeClr val="tx1">
                    <a:tint val="75000"/>
                  </a:schemeClr>
                </a:solidFill>
              </a:defRPr>
            </a:lvl8pPr>
            <a:lvl9pPr marL="36299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728C44-CD49-426D-AB32-E7A79C5BFF71}" type="datetimeFigureOut">
              <a:rPr lang="en-US" smtClean="0"/>
              <a:pPr/>
              <a:t>5/25/17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25"/>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690">
              <a:lnSpc>
                <a:spcPts val="1517"/>
              </a:lnSpc>
            </a:pPr>
            <a:fld id="{81D60167-4931-47E6-BA6A-407CBD079E47}" type="slidenum">
              <a:rPr lang="en-US" spc="-30" smtClean="0"/>
              <a:pPr marL="14269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7185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4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690">
              <a:lnSpc>
                <a:spcPts val="1517"/>
              </a:lnSpc>
            </a:pPr>
            <a:fld id="{81D60167-4931-47E6-BA6A-407CBD079E47}" type="slidenum">
              <a:rPr lang="en-US" spc="-30" smtClean="0"/>
              <a:pPr marL="14269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05937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12" y="2126107"/>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3"/>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822">
              <a:lnSpc>
                <a:spcPts val="1517"/>
              </a:lnSpc>
            </a:pPr>
            <a:fld id="{81D60167-4931-47E6-BA6A-407CBD079E47}" type="slidenum">
              <a:rPr lang="en-US" spc="-30" smtClean="0"/>
              <a:pPr marL="14282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6546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14"/>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402"/>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822">
              <a:lnSpc>
                <a:spcPts val="1517"/>
              </a:lnSpc>
            </a:pPr>
            <a:fld id="{81D60167-4931-47E6-BA6A-407CBD079E47}" type="slidenum">
              <a:rPr lang="en-US" spc="-30" smtClean="0"/>
              <a:pPr marL="14282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6769203"/>
      </p:ext>
    </p:extLst>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14"/>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822">
              <a:lnSpc>
                <a:spcPts val="1517"/>
              </a:lnSpc>
            </a:pPr>
            <a:fld id="{81D60167-4931-47E6-BA6A-407CBD079E47}" type="slidenum">
              <a:rPr lang="en-US" spc="-30" smtClean="0"/>
              <a:pPr marL="14282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85460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14"/>
            <a:ext cx="8218013" cy="646331"/>
          </a:xfrm>
        </p:spPr>
        <p:txBody>
          <a:bodyPr lIns="0" tIns="0" rIns="0" bIns="0"/>
          <a:lstStyle>
            <a:lvl1pPr>
              <a:defRPr sz="42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822">
              <a:lnSpc>
                <a:spcPts val="1517"/>
              </a:lnSpc>
            </a:pPr>
            <a:fld id="{81D60167-4931-47E6-BA6A-407CBD079E47}" type="slidenum">
              <a:rPr lang="en-US" spc="-30" smtClean="0"/>
              <a:pPr marL="14282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4219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59">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822">
              <a:lnSpc>
                <a:spcPts val="1517"/>
              </a:lnSpc>
            </a:pPr>
            <a:fld id="{81D60167-4931-47E6-BA6A-407CBD079E47}" type="slidenum">
              <a:rPr lang="en-US" spc="-30" smtClean="0"/>
              <a:pPr marL="14282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9624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6093"/>
            <a:ext cx="7772400" cy="315471"/>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1"/>
            <a:ext cx="6400800" cy="2154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968">
              <a:lnSpc>
                <a:spcPts val="1517"/>
              </a:lnSpc>
            </a:pPr>
            <a:fld id="{81D60167-4931-47E6-BA6A-407CBD079E47}" type="slidenum">
              <a:rPr lang="en-US" spc="-30" smtClean="0"/>
              <a:pPr marL="142968">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0371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072"/>
            <a:ext cx="8218013" cy="630942"/>
          </a:xfrm>
        </p:spPr>
        <p:txBody>
          <a:bodyPr lIns="0" tIns="0" rIns="0" bIns="0"/>
          <a:lstStyle>
            <a:lvl1pPr>
              <a:defRPr sz="4100" b="0" i="0">
                <a:solidFill>
                  <a:srgbClr val="0052A0"/>
                </a:solidFill>
                <a:latin typeface="Arial"/>
                <a:cs typeface="Arial"/>
              </a:defRPr>
            </a:lvl1pPr>
          </a:lstStyle>
          <a:p>
            <a:endParaRPr/>
          </a:p>
        </p:txBody>
      </p:sp>
      <p:sp>
        <p:nvSpPr>
          <p:cNvPr id="3" name="Holder 3"/>
          <p:cNvSpPr>
            <a:spLocks noGrp="1"/>
          </p:cNvSpPr>
          <p:nvPr>
            <p:ph type="body" idx="1"/>
          </p:nvPr>
        </p:nvSpPr>
        <p:spPr>
          <a:xfrm>
            <a:off x="688920" y="1253487"/>
            <a:ext cx="7766303" cy="430887"/>
          </a:xfrm>
        </p:spPr>
        <p:txBody>
          <a:bodyPr lIns="0" tIns="0" rIns="0" bIns="0"/>
          <a:lstStyle>
            <a:lvl1pPr>
              <a:defRPr sz="28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968">
              <a:lnSpc>
                <a:spcPts val="1517"/>
              </a:lnSpc>
            </a:pPr>
            <a:fld id="{81D60167-4931-47E6-BA6A-407CBD079E47}" type="slidenum">
              <a:rPr lang="en-US" spc="-30" smtClean="0"/>
              <a:pPr marL="142968">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2779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072"/>
            <a:ext cx="8218013" cy="630942"/>
          </a:xfrm>
        </p:spPr>
        <p:txBody>
          <a:bodyPr lIns="0" tIns="0" rIns="0" bIns="0"/>
          <a:lstStyle>
            <a:lvl1pPr>
              <a:defRPr sz="4100" b="0" i="0">
                <a:solidFill>
                  <a:srgbClr val="0052A0"/>
                </a:solidFill>
                <a:latin typeface="Arial"/>
                <a:cs typeface="Arial"/>
              </a:defRPr>
            </a:lvl1pPr>
          </a:lstStyle>
          <a:p>
            <a:endParaRPr/>
          </a:p>
        </p:txBody>
      </p:sp>
      <p:sp>
        <p:nvSpPr>
          <p:cNvPr id="3" name="Holder 3"/>
          <p:cNvSpPr>
            <a:spLocks noGrp="1"/>
          </p:cNvSpPr>
          <p:nvPr>
            <p:ph sz="half" idx="2"/>
          </p:nvPr>
        </p:nvSpPr>
        <p:spPr>
          <a:xfrm>
            <a:off x="756470" y="1718024"/>
            <a:ext cx="3466155"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4" name="Holder 4"/>
          <p:cNvSpPr>
            <a:spLocks noGrp="1"/>
          </p:cNvSpPr>
          <p:nvPr>
            <p:ph sz="half" idx="3"/>
          </p:nvPr>
        </p:nvSpPr>
        <p:spPr>
          <a:xfrm>
            <a:off x="5088321" y="1718024"/>
            <a:ext cx="3570694" cy="369332"/>
          </a:xfrm>
          <a:prstGeom prst="rect">
            <a:avLst/>
          </a:prstGeom>
        </p:spPr>
        <p:txBody>
          <a:bodyPr wrap="square" lIns="0" tIns="0" rIns="0" bIns="0">
            <a:spAutoFit/>
          </a:bodyPr>
          <a:lstStyle>
            <a:lvl1pPr>
              <a:defRPr sz="2400" b="0" i="1">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89" smtClean="0"/>
              <a:t>CERN </a:t>
            </a:r>
            <a:r>
              <a:rPr lang="en-US" spc="10" smtClean="0"/>
              <a:t>Site</a:t>
            </a:r>
            <a:r>
              <a:rPr lang="en-US" spc="-99" smtClean="0"/>
              <a:t> </a:t>
            </a:r>
            <a:r>
              <a:rPr lang="en-US" smtClean="0"/>
              <a:t>Report</a:t>
            </a:r>
            <a:endParaRPr lang="en-US" dirty="0"/>
          </a:p>
        </p:txBody>
      </p:sp>
      <p:sp>
        <p:nvSpPr>
          <p:cNvPr id="6" name="Holder 6"/>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7" name="Holder 7"/>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968">
              <a:lnSpc>
                <a:spcPts val="1517"/>
              </a:lnSpc>
            </a:pPr>
            <a:fld id="{81D60167-4931-47E6-BA6A-407CBD079E47}" type="slidenum">
              <a:rPr lang="en-US" spc="-30" smtClean="0"/>
              <a:pPr marL="142968">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07552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59" y="16003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60" y="1600305"/>
            <a:ext cx="40386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8C44-CD49-426D-AB32-E7A79C5BFF71}" type="datetimeFigureOut">
              <a:rPr lang="en-US" smtClean="0"/>
              <a:pPr/>
              <a:t>5/25/17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072"/>
            <a:ext cx="8218013" cy="630942"/>
          </a:xfrm>
        </p:spPr>
        <p:txBody>
          <a:bodyPr lIns="0" tIns="0" rIns="0" bIns="0"/>
          <a:lstStyle>
            <a:lvl1pPr>
              <a:defRPr sz="4100" b="0" i="0">
                <a:solidFill>
                  <a:srgbClr val="0052A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89" smtClean="0"/>
              <a:t>CERN </a:t>
            </a:r>
            <a:r>
              <a:rPr lang="en-US" spc="10" smtClean="0"/>
              <a:t>Site</a:t>
            </a:r>
            <a:r>
              <a:rPr lang="en-US" spc="-99" smtClean="0"/>
              <a:t> </a:t>
            </a:r>
            <a:r>
              <a:rPr lang="en-US" smtClean="0"/>
              <a:t>Report</a:t>
            </a:r>
            <a:endParaRPr lang="en-US" dirty="0"/>
          </a:p>
        </p:txBody>
      </p:sp>
      <p:sp>
        <p:nvSpPr>
          <p:cNvPr id="4" name="Holder 4"/>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5" name="Holder 5"/>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968">
              <a:lnSpc>
                <a:spcPts val="1517"/>
              </a:lnSpc>
            </a:pPr>
            <a:fld id="{81D60167-4931-47E6-BA6A-407CBD079E47}" type="slidenum">
              <a:rPr lang="en-US" spc="-30" smtClean="0"/>
              <a:pPr marL="142968">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8840527"/>
      </p:ext>
    </p:extLst>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89" smtClean="0"/>
              <a:t>CERN </a:t>
            </a:r>
            <a:r>
              <a:rPr lang="en-US" spc="10" smtClean="0"/>
              <a:t>Site</a:t>
            </a:r>
            <a:r>
              <a:rPr lang="en-US" spc="-99" smtClean="0"/>
              <a:t> </a:t>
            </a:r>
            <a:r>
              <a:rPr lang="en-US" smtClean="0"/>
              <a:t>Report</a:t>
            </a:r>
            <a:endParaRPr lang="en-US" dirty="0"/>
          </a:p>
        </p:txBody>
      </p:sp>
      <p:sp>
        <p:nvSpPr>
          <p:cNvPr id="3" name="Holder 3"/>
          <p:cNvSpPr>
            <a:spLocks noGrp="1"/>
          </p:cNvSpPr>
          <p:nvPr>
            <p:ph type="dt" sz="half" idx="6"/>
          </p:nvPr>
        </p:nvSpPr>
        <p:spPr/>
        <p:txBody>
          <a:bodyPr lIns="0" tIns="0" rIns="0" bIns="0"/>
          <a:lstStyle>
            <a:lvl1pPr>
              <a:defRPr sz="1400" b="0" i="0">
                <a:solidFill>
                  <a:srgbClr val="7FA9CF"/>
                </a:solidFill>
                <a:latin typeface="Tahoma"/>
                <a:cs typeface="Tahoma"/>
              </a:defRPr>
            </a:lvl1pPr>
          </a:lstStyle>
          <a:p>
            <a:pPr marL="2508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4" name="Holder 4"/>
          <p:cNvSpPr>
            <a:spLocks noGrp="1"/>
          </p:cNvSpPr>
          <p:nvPr>
            <p:ph type="sldNum" sz="quarter" idx="7"/>
          </p:nvPr>
        </p:nvSpPr>
        <p:spPr/>
        <p:txBody>
          <a:bodyPr lIns="0" tIns="0" rIns="0" bIns="0"/>
          <a:lstStyle>
            <a:lvl1pPr>
              <a:defRPr sz="1400" b="0" i="0">
                <a:solidFill>
                  <a:srgbClr val="7FA9CF"/>
                </a:solidFill>
                <a:latin typeface="Tahoma"/>
                <a:cs typeface="Tahoma"/>
              </a:defRPr>
            </a:lvl1pPr>
          </a:lstStyle>
          <a:p>
            <a:pPr marL="142968">
              <a:lnSpc>
                <a:spcPts val="1517"/>
              </a:lnSpc>
            </a:pPr>
            <a:fld id="{81D60167-4931-47E6-BA6A-407CBD079E47}" type="slidenum">
              <a:rPr lang="en-US" spc="-30" smtClean="0"/>
              <a:pPr marL="142968">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54077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2370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0107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18" name="bk object 18"/>
          <p:cNvSpPr/>
          <p:nvPr/>
        </p:nvSpPr>
        <p:spPr>
          <a:xfrm>
            <a:off x="203204" y="88903"/>
            <a:ext cx="927100" cy="81280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19" name="bk object 19"/>
          <p:cNvSpPr/>
          <p:nvPr/>
        </p:nvSpPr>
        <p:spPr>
          <a:xfrm>
            <a:off x="8064500" y="63503"/>
            <a:ext cx="876300" cy="863600"/>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38013517"/>
      </p:ext>
    </p:extLst>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15510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18" name="bk object 18"/>
          <p:cNvSpPr/>
          <p:nvPr/>
        </p:nvSpPr>
        <p:spPr>
          <a:xfrm>
            <a:off x="228647" y="63597"/>
            <a:ext cx="1244599" cy="1079499"/>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19" name="bk object 19"/>
          <p:cNvSpPr/>
          <p:nvPr/>
        </p:nvSpPr>
        <p:spPr>
          <a:xfrm>
            <a:off x="7912179" y="127000"/>
            <a:ext cx="1104899" cy="1092200"/>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36814609"/>
      </p:ext>
    </p:extLst>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67710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73475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1743290"/>
      </p:ext>
    </p:extLst>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18" name="bk object 18"/>
          <p:cNvSpPr/>
          <p:nvPr/>
        </p:nvSpPr>
        <p:spPr>
          <a:xfrm>
            <a:off x="203204" y="88903"/>
            <a:ext cx="927100" cy="81280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19" name="bk object 19"/>
          <p:cNvSpPr/>
          <p:nvPr/>
        </p:nvSpPr>
        <p:spPr>
          <a:xfrm>
            <a:off x="8064500" y="63503"/>
            <a:ext cx="876300" cy="863600"/>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5793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3751" indent="0">
              <a:buNone/>
              <a:defRPr sz="2000" b="1"/>
            </a:lvl2pPr>
            <a:lvl3pPr marL="907483" indent="0">
              <a:buNone/>
              <a:defRPr sz="1800" b="1"/>
            </a:lvl3pPr>
            <a:lvl4pPr marL="1361220" indent="0">
              <a:buNone/>
              <a:defRPr sz="1600" b="1"/>
            </a:lvl4pPr>
            <a:lvl5pPr marL="1814974" indent="0">
              <a:buNone/>
              <a:defRPr sz="1600" b="1"/>
            </a:lvl5pPr>
            <a:lvl6pPr marL="2268737" indent="0">
              <a:buNone/>
              <a:defRPr sz="1600" b="1"/>
            </a:lvl6pPr>
            <a:lvl7pPr marL="2722458" indent="0">
              <a:buNone/>
              <a:defRPr sz="1600" b="1"/>
            </a:lvl7pPr>
            <a:lvl8pPr marL="3176206" indent="0">
              <a:buNone/>
              <a:defRPr sz="1600" b="1"/>
            </a:lvl8pPr>
            <a:lvl9pPr marL="36299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66" y="1535113"/>
            <a:ext cx="4041775" cy="639763"/>
          </a:xfrm>
        </p:spPr>
        <p:txBody>
          <a:bodyPr anchor="b"/>
          <a:lstStyle>
            <a:lvl1pPr marL="0" indent="0">
              <a:buNone/>
              <a:defRPr sz="2400" b="1"/>
            </a:lvl1pPr>
            <a:lvl2pPr marL="453751" indent="0">
              <a:buNone/>
              <a:defRPr sz="2000" b="1"/>
            </a:lvl2pPr>
            <a:lvl3pPr marL="907483" indent="0">
              <a:buNone/>
              <a:defRPr sz="1800" b="1"/>
            </a:lvl3pPr>
            <a:lvl4pPr marL="1361220" indent="0">
              <a:buNone/>
              <a:defRPr sz="1600" b="1"/>
            </a:lvl4pPr>
            <a:lvl5pPr marL="1814974" indent="0">
              <a:buNone/>
              <a:defRPr sz="1600" b="1"/>
            </a:lvl5pPr>
            <a:lvl6pPr marL="2268737" indent="0">
              <a:buNone/>
              <a:defRPr sz="1600" b="1"/>
            </a:lvl6pPr>
            <a:lvl7pPr marL="2722458" indent="0">
              <a:buNone/>
              <a:defRPr sz="1600" b="1"/>
            </a:lvl7pPr>
            <a:lvl8pPr marL="3176206" indent="0">
              <a:buNone/>
              <a:defRPr sz="1600" b="1"/>
            </a:lvl8pPr>
            <a:lvl9pPr marL="36299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728C44-CD49-426D-AB32-E7A79C5BFF71}" type="datetimeFigureOut">
              <a:rPr lang="en-US" smtClean="0"/>
              <a:pPr/>
              <a:t>5/25/17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198949" y="290316"/>
            <a:ext cx="6746100" cy="677108"/>
          </a:xfrm>
        </p:spPr>
        <p:txBody>
          <a:bodyPr lIns="0" tIns="0" rIns="0" bIns="0"/>
          <a:lstStyle>
            <a:lvl1pPr>
              <a:defRPr sz="4400" b="0" i="0">
                <a:solidFill>
                  <a:schemeClr val="tx2"/>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9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18" name="bk object 18"/>
          <p:cNvSpPr/>
          <p:nvPr/>
        </p:nvSpPr>
        <p:spPr>
          <a:xfrm>
            <a:off x="228647" y="63597"/>
            <a:ext cx="1244599" cy="1079499"/>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19" name="bk object 19"/>
          <p:cNvSpPr/>
          <p:nvPr/>
        </p:nvSpPr>
        <p:spPr>
          <a:xfrm>
            <a:off x="7912179" y="127000"/>
            <a:ext cx="1104899" cy="1092200"/>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200" b="0" i="0">
                <a:solidFill>
                  <a:srgbClr val="898989"/>
                </a:solidFill>
                <a:latin typeface="Calibri"/>
                <a:cs typeface="Calibri"/>
              </a:defRPr>
            </a:lvl1pPr>
          </a:lstStyle>
          <a:p>
            <a:pPr marL="25305">
              <a:lnSpc>
                <a:spcPts val="1274"/>
              </a:lnSpc>
            </a:pPr>
            <a:fld id="{81D60167-4931-47E6-BA6A-407CBD079E47}" type="slidenum">
              <a:rPr lang="en-US" smtClean="0"/>
              <a:pPr marL="25305">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7728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44791301"/>
      </p:ext>
    </p:extLst>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9303349"/>
      </p:ext>
    </p:extLst>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34841543"/>
      </p:ext>
    </p:extLst>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31843835"/>
      </p:ext>
    </p:extLst>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69082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4717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7190519"/>
      </p:ext>
    </p:extLst>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1876925"/>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728C44-CD49-426D-AB32-E7A79C5BFF71}" type="datetimeFigureOut">
              <a:rPr lang="en-US" smtClean="0"/>
              <a:pPr/>
              <a:t>5/25/17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0560067"/>
      </p:ext>
    </p:extLst>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94694663"/>
      </p:ext>
    </p:extLst>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74339235"/>
      </p:ext>
    </p:extLst>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09690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5784566"/>
      </p:ext>
    </p:extLst>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162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47970974"/>
      </p:ext>
    </p:extLst>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59"/>
            <a:ext cx="6400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1928390"/>
      </p:ext>
    </p:extLst>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842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sz="half" idx="2"/>
          </p:nvPr>
        </p:nvSpPr>
        <p:spPr>
          <a:xfrm>
            <a:off x="457200" y="1577419"/>
            <a:ext cx="39776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419"/>
            <a:ext cx="397764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92483603"/>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728C44-CD49-426D-AB32-E7A79C5BFF71}" type="datetimeFigureOut">
              <a:rPr lang="en-US" smtClean="0"/>
              <a:pPr/>
              <a:t>5/25/17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402" y="176584"/>
            <a:ext cx="8585200" cy="369332"/>
          </a:xfrm>
        </p:spPr>
        <p:txBody>
          <a:bodyPr lIns="0" tIns="0" rIns="0" bIns="0"/>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9298755"/>
      </p:ext>
    </p:extLst>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000" b="0" i="0">
                <a:solidFill>
                  <a:schemeClr val="tx1"/>
                </a:solidFill>
                <a:latin typeface="Liberation Sans"/>
                <a:cs typeface="Liberation Sans"/>
              </a:defRPr>
            </a:lvl1pPr>
          </a:lstStyle>
          <a:p>
            <a:pPr marL="82230">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58334210"/>
      </p:ext>
    </p:extLst>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5122" name="Picture 2" descr="test2"/>
          <p:cNvPicPr>
            <a:picLocks noChangeAspect="1" noChangeArrowheads="1"/>
          </p:cNvPicPr>
          <p:nvPr/>
        </p:nvPicPr>
        <p:blipFill>
          <a:blip r:embed="rId2" cstate="print"/>
          <a:srcRect/>
          <a:stretch>
            <a:fillRect/>
          </a:stretch>
        </p:blipFill>
        <p:spPr bwMode="auto">
          <a:xfrm>
            <a:off x="0" y="3"/>
            <a:ext cx="9144000" cy="6859588"/>
          </a:xfrm>
          <a:prstGeom prst="rect">
            <a:avLst/>
          </a:prstGeom>
          <a:noFill/>
        </p:spPr>
      </p:pic>
      <p:sp>
        <p:nvSpPr>
          <p:cNvPr id="5123" name="Rectangle 3"/>
          <p:cNvSpPr>
            <a:spLocks noGrp="1" noChangeArrowheads="1"/>
          </p:cNvSpPr>
          <p:nvPr>
            <p:ph type="ctrTitle"/>
          </p:nvPr>
        </p:nvSpPr>
        <p:spPr>
          <a:xfrm>
            <a:off x="685800" y="2130517"/>
            <a:ext cx="7772400" cy="1470025"/>
          </a:xfrm>
          <a:gradFill rotWithShape="1">
            <a:gsLst>
              <a:gs pos="0">
                <a:schemeClr val="bg1">
                  <a:gamma/>
                  <a:shade val="46275"/>
                  <a:invGamma/>
                  <a:alpha val="27000"/>
                </a:schemeClr>
              </a:gs>
              <a:gs pos="50000">
                <a:schemeClr val="bg1">
                  <a:alpha val="78000"/>
                </a:schemeClr>
              </a:gs>
              <a:gs pos="100000">
                <a:schemeClr val="bg1">
                  <a:gamma/>
                  <a:shade val="46275"/>
                  <a:invGamma/>
                  <a:alpha val="27000"/>
                </a:schemeClr>
              </a:gs>
            </a:gsLst>
            <a:lin ang="0" scaled="1"/>
          </a:gradFill>
        </p:spPr>
        <p:txBody>
          <a:bodyPr/>
          <a:lstStyle>
            <a:lvl1pPr algn="ctr">
              <a:defRPr>
                <a:solidFill>
                  <a:schemeClr val="tx1"/>
                </a:solidFill>
              </a:defRPr>
            </a:lvl1pPr>
          </a:lstStyle>
          <a:p>
            <a:r>
              <a:rPr lang="en-US" smtClean="0"/>
              <a:t>Click to edit Master title style</a:t>
            </a:r>
            <a:endParaRPr lang="en-GB"/>
          </a:p>
        </p:txBody>
      </p:sp>
      <p:sp>
        <p:nvSpPr>
          <p:cNvPr id="5124" name="Rectangle 4"/>
          <p:cNvSpPr>
            <a:spLocks noGrp="1" noChangeArrowheads="1"/>
          </p:cNvSpPr>
          <p:nvPr>
            <p:ph type="subTitle" idx="1"/>
          </p:nvPr>
        </p:nvSpPr>
        <p:spPr>
          <a:xfrm>
            <a:off x="1371600" y="3886237"/>
            <a:ext cx="6400800" cy="461293"/>
          </a:xfrm>
          <a:gradFill rotWithShape="1">
            <a:gsLst>
              <a:gs pos="0">
                <a:schemeClr val="accent2">
                  <a:gamma/>
                  <a:shade val="46275"/>
                  <a:invGamma/>
                  <a:alpha val="25000"/>
                </a:schemeClr>
              </a:gs>
              <a:gs pos="50000">
                <a:schemeClr val="accent2">
                  <a:alpha val="78999"/>
                </a:schemeClr>
              </a:gs>
              <a:gs pos="100000">
                <a:schemeClr val="accent2">
                  <a:gamma/>
                  <a:shade val="46275"/>
                  <a:invGamma/>
                  <a:alpha val="25000"/>
                </a:schemeClr>
              </a:gs>
            </a:gsLst>
            <a:lin ang="0" scaled="1"/>
          </a:gradFill>
        </p:spPr>
        <p:txBody>
          <a:bodyPr lIns="91076" tIns="45536" rIns="91076" bIns="45536"/>
          <a:lstStyle>
            <a:lvl1pPr marL="0" indent="0" algn="ctr">
              <a:buFontTx/>
              <a:buNone/>
              <a:defRPr>
                <a:solidFill>
                  <a:schemeClr val="bg1"/>
                </a:solidFill>
              </a:defRPr>
            </a:lvl1pPr>
          </a:lstStyle>
          <a:p>
            <a:r>
              <a:rPr lang="en-US" smtClean="0"/>
              <a:t>Click to edit Master subtitle style</a:t>
            </a:r>
            <a:endParaRPr lang="en-GB"/>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66187815"/>
      </p:ext>
    </p:extLst>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US" smtClean="0"/>
              <a:t>24/04/2017</a:t>
            </a:r>
            <a:endParaRPr lang="en-GB" dirty="0"/>
          </a:p>
        </p:txBody>
      </p:sp>
      <p:sp>
        <p:nvSpPr>
          <p:cNvPr id="5" name="Footer Placeholder 4"/>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6" name="Slide Number Placeholder 5"/>
          <p:cNvSpPr>
            <a:spLocks noGrp="1"/>
          </p:cNvSpPr>
          <p:nvPr>
            <p:ph type="sldNum" sz="quarter" idx="12"/>
          </p:nvPr>
        </p:nvSpPr>
        <p:spPr/>
        <p:txBody>
          <a:bodyPr/>
          <a:lstStyle>
            <a:lvl1pPr>
              <a:defRPr/>
            </a:lvl1pPr>
          </a:lstStyle>
          <a:p>
            <a:fld id="{B2D98611-FA34-4576-9659-7F2837B52C6B}"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258146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3"/>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4005125"/>
            <a:ext cx="7772400" cy="401917"/>
          </a:xfrm>
        </p:spPr>
        <p:txBody>
          <a:bodyPr anchor="b"/>
          <a:lstStyle>
            <a:lvl1pPr marL="0" indent="0">
              <a:buNone/>
              <a:defRPr sz="2000"/>
            </a:lvl1pPr>
            <a:lvl2pPr marL="455400" indent="0">
              <a:buNone/>
              <a:defRPr sz="1800"/>
            </a:lvl2pPr>
            <a:lvl3pPr marL="910822" indent="0">
              <a:buNone/>
              <a:defRPr sz="1600"/>
            </a:lvl3pPr>
            <a:lvl4pPr marL="1366245" indent="0">
              <a:buNone/>
              <a:defRPr sz="1400"/>
            </a:lvl4pPr>
            <a:lvl5pPr marL="1821652" indent="0">
              <a:buNone/>
              <a:defRPr sz="1400"/>
            </a:lvl5pPr>
            <a:lvl6pPr marL="2277062" indent="0">
              <a:buNone/>
              <a:defRPr sz="1400"/>
            </a:lvl6pPr>
            <a:lvl7pPr marL="2732485" indent="0">
              <a:buNone/>
              <a:defRPr sz="1400"/>
            </a:lvl7pPr>
            <a:lvl8pPr marL="3187887" indent="0">
              <a:buNone/>
              <a:defRPr sz="1400"/>
            </a:lvl8pPr>
            <a:lvl9pPr marL="3643301"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en-US" smtClean="0"/>
              <a:t>24/04/2017</a:t>
            </a:r>
            <a:endParaRPr lang="en-GB" dirty="0"/>
          </a:p>
        </p:txBody>
      </p:sp>
      <p:sp>
        <p:nvSpPr>
          <p:cNvPr id="5" name="Footer Placeholder 4"/>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6" name="Slide Number Placeholder 5"/>
          <p:cNvSpPr>
            <a:spLocks noGrp="1"/>
          </p:cNvSpPr>
          <p:nvPr>
            <p:ph type="sldNum" sz="quarter" idx="12"/>
          </p:nvPr>
        </p:nvSpPr>
        <p:spPr/>
        <p:txBody>
          <a:bodyPr/>
          <a:lstStyle>
            <a:lvl1pPr>
              <a:defRPr/>
            </a:lvl1pPr>
          </a:lstStyle>
          <a:p>
            <a:fld id="{819406A1-E6A8-4F0E-9C24-2B7A50A1B583}"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52199600"/>
      </p:ext>
    </p:extLst>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07952" y="1052533"/>
            <a:ext cx="4378325" cy="2433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38708" y="1052533"/>
            <a:ext cx="4379913" cy="2433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r>
              <a:rPr lang="en-US" smtClean="0"/>
              <a:t>24/04/2017</a:t>
            </a:r>
            <a:endParaRPr lang="en-GB" dirty="0"/>
          </a:p>
        </p:txBody>
      </p:sp>
      <p:sp>
        <p:nvSpPr>
          <p:cNvPr id="6" name="Footer Placeholder 5"/>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7" name="Slide Number Placeholder 6"/>
          <p:cNvSpPr>
            <a:spLocks noGrp="1"/>
          </p:cNvSpPr>
          <p:nvPr>
            <p:ph type="sldNum" sz="quarter" idx="12"/>
          </p:nvPr>
        </p:nvSpPr>
        <p:spPr/>
        <p:txBody>
          <a:bodyPr/>
          <a:lstStyle>
            <a:lvl1pPr>
              <a:defRPr/>
            </a:lvl1pPr>
          </a:lstStyle>
          <a:p>
            <a:fld id="{AF7C7CE0-6058-434F-8009-395D7FB45E56}"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26605122"/>
      </p:ext>
    </p:extLst>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342091"/>
            <a:ext cx="4040188" cy="832804"/>
          </a:xfrm>
        </p:spPr>
        <p:txBody>
          <a:bodyPr anchor="b"/>
          <a:lstStyle>
            <a:lvl1pPr marL="0" indent="0">
              <a:buNone/>
              <a:defRPr sz="2400" b="1"/>
            </a:lvl1pPr>
            <a:lvl2pPr marL="455400" indent="0">
              <a:buNone/>
              <a:defRPr sz="2000" b="1"/>
            </a:lvl2pPr>
            <a:lvl3pPr marL="910822" indent="0">
              <a:buNone/>
              <a:defRPr sz="1800" b="1"/>
            </a:lvl3pPr>
            <a:lvl4pPr marL="1366245" indent="0">
              <a:buNone/>
              <a:defRPr sz="1600" b="1"/>
            </a:lvl4pPr>
            <a:lvl5pPr marL="1821652" indent="0">
              <a:buNone/>
              <a:defRPr sz="1600" b="1"/>
            </a:lvl5pPr>
            <a:lvl6pPr marL="2277062" indent="0">
              <a:buNone/>
              <a:defRPr sz="1600" b="1"/>
            </a:lvl6pPr>
            <a:lvl7pPr marL="2732485" indent="0">
              <a:buNone/>
              <a:defRPr sz="1600" b="1"/>
            </a:lvl7pPr>
            <a:lvl8pPr marL="3187887" indent="0">
              <a:buNone/>
              <a:defRPr sz="1600" b="1"/>
            </a:lvl8pPr>
            <a:lvl9pPr marL="36433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956"/>
            <a:ext cx="4040188" cy="2125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66" y="1342091"/>
            <a:ext cx="4041775" cy="832804"/>
          </a:xfrm>
        </p:spPr>
        <p:txBody>
          <a:bodyPr anchor="b"/>
          <a:lstStyle>
            <a:lvl1pPr marL="0" indent="0">
              <a:buNone/>
              <a:defRPr sz="2400" b="1"/>
            </a:lvl1pPr>
            <a:lvl2pPr marL="455400" indent="0">
              <a:buNone/>
              <a:defRPr sz="2000" b="1"/>
            </a:lvl2pPr>
            <a:lvl3pPr marL="910822" indent="0">
              <a:buNone/>
              <a:defRPr sz="1800" b="1"/>
            </a:lvl3pPr>
            <a:lvl4pPr marL="1366245" indent="0">
              <a:buNone/>
              <a:defRPr sz="1600" b="1"/>
            </a:lvl4pPr>
            <a:lvl5pPr marL="1821652" indent="0">
              <a:buNone/>
              <a:defRPr sz="1600" b="1"/>
            </a:lvl5pPr>
            <a:lvl6pPr marL="2277062" indent="0">
              <a:buNone/>
              <a:defRPr sz="1600" b="1"/>
            </a:lvl6pPr>
            <a:lvl7pPr marL="2732485" indent="0">
              <a:buNone/>
              <a:defRPr sz="1600" b="1"/>
            </a:lvl7pPr>
            <a:lvl8pPr marL="3187887" indent="0">
              <a:buNone/>
              <a:defRPr sz="1600" b="1"/>
            </a:lvl8pPr>
            <a:lvl9pPr marL="36433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66" y="2174956"/>
            <a:ext cx="4041775" cy="2125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r>
              <a:rPr lang="en-US" smtClean="0"/>
              <a:t>24/04/2017</a:t>
            </a:r>
            <a:endParaRPr lang="en-GB" dirty="0"/>
          </a:p>
        </p:txBody>
      </p:sp>
      <p:sp>
        <p:nvSpPr>
          <p:cNvPr id="8" name="Footer Placeholder 7"/>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9" name="Slide Number Placeholder 8"/>
          <p:cNvSpPr>
            <a:spLocks noGrp="1"/>
          </p:cNvSpPr>
          <p:nvPr>
            <p:ph type="sldNum" sz="quarter" idx="12"/>
          </p:nvPr>
        </p:nvSpPr>
        <p:spPr/>
        <p:txBody>
          <a:bodyPr/>
          <a:lstStyle>
            <a:lvl1pPr>
              <a:defRPr/>
            </a:lvl1pPr>
          </a:lstStyle>
          <a:p>
            <a:fld id="{B38815FE-8A20-4233-BF0E-153855149B92}"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8169689"/>
      </p:ext>
    </p:extLst>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r>
              <a:rPr lang="en-US" smtClean="0"/>
              <a:t>24/04/2017</a:t>
            </a:r>
            <a:endParaRPr lang="en-GB" dirty="0"/>
          </a:p>
        </p:txBody>
      </p:sp>
      <p:sp>
        <p:nvSpPr>
          <p:cNvPr id="4" name="Footer Placeholder 3"/>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5" name="Slide Number Placeholder 4"/>
          <p:cNvSpPr>
            <a:spLocks noGrp="1"/>
          </p:cNvSpPr>
          <p:nvPr>
            <p:ph type="sldNum" sz="quarter" idx="12"/>
          </p:nvPr>
        </p:nvSpPr>
        <p:spPr/>
        <p:txBody>
          <a:bodyPr/>
          <a:lstStyle>
            <a:lvl1pPr>
              <a:defRPr/>
            </a:lvl1pPr>
          </a:lstStyle>
          <a:p>
            <a:fld id="{52A7DC11-B3B7-4BBD-86E8-06B33FBBF917}"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2563677"/>
      </p:ext>
    </p:extLst>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smtClean="0"/>
              <a:t>24/04/2017</a:t>
            </a:r>
            <a:endParaRPr lang="en-GB" dirty="0"/>
          </a:p>
        </p:txBody>
      </p:sp>
      <p:sp>
        <p:nvSpPr>
          <p:cNvPr id="3" name="Footer Placeholder 2"/>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4" name="Slide Number Placeholder 3"/>
          <p:cNvSpPr>
            <a:spLocks noGrp="1"/>
          </p:cNvSpPr>
          <p:nvPr>
            <p:ph type="sldNum" sz="quarter" idx="12"/>
          </p:nvPr>
        </p:nvSpPr>
        <p:spPr/>
        <p:txBody>
          <a:bodyPr/>
          <a:lstStyle>
            <a:lvl1pPr>
              <a:defRPr/>
            </a:lvl1pPr>
          </a:lstStyle>
          <a:p>
            <a:fld id="{57081882-0EEB-411B-BF0A-FC7A111081E7}"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7420265"/>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42" y="273053"/>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119"/>
            <a:ext cx="5111750" cy="27779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42" y="1435101"/>
            <a:ext cx="3008313" cy="309584"/>
          </a:xfrm>
        </p:spPr>
        <p:txBody>
          <a:bodyPr/>
          <a:lstStyle>
            <a:lvl1pPr marL="0" indent="0">
              <a:buNone/>
              <a:defRPr sz="1400"/>
            </a:lvl1pPr>
            <a:lvl2pPr marL="455400" indent="0">
              <a:buNone/>
              <a:defRPr sz="1200"/>
            </a:lvl2pPr>
            <a:lvl3pPr marL="910822" indent="0">
              <a:buNone/>
              <a:defRPr sz="1000"/>
            </a:lvl3pPr>
            <a:lvl4pPr marL="1366245" indent="0">
              <a:buNone/>
              <a:defRPr sz="900"/>
            </a:lvl4pPr>
            <a:lvl5pPr marL="1821652" indent="0">
              <a:buNone/>
              <a:defRPr sz="900"/>
            </a:lvl5pPr>
            <a:lvl6pPr marL="2277062" indent="0">
              <a:buNone/>
              <a:defRPr sz="900"/>
            </a:lvl6pPr>
            <a:lvl7pPr marL="2732485" indent="0">
              <a:buNone/>
              <a:defRPr sz="900"/>
            </a:lvl7pPr>
            <a:lvl8pPr marL="3187887" indent="0">
              <a:buNone/>
              <a:defRPr sz="900"/>
            </a:lvl8pPr>
            <a:lvl9pPr marL="36433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24/04/2017</a:t>
            </a:r>
            <a:endParaRPr lang="en-GB" dirty="0"/>
          </a:p>
        </p:txBody>
      </p:sp>
      <p:sp>
        <p:nvSpPr>
          <p:cNvPr id="6" name="Footer Placeholder 5"/>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7" name="Slide Number Placeholder 6"/>
          <p:cNvSpPr>
            <a:spLocks noGrp="1"/>
          </p:cNvSpPr>
          <p:nvPr>
            <p:ph type="sldNum" sz="quarter" idx="12"/>
          </p:nvPr>
        </p:nvSpPr>
        <p:spPr/>
        <p:txBody>
          <a:bodyPr/>
          <a:lstStyle>
            <a:lvl1pPr>
              <a:defRPr/>
            </a:lvl1pPr>
          </a:lstStyle>
          <a:p>
            <a:fld id="{5EE9EA9C-6949-4350-8C54-616C2D5DFA8A}"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944307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78" y="273093"/>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1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78" y="1435104"/>
            <a:ext cx="3008313" cy="4691063"/>
          </a:xfrm>
        </p:spPr>
        <p:txBody>
          <a:bodyPr/>
          <a:lstStyle>
            <a:lvl1pPr marL="0" indent="0">
              <a:buNone/>
              <a:defRPr sz="1400"/>
            </a:lvl1pPr>
            <a:lvl2pPr marL="453751" indent="0">
              <a:buNone/>
              <a:defRPr sz="1200"/>
            </a:lvl2pPr>
            <a:lvl3pPr marL="907483" indent="0">
              <a:buNone/>
              <a:defRPr sz="1000"/>
            </a:lvl3pPr>
            <a:lvl4pPr marL="1361220" indent="0">
              <a:buNone/>
              <a:defRPr sz="1000"/>
            </a:lvl4pPr>
            <a:lvl5pPr marL="1814974" indent="0">
              <a:buNone/>
              <a:defRPr sz="1000"/>
            </a:lvl5pPr>
            <a:lvl6pPr marL="2268737" indent="0">
              <a:buNone/>
              <a:defRPr sz="1000"/>
            </a:lvl6pPr>
            <a:lvl7pPr marL="2722458" indent="0">
              <a:buNone/>
              <a:defRPr sz="1000"/>
            </a:lvl7pPr>
            <a:lvl8pPr marL="3176206" indent="0">
              <a:buNone/>
              <a:defRPr sz="1000"/>
            </a:lvl8pPr>
            <a:lvl9pPr marL="362994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28C44-CD49-426D-AB32-E7A79C5BFF71}" type="datetimeFigureOut">
              <a:rPr lang="en-US" smtClean="0"/>
              <a:pPr/>
              <a:t>5/25/17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842"/>
            <a:ext cx="5486400" cy="586583"/>
          </a:xfrm>
        </p:spPr>
        <p:txBody>
          <a:bodyPr/>
          <a:lstStyle>
            <a:lvl1pPr marL="0" indent="0">
              <a:buNone/>
              <a:defRPr sz="3200"/>
            </a:lvl1pPr>
            <a:lvl2pPr marL="455400" indent="0">
              <a:buNone/>
              <a:defRPr sz="2800"/>
            </a:lvl2pPr>
            <a:lvl3pPr marL="910822" indent="0">
              <a:buNone/>
              <a:defRPr sz="2400"/>
            </a:lvl3pPr>
            <a:lvl4pPr marL="1366245" indent="0">
              <a:buNone/>
              <a:defRPr sz="2000"/>
            </a:lvl4pPr>
            <a:lvl5pPr marL="1821652" indent="0">
              <a:buNone/>
              <a:defRPr sz="2000"/>
            </a:lvl5pPr>
            <a:lvl6pPr marL="2277062" indent="0">
              <a:buNone/>
              <a:defRPr sz="2000"/>
            </a:lvl6pPr>
            <a:lvl7pPr marL="2732485" indent="0">
              <a:buNone/>
              <a:defRPr sz="2000"/>
            </a:lvl7pPr>
            <a:lvl8pPr marL="3187887" indent="0">
              <a:buNone/>
              <a:defRPr sz="2000"/>
            </a:lvl8pPr>
            <a:lvl9pPr marL="3643301"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7"/>
            <a:ext cx="5486400" cy="309584"/>
          </a:xfrm>
        </p:spPr>
        <p:txBody>
          <a:bodyPr/>
          <a:lstStyle>
            <a:lvl1pPr marL="0" indent="0">
              <a:buNone/>
              <a:defRPr sz="1400"/>
            </a:lvl1pPr>
            <a:lvl2pPr marL="455400" indent="0">
              <a:buNone/>
              <a:defRPr sz="1200"/>
            </a:lvl2pPr>
            <a:lvl3pPr marL="910822" indent="0">
              <a:buNone/>
              <a:defRPr sz="1000"/>
            </a:lvl3pPr>
            <a:lvl4pPr marL="1366245" indent="0">
              <a:buNone/>
              <a:defRPr sz="900"/>
            </a:lvl4pPr>
            <a:lvl5pPr marL="1821652" indent="0">
              <a:buNone/>
              <a:defRPr sz="900"/>
            </a:lvl5pPr>
            <a:lvl6pPr marL="2277062" indent="0">
              <a:buNone/>
              <a:defRPr sz="900"/>
            </a:lvl6pPr>
            <a:lvl7pPr marL="2732485" indent="0">
              <a:buNone/>
              <a:defRPr sz="900"/>
            </a:lvl7pPr>
            <a:lvl8pPr marL="3187887" indent="0">
              <a:buNone/>
              <a:defRPr sz="900"/>
            </a:lvl8pPr>
            <a:lvl9pPr marL="36433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en-US" smtClean="0"/>
              <a:t>24/04/2017</a:t>
            </a:r>
            <a:endParaRPr lang="en-GB" dirty="0"/>
          </a:p>
        </p:txBody>
      </p:sp>
      <p:sp>
        <p:nvSpPr>
          <p:cNvPr id="6" name="Footer Placeholder 5"/>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7" name="Slide Number Placeholder 6"/>
          <p:cNvSpPr>
            <a:spLocks noGrp="1"/>
          </p:cNvSpPr>
          <p:nvPr>
            <p:ph type="sldNum" sz="quarter" idx="12"/>
          </p:nvPr>
        </p:nvSpPr>
        <p:spPr/>
        <p:txBody>
          <a:bodyPr/>
          <a:lstStyle>
            <a:lvl1pPr>
              <a:defRPr/>
            </a:lvl1pPr>
          </a:lstStyle>
          <a:p>
            <a:fld id="{671498F0-7063-454F-826E-4E15FD1D790F}"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67537238"/>
      </p:ext>
    </p:extLst>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266423" y="1052516"/>
            <a:ext cx="9285064" cy="1719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US" smtClean="0"/>
              <a:t>24/04/2017</a:t>
            </a:r>
            <a:endParaRPr lang="en-GB" dirty="0"/>
          </a:p>
        </p:txBody>
      </p:sp>
      <p:sp>
        <p:nvSpPr>
          <p:cNvPr id="5" name="Footer Placeholder 4"/>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6" name="Slide Number Placeholder 5"/>
          <p:cNvSpPr>
            <a:spLocks noGrp="1"/>
          </p:cNvSpPr>
          <p:nvPr>
            <p:ph type="sldNum" sz="quarter" idx="12"/>
          </p:nvPr>
        </p:nvSpPr>
        <p:spPr/>
        <p:txBody>
          <a:bodyPr/>
          <a:lstStyle>
            <a:lvl1pPr>
              <a:defRPr/>
            </a:lvl1pPr>
          </a:lstStyle>
          <a:p>
            <a:fld id="{918324A8-8B90-43F0-97C4-B96BE492AA4F}"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0436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4061" y="116032"/>
            <a:ext cx="2232025" cy="26384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645242" y="116032"/>
            <a:ext cx="3006422" cy="26384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r>
              <a:rPr lang="en-US" smtClean="0"/>
              <a:t>24/04/2017</a:t>
            </a:r>
            <a:endParaRPr lang="en-GB" dirty="0"/>
          </a:p>
        </p:txBody>
      </p:sp>
      <p:sp>
        <p:nvSpPr>
          <p:cNvPr id="5" name="Footer Placeholder 4"/>
          <p:cNvSpPr>
            <a:spLocks noGrp="1"/>
          </p:cNvSpPr>
          <p:nvPr>
            <p:ph type="ftr" sz="quarter" idx="11"/>
          </p:nvPr>
        </p:nvSpPr>
        <p:spPr/>
        <p:txBody>
          <a:bodyPr/>
          <a:lstStyle>
            <a:lvl1pPr>
              <a:defRPr/>
            </a:lvl1pPr>
          </a:lstStyle>
          <a:p>
            <a:r>
              <a:rPr lang="en-GB" smtClean="0">
                <a:solidFill>
                  <a:srgbClr val="333399"/>
                </a:solidFill>
              </a:rPr>
              <a:t>HEPiX Spring 2017 - RAL Site Report</a:t>
            </a:r>
            <a:endParaRPr lang="en-GB" dirty="0">
              <a:solidFill>
                <a:srgbClr val="333399"/>
              </a:solidFill>
            </a:endParaRPr>
          </a:p>
        </p:txBody>
      </p:sp>
      <p:sp>
        <p:nvSpPr>
          <p:cNvPr id="6" name="Slide Number Placeholder 5"/>
          <p:cNvSpPr>
            <a:spLocks noGrp="1"/>
          </p:cNvSpPr>
          <p:nvPr>
            <p:ph type="sldNum" sz="quarter" idx="12"/>
          </p:nvPr>
        </p:nvSpPr>
        <p:spPr/>
        <p:txBody>
          <a:bodyPr/>
          <a:lstStyle>
            <a:lvl1pPr>
              <a:defRPr/>
            </a:lvl1pPr>
          </a:lstStyle>
          <a:p>
            <a:fld id="{3CAC1A77-5C44-4849-8B41-E24741C999B2}" type="slidenum">
              <a:rPr lang="en-GB">
                <a:solidFill>
                  <a:srgbClr val="333399"/>
                </a:solidFill>
              </a:rPr>
              <a:pPr/>
              <a:t>‹#›</a:t>
            </a:fld>
            <a:endParaRPr lang="en-GB" dirty="0">
              <a:solidFill>
                <a:srgbClr val="333399"/>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09042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1">
    <p:spTree>
      <p:nvGrpSpPr>
        <p:cNvPr id="1" name=""/>
        <p:cNvGrpSpPr/>
        <p:nvPr/>
      </p:nvGrpSpPr>
      <p:grpSpPr>
        <a:xfrm>
          <a:off x="0" y="0"/>
          <a:ext cx="0" cy="0"/>
          <a:chOff x="0" y="0"/>
          <a:chExt cx="0" cy="0"/>
        </a:xfrm>
      </p:grpSpPr>
      <p:pic>
        <p:nvPicPr>
          <p:cNvPr id="8" name="Picture 8" descr="CopertinaAR20113stesa.pdf"/>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b="5385"/>
          <a:stretch/>
        </p:blipFill>
        <p:spPr>
          <a:xfrm>
            <a:off x="-1322" y="1231903"/>
            <a:ext cx="9145322" cy="2197100"/>
          </a:xfrm>
          <a:prstGeom prst="rect">
            <a:avLst/>
          </a:prstGeom>
          <a:noFill/>
          <a:ln>
            <a:noFill/>
          </a:ln>
        </p:spPr>
      </p:pic>
      <p:sp>
        <p:nvSpPr>
          <p:cNvPr id="2" name="Titel 1"/>
          <p:cNvSpPr>
            <a:spLocks noGrp="1"/>
          </p:cNvSpPr>
          <p:nvPr>
            <p:ph type="ctrTitle"/>
          </p:nvPr>
        </p:nvSpPr>
        <p:spPr>
          <a:xfrm>
            <a:off x="323855" y="3429003"/>
            <a:ext cx="8496300" cy="1079500"/>
          </a:xfrm>
        </p:spPr>
        <p:txBody>
          <a:bodyPr lIns="0" tIns="0" rIns="0" bIns="0" anchor="b" anchorCtr="0">
            <a:noAutofit/>
          </a:bodyPr>
          <a:lstStyle>
            <a:lvl1pPr algn="l">
              <a:lnSpc>
                <a:spcPct val="100000"/>
              </a:lnSpc>
              <a:defRPr sz="2800" b="1">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323855" y="4508503"/>
            <a:ext cx="8496300" cy="2160588"/>
          </a:xfrm>
        </p:spPr>
        <p:txBody>
          <a:bodyPr lIns="0" tIns="179300" rIns="0" bIns="0" anchor="t" anchorCtr="0">
            <a:normAutofit/>
          </a:bodyPr>
          <a:lstStyle>
            <a:lvl1pPr marL="0" indent="0" algn="l">
              <a:spcBef>
                <a:spcPts val="0"/>
              </a:spcBef>
              <a:spcAft>
                <a:spcPts val="300"/>
              </a:spcAft>
              <a:buNone/>
              <a:defRPr sz="1800">
                <a:solidFill>
                  <a:schemeClr val="tx1">
                    <a:lumMod val="50000"/>
                    <a:lumOff val="50000"/>
                  </a:schemeClr>
                </a:solidFill>
                <a:latin typeface="+mn-lt"/>
                <a:ea typeface="Tahoma" panose="020B0604030504040204" pitchFamily="34" charset="0"/>
                <a:cs typeface="Tahoma" panose="020B0604030504040204" pitchFamily="34" charset="0"/>
              </a:defRPr>
            </a:lvl1pPr>
            <a:lvl2pPr marL="455400" indent="0" algn="ctr">
              <a:buNone/>
              <a:defRPr>
                <a:solidFill>
                  <a:schemeClr val="tx1">
                    <a:tint val="75000"/>
                  </a:schemeClr>
                </a:solidFill>
              </a:defRPr>
            </a:lvl2pPr>
            <a:lvl3pPr marL="910822" indent="0" algn="ctr">
              <a:buNone/>
              <a:defRPr>
                <a:solidFill>
                  <a:schemeClr val="tx1">
                    <a:tint val="75000"/>
                  </a:schemeClr>
                </a:solidFill>
              </a:defRPr>
            </a:lvl3pPr>
            <a:lvl4pPr marL="1366245" indent="0" algn="ctr">
              <a:buNone/>
              <a:defRPr>
                <a:solidFill>
                  <a:schemeClr val="tx1">
                    <a:tint val="75000"/>
                  </a:schemeClr>
                </a:solidFill>
              </a:defRPr>
            </a:lvl4pPr>
            <a:lvl5pPr marL="1821652" indent="0" algn="ctr">
              <a:buNone/>
              <a:defRPr>
                <a:solidFill>
                  <a:schemeClr val="tx1">
                    <a:tint val="75000"/>
                  </a:schemeClr>
                </a:solidFill>
              </a:defRPr>
            </a:lvl5pPr>
            <a:lvl6pPr marL="2277062" indent="0" algn="ctr">
              <a:buNone/>
              <a:defRPr>
                <a:solidFill>
                  <a:schemeClr val="tx1">
                    <a:tint val="75000"/>
                  </a:schemeClr>
                </a:solidFill>
              </a:defRPr>
            </a:lvl6pPr>
            <a:lvl7pPr marL="2732485" indent="0" algn="ctr">
              <a:buNone/>
              <a:defRPr>
                <a:solidFill>
                  <a:schemeClr val="tx1">
                    <a:tint val="75000"/>
                  </a:schemeClr>
                </a:solidFill>
              </a:defRPr>
            </a:lvl7pPr>
            <a:lvl8pPr marL="3187887" indent="0" algn="ctr">
              <a:buNone/>
              <a:defRPr>
                <a:solidFill>
                  <a:schemeClr val="tx1">
                    <a:tint val="75000"/>
                  </a:schemeClr>
                </a:solidFill>
              </a:defRPr>
            </a:lvl8pPr>
            <a:lvl9pPr marL="3643301" indent="0" algn="ctr">
              <a:buNone/>
              <a:defRPr>
                <a:solidFill>
                  <a:schemeClr val="tx1">
                    <a:tint val="75000"/>
                  </a:schemeClr>
                </a:solidFill>
              </a:defRPr>
            </a:lvl9pPr>
          </a:lstStyle>
          <a:p>
            <a:r>
              <a:rPr lang="en-US" noProof="0" smtClean="0"/>
              <a:t>Click to edit Master subtitle style</a:t>
            </a:r>
            <a:endParaRPr lang="en-US" noProof="0" dirty="0"/>
          </a:p>
        </p:txBody>
      </p:sp>
      <p:cxnSp>
        <p:nvCxnSpPr>
          <p:cNvPr id="22" name="Gerade Verbindung 10"/>
          <p:cNvCxnSpPr/>
          <p:nvPr userDrawn="1"/>
        </p:nvCxnSpPr>
        <p:spPr>
          <a:xfrm>
            <a:off x="0" y="3429000"/>
            <a:ext cx="9144000" cy="0"/>
          </a:xfrm>
          <a:prstGeom prst="line">
            <a:avLst/>
          </a:prstGeom>
          <a:ln w="28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7" descr="CSCS_RGB.eps"/>
          <p:cNvPicPr>
            <a:picLocks noChangeAspect="1"/>
          </p:cNvPicPr>
          <p:nvPr userDrawn="1"/>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0574" y="345784"/>
            <a:ext cx="2528472" cy="707013"/>
          </a:xfrm>
          <a:prstGeom prst="rect">
            <a:avLst/>
          </a:prstGeom>
        </p:spPr>
      </p:pic>
      <p:pic>
        <p:nvPicPr>
          <p:cNvPr id="11" name="Picture 9" descr="eth_logo_kurz_pos.eps"/>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3372" y="496565"/>
            <a:ext cx="946835" cy="154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26651502"/>
      </p:ext>
    </p:extLst>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2">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481" b="5952"/>
          <a:stretch/>
        </p:blipFill>
        <p:spPr bwMode="auto">
          <a:xfrm>
            <a:off x="0" y="1231903"/>
            <a:ext cx="9144000" cy="21971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2" name="Titel 1"/>
          <p:cNvSpPr>
            <a:spLocks noGrp="1"/>
          </p:cNvSpPr>
          <p:nvPr>
            <p:ph type="ctrTitle"/>
          </p:nvPr>
        </p:nvSpPr>
        <p:spPr>
          <a:xfrm>
            <a:off x="323855" y="3429003"/>
            <a:ext cx="8496300" cy="1079500"/>
          </a:xfrm>
        </p:spPr>
        <p:txBody>
          <a:bodyPr lIns="0" tIns="0" rIns="0" bIns="0" anchor="b" anchorCtr="0">
            <a:noAutofit/>
          </a:bodyPr>
          <a:lstStyle>
            <a:lvl1pPr algn="l">
              <a:lnSpc>
                <a:spcPct val="100000"/>
              </a:lnSpc>
              <a:defRPr sz="2800" b="1">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323855" y="4508503"/>
            <a:ext cx="8496300" cy="2160588"/>
          </a:xfrm>
        </p:spPr>
        <p:txBody>
          <a:bodyPr lIns="0" tIns="179300" rIns="0" bIns="0" anchor="t" anchorCtr="0">
            <a:normAutofit/>
          </a:bodyPr>
          <a:lstStyle>
            <a:lvl1pPr marL="0" indent="0" algn="l">
              <a:spcBef>
                <a:spcPts val="0"/>
              </a:spcBef>
              <a:spcAft>
                <a:spcPts val="300"/>
              </a:spcAft>
              <a:buNone/>
              <a:defRPr sz="1800">
                <a:solidFill>
                  <a:schemeClr val="tx1">
                    <a:lumMod val="50000"/>
                    <a:lumOff val="50000"/>
                  </a:schemeClr>
                </a:solidFill>
                <a:latin typeface="+mn-lt"/>
                <a:ea typeface="Tahoma" panose="020B0604030504040204" pitchFamily="34" charset="0"/>
                <a:cs typeface="Tahoma" panose="020B0604030504040204" pitchFamily="34" charset="0"/>
              </a:defRPr>
            </a:lvl1pPr>
            <a:lvl2pPr marL="455400" indent="0" algn="ctr">
              <a:buNone/>
              <a:defRPr>
                <a:solidFill>
                  <a:schemeClr val="tx1">
                    <a:tint val="75000"/>
                  </a:schemeClr>
                </a:solidFill>
              </a:defRPr>
            </a:lvl2pPr>
            <a:lvl3pPr marL="910822" indent="0" algn="ctr">
              <a:buNone/>
              <a:defRPr>
                <a:solidFill>
                  <a:schemeClr val="tx1">
                    <a:tint val="75000"/>
                  </a:schemeClr>
                </a:solidFill>
              </a:defRPr>
            </a:lvl3pPr>
            <a:lvl4pPr marL="1366245" indent="0" algn="ctr">
              <a:buNone/>
              <a:defRPr>
                <a:solidFill>
                  <a:schemeClr val="tx1">
                    <a:tint val="75000"/>
                  </a:schemeClr>
                </a:solidFill>
              </a:defRPr>
            </a:lvl4pPr>
            <a:lvl5pPr marL="1821652" indent="0" algn="ctr">
              <a:buNone/>
              <a:defRPr>
                <a:solidFill>
                  <a:schemeClr val="tx1">
                    <a:tint val="75000"/>
                  </a:schemeClr>
                </a:solidFill>
              </a:defRPr>
            </a:lvl5pPr>
            <a:lvl6pPr marL="2277062" indent="0" algn="ctr">
              <a:buNone/>
              <a:defRPr>
                <a:solidFill>
                  <a:schemeClr val="tx1">
                    <a:tint val="75000"/>
                  </a:schemeClr>
                </a:solidFill>
              </a:defRPr>
            </a:lvl6pPr>
            <a:lvl7pPr marL="2732485" indent="0" algn="ctr">
              <a:buNone/>
              <a:defRPr>
                <a:solidFill>
                  <a:schemeClr val="tx1">
                    <a:tint val="75000"/>
                  </a:schemeClr>
                </a:solidFill>
              </a:defRPr>
            </a:lvl7pPr>
            <a:lvl8pPr marL="3187887" indent="0" algn="ctr">
              <a:buNone/>
              <a:defRPr>
                <a:solidFill>
                  <a:schemeClr val="tx1">
                    <a:tint val="75000"/>
                  </a:schemeClr>
                </a:solidFill>
              </a:defRPr>
            </a:lvl8pPr>
            <a:lvl9pPr marL="3643301" indent="0" algn="ctr">
              <a:buNone/>
              <a:defRPr>
                <a:solidFill>
                  <a:schemeClr val="tx1">
                    <a:tint val="75000"/>
                  </a:schemeClr>
                </a:solidFill>
              </a:defRPr>
            </a:lvl9pPr>
          </a:lstStyle>
          <a:p>
            <a:r>
              <a:rPr lang="en-US" noProof="0" smtClean="0"/>
              <a:t>Click to edit Master subtitle style</a:t>
            </a:r>
            <a:endParaRPr lang="en-US" noProof="0" dirty="0"/>
          </a:p>
        </p:txBody>
      </p:sp>
      <p:cxnSp>
        <p:nvCxnSpPr>
          <p:cNvPr id="22" name="Gerade Verbindung 10"/>
          <p:cNvCxnSpPr/>
          <p:nvPr userDrawn="1"/>
        </p:nvCxnSpPr>
        <p:spPr>
          <a:xfrm>
            <a:off x="0" y="3429000"/>
            <a:ext cx="9144000" cy="0"/>
          </a:xfrm>
          <a:prstGeom prst="line">
            <a:avLst/>
          </a:prstGeom>
          <a:ln w="28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7" descr="CSCS_RGB.eps"/>
          <p:cNvPicPr>
            <a:picLocks noChangeAspect="1"/>
          </p:cNvPicPr>
          <p:nvPr userDrawn="1"/>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0574" y="345784"/>
            <a:ext cx="2528472" cy="707013"/>
          </a:xfrm>
          <a:prstGeom prst="rect">
            <a:avLst/>
          </a:prstGeom>
        </p:spPr>
      </p:pic>
      <p:pic>
        <p:nvPicPr>
          <p:cNvPr id="11" name="Picture 9" descr="eth_logo_kurz_pos.eps"/>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3372" y="496565"/>
            <a:ext cx="946835" cy="154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1364951"/>
      </p:ext>
    </p:extLst>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3">
    <p:spTree>
      <p:nvGrpSpPr>
        <p:cNvPr id="1" name=""/>
        <p:cNvGrpSpPr/>
        <p:nvPr/>
      </p:nvGrpSpPr>
      <p:grpSpPr>
        <a:xfrm>
          <a:off x="0" y="0"/>
          <a:ext cx="0" cy="0"/>
          <a:chOff x="0" y="0"/>
          <a:chExt cx="0" cy="0"/>
        </a:xfrm>
      </p:grpSpPr>
      <p:pic>
        <p:nvPicPr>
          <p:cNvPr id="8" name="Picture 3" descr="11.jpg"/>
          <p:cNvPicPr>
            <a:picLocks noChangeAspect="1"/>
          </p:cNvPicPr>
          <p:nvPr userDrawn="1"/>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p:blipFill>
        <p:spPr>
          <a:xfrm>
            <a:off x="0" y="1231903"/>
            <a:ext cx="9144000" cy="2198252"/>
          </a:xfrm>
          <a:prstGeom prst="rect">
            <a:avLst/>
          </a:prstGeom>
          <a:noFill/>
          <a:ln>
            <a:noFill/>
          </a:ln>
        </p:spPr>
      </p:pic>
      <p:sp>
        <p:nvSpPr>
          <p:cNvPr id="2" name="Titel 1"/>
          <p:cNvSpPr>
            <a:spLocks noGrp="1"/>
          </p:cNvSpPr>
          <p:nvPr>
            <p:ph type="ctrTitle"/>
          </p:nvPr>
        </p:nvSpPr>
        <p:spPr>
          <a:xfrm>
            <a:off x="323855" y="3429003"/>
            <a:ext cx="8496300" cy="1079500"/>
          </a:xfrm>
        </p:spPr>
        <p:txBody>
          <a:bodyPr lIns="0" tIns="0" rIns="0" bIns="0" anchor="b" anchorCtr="0">
            <a:noAutofit/>
          </a:bodyPr>
          <a:lstStyle>
            <a:lvl1pPr algn="l">
              <a:lnSpc>
                <a:spcPct val="100000"/>
              </a:lnSpc>
              <a:defRPr sz="2800" b="1">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noProof="0" smtClean="0"/>
              <a:t>Click to edit Master title style</a:t>
            </a:r>
            <a:endParaRPr lang="en-US" noProof="0" dirty="0"/>
          </a:p>
        </p:txBody>
      </p:sp>
      <p:sp>
        <p:nvSpPr>
          <p:cNvPr id="3" name="Untertitel 2"/>
          <p:cNvSpPr>
            <a:spLocks noGrp="1"/>
          </p:cNvSpPr>
          <p:nvPr>
            <p:ph type="subTitle" idx="1"/>
          </p:nvPr>
        </p:nvSpPr>
        <p:spPr>
          <a:xfrm>
            <a:off x="323855" y="4508503"/>
            <a:ext cx="8496300" cy="2160588"/>
          </a:xfrm>
        </p:spPr>
        <p:txBody>
          <a:bodyPr lIns="0" tIns="179300" rIns="0" bIns="0" anchor="t" anchorCtr="0">
            <a:normAutofit/>
          </a:bodyPr>
          <a:lstStyle>
            <a:lvl1pPr marL="0" indent="0" algn="l">
              <a:spcBef>
                <a:spcPts val="0"/>
              </a:spcBef>
              <a:spcAft>
                <a:spcPts val="300"/>
              </a:spcAft>
              <a:buNone/>
              <a:defRPr sz="1800">
                <a:solidFill>
                  <a:schemeClr val="tx1">
                    <a:lumMod val="50000"/>
                    <a:lumOff val="50000"/>
                  </a:schemeClr>
                </a:solidFill>
                <a:latin typeface="+mn-lt"/>
                <a:ea typeface="Tahoma" panose="020B0604030504040204" pitchFamily="34" charset="0"/>
                <a:cs typeface="Tahoma" panose="020B0604030504040204" pitchFamily="34" charset="0"/>
              </a:defRPr>
            </a:lvl1pPr>
            <a:lvl2pPr marL="455400" indent="0" algn="ctr">
              <a:buNone/>
              <a:defRPr>
                <a:solidFill>
                  <a:schemeClr val="tx1">
                    <a:tint val="75000"/>
                  </a:schemeClr>
                </a:solidFill>
              </a:defRPr>
            </a:lvl2pPr>
            <a:lvl3pPr marL="910822" indent="0" algn="ctr">
              <a:buNone/>
              <a:defRPr>
                <a:solidFill>
                  <a:schemeClr val="tx1">
                    <a:tint val="75000"/>
                  </a:schemeClr>
                </a:solidFill>
              </a:defRPr>
            </a:lvl3pPr>
            <a:lvl4pPr marL="1366245" indent="0" algn="ctr">
              <a:buNone/>
              <a:defRPr>
                <a:solidFill>
                  <a:schemeClr val="tx1">
                    <a:tint val="75000"/>
                  </a:schemeClr>
                </a:solidFill>
              </a:defRPr>
            </a:lvl4pPr>
            <a:lvl5pPr marL="1821652" indent="0" algn="ctr">
              <a:buNone/>
              <a:defRPr>
                <a:solidFill>
                  <a:schemeClr val="tx1">
                    <a:tint val="75000"/>
                  </a:schemeClr>
                </a:solidFill>
              </a:defRPr>
            </a:lvl5pPr>
            <a:lvl6pPr marL="2277062" indent="0" algn="ctr">
              <a:buNone/>
              <a:defRPr>
                <a:solidFill>
                  <a:schemeClr val="tx1">
                    <a:tint val="75000"/>
                  </a:schemeClr>
                </a:solidFill>
              </a:defRPr>
            </a:lvl6pPr>
            <a:lvl7pPr marL="2732485" indent="0" algn="ctr">
              <a:buNone/>
              <a:defRPr>
                <a:solidFill>
                  <a:schemeClr val="tx1">
                    <a:tint val="75000"/>
                  </a:schemeClr>
                </a:solidFill>
              </a:defRPr>
            </a:lvl7pPr>
            <a:lvl8pPr marL="3187887" indent="0" algn="ctr">
              <a:buNone/>
              <a:defRPr>
                <a:solidFill>
                  <a:schemeClr val="tx1">
                    <a:tint val="75000"/>
                  </a:schemeClr>
                </a:solidFill>
              </a:defRPr>
            </a:lvl8pPr>
            <a:lvl9pPr marL="3643301" indent="0" algn="ctr">
              <a:buNone/>
              <a:defRPr>
                <a:solidFill>
                  <a:schemeClr val="tx1">
                    <a:tint val="75000"/>
                  </a:schemeClr>
                </a:solidFill>
              </a:defRPr>
            </a:lvl9pPr>
          </a:lstStyle>
          <a:p>
            <a:r>
              <a:rPr lang="en-US" noProof="0" smtClean="0"/>
              <a:t>Click to edit Master subtitle style</a:t>
            </a:r>
            <a:endParaRPr lang="en-US" noProof="0" dirty="0"/>
          </a:p>
        </p:txBody>
      </p:sp>
      <p:cxnSp>
        <p:nvCxnSpPr>
          <p:cNvPr id="22" name="Gerade Verbindung 10"/>
          <p:cNvCxnSpPr/>
          <p:nvPr userDrawn="1"/>
        </p:nvCxnSpPr>
        <p:spPr>
          <a:xfrm>
            <a:off x="0" y="3429000"/>
            <a:ext cx="9144000" cy="0"/>
          </a:xfrm>
          <a:prstGeom prst="line">
            <a:avLst/>
          </a:prstGeom>
          <a:ln w="28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7" descr="CSCS_RGB.eps"/>
          <p:cNvPicPr>
            <a:picLocks noChangeAspect="1"/>
          </p:cNvPicPr>
          <p:nvPr userDrawn="1"/>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0574" y="345784"/>
            <a:ext cx="2528472" cy="707013"/>
          </a:xfrm>
          <a:prstGeom prst="rect">
            <a:avLst/>
          </a:prstGeom>
        </p:spPr>
      </p:pic>
      <p:pic>
        <p:nvPicPr>
          <p:cNvPr id="11" name="Picture 9" descr="eth_logo_kurz_pos.eps"/>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3372" y="496565"/>
            <a:ext cx="946835" cy="154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7597674"/>
      </p:ext>
    </p:extLst>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able_of_Contents">
    <p:spTree>
      <p:nvGrpSpPr>
        <p:cNvPr id="1" name=""/>
        <p:cNvGrpSpPr/>
        <p:nvPr/>
      </p:nvGrpSpPr>
      <p:grpSpPr>
        <a:xfrm>
          <a:off x="0" y="0"/>
          <a:ext cx="0" cy="0"/>
          <a:chOff x="0" y="0"/>
          <a:chExt cx="0" cy="0"/>
        </a:xfrm>
      </p:grpSpPr>
      <p:sp>
        <p:nvSpPr>
          <p:cNvPr id="2" name="Titel 1"/>
          <p:cNvSpPr>
            <a:spLocks noGrp="1"/>
          </p:cNvSpPr>
          <p:nvPr>
            <p:ph type="title"/>
          </p:nvPr>
        </p:nvSpPr>
        <p:spPr>
          <a:xfrm>
            <a:off x="323855" y="46043"/>
            <a:ext cx="8496300" cy="862012"/>
          </a:xfrm>
        </p:spPr>
        <p:txBody>
          <a:bodyPr wrap="none" tIns="0" anchor="b" anchorCtr="0">
            <a:noAutofit/>
          </a:bodyPr>
          <a:lstStyle>
            <a:lvl1pPr>
              <a:defRPr sz="2600" baseline="0">
                <a:solidFill>
                  <a:schemeClr val="tx1">
                    <a:lumMod val="75000"/>
                    <a:lumOff val="25000"/>
                  </a:schemeClr>
                </a:solidFill>
              </a:defRPr>
            </a:lvl1pPr>
          </a:lstStyle>
          <a:p>
            <a:r>
              <a:rPr lang="en-US" noProof="0" smtClean="0"/>
              <a:t>Click to edit Master title style</a:t>
            </a:r>
            <a:endParaRPr lang="en-US" noProof="0" dirty="0"/>
          </a:p>
        </p:txBody>
      </p:sp>
      <p:sp>
        <p:nvSpPr>
          <p:cNvPr id="3" name="Inhaltsplatzhalter 2"/>
          <p:cNvSpPr>
            <a:spLocks noGrp="1"/>
          </p:cNvSpPr>
          <p:nvPr>
            <p:ph idx="1" hasCustomPrompt="1"/>
          </p:nvPr>
        </p:nvSpPr>
        <p:spPr>
          <a:xfrm>
            <a:off x="323855" y="1087464"/>
            <a:ext cx="8496300" cy="5140325"/>
          </a:xfrm>
          <a:solidFill>
            <a:schemeClr val="bg1">
              <a:lumMod val="95000"/>
            </a:schemeClr>
          </a:solidFill>
        </p:spPr>
        <p:txBody>
          <a:bodyPr tIns="57372"/>
          <a:lstStyle>
            <a:lvl1pPr marL="583496" indent="-488624">
              <a:buFont typeface="+mj-lt"/>
              <a:buAutoNum type="arabicPeriod"/>
              <a:tabLst/>
              <a:defRPr/>
            </a:lvl1pPr>
            <a:lvl2pPr marL="895012" indent="-287797">
              <a:spcBef>
                <a:spcPts val="0"/>
              </a:spcBef>
              <a:tabLst/>
              <a:defRPr/>
            </a:lvl2pPr>
          </a:lstStyle>
          <a:p>
            <a:pPr lvl="0"/>
            <a:r>
              <a:rPr lang="en-US" noProof="0" dirty="0" err="1"/>
              <a:t>Textmasterformat</a:t>
            </a:r>
            <a:r>
              <a:rPr lang="en-US" noProof="0" dirty="0"/>
              <a:t> </a:t>
            </a:r>
            <a:r>
              <a:rPr lang="en-US" noProof="0" dirty="0" err="1"/>
              <a:t>bearbeiten</a:t>
            </a:r>
            <a:endParaRPr lang="en-US" noProof="0" dirty="0"/>
          </a:p>
        </p:txBody>
      </p:sp>
      <p:sp>
        <p:nvSpPr>
          <p:cNvPr id="10" name="Fußzeilenplatzhalter 4"/>
          <p:cNvSpPr>
            <a:spLocks noGrp="1"/>
          </p:cNvSpPr>
          <p:nvPr>
            <p:ph type="ftr" sz="quarter" idx="3"/>
          </p:nvPr>
        </p:nvSpPr>
        <p:spPr>
          <a:xfrm>
            <a:off x="1475656" y="6456392"/>
            <a:ext cx="3087434" cy="144016"/>
          </a:xfrm>
          <a:prstGeom prst="rect">
            <a:avLst/>
          </a:prstGeom>
        </p:spPr>
        <p:txBody>
          <a:bodyPr vert="horz" lIns="0" tIns="0" rIns="71715" bIns="0" rtlCol="0" anchor="ctr"/>
          <a:lstStyle>
            <a:lvl1pPr algn="r">
              <a:defRPr sz="800">
                <a:solidFill>
                  <a:schemeClr val="tx1">
                    <a:lumMod val="65000"/>
                    <a:lumOff val="35000"/>
                  </a:schemeClr>
                </a:solidFill>
              </a:defRPr>
            </a:lvl1pPr>
          </a:lstStyle>
          <a:p>
            <a:r>
              <a:rPr lang="en-US">
                <a:solidFill>
                  <a:prstClr val="black">
                    <a:lumMod val="65000"/>
                    <a:lumOff val="35000"/>
                  </a:prstClr>
                </a:solidFill>
              </a:rPr>
              <a:t>Insert_Footer</a:t>
            </a:r>
            <a:endParaRPr lang="en-US" dirty="0">
              <a:solidFill>
                <a:prstClr val="black">
                  <a:lumMod val="65000"/>
                  <a:lumOff val="35000"/>
                </a:prstClr>
              </a:solidFill>
            </a:endParaRPr>
          </a:p>
        </p:txBody>
      </p:sp>
      <p:sp>
        <p:nvSpPr>
          <p:cNvPr id="11" name="Foliennummernplatzhalter 5"/>
          <p:cNvSpPr>
            <a:spLocks noGrp="1"/>
          </p:cNvSpPr>
          <p:nvPr>
            <p:ph type="sldNum" sz="quarter" idx="4"/>
          </p:nvPr>
        </p:nvSpPr>
        <p:spPr>
          <a:xfrm>
            <a:off x="4572001" y="6456393"/>
            <a:ext cx="288032" cy="144016"/>
          </a:xfrm>
          <a:prstGeom prst="rect">
            <a:avLst/>
          </a:prstGeom>
        </p:spPr>
        <p:txBody>
          <a:bodyPr vert="horz" lIns="71715" tIns="0" rIns="0" bIns="0" rtlCol="0" anchor="ctr"/>
          <a:lstStyle>
            <a:lvl1pPr algn="l">
              <a:defRPr sz="800">
                <a:solidFill>
                  <a:schemeClr val="tx1">
                    <a:lumMod val="65000"/>
                    <a:lumOff val="35000"/>
                  </a:schemeClr>
                </a:solidFill>
              </a:defRPr>
            </a:lvl1pPr>
          </a:lstStyle>
          <a:p>
            <a:fld id="{69C859BB-BF0B-4BDC-BBD4-42B4A100F88B}" type="slidenum">
              <a:rPr lang="de-CH" smtClean="0">
                <a:solidFill>
                  <a:prstClr val="black">
                    <a:lumMod val="65000"/>
                    <a:lumOff val="35000"/>
                  </a:prstClr>
                </a:solidFill>
              </a:rPr>
              <a:pPr/>
              <a:t>‹#›</a:t>
            </a:fld>
            <a:endParaRPr lang="de-CH" dirty="0">
              <a:solidFill>
                <a:prstClr val="black">
                  <a:lumMod val="65000"/>
                  <a:lumOff val="3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92539458"/>
      </p:ext>
    </p:extLst>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hapter Title">
    <p:spTree>
      <p:nvGrpSpPr>
        <p:cNvPr id="1" name=""/>
        <p:cNvGrpSpPr/>
        <p:nvPr/>
      </p:nvGrpSpPr>
      <p:grpSpPr>
        <a:xfrm>
          <a:off x="0" y="0"/>
          <a:ext cx="0" cy="0"/>
          <a:chOff x="0" y="0"/>
          <a:chExt cx="0" cy="0"/>
        </a:xfrm>
      </p:grpSpPr>
      <p:sp>
        <p:nvSpPr>
          <p:cNvPr id="2" name="Titel 1"/>
          <p:cNvSpPr>
            <a:spLocks noGrp="1"/>
          </p:cNvSpPr>
          <p:nvPr>
            <p:ph type="ctrTitle"/>
          </p:nvPr>
        </p:nvSpPr>
        <p:spPr>
          <a:xfrm>
            <a:off x="323855" y="2349503"/>
            <a:ext cx="8496300" cy="1079500"/>
          </a:xfrm>
        </p:spPr>
        <p:txBody>
          <a:bodyPr lIns="0" tIns="0" rIns="0" bIns="71715" anchor="b" anchorCtr="0">
            <a:noAutofit/>
          </a:bodyPr>
          <a:lstStyle>
            <a:lvl1pPr algn="l">
              <a:lnSpc>
                <a:spcPct val="100000"/>
              </a:lnSpc>
              <a:defRPr sz="2800" b="1">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noProof="0" smtClean="0"/>
              <a:t>Click to edit Master title style</a:t>
            </a:r>
            <a:endParaRPr lang="en-US" noProof="0" dirty="0"/>
          </a:p>
        </p:txBody>
      </p:sp>
      <p:cxnSp>
        <p:nvCxnSpPr>
          <p:cNvPr id="22" name="Gerade Verbindung 10"/>
          <p:cNvCxnSpPr/>
          <p:nvPr userDrawn="1"/>
        </p:nvCxnSpPr>
        <p:spPr>
          <a:xfrm>
            <a:off x="0" y="3429000"/>
            <a:ext cx="9144000" cy="0"/>
          </a:xfrm>
          <a:prstGeom prst="line">
            <a:avLst/>
          </a:prstGeom>
          <a:ln w="28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7" descr="CSCS_RGB.eps"/>
          <p:cNvPicPr>
            <a:picLocks noChangeAspect="1"/>
          </p:cNvPicPr>
          <p:nvPr userDrawn="1"/>
        </p:nvPicPr>
        <p:blipFill>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0574" y="345784"/>
            <a:ext cx="2528472" cy="707013"/>
          </a:xfrm>
          <a:prstGeom prst="rect">
            <a:avLst/>
          </a:prstGeom>
        </p:spPr>
      </p:pic>
      <p:pic>
        <p:nvPicPr>
          <p:cNvPr id="11" name="Picture 9" descr="eth_logo_kurz_pos.eps"/>
          <p:cNvPicPr>
            <a:picLocks noChangeAspect="1"/>
          </p:cNvPicPr>
          <p:nvPr userDrawn="1"/>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3372" y="496565"/>
            <a:ext cx="946835" cy="154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4119321"/>
      </p:ext>
    </p:extLst>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t">
    <p:spTree>
      <p:nvGrpSpPr>
        <p:cNvPr id="1" name=""/>
        <p:cNvGrpSpPr/>
        <p:nvPr/>
      </p:nvGrpSpPr>
      <p:grpSpPr>
        <a:xfrm>
          <a:off x="0" y="0"/>
          <a:ext cx="0" cy="0"/>
          <a:chOff x="0" y="0"/>
          <a:chExt cx="0" cy="0"/>
        </a:xfrm>
      </p:grpSpPr>
      <p:sp>
        <p:nvSpPr>
          <p:cNvPr id="2" name="Titel 1"/>
          <p:cNvSpPr>
            <a:spLocks noGrp="1"/>
          </p:cNvSpPr>
          <p:nvPr>
            <p:ph type="title"/>
          </p:nvPr>
        </p:nvSpPr>
        <p:spPr>
          <a:xfrm>
            <a:off x="323855" y="46043"/>
            <a:ext cx="8496300" cy="862012"/>
          </a:xfrm>
        </p:spPr>
        <p:txBody>
          <a:bodyPr wrap="none" tIns="0" anchor="b" anchorCtr="0">
            <a:noAutofit/>
          </a:bodyPr>
          <a:lstStyle>
            <a:lvl1pPr>
              <a:defRPr sz="2600">
                <a:solidFill>
                  <a:schemeClr val="tx1">
                    <a:lumMod val="75000"/>
                    <a:lumOff val="25000"/>
                  </a:schemeClr>
                </a:solidFill>
              </a:defRPr>
            </a:lvl1pPr>
          </a:lstStyle>
          <a:p>
            <a:r>
              <a:rPr lang="en-US" noProof="0" smtClean="0"/>
              <a:t>Click to edit Master title style</a:t>
            </a:r>
            <a:endParaRPr lang="en-US" noProof="0" dirty="0"/>
          </a:p>
        </p:txBody>
      </p:sp>
      <p:sp>
        <p:nvSpPr>
          <p:cNvPr id="3" name="Inhaltsplatzhalter 2"/>
          <p:cNvSpPr>
            <a:spLocks noGrp="1"/>
          </p:cNvSpPr>
          <p:nvPr>
            <p:ph idx="1"/>
          </p:nvPr>
        </p:nvSpPr>
        <p:spPr>
          <a:xfrm>
            <a:off x="323855" y="1087464"/>
            <a:ext cx="8496300" cy="5140325"/>
          </a:xfrm>
        </p:spPr>
        <p:txBody>
          <a:bodyPr tIns="57372"/>
          <a:lstStyle>
            <a:lvl2pPr>
              <a:spcBef>
                <a:spcPts val="0"/>
              </a:spcBef>
              <a:defRPr/>
            </a:lvl2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10" name="Fußzeilenplatzhalter 4"/>
          <p:cNvSpPr>
            <a:spLocks noGrp="1"/>
          </p:cNvSpPr>
          <p:nvPr>
            <p:ph type="ftr" sz="quarter" idx="3"/>
          </p:nvPr>
        </p:nvSpPr>
        <p:spPr>
          <a:xfrm>
            <a:off x="1475656" y="6456392"/>
            <a:ext cx="3087434" cy="144016"/>
          </a:xfrm>
          <a:prstGeom prst="rect">
            <a:avLst/>
          </a:prstGeom>
        </p:spPr>
        <p:txBody>
          <a:bodyPr vert="horz" lIns="0" tIns="0" rIns="71715" bIns="0" rtlCol="0" anchor="ctr"/>
          <a:lstStyle>
            <a:lvl1pPr algn="r">
              <a:defRPr sz="800">
                <a:solidFill>
                  <a:schemeClr val="tx1">
                    <a:lumMod val="65000"/>
                    <a:lumOff val="35000"/>
                  </a:schemeClr>
                </a:solidFill>
              </a:defRPr>
            </a:lvl1pPr>
          </a:lstStyle>
          <a:p>
            <a:r>
              <a:rPr lang="en-US">
                <a:solidFill>
                  <a:prstClr val="black">
                    <a:lumMod val="65000"/>
                    <a:lumOff val="35000"/>
                  </a:prstClr>
                </a:solidFill>
              </a:rPr>
              <a:t>Insert_Footer</a:t>
            </a:r>
            <a:endParaRPr lang="en-US" dirty="0">
              <a:solidFill>
                <a:prstClr val="black">
                  <a:lumMod val="65000"/>
                  <a:lumOff val="35000"/>
                </a:prstClr>
              </a:solidFill>
            </a:endParaRPr>
          </a:p>
        </p:txBody>
      </p:sp>
      <p:sp>
        <p:nvSpPr>
          <p:cNvPr id="11" name="Foliennummernplatzhalter 5"/>
          <p:cNvSpPr>
            <a:spLocks noGrp="1"/>
          </p:cNvSpPr>
          <p:nvPr>
            <p:ph type="sldNum" sz="quarter" idx="4"/>
          </p:nvPr>
        </p:nvSpPr>
        <p:spPr>
          <a:xfrm>
            <a:off x="4572001" y="6456393"/>
            <a:ext cx="288032" cy="144016"/>
          </a:xfrm>
          <a:prstGeom prst="rect">
            <a:avLst/>
          </a:prstGeom>
        </p:spPr>
        <p:txBody>
          <a:bodyPr vert="horz" lIns="71715" tIns="0" rIns="0" bIns="0" rtlCol="0" anchor="ctr"/>
          <a:lstStyle>
            <a:lvl1pPr algn="l">
              <a:defRPr sz="800">
                <a:solidFill>
                  <a:schemeClr val="tx1">
                    <a:lumMod val="65000"/>
                    <a:lumOff val="35000"/>
                  </a:schemeClr>
                </a:solidFill>
              </a:defRPr>
            </a:lvl1pPr>
          </a:lstStyle>
          <a:p>
            <a:fld id="{69C859BB-BF0B-4BDC-BBD4-42B4A100F88B}" type="slidenum">
              <a:rPr lang="de-CH" smtClean="0">
                <a:solidFill>
                  <a:prstClr val="black">
                    <a:lumMod val="65000"/>
                    <a:lumOff val="35000"/>
                  </a:prstClr>
                </a:solidFill>
              </a:rPr>
              <a:pPr/>
              <a:t>‹#›</a:t>
            </a:fld>
            <a:endParaRPr lang="de-CH" dirty="0">
              <a:solidFill>
                <a:prstClr val="black">
                  <a:lumMod val="65000"/>
                  <a:lumOff val="3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9619794"/>
      </p:ext>
    </p:extLst>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2 Column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23850" y="1087464"/>
            <a:ext cx="4103688" cy="5140325"/>
          </a:xfrm>
        </p:spPr>
        <p:txBody>
          <a:bodyPr tIns="71715">
            <a:normAutofit/>
          </a:bodyPr>
          <a:lstStyle>
            <a:lvl1pPr>
              <a:defRPr sz="2000"/>
            </a:lvl1pPr>
            <a:lvl2pPr>
              <a:spcBef>
                <a:spcPts val="0"/>
              </a:spcBef>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4" name="Inhaltsplatzhalter 3"/>
          <p:cNvSpPr>
            <a:spLocks noGrp="1"/>
          </p:cNvSpPr>
          <p:nvPr>
            <p:ph sz="half" idx="2"/>
          </p:nvPr>
        </p:nvSpPr>
        <p:spPr>
          <a:xfrm>
            <a:off x="4716558" y="1087464"/>
            <a:ext cx="4103687" cy="5140325"/>
          </a:xfrm>
        </p:spPr>
        <p:txBody>
          <a:bodyPr tIns="71715">
            <a:normAutofit/>
          </a:bodyPr>
          <a:lstStyle>
            <a:lvl1pPr>
              <a:defRPr sz="2000"/>
            </a:lvl1pPr>
            <a:lvl2pPr>
              <a:spcBef>
                <a:spcPts val="0"/>
              </a:spcBef>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dirty="0"/>
          </a:p>
        </p:txBody>
      </p:sp>
      <p:sp>
        <p:nvSpPr>
          <p:cNvPr id="8" name="Fußzeilenplatzhalter 4"/>
          <p:cNvSpPr>
            <a:spLocks noGrp="1"/>
          </p:cNvSpPr>
          <p:nvPr>
            <p:ph type="ftr" sz="quarter" idx="3"/>
          </p:nvPr>
        </p:nvSpPr>
        <p:spPr>
          <a:xfrm>
            <a:off x="1475656" y="6456392"/>
            <a:ext cx="3087434" cy="144016"/>
          </a:xfrm>
          <a:prstGeom prst="rect">
            <a:avLst/>
          </a:prstGeom>
        </p:spPr>
        <p:txBody>
          <a:bodyPr vert="horz" lIns="0" tIns="0" rIns="71715" bIns="0" rtlCol="0" anchor="ctr"/>
          <a:lstStyle>
            <a:lvl1pPr algn="r">
              <a:defRPr sz="800">
                <a:solidFill>
                  <a:schemeClr val="tx1">
                    <a:lumMod val="65000"/>
                    <a:lumOff val="35000"/>
                  </a:schemeClr>
                </a:solidFill>
              </a:defRPr>
            </a:lvl1pPr>
          </a:lstStyle>
          <a:p>
            <a:r>
              <a:rPr lang="en-US">
                <a:solidFill>
                  <a:prstClr val="black">
                    <a:lumMod val="65000"/>
                    <a:lumOff val="35000"/>
                  </a:prstClr>
                </a:solidFill>
              </a:rPr>
              <a:t>Insert_Footer</a:t>
            </a:r>
            <a:endParaRPr lang="en-US" dirty="0">
              <a:solidFill>
                <a:prstClr val="black">
                  <a:lumMod val="65000"/>
                  <a:lumOff val="35000"/>
                </a:prstClr>
              </a:solidFill>
            </a:endParaRPr>
          </a:p>
        </p:txBody>
      </p:sp>
      <p:sp>
        <p:nvSpPr>
          <p:cNvPr id="9" name="Foliennummernplatzhalter 5"/>
          <p:cNvSpPr>
            <a:spLocks noGrp="1"/>
          </p:cNvSpPr>
          <p:nvPr>
            <p:ph type="sldNum" sz="quarter" idx="4"/>
          </p:nvPr>
        </p:nvSpPr>
        <p:spPr>
          <a:xfrm>
            <a:off x="4572001" y="6456393"/>
            <a:ext cx="288032" cy="144016"/>
          </a:xfrm>
          <a:prstGeom prst="rect">
            <a:avLst/>
          </a:prstGeom>
        </p:spPr>
        <p:txBody>
          <a:bodyPr vert="horz" lIns="71715" tIns="0" rIns="0" bIns="0" rtlCol="0" anchor="ctr"/>
          <a:lstStyle>
            <a:lvl1pPr algn="l">
              <a:defRPr sz="800">
                <a:solidFill>
                  <a:schemeClr val="tx1">
                    <a:lumMod val="65000"/>
                    <a:lumOff val="35000"/>
                  </a:schemeClr>
                </a:solidFill>
              </a:defRPr>
            </a:lvl1pPr>
          </a:lstStyle>
          <a:p>
            <a:fld id="{69C859BB-BF0B-4BDC-BBD4-42B4A100F88B}" type="slidenum">
              <a:rPr lang="de-CH" smtClean="0">
                <a:solidFill>
                  <a:prstClr val="black">
                    <a:lumMod val="65000"/>
                    <a:lumOff val="35000"/>
                  </a:prstClr>
                </a:solidFill>
              </a:rPr>
              <a:pPr/>
              <a:t>‹#›</a:t>
            </a:fld>
            <a:endParaRPr lang="de-CH" dirty="0">
              <a:solidFill>
                <a:prstClr val="black">
                  <a:lumMod val="65000"/>
                  <a:lumOff val="35000"/>
                </a:prstClr>
              </a:solidFill>
            </a:endParaRPr>
          </a:p>
        </p:txBody>
      </p:sp>
      <p:sp>
        <p:nvSpPr>
          <p:cNvPr id="11" name="Titel 1"/>
          <p:cNvSpPr>
            <a:spLocks noGrp="1"/>
          </p:cNvSpPr>
          <p:nvPr>
            <p:ph type="title"/>
          </p:nvPr>
        </p:nvSpPr>
        <p:spPr>
          <a:xfrm>
            <a:off x="323855" y="46043"/>
            <a:ext cx="8496300" cy="862012"/>
          </a:xfrm>
        </p:spPr>
        <p:txBody>
          <a:bodyPr wrap="none" tIns="0" anchor="b" anchorCtr="0">
            <a:noAutofit/>
          </a:bodyPr>
          <a:lstStyle>
            <a:lvl1pPr>
              <a:defRPr>
                <a:solidFill>
                  <a:schemeClr val="tx1">
                    <a:lumMod val="75000"/>
                    <a:lumOff val="25000"/>
                  </a:schemeClr>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55358898"/>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3751" indent="0">
              <a:buNone/>
              <a:defRPr sz="2800"/>
            </a:lvl2pPr>
            <a:lvl3pPr marL="907483" indent="0">
              <a:buNone/>
              <a:defRPr sz="2400"/>
            </a:lvl3pPr>
            <a:lvl4pPr marL="1361220" indent="0">
              <a:buNone/>
              <a:defRPr sz="2000"/>
            </a:lvl4pPr>
            <a:lvl5pPr marL="1814974" indent="0">
              <a:buNone/>
              <a:defRPr sz="2000"/>
            </a:lvl5pPr>
            <a:lvl6pPr marL="2268737" indent="0">
              <a:buNone/>
              <a:defRPr sz="2000"/>
            </a:lvl6pPr>
            <a:lvl7pPr marL="2722458" indent="0">
              <a:buNone/>
              <a:defRPr sz="2000"/>
            </a:lvl7pPr>
            <a:lvl8pPr marL="3176206" indent="0">
              <a:buNone/>
              <a:defRPr sz="2000"/>
            </a:lvl8pPr>
            <a:lvl9pPr marL="3629943" indent="0">
              <a:buNone/>
              <a:defRPr sz="2000"/>
            </a:lvl9pPr>
          </a:lstStyle>
          <a:p>
            <a:endParaRPr lang="en-US"/>
          </a:p>
        </p:txBody>
      </p:sp>
      <p:sp>
        <p:nvSpPr>
          <p:cNvPr id="4" name="Text Placeholder 3"/>
          <p:cNvSpPr>
            <a:spLocks noGrp="1"/>
          </p:cNvSpPr>
          <p:nvPr>
            <p:ph type="body" sz="half" idx="2"/>
          </p:nvPr>
        </p:nvSpPr>
        <p:spPr>
          <a:xfrm>
            <a:off x="1792288" y="5367370"/>
            <a:ext cx="5486400" cy="804863"/>
          </a:xfrm>
        </p:spPr>
        <p:txBody>
          <a:bodyPr/>
          <a:lstStyle>
            <a:lvl1pPr marL="0" indent="0">
              <a:buNone/>
              <a:defRPr sz="1400"/>
            </a:lvl1pPr>
            <a:lvl2pPr marL="453751" indent="0">
              <a:buNone/>
              <a:defRPr sz="1200"/>
            </a:lvl2pPr>
            <a:lvl3pPr marL="907483" indent="0">
              <a:buNone/>
              <a:defRPr sz="1000"/>
            </a:lvl3pPr>
            <a:lvl4pPr marL="1361220" indent="0">
              <a:buNone/>
              <a:defRPr sz="1000"/>
            </a:lvl4pPr>
            <a:lvl5pPr marL="1814974" indent="0">
              <a:buNone/>
              <a:defRPr sz="1000"/>
            </a:lvl5pPr>
            <a:lvl6pPr marL="2268737" indent="0">
              <a:buNone/>
              <a:defRPr sz="1000"/>
            </a:lvl6pPr>
            <a:lvl7pPr marL="2722458" indent="0">
              <a:buNone/>
              <a:defRPr sz="1000"/>
            </a:lvl7pPr>
            <a:lvl8pPr marL="3176206" indent="0">
              <a:buNone/>
              <a:defRPr sz="1000"/>
            </a:lvl8pPr>
            <a:lvl9pPr marL="362994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728C44-CD49-426D-AB32-E7A79C5BFF71}" type="datetimeFigureOut">
              <a:rPr lang="en-US" smtClean="0"/>
              <a:pPr/>
              <a:t>5/25/17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88FEE8-F642-419B-AD76-027488496C56}"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Only">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p:txBody>
          <a:bodyPr/>
          <a:lstStyle/>
          <a:p>
            <a:r>
              <a:rPr lang="en-US">
                <a:solidFill>
                  <a:prstClr val="black">
                    <a:lumMod val="65000"/>
                    <a:lumOff val="35000"/>
                  </a:prstClr>
                </a:solidFill>
              </a:rPr>
              <a:t>Insert_Footer</a:t>
            </a:r>
            <a:endParaRPr lang="en-US" dirty="0">
              <a:solidFill>
                <a:prstClr val="black">
                  <a:lumMod val="65000"/>
                  <a:lumOff val="35000"/>
                </a:prstClr>
              </a:solidFill>
            </a:endParaRPr>
          </a:p>
        </p:txBody>
      </p:sp>
      <p:sp>
        <p:nvSpPr>
          <p:cNvPr id="5" name="Foliennummernplatzhalter 4"/>
          <p:cNvSpPr>
            <a:spLocks noGrp="1"/>
          </p:cNvSpPr>
          <p:nvPr>
            <p:ph type="sldNum" sz="quarter" idx="12"/>
          </p:nvPr>
        </p:nvSpPr>
        <p:spPr/>
        <p:txBody>
          <a:bodyPr/>
          <a:lstStyle/>
          <a:p>
            <a:fld id="{69C859BB-BF0B-4BDC-BBD4-42B4A100F88B}" type="slidenum">
              <a:rPr lang="de-CH" smtClean="0">
                <a:solidFill>
                  <a:prstClr val="black">
                    <a:lumMod val="65000"/>
                    <a:lumOff val="35000"/>
                  </a:prstClr>
                </a:solidFill>
              </a:rPr>
              <a:pPr/>
              <a:t>‹#›</a:t>
            </a:fld>
            <a:endParaRPr lang="de-CH">
              <a:solidFill>
                <a:prstClr val="black">
                  <a:lumMod val="65000"/>
                  <a:lumOff val="35000"/>
                </a:prstClr>
              </a:solidFill>
            </a:endParaRPr>
          </a:p>
        </p:txBody>
      </p:sp>
      <p:sp>
        <p:nvSpPr>
          <p:cNvPr id="8" name="Titel 1"/>
          <p:cNvSpPr>
            <a:spLocks noGrp="1"/>
          </p:cNvSpPr>
          <p:nvPr>
            <p:ph type="title"/>
          </p:nvPr>
        </p:nvSpPr>
        <p:spPr>
          <a:xfrm>
            <a:off x="323855" y="46043"/>
            <a:ext cx="8496300" cy="862012"/>
          </a:xfrm>
        </p:spPr>
        <p:txBody>
          <a:bodyPr wrap="none" tIns="0" anchor="b" anchorCtr="0">
            <a:noAutofit/>
          </a:bodyPr>
          <a:lstStyle>
            <a:lvl1pPr>
              <a:defRPr>
                <a:solidFill>
                  <a:schemeClr val="tx1">
                    <a:lumMod val="75000"/>
                    <a:lumOff val="25000"/>
                  </a:schemeClr>
                </a:solidFill>
              </a:defRPr>
            </a:lvl1pPr>
          </a:lstStyle>
          <a:p>
            <a:r>
              <a:rPr lang="en-US" noProof="0" smtClean="0"/>
              <a:t>Click to edit Master title style</a:t>
            </a:r>
            <a:endParaRPr lang="en-US" noProof="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3180331"/>
      </p:ext>
    </p:extLst>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1"/>
          </p:nvPr>
        </p:nvSpPr>
        <p:spPr/>
        <p:txBody>
          <a:bodyPr/>
          <a:lstStyle/>
          <a:p>
            <a:r>
              <a:rPr lang="en-US">
                <a:solidFill>
                  <a:prstClr val="black">
                    <a:lumMod val="65000"/>
                    <a:lumOff val="35000"/>
                  </a:prstClr>
                </a:solidFill>
              </a:rPr>
              <a:t>Insert_Footer</a:t>
            </a:r>
            <a:endParaRPr lang="en-US" dirty="0">
              <a:solidFill>
                <a:prstClr val="black">
                  <a:lumMod val="65000"/>
                  <a:lumOff val="35000"/>
                </a:prstClr>
              </a:solidFill>
            </a:endParaRPr>
          </a:p>
        </p:txBody>
      </p:sp>
      <p:sp>
        <p:nvSpPr>
          <p:cNvPr id="4" name="Foliennummernplatzhalter 3"/>
          <p:cNvSpPr>
            <a:spLocks noGrp="1"/>
          </p:cNvSpPr>
          <p:nvPr>
            <p:ph type="sldNum" sz="quarter" idx="12"/>
          </p:nvPr>
        </p:nvSpPr>
        <p:spPr/>
        <p:txBody>
          <a:bodyPr/>
          <a:lstStyle/>
          <a:p>
            <a:fld id="{69C859BB-BF0B-4BDC-BBD4-42B4A100F88B}" type="slidenum">
              <a:rPr lang="de-CH" smtClean="0">
                <a:solidFill>
                  <a:prstClr val="black">
                    <a:lumMod val="65000"/>
                    <a:lumOff val="35000"/>
                  </a:prstClr>
                </a:solidFill>
              </a:rPr>
              <a:pPr/>
              <a:t>‹#›</a:t>
            </a:fld>
            <a:endParaRPr lang="de-CH">
              <a:solidFill>
                <a:prstClr val="black">
                  <a:lumMod val="65000"/>
                  <a:lumOff val="3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71402398"/>
      </p:ext>
    </p:extLst>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Content End">
    <p:spTree>
      <p:nvGrpSpPr>
        <p:cNvPr id="1" name=""/>
        <p:cNvGrpSpPr/>
        <p:nvPr/>
      </p:nvGrpSpPr>
      <p:grpSpPr>
        <a:xfrm>
          <a:off x="0" y="0"/>
          <a:ext cx="0" cy="0"/>
          <a:chOff x="0" y="0"/>
          <a:chExt cx="0" cy="0"/>
        </a:xfrm>
      </p:grpSpPr>
      <p:pic>
        <p:nvPicPr>
          <p:cNvPr id="8" name="Picture 4" descr="1.jpg"/>
          <p:cNvPicPr>
            <a:picLocks noChangeAspect="1"/>
          </p:cNvPicPr>
          <p:nvPr userDrawn="1"/>
        </p:nvPicPr>
        <p:blipFill rotWithShape="1">
          <a:blip r:embed="rId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rcRect/>
          <a:stretch/>
        </p:blipFill>
        <p:spPr>
          <a:xfrm>
            <a:off x="-12660" y="1231993"/>
            <a:ext cx="9154540" cy="2197099"/>
          </a:xfrm>
          <a:prstGeom prst="rect">
            <a:avLst/>
          </a:prstGeom>
        </p:spPr>
      </p:pic>
      <p:sp>
        <p:nvSpPr>
          <p:cNvPr id="2" name="Titel 1"/>
          <p:cNvSpPr>
            <a:spLocks noGrp="1"/>
          </p:cNvSpPr>
          <p:nvPr>
            <p:ph type="ctrTitle" hasCustomPrompt="1"/>
          </p:nvPr>
        </p:nvSpPr>
        <p:spPr>
          <a:xfrm>
            <a:off x="323855" y="3429003"/>
            <a:ext cx="8496300" cy="1079500"/>
          </a:xfrm>
        </p:spPr>
        <p:txBody>
          <a:bodyPr lIns="0" tIns="0" rIns="0" bIns="0" anchor="b" anchorCtr="0">
            <a:noAutofit/>
          </a:bodyPr>
          <a:lstStyle>
            <a:lvl1pPr algn="l">
              <a:lnSpc>
                <a:spcPct val="100000"/>
              </a:lnSpc>
              <a:defRPr sz="2800" b="1">
                <a:solidFill>
                  <a:schemeClr val="tx1">
                    <a:lumMod val="75000"/>
                    <a:lumOff val="25000"/>
                  </a:schemeClr>
                </a:solidFill>
                <a:latin typeface="Arial" panose="020B0604020202020204" pitchFamily="34" charset="0"/>
                <a:ea typeface="Tahoma" panose="020B0604030504040204" pitchFamily="34" charset="0"/>
                <a:cs typeface="Arial" panose="020B0604020202020204" pitchFamily="34" charset="0"/>
              </a:defRPr>
            </a:lvl1pPr>
          </a:lstStyle>
          <a:p>
            <a:r>
              <a:rPr lang="en-US" noProof="0" dirty="0"/>
              <a:t>Thank you for your attention.</a:t>
            </a:r>
          </a:p>
        </p:txBody>
      </p:sp>
      <p:cxnSp>
        <p:nvCxnSpPr>
          <p:cNvPr id="22" name="Gerade Verbindung 10"/>
          <p:cNvCxnSpPr/>
          <p:nvPr userDrawn="1"/>
        </p:nvCxnSpPr>
        <p:spPr>
          <a:xfrm>
            <a:off x="0" y="3429000"/>
            <a:ext cx="9144000" cy="0"/>
          </a:xfrm>
          <a:prstGeom prst="line">
            <a:avLst/>
          </a:prstGeom>
          <a:ln w="288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 name="Picture 7" descr="CSCS_RGB.eps"/>
          <p:cNvPicPr>
            <a:picLocks noChangeAspect="1"/>
          </p:cNvPicPr>
          <p:nvPr userDrawn="1"/>
        </p:nvPicPr>
        <p:blipFill>
          <a:blip r:embed="rId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70574" y="345784"/>
            <a:ext cx="2528472" cy="707013"/>
          </a:xfrm>
          <a:prstGeom prst="rect">
            <a:avLst/>
          </a:prstGeom>
        </p:spPr>
      </p:pic>
      <p:pic>
        <p:nvPicPr>
          <p:cNvPr id="11" name="Picture 9" descr="eth_logo_kurz_pos.eps"/>
          <p:cNvPicPr>
            <a:picLocks noChangeAspect="1"/>
          </p:cNvPicPr>
          <p:nvPr userDrawn="1"/>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873372" y="496565"/>
            <a:ext cx="946835" cy="15444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52885112"/>
      </p:ext>
    </p:extLst>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0011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530"/>
            <a:ext cx="64008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chemeClr val="bg1"/>
                </a:solidFill>
                <a:latin typeface="Calibri Light"/>
                <a:cs typeface="Calibri Light"/>
              </a:defRPr>
            </a:lvl1pPr>
          </a:lstStyle>
          <a:p>
            <a:pPr marL="12674">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37410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36933" y="1275461"/>
            <a:ext cx="8270138" cy="400110"/>
          </a:xfrm>
        </p:spPr>
        <p:txBody>
          <a:bodyPr lIns="0" tIns="0" rIns="0" bIns="0"/>
          <a:lstStyle>
            <a:lvl1pPr>
              <a:defRPr sz="2600" b="1" i="0">
                <a:solidFill>
                  <a:srgbClr val="004378"/>
                </a:solidFill>
                <a:latin typeface="Calibri"/>
                <a:cs typeface="Calibri"/>
              </a:defRPr>
            </a:lvl1pPr>
          </a:lstStyle>
          <a:p>
            <a:endParaRPr/>
          </a:p>
        </p:txBody>
      </p:sp>
      <p:sp>
        <p:nvSpPr>
          <p:cNvPr id="3" name="Holder 3"/>
          <p:cNvSpPr>
            <a:spLocks noGrp="1"/>
          </p:cNvSpPr>
          <p:nvPr>
            <p:ph type="body" idx="1"/>
          </p:nvPr>
        </p:nvSpPr>
        <p:spPr>
          <a:xfrm>
            <a:off x="396506" y="1821521"/>
            <a:ext cx="8350986" cy="307777"/>
          </a:xfrm>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700" b="0" i="0">
                <a:solidFill>
                  <a:schemeClr val="bg1"/>
                </a:solidFill>
                <a:latin typeface="Calibri Light"/>
                <a:cs typeface="Calibri Light"/>
              </a:defRPr>
            </a:lvl1pPr>
          </a:lstStyle>
          <a:p>
            <a:pPr marL="12674">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3065962"/>
      </p:ext>
    </p:extLst>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36933" y="1275461"/>
            <a:ext cx="8270138" cy="400110"/>
          </a:xfrm>
        </p:spPr>
        <p:txBody>
          <a:bodyPr lIns="0" tIns="0" rIns="0" bIns="0"/>
          <a:lstStyle>
            <a:lvl1pPr>
              <a:defRPr sz="2600" b="1" i="0">
                <a:solidFill>
                  <a:srgbClr val="004378"/>
                </a:solidFill>
                <a:latin typeface="Calibri"/>
                <a:cs typeface="Calibri"/>
              </a:defRPr>
            </a:lvl1pPr>
          </a:lstStyle>
          <a:p>
            <a:endParaRPr/>
          </a:p>
        </p:txBody>
      </p:sp>
      <p:sp>
        <p:nvSpPr>
          <p:cNvPr id="3" name="Holder 3"/>
          <p:cNvSpPr>
            <a:spLocks noGrp="1"/>
          </p:cNvSpPr>
          <p:nvPr>
            <p:ph sz="half" idx="2"/>
          </p:nvPr>
        </p:nvSpPr>
        <p:spPr>
          <a:xfrm>
            <a:off x="457200" y="1577390"/>
            <a:ext cx="397764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90"/>
            <a:ext cx="397764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700" b="0" i="0">
                <a:solidFill>
                  <a:schemeClr val="bg1"/>
                </a:solidFill>
                <a:latin typeface="Calibri Light"/>
                <a:cs typeface="Calibri Light"/>
              </a:defRPr>
            </a:lvl1pPr>
          </a:lstStyle>
          <a:p>
            <a:pPr marL="12674">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47195224"/>
      </p:ext>
    </p:extLst>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36933" y="1275461"/>
            <a:ext cx="8270138" cy="400110"/>
          </a:xfrm>
        </p:spPr>
        <p:txBody>
          <a:bodyPr lIns="0" tIns="0" rIns="0" bIns="0"/>
          <a:lstStyle>
            <a:lvl1pPr>
              <a:defRPr sz="2600" b="1" i="0">
                <a:solidFill>
                  <a:srgbClr val="00437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700" b="0" i="0">
                <a:solidFill>
                  <a:schemeClr val="bg1"/>
                </a:solidFill>
                <a:latin typeface="Calibri Light"/>
                <a:cs typeface="Calibri Light"/>
              </a:defRPr>
            </a:lvl1pPr>
          </a:lstStyle>
          <a:p>
            <a:pPr marL="12674">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1684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5/25/17</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700" b="0" i="0">
                <a:solidFill>
                  <a:schemeClr val="bg1"/>
                </a:solidFill>
                <a:latin typeface="Calibri Light"/>
                <a:cs typeface="Calibri Light"/>
              </a:defRPr>
            </a:lvl1pPr>
          </a:lstStyle>
          <a:p>
            <a:pPr marL="12674">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1027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 name="Title Text"/>
          <p:cNvSpPr>
            <a:spLocks noGrp="1"/>
          </p:cNvSpPr>
          <p:nvPr>
            <p:ph type="title"/>
          </p:nvPr>
        </p:nvSpPr>
        <p:spPr>
          <a:xfrm>
            <a:off x="347968" y="987729"/>
            <a:ext cx="8338931" cy="2387601"/>
          </a:xfrm>
          <a:prstGeom prst="rect">
            <a:avLst/>
          </a:prstGeom>
        </p:spPr>
        <p:txBody>
          <a:bodyPr anchor="b"/>
          <a:lstStyle>
            <a:lvl1pPr>
              <a:defRPr sz="4800"/>
            </a:lvl1pPr>
          </a:lstStyle>
          <a:p>
            <a:r>
              <a:t>Title Text</a:t>
            </a:r>
          </a:p>
        </p:txBody>
      </p:sp>
      <p:sp>
        <p:nvSpPr>
          <p:cNvPr id="13" name="Body Level One…"/>
          <p:cNvSpPr>
            <a:spLocks noGrp="1"/>
          </p:cNvSpPr>
          <p:nvPr>
            <p:ph type="body" sz="half" idx="1"/>
          </p:nvPr>
        </p:nvSpPr>
        <p:spPr>
          <a:xfrm>
            <a:off x="347968" y="3467285"/>
            <a:ext cx="8338931" cy="1655763"/>
          </a:xfrm>
          <a:prstGeom prst="rect">
            <a:avLst/>
          </a:prstGeom>
        </p:spPr>
        <p:txBody>
          <a:bodyPr/>
          <a:lstStyle>
            <a:lvl1pPr marL="0" indent="0">
              <a:buSzTx/>
              <a:buFontTx/>
              <a:buNone/>
              <a:defRPr sz="2400"/>
            </a:lvl1pPr>
            <a:lvl2pPr marL="0" indent="455400">
              <a:buSzTx/>
              <a:buFontTx/>
              <a:buNone/>
              <a:defRPr sz="2400"/>
            </a:lvl2pPr>
            <a:lvl3pPr marL="0" indent="910822">
              <a:buSzTx/>
              <a:buFontTx/>
              <a:buNone/>
              <a:defRPr sz="2400"/>
            </a:lvl3pPr>
            <a:lvl4pPr marL="0" indent="1366245">
              <a:buSzTx/>
              <a:buFontTx/>
              <a:buNone/>
              <a:defRPr sz="2400"/>
            </a:lvl4pPr>
            <a:lvl5pPr marL="0" indent="1821652">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a:spLocks noGrp="1"/>
          </p:cNvSpPr>
          <p:nvPr>
            <p:ph type="sldNum" sz="quarter" idx="2"/>
          </p:nvPr>
        </p:nvSpPr>
        <p:spPr>
          <a:xfrm>
            <a:off x="6413470" y="6218067"/>
            <a:ext cx="279513" cy="276627"/>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39905801"/>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
  <p:cSld name="Title and Content">
    <p:spTree>
      <p:nvGrpSpPr>
        <p:cNvPr id="1" name=""/>
        <p:cNvGrpSpPr/>
        <p:nvPr/>
      </p:nvGrpSpPr>
      <p:grpSpPr>
        <a:xfrm>
          <a:off x="0" y="0"/>
          <a:ext cx="0" cy="0"/>
          <a:chOff x="0" y="0"/>
          <a:chExt cx="0" cy="0"/>
        </a:xfrm>
      </p:grpSpPr>
      <p:sp>
        <p:nvSpPr>
          <p:cNvPr id="21" name="Title Text"/>
          <p:cNvSpPr>
            <a:spLocks noGrp="1"/>
          </p:cNvSpPr>
          <p:nvPr>
            <p:ph type="title"/>
          </p:nvPr>
        </p:nvSpPr>
        <p:spPr>
          <a:prstGeom prst="rect">
            <a:avLst/>
          </a:prstGeom>
        </p:spPr>
        <p:txBody>
          <a:bodyPr/>
          <a:lstStyle/>
          <a:p>
            <a:r>
              <a:t>Title Text</a:t>
            </a:r>
          </a:p>
        </p:txBody>
      </p:sp>
      <p:sp>
        <p:nvSpPr>
          <p:cNvPr id="22"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lide Number"/>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8034005"/>
      </p:ext>
    </p:extLst>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theme" Target="../theme/theme10.xml"/><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52.xml"/><Relationship Id="rId2"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theme" Target="../theme/theme11.xml"/><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theme" Target="../theme/theme12.xml"/><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62.xml"/><Relationship Id="rId2"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theme" Target="../theme/theme13.xml"/><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67.xml"/><Relationship Id="rId2" Type="http://schemas.openxmlformats.org/officeDocument/2006/relationships/slideLayout" Target="../slideLayouts/slideLayout68.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theme" Target="../theme/theme14.xml"/><Relationship Id="rId13" Type="http://schemas.openxmlformats.org/officeDocument/2006/relationships/image" Target="../media/image6.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11" Type="http://schemas.openxmlformats.org/officeDocument/2006/relationships/theme" Target="../theme/theme15.xml"/><Relationship Id="rId12" Type="http://schemas.openxmlformats.org/officeDocument/2006/relationships/image" Target="../media/image8.emf"/><Relationship Id="rId13" Type="http://schemas.openxmlformats.org/officeDocument/2006/relationships/image" Target="../media/image9.emf"/><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9" Type="http://schemas.openxmlformats.org/officeDocument/2006/relationships/slideLayout" Target="../slideLayouts/slideLayout91.xml"/><Relationship Id="rId10"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theme" Target="../theme/theme16.xml"/><Relationship Id="rId7" Type="http://schemas.openxmlformats.org/officeDocument/2006/relationships/image" Target="../media/image15.jpeg"/><Relationship Id="rId8" Type="http://schemas.openxmlformats.org/officeDocument/2006/relationships/image" Target="../media/image16.png"/><Relationship Id="rId1" Type="http://schemas.openxmlformats.org/officeDocument/2006/relationships/slideLayout" Target="../slideLayouts/slideLayout93.xml"/><Relationship Id="rId2" Type="http://schemas.openxmlformats.org/officeDocument/2006/relationships/slideLayout" Target="../slideLayouts/slideLayout94.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17.xml"/><Relationship Id="rId13" Type="http://schemas.openxmlformats.org/officeDocument/2006/relationships/image" Target="../media/image17.jpeg"/><Relationship Id="rId14" Type="http://schemas.openxmlformats.org/officeDocument/2006/relationships/image" Target="../media/image18.tiff"/><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theme" Target="../theme/theme18.xml"/><Relationship Id="rId1" Type="http://schemas.openxmlformats.org/officeDocument/2006/relationships/slideLayout" Target="../slideLayouts/slideLayout109.xml"/><Relationship Id="rId2" Type="http://schemas.openxmlformats.org/officeDocument/2006/relationships/slideLayout" Target="../slideLayouts/slideLayout11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theme" Target="../theme/theme19.xml"/><Relationship Id="rId1" Type="http://schemas.openxmlformats.org/officeDocument/2006/relationships/slideLayout" Target="../slideLayouts/slideLayout114.xml"/><Relationship Id="rId2"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theme" Target="../theme/theme20.xml"/><Relationship Id="rId7" Type="http://schemas.openxmlformats.org/officeDocument/2006/relationships/image" Target="../media/image20.jpeg"/><Relationship Id="rId1" Type="http://schemas.openxmlformats.org/officeDocument/2006/relationships/slideLayout" Target="../slideLayouts/slideLayout119.xml"/><Relationship Id="rId2" Type="http://schemas.openxmlformats.org/officeDocument/2006/relationships/slideLayout" Target="../slideLayouts/slideLayout1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theme" Target="../theme/theme21.xml"/><Relationship Id="rId1" Type="http://schemas.openxmlformats.org/officeDocument/2006/relationships/slideLayout" Target="../slideLayouts/slideLayout124.xml"/><Relationship Id="rId2" Type="http://schemas.openxmlformats.org/officeDocument/2006/relationships/slideLayout" Target="../slideLayouts/slideLayout125.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theme" Target="../theme/theme22.xml"/><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129.xml"/><Relationship Id="rId2" Type="http://schemas.openxmlformats.org/officeDocument/2006/relationships/slideLayout" Target="../slideLayouts/slideLayout130.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23.xml"/><Relationship Id="rId13" Type="http://schemas.openxmlformats.org/officeDocument/2006/relationships/image" Target="../media/image17.jpeg"/><Relationship Id="rId14" Type="http://schemas.openxmlformats.org/officeDocument/2006/relationships/image" Target="../media/image18.tiff"/><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theme" Target="../theme/theme24.xml"/><Relationship Id="rId7" Type="http://schemas.openxmlformats.org/officeDocument/2006/relationships/image" Target="../media/image24.jpeg"/><Relationship Id="rId1" Type="http://schemas.openxmlformats.org/officeDocument/2006/relationships/slideLayout" Target="../slideLayouts/slideLayout145.xml"/><Relationship Id="rId2" Type="http://schemas.openxmlformats.org/officeDocument/2006/relationships/slideLayout" Target="../slideLayouts/slideLayout146.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theme" Target="../theme/theme25.xml"/><Relationship Id="rId7" Type="http://schemas.openxmlformats.org/officeDocument/2006/relationships/image" Target="../media/image25.jpeg"/><Relationship Id="rId1" Type="http://schemas.openxmlformats.org/officeDocument/2006/relationships/slideLayout" Target="../slideLayouts/slideLayout150.xml"/><Relationship Id="rId2" Type="http://schemas.openxmlformats.org/officeDocument/2006/relationships/slideLayout" Target="../slideLayouts/slideLayout15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theme" Target="../theme/theme26.xml"/><Relationship Id="rId7" Type="http://schemas.openxmlformats.org/officeDocument/2006/relationships/image" Target="../media/image25.jpeg"/><Relationship Id="rId1" Type="http://schemas.openxmlformats.org/officeDocument/2006/relationships/slideLayout" Target="../slideLayouts/slideLayout155.xml"/><Relationship Id="rId2" Type="http://schemas.openxmlformats.org/officeDocument/2006/relationships/slideLayout" Target="../slideLayouts/slideLayout15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theme" Target="../theme/theme27.xml"/><Relationship Id="rId1" Type="http://schemas.openxmlformats.org/officeDocument/2006/relationships/slideLayout" Target="../slideLayouts/slideLayout160.xml"/><Relationship Id="rId2" Type="http://schemas.openxmlformats.org/officeDocument/2006/relationships/slideLayout" Target="../slideLayouts/slideLayout161.xml"/></Relationships>
</file>

<file path=ppt/slideMasters/_rels/slideMaster28.xml.rels><?xml version="1.0" encoding="UTF-8" standalone="yes"?>
<Relationships xmlns="http://schemas.openxmlformats.org/package/2006/relationships"><Relationship Id="rId3" Type="http://schemas.openxmlformats.org/officeDocument/2006/relationships/slideLayout" Target="../slideLayouts/slideLayout167.xml"/><Relationship Id="rId4" Type="http://schemas.openxmlformats.org/officeDocument/2006/relationships/slideLayout" Target="../slideLayouts/slideLayout168.xml"/><Relationship Id="rId5" Type="http://schemas.openxmlformats.org/officeDocument/2006/relationships/slideLayout" Target="../slideLayouts/slideLayout169.xml"/><Relationship Id="rId6" Type="http://schemas.openxmlformats.org/officeDocument/2006/relationships/slideLayout" Target="../slideLayouts/slideLayout170.xml"/><Relationship Id="rId7" Type="http://schemas.openxmlformats.org/officeDocument/2006/relationships/slideLayout" Target="../slideLayouts/slideLayout171.xml"/><Relationship Id="rId8" Type="http://schemas.openxmlformats.org/officeDocument/2006/relationships/slideLayout" Target="../slideLayouts/slideLayout172.xml"/><Relationship Id="rId9" Type="http://schemas.openxmlformats.org/officeDocument/2006/relationships/slideLayout" Target="../slideLayouts/slideLayout173.xml"/><Relationship Id="rId10" Type="http://schemas.openxmlformats.org/officeDocument/2006/relationships/slideLayout" Target="../slideLayouts/slideLayout174.xml"/><Relationship Id="rId11" Type="http://schemas.openxmlformats.org/officeDocument/2006/relationships/theme" Target="../theme/theme28.xml"/><Relationship Id="rId1" Type="http://schemas.openxmlformats.org/officeDocument/2006/relationships/slideLayout" Target="../slideLayouts/slideLayout165.xml"/><Relationship Id="rId2" Type="http://schemas.openxmlformats.org/officeDocument/2006/relationships/slideLayout" Target="../slideLayouts/slideLayout166.xml"/></Relationships>
</file>

<file path=ppt/slideMasters/_rels/slideMaster29.xml.rels><?xml version="1.0" encoding="UTF-8" standalone="yes"?>
<Relationships xmlns="http://schemas.openxmlformats.org/package/2006/relationships"><Relationship Id="rId46" Type="http://schemas.openxmlformats.org/officeDocument/2006/relationships/slideLayout" Target="../slideLayouts/slideLayout220.xml"/><Relationship Id="rId47" Type="http://schemas.openxmlformats.org/officeDocument/2006/relationships/theme" Target="../theme/theme29.xml"/><Relationship Id="rId20" Type="http://schemas.openxmlformats.org/officeDocument/2006/relationships/slideLayout" Target="../slideLayouts/slideLayout194.xml"/><Relationship Id="rId21" Type="http://schemas.openxmlformats.org/officeDocument/2006/relationships/slideLayout" Target="../slideLayouts/slideLayout195.xml"/><Relationship Id="rId22" Type="http://schemas.openxmlformats.org/officeDocument/2006/relationships/slideLayout" Target="../slideLayouts/slideLayout196.xml"/><Relationship Id="rId23" Type="http://schemas.openxmlformats.org/officeDocument/2006/relationships/slideLayout" Target="../slideLayouts/slideLayout197.xml"/><Relationship Id="rId24" Type="http://schemas.openxmlformats.org/officeDocument/2006/relationships/slideLayout" Target="../slideLayouts/slideLayout198.xml"/><Relationship Id="rId25" Type="http://schemas.openxmlformats.org/officeDocument/2006/relationships/slideLayout" Target="../slideLayouts/slideLayout199.xml"/><Relationship Id="rId26" Type="http://schemas.openxmlformats.org/officeDocument/2006/relationships/slideLayout" Target="../slideLayouts/slideLayout200.xml"/><Relationship Id="rId27" Type="http://schemas.openxmlformats.org/officeDocument/2006/relationships/slideLayout" Target="../slideLayouts/slideLayout201.xml"/><Relationship Id="rId28" Type="http://schemas.openxmlformats.org/officeDocument/2006/relationships/slideLayout" Target="../slideLayouts/slideLayout202.xml"/><Relationship Id="rId29" Type="http://schemas.openxmlformats.org/officeDocument/2006/relationships/slideLayout" Target="../slideLayouts/slideLayout203.xml"/><Relationship Id="rId1" Type="http://schemas.openxmlformats.org/officeDocument/2006/relationships/slideLayout" Target="../slideLayouts/slideLayout175.xml"/><Relationship Id="rId2" Type="http://schemas.openxmlformats.org/officeDocument/2006/relationships/slideLayout" Target="../slideLayouts/slideLayout176.xml"/><Relationship Id="rId3" Type="http://schemas.openxmlformats.org/officeDocument/2006/relationships/slideLayout" Target="../slideLayouts/slideLayout177.xml"/><Relationship Id="rId4" Type="http://schemas.openxmlformats.org/officeDocument/2006/relationships/slideLayout" Target="../slideLayouts/slideLayout178.xml"/><Relationship Id="rId5" Type="http://schemas.openxmlformats.org/officeDocument/2006/relationships/slideLayout" Target="../slideLayouts/slideLayout179.xml"/><Relationship Id="rId30" Type="http://schemas.openxmlformats.org/officeDocument/2006/relationships/slideLayout" Target="../slideLayouts/slideLayout204.xml"/><Relationship Id="rId31" Type="http://schemas.openxmlformats.org/officeDocument/2006/relationships/slideLayout" Target="../slideLayouts/slideLayout205.xml"/><Relationship Id="rId32" Type="http://schemas.openxmlformats.org/officeDocument/2006/relationships/slideLayout" Target="../slideLayouts/slideLayout206.xml"/><Relationship Id="rId9" Type="http://schemas.openxmlformats.org/officeDocument/2006/relationships/slideLayout" Target="../slideLayouts/slideLayout183.xml"/><Relationship Id="rId6" Type="http://schemas.openxmlformats.org/officeDocument/2006/relationships/slideLayout" Target="../slideLayouts/slideLayout180.xml"/><Relationship Id="rId7" Type="http://schemas.openxmlformats.org/officeDocument/2006/relationships/slideLayout" Target="../slideLayouts/slideLayout181.xml"/><Relationship Id="rId8" Type="http://schemas.openxmlformats.org/officeDocument/2006/relationships/slideLayout" Target="../slideLayouts/slideLayout182.xml"/><Relationship Id="rId33" Type="http://schemas.openxmlformats.org/officeDocument/2006/relationships/slideLayout" Target="../slideLayouts/slideLayout207.xml"/><Relationship Id="rId34" Type="http://schemas.openxmlformats.org/officeDocument/2006/relationships/slideLayout" Target="../slideLayouts/slideLayout208.xml"/><Relationship Id="rId35" Type="http://schemas.openxmlformats.org/officeDocument/2006/relationships/slideLayout" Target="../slideLayouts/slideLayout209.xml"/><Relationship Id="rId36" Type="http://schemas.openxmlformats.org/officeDocument/2006/relationships/slideLayout" Target="../slideLayouts/slideLayout210.xml"/><Relationship Id="rId10" Type="http://schemas.openxmlformats.org/officeDocument/2006/relationships/slideLayout" Target="../slideLayouts/slideLayout184.xml"/><Relationship Id="rId11" Type="http://schemas.openxmlformats.org/officeDocument/2006/relationships/slideLayout" Target="../slideLayouts/slideLayout185.xml"/><Relationship Id="rId12" Type="http://schemas.openxmlformats.org/officeDocument/2006/relationships/slideLayout" Target="../slideLayouts/slideLayout186.xml"/><Relationship Id="rId13" Type="http://schemas.openxmlformats.org/officeDocument/2006/relationships/slideLayout" Target="../slideLayouts/slideLayout187.xml"/><Relationship Id="rId14" Type="http://schemas.openxmlformats.org/officeDocument/2006/relationships/slideLayout" Target="../slideLayouts/slideLayout188.xml"/><Relationship Id="rId15" Type="http://schemas.openxmlformats.org/officeDocument/2006/relationships/slideLayout" Target="../slideLayouts/slideLayout189.xml"/><Relationship Id="rId16" Type="http://schemas.openxmlformats.org/officeDocument/2006/relationships/slideLayout" Target="../slideLayouts/slideLayout190.xml"/><Relationship Id="rId17" Type="http://schemas.openxmlformats.org/officeDocument/2006/relationships/slideLayout" Target="../slideLayouts/slideLayout191.xml"/><Relationship Id="rId18" Type="http://schemas.openxmlformats.org/officeDocument/2006/relationships/slideLayout" Target="../slideLayouts/slideLayout192.xml"/><Relationship Id="rId19" Type="http://schemas.openxmlformats.org/officeDocument/2006/relationships/slideLayout" Target="../slideLayouts/slideLayout193.xml"/><Relationship Id="rId37" Type="http://schemas.openxmlformats.org/officeDocument/2006/relationships/slideLayout" Target="../slideLayouts/slideLayout211.xml"/><Relationship Id="rId38" Type="http://schemas.openxmlformats.org/officeDocument/2006/relationships/slideLayout" Target="../slideLayouts/slideLayout212.xml"/><Relationship Id="rId39" Type="http://schemas.openxmlformats.org/officeDocument/2006/relationships/slideLayout" Target="../slideLayouts/slideLayout213.xml"/><Relationship Id="rId40" Type="http://schemas.openxmlformats.org/officeDocument/2006/relationships/slideLayout" Target="../slideLayouts/slideLayout214.xml"/><Relationship Id="rId41" Type="http://schemas.openxmlformats.org/officeDocument/2006/relationships/slideLayout" Target="../slideLayouts/slideLayout215.xml"/><Relationship Id="rId42" Type="http://schemas.openxmlformats.org/officeDocument/2006/relationships/slideLayout" Target="../slideLayouts/slideLayout216.xml"/><Relationship Id="rId43" Type="http://schemas.openxmlformats.org/officeDocument/2006/relationships/slideLayout" Target="../slideLayouts/slideLayout217.xml"/><Relationship Id="rId44" Type="http://schemas.openxmlformats.org/officeDocument/2006/relationships/slideLayout" Target="../slideLayouts/slideLayout218.xml"/><Relationship Id="rId45"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slideLayout" Target="../slideLayouts/slideLayout232.xml"/><Relationship Id="rId13" Type="http://schemas.openxmlformats.org/officeDocument/2006/relationships/slideLayout" Target="../slideLayouts/slideLayout233.xml"/><Relationship Id="rId14" Type="http://schemas.openxmlformats.org/officeDocument/2006/relationships/theme" Target="../theme/theme30.xml"/><Relationship Id="rId15" Type="http://schemas.openxmlformats.org/officeDocument/2006/relationships/image" Target="../media/image49.emf"/><Relationship Id="rId16" Type="http://schemas.openxmlformats.org/officeDocument/2006/relationships/hyperlink" Target="http://information-technology.web.cern.ch/" TargetMode="External"/><Relationship Id="rId17" Type="http://schemas.openxmlformats.org/officeDocument/2006/relationships/image" Target="../media/image50.jpeg"/><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4.xml"/><Relationship Id="rId1" Type="http://schemas.openxmlformats.org/officeDocument/2006/relationships/slideLayout" Target="../slideLayouts/slideLayout22.xml"/><Relationship Id="rId2"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theme" Target="../theme/theme5.xml"/><Relationship Id="rId1" Type="http://schemas.openxmlformats.org/officeDocument/2006/relationships/slideLayout" Target="../slideLayouts/slideLayout27.xml"/><Relationship Id="rId2"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theme" Target="../theme/theme6.xml"/><Relationship Id="rId1" Type="http://schemas.openxmlformats.org/officeDocument/2006/relationships/slideLayout" Target="../slideLayouts/slideLayout32.xml"/><Relationship Id="rId2"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theme" Target="../theme/theme7.xml"/><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theme" Target="../theme/theme8.xml"/><Relationship Id="rId7" Type="http://schemas.openxmlformats.org/officeDocument/2006/relationships/image" Target="../media/image1.png"/><Relationship Id="rId1" Type="http://schemas.openxmlformats.org/officeDocument/2006/relationships/slideLayout" Target="../slideLayouts/slideLayout42.xml"/><Relationship Id="rId2" Type="http://schemas.openxmlformats.org/officeDocument/2006/relationships/slideLayout" Target="../slideLayouts/slideLayout4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theme" Target="../theme/theme9.xml"/><Relationship Id="rId7" Type="http://schemas.openxmlformats.org/officeDocument/2006/relationships/image" Target="../media/image1.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760"/>
            <a:ext cx="8229600" cy="1143001"/>
          </a:xfrm>
          <a:prstGeom prst="rect">
            <a:avLst/>
          </a:prstGeom>
        </p:spPr>
        <p:txBody>
          <a:bodyPr vert="horz" lIns="90744" tIns="45370" rIns="90744" bIns="453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305"/>
            <a:ext cx="8229600" cy="4525963"/>
          </a:xfrm>
          <a:prstGeom prst="rect">
            <a:avLst/>
          </a:prstGeom>
        </p:spPr>
        <p:txBody>
          <a:bodyPr vert="horz" lIns="90744" tIns="45370" rIns="90744" bIns="4537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2" y="6356484"/>
            <a:ext cx="2133600" cy="365125"/>
          </a:xfrm>
          <a:prstGeom prst="rect">
            <a:avLst/>
          </a:prstGeom>
        </p:spPr>
        <p:txBody>
          <a:bodyPr vert="horz" lIns="90744" tIns="45370" rIns="90744" bIns="45370" rtlCol="0" anchor="ctr"/>
          <a:lstStyle>
            <a:lvl1pPr algn="l">
              <a:defRPr sz="1200">
                <a:solidFill>
                  <a:schemeClr val="tx1">
                    <a:tint val="75000"/>
                  </a:schemeClr>
                </a:solidFill>
              </a:defRPr>
            </a:lvl1pPr>
          </a:lstStyle>
          <a:p>
            <a:fld id="{5F728C44-CD49-426D-AB32-E7A79C5BFF71}" type="datetimeFigureOut">
              <a:rPr lang="en-US" smtClean="0"/>
              <a:pPr/>
              <a:t>5/25/17</a:t>
            </a:fld>
            <a:endParaRPr lang="en-US"/>
          </a:p>
        </p:txBody>
      </p:sp>
      <p:sp>
        <p:nvSpPr>
          <p:cNvPr id="5" name="Footer Placeholder 4"/>
          <p:cNvSpPr>
            <a:spLocks noGrp="1"/>
          </p:cNvSpPr>
          <p:nvPr>
            <p:ph type="ftr" sz="quarter" idx="3"/>
          </p:nvPr>
        </p:nvSpPr>
        <p:spPr>
          <a:xfrm>
            <a:off x="3124244" y="6356484"/>
            <a:ext cx="2895600" cy="365125"/>
          </a:xfrm>
          <a:prstGeom prst="rect">
            <a:avLst/>
          </a:prstGeom>
        </p:spPr>
        <p:txBody>
          <a:bodyPr vert="horz" lIns="90744" tIns="45370" rIns="90744" bIns="4537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84"/>
            <a:ext cx="2133600" cy="365125"/>
          </a:xfrm>
          <a:prstGeom prst="rect">
            <a:avLst/>
          </a:prstGeom>
        </p:spPr>
        <p:txBody>
          <a:bodyPr vert="horz" lIns="90744" tIns="45370" rIns="90744" bIns="45370" rtlCol="0" anchor="ctr"/>
          <a:lstStyle>
            <a:lvl1pPr algn="r">
              <a:defRPr sz="1200">
                <a:solidFill>
                  <a:schemeClr val="tx1">
                    <a:tint val="75000"/>
                  </a:schemeClr>
                </a:solidFill>
              </a:defRPr>
            </a:lvl1pPr>
          </a:lstStyle>
          <a:p>
            <a:fld id="{8088FEE8-F642-419B-AD76-027488496C5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7483" rtl="0" eaLnBrk="1" latinLnBrk="0" hangingPunct="1">
        <a:spcBef>
          <a:spcPct val="0"/>
        </a:spcBef>
        <a:buNone/>
        <a:defRPr sz="4400" kern="1200">
          <a:solidFill>
            <a:schemeClr val="tx1"/>
          </a:solidFill>
          <a:latin typeface="+mj-lt"/>
          <a:ea typeface="+mj-ea"/>
          <a:cs typeface="+mj-cs"/>
        </a:defRPr>
      </a:lvl1pPr>
    </p:titleStyle>
    <p:bodyStyle>
      <a:lvl1pPr marL="340322" indent="-340322" algn="l" defTabSz="90748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335" indent="-283608" algn="l" defTabSz="90748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4368" indent="-226871" algn="l" defTabSz="90748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8102"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1844"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5599"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9326"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3072"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56812" indent="-226871" algn="l" defTabSz="9074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7483" rtl="0" eaLnBrk="1" latinLnBrk="0" hangingPunct="1">
        <a:defRPr sz="1800" kern="1200">
          <a:solidFill>
            <a:schemeClr val="tx1"/>
          </a:solidFill>
          <a:latin typeface="+mn-lt"/>
          <a:ea typeface="+mn-ea"/>
          <a:cs typeface="+mn-cs"/>
        </a:defRPr>
      </a:lvl1pPr>
      <a:lvl2pPr marL="453751" algn="l" defTabSz="907483" rtl="0" eaLnBrk="1" latinLnBrk="0" hangingPunct="1">
        <a:defRPr sz="1800" kern="1200">
          <a:solidFill>
            <a:schemeClr val="tx1"/>
          </a:solidFill>
          <a:latin typeface="+mn-lt"/>
          <a:ea typeface="+mn-ea"/>
          <a:cs typeface="+mn-cs"/>
        </a:defRPr>
      </a:lvl2pPr>
      <a:lvl3pPr marL="907483" algn="l" defTabSz="907483" rtl="0" eaLnBrk="1" latinLnBrk="0" hangingPunct="1">
        <a:defRPr sz="1800" kern="1200">
          <a:solidFill>
            <a:schemeClr val="tx1"/>
          </a:solidFill>
          <a:latin typeface="+mn-lt"/>
          <a:ea typeface="+mn-ea"/>
          <a:cs typeface="+mn-cs"/>
        </a:defRPr>
      </a:lvl3pPr>
      <a:lvl4pPr marL="1361220" algn="l" defTabSz="907483" rtl="0" eaLnBrk="1" latinLnBrk="0" hangingPunct="1">
        <a:defRPr sz="1800" kern="1200">
          <a:solidFill>
            <a:schemeClr val="tx1"/>
          </a:solidFill>
          <a:latin typeface="+mn-lt"/>
          <a:ea typeface="+mn-ea"/>
          <a:cs typeface="+mn-cs"/>
        </a:defRPr>
      </a:lvl4pPr>
      <a:lvl5pPr marL="1814974" algn="l" defTabSz="907483" rtl="0" eaLnBrk="1" latinLnBrk="0" hangingPunct="1">
        <a:defRPr sz="1800" kern="1200">
          <a:solidFill>
            <a:schemeClr val="tx1"/>
          </a:solidFill>
          <a:latin typeface="+mn-lt"/>
          <a:ea typeface="+mn-ea"/>
          <a:cs typeface="+mn-cs"/>
        </a:defRPr>
      </a:lvl5pPr>
      <a:lvl6pPr marL="2268737" algn="l" defTabSz="907483" rtl="0" eaLnBrk="1" latinLnBrk="0" hangingPunct="1">
        <a:defRPr sz="1800" kern="1200">
          <a:solidFill>
            <a:schemeClr val="tx1"/>
          </a:solidFill>
          <a:latin typeface="+mn-lt"/>
          <a:ea typeface="+mn-ea"/>
          <a:cs typeface="+mn-cs"/>
        </a:defRPr>
      </a:lvl6pPr>
      <a:lvl7pPr marL="2722458" algn="l" defTabSz="907483" rtl="0" eaLnBrk="1" latinLnBrk="0" hangingPunct="1">
        <a:defRPr sz="1800" kern="1200">
          <a:solidFill>
            <a:schemeClr val="tx1"/>
          </a:solidFill>
          <a:latin typeface="+mn-lt"/>
          <a:ea typeface="+mn-ea"/>
          <a:cs typeface="+mn-cs"/>
        </a:defRPr>
      </a:lvl7pPr>
      <a:lvl8pPr marL="3176206" algn="l" defTabSz="907483" rtl="0" eaLnBrk="1" latinLnBrk="0" hangingPunct="1">
        <a:defRPr sz="1800" kern="1200">
          <a:solidFill>
            <a:schemeClr val="tx1"/>
          </a:solidFill>
          <a:latin typeface="+mn-lt"/>
          <a:ea typeface="+mn-ea"/>
          <a:cs typeface="+mn-cs"/>
        </a:defRPr>
      </a:lvl8pPr>
      <a:lvl9pPr marL="3629943" algn="l" defTabSz="907483"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9144000" cy="744220"/>
          </a:xfrm>
          <a:custGeom>
            <a:avLst/>
            <a:gdLst/>
            <a:ahLst/>
            <a:cxnLst/>
            <a:rect l="l" t="t" r="r" b="b"/>
            <a:pathLst>
              <a:path w="9144000" h="744220">
                <a:moveTo>
                  <a:pt x="9144000" y="0"/>
                </a:moveTo>
                <a:lnTo>
                  <a:pt x="0" y="0"/>
                </a:lnTo>
                <a:lnTo>
                  <a:pt x="0" y="744220"/>
                </a:lnTo>
                <a:lnTo>
                  <a:pt x="9144000" y="744220"/>
                </a:lnTo>
                <a:lnTo>
                  <a:pt x="9144000" y="0"/>
                </a:lnTo>
                <a:close/>
              </a:path>
            </a:pathLst>
          </a:custGeom>
          <a:solidFill>
            <a:srgbClr val="00A5EA"/>
          </a:solidFill>
        </p:spPr>
        <p:txBody>
          <a:bodyPr wrap="square" lIns="0" tIns="0" rIns="0" bIns="0" rtlCol="0"/>
          <a:lstStyle/>
          <a:p>
            <a:pPr defTabSz="910822"/>
            <a:endParaRPr smtClean="0">
              <a:solidFill>
                <a:prstClr val="black"/>
              </a:solidFill>
            </a:endParaRPr>
          </a:p>
        </p:txBody>
      </p:sp>
      <p:sp>
        <p:nvSpPr>
          <p:cNvPr id="17" name="bk object 17"/>
          <p:cNvSpPr/>
          <p:nvPr/>
        </p:nvSpPr>
        <p:spPr>
          <a:xfrm>
            <a:off x="8093709" y="6145531"/>
            <a:ext cx="605790" cy="60706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8" name="bk object 18"/>
          <p:cNvSpPr/>
          <p:nvPr/>
        </p:nvSpPr>
        <p:spPr>
          <a:xfrm>
            <a:off x="180343" y="6300614"/>
            <a:ext cx="1080770" cy="359409"/>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279402" y="176528"/>
            <a:ext cx="8585200" cy="369332"/>
          </a:xfrm>
          <a:prstGeom prst="rect">
            <a:avLst/>
          </a:prstGeom>
        </p:spPr>
        <p:txBody>
          <a:bodyPr wrap="square" lIns="0" tIns="0" rIns="0" bIns="0">
            <a:spAutoFit/>
          </a:bodyPr>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a:xfrm>
            <a:off x="287033" y="2676034"/>
            <a:ext cx="856995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4253328" y="6586238"/>
            <a:ext cx="3547109" cy="282129"/>
          </a:xfrm>
          <a:prstGeom prst="rect">
            <a:avLst/>
          </a:prstGeom>
        </p:spPr>
        <p:txBody>
          <a:bodyPr wrap="square" lIns="0" tIns="0" rIns="0" bIns="0">
            <a:spAutoFit/>
          </a:bodyPr>
          <a:lstStyle>
            <a:lvl1pPr>
              <a:defRPr sz="1000" b="0" i="0">
                <a:solidFill>
                  <a:schemeClr val="tx1"/>
                </a:solidFill>
                <a:latin typeface="Liberation Sans"/>
                <a:cs typeface="Liberation Sans"/>
              </a:defRPr>
            </a:lvl1pPr>
          </a:lstStyle>
          <a:p>
            <a:pPr marL="82230" defTabSz="910822">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defTabSz="910822">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264905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9144000" cy="744220"/>
          </a:xfrm>
          <a:custGeom>
            <a:avLst/>
            <a:gdLst/>
            <a:ahLst/>
            <a:cxnLst/>
            <a:rect l="l" t="t" r="r" b="b"/>
            <a:pathLst>
              <a:path w="9144000" h="744220">
                <a:moveTo>
                  <a:pt x="9144000" y="0"/>
                </a:moveTo>
                <a:lnTo>
                  <a:pt x="0" y="0"/>
                </a:lnTo>
                <a:lnTo>
                  <a:pt x="0" y="744220"/>
                </a:lnTo>
                <a:lnTo>
                  <a:pt x="9144000" y="744220"/>
                </a:lnTo>
                <a:lnTo>
                  <a:pt x="9144000" y="0"/>
                </a:lnTo>
                <a:close/>
              </a:path>
            </a:pathLst>
          </a:custGeom>
          <a:solidFill>
            <a:srgbClr val="00A5EA"/>
          </a:solidFill>
        </p:spPr>
        <p:txBody>
          <a:bodyPr wrap="square" lIns="0" tIns="0" rIns="0" bIns="0" rtlCol="0"/>
          <a:lstStyle/>
          <a:p>
            <a:pPr defTabSz="910822"/>
            <a:endParaRPr smtClean="0">
              <a:solidFill>
                <a:prstClr val="black"/>
              </a:solidFill>
            </a:endParaRPr>
          </a:p>
        </p:txBody>
      </p:sp>
      <p:sp>
        <p:nvSpPr>
          <p:cNvPr id="17" name="bk object 17"/>
          <p:cNvSpPr/>
          <p:nvPr/>
        </p:nvSpPr>
        <p:spPr>
          <a:xfrm>
            <a:off x="8093709" y="6145531"/>
            <a:ext cx="605790" cy="60706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8" name="bk object 18"/>
          <p:cNvSpPr/>
          <p:nvPr/>
        </p:nvSpPr>
        <p:spPr>
          <a:xfrm>
            <a:off x="180343" y="6300614"/>
            <a:ext cx="1080770" cy="359409"/>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279402" y="176528"/>
            <a:ext cx="8585200" cy="369332"/>
          </a:xfrm>
          <a:prstGeom prst="rect">
            <a:avLst/>
          </a:prstGeom>
        </p:spPr>
        <p:txBody>
          <a:bodyPr wrap="square" lIns="0" tIns="0" rIns="0" bIns="0">
            <a:spAutoFit/>
          </a:bodyPr>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a:xfrm>
            <a:off x="287033" y="2676034"/>
            <a:ext cx="856995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4253328" y="6586238"/>
            <a:ext cx="3547109" cy="282129"/>
          </a:xfrm>
          <a:prstGeom prst="rect">
            <a:avLst/>
          </a:prstGeom>
        </p:spPr>
        <p:txBody>
          <a:bodyPr wrap="square" lIns="0" tIns="0" rIns="0" bIns="0">
            <a:spAutoFit/>
          </a:bodyPr>
          <a:lstStyle>
            <a:lvl1pPr>
              <a:defRPr sz="1000" b="0" i="0">
                <a:solidFill>
                  <a:schemeClr val="tx1"/>
                </a:solidFill>
                <a:latin typeface="Liberation Sans"/>
                <a:cs typeface="Liberation Sans"/>
              </a:defRPr>
            </a:lvl1pPr>
          </a:lstStyle>
          <a:p>
            <a:pPr marL="82230" defTabSz="910822">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defTabSz="910822">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00949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9144000" cy="744220"/>
          </a:xfrm>
          <a:custGeom>
            <a:avLst/>
            <a:gdLst/>
            <a:ahLst/>
            <a:cxnLst/>
            <a:rect l="l" t="t" r="r" b="b"/>
            <a:pathLst>
              <a:path w="9144000" h="744220">
                <a:moveTo>
                  <a:pt x="9144000" y="0"/>
                </a:moveTo>
                <a:lnTo>
                  <a:pt x="0" y="0"/>
                </a:lnTo>
                <a:lnTo>
                  <a:pt x="0" y="744220"/>
                </a:lnTo>
                <a:lnTo>
                  <a:pt x="9144000" y="744220"/>
                </a:lnTo>
                <a:lnTo>
                  <a:pt x="9144000" y="0"/>
                </a:lnTo>
                <a:close/>
              </a:path>
            </a:pathLst>
          </a:custGeom>
          <a:solidFill>
            <a:srgbClr val="00A5EA"/>
          </a:solidFill>
        </p:spPr>
        <p:txBody>
          <a:bodyPr wrap="square" lIns="0" tIns="0" rIns="0" bIns="0" rtlCol="0"/>
          <a:lstStyle/>
          <a:p>
            <a:pPr defTabSz="910822"/>
            <a:endParaRPr smtClean="0">
              <a:solidFill>
                <a:prstClr val="black"/>
              </a:solidFill>
            </a:endParaRPr>
          </a:p>
        </p:txBody>
      </p:sp>
      <p:sp>
        <p:nvSpPr>
          <p:cNvPr id="17" name="bk object 17"/>
          <p:cNvSpPr/>
          <p:nvPr/>
        </p:nvSpPr>
        <p:spPr>
          <a:xfrm>
            <a:off x="8093709" y="6145531"/>
            <a:ext cx="605790" cy="60706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8" name="bk object 18"/>
          <p:cNvSpPr/>
          <p:nvPr/>
        </p:nvSpPr>
        <p:spPr>
          <a:xfrm>
            <a:off x="180343" y="6300614"/>
            <a:ext cx="1080770" cy="359409"/>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279402" y="176528"/>
            <a:ext cx="8585200" cy="369332"/>
          </a:xfrm>
          <a:prstGeom prst="rect">
            <a:avLst/>
          </a:prstGeom>
        </p:spPr>
        <p:txBody>
          <a:bodyPr wrap="square" lIns="0" tIns="0" rIns="0" bIns="0">
            <a:spAutoFit/>
          </a:bodyPr>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a:xfrm>
            <a:off x="287033" y="2676034"/>
            <a:ext cx="856995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4253328" y="6586238"/>
            <a:ext cx="3547109" cy="282129"/>
          </a:xfrm>
          <a:prstGeom prst="rect">
            <a:avLst/>
          </a:prstGeom>
        </p:spPr>
        <p:txBody>
          <a:bodyPr wrap="square" lIns="0" tIns="0" rIns="0" bIns="0">
            <a:spAutoFit/>
          </a:bodyPr>
          <a:lstStyle>
            <a:lvl1pPr>
              <a:defRPr sz="1000" b="0" i="0">
                <a:solidFill>
                  <a:schemeClr val="tx1"/>
                </a:solidFill>
                <a:latin typeface="Liberation Sans"/>
                <a:cs typeface="Liberation Sans"/>
              </a:defRPr>
            </a:lvl1pPr>
          </a:lstStyle>
          <a:p>
            <a:pPr marL="82230" defTabSz="910822">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defTabSz="910822">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5651128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9144000" cy="744220"/>
          </a:xfrm>
          <a:custGeom>
            <a:avLst/>
            <a:gdLst/>
            <a:ahLst/>
            <a:cxnLst/>
            <a:rect l="l" t="t" r="r" b="b"/>
            <a:pathLst>
              <a:path w="9144000" h="744220">
                <a:moveTo>
                  <a:pt x="9144000" y="0"/>
                </a:moveTo>
                <a:lnTo>
                  <a:pt x="0" y="0"/>
                </a:lnTo>
                <a:lnTo>
                  <a:pt x="0" y="744220"/>
                </a:lnTo>
                <a:lnTo>
                  <a:pt x="9144000" y="744220"/>
                </a:lnTo>
                <a:lnTo>
                  <a:pt x="9144000" y="0"/>
                </a:lnTo>
                <a:close/>
              </a:path>
            </a:pathLst>
          </a:custGeom>
          <a:solidFill>
            <a:srgbClr val="00A5EA"/>
          </a:solidFill>
        </p:spPr>
        <p:txBody>
          <a:bodyPr wrap="square" lIns="0" tIns="0" rIns="0" bIns="0" rtlCol="0"/>
          <a:lstStyle/>
          <a:p>
            <a:pPr defTabSz="910822"/>
            <a:endParaRPr smtClean="0">
              <a:solidFill>
                <a:prstClr val="black"/>
              </a:solidFill>
            </a:endParaRPr>
          </a:p>
        </p:txBody>
      </p:sp>
      <p:sp>
        <p:nvSpPr>
          <p:cNvPr id="17" name="bk object 17"/>
          <p:cNvSpPr/>
          <p:nvPr/>
        </p:nvSpPr>
        <p:spPr>
          <a:xfrm>
            <a:off x="8093709" y="6145531"/>
            <a:ext cx="605790" cy="60706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8" name="bk object 18"/>
          <p:cNvSpPr/>
          <p:nvPr/>
        </p:nvSpPr>
        <p:spPr>
          <a:xfrm>
            <a:off x="180343" y="6300614"/>
            <a:ext cx="1080770" cy="359409"/>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279402" y="176528"/>
            <a:ext cx="8585200" cy="369332"/>
          </a:xfrm>
          <a:prstGeom prst="rect">
            <a:avLst/>
          </a:prstGeom>
        </p:spPr>
        <p:txBody>
          <a:bodyPr wrap="square" lIns="0" tIns="0" rIns="0" bIns="0">
            <a:spAutoFit/>
          </a:bodyPr>
          <a:lstStyle>
            <a:lvl1pPr>
              <a:defRPr sz="2400" b="1" i="0">
                <a:solidFill>
                  <a:schemeClr val="bg1"/>
                </a:solidFill>
                <a:latin typeface="Liberation Sans"/>
                <a:cs typeface="Liberation Sans"/>
              </a:defRPr>
            </a:lvl1pPr>
          </a:lstStyle>
          <a:p>
            <a:endParaRPr/>
          </a:p>
        </p:txBody>
      </p:sp>
      <p:sp>
        <p:nvSpPr>
          <p:cNvPr id="3" name="Holder 3"/>
          <p:cNvSpPr>
            <a:spLocks noGrp="1"/>
          </p:cNvSpPr>
          <p:nvPr>
            <p:ph type="body" idx="1"/>
          </p:nvPr>
        </p:nvSpPr>
        <p:spPr>
          <a:xfrm>
            <a:off x="287033" y="2676034"/>
            <a:ext cx="856995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4253328" y="6586238"/>
            <a:ext cx="3547109" cy="282129"/>
          </a:xfrm>
          <a:prstGeom prst="rect">
            <a:avLst/>
          </a:prstGeom>
        </p:spPr>
        <p:txBody>
          <a:bodyPr wrap="square" lIns="0" tIns="0" rIns="0" bIns="0">
            <a:spAutoFit/>
          </a:bodyPr>
          <a:lstStyle>
            <a:lvl1pPr>
              <a:defRPr sz="1000" b="0" i="0">
                <a:solidFill>
                  <a:schemeClr val="tx1"/>
                </a:solidFill>
                <a:latin typeface="Liberation Sans"/>
                <a:cs typeface="Liberation Sans"/>
              </a:defRPr>
            </a:lvl1pPr>
          </a:lstStyle>
          <a:p>
            <a:pPr marL="82230" defTabSz="910822">
              <a:lnSpc>
                <a:spcPts val="1110"/>
              </a:lnSpc>
            </a:pPr>
            <a:r>
              <a:rPr lang="en-US" b="1" spc="-5" smtClean="0">
                <a:solidFill>
                  <a:prstClr val="black"/>
                </a:solidFill>
              </a:rPr>
              <a:t>Andreas Haupt  </a:t>
            </a:r>
            <a:r>
              <a:rPr lang="en-US" smtClean="0">
                <a:solidFill>
                  <a:prstClr val="black"/>
                </a:solidFill>
              </a:rPr>
              <a:t>| </a:t>
            </a:r>
            <a:r>
              <a:rPr lang="en-US" spc="-10" smtClean="0">
                <a:solidFill>
                  <a:prstClr val="black"/>
                </a:solidFill>
              </a:rPr>
              <a:t>DESY </a:t>
            </a:r>
            <a:r>
              <a:rPr lang="en-US" spc="-5" smtClean="0">
                <a:solidFill>
                  <a:prstClr val="black"/>
                </a:solidFill>
              </a:rPr>
              <a:t>Site Report  </a:t>
            </a:r>
            <a:r>
              <a:rPr lang="en-US" smtClean="0">
                <a:solidFill>
                  <a:prstClr val="black"/>
                </a:solidFill>
              </a:rPr>
              <a:t>|  </a:t>
            </a:r>
            <a:r>
              <a:rPr lang="en-US" spc="-5" smtClean="0">
                <a:solidFill>
                  <a:prstClr val="black"/>
                </a:solidFill>
              </a:rPr>
              <a:t>2017-04-24  </a:t>
            </a:r>
            <a:r>
              <a:rPr lang="en-US" smtClean="0">
                <a:solidFill>
                  <a:prstClr val="black"/>
                </a:solidFill>
              </a:rPr>
              <a:t>|  </a:t>
            </a:r>
            <a:r>
              <a:rPr lang="en-US" spc="-5" smtClean="0">
                <a:solidFill>
                  <a:prstClr val="black"/>
                </a:solidFill>
              </a:rPr>
              <a:t>Page</a:t>
            </a:r>
            <a:r>
              <a:rPr lang="en-US" spc="-105" smtClean="0">
                <a:solidFill>
                  <a:prstClr val="black"/>
                </a:solidFill>
              </a:rPr>
              <a:t> </a:t>
            </a:r>
            <a:fld id="{81D60167-4931-47E6-BA6A-407CBD079E47}" type="slidenum">
              <a:rPr lang="en-US" b="1" smtClean="0">
                <a:solidFill>
                  <a:prstClr val="black"/>
                </a:solidFill>
              </a:rPr>
              <a:pPr marL="82230" defTabSz="910822">
                <a:lnSpc>
                  <a:spcPts val="1110"/>
                </a:lnSpc>
              </a:pPr>
              <a:t>‹#›</a:t>
            </a:fld>
            <a:endParaRPr lang="en-US"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4316516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08052" y="115889"/>
            <a:ext cx="8856663" cy="792163"/>
            <a:chOff x="68" y="73"/>
            <a:chExt cx="5579" cy="499"/>
          </a:xfrm>
        </p:grpSpPr>
        <p:sp>
          <p:nvSpPr>
            <p:cNvPr id="4099" name="Rectangle 3"/>
            <p:cNvSpPr>
              <a:spLocks noChangeArrowheads="1"/>
            </p:cNvSpPr>
            <p:nvPr/>
          </p:nvSpPr>
          <p:spPr bwMode="auto">
            <a:xfrm>
              <a:off x="68" y="73"/>
              <a:ext cx="5579" cy="499"/>
            </a:xfrm>
            <a:prstGeom prst="rect">
              <a:avLst/>
            </a:prstGeom>
            <a:solidFill>
              <a:srgbClr val="526296"/>
            </a:solidFill>
            <a:ln w="9525">
              <a:noFill/>
              <a:miter lim="800000"/>
              <a:headEnd/>
              <a:tailEnd/>
            </a:ln>
            <a:effectLst/>
          </p:spPr>
          <p:txBody>
            <a:bodyPr wrap="none" anchor="ctr"/>
            <a:lstStyle/>
            <a:p>
              <a:pPr defTabSz="910822" fontAlgn="base">
                <a:spcBef>
                  <a:spcPct val="20000"/>
                </a:spcBef>
                <a:spcAft>
                  <a:spcPct val="0"/>
                </a:spcAft>
                <a:buFontTx/>
                <a:buChar char="•"/>
              </a:pPr>
              <a:endParaRPr lang="en-GB" sz="3200" dirty="0">
                <a:solidFill>
                  <a:srgbClr val="0033CC"/>
                </a:solidFill>
                <a:cs typeface="Arial" charset="0"/>
              </a:endParaRPr>
            </a:p>
          </p:txBody>
        </p:sp>
        <p:pic>
          <p:nvPicPr>
            <p:cNvPr id="4100" name="Picture 4" descr="GridPP_logo_white"/>
            <p:cNvPicPr>
              <a:picLocks noChangeAspect="1" noChangeArrowheads="1"/>
            </p:cNvPicPr>
            <p:nvPr/>
          </p:nvPicPr>
          <p:blipFill>
            <a:blip r:embed="rId13" cstate="print"/>
            <a:srcRect/>
            <a:stretch>
              <a:fillRect/>
            </a:stretch>
          </p:blipFill>
          <p:spPr bwMode="auto">
            <a:xfrm>
              <a:off x="113" y="119"/>
              <a:ext cx="1361" cy="403"/>
            </a:xfrm>
            <a:prstGeom prst="rect">
              <a:avLst/>
            </a:prstGeom>
            <a:noFill/>
          </p:spPr>
        </p:pic>
      </p:grpSp>
      <p:sp>
        <p:nvSpPr>
          <p:cNvPr id="4101" name="Rectangle 5"/>
          <p:cNvSpPr>
            <a:spLocks noGrp="1" noChangeArrowheads="1"/>
          </p:cNvSpPr>
          <p:nvPr>
            <p:ph type="title"/>
          </p:nvPr>
        </p:nvSpPr>
        <p:spPr bwMode="auto">
          <a:xfrm>
            <a:off x="3132146" y="115889"/>
            <a:ext cx="5903912" cy="792163"/>
          </a:xfrm>
          <a:prstGeom prst="rect">
            <a:avLst/>
          </a:prstGeom>
          <a:solidFill>
            <a:srgbClr val="526296"/>
          </a:solidFill>
          <a:ln w="9525">
            <a:noFill/>
            <a:miter lim="800000"/>
            <a:headEnd/>
            <a:tailEnd/>
          </a:ln>
          <a:effectLst/>
        </p:spPr>
        <p:txBody>
          <a:bodyPr vert="horz" wrap="square" lIns="91076" tIns="45536" rIns="91076" bIns="45536" numCol="1" anchor="ctr" anchorCtr="0" compatLnSpc="1">
            <a:prstTxWarp prst="textNoShape">
              <a:avLst/>
            </a:prstTxWarp>
          </a:bodyPr>
          <a:lstStyle/>
          <a:p>
            <a:pPr lvl="0"/>
            <a:r>
              <a:rPr lang="en-US" smtClean="0"/>
              <a:t>Click to edit Master title style</a:t>
            </a:r>
            <a:endParaRPr lang="en-GB" smtClean="0"/>
          </a:p>
        </p:txBody>
      </p:sp>
      <p:sp>
        <p:nvSpPr>
          <p:cNvPr id="4102" name="Rectangle 6"/>
          <p:cNvSpPr>
            <a:spLocks noGrp="1" noChangeArrowheads="1"/>
          </p:cNvSpPr>
          <p:nvPr>
            <p:ph type="body" idx="1"/>
          </p:nvPr>
        </p:nvSpPr>
        <p:spPr bwMode="auto">
          <a:xfrm>
            <a:off x="107950" y="1052562"/>
            <a:ext cx="8910638" cy="1719201"/>
          </a:xfrm>
          <a:prstGeom prst="rect">
            <a:avLst/>
          </a:prstGeom>
          <a:solidFill>
            <a:schemeClr val="bg1"/>
          </a:solidFill>
          <a:ln w="9525">
            <a:noFill/>
            <a:miter lim="800000"/>
            <a:headEnd/>
            <a:tailEnd/>
          </a:ln>
          <a:effectLst/>
        </p:spPr>
        <p:txBody>
          <a:bodyPr vert="horz" wrap="square" lIns="89641" tIns="46615" rIns="89641" bIns="46615"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104" name="Rectangle 8"/>
          <p:cNvSpPr>
            <a:spLocks noGrp="1" noChangeArrowheads="1"/>
          </p:cNvSpPr>
          <p:nvPr>
            <p:ph type="dt" sz="half" idx="2"/>
          </p:nvPr>
        </p:nvSpPr>
        <p:spPr bwMode="auto">
          <a:xfrm>
            <a:off x="179395" y="6308809"/>
            <a:ext cx="1871662" cy="360363"/>
          </a:xfrm>
          <a:prstGeom prst="rect">
            <a:avLst/>
          </a:prstGeom>
          <a:noFill/>
          <a:ln w="9525">
            <a:noFill/>
            <a:miter lim="800000"/>
            <a:headEnd/>
            <a:tailEnd/>
          </a:ln>
          <a:effectLst/>
        </p:spPr>
        <p:txBody>
          <a:bodyPr vert="horz" wrap="square" lIns="91076" tIns="45536" rIns="91076" bIns="45536" numCol="1" anchor="t" anchorCtr="0" compatLnSpc="1">
            <a:prstTxWarp prst="textNoShape">
              <a:avLst/>
            </a:prstTxWarp>
          </a:bodyPr>
          <a:lstStyle>
            <a:lvl1pPr algn="ctr" eaLnBrk="0" hangingPunct="0">
              <a:spcBef>
                <a:spcPct val="0"/>
              </a:spcBef>
              <a:buFontTx/>
              <a:buNone/>
              <a:defRPr sz="1400"/>
            </a:lvl1pPr>
          </a:lstStyle>
          <a:p>
            <a:pPr defTabSz="910822" fontAlgn="base">
              <a:spcAft>
                <a:spcPct val="0"/>
              </a:spcAft>
            </a:pPr>
            <a:r>
              <a:rPr lang="en-US" smtClean="0">
                <a:solidFill>
                  <a:srgbClr val="0033CC"/>
                </a:solidFill>
                <a:cs typeface="Arial" charset="0"/>
              </a:rPr>
              <a:t>24/04/2017</a:t>
            </a:r>
            <a:endParaRPr lang="en-GB" dirty="0">
              <a:solidFill>
                <a:srgbClr val="0033CC"/>
              </a:solidFill>
              <a:cs typeface="Arial" charset="0"/>
            </a:endParaRPr>
          </a:p>
        </p:txBody>
      </p:sp>
      <p:sp>
        <p:nvSpPr>
          <p:cNvPr id="4106" name="Rectangle 10"/>
          <p:cNvSpPr>
            <a:spLocks noGrp="1" noChangeArrowheads="1"/>
          </p:cNvSpPr>
          <p:nvPr>
            <p:ph type="ftr" sz="quarter" idx="3"/>
          </p:nvPr>
        </p:nvSpPr>
        <p:spPr bwMode="auto">
          <a:xfrm>
            <a:off x="2051100" y="6308809"/>
            <a:ext cx="4608513" cy="360363"/>
          </a:xfrm>
          <a:prstGeom prst="rect">
            <a:avLst/>
          </a:prstGeom>
          <a:noFill/>
          <a:ln w="9525">
            <a:noFill/>
            <a:miter lim="800000"/>
            <a:headEnd/>
            <a:tailEnd/>
          </a:ln>
          <a:effectLst/>
        </p:spPr>
        <p:txBody>
          <a:bodyPr vert="horz" wrap="square" lIns="91076" tIns="45536" rIns="91076" bIns="45536" numCol="1" anchor="t" anchorCtr="0" compatLnSpc="1">
            <a:prstTxWarp prst="textNoShape">
              <a:avLst/>
            </a:prstTxWarp>
          </a:bodyPr>
          <a:lstStyle>
            <a:lvl1pPr algn="ctr">
              <a:spcBef>
                <a:spcPct val="0"/>
              </a:spcBef>
              <a:buFontTx/>
              <a:buNone/>
              <a:defRPr sz="1400">
                <a:solidFill>
                  <a:schemeClr val="accent2"/>
                </a:solidFill>
              </a:defRPr>
            </a:lvl1pPr>
          </a:lstStyle>
          <a:p>
            <a:pPr defTabSz="910822" fontAlgn="base">
              <a:spcAft>
                <a:spcPct val="0"/>
              </a:spcAft>
            </a:pPr>
            <a:r>
              <a:rPr lang="en-GB" smtClean="0">
                <a:solidFill>
                  <a:srgbClr val="333399"/>
                </a:solidFill>
                <a:cs typeface="Arial" charset="0"/>
              </a:rPr>
              <a:t>HEPiX Spring 2017 - RAL Site Report</a:t>
            </a:r>
            <a:endParaRPr lang="en-GB" dirty="0">
              <a:solidFill>
                <a:srgbClr val="333399"/>
              </a:solidFill>
              <a:cs typeface="Arial" charset="0"/>
            </a:endParaRPr>
          </a:p>
        </p:txBody>
      </p:sp>
      <p:sp>
        <p:nvSpPr>
          <p:cNvPr id="4107" name="Rectangle 11"/>
          <p:cNvSpPr>
            <a:spLocks noGrp="1" noChangeArrowheads="1"/>
          </p:cNvSpPr>
          <p:nvPr>
            <p:ph type="sldNum" sz="quarter" idx="4"/>
          </p:nvPr>
        </p:nvSpPr>
        <p:spPr bwMode="auto">
          <a:xfrm>
            <a:off x="8461375" y="6308809"/>
            <a:ext cx="503238" cy="360363"/>
          </a:xfrm>
          <a:prstGeom prst="rect">
            <a:avLst/>
          </a:prstGeom>
          <a:noFill/>
          <a:ln w="9525">
            <a:noFill/>
            <a:miter lim="800000"/>
            <a:headEnd/>
            <a:tailEnd/>
          </a:ln>
          <a:effectLst/>
        </p:spPr>
        <p:txBody>
          <a:bodyPr vert="horz" wrap="square" lIns="91076" tIns="45536" rIns="91076" bIns="45536" numCol="1" anchor="t" anchorCtr="0" compatLnSpc="1">
            <a:prstTxWarp prst="textNoShape">
              <a:avLst/>
            </a:prstTxWarp>
          </a:bodyPr>
          <a:lstStyle>
            <a:lvl1pPr algn="r">
              <a:spcBef>
                <a:spcPct val="0"/>
              </a:spcBef>
              <a:buFontTx/>
              <a:buNone/>
              <a:defRPr sz="1400">
                <a:solidFill>
                  <a:schemeClr val="accent2"/>
                </a:solidFill>
              </a:defRPr>
            </a:lvl1pPr>
          </a:lstStyle>
          <a:p>
            <a:pPr defTabSz="910822" fontAlgn="base">
              <a:spcAft>
                <a:spcPct val="0"/>
              </a:spcAft>
            </a:pPr>
            <a:fld id="{F13E202C-C758-4572-85F3-9B04E4DC0BC5}" type="slidenum">
              <a:rPr lang="en-GB" smtClean="0">
                <a:solidFill>
                  <a:srgbClr val="333399"/>
                </a:solidFill>
                <a:cs typeface="Arial" charset="0"/>
              </a:rPr>
              <a:pPr defTabSz="910822" fontAlgn="base">
                <a:spcAft>
                  <a:spcPct val="0"/>
                </a:spcAft>
              </a:pPr>
              <a:t>‹#›</a:t>
            </a:fld>
            <a:endParaRPr lang="en-GB" dirty="0">
              <a:solidFill>
                <a:srgbClr val="333399"/>
              </a:solidFill>
              <a:cs typeface="Aria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4264313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p:txStyles>
    <p:titleStyle>
      <a:lvl1pPr algn="r" rtl="0" eaLnBrk="1" fontAlgn="base" hangingPunct="1">
        <a:spcBef>
          <a:spcPct val="0"/>
        </a:spcBef>
        <a:spcAft>
          <a:spcPct val="0"/>
        </a:spcAft>
        <a:defRPr sz="3200" b="1">
          <a:solidFill>
            <a:schemeClr val="bg1"/>
          </a:solidFill>
          <a:latin typeface="+mj-lt"/>
          <a:ea typeface="+mj-ea"/>
          <a:cs typeface="+mj-cs"/>
        </a:defRPr>
      </a:lvl1pPr>
      <a:lvl2pPr algn="r" rtl="0" eaLnBrk="1" fontAlgn="base" hangingPunct="1">
        <a:spcBef>
          <a:spcPct val="0"/>
        </a:spcBef>
        <a:spcAft>
          <a:spcPct val="0"/>
        </a:spcAft>
        <a:defRPr sz="3200" b="1">
          <a:solidFill>
            <a:schemeClr val="bg1"/>
          </a:solidFill>
          <a:latin typeface="Trebuchet MS" pitchFamily="34" charset="0"/>
        </a:defRPr>
      </a:lvl2pPr>
      <a:lvl3pPr algn="r" rtl="0" eaLnBrk="1" fontAlgn="base" hangingPunct="1">
        <a:spcBef>
          <a:spcPct val="0"/>
        </a:spcBef>
        <a:spcAft>
          <a:spcPct val="0"/>
        </a:spcAft>
        <a:defRPr sz="3200" b="1">
          <a:solidFill>
            <a:schemeClr val="bg1"/>
          </a:solidFill>
          <a:latin typeface="Trebuchet MS" pitchFamily="34" charset="0"/>
        </a:defRPr>
      </a:lvl3pPr>
      <a:lvl4pPr algn="r" rtl="0" eaLnBrk="1" fontAlgn="base" hangingPunct="1">
        <a:spcBef>
          <a:spcPct val="0"/>
        </a:spcBef>
        <a:spcAft>
          <a:spcPct val="0"/>
        </a:spcAft>
        <a:defRPr sz="3200" b="1">
          <a:solidFill>
            <a:schemeClr val="bg1"/>
          </a:solidFill>
          <a:latin typeface="Trebuchet MS" pitchFamily="34" charset="0"/>
        </a:defRPr>
      </a:lvl4pPr>
      <a:lvl5pPr algn="r" rtl="0" eaLnBrk="1" fontAlgn="base" hangingPunct="1">
        <a:spcBef>
          <a:spcPct val="0"/>
        </a:spcBef>
        <a:spcAft>
          <a:spcPct val="0"/>
        </a:spcAft>
        <a:defRPr sz="3200" b="1">
          <a:solidFill>
            <a:schemeClr val="bg1"/>
          </a:solidFill>
          <a:latin typeface="Trebuchet MS" pitchFamily="34" charset="0"/>
        </a:defRPr>
      </a:lvl5pPr>
      <a:lvl6pPr marL="455400" algn="r" rtl="0" eaLnBrk="1" fontAlgn="base" hangingPunct="1">
        <a:spcBef>
          <a:spcPct val="0"/>
        </a:spcBef>
        <a:spcAft>
          <a:spcPct val="0"/>
        </a:spcAft>
        <a:defRPr sz="3200" b="1">
          <a:solidFill>
            <a:schemeClr val="bg1"/>
          </a:solidFill>
          <a:latin typeface="Trebuchet MS" pitchFamily="34" charset="0"/>
        </a:defRPr>
      </a:lvl6pPr>
      <a:lvl7pPr marL="910822" algn="r" rtl="0" eaLnBrk="1" fontAlgn="base" hangingPunct="1">
        <a:spcBef>
          <a:spcPct val="0"/>
        </a:spcBef>
        <a:spcAft>
          <a:spcPct val="0"/>
        </a:spcAft>
        <a:defRPr sz="3200" b="1">
          <a:solidFill>
            <a:schemeClr val="bg1"/>
          </a:solidFill>
          <a:latin typeface="Trebuchet MS" pitchFamily="34" charset="0"/>
        </a:defRPr>
      </a:lvl7pPr>
      <a:lvl8pPr marL="1366245" algn="r" rtl="0" eaLnBrk="1" fontAlgn="base" hangingPunct="1">
        <a:spcBef>
          <a:spcPct val="0"/>
        </a:spcBef>
        <a:spcAft>
          <a:spcPct val="0"/>
        </a:spcAft>
        <a:defRPr sz="3200" b="1">
          <a:solidFill>
            <a:schemeClr val="bg1"/>
          </a:solidFill>
          <a:latin typeface="Trebuchet MS" pitchFamily="34" charset="0"/>
        </a:defRPr>
      </a:lvl8pPr>
      <a:lvl9pPr marL="1821652" algn="r" rtl="0" eaLnBrk="1" fontAlgn="base" hangingPunct="1">
        <a:spcBef>
          <a:spcPct val="0"/>
        </a:spcBef>
        <a:spcAft>
          <a:spcPct val="0"/>
        </a:spcAft>
        <a:defRPr sz="3200" b="1">
          <a:solidFill>
            <a:schemeClr val="bg1"/>
          </a:solidFill>
          <a:latin typeface="Trebuchet MS" pitchFamily="34" charset="0"/>
        </a:defRPr>
      </a:lvl9pPr>
    </p:titleStyle>
    <p:bodyStyle>
      <a:lvl1pPr marL="341565" indent="-341565" algn="l" rtl="0" eaLnBrk="1" fontAlgn="base" hangingPunct="1">
        <a:spcBef>
          <a:spcPct val="20000"/>
        </a:spcBef>
        <a:spcAft>
          <a:spcPct val="0"/>
        </a:spcAft>
        <a:buChar char="•"/>
        <a:defRPr sz="2400">
          <a:solidFill>
            <a:schemeClr val="accent2"/>
          </a:solidFill>
          <a:latin typeface="+mn-lt"/>
          <a:ea typeface="+mn-ea"/>
          <a:cs typeface="+mn-cs"/>
        </a:defRPr>
      </a:lvl1pPr>
      <a:lvl2pPr marL="740043" indent="-284643" algn="l" rtl="0" eaLnBrk="1" fontAlgn="base" hangingPunct="1">
        <a:spcBef>
          <a:spcPct val="20000"/>
        </a:spcBef>
        <a:spcAft>
          <a:spcPct val="0"/>
        </a:spcAft>
        <a:buChar char="–"/>
        <a:defRPr sz="2000">
          <a:solidFill>
            <a:srgbClr val="3366CC"/>
          </a:solidFill>
          <a:latin typeface="+mn-lt"/>
        </a:defRPr>
      </a:lvl2pPr>
      <a:lvl3pPr marL="1138529" indent="-227700" algn="l" rtl="0" eaLnBrk="1" fontAlgn="base" hangingPunct="1">
        <a:spcBef>
          <a:spcPct val="20000"/>
        </a:spcBef>
        <a:spcAft>
          <a:spcPct val="0"/>
        </a:spcAft>
        <a:buChar char="•"/>
        <a:defRPr>
          <a:solidFill>
            <a:schemeClr val="hlink"/>
          </a:solidFill>
          <a:latin typeface="+mn-lt"/>
        </a:defRPr>
      </a:lvl3pPr>
      <a:lvl4pPr marL="1555989" indent="-227700" algn="l" rtl="0" eaLnBrk="1" fontAlgn="base" hangingPunct="1">
        <a:spcBef>
          <a:spcPct val="20000"/>
        </a:spcBef>
        <a:spcAft>
          <a:spcPct val="0"/>
        </a:spcAft>
        <a:buChar char="–"/>
        <a:defRPr sz="1600">
          <a:solidFill>
            <a:schemeClr val="accent2"/>
          </a:solidFill>
          <a:latin typeface="+mn-lt"/>
        </a:defRPr>
      </a:lvl4pPr>
      <a:lvl5pPr marL="1973453" indent="-227700" algn="l" rtl="0" eaLnBrk="1" fontAlgn="base" hangingPunct="1">
        <a:spcBef>
          <a:spcPct val="20000"/>
        </a:spcBef>
        <a:spcAft>
          <a:spcPct val="0"/>
        </a:spcAft>
        <a:buChar char="»"/>
        <a:defRPr sz="1400">
          <a:solidFill>
            <a:schemeClr val="accent2"/>
          </a:solidFill>
          <a:latin typeface="+mn-lt"/>
        </a:defRPr>
      </a:lvl5pPr>
      <a:lvl6pPr marL="2428867" indent="-227700" algn="l" rtl="0" eaLnBrk="1" fontAlgn="base" hangingPunct="1">
        <a:spcBef>
          <a:spcPct val="20000"/>
        </a:spcBef>
        <a:spcAft>
          <a:spcPct val="0"/>
        </a:spcAft>
        <a:buChar char="»"/>
        <a:defRPr sz="1400">
          <a:solidFill>
            <a:schemeClr val="accent2"/>
          </a:solidFill>
          <a:latin typeface="+mn-lt"/>
        </a:defRPr>
      </a:lvl6pPr>
      <a:lvl7pPr marL="2884280" indent="-227700" algn="l" rtl="0" eaLnBrk="1" fontAlgn="base" hangingPunct="1">
        <a:spcBef>
          <a:spcPct val="20000"/>
        </a:spcBef>
        <a:spcAft>
          <a:spcPct val="0"/>
        </a:spcAft>
        <a:buChar char="»"/>
        <a:defRPr sz="1400">
          <a:solidFill>
            <a:schemeClr val="accent2"/>
          </a:solidFill>
          <a:latin typeface="+mn-lt"/>
        </a:defRPr>
      </a:lvl7pPr>
      <a:lvl8pPr marL="3339692" indent="-227700" algn="l" rtl="0" eaLnBrk="1" fontAlgn="base" hangingPunct="1">
        <a:spcBef>
          <a:spcPct val="20000"/>
        </a:spcBef>
        <a:spcAft>
          <a:spcPct val="0"/>
        </a:spcAft>
        <a:buChar char="»"/>
        <a:defRPr sz="1400">
          <a:solidFill>
            <a:schemeClr val="accent2"/>
          </a:solidFill>
          <a:latin typeface="+mn-lt"/>
        </a:defRPr>
      </a:lvl8pPr>
      <a:lvl9pPr marL="3795098" indent="-227700" algn="l" rtl="0" eaLnBrk="1" fontAlgn="base" hangingPunct="1">
        <a:spcBef>
          <a:spcPct val="20000"/>
        </a:spcBef>
        <a:spcAft>
          <a:spcPct val="0"/>
        </a:spcAft>
        <a:buChar char="»"/>
        <a:defRPr sz="1400">
          <a:solidFill>
            <a:schemeClr val="accent2"/>
          </a:solidFill>
          <a:latin typeface="+mn-lt"/>
        </a:defRPr>
      </a:lvl9pPr>
    </p:bodyStyle>
    <p:otherStyle>
      <a:defPPr>
        <a:defRPr lang="en-US"/>
      </a:defPPr>
      <a:lvl1pPr marL="0" algn="l" defTabSz="910822" rtl="0" eaLnBrk="1" latinLnBrk="0" hangingPunct="1">
        <a:defRPr sz="1800" kern="1200">
          <a:solidFill>
            <a:schemeClr val="tx1"/>
          </a:solidFill>
          <a:latin typeface="+mn-lt"/>
          <a:ea typeface="+mn-ea"/>
          <a:cs typeface="+mn-cs"/>
        </a:defRPr>
      </a:lvl1pPr>
      <a:lvl2pPr marL="455400" algn="l" defTabSz="910822" rtl="0" eaLnBrk="1" latinLnBrk="0" hangingPunct="1">
        <a:defRPr sz="1800" kern="1200">
          <a:solidFill>
            <a:schemeClr val="tx1"/>
          </a:solidFill>
          <a:latin typeface="+mn-lt"/>
          <a:ea typeface="+mn-ea"/>
          <a:cs typeface="+mn-cs"/>
        </a:defRPr>
      </a:lvl2pPr>
      <a:lvl3pPr marL="910822" algn="l" defTabSz="910822" rtl="0" eaLnBrk="1" latinLnBrk="0" hangingPunct="1">
        <a:defRPr sz="1800" kern="1200">
          <a:solidFill>
            <a:schemeClr val="tx1"/>
          </a:solidFill>
          <a:latin typeface="+mn-lt"/>
          <a:ea typeface="+mn-ea"/>
          <a:cs typeface="+mn-cs"/>
        </a:defRPr>
      </a:lvl3pPr>
      <a:lvl4pPr marL="1366245" algn="l" defTabSz="910822" rtl="0" eaLnBrk="1" latinLnBrk="0" hangingPunct="1">
        <a:defRPr sz="1800" kern="1200">
          <a:solidFill>
            <a:schemeClr val="tx1"/>
          </a:solidFill>
          <a:latin typeface="+mn-lt"/>
          <a:ea typeface="+mn-ea"/>
          <a:cs typeface="+mn-cs"/>
        </a:defRPr>
      </a:lvl4pPr>
      <a:lvl5pPr marL="1821652" algn="l" defTabSz="910822" rtl="0" eaLnBrk="1" latinLnBrk="0" hangingPunct="1">
        <a:defRPr sz="1800" kern="1200">
          <a:solidFill>
            <a:schemeClr val="tx1"/>
          </a:solidFill>
          <a:latin typeface="+mn-lt"/>
          <a:ea typeface="+mn-ea"/>
          <a:cs typeface="+mn-cs"/>
        </a:defRPr>
      </a:lvl5pPr>
      <a:lvl6pPr marL="2277062" algn="l" defTabSz="910822" rtl="0" eaLnBrk="1" latinLnBrk="0" hangingPunct="1">
        <a:defRPr sz="1800" kern="1200">
          <a:solidFill>
            <a:schemeClr val="tx1"/>
          </a:solidFill>
          <a:latin typeface="+mn-lt"/>
          <a:ea typeface="+mn-ea"/>
          <a:cs typeface="+mn-cs"/>
        </a:defRPr>
      </a:lvl6pPr>
      <a:lvl7pPr marL="2732485" algn="l" defTabSz="910822" rtl="0" eaLnBrk="1" latinLnBrk="0" hangingPunct="1">
        <a:defRPr sz="1800" kern="1200">
          <a:solidFill>
            <a:schemeClr val="tx1"/>
          </a:solidFill>
          <a:latin typeface="+mn-lt"/>
          <a:ea typeface="+mn-ea"/>
          <a:cs typeface="+mn-cs"/>
        </a:defRPr>
      </a:lvl7pPr>
      <a:lvl8pPr marL="3187887" algn="l" defTabSz="910822" rtl="0" eaLnBrk="1" latinLnBrk="0" hangingPunct="1">
        <a:defRPr sz="1800" kern="1200">
          <a:solidFill>
            <a:schemeClr val="tx1"/>
          </a:solidFill>
          <a:latin typeface="+mn-lt"/>
          <a:ea typeface="+mn-ea"/>
          <a:cs typeface="+mn-cs"/>
        </a:defRPr>
      </a:lvl8pPr>
      <a:lvl9pPr marL="3643301" algn="l" defTabSz="91082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23855" y="46043"/>
            <a:ext cx="8496300" cy="862012"/>
          </a:xfrm>
          <a:prstGeom prst="rect">
            <a:avLst/>
          </a:prstGeom>
        </p:spPr>
        <p:txBody>
          <a:bodyPr vert="horz" lIns="0" tIns="45536" rIns="0" bIns="71715" rtlCol="0" anchor="b" anchorCtr="0">
            <a:normAutofit/>
          </a:bodyPr>
          <a:lstStyle/>
          <a:p>
            <a:r>
              <a:rPr lang="en-US" noProof="0" dirty="0" err="1"/>
              <a:t>Titelmasterformat</a:t>
            </a:r>
            <a:r>
              <a:rPr lang="en-US" noProof="0" dirty="0"/>
              <a:t> </a:t>
            </a:r>
            <a:r>
              <a:rPr lang="en-US" noProof="0" dirty="0" err="1"/>
              <a:t>durch</a:t>
            </a:r>
            <a:r>
              <a:rPr lang="en-US" noProof="0" dirty="0"/>
              <a:t> </a:t>
            </a:r>
            <a:r>
              <a:rPr lang="en-US" noProof="0" dirty="0" err="1"/>
              <a:t>Klicken</a:t>
            </a:r>
            <a:r>
              <a:rPr lang="en-US" noProof="0" dirty="0"/>
              <a:t> </a:t>
            </a:r>
            <a:r>
              <a:rPr lang="en-US" noProof="0" dirty="0" err="1"/>
              <a:t>bearbeiten</a:t>
            </a:r>
            <a:endParaRPr lang="en-US" noProof="0" dirty="0"/>
          </a:p>
        </p:txBody>
      </p:sp>
      <p:sp>
        <p:nvSpPr>
          <p:cNvPr id="3" name="Textplatzhalter 2"/>
          <p:cNvSpPr>
            <a:spLocks noGrp="1"/>
          </p:cNvSpPr>
          <p:nvPr>
            <p:ph type="body" idx="1"/>
          </p:nvPr>
        </p:nvSpPr>
        <p:spPr>
          <a:xfrm>
            <a:off x="323855" y="1087461"/>
            <a:ext cx="8496300" cy="5005859"/>
          </a:xfrm>
          <a:prstGeom prst="rect">
            <a:avLst/>
          </a:prstGeom>
        </p:spPr>
        <p:txBody>
          <a:bodyPr vert="horz" lIns="0" tIns="45536" rIns="0" bIns="45536" rtlCol="0">
            <a:normAutofit/>
          </a:bodyPr>
          <a:lstStyle/>
          <a:p>
            <a:pPr lvl="0"/>
            <a:r>
              <a:rPr lang="en-US" noProof="0" dirty="0" err="1"/>
              <a:t>Textmasterformat</a:t>
            </a:r>
            <a:r>
              <a:rPr lang="en-US" noProof="0" dirty="0"/>
              <a:t> </a:t>
            </a:r>
            <a:r>
              <a:rPr lang="en-US" noProof="0" dirty="0" err="1"/>
              <a:t>bearbeiten</a:t>
            </a:r>
            <a:endParaRPr lang="en-US" noProof="0" dirty="0"/>
          </a:p>
          <a:p>
            <a:pPr lvl="1"/>
            <a:r>
              <a:rPr lang="en-US" noProof="0" dirty="0" err="1"/>
              <a:t>Zweite</a:t>
            </a:r>
            <a:r>
              <a:rPr lang="en-US" noProof="0" dirty="0"/>
              <a:t> </a:t>
            </a:r>
            <a:r>
              <a:rPr lang="en-US" noProof="0" dirty="0" err="1"/>
              <a:t>Ebene</a:t>
            </a:r>
            <a:endParaRPr lang="en-US" noProof="0" dirty="0"/>
          </a:p>
          <a:p>
            <a:pPr lvl="2"/>
            <a:r>
              <a:rPr lang="en-US" noProof="0" dirty="0" err="1"/>
              <a:t>Dritte</a:t>
            </a:r>
            <a:r>
              <a:rPr lang="en-US" noProof="0" dirty="0"/>
              <a:t> </a:t>
            </a:r>
            <a:r>
              <a:rPr lang="en-US" noProof="0" dirty="0" err="1"/>
              <a:t>Ebene</a:t>
            </a:r>
            <a:endParaRPr lang="en-US" noProof="0" dirty="0"/>
          </a:p>
          <a:p>
            <a:pPr lvl="3"/>
            <a:r>
              <a:rPr lang="en-US" noProof="0" dirty="0" err="1"/>
              <a:t>Vierte</a:t>
            </a:r>
            <a:r>
              <a:rPr lang="en-US" noProof="0" dirty="0"/>
              <a:t> </a:t>
            </a:r>
            <a:r>
              <a:rPr lang="en-US" noProof="0" dirty="0" err="1"/>
              <a:t>Ebene</a:t>
            </a:r>
            <a:endParaRPr lang="en-US" noProof="0" dirty="0"/>
          </a:p>
          <a:p>
            <a:pPr lvl="4"/>
            <a:r>
              <a:rPr lang="en-US" noProof="0" dirty="0" err="1"/>
              <a:t>Fünfte</a:t>
            </a:r>
            <a:r>
              <a:rPr lang="en-US" noProof="0" dirty="0"/>
              <a:t> </a:t>
            </a:r>
            <a:r>
              <a:rPr lang="en-US" noProof="0" dirty="0" err="1"/>
              <a:t>Ebene</a:t>
            </a:r>
            <a:endParaRPr lang="en-US" noProof="0" dirty="0"/>
          </a:p>
        </p:txBody>
      </p:sp>
      <p:sp>
        <p:nvSpPr>
          <p:cNvPr id="5" name="Fußzeilenplatzhalter 4"/>
          <p:cNvSpPr>
            <a:spLocks noGrp="1"/>
          </p:cNvSpPr>
          <p:nvPr>
            <p:ph type="ftr" sz="quarter" idx="3"/>
          </p:nvPr>
        </p:nvSpPr>
        <p:spPr>
          <a:xfrm>
            <a:off x="1475656" y="6456392"/>
            <a:ext cx="3087434" cy="144016"/>
          </a:xfrm>
          <a:prstGeom prst="rect">
            <a:avLst/>
          </a:prstGeom>
        </p:spPr>
        <p:txBody>
          <a:bodyPr vert="horz" lIns="0" tIns="0" rIns="71715" bIns="0" rtlCol="0" anchor="ctr"/>
          <a:lstStyle>
            <a:lvl1pPr algn="r">
              <a:defRPr sz="800">
                <a:solidFill>
                  <a:schemeClr val="tx1">
                    <a:lumMod val="65000"/>
                    <a:lumOff val="35000"/>
                  </a:schemeClr>
                </a:solidFill>
              </a:defRPr>
            </a:lvl1pPr>
          </a:lstStyle>
          <a:p>
            <a:pPr defTabSz="910822"/>
            <a:r>
              <a:rPr lang="en-US" smtClean="0">
                <a:solidFill>
                  <a:prstClr val="black">
                    <a:lumMod val="65000"/>
                    <a:lumOff val="35000"/>
                  </a:prstClr>
                </a:solidFill>
              </a:rPr>
              <a:t>Insert_Footer</a:t>
            </a:r>
            <a:endParaRPr lang="en-US" dirty="0">
              <a:solidFill>
                <a:prstClr val="black">
                  <a:lumMod val="65000"/>
                  <a:lumOff val="35000"/>
                </a:prstClr>
              </a:solidFill>
            </a:endParaRPr>
          </a:p>
        </p:txBody>
      </p:sp>
      <p:sp>
        <p:nvSpPr>
          <p:cNvPr id="6" name="Foliennummernplatzhalter 5"/>
          <p:cNvSpPr>
            <a:spLocks noGrp="1"/>
          </p:cNvSpPr>
          <p:nvPr>
            <p:ph type="sldNum" sz="quarter" idx="4"/>
          </p:nvPr>
        </p:nvSpPr>
        <p:spPr>
          <a:xfrm>
            <a:off x="4572001" y="6456393"/>
            <a:ext cx="288032" cy="144016"/>
          </a:xfrm>
          <a:prstGeom prst="rect">
            <a:avLst/>
          </a:prstGeom>
        </p:spPr>
        <p:txBody>
          <a:bodyPr vert="horz" lIns="71715" tIns="0" rIns="0" bIns="0" rtlCol="0" anchor="ctr"/>
          <a:lstStyle>
            <a:lvl1pPr algn="l">
              <a:defRPr sz="800">
                <a:solidFill>
                  <a:schemeClr val="tx1">
                    <a:lumMod val="65000"/>
                    <a:lumOff val="35000"/>
                  </a:schemeClr>
                </a:solidFill>
              </a:defRPr>
            </a:lvl1pPr>
          </a:lstStyle>
          <a:p>
            <a:pPr defTabSz="910822"/>
            <a:fld id="{69C859BB-BF0B-4BDC-BBD4-42B4A100F88B}" type="slidenum">
              <a:rPr lang="de-CH" smtClean="0">
                <a:solidFill>
                  <a:prstClr val="black">
                    <a:lumMod val="65000"/>
                    <a:lumOff val="35000"/>
                  </a:prstClr>
                </a:solidFill>
              </a:rPr>
              <a:pPr defTabSz="910822"/>
              <a:t>‹#›</a:t>
            </a:fld>
            <a:endParaRPr lang="de-CH" dirty="0">
              <a:solidFill>
                <a:prstClr val="black">
                  <a:lumMod val="65000"/>
                  <a:lumOff val="35000"/>
                </a:prstClr>
              </a:solidFill>
            </a:endParaRPr>
          </a:p>
        </p:txBody>
      </p:sp>
      <p:pic>
        <p:nvPicPr>
          <p:cNvPr id="9" name="Picture 14" descr="eth_logo_kurz_pos.eps"/>
          <p:cNvPicPr>
            <a:picLocks noChangeAspect="1"/>
          </p:cNvPicPr>
          <p:nvPr/>
        </p:nvPicPr>
        <p:blipFill>
          <a:blip r:embed="rId12"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023314" y="6474353"/>
            <a:ext cx="807790" cy="131767"/>
          </a:xfrm>
          <a:prstGeom prst="rect">
            <a:avLst/>
          </a:prstGeom>
        </p:spPr>
      </p:pic>
      <p:pic>
        <p:nvPicPr>
          <p:cNvPr id="13" name="Picture 6" descr="CSCS_2_RGB.eps"/>
          <p:cNvPicPr>
            <a:picLocks noChangeAspect="1"/>
          </p:cNvPicPr>
          <p:nvPr/>
        </p:nvPicPr>
        <p:blipFill>
          <a:blip r:embed="rId13" cstate="screen">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51520" y="6320784"/>
            <a:ext cx="1082376" cy="438901"/>
          </a:xfrm>
          <a:prstGeom prst="rect">
            <a:avLst/>
          </a:prstGeom>
        </p:spPr>
      </p:pic>
      <p:cxnSp>
        <p:nvCxnSpPr>
          <p:cNvPr id="8" name="Gerade Verbindung 7"/>
          <p:cNvCxnSpPr/>
          <p:nvPr/>
        </p:nvCxnSpPr>
        <p:spPr>
          <a:xfrm>
            <a:off x="4572000" y="6456392"/>
            <a:ext cx="0" cy="14401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70409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Lst>
  <p:hf hdr="0" dt="0"/>
  <p:txStyles>
    <p:titleStyle>
      <a:lvl1pPr algn="l" defTabSz="910822" rtl="0" eaLnBrk="1" latinLnBrk="0" hangingPunct="1">
        <a:spcBef>
          <a:spcPct val="0"/>
        </a:spcBef>
        <a:buNone/>
        <a:defRPr sz="2600" b="1" kern="1200">
          <a:solidFill>
            <a:schemeClr val="tx1">
              <a:lumMod val="75000"/>
              <a:lumOff val="25000"/>
            </a:schemeClr>
          </a:solidFill>
          <a:latin typeface="+mj-lt"/>
          <a:ea typeface="+mj-ea"/>
          <a:cs typeface="+mj-cs"/>
        </a:defRPr>
      </a:lvl1pPr>
    </p:titleStyle>
    <p:bodyStyle>
      <a:lvl1pPr marL="341565" indent="-341565" algn="l" defTabSz="910822" rtl="0" eaLnBrk="1" latinLnBrk="0" hangingPunct="1">
        <a:spcBef>
          <a:spcPct val="20000"/>
        </a:spcBef>
        <a:spcAft>
          <a:spcPts val="600"/>
        </a:spcAft>
        <a:buClr>
          <a:srgbClr val="A60B16"/>
        </a:buClr>
        <a:buFont typeface="Wingdings" panose="05000000000000000000" pitchFamily="2" charset="2"/>
        <a:buChar char="§"/>
        <a:defRPr sz="2400" kern="1200">
          <a:solidFill>
            <a:schemeClr val="tx1"/>
          </a:solidFill>
          <a:latin typeface="+mn-lt"/>
          <a:ea typeface="+mn-ea"/>
          <a:cs typeface="+mn-cs"/>
        </a:defRPr>
      </a:lvl1pPr>
      <a:lvl2pPr marL="740043" indent="-284643" algn="l" defTabSz="910822" rtl="0" eaLnBrk="1" latinLnBrk="0" hangingPunct="1">
        <a:spcBef>
          <a:spcPts val="0"/>
        </a:spcBef>
        <a:buClr>
          <a:srgbClr val="A60B16"/>
        </a:buClr>
        <a:buFont typeface="Wingdings" panose="05000000000000000000" pitchFamily="2" charset="2"/>
        <a:buChar char="§"/>
        <a:defRPr sz="2000" kern="1200">
          <a:solidFill>
            <a:schemeClr val="tx1"/>
          </a:solidFill>
          <a:latin typeface="+mn-lt"/>
          <a:ea typeface="+mn-ea"/>
          <a:cs typeface="+mn-cs"/>
        </a:defRPr>
      </a:lvl2pPr>
      <a:lvl3pPr marL="1138529" indent="-227700" algn="l" defTabSz="910822" rtl="0" eaLnBrk="1" latinLnBrk="0" hangingPunct="1">
        <a:spcBef>
          <a:spcPct val="20000"/>
        </a:spcBef>
        <a:buClr>
          <a:srgbClr val="A60B16"/>
        </a:buClr>
        <a:buFont typeface="Wingdings" panose="05000000000000000000" pitchFamily="2" charset="2"/>
        <a:buChar char="§"/>
        <a:defRPr sz="1800" kern="1200">
          <a:solidFill>
            <a:schemeClr val="tx1"/>
          </a:solidFill>
          <a:latin typeface="+mn-lt"/>
          <a:ea typeface="+mn-ea"/>
          <a:cs typeface="+mn-cs"/>
        </a:defRPr>
      </a:lvl3pPr>
      <a:lvl4pPr marL="1593933" indent="-227700" algn="l" defTabSz="910822" rtl="0" eaLnBrk="1" latinLnBrk="0" hangingPunct="1">
        <a:spcBef>
          <a:spcPct val="20000"/>
        </a:spcBef>
        <a:buClr>
          <a:srgbClr val="A60B16"/>
        </a:buClr>
        <a:buFont typeface="Wingdings" panose="05000000000000000000" pitchFamily="2" charset="2"/>
        <a:buChar char="§"/>
        <a:defRPr sz="1600" kern="1200">
          <a:solidFill>
            <a:schemeClr val="tx1"/>
          </a:solidFill>
          <a:latin typeface="+mn-lt"/>
          <a:ea typeface="+mn-ea"/>
          <a:cs typeface="+mn-cs"/>
        </a:defRPr>
      </a:lvl4pPr>
      <a:lvl5pPr marL="2049361" indent="-227700" algn="l" defTabSz="910822" rtl="0" eaLnBrk="1" latinLnBrk="0" hangingPunct="1">
        <a:spcBef>
          <a:spcPct val="20000"/>
        </a:spcBef>
        <a:buClr>
          <a:srgbClr val="A60B16"/>
        </a:buClr>
        <a:buFont typeface="Wingdings" panose="05000000000000000000" pitchFamily="2" charset="2"/>
        <a:buChar char="§"/>
        <a:defRPr sz="1600" kern="1200">
          <a:solidFill>
            <a:schemeClr val="tx1"/>
          </a:solidFill>
          <a:latin typeface="+mn-lt"/>
          <a:ea typeface="+mn-ea"/>
          <a:cs typeface="+mn-cs"/>
        </a:defRPr>
      </a:lvl5pPr>
      <a:lvl6pPr marL="2504772" indent="-227700" algn="l" defTabSz="9108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0179" indent="-227700" algn="l" defTabSz="9108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5598" indent="-227700" algn="l" defTabSz="9108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1002" indent="-227700" algn="l" defTabSz="91082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0822" rtl="0" eaLnBrk="1" latinLnBrk="0" hangingPunct="1">
        <a:defRPr sz="1800" kern="1200">
          <a:solidFill>
            <a:schemeClr val="tx1"/>
          </a:solidFill>
          <a:latin typeface="+mn-lt"/>
          <a:ea typeface="+mn-ea"/>
          <a:cs typeface="+mn-cs"/>
        </a:defRPr>
      </a:lvl1pPr>
      <a:lvl2pPr marL="455400" algn="l" defTabSz="910822" rtl="0" eaLnBrk="1" latinLnBrk="0" hangingPunct="1">
        <a:defRPr sz="1800" kern="1200">
          <a:solidFill>
            <a:schemeClr val="tx1"/>
          </a:solidFill>
          <a:latin typeface="+mn-lt"/>
          <a:ea typeface="+mn-ea"/>
          <a:cs typeface="+mn-cs"/>
        </a:defRPr>
      </a:lvl2pPr>
      <a:lvl3pPr marL="910822" algn="l" defTabSz="910822" rtl="0" eaLnBrk="1" latinLnBrk="0" hangingPunct="1">
        <a:defRPr sz="1800" kern="1200">
          <a:solidFill>
            <a:schemeClr val="tx1"/>
          </a:solidFill>
          <a:latin typeface="+mn-lt"/>
          <a:ea typeface="+mn-ea"/>
          <a:cs typeface="+mn-cs"/>
        </a:defRPr>
      </a:lvl3pPr>
      <a:lvl4pPr marL="1366245" algn="l" defTabSz="910822" rtl="0" eaLnBrk="1" latinLnBrk="0" hangingPunct="1">
        <a:defRPr sz="1800" kern="1200">
          <a:solidFill>
            <a:schemeClr val="tx1"/>
          </a:solidFill>
          <a:latin typeface="+mn-lt"/>
          <a:ea typeface="+mn-ea"/>
          <a:cs typeface="+mn-cs"/>
        </a:defRPr>
      </a:lvl4pPr>
      <a:lvl5pPr marL="1821652" algn="l" defTabSz="910822" rtl="0" eaLnBrk="1" latinLnBrk="0" hangingPunct="1">
        <a:defRPr sz="1800" kern="1200">
          <a:solidFill>
            <a:schemeClr val="tx1"/>
          </a:solidFill>
          <a:latin typeface="+mn-lt"/>
          <a:ea typeface="+mn-ea"/>
          <a:cs typeface="+mn-cs"/>
        </a:defRPr>
      </a:lvl5pPr>
      <a:lvl6pPr marL="2277062" algn="l" defTabSz="910822" rtl="0" eaLnBrk="1" latinLnBrk="0" hangingPunct="1">
        <a:defRPr sz="1800" kern="1200">
          <a:solidFill>
            <a:schemeClr val="tx1"/>
          </a:solidFill>
          <a:latin typeface="+mn-lt"/>
          <a:ea typeface="+mn-ea"/>
          <a:cs typeface="+mn-cs"/>
        </a:defRPr>
      </a:lvl6pPr>
      <a:lvl7pPr marL="2732485" algn="l" defTabSz="910822" rtl="0" eaLnBrk="1" latinLnBrk="0" hangingPunct="1">
        <a:defRPr sz="1800" kern="1200">
          <a:solidFill>
            <a:schemeClr val="tx1"/>
          </a:solidFill>
          <a:latin typeface="+mn-lt"/>
          <a:ea typeface="+mn-ea"/>
          <a:cs typeface="+mn-cs"/>
        </a:defRPr>
      </a:lvl7pPr>
      <a:lvl8pPr marL="3187887" algn="l" defTabSz="910822" rtl="0" eaLnBrk="1" latinLnBrk="0" hangingPunct="1">
        <a:defRPr sz="1800" kern="1200">
          <a:solidFill>
            <a:schemeClr val="tx1"/>
          </a:solidFill>
          <a:latin typeface="+mn-lt"/>
          <a:ea typeface="+mn-ea"/>
          <a:cs typeface="+mn-cs"/>
        </a:defRPr>
      </a:lvl8pPr>
      <a:lvl9pPr marL="3643301" algn="l" defTabSz="91082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3"/>
            <a:ext cx="9144000" cy="787908"/>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0" y="6626424"/>
            <a:ext cx="9144000" cy="231645"/>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436933" y="1275461"/>
            <a:ext cx="8270138" cy="400110"/>
          </a:xfrm>
          <a:prstGeom prst="rect">
            <a:avLst/>
          </a:prstGeom>
        </p:spPr>
        <p:txBody>
          <a:bodyPr wrap="square" lIns="0" tIns="0" rIns="0" bIns="0">
            <a:spAutoFit/>
          </a:bodyPr>
          <a:lstStyle>
            <a:lvl1pPr>
              <a:defRPr sz="2600" b="1" i="0">
                <a:solidFill>
                  <a:srgbClr val="004378"/>
                </a:solidFill>
                <a:latin typeface="Calibri"/>
                <a:cs typeface="Calibri"/>
              </a:defRPr>
            </a:lvl1pPr>
          </a:lstStyle>
          <a:p>
            <a:endParaRPr/>
          </a:p>
        </p:txBody>
      </p:sp>
      <p:sp>
        <p:nvSpPr>
          <p:cNvPr id="3" name="Holder 3"/>
          <p:cNvSpPr>
            <a:spLocks noGrp="1"/>
          </p:cNvSpPr>
          <p:nvPr>
            <p:ph type="body" idx="1"/>
          </p:nvPr>
        </p:nvSpPr>
        <p:spPr>
          <a:xfrm>
            <a:off x="396506" y="1821490"/>
            <a:ext cx="8350986" cy="307777"/>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0" y="6378027"/>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27"/>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436933" y="6630569"/>
            <a:ext cx="206216" cy="205184"/>
          </a:xfrm>
          <a:prstGeom prst="rect">
            <a:avLst/>
          </a:prstGeom>
        </p:spPr>
        <p:txBody>
          <a:bodyPr wrap="square" lIns="0" tIns="0" rIns="0" bIns="0">
            <a:spAutoFit/>
          </a:bodyPr>
          <a:lstStyle>
            <a:lvl1pPr>
              <a:defRPr sz="700" b="0" i="0">
                <a:solidFill>
                  <a:schemeClr val="bg1"/>
                </a:solidFill>
                <a:latin typeface="Calibri Light"/>
                <a:cs typeface="Calibri Light"/>
              </a:defRPr>
            </a:lvl1pPr>
          </a:lstStyle>
          <a:p>
            <a:pPr marL="12674" defTabSz="910822">
              <a:lnSpc>
                <a:spcPts val="760"/>
              </a:lnSpc>
            </a:pPr>
            <a:r>
              <a:rPr lang="en-US" spc="-10" smtClean="0">
                <a:solidFill>
                  <a:prstClr val="white"/>
                </a:solidFill>
              </a:rPr>
              <a:t>Page</a:t>
            </a:r>
            <a:r>
              <a:rPr lang="en-US" spc="-75" smtClean="0">
                <a:solidFill>
                  <a:prstClr val="white"/>
                </a:solidFill>
              </a:rPr>
              <a:t> </a:t>
            </a:r>
            <a:fld id="{81D60167-4931-47E6-BA6A-407CBD079E47}" type="slidenum">
              <a:rPr lang="en-US" spc="-5" smtClean="0">
                <a:solidFill>
                  <a:prstClr val="white"/>
                </a:solidFill>
              </a:rPr>
              <a:pPr marL="12674" defTabSz="910822">
                <a:lnSpc>
                  <a:spcPts val="760"/>
                </a:lnSpc>
              </a:pPr>
              <a:t>‹#›</a:t>
            </a:fld>
            <a:endParaRPr lang="en-US" spc="-5"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83855799"/>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Text"/>
          <p:cNvSpPr>
            <a:spLocks noGrp="1"/>
          </p:cNvSpPr>
          <p:nvPr>
            <p:ph type="title"/>
          </p:nvPr>
        </p:nvSpPr>
        <p:spPr>
          <a:xfrm>
            <a:off x="357809" y="365212"/>
            <a:ext cx="8328992" cy="680973"/>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45536" tIns="45536" rIns="45536" bIns="45536">
            <a:normAutofit/>
          </a:bodyPr>
          <a:lstStyle/>
          <a:p>
            <a:r>
              <a:t>Title Text</a:t>
            </a:r>
          </a:p>
        </p:txBody>
      </p:sp>
      <p:sp>
        <p:nvSpPr>
          <p:cNvPr id="3" name="Body Level One…"/>
          <p:cNvSpPr>
            <a:spLocks noGrp="1"/>
          </p:cNvSpPr>
          <p:nvPr>
            <p:ph type="body" idx="1"/>
          </p:nvPr>
        </p:nvSpPr>
        <p:spPr>
          <a:xfrm>
            <a:off x="357809" y="1238288"/>
            <a:ext cx="8328992" cy="4516507"/>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45536" tIns="45536" rIns="45536" bIns="45536">
            <a:normAutofit/>
          </a:bodyPr>
          <a:lstStyle/>
          <a:p>
            <a:r>
              <a:t>Body Level One</a:t>
            </a:r>
          </a:p>
          <a:p>
            <a:pPr lvl="1"/>
            <a:r>
              <a:t>Body Level Two</a:t>
            </a:r>
          </a:p>
          <a:p>
            <a:pPr lvl="2"/>
            <a:r>
              <a:t>Body Level Three</a:t>
            </a:r>
          </a:p>
          <a:p>
            <a:pPr lvl="3"/>
            <a:r>
              <a:t>Body Level Four</a:t>
            </a:r>
          </a:p>
          <a:p>
            <a:pPr lvl="4"/>
            <a:r>
              <a:t>Body Level Five</a:t>
            </a:r>
          </a:p>
        </p:txBody>
      </p:sp>
      <p:pic>
        <p:nvPicPr>
          <p:cNvPr id="4" name="pasted-image.tiff" descr="pasted-image.tiff"/>
          <p:cNvPicPr>
            <a:picLocks noChangeAspect="1"/>
          </p:cNvPicPr>
          <p:nvPr/>
        </p:nvPicPr>
        <p:blipFill>
          <a:blip r:embed="rId14">
            <a:extLst/>
          </a:blip>
          <a:srcRect l="55782"/>
          <a:stretch>
            <a:fillRect/>
          </a:stretch>
        </p:blipFill>
        <p:spPr>
          <a:xfrm>
            <a:off x="3345280" y="6182064"/>
            <a:ext cx="1164326" cy="543693"/>
          </a:xfrm>
          <a:prstGeom prst="rect">
            <a:avLst/>
          </a:prstGeom>
          <a:ln w="12700">
            <a:miter lim="400000"/>
          </a:ln>
        </p:spPr>
      </p:pic>
      <p:sp>
        <p:nvSpPr>
          <p:cNvPr id="5" name="Slide Number"/>
          <p:cNvSpPr>
            <a:spLocks noGrp="1"/>
          </p:cNvSpPr>
          <p:nvPr>
            <p:ph type="sldNum" sz="quarter" idx="2"/>
          </p:nvPr>
        </p:nvSpPr>
        <p:spPr>
          <a:xfrm>
            <a:off x="5587404" y="6315585"/>
            <a:ext cx="279513" cy="276627"/>
          </a:xfrm>
          <a:prstGeom prst="rect">
            <a:avLst/>
          </a:prstGeom>
          <a:ln w="12700">
            <a:miter lim="400000"/>
          </a:ln>
        </p:spPr>
        <p:txBody>
          <a:bodyPr wrap="none" lIns="45536" tIns="45536" rIns="45536" bIns="45536" anchor="ctr">
            <a:spAutoFit/>
          </a:bodyPr>
          <a:lstStyle>
            <a:lvl1pPr algn="ctr">
              <a:defRPr sz="1200">
                <a:solidFill>
                  <a:srgbClr val="888888"/>
                </a:solidFill>
              </a:defRPr>
            </a:lvl1pPr>
          </a:lstStyle>
          <a:p>
            <a:pPr defTabSz="910822" hangingPunct="0"/>
            <a:fld id="{86CB4B4D-7CA3-9044-876B-883B54F8677D}" type="slidenum">
              <a:rPr lang="en-US" kern="0" smtClean="0">
                <a:sym typeface="Arial"/>
              </a:rPr>
              <a:pPr defTabSz="910822" hangingPunct="0"/>
              <a:t>‹#›</a:t>
            </a:fld>
            <a:endParaRPr lang="en-US" kern="0">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2481858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spd="med"/>
  <p:txStyles>
    <p:titleStyle>
      <a:lvl1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1pPr>
      <a:lvl2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2pPr>
      <a:lvl3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3pPr>
      <a:lvl4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4pPr>
      <a:lvl5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5pPr>
      <a:lvl6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6pPr>
      <a:lvl7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7pPr>
      <a:lvl8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8pPr>
      <a:lvl9pPr marL="0" marR="0" indent="0" algn="l" defTabSz="910822" rtl="0" latinLnBrk="0">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9pPr>
    </p:titleStyle>
    <p:bodyStyle>
      <a:lvl1pPr marL="227700" marR="0" indent="-227700"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1pPr>
      <a:lvl2pPr marL="721070" marR="0" indent="-265650"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2pPr>
      <a:lvl3pPr marL="1229627" marR="0" indent="-318782"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3pPr>
      <a:lvl4pPr marL="1720450"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4pPr>
      <a:lvl5pPr marL="2175864"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5pPr>
      <a:lvl6pPr marL="2631273"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6pPr>
      <a:lvl7pPr marL="3086676"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7pPr>
      <a:lvl8pPr marL="3542096"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8pPr>
      <a:lvl9pPr marL="3997505" marR="0" indent="-354215" algn="l" defTabSz="910822"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9pPr>
    </p:bodyStyle>
    <p:otherStyle>
      <a:lvl1pPr marL="0" marR="0" indent="0"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5400"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0822"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66245"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1652"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77062"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32485"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187887"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43301" algn="ctr" defTabSz="910822"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91267" y="366117"/>
            <a:ext cx="7161609" cy="1231106"/>
          </a:xfrm>
          <a:prstGeom prst="rect">
            <a:avLst/>
          </a:prstGeom>
        </p:spPr>
        <p:txBody>
          <a:bodyPr wrap="square" lIns="0" tIns="0" rIns="0" bIns="0">
            <a:spAutoFit/>
          </a:bodyPr>
          <a:lstStyle>
            <a:lvl1pPr>
              <a:defRPr sz="8000" b="0" i="0">
                <a:solidFill>
                  <a:schemeClr val="tx1"/>
                </a:solidFill>
                <a:latin typeface="Arial"/>
                <a:cs typeface="Arial"/>
              </a:defRPr>
            </a:lvl1pPr>
          </a:lstStyle>
          <a:p>
            <a:endParaRPr/>
          </a:p>
        </p:txBody>
      </p:sp>
      <p:sp>
        <p:nvSpPr>
          <p:cNvPr id="3" name="Holder 3"/>
          <p:cNvSpPr>
            <a:spLocks noGrp="1"/>
          </p:cNvSpPr>
          <p:nvPr>
            <p:ph type="body" idx="1"/>
          </p:nvPr>
        </p:nvSpPr>
        <p:spPr>
          <a:xfrm>
            <a:off x="457200" y="1577411"/>
            <a:ext cx="8229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8043"/>
            <a:ext cx="2926080" cy="200055"/>
          </a:xfrm>
          <a:prstGeom prst="rect">
            <a:avLst/>
          </a:prstGeom>
        </p:spPr>
        <p:txBody>
          <a:bodyPr wrap="square" lIns="0" tIns="0" rIns="0" bIns="0">
            <a:spAutoFit/>
          </a:bodyPr>
          <a:lstStyle>
            <a:lvl1pPr algn="ctr">
              <a:defRPr>
                <a:solidFill>
                  <a:schemeClr val="tx1">
                    <a:tint val="75000"/>
                  </a:schemeClr>
                </a:solidFill>
              </a:defRPr>
            </a:lvl1pPr>
          </a:lstStyle>
          <a:p>
            <a:pPr defTabSz="640890"/>
            <a:endParaRPr lang="en-US" sz="1300">
              <a:solidFill>
                <a:prstClr val="black">
                  <a:tint val="75000"/>
                </a:prstClr>
              </a:solidFill>
            </a:endParaRPr>
          </a:p>
        </p:txBody>
      </p:sp>
      <p:sp>
        <p:nvSpPr>
          <p:cNvPr id="5" name="Holder 5"/>
          <p:cNvSpPr>
            <a:spLocks noGrp="1"/>
          </p:cNvSpPr>
          <p:nvPr>
            <p:ph type="dt" sz="half" idx="6"/>
          </p:nvPr>
        </p:nvSpPr>
        <p:spPr>
          <a:xfrm>
            <a:off x="457200" y="6378043"/>
            <a:ext cx="2103120" cy="200055"/>
          </a:xfrm>
          <a:prstGeom prst="rect">
            <a:avLst/>
          </a:prstGeom>
        </p:spPr>
        <p:txBody>
          <a:bodyPr wrap="square" lIns="0" tIns="0" rIns="0" bIns="0">
            <a:spAutoFit/>
          </a:bodyPr>
          <a:lstStyle>
            <a:lvl1pPr algn="l">
              <a:defRPr>
                <a:solidFill>
                  <a:schemeClr val="tx1">
                    <a:tint val="75000"/>
                  </a:schemeClr>
                </a:solidFill>
              </a:defRPr>
            </a:lvl1pPr>
          </a:lstStyle>
          <a:p>
            <a:pPr defTabSz="640890"/>
            <a:fld id="{1D8BD707-D9CF-40AE-B4C6-C98DA3205C09}" type="datetimeFigureOut">
              <a:rPr lang="en-US" sz="1300" smtClean="0">
                <a:solidFill>
                  <a:prstClr val="black">
                    <a:tint val="75000"/>
                  </a:prstClr>
                </a:solidFill>
              </a:rPr>
              <a:pPr defTabSz="640890"/>
              <a:t>5/25/17</a:t>
            </a:fld>
            <a:endParaRPr lang="en-US" sz="1300">
              <a:solidFill>
                <a:prstClr val="black">
                  <a:tint val="75000"/>
                </a:prstClr>
              </a:solidFill>
            </a:endParaRPr>
          </a:p>
        </p:txBody>
      </p:sp>
      <p:sp>
        <p:nvSpPr>
          <p:cNvPr id="6" name="Holder 6"/>
          <p:cNvSpPr>
            <a:spLocks noGrp="1"/>
          </p:cNvSpPr>
          <p:nvPr>
            <p:ph type="sldNum" sz="quarter" idx="7"/>
          </p:nvPr>
        </p:nvSpPr>
        <p:spPr>
          <a:xfrm>
            <a:off x="6583680" y="6378043"/>
            <a:ext cx="2103120" cy="200055"/>
          </a:xfrm>
          <a:prstGeom prst="rect">
            <a:avLst/>
          </a:prstGeom>
        </p:spPr>
        <p:txBody>
          <a:bodyPr wrap="square" lIns="0" tIns="0" rIns="0" bIns="0">
            <a:spAutoFit/>
          </a:bodyPr>
          <a:lstStyle>
            <a:lvl1pPr algn="r">
              <a:defRPr>
                <a:solidFill>
                  <a:schemeClr val="tx1">
                    <a:tint val="75000"/>
                  </a:schemeClr>
                </a:solidFill>
              </a:defRPr>
            </a:lvl1pPr>
          </a:lstStyle>
          <a:p>
            <a:pPr defTabSz="640890"/>
            <a:fld id="{B6F15528-21DE-4FAA-801E-634DDDAF4B2B}" type="slidenum">
              <a:rPr lang="en-US" sz="1300" smtClean="0">
                <a:solidFill>
                  <a:prstClr val="black">
                    <a:tint val="75000"/>
                  </a:prstClr>
                </a:solidFill>
              </a:rPr>
              <a:pPr defTabSz="640890"/>
              <a:t>‹#›</a:t>
            </a:fld>
            <a:endParaRPr lang="en-US" sz="130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9722691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Lst>
  <p:txStyles>
    <p:titleStyle>
      <a:lvl1pPr>
        <a:defRPr>
          <a:latin typeface="+mj-lt"/>
          <a:ea typeface="+mj-ea"/>
          <a:cs typeface="+mj-cs"/>
        </a:defRPr>
      </a:lvl1pPr>
    </p:titleStyle>
    <p:bodyStyle>
      <a:lvl1pPr marL="0">
        <a:defRPr>
          <a:latin typeface="+mn-lt"/>
          <a:ea typeface="+mn-ea"/>
          <a:cs typeface="+mn-cs"/>
        </a:defRPr>
      </a:lvl1pPr>
      <a:lvl2pPr marL="320445">
        <a:defRPr>
          <a:latin typeface="+mn-lt"/>
          <a:ea typeface="+mn-ea"/>
          <a:cs typeface="+mn-cs"/>
        </a:defRPr>
      </a:lvl2pPr>
      <a:lvl3pPr marL="640890">
        <a:defRPr>
          <a:latin typeface="+mn-lt"/>
          <a:ea typeface="+mn-ea"/>
          <a:cs typeface="+mn-cs"/>
        </a:defRPr>
      </a:lvl3pPr>
      <a:lvl4pPr marL="961336">
        <a:defRPr>
          <a:latin typeface="+mn-lt"/>
          <a:ea typeface="+mn-ea"/>
          <a:cs typeface="+mn-cs"/>
        </a:defRPr>
      </a:lvl4pPr>
      <a:lvl5pPr marL="1281785">
        <a:defRPr>
          <a:latin typeface="+mn-lt"/>
          <a:ea typeface="+mn-ea"/>
          <a:cs typeface="+mn-cs"/>
        </a:defRPr>
      </a:lvl5pPr>
      <a:lvl6pPr marL="1602238">
        <a:defRPr>
          <a:latin typeface="+mn-lt"/>
          <a:ea typeface="+mn-ea"/>
          <a:cs typeface="+mn-cs"/>
        </a:defRPr>
      </a:lvl6pPr>
      <a:lvl7pPr marL="1922676">
        <a:defRPr>
          <a:latin typeface="+mn-lt"/>
          <a:ea typeface="+mn-ea"/>
          <a:cs typeface="+mn-cs"/>
        </a:defRPr>
      </a:lvl7pPr>
      <a:lvl8pPr marL="2243126">
        <a:defRPr>
          <a:latin typeface="+mn-lt"/>
          <a:ea typeface="+mn-ea"/>
          <a:cs typeface="+mn-cs"/>
        </a:defRPr>
      </a:lvl8pPr>
      <a:lvl9pPr marL="2563573">
        <a:defRPr>
          <a:latin typeface="+mn-lt"/>
          <a:ea typeface="+mn-ea"/>
          <a:cs typeface="+mn-cs"/>
        </a:defRPr>
      </a:lvl9pPr>
    </p:bodyStyle>
    <p:otherStyle>
      <a:lvl1pPr marL="0">
        <a:defRPr>
          <a:latin typeface="+mn-lt"/>
          <a:ea typeface="+mn-ea"/>
          <a:cs typeface="+mn-cs"/>
        </a:defRPr>
      </a:lvl1pPr>
      <a:lvl2pPr marL="320445">
        <a:defRPr>
          <a:latin typeface="+mn-lt"/>
          <a:ea typeface="+mn-ea"/>
          <a:cs typeface="+mn-cs"/>
        </a:defRPr>
      </a:lvl2pPr>
      <a:lvl3pPr marL="640890">
        <a:defRPr>
          <a:latin typeface="+mn-lt"/>
          <a:ea typeface="+mn-ea"/>
          <a:cs typeface="+mn-cs"/>
        </a:defRPr>
      </a:lvl3pPr>
      <a:lvl4pPr marL="961336">
        <a:defRPr>
          <a:latin typeface="+mn-lt"/>
          <a:ea typeface="+mn-ea"/>
          <a:cs typeface="+mn-cs"/>
        </a:defRPr>
      </a:lvl4pPr>
      <a:lvl5pPr marL="1281785">
        <a:defRPr>
          <a:latin typeface="+mn-lt"/>
          <a:ea typeface="+mn-ea"/>
          <a:cs typeface="+mn-cs"/>
        </a:defRPr>
      </a:lvl5pPr>
      <a:lvl6pPr marL="1602238">
        <a:defRPr>
          <a:latin typeface="+mn-lt"/>
          <a:ea typeface="+mn-ea"/>
          <a:cs typeface="+mn-cs"/>
        </a:defRPr>
      </a:lvl6pPr>
      <a:lvl7pPr marL="1922676">
        <a:defRPr>
          <a:latin typeface="+mn-lt"/>
          <a:ea typeface="+mn-ea"/>
          <a:cs typeface="+mn-cs"/>
        </a:defRPr>
      </a:lvl7pPr>
      <a:lvl8pPr marL="2243126">
        <a:defRPr>
          <a:latin typeface="+mn-lt"/>
          <a:ea typeface="+mn-ea"/>
          <a:cs typeface="+mn-cs"/>
        </a:defRPr>
      </a:lvl8pPr>
      <a:lvl9pPr marL="2563573">
        <a:defRPr>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87704" y="623189"/>
            <a:ext cx="7768590" cy="677108"/>
          </a:xfrm>
          <a:prstGeom prst="rect">
            <a:avLst/>
          </a:prstGeom>
        </p:spPr>
        <p:txBody>
          <a:bodyPr wrap="square" lIns="0" tIns="0" rIns="0" bIns="0">
            <a:spAutoFit/>
          </a:bodyPr>
          <a:lstStyle>
            <a:lvl1pPr>
              <a:defRPr sz="4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1561695" y="1678561"/>
            <a:ext cx="6020753" cy="923330"/>
          </a:xfrm>
          <a:prstGeom prst="rect">
            <a:avLst/>
          </a:prstGeom>
        </p:spPr>
        <p:txBody>
          <a:bodyPr wrap="square" lIns="0" tIns="0" rIns="0" bIns="0">
            <a:spAutoFit/>
          </a:bodyPr>
          <a:lstStyle>
            <a:lvl1pPr>
              <a:defRPr sz="6000" b="0" i="0">
                <a:solidFill>
                  <a:schemeClr val="tx1"/>
                </a:solidFill>
                <a:latin typeface="Calibri Light"/>
                <a:cs typeface="Calibri Light"/>
              </a:defRPr>
            </a:lvl1pPr>
          </a:lstStyle>
          <a:p>
            <a:endParaRPr/>
          </a:p>
        </p:txBody>
      </p:sp>
      <p:sp>
        <p:nvSpPr>
          <p:cNvPr id="4" name="Holder 4"/>
          <p:cNvSpPr>
            <a:spLocks noGrp="1"/>
          </p:cNvSpPr>
          <p:nvPr>
            <p:ph type="ftr" sz="quarter" idx="5"/>
          </p:nvPr>
        </p:nvSpPr>
        <p:spPr>
          <a:xfrm>
            <a:off x="687705" y="6465285"/>
            <a:ext cx="515302" cy="307777"/>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674" defTabSz="911521">
              <a:lnSpc>
                <a:spcPts val="1240"/>
              </a:lnSpc>
            </a:pPr>
            <a:r>
              <a:rPr lang="en-US" smtClean="0"/>
              <a:t>2</a:t>
            </a:r>
            <a:r>
              <a:rPr lang="en-US" spc="5" smtClean="0"/>
              <a:t>4</a:t>
            </a:r>
            <a:r>
              <a:rPr lang="en-US" smtClean="0"/>
              <a:t>/4</a:t>
            </a:r>
            <a:r>
              <a:rPr lang="en-US" spc="5" smtClean="0"/>
              <a:t>/</a:t>
            </a:r>
            <a:r>
              <a:rPr lang="en-US" smtClean="0"/>
              <a:t>2</a:t>
            </a:r>
            <a:r>
              <a:rPr lang="en-US" spc="5" smtClean="0"/>
              <a:t>0</a:t>
            </a:r>
            <a:r>
              <a:rPr lang="en-US" smtClean="0"/>
              <a:t>17</a:t>
            </a:r>
            <a:endParaRPr lang="en-US" dirty="0"/>
          </a:p>
        </p:txBody>
      </p:sp>
      <p:sp>
        <p:nvSpPr>
          <p:cNvPr id="5" name="Holder 5"/>
          <p:cNvSpPr>
            <a:spLocks noGrp="1"/>
          </p:cNvSpPr>
          <p:nvPr>
            <p:ph type="dt" sz="half" idx="6"/>
          </p:nvPr>
        </p:nvSpPr>
        <p:spPr>
          <a:xfrm>
            <a:off x="3561084" y="6465285"/>
            <a:ext cx="2021205" cy="307777"/>
          </a:xfrm>
          <a:prstGeom prst="rect">
            <a:avLst/>
          </a:prstGeom>
        </p:spPr>
        <p:txBody>
          <a:bodyPr wrap="square" lIns="0" tIns="0" rIns="0" bIns="0">
            <a:spAutoFit/>
          </a:bodyPr>
          <a:lstStyle>
            <a:lvl1pPr>
              <a:defRPr sz="1200" b="0" i="0">
                <a:solidFill>
                  <a:srgbClr val="888888"/>
                </a:solidFill>
                <a:latin typeface="Calibri"/>
                <a:cs typeface="Calibri"/>
              </a:defRPr>
            </a:lvl1pPr>
          </a:lstStyle>
          <a:p>
            <a:pPr marL="12674" defTabSz="911521">
              <a:lnSpc>
                <a:spcPts val="1240"/>
              </a:lnSpc>
            </a:pPr>
            <a:r>
              <a:rPr lang="en-US" smtClean="0"/>
              <a:t>Journal </a:t>
            </a:r>
            <a:r>
              <a:rPr lang="en-US" spc="-5" smtClean="0"/>
              <a:t>on </a:t>
            </a:r>
            <a:r>
              <a:rPr lang="en-US" spc="-10" smtClean="0"/>
              <a:t>SW </a:t>
            </a:r>
            <a:r>
              <a:rPr lang="en-US" smtClean="0"/>
              <a:t>&amp; </a:t>
            </a:r>
            <a:r>
              <a:rPr lang="en-US" spc="-5" smtClean="0"/>
              <a:t>Computing </a:t>
            </a:r>
            <a:r>
              <a:rPr lang="en-US" spc="-10" smtClean="0"/>
              <a:t>for </a:t>
            </a:r>
            <a:r>
              <a:rPr lang="en-US" spc="-5" smtClean="0"/>
              <a:t>Big</a:t>
            </a:r>
            <a:r>
              <a:rPr lang="en-US" spc="-80" smtClean="0"/>
              <a:t> </a:t>
            </a:r>
            <a:r>
              <a:rPr lang="en-US" spc="-5" smtClean="0"/>
              <a:t>Science</a:t>
            </a:r>
            <a:endParaRPr lang="en-US" spc="-5" dirty="0"/>
          </a:p>
        </p:txBody>
      </p:sp>
      <p:sp>
        <p:nvSpPr>
          <p:cNvPr id="6" name="Holder 6"/>
          <p:cNvSpPr>
            <a:spLocks noGrp="1"/>
          </p:cNvSpPr>
          <p:nvPr>
            <p:ph type="sldNum" sz="quarter" idx="7"/>
          </p:nvPr>
        </p:nvSpPr>
        <p:spPr>
          <a:xfrm>
            <a:off x="6583680" y="6377994"/>
            <a:ext cx="2103120" cy="276999"/>
          </a:xfrm>
          <a:prstGeom prst="rect">
            <a:avLst/>
          </a:prstGeom>
        </p:spPr>
        <p:txBody>
          <a:bodyPr wrap="square" lIns="0" tIns="0" rIns="0" bIns="0">
            <a:spAutoFit/>
          </a:bodyPr>
          <a:lstStyle>
            <a:lvl1pPr algn="r">
              <a:defRPr>
                <a:solidFill>
                  <a:schemeClr val="tx1">
                    <a:tint val="75000"/>
                  </a:schemeClr>
                </a:solidFill>
              </a:defRPr>
            </a:lvl1pPr>
          </a:lstStyle>
          <a:p>
            <a:pPr defTabSz="911521"/>
            <a:fld id="{B6F15528-21DE-4FAA-801E-634DDDAF4B2B}" type="slidenum">
              <a:rPr lang="en-US" smtClean="0">
                <a:solidFill>
                  <a:prstClr val="black">
                    <a:tint val="75000"/>
                  </a:prstClr>
                </a:solidFill>
              </a:rPr>
              <a:pPr defTabSz="911521"/>
              <a:t>‹#›</a:t>
            </a:fld>
            <a:endParaRPr lang="en-US">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8417509"/>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p:txStyles>
    <p:titleStyle>
      <a:lvl1pPr>
        <a:defRPr>
          <a:latin typeface="+mj-lt"/>
          <a:ea typeface="+mj-ea"/>
          <a:cs typeface="+mj-cs"/>
        </a:defRPr>
      </a:lvl1pPr>
    </p:titleStyle>
    <p:bodyStyle>
      <a:lvl1pPr marL="0">
        <a:defRPr>
          <a:latin typeface="+mn-lt"/>
          <a:ea typeface="+mn-ea"/>
          <a:cs typeface="+mn-cs"/>
        </a:defRPr>
      </a:lvl1pPr>
      <a:lvl2pPr marL="455755">
        <a:defRPr>
          <a:latin typeface="+mn-lt"/>
          <a:ea typeface="+mn-ea"/>
          <a:cs typeface="+mn-cs"/>
        </a:defRPr>
      </a:lvl2pPr>
      <a:lvl3pPr marL="911521">
        <a:defRPr>
          <a:latin typeface="+mn-lt"/>
          <a:ea typeface="+mn-ea"/>
          <a:cs typeface="+mn-cs"/>
        </a:defRPr>
      </a:lvl3pPr>
      <a:lvl4pPr marL="1367289">
        <a:defRPr>
          <a:latin typeface="+mn-lt"/>
          <a:ea typeface="+mn-ea"/>
          <a:cs typeface="+mn-cs"/>
        </a:defRPr>
      </a:lvl4pPr>
      <a:lvl5pPr marL="1823052">
        <a:defRPr>
          <a:latin typeface="+mn-lt"/>
          <a:ea typeface="+mn-ea"/>
          <a:cs typeface="+mn-cs"/>
        </a:defRPr>
      </a:lvl5pPr>
      <a:lvl6pPr marL="2278813">
        <a:defRPr>
          <a:latin typeface="+mn-lt"/>
          <a:ea typeface="+mn-ea"/>
          <a:cs typeface="+mn-cs"/>
        </a:defRPr>
      </a:lvl6pPr>
      <a:lvl7pPr marL="2734584">
        <a:defRPr>
          <a:latin typeface="+mn-lt"/>
          <a:ea typeface="+mn-ea"/>
          <a:cs typeface="+mn-cs"/>
        </a:defRPr>
      </a:lvl7pPr>
      <a:lvl8pPr marL="3190331">
        <a:defRPr>
          <a:latin typeface="+mn-lt"/>
          <a:ea typeface="+mn-ea"/>
          <a:cs typeface="+mn-cs"/>
        </a:defRPr>
      </a:lvl8pPr>
      <a:lvl9pPr marL="3646099">
        <a:defRPr>
          <a:latin typeface="+mn-lt"/>
          <a:ea typeface="+mn-ea"/>
          <a:cs typeface="+mn-cs"/>
        </a:defRPr>
      </a:lvl9pPr>
    </p:bodyStyle>
    <p:otherStyle>
      <a:lvl1pPr marL="0">
        <a:defRPr>
          <a:latin typeface="+mn-lt"/>
          <a:ea typeface="+mn-ea"/>
          <a:cs typeface="+mn-cs"/>
        </a:defRPr>
      </a:lvl1pPr>
      <a:lvl2pPr marL="455755">
        <a:defRPr>
          <a:latin typeface="+mn-lt"/>
          <a:ea typeface="+mn-ea"/>
          <a:cs typeface="+mn-cs"/>
        </a:defRPr>
      </a:lvl2pPr>
      <a:lvl3pPr marL="911521">
        <a:defRPr>
          <a:latin typeface="+mn-lt"/>
          <a:ea typeface="+mn-ea"/>
          <a:cs typeface="+mn-cs"/>
        </a:defRPr>
      </a:lvl3pPr>
      <a:lvl4pPr marL="1367289">
        <a:defRPr>
          <a:latin typeface="+mn-lt"/>
          <a:ea typeface="+mn-ea"/>
          <a:cs typeface="+mn-cs"/>
        </a:defRPr>
      </a:lvl4pPr>
      <a:lvl5pPr marL="1823052">
        <a:defRPr>
          <a:latin typeface="+mn-lt"/>
          <a:ea typeface="+mn-ea"/>
          <a:cs typeface="+mn-cs"/>
        </a:defRPr>
      </a:lvl5pPr>
      <a:lvl6pPr marL="2278813">
        <a:defRPr>
          <a:latin typeface="+mn-lt"/>
          <a:ea typeface="+mn-ea"/>
          <a:cs typeface="+mn-cs"/>
        </a:defRPr>
      </a:lvl6pPr>
      <a:lvl7pPr marL="2734584">
        <a:defRPr>
          <a:latin typeface="+mn-lt"/>
          <a:ea typeface="+mn-ea"/>
          <a:cs typeface="+mn-cs"/>
        </a:defRPr>
      </a:lvl7pPr>
      <a:lvl8pPr marL="3190331">
        <a:defRPr>
          <a:latin typeface="+mn-lt"/>
          <a:ea typeface="+mn-ea"/>
          <a:cs typeface="+mn-cs"/>
        </a:defRPr>
      </a:lvl8pPr>
      <a:lvl9pPr marL="364609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58"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05" defTabSz="1799497">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05" defTabSz="1799497">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236"/>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465" defTabSz="1799497">
              <a:lnSpc>
                <a:spcPts val="1517"/>
              </a:lnSpc>
            </a:pPr>
            <a:fld id="{81D60167-4931-47E6-BA6A-407CBD079E47}" type="slidenum">
              <a:rPr lang="en-US" spc="-30" smtClean="0"/>
              <a:pPr marL="142465" defTabSz="1799497">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15553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899748">
        <a:defRPr>
          <a:latin typeface="+mn-lt"/>
          <a:ea typeface="+mn-ea"/>
          <a:cs typeface="+mn-cs"/>
        </a:defRPr>
      </a:lvl2pPr>
      <a:lvl3pPr marL="1799497">
        <a:defRPr>
          <a:latin typeface="+mn-lt"/>
          <a:ea typeface="+mn-ea"/>
          <a:cs typeface="+mn-cs"/>
        </a:defRPr>
      </a:lvl3pPr>
      <a:lvl4pPr marL="2699257">
        <a:defRPr>
          <a:latin typeface="+mn-lt"/>
          <a:ea typeface="+mn-ea"/>
          <a:cs typeface="+mn-cs"/>
        </a:defRPr>
      </a:lvl4pPr>
      <a:lvl5pPr marL="3598992">
        <a:defRPr>
          <a:latin typeface="+mn-lt"/>
          <a:ea typeface="+mn-ea"/>
          <a:cs typeface="+mn-cs"/>
        </a:defRPr>
      </a:lvl5pPr>
      <a:lvl6pPr marL="4498744">
        <a:defRPr>
          <a:latin typeface="+mn-lt"/>
          <a:ea typeface="+mn-ea"/>
          <a:cs typeface="+mn-cs"/>
        </a:defRPr>
      </a:lvl6pPr>
      <a:lvl7pPr marL="5398503">
        <a:defRPr>
          <a:latin typeface="+mn-lt"/>
          <a:ea typeface="+mn-ea"/>
          <a:cs typeface="+mn-cs"/>
        </a:defRPr>
      </a:lvl7pPr>
      <a:lvl8pPr marL="6298244">
        <a:defRPr>
          <a:latin typeface="+mn-lt"/>
          <a:ea typeface="+mn-ea"/>
          <a:cs typeface="+mn-cs"/>
        </a:defRPr>
      </a:lvl8pPr>
      <a:lvl9pPr marL="7198002">
        <a:defRPr>
          <a:latin typeface="+mn-lt"/>
          <a:ea typeface="+mn-ea"/>
          <a:cs typeface="+mn-cs"/>
        </a:defRPr>
      </a:lvl9pPr>
    </p:bodyStyle>
    <p:otherStyle>
      <a:lvl1pPr marL="0">
        <a:defRPr>
          <a:latin typeface="+mn-lt"/>
          <a:ea typeface="+mn-ea"/>
          <a:cs typeface="+mn-cs"/>
        </a:defRPr>
      </a:lvl1pPr>
      <a:lvl2pPr marL="899748">
        <a:defRPr>
          <a:latin typeface="+mn-lt"/>
          <a:ea typeface="+mn-ea"/>
          <a:cs typeface="+mn-cs"/>
        </a:defRPr>
      </a:lvl2pPr>
      <a:lvl3pPr marL="1799497">
        <a:defRPr>
          <a:latin typeface="+mn-lt"/>
          <a:ea typeface="+mn-ea"/>
          <a:cs typeface="+mn-cs"/>
        </a:defRPr>
      </a:lvl3pPr>
      <a:lvl4pPr marL="2699257">
        <a:defRPr>
          <a:latin typeface="+mn-lt"/>
          <a:ea typeface="+mn-ea"/>
          <a:cs typeface="+mn-cs"/>
        </a:defRPr>
      </a:lvl4pPr>
      <a:lvl5pPr marL="3598992">
        <a:defRPr>
          <a:latin typeface="+mn-lt"/>
          <a:ea typeface="+mn-ea"/>
          <a:cs typeface="+mn-cs"/>
        </a:defRPr>
      </a:lvl5pPr>
      <a:lvl6pPr marL="4498744">
        <a:defRPr>
          <a:latin typeface="+mn-lt"/>
          <a:ea typeface="+mn-ea"/>
          <a:cs typeface="+mn-cs"/>
        </a:defRPr>
      </a:lvl6pPr>
      <a:lvl7pPr marL="5398503">
        <a:defRPr>
          <a:latin typeface="+mn-lt"/>
          <a:ea typeface="+mn-ea"/>
          <a:cs typeface="+mn-cs"/>
        </a:defRPr>
      </a:lvl7pPr>
      <a:lvl8pPr marL="6298244">
        <a:defRPr>
          <a:latin typeface="+mn-lt"/>
          <a:ea typeface="+mn-ea"/>
          <a:cs typeface="+mn-cs"/>
        </a:defRPr>
      </a:lvl8pPr>
      <a:lvl9pPr marL="7198002">
        <a:defRPr>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83966" y="117351"/>
            <a:ext cx="959025" cy="575076"/>
          </a:xfrm>
          <a:prstGeom prst="rect">
            <a:avLst/>
          </a:prstGeom>
          <a:blipFill>
            <a:blip r:embed="rId7" cstate="print"/>
            <a:stretch>
              <a:fillRect/>
            </a:stretch>
          </a:blipFill>
        </p:spPr>
        <p:txBody>
          <a:bodyPr wrap="square" lIns="0" tIns="0" rIns="0" bIns="0" rtlCol="0"/>
          <a:lstStyle/>
          <a:p>
            <a:pPr defTabSz="911521"/>
            <a:endParaRPr smtClean="0">
              <a:solidFill>
                <a:prstClr val="black"/>
              </a:solidFill>
            </a:endParaRPr>
          </a:p>
        </p:txBody>
      </p:sp>
      <p:sp>
        <p:nvSpPr>
          <p:cNvPr id="2" name="Holder 2"/>
          <p:cNvSpPr>
            <a:spLocks noGrp="1"/>
          </p:cNvSpPr>
          <p:nvPr>
            <p:ph type="title"/>
          </p:nvPr>
        </p:nvSpPr>
        <p:spPr>
          <a:xfrm>
            <a:off x="1412675" y="155611"/>
            <a:ext cx="6318648" cy="415498"/>
          </a:xfrm>
          <a:prstGeom prst="rect">
            <a:avLst/>
          </a:prstGeom>
        </p:spPr>
        <p:txBody>
          <a:bodyPr wrap="square" lIns="0" tIns="0" rIns="0" bIns="0">
            <a:spAutoFit/>
          </a:bodyPr>
          <a:lstStyle>
            <a:lvl1pPr>
              <a:defRPr sz="2700" b="1" i="1">
                <a:solidFill>
                  <a:schemeClr val="tx1"/>
                </a:solidFill>
                <a:latin typeface="Calibri"/>
                <a:cs typeface="Calibri"/>
              </a:defRPr>
            </a:lvl1pPr>
          </a:lstStyle>
          <a:p>
            <a:endParaRPr/>
          </a:p>
        </p:txBody>
      </p:sp>
      <p:sp>
        <p:nvSpPr>
          <p:cNvPr id="3" name="Holder 3"/>
          <p:cNvSpPr>
            <a:spLocks noGrp="1"/>
          </p:cNvSpPr>
          <p:nvPr>
            <p:ph type="body" idx="1"/>
          </p:nvPr>
        </p:nvSpPr>
        <p:spPr>
          <a:xfrm>
            <a:off x="888777" y="2423398"/>
            <a:ext cx="7366444" cy="207749"/>
          </a:xfrm>
          <a:prstGeom prst="rect">
            <a:avLst/>
          </a:prstGeom>
        </p:spPr>
        <p:txBody>
          <a:bodyPr wrap="square" lIns="0" tIns="0" rIns="0" bIns="0">
            <a:spAutoFit/>
          </a:bodyPr>
          <a:lstStyle>
            <a:lvl1pPr>
              <a:defRPr sz="1350" b="1" i="0" u="sng">
                <a:solidFill>
                  <a:schemeClr val="tx1"/>
                </a:solidFill>
                <a:latin typeface="Calibri"/>
                <a:cs typeface="Calibri"/>
              </a:defRPr>
            </a:lvl1pPr>
          </a:lstStyle>
          <a:p>
            <a:endParaRPr/>
          </a:p>
        </p:txBody>
      </p:sp>
      <p:sp>
        <p:nvSpPr>
          <p:cNvPr id="4" name="Holder 4"/>
          <p:cNvSpPr>
            <a:spLocks noGrp="1"/>
          </p:cNvSpPr>
          <p:nvPr>
            <p:ph type="ftr" sz="quarter" idx="5"/>
          </p:nvPr>
        </p:nvSpPr>
        <p:spPr>
          <a:xfrm>
            <a:off x="3881768" y="6615115"/>
            <a:ext cx="1380489" cy="128240"/>
          </a:xfrm>
          <a:prstGeom prst="rect">
            <a:avLst/>
          </a:prstGeom>
        </p:spPr>
        <p:txBody>
          <a:bodyPr wrap="square" lIns="0" tIns="0" rIns="0" bIns="0">
            <a:spAutoFit/>
          </a:bodyPr>
          <a:lstStyle>
            <a:lvl1pPr>
              <a:defRPr sz="900" b="0" i="0">
                <a:solidFill>
                  <a:srgbClr val="8A8A8A"/>
                </a:solidFill>
                <a:latin typeface="Calibri"/>
                <a:cs typeface="Calibri"/>
              </a:defRPr>
            </a:lvl1pPr>
          </a:lstStyle>
          <a:p>
            <a:pPr marL="12674" defTabSz="911521">
              <a:lnSpc>
                <a:spcPts val="955"/>
              </a:lnSpc>
            </a:pPr>
            <a:r>
              <a:rPr lang="en-US" smtClean="0"/>
              <a:t>Tomoaki </a:t>
            </a:r>
            <a:r>
              <a:rPr lang="en-US" spc="-5" smtClean="0"/>
              <a:t>Nakamura,</a:t>
            </a:r>
            <a:r>
              <a:rPr lang="en-US" spc="-60" smtClean="0"/>
              <a:t> </a:t>
            </a:r>
            <a:r>
              <a:rPr lang="en-US" spc="-5" smtClean="0"/>
              <a:t>KEK-CRC</a:t>
            </a:r>
            <a:endParaRPr lang="en-US" spc="-5" dirty="0"/>
          </a:p>
        </p:txBody>
      </p:sp>
      <p:sp>
        <p:nvSpPr>
          <p:cNvPr id="5" name="Holder 5"/>
          <p:cNvSpPr>
            <a:spLocks noGrp="1"/>
          </p:cNvSpPr>
          <p:nvPr>
            <p:ph type="dt" sz="half" idx="6"/>
          </p:nvPr>
        </p:nvSpPr>
        <p:spPr>
          <a:xfrm>
            <a:off x="78739" y="6615115"/>
            <a:ext cx="557530" cy="128240"/>
          </a:xfrm>
          <a:prstGeom prst="rect">
            <a:avLst/>
          </a:prstGeom>
        </p:spPr>
        <p:txBody>
          <a:bodyPr wrap="square" lIns="0" tIns="0" rIns="0" bIns="0">
            <a:spAutoFit/>
          </a:bodyPr>
          <a:lstStyle>
            <a:lvl1pPr>
              <a:defRPr sz="900" b="0" i="0">
                <a:solidFill>
                  <a:srgbClr val="8A8A8A"/>
                </a:solidFill>
                <a:latin typeface="Calibri"/>
                <a:cs typeface="Calibri"/>
              </a:defRPr>
            </a:lvl1pPr>
          </a:lstStyle>
          <a:p>
            <a:pPr marL="12674" defTabSz="911521">
              <a:lnSpc>
                <a:spcPts val="955"/>
              </a:lnSpc>
            </a:pPr>
            <a:r>
              <a:rPr lang="en-US" spc="-5" smtClean="0"/>
              <a:t>2016-04-25</a:t>
            </a:r>
            <a:endParaRPr lang="en-US" spc="-5" dirty="0"/>
          </a:p>
        </p:txBody>
      </p:sp>
      <p:sp>
        <p:nvSpPr>
          <p:cNvPr id="6" name="Holder 6"/>
          <p:cNvSpPr>
            <a:spLocks noGrp="1"/>
          </p:cNvSpPr>
          <p:nvPr>
            <p:ph type="sldNum" sz="quarter" idx="7"/>
          </p:nvPr>
        </p:nvSpPr>
        <p:spPr>
          <a:xfrm>
            <a:off x="8960246" y="6615166"/>
            <a:ext cx="116840" cy="384721"/>
          </a:xfrm>
          <a:prstGeom prst="rect">
            <a:avLst/>
          </a:prstGeom>
        </p:spPr>
        <p:txBody>
          <a:bodyPr wrap="square" lIns="0" tIns="0" rIns="0" bIns="0">
            <a:spAutoFit/>
          </a:bodyPr>
          <a:lstStyle>
            <a:lvl1pPr>
              <a:defRPr sz="900" b="0" i="0">
                <a:solidFill>
                  <a:srgbClr val="8A8A8A"/>
                </a:solidFill>
                <a:latin typeface="Calibri"/>
                <a:cs typeface="Calibri"/>
              </a:defRPr>
            </a:lvl1pPr>
          </a:lstStyle>
          <a:p>
            <a:pPr marL="25323" defTabSz="911521">
              <a:lnSpc>
                <a:spcPts val="955"/>
              </a:lnSpc>
            </a:pPr>
            <a:fld id="{81D60167-4931-47E6-BA6A-407CBD079E47}" type="slidenum">
              <a:rPr lang="en-US" smtClean="0"/>
              <a:pPr marL="25323" defTabSz="911521">
                <a:lnSpc>
                  <a:spcPts val="955"/>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3233322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Lst>
  <p:txStyles>
    <p:titleStyle>
      <a:lvl1pPr>
        <a:defRPr>
          <a:latin typeface="+mj-lt"/>
          <a:ea typeface="+mj-ea"/>
          <a:cs typeface="+mj-cs"/>
        </a:defRPr>
      </a:lvl1pPr>
    </p:titleStyle>
    <p:bodyStyle>
      <a:lvl1pPr marL="0">
        <a:defRPr>
          <a:latin typeface="+mn-lt"/>
          <a:ea typeface="+mn-ea"/>
          <a:cs typeface="+mn-cs"/>
        </a:defRPr>
      </a:lvl1pPr>
      <a:lvl2pPr marL="455755">
        <a:defRPr>
          <a:latin typeface="+mn-lt"/>
          <a:ea typeface="+mn-ea"/>
          <a:cs typeface="+mn-cs"/>
        </a:defRPr>
      </a:lvl2pPr>
      <a:lvl3pPr marL="911521">
        <a:defRPr>
          <a:latin typeface="+mn-lt"/>
          <a:ea typeface="+mn-ea"/>
          <a:cs typeface="+mn-cs"/>
        </a:defRPr>
      </a:lvl3pPr>
      <a:lvl4pPr marL="1367289">
        <a:defRPr>
          <a:latin typeface="+mn-lt"/>
          <a:ea typeface="+mn-ea"/>
          <a:cs typeface="+mn-cs"/>
        </a:defRPr>
      </a:lvl4pPr>
      <a:lvl5pPr marL="1823052">
        <a:defRPr>
          <a:latin typeface="+mn-lt"/>
          <a:ea typeface="+mn-ea"/>
          <a:cs typeface="+mn-cs"/>
        </a:defRPr>
      </a:lvl5pPr>
      <a:lvl6pPr marL="2278813">
        <a:defRPr>
          <a:latin typeface="+mn-lt"/>
          <a:ea typeface="+mn-ea"/>
          <a:cs typeface="+mn-cs"/>
        </a:defRPr>
      </a:lvl6pPr>
      <a:lvl7pPr marL="2734584">
        <a:defRPr>
          <a:latin typeface="+mn-lt"/>
          <a:ea typeface="+mn-ea"/>
          <a:cs typeface="+mn-cs"/>
        </a:defRPr>
      </a:lvl7pPr>
      <a:lvl8pPr marL="3190331">
        <a:defRPr>
          <a:latin typeface="+mn-lt"/>
          <a:ea typeface="+mn-ea"/>
          <a:cs typeface="+mn-cs"/>
        </a:defRPr>
      </a:lvl8pPr>
      <a:lvl9pPr marL="3646099">
        <a:defRPr>
          <a:latin typeface="+mn-lt"/>
          <a:ea typeface="+mn-ea"/>
          <a:cs typeface="+mn-cs"/>
        </a:defRPr>
      </a:lvl9pPr>
    </p:bodyStyle>
    <p:otherStyle>
      <a:lvl1pPr marL="0">
        <a:defRPr>
          <a:latin typeface="+mn-lt"/>
          <a:ea typeface="+mn-ea"/>
          <a:cs typeface="+mn-cs"/>
        </a:defRPr>
      </a:lvl1pPr>
      <a:lvl2pPr marL="455755">
        <a:defRPr>
          <a:latin typeface="+mn-lt"/>
          <a:ea typeface="+mn-ea"/>
          <a:cs typeface="+mn-cs"/>
        </a:defRPr>
      </a:lvl2pPr>
      <a:lvl3pPr marL="911521">
        <a:defRPr>
          <a:latin typeface="+mn-lt"/>
          <a:ea typeface="+mn-ea"/>
          <a:cs typeface="+mn-cs"/>
        </a:defRPr>
      </a:lvl3pPr>
      <a:lvl4pPr marL="1367289">
        <a:defRPr>
          <a:latin typeface="+mn-lt"/>
          <a:ea typeface="+mn-ea"/>
          <a:cs typeface="+mn-cs"/>
        </a:defRPr>
      </a:lvl4pPr>
      <a:lvl5pPr marL="1823052">
        <a:defRPr>
          <a:latin typeface="+mn-lt"/>
          <a:ea typeface="+mn-ea"/>
          <a:cs typeface="+mn-cs"/>
        </a:defRPr>
      </a:lvl5pPr>
      <a:lvl6pPr marL="2278813">
        <a:defRPr>
          <a:latin typeface="+mn-lt"/>
          <a:ea typeface="+mn-ea"/>
          <a:cs typeface="+mn-cs"/>
        </a:defRPr>
      </a:lvl6pPr>
      <a:lvl7pPr marL="2734584">
        <a:defRPr>
          <a:latin typeface="+mn-lt"/>
          <a:ea typeface="+mn-ea"/>
          <a:cs typeface="+mn-cs"/>
        </a:defRPr>
      </a:lvl7pPr>
      <a:lvl8pPr marL="3190331">
        <a:defRPr>
          <a:latin typeface="+mn-lt"/>
          <a:ea typeface="+mn-ea"/>
          <a:cs typeface="+mn-cs"/>
        </a:defRPr>
      </a:lvl8pPr>
      <a:lvl9pPr marL="3646099">
        <a:defRPr>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045930" y="6472053"/>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17" name="bk object 17"/>
          <p:cNvSpPr/>
          <p:nvPr/>
        </p:nvSpPr>
        <p:spPr>
          <a:xfrm>
            <a:off x="5887919" y="6464218"/>
            <a:ext cx="50453" cy="75903"/>
          </a:xfrm>
          <a:custGeom>
            <a:avLst/>
            <a:gdLst/>
            <a:ahLst/>
            <a:cxnLst/>
            <a:rect l="l" t="t" r="r" b="b"/>
            <a:pathLst>
              <a:path w="71754" h="107950">
                <a:moveTo>
                  <a:pt x="71685" y="0"/>
                </a:moveTo>
                <a:lnTo>
                  <a:pt x="0" y="53764"/>
                </a:lnTo>
                <a:lnTo>
                  <a:pt x="71685" y="107529"/>
                </a:lnTo>
                <a:lnTo>
                  <a:pt x="71685"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8" name="bk object 18"/>
          <p:cNvSpPr/>
          <p:nvPr/>
        </p:nvSpPr>
        <p:spPr>
          <a:xfrm>
            <a:off x="6240754" y="6464218"/>
            <a:ext cx="50453" cy="75903"/>
          </a:xfrm>
          <a:custGeom>
            <a:avLst/>
            <a:gdLst/>
            <a:ahLst/>
            <a:cxnLst/>
            <a:rect l="l" t="t" r="r" b="b"/>
            <a:pathLst>
              <a:path w="71754" h="107950">
                <a:moveTo>
                  <a:pt x="0" y="0"/>
                </a:moveTo>
                <a:lnTo>
                  <a:pt x="0" y="107529"/>
                </a:lnTo>
                <a:lnTo>
                  <a:pt x="71685" y="53764"/>
                </a:lnTo>
                <a:lnTo>
                  <a:pt x="0"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19" name="bk object 19"/>
          <p:cNvSpPr/>
          <p:nvPr/>
        </p:nvSpPr>
        <p:spPr>
          <a:xfrm>
            <a:off x="6559902" y="6492141"/>
            <a:ext cx="85725" cy="60275"/>
          </a:xfrm>
          <a:custGeom>
            <a:avLst/>
            <a:gdLst/>
            <a:ahLst/>
            <a:cxnLst/>
            <a:rect l="l" t="t" r="r" b="b"/>
            <a:pathLst>
              <a:path w="121920" h="85725">
                <a:moveTo>
                  <a:pt x="0" y="85701"/>
                </a:moveTo>
                <a:lnTo>
                  <a:pt x="121410" y="85701"/>
                </a:lnTo>
                <a:lnTo>
                  <a:pt x="121410" y="0"/>
                </a:lnTo>
                <a:lnTo>
                  <a:pt x="0" y="0"/>
                </a:lnTo>
                <a:lnTo>
                  <a:pt x="0" y="85701"/>
                </a:lnTo>
                <a:close/>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0" name="bk object 20"/>
          <p:cNvSpPr/>
          <p:nvPr/>
        </p:nvSpPr>
        <p:spPr>
          <a:xfrm>
            <a:off x="6580729" y="647174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1" name="bk object 21"/>
          <p:cNvSpPr/>
          <p:nvPr/>
        </p:nvSpPr>
        <p:spPr>
          <a:xfrm>
            <a:off x="6600893" y="6451589"/>
            <a:ext cx="85725" cy="60723"/>
          </a:xfrm>
          <a:custGeom>
            <a:avLst/>
            <a:gdLst/>
            <a:ahLst/>
            <a:cxnLst/>
            <a:rect l="l" t="t" r="r" b="b"/>
            <a:pathLst>
              <a:path w="121920" h="86359">
                <a:moveTo>
                  <a:pt x="0" y="28674"/>
                </a:moveTo>
                <a:lnTo>
                  <a:pt x="0" y="0"/>
                </a:lnTo>
                <a:lnTo>
                  <a:pt x="121866" y="0"/>
                </a:lnTo>
                <a:lnTo>
                  <a:pt x="121866" y="86023"/>
                </a:lnTo>
                <a:lnTo>
                  <a:pt x="93191" y="86023"/>
                </a:lnTo>
              </a:path>
            </a:pathLst>
          </a:custGeom>
          <a:ln w="14283">
            <a:solidFill>
              <a:srgbClr val="ADADE0"/>
            </a:solidFill>
          </a:ln>
        </p:spPr>
        <p:txBody>
          <a:bodyPr wrap="square" lIns="0" tIns="0" rIns="0" bIns="0" rtlCol="0"/>
          <a:lstStyle/>
          <a:p>
            <a:pPr defTabSz="641514"/>
            <a:endParaRPr sz="1300" smtClean="0">
              <a:solidFill>
                <a:prstClr val="black"/>
              </a:solidFill>
            </a:endParaRPr>
          </a:p>
        </p:txBody>
      </p:sp>
      <p:sp>
        <p:nvSpPr>
          <p:cNvPr id="22" name="bk object 22"/>
          <p:cNvSpPr/>
          <p:nvPr/>
        </p:nvSpPr>
        <p:spPr>
          <a:xfrm>
            <a:off x="6434545" y="6464218"/>
            <a:ext cx="403622" cy="75903"/>
          </a:xfrm>
          <a:custGeom>
            <a:avLst/>
            <a:gdLst/>
            <a:ahLst/>
            <a:cxnLst/>
            <a:rect l="l" t="t" r="r" b="b"/>
            <a:pathLst>
              <a:path w="574040" h="107950">
                <a:moveTo>
                  <a:pt x="71685" y="0"/>
                </a:moveTo>
                <a:lnTo>
                  <a:pt x="0" y="53764"/>
                </a:lnTo>
                <a:lnTo>
                  <a:pt x="71685" y="107529"/>
                </a:lnTo>
                <a:lnTo>
                  <a:pt x="71685"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514"/>
            <a:endParaRPr sz="1300" smtClean="0">
              <a:solidFill>
                <a:prstClr val="black"/>
              </a:solidFill>
            </a:endParaRPr>
          </a:p>
        </p:txBody>
      </p:sp>
      <p:sp>
        <p:nvSpPr>
          <p:cNvPr id="2" name="Holder 2"/>
          <p:cNvSpPr>
            <a:spLocks noGrp="1"/>
          </p:cNvSpPr>
          <p:nvPr>
            <p:ph type="title"/>
          </p:nvPr>
        </p:nvSpPr>
        <p:spPr>
          <a:xfrm>
            <a:off x="187562" y="392907"/>
            <a:ext cx="8768953" cy="553998"/>
          </a:xfrm>
          <a:prstGeom prst="rect">
            <a:avLst/>
          </a:prstGeom>
        </p:spPr>
        <p:txBody>
          <a:bodyPr wrap="square" lIns="0" tIns="0" rIns="0" bIns="0">
            <a:spAutoFit/>
          </a:bodyPr>
          <a:lstStyle>
            <a:lvl1pPr>
              <a:defRPr sz="3600" b="1" i="0">
                <a:solidFill>
                  <a:srgbClr val="3333B3"/>
                </a:solidFill>
                <a:latin typeface="Lucida Sans"/>
                <a:cs typeface="Lucida Sans"/>
              </a:defRPr>
            </a:lvl1pPr>
          </a:lstStyle>
          <a:p>
            <a:endParaRPr/>
          </a:p>
        </p:txBody>
      </p:sp>
      <p:sp>
        <p:nvSpPr>
          <p:cNvPr id="3" name="Holder 3"/>
          <p:cNvSpPr>
            <a:spLocks noGrp="1"/>
          </p:cNvSpPr>
          <p:nvPr>
            <p:ph type="body" idx="1"/>
          </p:nvPr>
        </p:nvSpPr>
        <p:spPr>
          <a:xfrm>
            <a:off x="113866" y="3161109"/>
            <a:ext cx="8916293" cy="400110"/>
          </a:xfrm>
          <a:prstGeom prst="rect">
            <a:avLst/>
          </a:prstGeom>
        </p:spPr>
        <p:txBody>
          <a:bodyPr wrap="square" lIns="0" tIns="0" rIns="0" bIns="0">
            <a:spAutoFit/>
          </a:bodyPr>
          <a:lstStyle>
            <a:lvl1pPr>
              <a:defRPr sz="2600" b="0" i="0">
                <a:solidFill>
                  <a:schemeClr val="tx1"/>
                </a:solidFill>
                <a:latin typeface="Lucida Sans Unicode"/>
                <a:cs typeface="Lucida Sans Unicode"/>
              </a:defRPr>
            </a:lvl1pPr>
          </a:lstStyle>
          <a:p>
            <a:endParaRPr/>
          </a:p>
        </p:txBody>
      </p:sp>
      <p:sp>
        <p:nvSpPr>
          <p:cNvPr id="4" name="Holder 4"/>
          <p:cNvSpPr>
            <a:spLocks noGrp="1"/>
          </p:cNvSpPr>
          <p:nvPr>
            <p:ph type="ftr" sz="quarter" idx="5"/>
          </p:nvPr>
        </p:nvSpPr>
        <p:spPr>
          <a:xfrm>
            <a:off x="6956231" y="6661947"/>
            <a:ext cx="982266" cy="166712"/>
          </a:xfrm>
          <a:prstGeom prst="rect">
            <a:avLst/>
          </a:prstGeom>
        </p:spPr>
        <p:txBody>
          <a:bodyPr wrap="square" lIns="0" tIns="0" rIns="0" bIns="0">
            <a:spAutoFit/>
          </a:bodyPr>
          <a:lstStyle>
            <a:lvl1pPr>
              <a:defRPr sz="1200" b="0" i="0">
                <a:solidFill>
                  <a:schemeClr val="bg1"/>
                </a:solidFill>
                <a:latin typeface="Lucida Sans Unicode"/>
                <a:cs typeface="Lucida Sans Unicode"/>
              </a:defRPr>
            </a:lvl1pPr>
          </a:lstStyle>
          <a:p>
            <a:pPr marL="8920" defTabSz="641514">
              <a:lnSpc>
                <a:spcPts val="1290"/>
              </a:lnSpc>
            </a:pPr>
            <a:r>
              <a:rPr lang="en-US" spc="-4" smtClean="0">
                <a:solidFill>
                  <a:prstClr val="white"/>
                </a:solidFill>
              </a:rPr>
              <a:t>Apl. 25</a:t>
            </a:r>
            <a:r>
              <a:rPr lang="en-US" spc="-53" smtClean="0">
                <a:solidFill>
                  <a:prstClr val="white"/>
                </a:solidFill>
              </a:rPr>
              <a:t> </a:t>
            </a:r>
            <a:r>
              <a:rPr lang="en-US" spc="-4" smtClean="0">
                <a:solidFill>
                  <a:prstClr val="white"/>
                </a:solidFill>
              </a:rPr>
              <a:t>2017</a:t>
            </a:r>
            <a:endParaRPr lang="en-US" spc="-4" dirty="0">
              <a:solidFill>
                <a:prstClr val="white"/>
              </a:solidFill>
            </a:endParaRPr>
          </a:p>
        </p:txBody>
      </p:sp>
      <p:sp>
        <p:nvSpPr>
          <p:cNvPr id="5" name="Holder 5"/>
          <p:cNvSpPr>
            <a:spLocks noGrp="1"/>
          </p:cNvSpPr>
          <p:nvPr>
            <p:ph type="dt" sz="half" idx="6"/>
          </p:nvPr>
        </p:nvSpPr>
        <p:spPr>
          <a:xfrm>
            <a:off x="4134513" y="6661947"/>
            <a:ext cx="866625" cy="166712"/>
          </a:xfrm>
          <a:prstGeom prst="rect">
            <a:avLst/>
          </a:prstGeom>
        </p:spPr>
        <p:txBody>
          <a:bodyPr wrap="square" lIns="0" tIns="0" rIns="0" bIns="0">
            <a:spAutoFit/>
          </a:bodyPr>
          <a:lstStyle>
            <a:lvl1pPr>
              <a:defRPr sz="1200" b="0" i="0">
                <a:solidFill>
                  <a:schemeClr val="bg1"/>
                </a:solidFill>
                <a:latin typeface="Lucida Sans Unicode"/>
                <a:cs typeface="Lucida Sans Unicode"/>
              </a:defRPr>
            </a:lvl1pPr>
          </a:lstStyle>
          <a:p>
            <a:pPr marL="8920" defTabSz="641514">
              <a:lnSpc>
                <a:spcPts val="1290"/>
              </a:lnSpc>
            </a:pPr>
            <a:r>
              <a:rPr lang="en-US" smtClean="0">
                <a:solidFill>
                  <a:prstClr val="white"/>
                </a:solidFill>
              </a:rPr>
              <a:t>HEPiX</a:t>
            </a:r>
            <a:r>
              <a:rPr lang="en-US" spc="-70" smtClean="0">
                <a:solidFill>
                  <a:prstClr val="white"/>
                </a:solidFill>
              </a:rPr>
              <a:t> </a:t>
            </a:r>
            <a:r>
              <a:rPr lang="en-US" smtClean="0">
                <a:solidFill>
                  <a:prstClr val="white"/>
                </a:solidFill>
              </a:rPr>
              <a:t>2017</a:t>
            </a:r>
            <a:endParaRPr lang="en-US" dirty="0">
              <a:solidFill>
                <a:prstClr val="white"/>
              </a:solidFill>
            </a:endParaRPr>
          </a:p>
        </p:txBody>
      </p:sp>
      <p:sp>
        <p:nvSpPr>
          <p:cNvPr id="6" name="Holder 6"/>
          <p:cNvSpPr>
            <a:spLocks noGrp="1"/>
          </p:cNvSpPr>
          <p:nvPr>
            <p:ph type="sldNum" sz="quarter" idx="7"/>
          </p:nvPr>
        </p:nvSpPr>
        <p:spPr>
          <a:xfrm>
            <a:off x="8733235" y="6666933"/>
            <a:ext cx="234404" cy="359073"/>
          </a:xfrm>
          <a:prstGeom prst="rect">
            <a:avLst/>
          </a:prstGeom>
        </p:spPr>
        <p:txBody>
          <a:bodyPr wrap="square" lIns="0" tIns="0" rIns="0" bIns="0">
            <a:spAutoFit/>
          </a:bodyPr>
          <a:lstStyle>
            <a:lvl1pPr>
              <a:defRPr sz="1400" b="0" i="0">
                <a:solidFill>
                  <a:schemeClr val="bg1"/>
                </a:solidFill>
                <a:latin typeface="Arial"/>
                <a:cs typeface="Arial"/>
              </a:defRPr>
            </a:lvl1pPr>
          </a:lstStyle>
          <a:p>
            <a:pPr marL="62369" defTabSz="641514">
              <a:lnSpc>
                <a:spcPts val="1434"/>
              </a:lnSpc>
            </a:pPr>
            <a:fld id="{81D60167-4931-47E6-BA6A-407CBD079E47}" type="slidenum">
              <a:rPr lang="en-US" smtClean="0">
                <a:solidFill>
                  <a:prstClr val="white"/>
                </a:solidFill>
              </a:rPr>
              <a:pPr marL="62369" defTabSz="641514">
                <a:lnSpc>
                  <a:spcPts val="1434"/>
                </a:lnSpc>
              </a:pPr>
              <a:t>‹#›</a:t>
            </a:fld>
            <a:endParaRPr lang="en-US"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807373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Lst>
  <p:txStyles>
    <p:titleStyle>
      <a:lvl1pPr>
        <a:defRPr>
          <a:latin typeface="+mj-lt"/>
          <a:ea typeface="+mj-ea"/>
          <a:cs typeface="+mj-cs"/>
        </a:defRPr>
      </a:lvl1pPr>
    </p:titleStyle>
    <p:bodyStyle>
      <a:lvl1pPr marL="0">
        <a:defRPr>
          <a:latin typeface="+mn-lt"/>
          <a:ea typeface="+mn-ea"/>
          <a:cs typeface="+mn-cs"/>
        </a:defRPr>
      </a:lvl1pPr>
      <a:lvl2pPr marL="320759">
        <a:defRPr>
          <a:latin typeface="+mn-lt"/>
          <a:ea typeface="+mn-ea"/>
          <a:cs typeface="+mn-cs"/>
        </a:defRPr>
      </a:lvl2pPr>
      <a:lvl3pPr marL="641514">
        <a:defRPr>
          <a:latin typeface="+mn-lt"/>
          <a:ea typeface="+mn-ea"/>
          <a:cs typeface="+mn-cs"/>
        </a:defRPr>
      </a:lvl3pPr>
      <a:lvl4pPr marL="962273">
        <a:defRPr>
          <a:latin typeface="+mn-lt"/>
          <a:ea typeface="+mn-ea"/>
          <a:cs typeface="+mn-cs"/>
        </a:defRPr>
      </a:lvl4pPr>
      <a:lvl5pPr marL="1283033">
        <a:defRPr>
          <a:latin typeface="+mn-lt"/>
          <a:ea typeface="+mn-ea"/>
          <a:cs typeface="+mn-cs"/>
        </a:defRPr>
      </a:lvl5pPr>
      <a:lvl6pPr marL="1603795">
        <a:defRPr>
          <a:latin typeface="+mn-lt"/>
          <a:ea typeface="+mn-ea"/>
          <a:cs typeface="+mn-cs"/>
        </a:defRPr>
      </a:lvl6pPr>
      <a:lvl7pPr marL="1924547">
        <a:defRPr>
          <a:latin typeface="+mn-lt"/>
          <a:ea typeface="+mn-ea"/>
          <a:cs typeface="+mn-cs"/>
        </a:defRPr>
      </a:lvl7pPr>
      <a:lvl8pPr marL="2245307">
        <a:defRPr>
          <a:latin typeface="+mn-lt"/>
          <a:ea typeface="+mn-ea"/>
          <a:cs typeface="+mn-cs"/>
        </a:defRPr>
      </a:lvl8pPr>
      <a:lvl9pPr marL="2566067">
        <a:defRPr>
          <a:latin typeface="+mn-lt"/>
          <a:ea typeface="+mn-ea"/>
          <a:cs typeface="+mn-cs"/>
        </a:defRPr>
      </a:lvl9pPr>
    </p:bodyStyle>
    <p:otherStyle>
      <a:lvl1pPr marL="0">
        <a:defRPr>
          <a:latin typeface="+mn-lt"/>
          <a:ea typeface="+mn-ea"/>
          <a:cs typeface="+mn-cs"/>
        </a:defRPr>
      </a:lvl1pPr>
      <a:lvl2pPr marL="320759">
        <a:defRPr>
          <a:latin typeface="+mn-lt"/>
          <a:ea typeface="+mn-ea"/>
          <a:cs typeface="+mn-cs"/>
        </a:defRPr>
      </a:lvl2pPr>
      <a:lvl3pPr marL="641514">
        <a:defRPr>
          <a:latin typeface="+mn-lt"/>
          <a:ea typeface="+mn-ea"/>
          <a:cs typeface="+mn-cs"/>
        </a:defRPr>
      </a:lvl3pPr>
      <a:lvl4pPr marL="962273">
        <a:defRPr>
          <a:latin typeface="+mn-lt"/>
          <a:ea typeface="+mn-ea"/>
          <a:cs typeface="+mn-cs"/>
        </a:defRPr>
      </a:lvl4pPr>
      <a:lvl5pPr marL="1283033">
        <a:defRPr>
          <a:latin typeface="+mn-lt"/>
          <a:ea typeface="+mn-ea"/>
          <a:cs typeface="+mn-cs"/>
        </a:defRPr>
      </a:lvl5pPr>
      <a:lvl6pPr marL="1603795">
        <a:defRPr>
          <a:latin typeface="+mn-lt"/>
          <a:ea typeface="+mn-ea"/>
          <a:cs typeface="+mn-cs"/>
        </a:defRPr>
      </a:lvl6pPr>
      <a:lvl7pPr marL="1924547">
        <a:defRPr>
          <a:latin typeface="+mn-lt"/>
          <a:ea typeface="+mn-ea"/>
          <a:cs typeface="+mn-cs"/>
        </a:defRPr>
      </a:lvl7pPr>
      <a:lvl8pPr marL="2245307">
        <a:defRPr>
          <a:latin typeface="+mn-lt"/>
          <a:ea typeface="+mn-ea"/>
          <a:cs typeface="+mn-cs"/>
        </a:defRPr>
      </a:lvl8pPr>
      <a:lvl9pPr marL="2566067">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6" y="24"/>
            <a:ext cx="177159" cy="6857999"/>
          </a:xfrm>
          <a:prstGeom prst="rect">
            <a:avLst/>
          </a:prstGeom>
          <a:blipFill>
            <a:blip r:embed="rId7" cstate="print"/>
            <a:stretch>
              <a:fillRect/>
            </a:stretch>
          </a:blipFill>
        </p:spPr>
        <p:txBody>
          <a:bodyPr wrap="square" lIns="0" tIns="0" rIns="0" bIns="0" rtlCol="0"/>
          <a:lstStyle/>
          <a:p>
            <a:pPr defTabSz="912411"/>
            <a:endParaRPr smtClean="0">
              <a:solidFill>
                <a:prstClr val="black"/>
              </a:solidFill>
            </a:endParaRPr>
          </a:p>
        </p:txBody>
      </p:sp>
      <p:sp>
        <p:nvSpPr>
          <p:cNvPr id="17" name="bk object 17"/>
          <p:cNvSpPr/>
          <p:nvPr/>
        </p:nvSpPr>
        <p:spPr>
          <a:xfrm>
            <a:off x="0" y="21"/>
            <a:ext cx="137160" cy="6848475"/>
          </a:xfrm>
          <a:custGeom>
            <a:avLst/>
            <a:gdLst/>
            <a:ahLst/>
            <a:cxnLst/>
            <a:rect l="l" t="t" r="r" b="b"/>
            <a:pathLst>
              <a:path w="137160" h="6848475">
                <a:moveTo>
                  <a:pt x="0" y="0"/>
                </a:moveTo>
                <a:lnTo>
                  <a:pt x="137159" y="0"/>
                </a:lnTo>
                <a:lnTo>
                  <a:pt x="137159" y="6848479"/>
                </a:lnTo>
                <a:lnTo>
                  <a:pt x="0" y="6848479"/>
                </a:lnTo>
                <a:lnTo>
                  <a:pt x="0" y="0"/>
                </a:lnTo>
                <a:close/>
              </a:path>
            </a:pathLst>
          </a:custGeom>
          <a:solidFill>
            <a:srgbClr val="2DB2CE"/>
          </a:solidFill>
        </p:spPr>
        <p:txBody>
          <a:bodyPr wrap="square" lIns="0" tIns="0" rIns="0" bIns="0" rtlCol="0"/>
          <a:lstStyle/>
          <a:p>
            <a:pPr defTabSz="912411"/>
            <a:endParaRPr smtClean="0">
              <a:solidFill>
                <a:prstClr val="black"/>
              </a:solidFill>
            </a:endParaRPr>
          </a:p>
        </p:txBody>
      </p:sp>
      <p:sp>
        <p:nvSpPr>
          <p:cNvPr id="18" name="bk object 18"/>
          <p:cNvSpPr/>
          <p:nvPr/>
        </p:nvSpPr>
        <p:spPr>
          <a:xfrm>
            <a:off x="7198807" y="5784462"/>
            <a:ext cx="1487992" cy="931655"/>
          </a:xfrm>
          <a:prstGeom prst="rect">
            <a:avLst/>
          </a:prstGeom>
          <a:blipFill>
            <a:blip r:embed="rId8" cstate="print"/>
            <a:stretch>
              <a:fillRect/>
            </a:stretch>
          </a:blipFill>
        </p:spPr>
        <p:txBody>
          <a:bodyPr wrap="square" lIns="0" tIns="0" rIns="0" bIns="0" rtlCol="0"/>
          <a:lstStyle/>
          <a:p>
            <a:pPr defTabSz="912411"/>
            <a:endParaRPr smtClean="0">
              <a:solidFill>
                <a:prstClr val="black"/>
              </a:solidFill>
            </a:endParaRPr>
          </a:p>
        </p:txBody>
      </p:sp>
      <p:sp>
        <p:nvSpPr>
          <p:cNvPr id="2" name="Holder 2"/>
          <p:cNvSpPr>
            <a:spLocks noGrp="1"/>
          </p:cNvSpPr>
          <p:nvPr>
            <p:ph type="title"/>
          </p:nvPr>
        </p:nvSpPr>
        <p:spPr>
          <a:xfrm>
            <a:off x="530230" y="132951"/>
            <a:ext cx="8083550" cy="461665"/>
          </a:xfrm>
          <a:prstGeom prst="rect">
            <a:avLst/>
          </a:prstGeom>
        </p:spPr>
        <p:txBody>
          <a:bodyPr wrap="square" lIns="0" tIns="0" rIns="0" bIns="0">
            <a:spAutoFit/>
          </a:bodyPr>
          <a:lstStyle>
            <a:lvl1pPr>
              <a:defRPr sz="3000" b="1" i="0">
                <a:solidFill>
                  <a:srgbClr val="58585B"/>
                </a:solidFill>
                <a:latin typeface="Arial Narrow"/>
                <a:cs typeface="Arial Narrow"/>
              </a:defRPr>
            </a:lvl1pPr>
          </a:lstStyle>
          <a:p>
            <a:endParaRPr/>
          </a:p>
        </p:txBody>
      </p:sp>
      <p:sp>
        <p:nvSpPr>
          <p:cNvPr id="3" name="Holder 3"/>
          <p:cNvSpPr>
            <a:spLocks noGrp="1"/>
          </p:cNvSpPr>
          <p:nvPr>
            <p:ph type="body" idx="1"/>
          </p:nvPr>
        </p:nvSpPr>
        <p:spPr>
          <a:xfrm>
            <a:off x="547399" y="1798703"/>
            <a:ext cx="8049200" cy="369332"/>
          </a:xfrm>
          <a:prstGeom prst="rect">
            <a:avLst/>
          </a:prstGeom>
        </p:spPr>
        <p:txBody>
          <a:bodyPr wrap="square" lIns="0" tIns="0" rIns="0" bIns="0">
            <a:spAutoFit/>
          </a:bodyPr>
          <a:lstStyle>
            <a:lvl1pPr>
              <a:defRPr sz="2400" b="0" i="0">
                <a:solidFill>
                  <a:srgbClr val="58585B"/>
                </a:solidFill>
                <a:latin typeface="Arial Narrow"/>
                <a:cs typeface="Arial Narrow"/>
              </a:defRPr>
            </a:lvl1pPr>
          </a:lstStyle>
          <a:p>
            <a:endParaRPr/>
          </a:p>
        </p:txBody>
      </p:sp>
      <p:sp>
        <p:nvSpPr>
          <p:cNvPr id="4" name="Holder 4"/>
          <p:cNvSpPr>
            <a:spLocks noGrp="1"/>
          </p:cNvSpPr>
          <p:nvPr>
            <p:ph type="ftr" sz="quarter" idx="5"/>
          </p:nvPr>
        </p:nvSpPr>
        <p:spPr>
          <a:xfrm>
            <a:off x="3108960" y="637799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2411"/>
            <a:endParaRPr lang="en-US">
              <a:solidFill>
                <a:prstClr val="black">
                  <a:tint val="75000"/>
                </a:prstClr>
              </a:solidFill>
            </a:endParaRPr>
          </a:p>
        </p:txBody>
      </p:sp>
      <p:sp>
        <p:nvSpPr>
          <p:cNvPr id="5" name="Holder 5"/>
          <p:cNvSpPr>
            <a:spLocks noGrp="1"/>
          </p:cNvSpPr>
          <p:nvPr>
            <p:ph type="dt" sz="half" idx="6"/>
          </p:nvPr>
        </p:nvSpPr>
        <p:spPr>
          <a:xfrm>
            <a:off x="457200" y="637799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2411"/>
            <a:fld id="{1D8BD707-D9CF-40AE-B4C6-C98DA3205C09}" type="datetimeFigureOut">
              <a:rPr lang="en-US" smtClean="0">
                <a:solidFill>
                  <a:prstClr val="black">
                    <a:tint val="75000"/>
                  </a:prstClr>
                </a:solidFill>
              </a:rPr>
              <a:pPr defTabSz="912411"/>
              <a:t>5/25/17</a:t>
            </a:fld>
            <a:endParaRPr lang="en-US">
              <a:solidFill>
                <a:prstClr val="black">
                  <a:tint val="75000"/>
                </a:prstClr>
              </a:solidFill>
            </a:endParaRPr>
          </a:p>
        </p:txBody>
      </p:sp>
      <p:sp>
        <p:nvSpPr>
          <p:cNvPr id="6" name="Holder 6"/>
          <p:cNvSpPr>
            <a:spLocks noGrp="1"/>
          </p:cNvSpPr>
          <p:nvPr>
            <p:ph type="sldNum" sz="quarter" idx="7"/>
          </p:nvPr>
        </p:nvSpPr>
        <p:spPr>
          <a:xfrm>
            <a:off x="517525" y="6603639"/>
            <a:ext cx="178434" cy="128240"/>
          </a:xfrm>
          <a:prstGeom prst="rect">
            <a:avLst/>
          </a:prstGeom>
        </p:spPr>
        <p:txBody>
          <a:bodyPr wrap="square" lIns="0" tIns="0" rIns="0" bIns="0">
            <a:spAutoFit/>
          </a:bodyPr>
          <a:lstStyle>
            <a:lvl1pPr>
              <a:defRPr sz="900" b="0" i="0">
                <a:solidFill>
                  <a:srgbClr val="98989A"/>
                </a:solidFill>
                <a:latin typeface="Arial"/>
                <a:cs typeface="Arial"/>
              </a:defRPr>
            </a:lvl1pPr>
          </a:lstStyle>
          <a:p>
            <a:pPr marL="25347" defTabSz="912411">
              <a:lnSpc>
                <a:spcPts val="1010"/>
              </a:lnSpc>
            </a:pPr>
            <a:fld id="{81D60167-4931-47E6-BA6A-407CBD079E47}" type="slidenum">
              <a:rPr lang="en-US" spc="-5" smtClean="0"/>
              <a:pPr marL="25347" defTabSz="912411">
                <a:lnSpc>
                  <a:spcPts val="1010"/>
                </a:lnSpc>
              </a:pPr>
              <a:t>‹#›</a:t>
            </a:fld>
            <a:endParaRPr lang="en-US"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36686171"/>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Lst>
  <p:txStyles>
    <p:titleStyle>
      <a:lvl1pPr>
        <a:defRPr>
          <a:latin typeface="+mj-lt"/>
          <a:ea typeface="+mj-ea"/>
          <a:cs typeface="+mj-cs"/>
        </a:defRPr>
      </a:lvl1pPr>
    </p:titleStyle>
    <p:bodyStyle>
      <a:lvl1pPr marL="0">
        <a:defRPr>
          <a:latin typeface="+mn-lt"/>
          <a:ea typeface="+mn-ea"/>
          <a:cs typeface="+mn-cs"/>
        </a:defRPr>
      </a:lvl1pPr>
      <a:lvl2pPr marL="456203">
        <a:defRPr>
          <a:latin typeface="+mn-lt"/>
          <a:ea typeface="+mn-ea"/>
          <a:cs typeface="+mn-cs"/>
        </a:defRPr>
      </a:lvl2pPr>
      <a:lvl3pPr marL="912411">
        <a:defRPr>
          <a:latin typeface="+mn-lt"/>
          <a:ea typeface="+mn-ea"/>
          <a:cs typeface="+mn-cs"/>
        </a:defRPr>
      </a:lvl3pPr>
      <a:lvl4pPr marL="1368618">
        <a:defRPr>
          <a:latin typeface="+mn-lt"/>
          <a:ea typeface="+mn-ea"/>
          <a:cs typeface="+mn-cs"/>
        </a:defRPr>
      </a:lvl4pPr>
      <a:lvl5pPr marL="1824823">
        <a:defRPr>
          <a:latin typeface="+mn-lt"/>
          <a:ea typeface="+mn-ea"/>
          <a:cs typeface="+mn-cs"/>
        </a:defRPr>
      </a:lvl5pPr>
      <a:lvl6pPr marL="2281031">
        <a:defRPr>
          <a:latin typeface="+mn-lt"/>
          <a:ea typeface="+mn-ea"/>
          <a:cs typeface="+mn-cs"/>
        </a:defRPr>
      </a:lvl6pPr>
      <a:lvl7pPr marL="2737234">
        <a:defRPr>
          <a:latin typeface="+mn-lt"/>
          <a:ea typeface="+mn-ea"/>
          <a:cs typeface="+mn-cs"/>
        </a:defRPr>
      </a:lvl7pPr>
      <a:lvl8pPr marL="3193433">
        <a:defRPr>
          <a:latin typeface="+mn-lt"/>
          <a:ea typeface="+mn-ea"/>
          <a:cs typeface="+mn-cs"/>
        </a:defRPr>
      </a:lvl8pPr>
      <a:lvl9pPr marL="3649644">
        <a:defRPr>
          <a:latin typeface="+mn-lt"/>
          <a:ea typeface="+mn-ea"/>
          <a:cs typeface="+mn-cs"/>
        </a:defRPr>
      </a:lvl9pPr>
    </p:bodyStyle>
    <p:otherStyle>
      <a:lvl1pPr marL="0">
        <a:defRPr>
          <a:latin typeface="+mn-lt"/>
          <a:ea typeface="+mn-ea"/>
          <a:cs typeface="+mn-cs"/>
        </a:defRPr>
      </a:lvl1pPr>
      <a:lvl2pPr marL="456203">
        <a:defRPr>
          <a:latin typeface="+mn-lt"/>
          <a:ea typeface="+mn-ea"/>
          <a:cs typeface="+mn-cs"/>
        </a:defRPr>
      </a:lvl2pPr>
      <a:lvl3pPr marL="912411">
        <a:defRPr>
          <a:latin typeface="+mn-lt"/>
          <a:ea typeface="+mn-ea"/>
          <a:cs typeface="+mn-cs"/>
        </a:defRPr>
      </a:lvl3pPr>
      <a:lvl4pPr marL="1368618">
        <a:defRPr>
          <a:latin typeface="+mn-lt"/>
          <a:ea typeface="+mn-ea"/>
          <a:cs typeface="+mn-cs"/>
        </a:defRPr>
      </a:lvl4pPr>
      <a:lvl5pPr marL="1824823">
        <a:defRPr>
          <a:latin typeface="+mn-lt"/>
          <a:ea typeface="+mn-ea"/>
          <a:cs typeface="+mn-cs"/>
        </a:defRPr>
      </a:lvl5pPr>
      <a:lvl6pPr marL="2281031">
        <a:defRPr>
          <a:latin typeface="+mn-lt"/>
          <a:ea typeface="+mn-ea"/>
          <a:cs typeface="+mn-cs"/>
        </a:defRPr>
      </a:lvl6pPr>
      <a:lvl7pPr marL="2737234">
        <a:defRPr>
          <a:latin typeface="+mn-lt"/>
          <a:ea typeface="+mn-ea"/>
          <a:cs typeface="+mn-cs"/>
        </a:defRPr>
      </a:lvl7pPr>
      <a:lvl8pPr marL="3193433">
        <a:defRPr>
          <a:latin typeface="+mn-lt"/>
          <a:ea typeface="+mn-ea"/>
          <a:cs typeface="+mn-cs"/>
        </a:defRPr>
      </a:lvl8pPr>
      <a:lvl9pPr marL="3649644">
        <a:defRPr>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13"/>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57809" y="365131"/>
            <a:ext cx="8328992" cy="1325564"/>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45619" tIns="45619" rIns="45619" bIns="45619">
            <a:normAutofit/>
          </a:bodyPr>
          <a:lstStyle/>
          <a:p>
            <a:r>
              <a:t>Title Text</a:t>
            </a:r>
          </a:p>
        </p:txBody>
      </p:sp>
      <p:pic>
        <p:nvPicPr>
          <p:cNvPr id="3" name="pasted-image.tiff"/>
          <p:cNvPicPr>
            <a:picLocks noChangeAspect="1"/>
          </p:cNvPicPr>
          <p:nvPr/>
        </p:nvPicPr>
        <p:blipFill>
          <a:blip r:embed="rId14">
            <a:extLst/>
          </a:blip>
          <a:srcRect l="55782"/>
          <a:stretch>
            <a:fillRect/>
          </a:stretch>
        </p:blipFill>
        <p:spPr>
          <a:xfrm>
            <a:off x="3345280" y="6182032"/>
            <a:ext cx="1164326" cy="543693"/>
          </a:xfrm>
          <a:prstGeom prst="rect">
            <a:avLst/>
          </a:prstGeom>
          <a:ln w="12700">
            <a:miter lim="400000"/>
          </a:ln>
        </p:spPr>
      </p:pic>
      <p:sp>
        <p:nvSpPr>
          <p:cNvPr id="4" name="Shape 4"/>
          <p:cNvSpPr>
            <a:spLocks noGrp="1"/>
          </p:cNvSpPr>
          <p:nvPr>
            <p:ph type="body" idx="1"/>
          </p:nvPr>
        </p:nvSpPr>
        <p:spPr>
          <a:xfrm>
            <a:off x="457200" y="1600225"/>
            <a:ext cx="8229600" cy="4525963"/>
          </a:xfrm>
          <a:prstGeom prst="rect">
            <a:avLst/>
          </a:prstGeom>
          <a:ln w="12700">
            <a:miter lim="400000"/>
          </a:ln>
          <a:extLst>
            <a:ext uri="{C572A759-6A51-4108-AA02-DFA0A04FC94B}">
              <ma14:wrappingTextBoxFlag xmlns="" xmlns:ma14="http://schemas.microsoft.com/office/mac/drawingml/2011/main" xmlns:p="http://schemas.openxmlformats.org/presentationml/2006/main" xmlns:r="http://schemas.openxmlformats.org/officeDocument/2006/relationships" xmlns:a="http://schemas.openxmlformats.org/drawingml/2006/main" val="1"/>
            </a:ext>
          </a:extLst>
        </p:spPr>
        <p:txBody>
          <a:bodyPr lIns="45619" tIns="45619" rIns="45619" bIns="45619">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4432198" y="6381298"/>
            <a:ext cx="279681" cy="276795"/>
          </a:xfrm>
          <a:prstGeom prst="rect">
            <a:avLst/>
          </a:prstGeom>
          <a:ln w="12700">
            <a:miter lim="400000"/>
          </a:ln>
        </p:spPr>
        <p:txBody>
          <a:bodyPr wrap="none" lIns="45619" tIns="45619" rIns="45619" bIns="45619" anchor="ctr">
            <a:spAutoFit/>
          </a:bodyPr>
          <a:lstStyle>
            <a:lvl1pPr algn="ctr">
              <a:defRPr sz="1200">
                <a:solidFill>
                  <a:srgbClr val="888888"/>
                </a:solidFill>
              </a:defRPr>
            </a:lvl1pPr>
          </a:lstStyle>
          <a:p>
            <a:pPr defTabSz="912411" hangingPunct="0"/>
            <a:fld id="{9F014F27-60CF-4D1A-8D7C-A0231C387949}" type="slidenum">
              <a:rPr lang="en-US" kern="0" smtClean="0">
                <a:sym typeface="Arial"/>
              </a:rPr>
              <a:pPr defTabSz="912411" hangingPunct="0"/>
              <a:t>‹#›</a:t>
            </a:fld>
            <a:endParaRPr lang="en-US" kern="0">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0954358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ransition spd="med"/>
  <p:txStyles>
    <p:titleStyle>
      <a:lvl1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1pPr>
      <a:lvl2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2pPr>
      <a:lvl3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3pPr>
      <a:lvl4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4pPr>
      <a:lvl5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5pPr>
      <a:lvl6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6pPr>
      <a:lvl7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7pPr>
      <a:lvl8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8pPr>
      <a:lvl9pPr marL="0" marR="0" indent="0" algn="l" defTabSz="912411"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9pPr>
    </p:titleStyle>
    <p:bodyStyle>
      <a:lvl1pPr marL="228103" marR="0" indent="-228103"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1pPr>
      <a:lvl2pPr marL="722326" marR="0" indent="-266120"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2pPr>
      <a:lvl3pPr marL="1231766" marR="0" indent="-319344"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3pPr>
      <a:lvl4pPr marL="1723444"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4pPr>
      <a:lvl5pPr marL="2179651"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5pPr>
      <a:lvl6pPr marL="2635858"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6pPr>
      <a:lvl7pPr marL="3092058"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7pPr>
      <a:lvl8pPr marL="3548265"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8pPr>
      <a:lvl9pPr marL="4004475" marR="0" indent="-354826" algn="l" defTabSz="912411" rtl="0" eaLnBrk="1" latinLnBrk="0" hangingPunct="1">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Arial"/>
        </a:defRPr>
      </a:lvl9pPr>
    </p:bodyStyle>
    <p:otherStyle>
      <a:lvl1pPr marL="0" marR="0" indent="0"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456203"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912411"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1368618"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1824823"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2281031"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2737234"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3193433"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3649644" algn="ctr" defTabSz="912411"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91172" y="32304"/>
            <a:ext cx="1588108" cy="811433"/>
          </a:xfrm>
          <a:prstGeom prst="rect">
            <a:avLst/>
          </a:prstGeom>
          <a:blipFill>
            <a:blip r:embed="rId7" cstate="print"/>
            <a:stretch>
              <a:fillRect/>
            </a:stretch>
          </a:blipFill>
        </p:spPr>
        <p:txBody>
          <a:bodyPr wrap="square" lIns="0" tIns="0" rIns="0" bIns="0" rtlCol="0"/>
          <a:lstStyle/>
          <a:p>
            <a:pPr defTabSz="829452"/>
            <a:endParaRPr sz="1600" smtClean="0">
              <a:solidFill>
                <a:prstClr val="black"/>
              </a:solidFill>
            </a:endParaRPr>
          </a:p>
        </p:txBody>
      </p:sp>
      <p:sp>
        <p:nvSpPr>
          <p:cNvPr id="2" name="Holder 2"/>
          <p:cNvSpPr>
            <a:spLocks noGrp="1"/>
          </p:cNvSpPr>
          <p:nvPr>
            <p:ph type="title"/>
          </p:nvPr>
        </p:nvSpPr>
        <p:spPr>
          <a:xfrm>
            <a:off x="403086" y="43829"/>
            <a:ext cx="8337853" cy="769441"/>
          </a:xfrm>
          <a:prstGeom prst="rect">
            <a:avLst/>
          </a:prstGeom>
        </p:spPr>
        <p:txBody>
          <a:bodyPr wrap="square" lIns="0" tIns="0" rIns="0" bIns="0">
            <a:spAutoFit/>
          </a:bodyPr>
          <a:lstStyle>
            <a:lvl1pPr>
              <a:defRPr sz="5000" b="1" i="0">
                <a:solidFill>
                  <a:schemeClr val="tx1"/>
                </a:solidFill>
                <a:latin typeface="Calibri"/>
                <a:cs typeface="Calibri"/>
              </a:defRPr>
            </a:lvl1pPr>
          </a:lstStyle>
          <a:p>
            <a:endParaRPr/>
          </a:p>
        </p:txBody>
      </p:sp>
      <p:sp>
        <p:nvSpPr>
          <p:cNvPr id="3" name="Holder 3"/>
          <p:cNvSpPr>
            <a:spLocks noGrp="1"/>
          </p:cNvSpPr>
          <p:nvPr>
            <p:ph type="body" idx="1"/>
          </p:nvPr>
        </p:nvSpPr>
        <p:spPr>
          <a:xfrm>
            <a:off x="614399" y="2164578"/>
            <a:ext cx="7915202" cy="307777"/>
          </a:xfrm>
          <a:prstGeom prst="rect">
            <a:avLst/>
          </a:prstGeom>
        </p:spPr>
        <p:txBody>
          <a:bodyPr wrap="square" lIns="0" tIns="0" rIns="0" bIns="0">
            <a:spAutoFit/>
          </a:bodyPr>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574681" y="6651915"/>
            <a:ext cx="1995212" cy="141064"/>
          </a:xfrm>
          <a:prstGeom prst="rect">
            <a:avLst/>
          </a:prstGeom>
        </p:spPr>
        <p:txBody>
          <a:bodyPr wrap="square" lIns="0" tIns="0" rIns="0" bIns="0">
            <a:spAutoFit/>
          </a:bodyPr>
          <a:lstStyle>
            <a:lvl1pPr>
              <a:defRPr sz="1000" b="0" i="0">
                <a:solidFill>
                  <a:srgbClr val="7F7F7F"/>
                </a:solidFill>
                <a:latin typeface="Calibri"/>
                <a:cs typeface="Calibri"/>
              </a:defRPr>
            </a:lvl1pPr>
          </a:lstStyle>
          <a:p>
            <a:pPr marL="11520" defTabSz="829452">
              <a:lnSpc>
                <a:spcPts val="1070"/>
              </a:lnSpc>
            </a:pPr>
            <a:r>
              <a:rPr lang="en-US" spc="27" smtClean="0"/>
              <a:t>HEPIX </a:t>
            </a:r>
            <a:r>
              <a:rPr lang="en-US" smtClean="0"/>
              <a:t>Spring </a:t>
            </a:r>
            <a:r>
              <a:rPr lang="en-US" spc="-5" smtClean="0"/>
              <a:t>2017 </a:t>
            </a:r>
            <a:r>
              <a:rPr lang="en-US" smtClean="0"/>
              <a:t>– </a:t>
            </a:r>
            <a:r>
              <a:rPr lang="en-US" spc="-5" smtClean="0"/>
              <a:t>Budapest </a:t>
            </a:r>
            <a:r>
              <a:rPr lang="en-US" smtClean="0"/>
              <a:t>– J.</a:t>
            </a:r>
            <a:r>
              <a:rPr lang="en-US" spc="14" smtClean="0"/>
              <a:t> </a:t>
            </a:r>
            <a:r>
              <a:rPr lang="en-US" smtClean="0"/>
              <a:t>Flix</a:t>
            </a:r>
            <a:endParaRPr lang="en-US" dirty="0"/>
          </a:p>
        </p:txBody>
      </p:sp>
      <p:sp>
        <p:nvSpPr>
          <p:cNvPr id="5" name="Holder 5"/>
          <p:cNvSpPr>
            <a:spLocks noGrp="1"/>
          </p:cNvSpPr>
          <p:nvPr>
            <p:ph type="dt" sz="half" idx="6"/>
          </p:nvPr>
        </p:nvSpPr>
        <p:spPr>
          <a:xfrm>
            <a:off x="457200" y="6377970"/>
            <a:ext cx="2103120" cy="246221"/>
          </a:xfrm>
          <a:prstGeom prst="rect">
            <a:avLst/>
          </a:prstGeom>
        </p:spPr>
        <p:txBody>
          <a:bodyPr wrap="square" lIns="0" tIns="0" rIns="0" bIns="0">
            <a:spAutoFit/>
          </a:bodyPr>
          <a:lstStyle>
            <a:lvl1pPr algn="l">
              <a:defRPr>
                <a:solidFill>
                  <a:schemeClr val="tx1">
                    <a:tint val="75000"/>
                  </a:schemeClr>
                </a:solidFill>
              </a:defRPr>
            </a:lvl1pPr>
          </a:lstStyle>
          <a:p>
            <a:pPr defTabSz="829452"/>
            <a:fld id="{1D8BD707-D9CF-40AE-B4C6-C98DA3205C09}" type="datetimeFigureOut">
              <a:rPr lang="en-US" sz="1600">
                <a:solidFill>
                  <a:prstClr val="black">
                    <a:tint val="75000"/>
                  </a:prstClr>
                </a:solidFill>
              </a:rPr>
              <a:pPr defTabSz="829452"/>
              <a:t>5/25/17</a:t>
            </a:fld>
            <a:endParaRPr lang="en-US" sz="1600">
              <a:solidFill>
                <a:prstClr val="black">
                  <a:tint val="75000"/>
                </a:prstClr>
              </a:solidFill>
            </a:endParaRPr>
          </a:p>
        </p:txBody>
      </p:sp>
      <p:sp>
        <p:nvSpPr>
          <p:cNvPr id="6" name="Holder 6"/>
          <p:cNvSpPr>
            <a:spLocks noGrp="1"/>
          </p:cNvSpPr>
          <p:nvPr>
            <p:ph type="sldNum" sz="quarter" idx="7"/>
          </p:nvPr>
        </p:nvSpPr>
        <p:spPr>
          <a:xfrm>
            <a:off x="8890686" y="6651915"/>
            <a:ext cx="173897" cy="141064"/>
          </a:xfrm>
          <a:prstGeom prst="rect">
            <a:avLst/>
          </a:prstGeom>
        </p:spPr>
        <p:txBody>
          <a:bodyPr wrap="square" lIns="0" tIns="0" rIns="0" bIns="0">
            <a:spAutoFit/>
          </a:bodyPr>
          <a:lstStyle>
            <a:lvl1pPr>
              <a:defRPr sz="1000" b="0" i="0">
                <a:solidFill>
                  <a:srgbClr val="7F7F7F"/>
                </a:solidFill>
                <a:latin typeface="Calibri"/>
                <a:cs typeface="Calibri"/>
              </a:defRPr>
            </a:lvl1pPr>
          </a:lstStyle>
          <a:p>
            <a:pPr marL="23040" defTabSz="829452">
              <a:lnSpc>
                <a:spcPts val="1070"/>
              </a:lnSpc>
            </a:pPr>
            <a:fld id="{81D60167-4931-47E6-BA6A-407CBD079E47}" type="slidenum">
              <a:rPr lang="en-US" smtClean="0"/>
              <a:pPr marL="23040" defTabSz="829452">
                <a:lnSpc>
                  <a:spcPts val="1070"/>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59589709"/>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Lst>
  <p:txStyles>
    <p:titleStyle>
      <a:lvl1pPr>
        <a:defRPr>
          <a:latin typeface="+mj-lt"/>
          <a:ea typeface="+mj-ea"/>
          <a:cs typeface="+mj-cs"/>
        </a:defRPr>
      </a:lvl1pPr>
    </p:titleStyle>
    <p:bodyStyle>
      <a:lvl1pPr marL="0">
        <a:defRPr>
          <a:latin typeface="+mn-lt"/>
          <a:ea typeface="+mn-ea"/>
          <a:cs typeface="+mn-cs"/>
        </a:defRPr>
      </a:lvl1pPr>
      <a:lvl2pPr marL="414726">
        <a:defRPr>
          <a:latin typeface="+mn-lt"/>
          <a:ea typeface="+mn-ea"/>
          <a:cs typeface="+mn-cs"/>
        </a:defRPr>
      </a:lvl2pPr>
      <a:lvl3pPr marL="829452">
        <a:defRPr>
          <a:latin typeface="+mn-lt"/>
          <a:ea typeface="+mn-ea"/>
          <a:cs typeface="+mn-cs"/>
        </a:defRPr>
      </a:lvl3pPr>
      <a:lvl4pPr marL="1244178">
        <a:defRPr>
          <a:latin typeface="+mn-lt"/>
          <a:ea typeface="+mn-ea"/>
          <a:cs typeface="+mn-cs"/>
        </a:defRPr>
      </a:lvl4pPr>
      <a:lvl5pPr marL="1658904">
        <a:defRPr>
          <a:latin typeface="+mn-lt"/>
          <a:ea typeface="+mn-ea"/>
          <a:cs typeface="+mn-cs"/>
        </a:defRPr>
      </a:lvl5pPr>
      <a:lvl6pPr marL="2073631">
        <a:defRPr>
          <a:latin typeface="+mn-lt"/>
          <a:ea typeface="+mn-ea"/>
          <a:cs typeface="+mn-cs"/>
        </a:defRPr>
      </a:lvl6pPr>
      <a:lvl7pPr marL="2488357">
        <a:defRPr>
          <a:latin typeface="+mn-lt"/>
          <a:ea typeface="+mn-ea"/>
          <a:cs typeface="+mn-cs"/>
        </a:defRPr>
      </a:lvl7pPr>
      <a:lvl8pPr marL="2903083">
        <a:defRPr>
          <a:latin typeface="+mn-lt"/>
          <a:ea typeface="+mn-ea"/>
          <a:cs typeface="+mn-cs"/>
        </a:defRPr>
      </a:lvl8pPr>
      <a:lvl9pPr marL="3317809">
        <a:defRPr>
          <a:latin typeface="+mn-lt"/>
          <a:ea typeface="+mn-ea"/>
          <a:cs typeface="+mn-cs"/>
        </a:defRPr>
      </a:lvl9pPr>
    </p:bodyStyle>
    <p:otherStyle>
      <a:lvl1pPr marL="0">
        <a:defRPr>
          <a:latin typeface="+mn-lt"/>
          <a:ea typeface="+mn-ea"/>
          <a:cs typeface="+mn-cs"/>
        </a:defRPr>
      </a:lvl1pPr>
      <a:lvl2pPr marL="414726">
        <a:defRPr>
          <a:latin typeface="+mn-lt"/>
          <a:ea typeface="+mn-ea"/>
          <a:cs typeface="+mn-cs"/>
        </a:defRPr>
      </a:lvl2pPr>
      <a:lvl3pPr marL="829452">
        <a:defRPr>
          <a:latin typeface="+mn-lt"/>
          <a:ea typeface="+mn-ea"/>
          <a:cs typeface="+mn-cs"/>
        </a:defRPr>
      </a:lvl3pPr>
      <a:lvl4pPr marL="1244178">
        <a:defRPr>
          <a:latin typeface="+mn-lt"/>
          <a:ea typeface="+mn-ea"/>
          <a:cs typeface="+mn-cs"/>
        </a:defRPr>
      </a:lvl4pPr>
      <a:lvl5pPr marL="1658904">
        <a:defRPr>
          <a:latin typeface="+mn-lt"/>
          <a:ea typeface="+mn-ea"/>
          <a:cs typeface="+mn-cs"/>
        </a:defRPr>
      </a:lvl5pPr>
      <a:lvl6pPr marL="2073631">
        <a:defRPr>
          <a:latin typeface="+mn-lt"/>
          <a:ea typeface="+mn-ea"/>
          <a:cs typeface="+mn-cs"/>
        </a:defRPr>
      </a:lvl6pPr>
      <a:lvl7pPr marL="2488357">
        <a:defRPr>
          <a:latin typeface="+mn-lt"/>
          <a:ea typeface="+mn-ea"/>
          <a:cs typeface="+mn-cs"/>
        </a:defRPr>
      </a:lvl7pPr>
      <a:lvl8pPr marL="2903083">
        <a:defRPr>
          <a:latin typeface="+mn-lt"/>
          <a:ea typeface="+mn-ea"/>
          <a:cs typeface="+mn-cs"/>
        </a:defRPr>
      </a:lvl8pPr>
      <a:lvl9pPr marL="3317809">
        <a:defRPr>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 y="24"/>
            <a:ext cx="9143999" cy="6857999"/>
          </a:xfrm>
          <a:prstGeom prst="rect">
            <a:avLst/>
          </a:prstGeom>
          <a:blipFill>
            <a:blip r:embed="rId7" cstate="print"/>
            <a:stretch>
              <a:fillRect/>
            </a:stretch>
          </a:blipFill>
        </p:spPr>
        <p:txBody>
          <a:bodyPr wrap="square" lIns="0" tIns="0" rIns="0" bIns="0" rtlCol="0"/>
          <a:lstStyle/>
          <a:p>
            <a:pPr defTabSz="914400"/>
            <a:endParaRPr smtClean="0">
              <a:solidFill>
                <a:prstClr val="black"/>
              </a:solidFill>
            </a:endParaRPr>
          </a:p>
        </p:txBody>
      </p:sp>
      <p:sp>
        <p:nvSpPr>
          <p:cNvPr id="2" name="Holder 2"/>
          <p:cNvSpPr>
            <a:spLocks noGrp="1"/>
          </p:cNvSpPr>
          <p:nvPr>
            <p:ph type="title"/>
          </p:nvPr>
        </p:nvSpPr>
        <p:spPr>
          <a:xfrm>
            <a:off x="384738" y="664897"/>
            <a:ext cx="8374549" cy="430887"/>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a:xfrm>
            <a:off x="475249" y="1573194"/>
            <a:ext cx="8193500" cy="276999"/>
          </a:xfrm>
          <a:prstGeom prst="rect">
            <a:avLst/>
          </a:prstGeom>
        </p:spPr>
        <p:txBody>
          <a:bodyPr wrap="square" lIns="0" tIns="0" rIns="0" bIns="0">
            <a:spAutoFit/>
          </a:bodyPr>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a:xfrm>
            <a:off x="3108960" y="637797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a:solidFill>
                <a:prstClr val="black">
                  <a:tint val="75000"/>
                </a:prstClr>
              </a:solidFill>
            </a:endParaRPr>
          </a:p>
        </p:txBody>
      </p:sp>
      <p:sp>
        <p:nvSpPr>
          <p:cNvPr id="5" name="Holder 5"/>
          <p:cNvSpPr>
            <a:spLocks noGrp="1"/>
          </p:cNvSpPr>
          <p:nvPr>
            <p:ph type="dt" sz="half" idx="6"/>
          </p:nvPr>
        </p:nvSpPr>
        <p:spPr>
          <a:xfrm>
            <a:off x="457200" y="6377970"/>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a:solidFill>
                  <a:prstClr val="black">
                    <a:tint val="75000"/>
                  </a:prstClr>
                </a:solidFill>
              </a:rPr>
              <a:pPr defTabSz="914400"/>
              <a:t>5/25/17</a:t>
            </a:fld>
            <a:endParaRPr lang="en-US">
              <a:solidFill>
                <a:prstClr val="black">
                  <a:tint val="75000"/>
                </a:prstClr>
              </a:solidFill>
            </a:endParaRPr>
          </a:p>
        </p:txBody>
      </p:sp>
      <p:sp>
        <p:nvSpPr>
          <p:cNvPr id="6" name="Holder 6"/>
          <p:cNvSpPr>
            <a:spLocks noGrp="1"/>
          </p:cNvSpPr>
          <p:nvPr>
            <p:ph type="sldNum" sz="quarter" idx="7"/>
          </p:nvPr>
        </p:nvSpPr>
        <p:spPr>
          <a:xfrm>
            <a:off x="4895850" y="6464032"/>
            <a:ext cx="192404" cy="141064"/>
          </a:xfrm>
          <a:prstGeom prst="rect">
            <a:avLst/>
          </a:prstGeom>
        </p:spPr>
        <p:txBody>
          <a:bodyPr wrap="square" lIns="0" tIns="0" rIns="0" bIns="0">
            <a:spAutoFit/>
          </a:bodyPr>
          <a:lstStyle>
            <a:lvl1pPr>
              <a:defRPr sz="1000" b="0" i="0">
                <a:solidFill>
                  <a:srgbClr val="595959"/>
                </a:solidFill>
                <a:latin typeface="Arial"/>
                <a:cs typeface="Arial"/>
              </a:defRPr>
            </a:lvl1pPr>
          </a:lstStyle>
          <a:p>
            <a:pPr marL="25400" defTabSz="914400">
              <a:lnSpc>
                <a:spcPts val="1110"/>
              </a:lnSpc>
            </a:pPr>
            <a:fld id="{81D60167-4931-47E6-BA6A-407CBD079E47}" type="slidenum">
              <a:rPr spc="-5" dirty="0"/>
              <a:pPr marL="25400" defTabSz="914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42141016"/>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 y="24"/>
            <a:ext cx="9143999" cy="6857999"/>
          </a:xfrm>
          <a:prstGeom prst="rect">
            <a:avLst/>
          </a:prstGeom>
          <a:blipFill>
            <a:blip r:embed="rId7" cstate="print"/>
            <a:stretch>
              <a:fillRect/>
            </a:stretch>
          </a:blipFill>
        </p:spPr>
        <p:txBody>
          <a:bodyPr wrap="square" lIns="0" tIns="0" rIns="0" bIns="0" rtlCol="0"/>
          <a:lstStyle/>
          <a:p>
            <a:pPr defTabSz="914400"/>
            <a:endParaRPr smtClean="0">
              <a:solidFill>
                <a:prstClr val="black"/>
              </a:solidFill>
            </a:endParaRPr>
          </a:p>
        </p:txBody>
      </p:sp>
      <p:sp>
        <p:nvSpPr>
          <p:cNvPr id="2" name="Holder 2"/>
          <p:cNvSpPr>
            <a:spLocks noGrp="1"/>
          </p:cNvSpPr>
          <p:nvPr>
            <p:ph type="title"/>
          </p:nvPr>
        </p:nvSpPr>
        <p:spPr>
          <a:xfrm>
            <a:off x="384738" y="664897"/>
            <a:ext cx="8374549" cy="430887"/>
          </a:xfrm>
          <a:prstGeom prst="rect">
            <a:avLst/>
          </a:prstGeom>
        </p:spPr>
        <p:txBody>
          <a:bodyPr wrap="square" lIns="0" tIns="0" rIns="0" bIns="0">
            <a:spAutoFit/>
          </a:bodyPr>
          <a:lstStyle>
            <a:lvl1pPr>
              <a:defRPr sz="2800" b="0" i="0">
                <a:solidFill>
                  <a:schemeClr val="tx1"/>
                </a:solidFill>
                <a:latin typeface="Arial"/>
                <a:cs typeface="Arial"/>
              </a:defRPr>
            </a:lvl1pPr>
          </a:lstStyle>
          <a:p>
            <a:endParaRPr/>
          </a:p>
        </p:txBody>
      </p:sp>
      <p:sp>
        <p:nvSpPr>
          <p:cNvPr id="3" name="Holder 3"/>
          <p:cNvSpPr>
            <a:spLocks noGrp="1"/>
          </p:cNvSpPr>
          <p:nvPr>
            <p:ph type="body" idx="1"/>
          </p:nvPr>
        </p:nvSpPr>
        <p:spPr>
          <a:xfrm>
            <a:off x="475249" y="1573194"/>
            <a:ext cx="8193500" cy="276999"/>
          </a:xfrm>
          <a:prstGeom prst="rect">
            <a:avLst/>
          </a:prstGeom>
        </p:spPr>
        <p:txBody>
          <a:bodyPr wrap="square" lIns="0" tIns="0" rIns="0" bIns="0">
            <a:spAutoFit/>
          </a:bodyPr>
          <a:lstStyle>
            <a:lvl1pPr>
              <a:defRPr sz="1800" b="0" i="0">
                <a:solidFill>
                  <a:srgbClr val="595959"/>
                </a:solidFill>
                <a:latin typeface="Arial"/>
                <a:cs typeface="Arial"/>
              </a:defRPr>
            </a:lvl1pPr>
          </a:lstStyle>
          <a:p>
            <a:endParaRPr/>
          </a:p>
        </p:txBody>
      </p:sp>
      <p:sp>
        <p:nvSpPr>
          <p:cNvPr id="4" name="Holder 4"/>
          <p:cNvSpPr>
            <a:spLocks noGrp="1"/>
          </p:cNvSpPr>
          <p:nvPr>
            <p:ph type="ftr" sz="quarter" idx="5"/>
          </p:nvPr>
        </p:nvSpPr>
        <p:spPr>
          <a:xfrm>
            <a:off x="3108960" y="6377970"/>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a:solidFill>
                <a:prstClr val="black">
                  <a:tint val="75000"/>
                </a:prstClr>
              </a:solidFill>
            </a:endParaRPr>
          </a:p>
        </p:txBody>
      </p:sp>
      <p:sp>
        <p:nvSpPr>
          <p:cNvPr id="5" name="Holder 5"/>
          <p:cNvSpPr>
            <a:spLocks noGrp="1"/>
          </p:cNvSpPr>
          <p:nvPr>
            <p:ph type="dt" sz="half" idx="6"/>
          </p:nvPr>
        </p:nvSpPr>
        <p:spPr>
          <a:xfrm>
            <a:off x="457200" y="6377970"/>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a:solidFill>
                  <a:prstClr val="black">
                    <a:tint val="75000"/>
                  </a:prstClr>
                </a:solidFill>
              </a:rPr>
              <a:pPr defTabSz="914400"/>
              <a:t>5/25/17</a:t>
            </a:fld>
            <a:endParaRPr lang="en-US">
              <a:solidFill>
                <a:prstClr val="black">
                  <a:tint val="75000"/>
                </a:prstClr>
              </a:solidFill>
            </a:endParaRPr>
          </a:p>
        </p:txBody>
      </p:sp>
      <p:sp>
        <p:nvSpPr>
          <p:cNvPr id="6" name="Holder 6"/>
          <p:cNvSpPr>
            <a:spLocks noGrp="1"/>
          </p:cNvSpPr>
          <p:nvPr>
            <p:ph type="sldNum" sz="quarter" idx="7"/>
          </p:nvPr>
        </p:nvSpPr>
        <p:spPr>
          <a:xfrm>
            <a:off x="4895850" y="6464032"/>
            <a:ext cx="192404" cy="141064"/>
          </a:xfrm>
          <a:prstGeom prst="rect">
            <a:avLst/>
          </a:prstGeom>
        </p:spPr>
        <p:txBody>
          <a:bodyPr wrap="square" lIns="0" tIns="0" rIns="0" bIns="0">
            <a:spAutoFit/>
          </a:bodyPr>
          <a:lstStyle>
            <a:lvl1pPr>
              <a:defRPr sz="1000" b="0" i="0">
                <a:solidFill>
                  <a:srgbClr val="595959"/>
                </a:solidFill>
                <a:latin typeface="Arial"/>
                <a:cs typeface="Arial"/>
              </a:defRPr>
            </a:lvl1pPr>
          </a:lstStyle>
          <a:p>
            <a:pPr marL="25400" defTabSz="914400">
              <a:lnSpc>
                <a:spcPts val="1110"/>
              </a:lnSpc>
            </a:pPr>
            <a:fld id="{81D60167-4931-47E6-BA6A-407CBD079E47}" type="slidenum">
              <a:rPr spc="-5" dirty="0"/>
              <a:pPr marL="25400" defTabSz="914400">
                <a:lnSpc>
                  <a:spcPts val="1110"/>
                </a:lnSpc>
              </a:pPr>
              <a:t>‹#›</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00286106"/>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152680"/>
            <a:ext cx="6469380" cy="706120"/>
          </a:xfrm>
          <a:custGeom>
            <a:avLst/>
            <a:gdLst/>
            <a:ahLst/>
            <a:cxnLst/>
            <a:rect l="l" t="t" r="r" b="b"/>
            <a:pathLst>
              <a:path w="6469380" h="529589">
                <a:moveTo>
                  <a:pt x="0" y="529493"/>
                </a:moveTo>
                <a:lnTo>
                  <a:pt x="6468813" y="529493"/>
                </a:lnTo>
                <a:lnTo>
                  <a:pt x="6468813" y="0"/>
                </a:lnTo>
                <a:lnTo>
                  <a:pt x="0" y="0"/>
                </a:lnTo>
                <a:lnTo>
                  <a:pt x="0" y="529493"/>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17" name="bk object 17"/>
          <p:cNvSpPr/>
          <p:nvPr/>
        </p:nvSpPr>
        <p:spPr>
          <a:xfrm>
            <a:off x="133760" y="6406637"/>
            <a:ext cx="55244" cy="76200"/>
          </a:xfrm>
          <a:custGeom>
            <a:avLst/>
            <a:gdLst/>
            <a:ahLst/>
            <a:cxnLst/>
            <a:rect l="l" t="t" r="r" b="b"/>
            <a:pathLst>
              <a:path w="55244" h="57150">
                <a:moveTo>
                  <a:pt x="41282" y="0"/>
                </a:moveTo>
                <a:lnTo>
                  <a:pt x="33709" y="0"/>
                </a:lnTo>
                <a:lnTo>
                  <a:pt x="20250" y="2046"/>
                </a:lnTo>
                <a:lnTo>
                  <a:pt x="9573" y="7828"/>
                </a:lnTo>
                <a:lnTo>
                  <a:pt x="2536" y="16815"/>
                </a:lnTo>
                <a:lnTo>
                  <a:pt x="0" y="28471"/>
                </a:lnTo>
                <a:lnTo>
                  <a:pt x="2413" y="40173"/>
                </a:lnTo>
                <a:lnTo>
                  <a:pt x="9205" y="49150"/>
                </a:lnTo>
                <a:lnTo>
                  <a:pt x="19704" y="54904"/>
                </a:lnTo>
                <a:lnTo>
                  <a:pt x="33237" y="56933"/>
                </a:lnTo>
                <a:lnTo>
                  <a:pt x="44179" y="56933"/>
                </a:lnTo>
                <a:lnTo>
                  <a:pt x="51457" y="52843"/>
                </a:lnTo>
                <a:lnTo>
                  <a:pt x="34203" y="52843"/>
                </a:lnTo>
                <a:lnTo>
                  <a:pt x="25294" y="51260"/>
                </a:lnTo>
                <a:lnTo>
                  <a:pt x="17235" y="46573"/>
                </a:lnTo>
                <a:lnTo>
                  <a:pt x="11395" y="38875"/>
                </a:lnTo>
                <a:lnTo>
                  <a:pt x="9144" y="28257"/>
                </a:lnTo>
                <a:lnTo>
                  <a:pt x="11348" y="17450"/>
                </a:lnTo>
                <a:lnTo>
                  <a:pt x="17043" y="9715"/>
                </a:lnTo>
                <a:lnTo>
                  <a:pt x="24856" y="5066"/>
                </a:lnTo>
                <a:lnTo>
                  <a:pt x="33411" y="3513"/>
                </a:lnTo>
                <a:lnTo>
                  <a:pt x="53529" y="3513"/>
                </a:lnTo>
                <a:lnTo>
                  <a:pt x="49912" y="2109"/>
                </a:lnTo>
                <a:lnTo>
                  <a:pt x="41282" y="0"/>
                </a:lnTo>
                <a:close/>
              </a:path>
              <a:path w="55244" h="57150">
                <a:moveTo>
                  <a:pt x="54484" y="44858"/>
                </a:moveTo>
                <a:lnTo>
                  <a:pt x="49912" y="48353"/>
                </a:lnTo>
                <a:lnTo>
                  <a:pt x="44826" y="52843"/>
                </a:lnTo>
                <a:lnTo>
                  <a:pt x="51457" y="52843"/>
                </a:lnTo>
                <a:lnTo>
                  <a:pt x="53539" y="51411"/>
                </a:lnTo>
                <a:lnTo>
                  <a:pt x="54823" y="45193"/>
                </a:lnTo>
                <a:lnTo>
                  <a:pt x="54484" y="44858"/>
                </a:lnTo>
                <a:close/>
              </a:path>
              <a:path w="55244" h="57150">
                <a:moveTo>
                  <a:pt x="53529" y="3513"/>
                </a:moveTo>
                <a:lnTo>
                  <a:pt x="42288" y="3513"/>
                </a:lnTo>
                <a:lnTo>
                  <a:pt x="48299" y="6766"/>
                </a:lnTo>
                <a:lnTo>
                  <a:pt x="52049" y="10503"/>
                </a:lnTo>
                <a:lnTo>
                  <a:pt x="52552" y="10345"/>
                </a:lnTo>
                <a:lnTo>
                  <a:pt x="52912" y="8672"/>
                </a:lnTo>
                <a:lnTo>
                  <a:pt x="53744" y="6004"/>
                </a:lnTo>
                <a:lnTo>
                  <a:pt x="54751" y="3987"/>
                </a:lnTo>
                <a:lnTo>
                  <a:pt x="53529" y="3513"/>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18" name="bk object 18"/>
          <p:cNvSpPr/>
          <p:nvPr/>
        </p:nvSpPr>
        <p:spPr>
          <a:xfrm>
            <a:off x="198488" y="6408039"/>
            <a:ext cx="38100" cy="73659"/>
          </a:xfrm>
          <a:custGeom>
            <a:avLst/>
            <a:gdLst/>
            <a:ahLst/>
            <a:cxnLst/>
            <a:rect l="l" t="t" r="r" b="b"/>
            <a:pathLst>
              <a:path w="38100" h="55245">
                <a:moveTo>
                  <a:pt x="0" y="0"/>
                </a:moveTo>
                <a:lnTo>
                  <a:pt x="708" y="13691"/>
                </a:lnTo>
                <a:lnTo>
                  <a:pt x="708" y="41047"/>
                </a:lnTo>
                <a:lnTo>
                  <a:pt x="0" y="54888"/>
                </a:lnTo>
                <a:lnTo>
                  <a:pt x="5363" y="54646"/>
                </a:lnTo>
                <a:lnTo>
                  <a:pt x="13582" y="54488"/>
                </a:lnTo>
                <a:lnTo>
                  <a:pt x="37949" y="54488"/>
                </a:lnTo>
                <a:lnTo>
                  <a:pt x="37799" y="53159"/>
                </a:lnTo>
                <a:lnTo>
                  <a:pt x="37799" y="51960"/>
                </a:lnTo>
                <a:lnTo>
                  <a:pt x="37927" y="49952"/>
                </a:lnTo>
                <a:lnTo>
                  <a:pt x="9123" y="49952"/>
                </a:lnTo>
                <a:lnTo>
                  <a:pt x="9010" y="48493"/>
                </a:lnTo>
                <a:lnTo>
                  <a:pt x="8948" y="41047"/>
                </a:lnTo>
                <a:lnTo>
                  <a:pt x="9020" y="28629"/>
                </a:lnTo>
                <a:lnTo>
                  <a:pt x="31068" y="28629"/>
                </a:lnTo>
                <a:lnTo>
                  <a:pt x="31048" y="24353"/>
                </a:lnTo>
                <a:lnTo>
                  <a:pt x="9020" y="24353"/>
                </a:lnTo>
                <a:lnTo>
                  <a:pt x="9195" y="7854"/>
                </a:lnTo>
                <a:lnTo>
                  <a:pt x="9277" y="4443"/>
                </a:lnTo>
                <a:lnTo>
                  <a:pt x="36715" y="4443"/>
                </a:lnTo>
                <a:lnTo>
                  <a:pt x="36638" y="3820"/>
                </a:lnTo>
                <a:lnTo>
                  <a:pt x="36821" y="408"/>
                </a:lnTo>
                <a:lnTo>
                  <a:pt x="13428" y="408"/>
                </a:lnTo>
                <a:lnTo>
                  <a:pt x="5280" y="250"/>
                </a:lnTo>
                <a:lnTo>
                  <a:pt x="0" y="0"/>
                </a:lnTo>
                <a:close/>
              </a:path>
              <a:path w="38100" h="55245">
                <a:moveTo>
                  <a:pt x="37949" y="54488"/>
                </a:moveTo>
                <a:lnTo>
                  <a:pt x="13582" y="54488"/>
                </a:lnTo>
                <a:lnTo>
                  <a:pt x="30463" y="54628"/>
                </a:lnTo>
                <a:lnTo>
                  <a:pt x="34840" y="54739"/>
                </a:lnTo>
                <a:lnTo>
                  <a:pt x="37994" y="54888"/>
                </a:lnTo>
                <a:lnTo>
                  <a:pt x="37949" y="54488"/>
                </a:lnTo>
                <a:close/>
              </a:path>
              <a:path w="38100" h="55245">
                <a:moveTo>
                  <a:pt x="37994" y="48911"/>
                </a:moveTo>
                <a:lnTo>
                  <a:pt x="31857" y="49272"/>
                </a:lnTo>
                <a:lnTo>
                  <a:pt x="23716" y="49585"/>
                </a:lnTo>
                <a:lnTo>
                  <a:pt x="9123" y="49952"/>
                </a:lnTo>
                <a:lnTo>
                  <a:pt x="37927" y="49952"/>
                </a:lnTo>
                <a:lnTo>
                  <a:pt x="37994" y="48911"/>
                </a:lnTo>
                <a:close/>
              </a:path>
              <a:path w="38100" h="55245">
                <a:moveTo>
                  <a:pt x="31068" y="28629"/>
                </a:moveTo>
                <a:lnTo>
                  <a:pt x="11599" y="28629"/>
                </a:lnTo>
                <a:lnTo>
                  <a:pt x="25171" y="28777"/>
                </a:lnTo>
                <a:lnTo>
                  <a:pt x="31233" y="29345"/>
                </a:lnTo>
                <a:lnTo>
                  <a:pt x="31068" y="28629"/>
                </a:lnTo>
                <a:close/>
              </a:path>
              <a:path w="38100" h="55245">
                <a:moveTo>
                  <a:pt x="31233" y="23554"/>
                </a:moveTo>
                <a:lnTo>
                  <a:pt x="26035" y="23953"/>
                </a:lnTo>
                <a:lnTo>
                  <a:pt x="19408" y="24353"/>
                </a:lnTo>
                <a:lnTo>
                  <a:pt x="31048" y="24353"/>
                </a:lnTo>
                <a:lnTo>
                  <a:pt x="31233" y="23554"/>
                </a:lnTo>
                <a:close/>
              </a:path>
              <a:path w="38100" h="55245">
                <a:moveTo>
                  <a:pt x="36715" y="4443"/>
                </a:moveTo>
                <a:lnTo>
                  <a:pt x="9277" y="4443"/>
                </a:lnTo>
                <a:lnTo>
                  <a:pt x="17595" y="4548"/>
                </a:lnTo>
                <a:lnTo>
                  <a:pt x="25179" y="4809"/>
                </a:lnTo>
                <a:lnTo>
                  <a:pt x="31704" y="5145"/>
                </a:lnTo>
                <a:lnTo>
                  <a:pt x="36843" y="5474"/>
                </a:lnTo>
                <a:lnTo>
                  <a:pt x="36715" y="4443"/>
                </a:lnTo>
                <a:close/>
              </a:path>
              <a:path w="38100" h="55245">
                <a:moveTo>
                  <a:pt x="36843" y="0"/>
                </a:moveTo>
                <a:lnTo>
                  <a:pt x="33802" y="204"/>
                </a:lnTo>
                <a:lnTo>
                  <a:pt x="23969" y="408"/>
                </a:lnTo>
                <a:lnTo>
                  <a:pt x="36821" y="408"/>
                </a:lnTo>
                <a:lnTo>
                  <a:pt x="3684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19" name="bk object 19"/>
          <p:cNvSpPr/>
          <p:nvPr/>
        </p:nvSpPr>
        <p:spPr>
          <a:xfrm>
            <a:off x="247168" y="6408039"/>
            <a:ext cx="46990" cy="73659"/>
          </a:xfrm>
          <a:custGeom>
            <a:avLst/>
            <a:gdLst/>
            <a:ahLst/>
            <a:cxnLst/>
            <a:rect l="l" t="t" r="r" b="b"/>
            <a:pathLst>
              <a:path w="46989" h="55245">
                <a:moveTo>
                  <a:pt x="0" y="0"/>
                </a:moveTo>
                <a:lnTo>
                  <a:pt x="698" y="13766"/>
                </a:lnTo>
                <a:lnTo>
                  <a:pt x="640" y="42267"/>
                </a:lnTo>
                <a:lnTo>
                  <a:pt x="0" y="54888"/>
                </a:lnTo>
                <a:lnTo>
                  <a:pt x="1500" y="54646"/>
                </a:lnTo>
                <a:lnTo>
                  <a:pt x="9491" y="54646"/>
                </a:lnTo>
                <a:lnTo>
                  <a:pt x="8863" y="42267"/>
                </a:lnTo>
                <a:lnTo>
                  <a:pt x="8805" y="27959"/>
                </a:lnTo>
                <a:lnTo>
                  <a:pt x="21692" y="27959"/>
                </a:lnTo>
                <a:lnTo>
                  <a:pt x="28305" y="27076"/>
                </a:lnTo>
                <a:lnTo>
                  <a:pt x="34457" y="25059"/>
                </a:lnTo>
                <a:lnTo>
                  <a:pt x="14702" y="25059"/>
                </a:lnTo>
                <a:lnTo>
                  <a:pt x="8805" y="24985"/>
                </a:lnTo>
                <a:lnTo>
                  <a:pt x="8856" y="13766"/>
                </a:lnTo>
                <a:lnTo>
                  <a:pt x="9318" y="3745"/>
                </a:lnTo>
                <a:lnTo>
                  <a:pt x="13808" y="3346"/>
                </a:lnTo>
                <a:lnTo>
                  <a:pt x="39956" y="3346"/>
                </a:lnTo>
                <a:lnTo>
                  <a:pt x="39956" y="2676"/>
                </a:lnTo>
                <a:lnTo>
                  <a:pt x="32252" y="408"/>
                </a:lnTo>
                <a:lnTo>
                  <a:pt x="7572" y="408"/>
                </a:lnTo>
                <a:lnTo>
                  <a:pt x="3339" y="250"/>
                </a:lnTo>
                <a:lnTo>
                  <a:pt x="0" y="0"/>
                </a:lnTo>
                <a:close/>
              </a:path>
              <a:path w="46989" h="55245">
                <a:moveTo>
                  <a:pt x="9491" y="54646"/>
                </a:moveTo>
                <a:lnTo>
                  <a:pt x="8003" y="54646"/>
                </a:lnTo>
                <a:lnTo>
                  <a:pt x="9503" y="54888"/>
                </a:lnTo>
                <a:lnTo>
                  <a:pt x="9491" y="54646"/>
                </a:lnTo>
                <a:close/>
              </a:path>
              <a:path w="46989" h="55245">
                <a:moveTo>
                  <a:pt x="21692" y="27959"/>
                </a:moveTo>
                <a:lnTo>
                  <a:pt x="13274" y="27959"/>
                </a:lnTo>
                <a:lnTo>
                  <a:pt x="19438" y="34465"/>
                </a:lnTo>
                <a:lnTo>
                  <a:pt x="25888" y="42267"/>
                </a:lnTo>
                <a:lnTo>
                  <a:pt x="31571" y="49648"/>
                </a:lnTo>
                <a:lnTo>
                  <a:pt x="35436" y="54888"/>
                </a:lnTo>
                <a:lnTo>
                  <a:pt x="37110" y="54646"/>
                </a:lnTo>
                <a:lnTo>
                  <a:pt x="46231" y="54646"/>
                </a:lnTo>
                <a:lnTo>
                  <a:pt x="41032" y="49163"/>
                </a:lnTo>
                <a:lnTo>
                  <a:pt x="33626" y="41121"/>
                </a:lnTo>
                <a:lnTo>
                  <a:pt x="26605" y="33408"/>
                </a:lnTo>
                <a:lnTo>
                  <a:pt x="21692" y="27959"/>
                </a:lnTo>
                <a:close/>
              </a:path>
              <a:path w="46989" h="55245">
                <a:moveTo>
                  <a:pt x="46231" y="54646"/>
                </a:moveTo>
                <a:lnTo>
                  <a:pt x="44693" y="54646"/>
                </a:lnTo>
                <a:lnTo>
                  <a:pt x="46460" y="54888"/>
                </a:lnTo>
                <a:lnTo>
                  <a:pt x="46231" y="54646"/>
                </a:lnTo>
                <a:close/>
              </a:path>
              <a:path w="46989" h="55245">
                <a:moveTo>
                  <a:pt x="39956" y="3346"/>
                </a:moveTo>
                <a:lnTo>
                  <a:pt x="23826" y="3346"/>
                </a:lnTo>
                <a:lnTo>
                  <a:pt x="31480" y="5855"/>
                </a:lnTo>
                <a:lnTo>
                  <a:pt x="31480" y="22838"/>
                </a:lnTo>
                <a:lnTo>
                  <a:pt x="21945" y="24911"/>
                </a:lnTo>
                <a:lnTo>
                  <a:pt x="14702" y="25059"/>
                </a:lnTo>
                <a:lnTo>
                  <a:pt x="34457" y="25059"/>
                </a:lnTo>
                <a:lnTo>
                  <a:pt x="39956" y="23256"/>
                </a:lnTo>
                <a:lnTo>
                  <a:pt x="39956" y="3346"/>
                </a:lnTo>
                <a:close/>
              </a:path>
              <a:path w="46989" h="55245">
                <a:moveTo>
                  <a:pt x="30863" y="0"/>
                </a:moveTo>
                <a:lnTo>
                  <a:pt x="17599" y="0"/>
                </a:lnTo>
                <a:lnTo>
                  <a:pt x="14250" y="408"/>
                </a:lnTo>
                <a:lnTo>
                  <a:pt x="32252" y="408"/>
                </a:lnTo>
                <a:lnTo>
                  <a:pt x="3086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0" name="bk object 20"/>
          <p:cNvSpPr/>
          <p:nvPr/>
        </p:nvSpPr>
        <p:spPr>
          <a:xfrm>
            <a:off x="301530" y="6407296"/>
            <a:ext cx="53975" cy="75353"/>
          </a:xfrm>
          <a:custGeom>
            <a:avLst/>
            <a:gdLst/>
            <a:ahLst/>
            <a:cxnLst/>
            <a:rect l="l" t="t" r="r" b="b"/>
            <a:pathLst>
              <a:path w="53975" h="56514">
                <a:moveTo>
                  <a:pt x="18264" y="13961"/>
                </a:moveTo>
                <a:lnTo>
                  <a:pt x="6657" y="13961"/>
                </a:lnTo>
                <a:lnTo>
                  <a:pt x="28327" y="34599"/>
                </a:lnTo>
                <a:lnTo>
                  <a:pt x="42468" y="48250"/>
                </a:lnTo>
                <a:lnTo>
                  <a:pt x="50251" y="56171"/>
                </a:lnTo>
                <a:lnTo>
                  <a:pt x="53128" y="56189"/>
                </a:lnTo>
                <a:lnTo>
                  <a:pt x="52953" y="49671"/>
                </a:lnTo>
                <a:lnTo>
                  <a:pt x="52849" y="41103"/>
                </a:lnTo>
                <a:lnTo>
                  <a:pt x="47117" y="41103"/>
                </a:lnTo>
                <a:lnTo>
                  <a:pt x="18264" y="13961"/>
                </a:lnTo>
                <a:close/>
              </a:path>
              <a:path w="53975" h="56514">
                <a:moveTo>
                  <a:pt x="637" y="0"/>
                </a:moveTo>
                <a:lnTo>
                  <a:pt x="815" y="6326"/>
                </a:lnTo>
                <a:lnTo>
                  <a:pt x="821" y="34599"/>
                </a:lnTo>
                <a:lnTo>
                  <a:pt x="741" y="39660"/>
                </a:lnTo>
                <a:lnTo>
                  <a:pt x="456" y="48185"/>
                </a:lnTo>
                <a:lnTo>
                  <a:pt x="0" y="55446"/>
                </a:lnTo>
                <a:lnTo>
                  <a:pt x="1048" y="55278"/>
                </a:lnTo>
                <a:lnTo>
                  <a:pt x="5414" y="55157"/>
                </a:lnTo>
                <a:lnTo>
                  <a:pt x="7576" y="55157"/>
                </a:lnTo>
                <a:lnTo>
                  <a:pt x="7199" y="48185"/>
                </a:lnTo>
                <a:lnTo>
                  <a:pt x="6936" y="42729"/>
                </a:lnTo>
                <a:lnTo>
                  <a:pt x="6672" y="35526"/>
                </a:lnTo>
                <a:lnTo>
                  <a:pt x="6657" y="13961"/>
                </a:lnTo>
                <a:lnTo>
                  <a:pt x="18264" y="13961"/>
                </a:lnTo>
                <a:lnTo>
                  <a:pt x="3513" y="18"/>
                </a:lnTo>
                <a:lnTo>
                  <a:pt x="637" y="0"/>
                </a:lnTo>
                <a:close/>
              </a:path>
              <a:path w="53975" h="56514">
                <a:moveTo>
                  <a:pt x="7576" y="55157"/>
                </a:moveTo>
                <a:lnTo>
                  <a:pt x="5414" y="55157"/>
                </a:lnTo>
                <a:lnTo>
                  <a:pt x="6709" y="55297"/>
                </a:lnTo>
                <a:lnTo>
                  <a:pt x="7592" y="55446"/>
                </a:lnTo>
                <a:lnTo>
                  <a:pt x="7576" y="55157"/>
                </a:lnTo>
                <a:close/>
              </a:path>
              <a:path w="53975" h="56514">
                <a:moveTo>
                  <a:pt x="46152" y="557"/>
                </a:moveTo>
                <a:lnTo>
                  <a:pt x="46550" y="7744"/>
                </a:lnTo>
                <a:lnTo>
                  <a:pt x="46822" y="13266"/>
                </a:lnTo>
                <a:lnTo>
                  <a:pt x="47091" y="20468"/>
                </a:lnTo>
                <a:lnTo>
                  <a:pt x="47117" y="41103"/>
                </a:lnTo>
                <a:lnTo>
                  <a:pt x="52849" y="41103"/>
                </a:lnTo>
                <a:lnTo>
                  <a:pt x="52964" y="20468"/>
                </a:lnTo>
                <a:lnTo>
                  <a:pt x="53029" y="16331"/>
                </a:lnTo>
                <a:lnTo>
                  <a:pt x="53325" y="7551"/>
                </a:lnTo>
                <a:lnTo>
                  <a:pt x="53748" y="827"/>
                </a:lnTo>
                <a:lnTo>
                  <a:pt x="48371" y="827"/>
                </a:lnTo>
                <a:lnTo>
                  <a:pt x="46152" y="557"/>
                </a:lnTo>
                <a:close/>
              </a:path>
              <a:path w="53975" h="56514">
                <a:moveTo>
                  <a:pt x="53765" y="557"/>
                </a:moveTo>
                <a:lnTo>
                  <a:pt x="52727" y="697"/>
                </a:lnTo>
                <a:lnTo>
                  <a:pt x="51453" y="827"/>
                </a:lnTo>
                <a:lnTo>
                  <a:pt x="53748" y="827"/>
                </a:lnTo>
                <a:lnTo>
                  <a:pt x="53765" y="557"/>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1" name="bk object 21"/>
          <p:cNvSpPr/>
          <p:nvPr/>
        </p:nvSpPr>
        <p:spPr>
          <a:xfrm>
            <a:off x="164420" y="6509876"/>
            <a:ext cx="31115" cy="89747"/>
          </a:xfrm>
          <a:custGeom>
            <a:avLst/>
            <a:gdLst/>
            <a:ahLst/>
            <a:cxnLst/>
            <a:rect l="l" t="t" r="r" b="b"/>
            <a:pathLst>
              <a:path w="31114" h="67310">
                <a:moveTo>
                  <a:pt x="7993" y="0"/>
                </a:moveTo>
                <a:lnTo>
                  <a:pt x="0" y="0"/>
                </a:lnTo>
                <a:lnTo>
                  <a:pt x="1416" y="15107"/>
                </a:lnTo>
                <a:lnTo>
                  <a:pt x="17969" y="61302"/>
                </a:lnTo>
                <a:lnTo>
                  <a:pt x="30874" y="66869"/>
                </a:lnTo>
                <a:lnTo>
                  <a:pt x="20105" y="48558"/>
                </a:lnTo>
                <a:lnTo>
                  <a:pt x="13211" y="31012"/>
                </a:lnTo>
                <a:lnTo>
                  <a:pt x="9428" y="14677"/>
                </a:lnTo>
                <a:lnTo>
                  <a:pt x="7993"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2" name="bk object 22"/>
          <p:cNvSpPr/>
          <p:nvPr/>
        </p:nvSpPr>
        <p:spPr>
          <a:xfrm>
            <a:off x="99857" y="6268486"/>
            <a:ext cx="418465" cy="498687"/>
          </a:xfrm>
          <a:custGeom>
            <a:avLst/>
            <a:gdLst/>
            <a:ahLst/>
            <a:cxnLst/>
            <a:rect l="l" t="t" r="r" b="b"/>
            <a:pathLst>
              <a:path w="418465" h="374014">
                <a:moveTo>
                  <a:pt x="239751" y="248126"/>
                </a:moveTo>
                <a:lnTo>
                  <a:pt x="229362" y="248126"/>
                </a:lnTo>
                <a:lnTo>
                  <a:pt x="229536" y="248294"/>
                </a:lnTo>
                <a:lnTo>
                  <a:pt x="99074" y="373909"/>
                </a:lnTo>
                <a:lnTo>
                  <a:pt x="109255" y="373900"/>
                </a:lnTo>
                <a:lnTo>
                  <a:pt x="232043" y="255767"/>
                </a:lnTo>
                <a:lnTo>
                  <a:pt x="239751" y="248126"/>
                </a:lnTo>
                <a:close/>
              </a:path>
              <a:path w="418465" h="374014">
                <a:moveTo>
                  <a:pt x="305404" y="138833"/>
                </a:moveTo>
                <a:lnTo>
                  <a:pt x="297943" y="138833"/>
                </a:lnTo>
                <a:lnTo>
                  <a:pt x="355129" y="373900"/>
                </a:lnTo>
                <a:lnTo>
                  <a:pt x="363328" y="373900"/>
                </a:lnTo>
                <a:lnTo>
                  <a:pt x="345847" y="303599"/>
                </a:lnTo>
                <a:lnTo>
                  <a:pt x="330121" y="240079"/>
                </a:lnTo>
                <a:lnTo>
                  <a:pt x="315580" y="180906"/>
                </a:lnTo>
                <a:lnTo>
                  <a:pt x="306049" y="141259"/>
                </a:lnTo>
                <a:lnTo>
                  <a:pt x="305404" y="138833"/>
                </a:lnTo>
                <a:close/>
              </a:path>
              <a:path w="418465" h="374014">
                <a:moveTo>
                  <a:pt x="156034" y="0"/>
                </a:moveTo>
                <a:lnTo>
                  <a:pt x="146120" y="0"/>
                </a:lnTo>
                <a:lnTo>
                  <a:pt x="139462" y="622"/>
                </a:lnTo>
                <a:lnTo>
                  <a:pt x="137315" y="752"/>
                </a:lnTo>
                <a:lnTo>
                  <a:pt x="93023" y="9989"/>
                </a:lnTo>
                <a:lnTo>
                  <a:pt x="55263" y="30531"/>
                </a:lnTo>
                <a:lnTo>
                  <a:pt x="25918" y="59887"/>
                </a:lnTo>
                <a:lnTo>
                  <a:pt x="6869" y="95569"/>
                </a:lnTo>
                <a:lnTo>
                  <a:pt x="0" y="135096"/>
                </a:lnTo>
                <a:lnTo>
                  <a:pt x="1004" y="150390"/>
                </a:lnTo>
                <a:lnTo>
                  <a:pt x="15112" y="206865"/>
                </a:lnTo>
                <a:lnTo>
                  <a:pt x="33449" y="264701"/>
                </a:lnTo>
                <a:lnTo>
                  <a:pt x="42103" y="291758"/>
                </a:lnTo>
                <a:lnTo>
                  <a:pt x="50024" y="291758"/>
                </a:lnTo>
                <a:lnTo>
                  <a:pt x="20702" y="202245"/>
                </a:lnTo>
                <a:lnTo>
                  <a:pt x="20907" y="202106"/>
                </a:lnTo>
                <a:lnTo>
                  <a:pt x="30538" y="202106"/>
                </a:lnTo>
                <a:lnTo>
                  <a:pt x="15293" y="175473"/>
                </a:lnTo>
                <a:lnTo>
                  <a:pt x="8076" y="135087"/>
                </a:lnTo>
                <a:lnTo>
                  <a:pt x="15316" y="94720"/>
                </a:lnTo>
                <a:lnTo>
                  <a:pt x="35455" y="59623"/>
                </a:lnTo>
                <a:lnTo>
                  <a:pt x="66112" y="31926"/>
                </a:lnTo>
                <a:lnTo>
                  <a:pt x="104910" y="13752"/>
                </a:lnTo>
                <a:lnTo>
                  <a:pt x="149469" y="7222"/>
                </a:lnTo>
                <a:lnTo>
                  <a:pt x="193196" y="7222"/>
                </a:lnTo>
                <a:lnTo>
                  <a:pt x="191296" y="6618"/>
                </a:lnTo>
                <a:lnTo>
                  <a:pt x="191296" y="6432"/>
                </a:lnTo>
                <a:lnTo>
                  <a:pt x="417995" y="6432"/>
                </a:lnTo>
                <a:lnTo>
                  <a:pt x="417987" y="1385"/>
                </a:lnTo>
                <a:lnTo>
                  <a:pt x="156034" y="0"/>
                </a:lnTo>
                <a:close/>
              </a:path>
              <a:path w="418465" h="374014">
                <a:moveTo>
                  <a:pt x="30538" y="202106"/>
                </a:moveTo>
                <a:lnTo>
                  <a:pt x="20907" y="202106"/>
                </a:lnTo>
                <a:lnTo>
                  <a:pt x="42011" y="228602"/>
                </a:lnTo>
                <a:lnTo>
                  <a:pt x="71652" y="250182"/>
                </a:lnTo>
                <a:lnTo>
                  <a:pt x="107819" y="264701"/>
                </a:lnTo>
                <a:lnTo>
                  <a:pt x="148503" y="270017"/>
                </a:lnTo>
                <a:lnTo>
                  <a:pt x="170839" y="268591"/>
                </a:lnTo>
                <a:lnTo>
                  <a:pt x="191996" y="264391"/>
                </a:lnTo>
                <a:lnTo>
                  <a:pt x="196057" y="262971"/>
                </a:lnTo>
                <a:lnTo>
                  <a:pt x="149418" y="262971"/>
                </a:lnTo>
                <a:lnTo>
                  <a:pt x="104793" y="256441"/>
                </a:lnTo>
                <a:lnTo>
                  <a:pt x="65999" y="238267"/>
                </a:lnTo>
                <a:lnTo>
                  <a:pt x="35383" y="210570"/>
                </a:lnTo>
                <a:lnTo>
                  <a:pt x="30538" y="202106"/>
                </a:lnTo>
                <a:close/>
              </a:path>
              <a:path w="418465" h="374014">
                <a:moveTo>
                  <a:pt x="261150" y="58160"/>
                </a:moveTo>
                <a:lnTo>
                  <a:pt x="272941" y="74287"/>
                </a:lnTo>
                <a:lnTo>
                  <a:pt x="282331" y="93076"/>
                </a:lnTo>
                <a:lnTo>
                  <a:pt x="288538" y="113641"/>
                </a:lnTo>
                <a:lnTo>
                  <a:pt x="290781" y="135096"/>
                </a:lnTo>
                <a:lnTo>
                  <a:pt x="283563" y="175473"/>
                </a:lnTo>
                <a:lnTo>
                  <a:pt x="263471" y="210570"/>
                </a:lnTo>
                <a:lnTo>
                  <a:pt x="232852" y="238267"/>
                </a:lnTo>
                <a:lnTo>
                  <a:pt x="194053" y="256441"/>
                </a:lnTo>
                <a:lnTo>
                  <a:pt x="149418" y="262971"/>
                </a:lnTo>
                <a:lnTo>
                  <a:pt x="196057" y="262971"/>
                </a:lnTo>
                <a:lnTo>
                  <a:pt x="211620" y="257531"/>
                </a:lnTo>
                <a:lnTo>
                  <a:pt x="229362" y="248126"/>
                </a:lnTo>
                <a:lnTo>
                  <a:pt x="239751" y="248126"/>
                </a:lnTo>
                <a:lnTo>
                  <a:pt x="268209" y="217485"/>
                </a:lnTo>
                <a:lnTo>
                  <a:pt x="295047" y="164558"/>
                </a:lnTo>
                <a:lnTo>
                  <a:pt x="297686" y="138861"/>
                </a:lnTo>
                <a:lnTo>
                  <a:pt x="297943" y="138833"/>
                </a:lnTo>
                <a:lnTo>
                  <a:pt x="305404" y="138833"/>
                </a:lnTo>
                <a:lnTo>
                  <a:pt x="298882" y="114308"/>
                </a:lnTo>
                <a:lnTo>
                  <a:pt x="282972" y="75656"/>
                </a:lnTo>
                <a:lnTo>
                  <a:pt x="264109" y="58783"/>
                </a:lnTo>
                <a:lnTo>
                  <a:pt x="261150" y="58160"/>
                </a:lnTo>
                <a:close/>
              </a:path>
              <a:path w="418465" h="374014">
                <a:moveTo>
                  <a:pt x="193196" y="7222"/>
                </a:moveTo>
                <a:lnTo>
                  <a:pt x="149469" y="7222"/>
                </a:lnTo>
                <a:lnTo>
                  <a:pt x="174842" y="9308"/>
                </a:lnTo>
                <a:lnTo>
                  <a:pt x="198811" y="15313"/>
                </a:lnTo>
                <a:lnTo>
                  <a:pt x="220915" y="24861"/>
                </a:lnTo>
                <a:lnTo>
                  <a:pt x="240694" y="37571"/>
                </a:lnTo>
                <a:lnTo>
                  <a:pt x="245462" y="38157"/>
                </a:lnTo>
                <a:lnTo>
                  <a:pt x="251842" y="39514"/>
                </a:lnTo>
                <a:lnTo>
                  <a:pt x="255654" y="40759"/>
                </a:lnTo>
                <a:lnTo>
                  <a:pt x="241604" y="29505"/>
                </a:lnTo>
                <a:lnTo>
                  <a:pt x="226066" y="19999"/>
                </a:lnTo>
                <a:lnTo>
                  <a:pt x="209238" y="12323"/>
                </a:lnTo>
                <a:lnTo>
                  <a:pt x="193196" y="7222"/>
                </a:lnTo>
                <a:close/>
              </a:path>
              <a:path w="418465" h="374014">
                <a:moveTo>
                  <a:pt x="417995" y="6432"/>
                </a:moveTo>
                <a:lnTo>
                  <a:pt x="191296" y="6432"/>
                </a:lnTo>
                <a:lnTo>
                  <a:pt x="417997" y="7715"/>
                </a:lnTo>
                <a:lnTo>
                  <a:pt x="417995" y="6432"/>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3" name="bk object 23"/>
          <p:cNvSpPr/>
          <p:nvPr/>
        </p:nvSpPr>
        <p:spPr>
          <a:xfrm>
            <a:off x="199947" y="6624333"/>
            <a:ext cx="69850" cy="53340"/>
          </a:xfrm>
          <a:custGeom>
            <a:avLst/>
            <a:gdLst/>
            <a:ahLst/>
            <a:cxnLst/>
            <a:rect l="l" t="t" r="r" b="b"/>
            <a:pathLst>
              <a:path w="69850" h="40004">
                <a:moveTo>
                  <a:pt x="0" y="0"/>
                </a:moveTo>
                <a:lnTo>
                  <a:pt x="13858" y="12442"/>
                </a:lnTo>
                <a:lnTo>
                  <a:pt x="29471" y="23322"/>
                </a:lnTo>
                <a:lnTo>
                  <a:pt x="46202" y="32392"/>
                </a:lnTo>
                <a:lnTo>
                  <a:pt x="63412" y="39402"/>
                </a:lnTo>
                <a:lnTo>
                  <a:pt x="69443" y="33630"/>
                </a:lnTo>
                <a:lnTo>
                  <a:pt x="52023" y="27154"/>
                </a:lnTo>
                <a:lnTo>
                  <a:pt x="37169" y="19589"/>
                </a:lnTo>
                <a:lnTo>
                  <a:pt x="24885" y="11578"/>
                </a:lnTo>
                <a:lnTo>
                  <a:pt x="15175" y="3764"/>
                </a:lnTo>
                <a:lnTo>
                  <a:pt x="10109" y="3095"/>
                </a:lnTo>
                <a:lnTo>
                  <a:pt x="3811" y="1477"/>
                </a:lnTo>
                <a:lnTo>
                  <a:pt x="0"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4" name="bk object 24"/>
          <p:cNvSpPr/>
          <p:nvPr/>
        </p:nvSpPr>
        <p:spPr>
          <a:xfrm>
            <a:off x="280344" y="6615706"/>
            <a:ext cx="145415" cy="72813"/>
          </a:xfrm>
          <a:custGeom>
            <a:avLst/>
            <a:gdLst/>
            <a:ahLst/>
            <a:cxnLst/>
            <a:rect l="l" t="t" r="r" b="b"/>
            <a:pathLst>
              <a:path w="145415" h="54610">
                <a:moveTo>
                  <a:pt x="6462" y="44319"/>
                </a:moveTo>
                <a:lnTo>
                  <a:pt x="33771" y="54079"/>
                </a:lnTo>
                <a:lnTo>
                  <a:pt x="67120" y="50622"/>
                </a:lnTo>
                <a:lnTo>
                  <a:pt x="79390" y="46736"/>
                </a:lnTo>
                <a:lnTo>
                  <a:pt x="33309" y="46736"/>
                </a:lnTo>
                <a:lnTo>
                  <a:pt x="26133" y="46560"/>
                </a:lnTo>
                <a:lnTo>
                  <a:pt x="19188" y="46064"/>
                </a:lnTo>
                <a:lnTo>
                  <a:pt x="12591" y="45301"/>
                </a:lnTo>
                <a:lnTo>
                  <a:pt x="6462" y="44319"/>
                </a:lnTo>
                <a:close/>
              </a:path>
              <a:path w="145415" h="54610">
                <a:moveTo>
                  <a:pt x="142719" y="0"/>
                </a:moveTo>
                <a:lnTo>
                  <a:pt x="121310" y="19095"/>
                </a:lnTo>
                <a:lnTo>
                  <a:pt x="95435" y="33860"/>
                </a:lnTo>
                <a:lnTo>
                  <a:pt x="65849" y="43378"/>
                </a:lnTo>
                <a:lnTo>
                  <a:pt x="33309" y="46736"/>
                </a:lnTo>
                <a:lnTo>
                  <a:pt x="79390" y="46736"/>
                </a:lnTo>
                <a:lnTo>
                  <a:pt x="97229" y="41087"/>
                </a:lnTo>
                <a:lnTo>
                  <a:pt x="123383" y="26731"/>
                </a:lnTo>
                <a:lnTo>
                  <a:pt x="144867" y="8811"/>
                </a:lnTo>
                <a:lnTo>
                  <a:pt x="142719"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5" name="bk object 25"/>
          <p:cNvSpPr/>
          <p:nvPr/>
        </p:nvSpPr>
        <p:spPr>
          <a:xfrm>
            <a:off x="201961" y="6313091"/>
            <a:ext cx="281940" cy="294639"/>
          </a:xfrm>
          <a:custGeom>
            <a:avLst/>
            <a:gdLst/>
            <a:ahLst/>
            <a:cxnLst/>
            <a:rect l="l" t="t" r="r" b="b"/>
            <a:pathLst>
              <a:path w="281940" h="220979">
                <a:moveTo>
                  <a:pt x="156989" y="13022"/>
                </a:moveTo>
                <a:lnTo>
                  <a:pt x="111599" y="13022"/>
                </a:lnTo>
                <a:lnTo>
                  <a:pt x="148511" y="17284"/>
                </a:lnTo>
                <a:lnTo>
                  <a:pt x="180980" y="29109"/>
                </a:lnTo>
                <a:lnTo>
                  <a:pt x="229208" y="69686"/>
                </a:lnTo>
                <a:lnTo>
                  <a:pt x="250529" y="117288"/>
                </a:lnTo>
                <a:lnTo>
                  <a:pt x="253783" y="141433"/>
                </a:lnTo>
                <a:lnTo>
                  <a:pt x="252377" y="163530"/>
                </a:lnTo>
                <a:lnTo>
                  <a:pt x="250636" y="171999"/>
                </a:lnTo>
                <a:lnTo>
                  <a:pt x="247387" y="183147"/>
                </a:lnTo>
                <a:lnTo>
                  <a:pt x="241895" y="196378"/>
                </a:lnTo>
                <a:lnTo>
                  <a:pt x="233421" y="211094"/>
                </a:lnTo>
                <a:lnTo>
                  <a:pt x="235794" y="220566"/>
                </a:lnTo>
                <a:lnTo>
                  <a:pt x="246872" y="202943"/>
                </a:lnTo>
                <a:lnTo>
                  <a:pt x="255463" y="183006"/>
                </a:lnTo>
                <a:lnTo>
                  <a:pt x="262163" y="157475"/>
                </a:lnTo>
                <a:lnTo>
                  <a:pt x="266924" y="127195"/>
                </a:lnTo>
                <a:lnTo>
                  <a:pt x="259805" y="127195"/>
                </a:lnTo>
                <a:lnTo>
                  <a:pt x="256361" y="108547"/>
                </a:lnTo>
                <a:lnTo>
                  <a:pt x="239845" y="71718"/>
                </a:lnTo>
                <a:lnTo>
                  <a:pt x="204680" y="35225"/>
                </a:lnTo>
                <a:lnTo>
                  <a:pt x="176848" y="19353"/>
                </a:lnTo>
                <a:lnTo>
                  <a:pt x="156989" y="13022"/>
                </a:lnTo>
                <a:close/>
              </a:path>
              <a:path w="281940" h="220979">
                <a:moveTo>
                  <a:pt x="281340" y="0"/>
                </a:moveTo>
                <a:lnTo>
                  <a:pt x="273665" y="0"/>
                </a:lnTo>
                <a:lnTo>
                  <a:pt x="260062" y="127195"/>
                </a:lnTo>
                <a:lnTo>
                  <a:pt x="266924" y="127195"/>
                </a:lnTo>
                <a:lnTo>
                  <a:pt x="267572" y="123068"/>
                </a:lnTo>
                <a:lnTo>
                  <a:pt x="271860" y="86604"/>
                </a:lnTo>
                <a:lnTo>
                  <a:pt x="276356" y="46214"/>
                </a:lnTo>
                <a:lnTo>
                  <a:pt x="281340" y="0"/>
                </a:lnTo>
                <a:close/>
              </a:path>
              <a:path w="281940" h="220979">
                <a:moveTo>
                  <a:pt x="111599" y="5921"/>
                </a:moveTo>
                <a:lnTo>
                  <a:pt x="79196" y="9155"/>
                </a:lnTo>
                <a:lnTo>
                  <a:pt x="49326" y="18373"/>
                </a:lnTo>
                <a:lnTo>
                  <a:pt x="22693" y="32849"/>
                </a:lnTo>
                <a:lnTo>
                  <a:pt x="0" y="51858"/>
                </a:lnTo>
                <a:lnTo>
                  <a:pt x="6257" y="56347"/>
                </a:lnTo>
                <a:lnTo>
                  <a:pt x="27623" y="38437"/>
                </a:lnTo>
                <a:lnTo>
                  <a:pt x="52647" y="24782"/>
                </a:lnTo>
                <a:lnTo>
                  <a:pt x="80812" y="16078"/>
                </a:lnTo>
                <a:lnTo>
                  <a:pt x="111599" y="13022"/>
                </a:lnTo>
                <a:lnTo>
                  <a:pt x="156989" y="13022"/>
                </a:lnTo>
                <a:lnTo>
                  <a:pt x="145568" y="9381"/>
                </a:lnTo>
                <a:lnTo>
                  <a:pt x="111599" y="5921"/>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 name="Holder 2"/>
          <p:cNvSpPr>
            <a:spLocks noGrp="1"/>
          </p:cNvSpPr>
          <p:nvPr>
            <p:ph type="title"/>
          </p:nvPr>
        </p:nvSpPr>
        <p:spPr>
          <a:xfrm>
            <a:off x="161368" y="158920"/>
            <a:ext cx="8821262" cy="492443"/>
          </a:xfrm>
          <a:prstGeom prst="rect">
            <a:avLst/>
          </a:prstGeom>
        </p:spPr>
        <p:txBody>
          <a:bodyPr wrap="square" lIns="0" tIns="0" rIns="0" bIns="0">
            <a:spAutoFit/>
          </a:bodyPr>
          <a:lstStyle>
            <a:lvl1pPr>
              <a:defRPr sz="3200" b="0" i="0">
                <a:solidFill>
                  <a:srgbClr val="0055A0"/>
                </a:solidFill>
                <a:latin typeface="Arial"/>
                <a:cs typeface="Arial"/>
              </a:defRPr>
            </a:lvl1pPr>
          </a:lstStyle>
          <a:p>
            <a:endParaRPr/>
          </a:p>
        </p:txBody>
      </p:sp>
      <p:sp>
        <p:nvSpPr>
          <p:cNvPr id="3" name="Holder 3"/>
          <p:cNvSpPr>
            <a:spLocks noGrp="1"/>
          </p:cNvSpPr>
          <p:nvPr>
            <p:ph type="body" idx="1"/>
          </p:nvPr>
        </p:nvSpPr>
        <p:spPr>
          <a:xfrm>
            <a:off x="404494" y="1239929"/>
            <a:ext cx="8335010" cy="369332"/>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922716" y="6469292"/>
            <a:ext cx="641985" cy="128240"/>
          </a:xfrm>
          <a:prstGeom prst="rect">
            <a:avLst/>
          </a:prstGeom>
        </p:spPr>
        <p:txBody>
          <a:bodyPr wrap="square" lIns="0" tIns="0" rIns="0" bIns="0">
            <a:spAutoFit/>
          </a:bodyPr>
          <a:lstStyle>
            <a:lvl1pPr>
              <a:defRPr sz="900" b="0" i="0">
                <a:solidFill>
                  <a:srgbClr val="8999BE"/>
                </a:solidFill>
                <a:latin typeface="Arial"/>
                <a:cs typeface="Arial"/>
              </a:defRPr>
            </a:lvl1pPr>
          </a:lstStyle>
          <a:p>
            <a:pPr marL="12700" defTabSz="914400">
              <a:lnSpc>
                <a:spcPts val="1010"/>
              </a:lnSpc>
            </a:pPr>
            <a:r>
              <a:rPr spc="-5" dirty="0"/>
              <a:t>D.</a:t>
            </a:r>
            <a:r>
              <a:rPr spc="-75" dirty="0"/>
              <a:t> </a:t>
            </a:r>
            <a:r>
              <a:rPr spc="-5" dirty="0"/>
              <a:t>Giordano</a:t>
            </a:r>
          </a:p>
        </p:txBody>
      </p:sp>
      <p:sp>
        <p:nvSpPr>
          <p:cNvPr id="5" name="Holder 5"/>
          <p:cNvSpPr>
            <a:spLocks noGrp="1"/>
          </p:cNvSpPr>
          <p:nvPr>
            <p:ph type="dt" sz="half" idx="6"/>
          </p:nvPr>
        </p:nvSpPr>
        <p:spPr>
          <a:xfrm>
            <a:off x="7033418" y="6469649"/>
            <a:ext cx="596900" cy="128240"/>
          </a:xfrm>
          <a:prstGeom prst="rect">
            <a:avLst/>
          </a:prstGeom>
        </p:spPr>
        <p:txBody>
          <a:bodyPr wrap="square" lIns="0" tIns="0" rIns="0" bIns="0">
            <a:spAutoFit/>
          </a:bodyPr>
          <a:lstStyle>
            <a:lvl1pPr>
              <a:defRPr sz="900" b="0" i="0">
                <a:solidFill>
                  <a:srgbClr val="8999BE"/>
                </a:solidFill>
                <a:latin typeface="Arial"/>
                <a:cs typeface="Arial"/>
              </a:defRPr>
            </a:lvl1pPr>
          </a:lstStyle>
          <a:p>
            <a:pPr marL="12700" defTabSz="914400">
              <a:lnSpc>
                <a:spcPts val="1010"/>
              </a:lnSpc>
            </a:pPr>
            <a:r>
              <a:rPr spc="-5" dirty="0"/>
              <a:t>26/04/2017</a:t>
            </a:r>
          </a:p>
        </p:txBody>
      </p:sp>
      <p:sp>
        <p:nvSpPr>
          <p:cNvPr id="6" name="Holder 6"/>
          <p:cNvSpPr>
            <a:spLocks noGrp="1"/>
          </p:cNvSpPr>
          <p:nvPr>
            <p:ph type="sldNum" sz="quarter" idx="7"/>
          </p:nvPr>
        </p:nvSpPr>
        <p:spPr>
          <a:xfrm>
            <a:off x="8441690" y="6464888"/>
            <a:ext cx="177800" cy="384721"/>
          </a:xfrm>
          <a:prstGeom prst="rect">
            <a:avLst/>
          </a:prstGeom>
        </p:spPr>
        <p:txBody>
          <a:bodyPr wrap="square" lIns="0" tIns="0" rIns="0" bIns="0">
            <a:spAutoFit/>
          </a:bodyPr>
          <a:lstStyle>
            <a:lvl1pPr>
              <a:defRPr sz="900" b="0" i="0">
                <a:solidFill>
                  <a:srgbClr val="8999BE"/>
                </a:solidFill>
                <a:latin typeface="Arial"/>
                <a:cs typeface="Arial"/>
              </a:defRPr>
            </a:lvl1pPr>
          </a:lstStyle>
          <a:p>
            <a:pPr marL="88900" defTabSz="914400">
              <a:lnSpc>
                <a:spcPts val="1010"/>
              </a:lnSpc>
            </a:pPr>
            <a:fld id="{81D60167-4931-47E6-BA6A-407CBD079E47}" type="slidenum">
              <a:rPr dirty="0"/>
              <a:pPr marL="88900" defTabSz="914400">
                <a:lnSpc>
                  <a:spcPts val="1010"/>
                </a:lnSpc>
              </a:pPr>
              <a:t>‹#›</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506821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400"/>
            <a:fld id="{A77AABD2-7B3E-48B9-A27C-92834DBAA5F9}" type="datetime1">
              <a:rPr lang="en-GB" smtClean="0">
                <a:solidFill>
                  <a:prstClr val="black">
                    <a:tint val="75000"/>
                  </a:prstClr>
                </a:solidFill>
              </a:rPr>
              <a:pPr defTabSz="914400"/>
              <a:t>5/25/17</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400"/>
            <a:endParaRPr lang="en-GB"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400"/>
            <a:fld id="{05C9440E-3E93-4A84-BC60-8FDCF375B0AF}" type="slidenum">
              <a:rPr lang="en-GB" smtClean="0">
                <a:solidFill>
                  <a:prstClr val="black">
                    <a:tint val="75000"/>
                  </a:prstClr>
                </a:solidFill>
              </a:rPr>
              <a:pPr defTabSz="914400"/>
              <a:t>‹#›</a:t>
            </a:fld>
            <a:endParaRPr lang="en-GB" dirty="0">
              <a:solidFill>
                <a:prstClr val="black">
                  <a:tint val="75000"/>
                </a:prstClr>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1376982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521" y="0"/>
            <a:ext cx="8215337" cy="1096265"/>
          </a:xfrm>
          <a:prstGeom prst="rect">
            <a:avLst/>
          </a:prstGeom>
          <a:noFill/>
        </p:spPr>
        <p:txBody>
          <a:bodyPr lIns="0" tIns="0" rIns="0" bIns="0" anchor="b" anchorCtr="0">
            <a:normAutofit/>
          </a:bodyPr>
          <a:lstStyle/>
          <a:p>
            <a:pPr lvl="0" algn="l"/>
            <a:r>
              <a:rPr lang="en-US"/>
              <a:t>Click to edit Master title style</a:t>
            </a:r>
            <a:endParaRPr lang="en-US" dirty="0"/>
          </a:p>
        </p:txBody>
      </p:sp>
      <p:sp>
        <p:nvSpPr>
          <p:cNvPr id="3" name="Text Placeholder 2"/>
          <p:cNvSpPr>
            <a:spLocks noGrp="1"/>
          </p:cNvSpPr>
          <p:nvPr>
            <p:ph type="body" idx="1"/>
          </p:nvPr>
        </p:nvSpPr>
        <p:spPr>
          <a:xfrm>
            <a:off x="389358" y="1893907"/>
            <a:ext cx="8125993" cy="428315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652241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 id="2147483869" r:id="rId19"/>
    <p:sldLayoutId id="2147483870" r:id="rId20"/>
    <p:sldLayoutId id="2147483871" r:id="rId21"/>
    <p:sldLayoutId id="2147483872" r:id="rId22"/>
    <p:sldLayoutId id="2147483873" r:id="rId23"/>
    <p:sldLayoutId id="2147483874" r:id="rId24"/>
    <p:sldLayoutId id="2147483875" r:id="rId25"/>
    <p:sldLayoutId id="2147483876" r:id="rId26"/>
    <p:sldLayoutId id="2147483877" r:id="rId27"/>
    <p:sldLayoutId id="2147483878" r:id="rId28"/>
    <p:sldLayoutId id="2147483879" r:id="rId29"/>
    <p:sldLayoutId id="2147483880" r:id="rId30"/>
    <p:sldLayoutId id="2147483881" r:id="rId31"/>
    <p:sldLayoutId id="2147483882" r:id="rId32"/>
    <p:sldLayoutId id="2147483883" r:id="rId33"/>
    <p:sldLayoutId id="2147483884" r:id="rId34"/>
    <p:sldLayoutId id="2147483885" r:id="rId35"/>
    <p:sldLayoutId id="2147483886" r:id="rId36"/>
    <p:sldLayoutId id="2147483887" r:id="rId37"/>
    <p:sldLayoutId id="2147483888" r:id="rId38"/>
    <p:sldLayoutId id="2147483889" r:id="rId39"/>
    <p:sldLayoutId id="2147483890" r:id="rId40"/>
    <p:sldLayoutId id="2147483891" r:id="rId41"/>
    <p:sldLayoutId id="2147483892" r:id="rId42"/>
    <p:sldLayoutId id="2147483893" r:id="rId43"/>
    <p:sldLayoutId id="2147483894" r:id="rId44"/>
    <p:sldLayoutId id="2147483895" r:id="rId45"/>
    <p:sldLayoutId id="2147483896" r:id="rId46"/>
  </p:sldLayoutIdLst>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xStyles>
    <p:titleStyle>
      <a:lvl1pPr algn="ctr" defTabSz="457200" rtl="0" eaLnBrk="1" latinLnBrk="0" hangingPunct="1">
        <a:spcBef>
          <a:spcPct val="0"/>
        </a:spcBef>
        <a:buNone/>
        <a:defRPr lang="en-US" sz="2400" b="0" kern="1000" dirty="0">
          <a:solidFill>
            <a:schemeClr val="tx1"/>
          </a:solidFill>
          <a:latin typeface="Arial"/>
          <a:ea typeface="+mn-ea"/>
          <a:cs typeface="Arial"/>
        </a:defRPr>
      </a:lvl1pPr>
    </p:titleStyle>
    <p:bodyStyle>
      <a:lvl1pPr marL="0" indent="0" algn="l" defTabSz="457200" rtl="0" eaLnBrk="1" latinLnBrk="0" hangingPunct="1">
        <a:spcBef>
          <a:spcPts val="1200"/>
        </a:spcBef>
        <a:buFont typeface="Arial"/>
        <a:buNone/>
        <a:defRPr lang="en-US" sz="1600" b="1" kern="1000" spc="10" smtClean="0">
          <a:solidFill>
            <a:schemeClr val="tx1"/>
          </a:solidFill>
          <a:latin typeface="Arial"/>
          <a:ea typeface="+mn-ea"/>
          <a:cs typeface="Arial"/>
        </a:defRPr>
      </a:lvl1pPr>
      <a:lvl2pPr marL="169863" indent="-169863" algn="l" defTabSz="457200" rtl="0" eaLnBrk="1" latinLnBrk="0" hangingPunct="1">
        <a:spcBef>
          <a:spcPts val="600"/>
        </a:spcBef>
        <a:buFont typeface="Wingdings" panose="05000000000000000000" pitchFamily="2" charset="2"/>
        <a:buChar char="§"/>
        <a:defRPr lang="en-US" sz="1600" kern="1200" smtClean="0">
          <a:solidFill>
            <a:schemeClr val="tx1"/>
          </a:solidFill>
          <a:latin typeface="+mn-lt"/>
          <a:ea typeface="+mn-ea"/>
          <a:cs typeface="+mn-cs"/>
        </a:defRPr>
      </a:lvl2pPr>
      <a:lvl3pPr marL="274320" indent="-137160" algn="l" defTabSz="457200" rtl="0" eaLnBrk="1" latinLnBrk="0" hangingPunct="1">
        <a:spcBef>
          <a:spcPts val="600"/>
        </a:spcBef>
        <a:buFont typeface="Lucida Grande"/>
        <a:buChar char="–"/>
        <a:defRPr lang="en-US" sz="1400" kern="1000" dirty="0" smtClean="0">
          <a:solidFill>
            <a:schemeClr val="tx2"/>
          </a:solidFill>
          <a:latin typeface="Arial"/>
          <a:ea typeface="+mn-ea"/>
          <a:cs typeface="Arial"/>
        </a:defRPr>
      </a:lvl3pPr>
      <a:lvl4pPr marL="411480" indent="-137160" algn="l" defTabSz="457200" rtl="0" eaLnBrk="1" latinLnBrk="0" hangingPunct="1">
        <a:spcBef>
          <a:spcPts val="600"/>
        </a:spcBef>
        <a:buFont typeface="Arial"/>
        <a:buChar char="•"/>
        <a:defRPr lang="en-US" sz="1400" b="1" kern="1000" dirty="0" smtClean="0">
          <a:solidFill>
            <a:schemeClr val="tx2"/>
          </a:solidFill>
          <a:latin typeface="Arial"/>
          <a:ea typeface="+mn-ea"/>
          <a:cs typeface="Arial"/>
        </a:defRPr>
      </a:lvl4pPr>
      <a:lvl5pPr marL="548640" indent="-137160" algn="l" defTabSz="457200" rtl="0" eaLnBrk="1" latinLnBrk="0" hangingPunct="1">
        <a:spcBef>
          <a:spcPts val="600"/>
        </a:spcBef>
        <a:buFont typeface="Lucida Grande"/>
        <a:buChar char="-"/>
        <a:defRPr lang="en-US" sz="1400" kern="1000" dirty="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56"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12" defTabSz="1800124">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12" defTabSz="1800124">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233"/>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514" defTabSz="1800124">
              <a:lnSpc>
                <a:spcPts val="1517"/>
              </a:lnSpc>
            </a:pPr>
            <a:fld id="{81D60167-4931-47E6-BA6A-407CBD079E47}" type="slidenum">
              <a:rPr lang="en-US" spc="-30" smtClean="0"/>
              <a:pPr marL="142514" defTabSz="1800124">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24095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900062">
        <a:defRPr>
          <a:latin typeface="+mn-lt"/>
          <a:ea typeface="+mn-ea"/>
          <a:cs typeface="+mn-cs"/>
        </a:defRPr>
      </a:lvl2pPr>
      <a:lvl3pPr marL="1800124">
        <a:defRPr>
          <a:latin typeface="+mn-lt"/>
          <a:ea typeface="+mn-ea"/>
          <a:cs typeface="+mn-cs"/>
        </a:defRPr>
      </a:lvl3pPr>
      <a:lvl4pPr marL="2700197">
        <a:defRPr>
          <a:latin typeface="+mn-lt"/>
          <a:ea typeface="+mn-ea"/>
          <a:cs typeface="+mn-cs"/>
        </a:defRPr>
      </a:lvl4pPr>
      <a:lvl5pPr marL="3600253">
        <a:defRPr>
          <a:latin typeface="+mn-lt"/>
          <a:ea typeface="+mn-ea"/>
          <a:cs typeface="+mn-cs"/>
        </a:defRPr>
      </a:lvl5pPr>
      <a:lvl6pPr marL="4500322">
        <a:defRPr>
          <a:latin typeface="+mn-lt"/>
          <a:ea typeface="+mn-ea"/>
          <a:cs typeface="+mn-cs"/>
        </a:defRPr>
      </a:lvl6pPr>
      <a:lvl7pPr marL="5400393">
        <a:defRPr>
          <a:latin typeface="+mn-lt"/>
          <a:ea typeface="+mn-ea"/>
          <a:cs typeface="+mn-cs"/>
        </a:defRPr>
      </a:lvl7pPr>
      <a:lvl8pPr marL="6300439">
        <a:defRPr>
          <a:latin typeface="+mn-lt"/>
          <a:ea typeface="+mn-ea"/>
          <a:cs typeface="+mn-cs"/>
        </a:defRPr>
      </a:lvl8pPr>
      <a:lvl9pPr marL="7200520">
        <a:defRPr>
          <a:latin typeface="+mn-lt"/>
          <a:ea typeface="+mn-ea"/>
          <a:cs typeface="+mn-cs"/>
        </a:defRPr>
      </a:lvl9pPr>
    </p:bodyStyle>
    <p:otherStyle>
      <a:lvl1pPr marL="0">
        <a:defRPr>
          <a:latin typeface="+mn-lt"/>
          <a:ea typeface="+mn-ea"/>
          <a:cs typeface="+mn-cs"/>
        </a:defRPr>
      </a:lvl1pPr>
      <a:lvl2pPr marL="900062">
        <a:defRPr>
          <a:latin typeface="+mn-lt"/>
          <a:ea typeface="+mn-ea"/>
          <a:cs typeface="+mn-cs"/>
        </a:defRPr>
      </a:lvl2pPr>
      <a:lvl3pPr marL="1800124">
        <a:defRPr>
          <a:latin typeface="+mn-lt"/>
          <a:ea typeface="+mn-ea"/>
          <a:cs typeface="+mn-cs"/>
        </a:defRPr>
      </a:lvl3pPr>
      <a:lvl4pPr marL="2700197">
        <a:defRPr>
          <a:latin typeface="+mn-lt"/>
          <a:ea typeface="+mn-ea"/>
          <a:cs typeface="+mn-cs"/>
        </a:defRPr>
      </a:lvl4pPr>
      <a:lvl5pPr marL="3600253">
        <a:defRPr>
          <a:latin typeface="+mn-lt"/>
          <a:ea typeface="+mn-ea"/>
          <a:cs typeface="+mn-cs"/>
        </a:defRPr>
      </a:lvl5pPr>
      <a:lvl6pPr marL="4500322">
        <a:defRPr>
          <a:latin typeface="+mn-lt"/>
          <a:ea typeface="+mn-ea"/>
          <a:cs typeface="+mn-cs"/>
        </a:defRPr>
      </a:lvl6pPr>
      <a:lvl7pPr marL="5400393">
        <a:defRPr>
          <a:latin typeface="+mn-lt"/>
          <a:ea typeface="+mn-ea"/>
          <a:cs typeface="+mn-cs"/>
        </a:defRPr>
      </a:lvl7pPr>
      <a:lvl8pPr marL="6300439">
        <a:defRPr>
          <a:latin typeface="+mn-lt"/>
          <a:ea typeface="+mn-ea"/>
          <a:cs typeface="+mn-cs"/>
        </a:defRPr>
      </a:lvl8pPr>
      <a:lvl9pPr marL="7200520">
        <a:defRPr>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1" name="Image 10" descr="bande-02.eps"/>
          <p:cNvPicPr>
            <a:picLocks noChangeAspect="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8290" y="6043036"/>
            <a:ext cx="8243343" cy="821267"/>
          </a:xfrm>
          <a:prstGeom prst="rect">
            <a:avLst/>
          </a:prstGeom>
        </p:spPr>
      </p:pic>
      <p:pic>
        <p:nvPicPr>
          <p:cNvPr id="8" name="Picture 2" descr="Logo">
            <a:hlinkClick r:id="rId16"/>
          </p:cNvPr>
          <p:cNvPicPr>
            <a:picLocks noChangeAspect="1" noChangeArrowheads="1"/>
          </p:cNvPicPr>
          <p:nvPr userDrawn="1"/>
        </p:nvPicPr>
        <p:blipFill>
          <a:blip r:embed="rId17"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71600" y="6356352"/>
            <a:ext cx="3456384" cy="30750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Espace réservé du titre 8"/>
          <p:cNvSpPr>
            <a:spLocks noGrp="1"/>
          </p:cNvSpPr>
          <p:nvPr>
            <p:ph type="title"/>
          </p:nvPr>
        </p:nvSpPr>
        <p:spPr>
          <a:xfrm>
            <a:off x="457201" y="233494"/>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7"/>
            <a:ext cx="8229600" cy="4270860"/>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sp>
        <p:nvSpPr>
          <p:cNvPr id="2" name="Date Placeholder 1"/>
          <p:cNvSpPr>
            <a:spLocks noGrp="1"/>
          </p:cNvSpPr>
          <p:nvPr>
            <p:ph type="dt" sz="half" idx="2"/>
          </p:nvPr>
        </p:nvSpPr>
        <p:spPr>
          <a:xfrm>
            <a:off x="3361184" y="6309987"/>
            <a:ext cx="21336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algn="ctr" defTabSz="914400"/>
            <a:r>
              <a:rPr lang="en-US" dirty="0" smtClean="0">
                <a:solidFill>
                  <a:srgbClr val="0C377B">
                    <a:tint val="75000"/>
                  </a:srgbClr>
                </a:solidFill>
              </a:rPr>
              <a:t>September 2015</a:t>
            </a:r>
            <a:endParaRPr lang="fr-FR" dirty="0">
              <a:solidFill>
                <a:srgbClr val="0C377B">
                  <a:tint val="75000"/>
                </a:srgbClr>
              </a:solidFill>
            </a:endParaRPr>
          </a:p>
        </p:txBody>
      </p:sp>
      <p:sp>
        <p:nvSpPr>
          <p:cNvPr id="3" name="Footer Placeholder 2"/>
          <p:cNvSpPr>
            <a:spLocks noGrp="1"/>
          </p:cNvSpPr>
          <p:nvPr>
            <p:ph type="ftr" sz="quarter" idx="3"/>
          </p:nvPr>
        </p:nvSpPr>
        <p:spPr>
          <a:xfrm>
            <a:off x="5574605" y="6303960"/>
            <a:ext cx="28956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914400"/>
            <a:r>
              <a:rPr lang="en-GB" dirty="0" err="1" smtClean="0">
                <a:solidFill>
                  <a:srgbClr val="0C377B">
                    <a:tint val="75000"/>
                  </a:srgbClr>
                </a:solidFill>
              </a:rPr>
              <a:t>Frédéric</a:t>
            </a:r>
            <a:r>
              <a:rPr lang="en-GB" dirty="0" smtClean="0">
                <a:solidFill>
                  <a:srgbClr val="0C377B">
                    <a:tint val="75000"/>
                  </a:srgbClr>
                </a:solidFill>
              </a:rPr>
              <a:t> Hemmer &amp; IT Group Leaders</a:t>
            </a:r>
            <a:endParaRPr lang="en-US" dirty="0">
              <a:solidFill>
                <a:srgbClr val="0C377B">
                  <a:tint val="75000"/>
                </a:srgbClr>
              </a:solidFill>
            </a:endParaRPr>
          </a:p>
        </p:txBody>
      </p:sp>
      <p:sp>
        <p:nvSpPr>
          <p:cNvPr id="10" name="Action Button: Home 9">
            <a:hlinkClick r:id="" action="ppaction://noaction" highlightClick="1"/>
          </p:cNvPr>
          <p:cNvSpPr/>
          <p:nvPr userDrawn="1"/>
        </p:nvSpPr>
        <p:spPr>
          <a:xfrm>
            <a:off x="8544909" y="6309987"/>
            <a:ext cx="216024" cy="287367"/>
          </a:xfrm>
          <a:prstGeom prst="actionButtonHome">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GB" sz="1200" b="1" dirty="0" smtClean="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655564"/>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iming>
    <p:tnLst>
      <p:par>
        <p:cTn id="1" dur="indefinite" restart="never" nodeType="tmRoot"/>
      </p:par>
    </p:tnLst>
  </p:timing>
  <p:hf sldNum="0" hdr="0"/>
  <p:txStyles>
    <p:titleStyle>
      <a:lvl1pPr algn="l" rtl="0" eaLnBrk="1" latinLnBrk="0" hangingPunct="1">
        <a:spcBef>
          <a:spcPct val="0"/>
        </a:spcBef>
        <a:buNone/>
        <a:defRPr kumimoji="0" sz="6133" kern="1200">
          <a:solidFill>
            <a:schemeClr val="tx1"/>
          </a:solidFill>
          <a:latin typeface="+mj-lt"/>
          <a:ea typeface="+mj-ea"/>
          <a:cs typeface="+mj-cs"/>
        </a:defRPr>
      </a:lvl1pPr>
    </p:titleStyle>
    <p:bodyStyle>
      <a:lvl1pPr marL="658352" indent="-609585" algn="l" rtl="0" eaLnBrk="1" latinLnBrk="0" hangingPunct="1">
        <a:spcBef>
          <a:spcPct val="20000"/>
        </a:spcBef>
        <a:buClr>
          <a:schemeClr val="tx1"/>
        </a:buClr>
        <a:buSzPct val="80000"/>
        <a:buFont typeface="Arial"/>
        <a:buChar char="•"/>
        <a:defRPr kumimoji="0" sz="4000" kern="1200">
          <a:solidFill>
            <a:schemeClr val="tx1"/>
          </a:solidFill>
          <a:latin typeface="+mn-lt"/>
          <a:ea typeface="+mn-ea"/>
          <a:cs typeface="+mn-cs"/>
        </a:defRPr>
      </a:lvl1pPr>
      <a:lvl2pPr marL="1206978" indent="-609585" algn="l" rtl="0" eaLnBrk="1" latinLnBrk="0" hangingPunct="1">
        <a:spcBef>
          <a:spcPct val="20000"/>
        </a:spcBef>
        <a:buClr>
          <a:schemeClr val="tx1"/>
        </a:buClr>
        <a:buSzPct val="90000"/>
        <a:buFont typeface="Arial"/>
        <a:buChar char="•"/>
        <a:defRPr kumimoji="0" sz="3467" kern="1200">
          <a:solidFill>
            <a:schemeClr val="tx1"/>
          </a:solidFill>
          <a:latin typeface="+mn-lt"/>
          <a:ea typeface="+mn-ea"/>
          <a:cs typeface="+mn-cs"/>
        </a:defRPr>
      </a:lvl2pPr>
      <a:lvl3pPr marL="1456908" indent="-457189" algn="l" rtl="0" eaLnBrk="1" latinLnBrk="0" hangingPunct="1">
        <a:spcBef>
          <a:spcPct val="20000"/>
        </a:spcBef>
        <a:buClr>
          <a:schemeClr val="tx1"/>
        </a:buClr>
        <a:buSzPct val="85000"/>
        <a:buFont typeface="Arial"/>
        <a:buChar char="•"/>
        <a:defRPr kumimoji="0" sz="3200" kern="1200">
          <a:solidFill>
            <a:schemeClr val="tx1"/>
          </a:solidFill>
          <a:latin typeface="+mn-lt"/>
          <a:ea typeface="+mn-ea"/>
          <a:cs typeface="+mn-cs"/>
        </a:defRPr>
      </a:lvl3pPr>
      <a:lvl4pPr marL="1847042" indent="-457189" algn="l" rtl="0" eaLnBrk="1" latinLnBrk="0" hangingPunct="1">
        <a:spcBef>
          <a:spcPct val="20000"/>
        </a:spcBef>
        <a:buClr>
          <a:schemeClr val="tx1"/>
        </a:buClr>
        <a:buSzPct val="90000"/>
        <a:buFont typeface="Arial"/>
        <a:buChar char="•"/>
        <a:defRPr kumimoji="0" sz="2667" kern="1200">
          <a:solidFill>
            <a:schemeClr val="tx1"/>
          </a:solidFill>
          <a:latin typeface="+mn-lt"/>
          <a:ea typeface="+mn-ea"/>
          <a:cs typeface="+mn-cs"/>
        </a:defRPr>
      </a:lvl4pPr>
      <a:lvl5pPr marL="2200601" indent="-457189" algn="l" rtl="0" eaLnBrk="1" latinLnBrk="0" hangingPunct="1">
        <a:spcBef>
          <a:spcPct val="20000"/>
        </a:spcBef>
        <a:buClr>
          <a:schemeClr val="tx1"/>
        </a:buClr>
        <a:buSzPct val="100000"/>
        <a:buFont typeface="Arial"/>
        <a:buChar char="•"/>
        <a:defRPr kumimoji="0" sz="2667" kern="1200">
          <a:solidFill>
            <a:schemeClr val="tx1"/>
          </a:solidFill>
          <a:latin typeface="+mn-lt"/>
          <a:ea typeface="+mn-ea"/>
          <a:cs typeface="+mn-cs"/>
        </a:defRPr>
      </a:lvl5pPr>
      <a:lvl6pPr marL="2267655" indent="-243834" algn="l" rtl="0" eaLnBrk="1" latinLnBrk="0" hangingPunct="1">
        <a:spcBef>
          <a:spcPct val="20000"/>
        </a:spcBef>
        <a:buClr>
          <a:schemeClr val="accent5"/>
        </a:buClr>
        <a:buFont typeface="Arial"/>
        <a:buChar char="-"/>
        <a:defRPr kumimoji="0" sz="2667" kern="1200" baseline="0">
          <a:solidFill>
            <a:schemeClr val="tx1"/>
          </a:solidFill>
          <a:latin typeface="+mn-lt"/>
          <a:ea typeface="+mn-ea"/>
          <a:cs typeface="+mn-cs"/>
        </a:defRPr>
      </a:lvl6pPr>
      <a:lvl7pPr marL="2560256" indent="-243834" algn="l" rtl="0" eaLnBrk="1" latinLnBrk="0" hangingPunct="1">
        <a:spcBef>
          <a:spcPct val="20000"/>
        </a:spcBef>
        <a:buClr>
          <a:schemeClr val="accent6"/>
        </a:buClr>
        <a:buSzPct val="100000"/>
        <a:buFont typeface="Arial"/>
        <a:buChar char="•"/>
        <a:defRPr kumimoji="0" sz="2400" kern="1200" baseline="0">
          <a:solidFill>
            <a:schemeClr val="tx1"/>
          </a:solidFill>
          <a:latin typeface="+mn-lt"/>
          <a:ea typeface="+mn-ea"/>
          <a:cs typeface="+mn-cs"/>
        </a:defRPr>
      </a:lvl7pPr>
      <a:lvl8pPr marL="2852857"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8pPr>
      <a:lvl9pPr marL="3108882"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49"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23" defTabSz="1801072">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23" defTabSz="1801072">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226"/>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592" defTabSz="1801072">
              <a:lnSpc>
                <a:spcPts val="1517"/>
              </a:lnSpc>
            </a:pPr>
            <a:fld id="{81D60167-4931-47E6-BA6A-407CBD079E47}" type="slidenum">
              <a:rPr lang="en-US" spc="-30" smtClean="0"/>
              <a:pPr marL="142592" defTabSz="1801072">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3533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900535">
        <a:defRPr>
          <a:latin typeface="+mn-lt"/>
          <a:ea typeface="+mn-ea"/>
          <a:cs typeface="+mn-cs"/>
        </a:defRPr>
      </a:lvl2pPr>
      <a:lvl3pPr marL="1801072">
        <a:defRPr>
          <a:latin typeface="+mn-lt"/>
          <a:ea typeface="+mn-ea"/>
          <a:cs typeface="+mn-cs"/>
        </a:defRPr>
      </a:lvl3pPr>
      <a:lvl4pPr marL="2701613">
        <a:defRPr>
          <a:latin typeface="+mn-lt"/>
          <a:ea typeface="+mn-ea"/>
          <a:cs typeface="+mn-cs"/>
        </a:defRPr>
      </a:lvl4pPr>
      <a:lvl5pPr marL="3602142">
        <a:defRPr>
          <a:latin typeface="+mn-lt"/>
          <a:ea typeface="+mn-ea"/>
          <a:cs typeface="+mn-cs"/>
        </a:defRPr>
      </a:lvl5pPr>
      <a:lvl6pPr marL="4502679">
        <a:defRPr>
          <a:latin typeface="+mn-lt"/>
          <a:ea typeface="+mn-ea"/>
          <a:cs typeface="+mn-cs"/>
        </a:defRPr>
      </a:lvl6pPr>
      <a:lvl7pPr marL="5403226">
        <a:defRPr>
          <a:latin typeface="+mn-lt"/>
          <a:ea typeface="+mn-ea"/>
          <a:cs typeface="+mn-cs"/>
        </a:defRPr>
      </a:lvl7pPr>
      <a:lvl8pPr marL="6303746">
        <a:defRPr>
          <a:latin typeface="+mn-lt"/>
          <a:ea typeface="+mn-ea"/>
          <a:cs typeface="+mn-cs"/>
        </a:defRPr>
      </a:lvl8pPr>
      <a:lvl9pPr marL="7204294">
        <a:defRPr>
          <a:latin typeface="+mn-lt"/>
          <a:ea typeface="+mn-ea"/>
          <a:cs typeface="+mn-cs"/>
        </a:defRPr>
      </a:lvl9pPr>
    </p:bodyStyle>
    <p:otherStyle>
      <a:lvl1pPr marL="0">
        <a:defRPr>
          <a:latin typeface="+mn-lt"/>
          <a:ea typeface="+mn-ea"/>
          <a:cs typeface="+mn-cs"/>
        </a:defRPr>
      </a:lvl1pPr>
      <a:lvl2pPr marL="900535">
        <a:defRPr>
          <a:latin typeface="+mn-lt"/>
          <a:ea typeface="+mn-ea"/>
          <a:cs typeface="+mn-cs"/>
        </a:defRPr>
      </a:lvl2pPr>
      <a:lvl3pPr marL="1801072">
        <a:defRPr>
          <a:latin typeface="+mn-lt"/>
          <a:ea typeface="+mn-ea"/>
          <a:cs typeface="+mn-cs"/>
        </a:defRPr>
      </a:lvl3pPr>
      <a:lvl4pPr marL="2701613">
        <a:defRPr>
          <a:latin typeface="+mn-lt"/>
          <a:ea typeface="+mn-ea"/>
          <a:cs typeface="+mn-cs"/>
        </a:defRPr>
      </a:lvl4pPr>
      <a:lvl5pPr marL="3602142">
        <a:defRPr>
          <a:latin typeface="+mn-lt"/>
          <a:ea typeface="+mn-ea"/>
          <a:cs typeface="+mn-cs"/>
        </a:defRPr>
      </a:lvl5pPr>
      <a:lvl6pPr marL="4502679">
        <a:defRPr>
          <a:latin typeface="+mn-lt"/>
          <a:ea typeface="+mn-ea"/>
          <a:cs typeface="+mn-cs"/>
        </a:defRPr>
      </a:lvl6pPr>
      <a:lvl7pPr marL="5403226">
        <a:defRPr>
          <a:latin typeface="+mn-lt"/>
          <a:ea typeface="+mn-ea"/>
          <a:cs typeface="+mn-cs"/>
        </a:defRPr>
      </a:lvl7pPr>
      <a:lvl8pPr marL="6303746">
        <a:defRPr>
          <a:latin typeface="+mn-lt"/>
          <a:ea typeface="+mn-ea"/>
          <a:cs typeface="+mn-cs"/>
        </a:defRPr>
      </a:lvl8pPr>
      <a:lvl9pPr marL="7204294">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46"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40" defTabSz="1802333">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40" defTabSz="1802333">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220"/>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690" defTabSz="1802333">
              <a:lnSpc>
                <a:spcPts val="1517"/>
              </a:lnSpc>
            </a:pPr>
            <a:fld id="{81D60167-4931-47E6-BA6A-407CBD079E47}" type="slidenum">
              <a:rPr lang="en-US" spc="-30" smtClean="0"/>
              <a:pPr marL="142690" defTabSz="1802333">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46419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defRPr>
          <a:latin typeface="+mj-lt"/>
          <a:ea typeface="+mj-ea"/>
          <a:cs typeface="+mj-cs"/>
        </a:defRPr>
      </a:lvl1pPr>
    </p:titleStyle>
    <p:bodyStyle>
      <a:lvl1pPr marL="0">
        <a:defRPr>
          <a:latin typeface="+mn-lt"/>
          <a:ea typeface="+mn-ea"/>
          <a:cs typeface="+mn-cs"/>
        </a:defRPr>
      </a:lvl1pPr>
      <a:lvl2pPr marL="901162">
        <a:defRPr>
          <a:latin typeface="+mn-lt"/>
          <a:ea typeface="+mn-ea"/>
          <a:cs typeface="+mn-cs"/>
        </a:defRPr>
      </a:lvl2pPr>
      <a:lvl3pPr marL="1802333">
        <a:defRPr>
          <a:latin typeface="+mn-lt"/>
          <a:ea typeface="+mn-ea"/>
          <a:cs typeface="+mn-cs"/>
        </a:defRPr>
      </a:lvl3pPr>
      <a:lvl4pPr marL="2703497">
        <a:defRPr>
          <a:latin typeface="+mn-lt"/>
          <a:ea typeface="+mn-ea"/>
          <a:cs typeface="+mn-cs"/>
        </a:defRPr>
      </a:lvl4pPr>
      <a:lvl5pPr marL="3604667">
        <a:defRPr>
          <a:latin typeface="+mn-lt"/>
          <a:ea typeface="+mn-ea"/>
          <a:cs typeface="+mn-cs"/>
        </a:defRPr>
      </a:lvl5pPr>
      <a:lvl6pPr marL="4505830">
        <a:defRPr>
          <a:latin typeface="+mn-lt"/>
          <a:ea typeface="+mn-ea"/>
          <a:cs typeface="+mn-cs"/>
        </a:defRPr>
      </a:lvl6pPr>
      <a:lvl7pPr marL="5407005">
        <a:defRPr>
          <a:latin typeface="+mn-lt"/>
          <a:ea typeface="+mn-ea"/>
          <a:cs typeface="+mn-cs"/>
        </a:defRPr>
      </a:lvl7pPr>
      <a:lvl8pPr marL="6308158">
        <a:defRPr>
          <a:latin typeface="+mn-lt"/>
          <a:ea typeface="+mn-ea"/>
          <a:cs typeface="+mn-cs"/>
        </a:defRPr>
      </a:lvl8pPr>
      <a:lvl9pPr marL="7209333">
        <a:defRPr>
          <a:latin typeface="+mn-lt"/>
          <a:ea typeface="+mn-ea"/>
          <a:cs typeface="+mn-cs"/>
        </a:defRPr>
      </a:lvl9pPr>
    </p:bodyStyle>
    <p:otherStyle>
      <a:lvl1pPr marL="0">
        <a:defRPr>
          <a:latin typeface="+mn-lt"/>
          <a:ea typeface="+mn-ea"/>
          <a:cs typeface="+mn-cs"/>
        </a:defRPr>
      </a:lvl1pPr>
      <a:lvl2pPr marL="901162">
        <a:defRPr>
          <a:latin typeface="+mn-lt"/>
          <a:ea typeface="+mn-ea"/>
          <a:cs typeface="+mn-cs"/>
        </a:defRPr>
      </a:lvl2pPr>
      <a:lvl3pPr marL="1802333">
        <a:defRPr>
          <a:latin typeface="+mn-lt"/>
          <a:ea typeface="+mn-ea"/>
          <a:cs typeface="+mn-cs"/>
        </a:defRPr>
      </a:lvl3pPr>
      <a:lvl4pPr marL="2703497">
        <a:defRPr>
          <a:latin typeface="+mn-lt"/>
          <a:ea typeface="+mn-ea"/>
          <a:cs typeface="+mn-cs"/>
        </a:defRPr>
      </a:lvl4pPr>
      <a:lvl5pPr marL="3604667">
        <a:defRPr>
          <a:latin typeface="+mn-lt"/>
          <a:ea typeface="+mn-ea"/>
          <a:cs typeface="+mn-cs"/>
        </a:defRPr>
      </a:lvl5pPr>
      <a:lvl6pPr marL="4505830">
        <a:defRPr>
          <a:latin typeface="+mn-lt"/>
          <a:ea typeface="+mn-ea"/>
          <a:cs typeface="+mn-cs"/>
        </a:defRPr>
      </a:lvl6pPr>
      <a:lvl7pPr marL="5407005">
        <a:defRPr>
          <a:latin typeface="+mn-lt"/>
          <a:ea typeface="+mn-ea"/>
          <a:cs typeface="+mn-cs"/>
        </a:defRPr>
      </a:lvl7pPr>
      <a:lvl8pPr marL="6308158">
        <a:defRPr>
          <a:latin typeface="+mn-lt"/>
          <a:ea typeface="+mn-ea"/>
          <a:cs typeface="+mn-cs"/>
        </a:defRPr>
      </a:lvl8pPr>
      <a:lvl9pPr marL="7209333">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46"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36"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59" defTabSz="1803910">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59" defTabSz="1803910">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210"/>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822" defTabSz="1803910">
              <a:lnSpc>
                <a:spcPts val="1517"/>
              </a:lnSpc>
            </a:pPr>
            <a:fld id="{81D60167-4931-47E6-BA6A-407CBD079E47}" type="slidenum">
              <a:rPr lang="en-US" spc="-30" smtClean="0"/>
              <a:pPr marL="142822" defTabSz="1803910">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43311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defRPr>
          <a:latin typeface="+mj-lt"/>
          <a:ea typeface="+mj-ea"/>
          <a:cs typeface="+mj-cs"/>
        </a:defRPr>
      </a:lvl1pPr>
    </p:titleStyle>
    <p:bodyStyle>
      <a:lvl1pPr marL="0">
        <a:defRPr>
          <a:latin typeface="+mn-lt"/>
          <a:ea typeface="+mn-ea"/>
          <a:cs typeface="+mn-cs"/>
        </a:defRPr>
      </a:lvl1pPr>
      <a:lvl2pPr marL="901955">
        <a:defRPr>
          <a:latin typeface="+mn-lt"/>
          <a:ea typeface="+mn-ea"/>
          <a:cs typeface="+mn-cs"/>
        </a:defRPr>
      </a:lvl2pPr>
      <a:lvl3pPr marL="1803910">
        <a:defRPr>
          <a:latin typeface="+mn-lt"/>
          <a:ea typeface="+mn-ea"/>
          <a:cs typeface="+mn-cs"/>
        </a:defRPr>
      </a:lvl3pPr>
      <a:lvl4pPr marL="2705860">
        <a:defRPr>
          <a:latin typeface="+mn-lt"/>
          <a:ea typeface="+mn-ea"/>
          <a:cs typeface="+mn-cs"/>
        </a:defRPr>
      </a:lvl4pPr>
      <a:lvl5pPr marL="3607820">
        <a:defRPr>
          <a:latin typeface="+mn-lt"/>
          <a:ea typeface="+mn-ea"/>
          <a:cs typeface="+mn-cs"/>
        </a:defRPr>
      </a:lvl5pPr>
      <a:lvl6pPr marL="4509765">
        <a:defRPr>
          <a:latin typeface="+mn-lt"/>
          <a:ea typeface="+mn-ea"/>
          <a:cs typeface="+mn-cs"/>
        </a:defRPr>
      </a:lvl6pPr>
      <a:lvl7pPr marL="5411730">
        <a:defRPr>
          <a:latin typeface="+mn-lt"/>
          <a:ea typeface="+mn-ea"/>
          <a:cs typeface="+mn-cs"/>
        </a:defRPr>
      </a:lvl7pPr>
      <a:lvl8pPr marL="6313685">
        <a:defRPr>
          <a:latin typeface="+mn-lt"/>
          <a:ea typeface="+mn-ea"/>
          <a:cs typeface="+mn-cs"/>
        </a:defRPr>
      </a:lvl8pPr>
      <a:lvl9pPr marL="7215636">
        <a:defRPr>
          <a:latin typeface="+mn-lt"/>
          <a:ea typeface="+mn-ea"/>
          <a:cs typeface="+mn-cs"/>
        </a:defRPr>
      </a:lvl9pPr>
    </p:bodyStyle>
    <p:otherStyle>
      <a:lvl1pPr marL="0">
        <a:defRPr>
          <a:latin typeface="+mn-lt"/>
          <a:ea typeface="+mn-ea"/>
          <a:cs typeface="+mn-cs"/>
        </a:defRPr>
      </a:lvl1pPr>
      <a:lvl2pPr marL="901955">
        <a:defRPr>
          <a:latin typeface="+mn-lt"/>
          <a:ea typeface="+mn-ea"/>
          <a:cs typeface="+mn-cs"/>
        </a:defRPr>
      </a:lvl2pPr>
      <a:lvl3pPr marL="1803910">
        <a:defRPr>
          <a:latin typeface="+mn-lt"/>
          <a:ea typeface="+mn-ea"/>
          <a:cs typeface="+mn-cs"/>
        </a:defRPr>
      </a:lvl3pPr>
      <a:lvl4pPr marL="2705860">
        <a:defRPr>
          <a:latin typeface="+mn-lt"/>
          <a:ea typeface="+mn-ea"/>
          <a:cs typeface="+mn-cs"/>
        </a:defRPr>
      </a:lvl4pPr>
      <a:lvl5pPr marL="3607820">
        <a:defRPr>
          <a:latin typeface="+mn-lt"/>
          <a:ea typeface="+mn-ea"/>
          <a:cs typeface="+mn-cs"/>
        </a:defRPr>
      </a:lvl5pPr>
      <a:lvl6pPr marL="4509765">
        <a:defRPr>
          <a:latin typeface="+mn-lt"/>
          <a:ea typeface="+mn-ea"/>
          <a:cs typeface="+mn-cs"/>
        </a:defRPr>
      </a:lvl6pPr>
      <a:lvl7pPr marL="5411730">
        <a:defRPr>
          <a:latin typeface="+mn-lt"/>
          <a:ea typeface="+mn-ea"/>
          <a:cs typeface="+mn-cs"/>
        </a:defRPr>
      </a:lvl7pPr>
      <a:lvl8pPr marL="6313685">
        <a:defRPr>
          <a:latin typeface="+mn-lt"/>
          <a:ea typeface="+mn-ea"/>
          <a:cs typeface="+mn-cs"/>
        </a:defRPr>
      </a:lvl8pPr>
      <a:lvl9pPr marL="7215636">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3065" y="512183"/>
            <a:ext cx="8218013" cy="315471"/>
          </a:xfrm>
          <a:prstGeom prst="rect">
            <a:avLst/>
          </a:prstGeom>
        </p:spPr>
        <p:txBody>
          <a:bodyPr wrap="square" lIns="0" tIns="0" rIns="0" bIns="0">
            <a:spAutoFit/>
          </a:bodyPr>
          <a:lstStyle>
            <a:lvl1pPr>
              <a:defRPr sz="2050" b="0" i="0">
                <a:solidFill>
                  <a:srgbClr val="0052A0"/>
                </a:solidFill>
                <a:latin typeface="Arial"/>
                <a:cs typeface="Arial"/>
              </a:defRPr>
            </a:lvl1pPr>
          </a:lstStyle>
          <a:p>
            <a:endParaRPr/>
          </a:p>
        </p:txBody>
      </p:sp>
      <p:sp>
        <p:nvSpPr>
          <p:cNvPr id="3" name="Holder 3"/>
          <p:cNvSpPr>
            <a:spLocks noGrp="1"/>
          </p:cNvSpPr>
          <p:nvPr>
            <p:ph type="body" idx="1"/>
          </p:nvPr>
        </p:nvSpPr>
        <p:spPr>
          <a:xfrm>
            <a:off x="688920" y="1253365"/>
            <a:ext cx="7766303" cy="215444"/>
          </a:xfrm>
          <a:prstGeom prst="rect">
            <a:avLst/>
          </a:prstGeom>
        </p:spPr>
        <p:txBody>
          <a:bodyPr wrap="square" lIns="0" tIns="0" rIns="0" bIns="0">
            <a:spAutoFit/>
          </a:bodyPr>
          <a:lstStyle>
            <a:lvl1pPr>
              <a:defRPr sz="140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020326" y="6435087"/>
            <a:ext cx="1482436"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84" defTabSz="1805805">
              <a:lnSpc>
                <a:spcPts val="1517"/>
              </a:lnSpc>
            </a:pPr>
            <a:r>
              <a:rPr lang="en-US" spc="89" smtClean="0"/>
              <a:t>CERN </a:t>
            </a:r>
            <a:r>
              <a:rPr lang="en-US" spc="10" smtClean="0"/>
              <a:t>Site</a:t>
            </a:r>
            <a:r>
              <a:rPr lang="en-US" spc="-99" smtClean="0"/>
              <a:t> </a:t>
            </a:r>
            <a:r>
              <a:rPr lang="en-US" smtClean="0"/>
              <a:t>Report</a:t>
            </a:r>
            <a:endParaRPr lang="en-US" dirty="0"/>
          </a:p>
        </p:txBody>
      </p:sp>
      <p:sp>
        <p:nvSpPr>
          <p:cNvPr id="5" name="Holder 5"/>
          <p:cNvSpPr>
            <a:spLocks noGrp="1"/>
          </p:cNvSpPr>
          <p:nvPr>
            <p:ph type="dt" sz="half" idx="6"/>
          </p:nvPr>
        </p:nvSpPr>
        <p:spPr>
          <a:xfrm>
            <a:off x="2461260" y="6435087"/>
            <a:ext cx="1573119" cy="192360"/>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25084" defTabSz="1805805">
              <a:lnSpc>
                <a:spcPts val="1517"/>
              </a:lnSpc>
            </a:pPr>
            <a:r>
              <a:rPr lang="en-US" spc="109" smtClean="0"/>
              <a:t>HEPiX </a:t>
            </a:r>
            <a:r>
              <a:rPr lang="en-US" spc="-10" smtClean="0"/>
              <a:t>Spring</a:t>
            </a:r>
            <a:r>
              <a:rPr lang="en-US" spc="-119" smtClean="0"/>
              <a:t> </a:t>
            </a:r>
            <a:r>
              <a:rPr lang="en-US" spc="-30" smtClean="0"/>
              <a:t>2017</a:t>
            </a:r>
            <a:endParaRPr lang="en-US" spc="-30" dirty="0"/>
          </a:p>
        </p:txBody>
      </p:sp>
      <p:sp>
        <p:nvSpPr>
          <p:cNvPr id="6" name="Holder 6"/>
          <p:cNvSpPr>
            <a:spLocks noGrp="1"/>
          </p:cNvSpPr>
          <p:nvPr>
            <p:ph type="sldNum" sz="quarter" idx="7"/>
          </p:nvPr>
        </p:nvSpPr>
        <p:spPr>
          <a:xfrm>
            <a:off x="8782740" y="6435198"/>
            <a:ext cx="288424" cy="577081"/>
          </a:xfrm>
          <a:prstGeom prst="rect">
            <a:avLst/>
          </a:prstGeom>
        </p:spPr>
        <p:txBody>
          <a:bodyPr wrap="square" lIns="0" tIns="0" rIns="0" bIns="0">
            <a:spAutoFit/>
          </a:bodyPr>
          <a:lstStyle>
            <a:lvl1pPr>
              <a:defRPr sz="1400" b="0" i="0">
                <a:solidFill>
                  <a:srgbClr val="7FA9CF"/>
                </a:solidFill>
                <a:latin typeface="Tahoma"/>
                <a:cs typeface="Tahoma"/>
              </a:defRPr>
            </a:lvl1pPr>
          </a:lstStyle>
          <a:p>
            <a:pPr marL="142968" defTabSz="1805805">
              <a:lnSpc>
                <a:spcPts val="1517"/>
              </a:lnSpc>
            </a:pPr>
            <a:fld id="{81D60167-4931-47E6-BA6A-407CBD079E47}" type="slidenum">
              <a:rPr lang="en-US" spc="-30" smtClean="0"/>
              <a:pPr marL="142968" defTabSz="1805805">
                <a:lnSpc>
                  <a:spcPts val="1517"/>
                </a:lnSpc>
              </a:pPr>
              <a:t>‹#›</a:t>
            </a:fld>
            <a:endParaRPr lang="en-US" spc="-3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9616309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902899">
        <a:defRPr>
          <a:latin typeface="+mn-lt"/>
          <a:ea typeface="+mn-ea"/>
          <a:cs typeface="+mn-cs"/>
        </a:defRPr>
      </a:lvl2pPr>
      <a:lvl3pPr marL="1805805">
        <a:defRPr>
          <a:latin typeface="+mn-lt"/>
          <a:ea typeface="+mn-ea"/>
          <a:cs typeface="+mn-cs"/>
        </a:defRPr>
      </a:lvl3pPr>
      <a:lvl4pPr marL="2708704">
        <a:defRPr>
          <a:latin typeface="+mn-lt"/>
          <a:ea typeface="+mn-ea"/>
          <a:cs typeface="+mn-cs"/>
        </a:defRPr>
      </a:lvl4pPr>
      <a:lvl5pPr marL="3611610">
        <a:defRPr>
          <a:latin typeface="+mn-lt"/>
          <a:ea typeface="+mn-ea"/>
          <a:cs typeface="+mn-cs"/>
        </a:defRPr>
      </a:lvl5pPr>
      <a:lvl6pPr marL="4514493">
        <a:defRPr>
          <a:latin typeface="+mn-lt"/>
          <a:ea typeface="+mn-ea"/>
          <a:cs typeface="+mn-cs"/>
        </a:defRPr>
      </a:lvl6pPr>
      <a:lvl7pPr marL="5417403">
        <a:defRPr>
          <a:latin typeface="+mn-lt"/>
          <a:ea typeface="+mn-ea"/>
          <a:cs typeface="+mn-cs"/>
        </a:defRPr>
      </a:lvl7pPr>
      <a:lvl8pPr marL="6320309">
        <a:defRPr>
          <a:latin typeface="+mn-lt"/>
          <a:ea typeface="+mn-ea"/>
          <a:cs typeface="+mn-cs"/>
        </a:defRPr>
      </a:lvl8pPr>
      <a:lvl9pPr marL="7223208">
        <a:defRPr>
          <a:latin typeface="+mn-lt"/>
          <a:ea typeface="+mn-ea"/>
          <a:cs typeface="+mn-cs"/>
        </a:defRPr>
      </a:lvl9pPr>
    </p:bodyStyle>
    <p:otherStyle>
      <a:lvl1pPr marL="0">
        <a:defRPr>
          <a:latin typeface="+mn-lt"/>
          <a:ea typeface="+mn-ea"/>
          <a:cs typeface="+mn-cs"/>
        </a:defRPr>
      </a:lvl1pPr>
      <a:lvl2pPr marL="902899">
        <a:defRPr>
          <a:latin typeface="+mn-lt"/>
          <a:ea typeface="+mn-ea"/>
          <a:cs typeface="+mn-cs"/>
        </a:defRPr>
      </a:lvl2pPr>
      <a:lvl3pPr marL="1805805">
        <a:defRPr>
          <a:latin typeface="+mn-lt"/>
          <a:ea typeface="+mn-ea"/>
          <a:cs typeface="+mn-cs"/>
        </a:defRPr>
      </a:lvl3pPr>
      <a:lvl4pPr marL="2708704">
        <a:defRPr>
          <a:latin typeface="+mn-lt"/>
          <a:ea typeface="+mn-ea"/>
          <a:cs typeface="+mn-cs"/>
        </a:defRPr>
      </a:lvl4pPr>
      <a:lvl5pPr marL="3611610">
        <a:defRPr>
          <a:latin typeface="+mn-lt"/>
          <a:ea typeface="+mn-ea"/>
          <a:cs typeface="+mn-cs"/>
        </a:defRPr>
      </a:lvl5pPr>
      <a:lvl6pPr marL="4514493">
        <a:defRPr>
          <a:latin typeface="+mn-lt"/>
          <a:ea typeface="+mn-ea"/>
          <a:cs typeface="+mn-cs"/>
        </a:defRPr>
      </a:lvl6pPr>
      <a:lvl7pPr marL="5417403">
        <a:defRPr>
          <a:latin typeface="+mn-lt"/>
          <a:ea typeface="+mn-ea"/>
          <a:cs typeface="+mn-cs"/>
        </a:defRPr>
      </a:lvl7pPr>
      <a:lvl8pPr marL="6320309">
        <a:defRPr>
          <a:latin typeface="+mn-lt"/>
          <a:ea typeface="+mn-ea"/>
          <a:cs typeface="+mn-cs"/>
        </a:defRPr>
      </a:lvl8pPr>
      <a:lvl9pPr marL="7223208">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1198949" y="290259"/>
            <a:ext cx="6746100" cy="677108"/>
          </a:xfrm>
          <a:prstGeom prst="rect">
            <a:avLst/>
          </a:prstGeom>
        </p:spPr>
        <p:txBody>
          <a:bodyPr wrap="square" lIns="0" tIns="0" rIns="0" bIns="0">
            <a:spAutoFit/>
          </a:bodyPr>
          <a:lstStyle>
            <a:lvl1pPr>
              <a:defRPr sz="4400" b="0" i="0">
                <a:solidFill>
                  <a:schemeClr val="tx2"/>
                </a:solidFill>
                <a:latin typeface="Calibri"/>
                <a:cs typeface="Calibri"/>
              </a:defRPr>
            </a:lvl1pPr>
          </a:lstStyle>
          <a:p>
            <a:endParaRPr/>
          </a:p>
        </p:txBody>
      </p:sp>
      <p:sp>
        <p:nvSpPr>
          <p:cNvPr id="3" name="Holder 3"/>
          <p:cNvSpPr>
            <a:spLocks noGrp="1"/>
          </p:cNvSpPr>
          <p:nvPr>
            <p:ph type="body" idx="1"/>
          </p:nvPr>
        </p:nvSpPr>
        <p:spPr>
          <a:xfrm>
            <a:off x="536038" y="1537027"/>
            <a:ext cx="807211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8422645" y="6455661"/>
            <a:ext cx="203834" cy="33342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25305" defTabSz="910822">
              <a:lnSpc>
                <a:spcPts val="1274"/>
              </a:lnSpc>
            </a:pPr>
            <a:fld id="{81D60167-4931-47E6-BA6A-407CBD079E47}" type="slidenum">
              <a:rPr lang="en-US" smtClean="0"/>
              <a:pPr marL="25305" defTabSz="910822">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23660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3700" y="1295401"/>
            <a:ext cx="8623300" cy="15240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7" name="bk object 17"/>
          <p:cNvSpPr/>
          <p:nvPr/>
        </p:nvSpPr>
        <p:spPr>
          <a:xfrm>
            <a:off x="457280" y="1346200"/>
            <a:ext cx="8488045" cy="0"/>
          </a:xfrm>
          <a:custGeom>
            <a:avLst/>
            <a:gdLst/>
            <a:ahLst/>
            <a:cxnLst/>
            <a:rect l="l" t="t" r="r" b="b"/>
            <a:pathLst>
              <a:path w="8488045">
                <a:moveTo>
                  <a:pt x="0" y="0"/>
                </a:moveTo>
                <a:lnTo>
                  <a:pt x="8488017" y="1"/>
                </a:lnTo>
              </a:path>
            </a:pathLst>
          </a:custGeom>
          <a:ln w="25400">
            <a:solidFill>
              <a:srgbClr val="4F81BD"/>
            </a:solidFill>
          </a:ln>
        </p:spPr>
        <p:txBody>
          <a:bodyPr wrap="square" lIns="0" tIns="0" rIns="0" bIns="0" rtlCol="0"/>
          <a:lstStyle/>
          <a:p>
            <a:pPr defTabSz="910822"/>
            <a:endParaRPr smtClean="0">
              <a:solidFill>
                <a:prstClr val="black"/>
              </a:solidFill>
            </a:endParaRPr>
          </a:p>
        </p:txBody>
      </p:sp>
      <p:sp>
        <p:nvSpPr>
          <p:cNvPr id="2" name="Holder 2"/>
          <p:cNvSpPr>
            <a:spLocks noGrp="1"/>
          </p:cNvSpPr>
          <p:nvPr>
            <p:ph type="title"/>
          </p:nvPr>
        </p:nvSpPr>
        <p:spPr>
          <a:xfrm>
            <a:off x="1198949" y="290259"/>
            <a:ext cx="6746100" cy="677108"/>
          </a:xfrm>
          <a:prstGeom prst="rect">
            <a:avLst/>
          </a:prstGeom>
        </p:spPr>
        <p:txBody>
          <a:bodyPr wrap="square" lIns="0" tIns="0" rIns="0" bIns="0">
            <a:spAutoFit/>
          </a:bodyPr>
          <a:lstStyle>
            <a:lvl1pPr>
              <a:defRPr sz="4400" b="0" i="0">
                <a:solidFill>
                  <a:schemeClr val="tx2"/>
                </a:solidFill>
                <a:latin typeface="Calibri"/>
                <a:cs typeface="Calibri"/>
              </a:defRPr>
            </a:lvl1pPr>
          </a:lstStyle>
          <a:p>
            <a:endParaRPr/>
          </a:p>
        </p:txBody>
      </p:sp>
      <p:sp>
        <p:nvSpPr>
          <p:cNvPr id="3" name="Holder 3"/>
          <p:cNvSpPr>
            <a:spLocks noGrp="1"/>
          </p:cNvSpPr>
          <p:nvPr>
            <p:ph type="body" idx="1"/>
          </p:nvPr>
        </p:nvSpPr>
        <p:spPr>
          <a:xfrm>
            <a:off x="536038" y="1537027"/>
            <a:ext cx="8072119"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8051"/>
            <a:ext cx="2926080" cy="276999"/>
          </a:xfrm>
          <a:prstGeom prst="rect">
            <a:avLst/>
          </a:prstGeom>
        </p:spPr>
        <p:txBody>
          <a:bodyPr wrap="square" lIns="0" tIns="0" rIns="0" bIns="0">
            <a:spAutoFit/>
          </a:bodyPr>
          <a:lstStyle>
            <a:lvl1pPr algn="ctr">
              <a:defRPr>
                <a:solidFill>
                  <a:schemeClr val="tx1">
                    <a:tint val="75000"/>
                  </a:schemeClr>
                </a:solidFill>
              </a:defRPr>
            </a:lvl1pPr>
          </a:lstStyle>
          <a:p>
            <a:pPr defTabSz="910822"/>
            <a:endParaRPr lang="en-US">
              <a:solidFill>
                <a:prstClr val="black">
                  <a:tint val="75000"/>
                </a:prstClr>
              </a:solidFill>
            </a:endParaRPr>
          </a:p>
        </p:txBody>
      </p:sp>
      <p:sp>
        <p:nvSpPr>
          <p:cNvPr id="5" name="Holder 5"/>
          <p:cNvSpPr>
            <a:spLocks noGrp="1"/>
          </p:cNvSpPr>
          <p:nvPr>
            <p:ph type="dt" sz="half" idx="6"/>
          </p:nvPr>
        </p:nvSpPr>
        <p:spPr>
          <a:xfrm>
            <a:off x="457200" y="6378051"/>
            <a:ext cx="2103120" cy="276999"/>
          </a:xfrm>
          <a:prstGeom prst="rect">
            <a:avLst/>
          </a:prstGeom>
        </p:spPr>
        <p:txBody>
          <a:bodyPr wrap="square" lIns="0" tIns="0" rIns="0" bIns="0">
            <a:spAutoFit/>
          </a:bodyPr>
          <a:lstStyle>
            <a:lvl1pPr algn="l">
              <a:defRPr>
                <a:solidFill>
                  <a:schemeClr val="tx1">
                    <a:tint val="75000"/>
                  </a:schemeClr>
                </a:solidFill>
              </a:defRPr>
            </a:lvl1pPr>
          </a:lstStyle>
          <a:p>
            <a:pPr defTabSz="910822"/>
            <a:fld id="{1D8BD707-D9CF-40AE-B4C6-C98DA3205C09}" type="datetimeFigureOut">
              <a:rPr lang="en-US" smtClean="0">
                <a:solidFill>
                  <a:prstClr val="black">
                    <a:tint val="75000"/>
                  </a:prstClr>
                </a:solidFill>
              </a:rPr>
              <a:pPr defTabSz="910822"/>
              <a:t>5/25/17</a:t>
            </a:fld>
            <a:endParaRPr lang="en-US">
              <a:solidFill>
                <a:prstClr val="black">
                  <a:tint val="75000"/>
                </a:prstClr>
              </a:solidFill>
            </a:endParaRPr>
          </a:p>
        </p:txBody>
      </p:sp>
      <p:sp>
        <p:nvSpPr>
          <p:cNvPr id="6" name="Holder 6"/>
          <p:cNvSpPr>
            <a:spLocks noGrp="1"/>
          </p:cNvSpPr>
          <p:nvPr>
            <p:ph type="sldNum" sz="quarter" idx="7"/>
          </p:nvPr>
        </p:nvSpPr>
        <p:spPr>
          <a:xfrm>
            <a:off x="8422645" y="6455661"/>
            <a:ext cx="203834" cy="333425"/>
          </a:xfrm>
          <a:prstGeom prst="rect">
            <a:avLst/>
          </a:prstGeom>
        </p:spPr>
        <p:txBody>
          <a:bodyPr wrap="square" lIns="0" tIns="0" rIns="0" bIns="0">
            <a:spAutoFit/>
          </a:bodyPr>
          <a:lstStyle>
            <a:lvl1pPr>
              <a:defRPr sz="1200" b="0" i="0">
                <a:solidFill>
                  <a:srgbClr val="898989"/>
                </a:solidFill>
                <a:latin typeface="Calibri"/>
                <a:cs typeface="Calibri"/>
              </a:defRPr>
            </a:lvl1pPr>
          </a:lstStyle>
          <a:p>
            <a:pPr marL="25305" defTabSz="910822">
              <a:lnSpc>
                <a:spcPts val="1274"/>
              </a:lnSpc>
            </a:pPr>
            <a:fld id="{81D60167-4931-47E6-BA6A-407CBD079E47}" type="slidenum">
              <a:rPr lang="en-US" smtClean="0"/>
              <a:pPr marL="25305" defTabSz="910822">
                <a:lnSpc>
                  <a:spcPts val="1274"/>
                </a:lnSpc>
              </a:pPr>
              <a:t>‹#›</a:t>
            </a:fld>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584401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defRPr>
          <a:latin typeface="+mj-lt"/>
          <a:ea typeface="+mj-ea"/>
          <a:cs typeface="+mj-cs"/>
        </a:defRPr>
      </a:lvl1pPr>
    </p:titleStyle>
    <p:body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bodyStyle>
    <p:otherStyle>
      <a:lvl1pPr marL="0">
        <a:defRPr>
          <a:latin typeface="+mn-lt"/>
          <a:ea typeface="+mn-ea"/>
          <a:cs typeface="+mn-cs"/>
        </a:defRPr>
      </a:lvl1pPr>
      <a:lvl2pPr marL="455400">
        <a:defRPr>
          <a:latin typeface="+mn-lt"/>
          <a:ea typeface="+mn-ea"/>
          <a:cs typeface="+mn-cs"/>
        </a:defRPr>
      </a:lvl2pPr>
      <a:lvl3pPr marL="910822">
        <a:defRPr>
          <a:latin typeface="+mn-lt"/>
          <a:ea typeface="+mn-ea"/>
          <a:cs typeface="+mn-cs"/>
        </a:defRPr>
      </a:lvl3pPr>
      <a:lvl4pPr marL="1366245">
        <a:defRPr>
          <a:latin typeface="+mn-lt"/>
          <a:ea typeface="+mn-ea"/>
          <a:cs typeface="+mn-cs"/>
        </a:defRPr>
      </a:lvl4pPr>
      <a:lvl5pPr marL="1821652">
        <a:defRPr>
          <a:latin typeface="+mn-lt"/>
          <a:ea typeface="+mn-ea"/>
          <a:cs typeface="+mn-cs"/>
        </a:defRPr>
      </a:lvl5pPr>
      <a:lvl6pPr marL="2277062">
        <a:defRPr>
          <a:latin typeface="+mn-lt"/>
          <a:ea typeface="+mn-ea"/>
          <a:cs typeface="+mn-cs"/>
        </a:defRPr>
      </a:lvl6pPr>
      <a:lvl7pPr marL="2732485">
        <a:defRPr>
          <a:latin typeface="+mn-lt"/>
          <a:ea typeface="+mn-ea"/>
          <a:cs typeface="+mn-cs"/>
        </a:defRPr>
      </a:lvl7pPr>
      <a:lvl8pPr marL="3187887">
        <a:defRPr>
          <a:latin typeface="+mn-lt"/>
          <a:ea typeface="+mn-ea"/>
          <a:cs typeface="+mn-cs"/>
        </a:defRPr>
      </a:lvl8pPr>
      <a:lvl9pPr marL="364330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image" Target="../media/image5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4.png"/><Relationship Id="rId5" Type="http://schemas.openxmlformats.org/officeDocument/2006/relationships/image" Target="../media/image65.jpeg"/><Relationship Id="rId6" Type="http://schemas.openxmlformats.org/officeDocument/2006/relationships/image" Target="../media/image66.jpeg"/><Relationship Id="rId1" Type="http://schemas.openxmlformats.org/officeDocument/2006/relationships/slideLayout" Target="../slideLayouts/slideLayout43.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png"/><Relationship Id="rId3" Type="http://schemas.openxmlformats.org/officeDocument/2006/relationships/image" Target="../media/image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67.jpeg"/><Relationship Id="rId3" Type="http://schemas.openxmlformats.org/officeDocument/2006/relationships/image" Target="../media/image6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image" Target="../media/image69.png"/><Relationship Id="rId3"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71.jpeg"/><Relationship Id="rId3"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88.xml"/><Relationship Id="rId2" Type="http://schemas.openxmlformats.org/officeDocument/2006/relationships/notesSlide" Target="../notesSlides/notesSlid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xml"/><Relationship Id="rId3" Type="http://schemas.openxmlformats.org/officeDocument/2006/relationships/image" Target="../media/image7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3.xml"/><Relationship Id="rId3" Type="http://schemas.openxmlformats.org/officeDocument/2006/relationships/image" Target="../media/image76.jpe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jpeg"/><Relationship Id="rId1" Type="http://schemas.openxmlformats.org/officeDocument/2006/relationships/slideLayout" Target="../slideLayouts/slideLayout90.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1" Type="http://schemas.openxmlformats.org/officeDocument/2006/relationships/slideLayout" Target="../slideLayouts/slideLayout97.xml"/><Relationship Id="rId2" Type="http://schemas.openxmlformats.org/officeDocument/2006/relationships/image" Target="../media/image80.jpeg"/></Relationships>
</file>

<file path=ppt/slides/_rels/slide23.xml.rels><?xml version="1.0" encoding="UTF-8" standalone="yes"?>
<Relationships xmlns="http://schemas.openxmlformats.org/package/2006/relationships"><Relationship Id="rId9" Type="http://schemas.openxmlformats.org/officeDocument/2006/relationships/image" Target="../media/image94.png"/><Relationship Id="rId20" Type="http://schemas.openxmlformats.org/officeDocument/2006/relationships/image" Target="../media/image105.png"/><Relationship Id="rId21" Type="http://schemas.openxmlformats.org/officeDocument/2006/relationships/image" Target="../media/image106.png"/><Relationship Id="rId22" Type="http://schemas.openxmlformats.org/officeDocument/2006/relationships/image" Target="../media/image107.png"/><Relationship Id="rId23" Type="http://schemas.openxmlformats.org/officeDocument/2006/relationships/image" Target="../media/image108.png"/><Relationship Id="rId24" Type="http://schemas.openxmlformats.org/officeDocument/2006/relationships/image" Target="../media/image109.png"/><Relationship Id="rId25" Type="http://schemas.openxmlformats.org/officeDocument/2006/relationships/image" Target="../media/image110.png"/><Relationship Id="rId26" Type="http://schemas.openxmlformats.org/officeDocument/2006/relationships/image" Target="../media/image111.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png"/><Relationship Id="rId14" Type="http://schemas.openxmlformats.org/officeDocument/2006/relationships/image" Target="../media/image99.png"/><Relationship Id="rId15" Type="http://schemas.openxmlformats.org/officeDocument/2006/relationships/image" Target="../media/image100.png"/><Relationship Id="rId16" Type="http://schemas.openxmlformats.org/officeDocument/2006/relationships/image" Target="../media/image101.png"/><Relationship Id="rId17" Type="http://schemas.openxmlformats.org/officeDocument/2006/relationships/image" Target="../media/image102.png"/><Relationship Id="rId18" Type="http://schemas.openxmlformats.org/officeDocument/2006/relationships/image" Target="../media/image103.png"/><Relationship Id="rId19" Type="http://schemas.openxmlformats.org/officeDocument/2006/relationships/image" Target="../media/image104.png"/><Relationship Id="rId1" Type="http://schemas.openxmlformats.org/officeDocument/2006/relationships/slideLayout" Target="../slideLayouts/slideLayout95.xml"/><Relationship Id="rId2" Type="http://schemas.openxmlformats.org/officeDocument/2006/relationships/image" Target="../media/image87.jpe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1" Type="http://schemas.openxmlformats.org/officeDocument/2006/relationships/slideLayout" Target="../slideLayouts/slideLayout94.xml"/><Relationship Id="rId2" Type="http://schemas.openxmlformats.org/officeDocument/2006/relationships/image" Target="../media/image11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116.jpeg"/></Relationships>
</file>

<file path=ppt/slides/_rels/slide26.xml.rels><?xml version="1.0" encoding="UTF-8" standalone="yes"?>
<Relationships xmlns="http://schemas.openxmlformats.org/package/2006/relationships"><Relationship Id="rId3" Type="http://schemas.openxmlformats.org/officeDocument/2006/relationships/image" Target="../media/image117.jpeg"/><Relationship Id="rId4" Type="http://schemas.openxmlformats.org/officeDocument/2006/relationships/image" Target="../media/image118.jpeg"/><Relationship Id="rId1" Type="http://schemas.openxmlformats.org/officeDocument/2006/relationships/slideLayout" Target="../slideLayouts/slideLayout146.xml"/><Relationship Id="rId2" Type="http://schemas.openxmlformats.org/officeDocument/2006/relationships/hyperlink" Target="http://info.grcooling.com/grc-pic-cern-large-hadron-collide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19.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1.png"/><Relationship Id="rId5" Type="http://schemas.openxmlformats.org/officeDocument/2006/relationships/image" Target="../media/image122.jpeg"/><Relationship Id="rId6" Type="http://schemas.openxmlformats.org/officeDocument/2006/relationships/hyperlink" Target="http://www.kek.jp/en/NewsRoom/Release/20170411171500/" TargetMode="External"/><Relationship Id="rId1" Type="http://schemas.openxmlformats.org/officeDocument/2006/relationships/slideLayout" Target="../slideLayouts/slideLayout120.xml"/><Relationship Id="rId2" Type="http://schemas.openxmlformats.org/officeDocument/2006/relationships/image" Target="../media/image1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4.png"/><Relationship Id="rId1" Type="http://schemas.openxmlformats.org/officeDocument/2006/relationships/slideLayout" Target="../slideLayouts/slideLayout120.xml"/><Relationship Id="rId2" Type="http://schemas.openxmlformats.org/officeDocument/2006/relationships/image" Target="../media/image1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25.jpeg"/><Relationship Id="rId3" Type="http://schemas.openxmlformats.org/officeDocument/2006/relationships/image" Target="../media/image1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image" Target="../media/image12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128.png"/><Relationship Id="rId3" Type="http://schemas.openxmlformats.org/officeDocument/2006/relationships/image" Target="../media/image1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3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3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33.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13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image" Target="../media/image136.png"/><Relationship Id="rId3" Type="http://schemas.openxmlformats.org/officeDocument/2006/relationships/hyperlink" Target="http://www.spamhaus.org/statistics/tld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130.xml"/><Relationship Id="rId2" Type="http://schemas.openxmlformats.org/officeDocument/2006/relationships/image" Target="../media/image13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14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eg"/><Relationship Id="rId3" Type="http://schemas.openxmlformats.org/officeDocument/2006/relationships/image" Target="../media/image5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3.xml"/><Relationship Id="rId2" Type="http://schemas.openxmlformats.org/officeDocument/2006/relationships/image" Target="../media/image14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141.jpeg"/><Relationship Id="rId3" Type="http://schemas.openxmlformats.org/officeDocument/2006/relationships/image" Target="../media/image14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image" Target="../media/image14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5.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0.jpeg"/><Relationship Id="rId3" Type="http://schemas.openxmlformats.org/officeDocument/2006/relationships/image" Target="../media/image5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1.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152.png"/><Relationship Id="rId3" Type="http://schemas.openxmlformats.org/officeDocument/2006/relationships/image" Target="../media/image15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image" Target="../media/image154.png"/><Relationship Id="rId3" Type="http://schemas.openxmlformats.org/officeDocument/2006/relationships/image" Target="../media/image1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image" Target="../media/image156.png"/><Relationship Id="rId3" Type="http://schemas.openxmlformats.org/officeDocument/2006/relationships/image" Target="../media/image15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7.xml.rels><?xml version="1.0" encoding="UTF-8" standalone="yes"?>
<Relationships xmlns="http://schemas.openxmlformats.org/package/2006/relationships"><Relationship Id="rId3" Type="http://schemas.openxmlformats.org/officeDocument/2006/relationships/hyperlink" Target="https://indico.cern.ch/event/531810/contributions/2326350" TargetMode="External"/><Relationship Id="rId4" Type="http://schemas.openxmlformats.org/officeDocument/2006/relationships/hyperlink" Target="https://twiki.cern.ch/twiki/bin/view/IT/AfsPhaseoutExtDisco" TargetMode="External"/><Relationship Id="rId5" Type="http://schemas.openxmlformats.org/officeDocument/2006/relationships/image" Target="../media/image59.png"/><Relationship Id="rId1" Type="http://schemas.openxmlformats.org/officeDocument/2006/relationships/slideLayout" Target="../slideLayouts/slideLayout23.xml"/><Relationship Id="rId2" Type="http://schemas.openxmlformats.org/officeDocument/2006/relationships/image" Target="../media/image61.jpeg"/></Relationships>
</file>

<file path=ppt/slides/_rels/slide70.xml.rels><?xml version="1.0" encoding="UTF-8" standalone="yes"?>
<Relationships xmlns="http://schemas.openxmlformats.org/package/2006/relationships"><Relationship Id="rId11" Type="http://schemas.openxmlformats.org/officeDocument/2006/relationships/image" Target="../media/image166.png"/><Relationship Id="rId12" Type="http://schemas.openxmlformats.org/officeDocument/2006/relationships/image" Target="../media/image167.png"/><Relationship Id="rId13" Type="http://schemas.openxmlformats.org/officeDocument/2006/relationships/image" Target="../media/image168.png"/><Relationship Id="rId14" Type="http://schemas.openxmlformats.org/officeDocument/2006/relationships/image" Target="../media/image169.png"/><Relationship Id="rId1" Type="http://schemas.openxmlformats.org/officeDocument/2006/relationships/slideLayout" Target="../slideLayouts/slideLayout162.xml"/><Relationship Id="rId2" Type="http://schemas.openxmlformats.org/officeDocument/2006/relationships/image" Target="../media/image158.jpeg"/><Relationship Id="rId3" Type="http://schemas.openxmlformats.org/officeDocument/2006/relationships/image" Target="../media/image159.jpeg"/><Relationship Id="rId4" Type="http://schemas.openxmlformats.org/officeDocument/2006/relationships/image" Target="../media/image160.jpeg"/><Relationship Id="rId5" Type="http://schemas.openxmlformats.org/officeDocument/2006/relationships/hyperlink" Target="mailto:Andrew.McNab@cern.ch" TargetMode="External"/><Relationship Id="rId6" Type="http://schemas.openxmlformats.org/officeDocument/2006/relationships/image" Target="../media/image161.jpeg"/><Relationship Id="rId7" Type="http://schemas.openxmlformats.org/officeDocument/2006/relationships/image" Target="../media/image162.jpe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1" Type="http://schemas.openxmlformats.org/officeDocument/2006/relationships/slideLayout" Target="../slideLayouts/slideLayout162.xml"/><Relationship Id="rId2" Type="http://schemas.openxmlformats.org/officeDocument/2006/relationships/image" Target="../media/image170.png"/></Relationships>
</file>

<file path=ppt/slides/_rels/slide72.xml.rels><?xml version="1.0" encoding="UTF-8" standalone="yes"?>
<Relationships xmlns="http://schemas.openxmlformats.org/package/2006/relationships"><Relationship Id="rId3" Type="http://schemas.openxmlformats.org/officeDocument/2006/relationships/image" Target="../media/image175.jpeg"/><Relationship Id="rId4" Type="http://schemas.openxmlformats.org/officeDocument/2006/relationships/image" Target="../media/image176.png"/><Relationship Id="rId5" Type="http://schemas.openxmlformats.org/officeDocument/2006/relationships/image" Target="../media/image177.jpeg"/><Relationship Id="rId1" Type="http://schemas.openxmlformats.org/officeDocument/2006/relationships/slideLayout" Target="../slideLayouts/slideLayout161.xml"/><Relationship Id="rId2" Type="http://schemas.openxmlformats.org/officeDocument/2006/relationships/image" Target="../media/image17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image" Target="../media/image17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notesSlide" Target="../notesSlides/notesSlide5.xml"/><Relationship Id="rId3" Type="http://schemas.openxmlformats.org/officeDocument/2006/relationships/chart" Target="../charts/char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6.xml"/><Relationship Id="rId3" Type="http://schemas.openxmlformats.org/officeDocument/2006/relationships/image" Target="../media/image1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notesSlide" Target="../notesSlides/notesSlide7.xml"/><Relationship Id="rId3" Type="http://schemas.openxmlformats.org/officeDocument/2006/relationships/image" Target="../media/image1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1.xml"/><Relationship Id="rId2" Type="http://schemas.openxmlformats.org/officeDocument/2006/relationships/image" Target="../media/image1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59.png"/><Relationship Id="rId1" Type="http://schemas.openxmlformats.org/officeDocument/2006/relationships/slideLayout" Target="../slideLayouts/slideLayout28.xml"/><Relationship Id="rId2" Type="http://schemas.openxmlformats.org/officeDocument/2006/relationships/image" Target="../media/image6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182.emf"/></Relationships>
</file>

<file path=ppt/slides/_rels/slide81.xml.rels><?xml version="1.0" encoding="UTF-8" standalone="yes"?>
<Relationships xmlns="http://schemas.openxmlformats.org/package/2006/relationships"><Relationship Id="rId3" Type="http://schemas.openxmlformats.org/officeDocument/2006/relationships/image" Target="../media/image184.jpeg"/><Relationship Id="rId4" Type="http://schemas.openxmlformats.org/officeDocument/2006/relationships/image" Target="../media/image185.jpeg"/><Relationship Id="rId1" Type="http://schemas.openxmlformats.org/officeDocument/2006/relationships/slideLayout" Target="../slideLayouts/slideLayout229.xml"/><Relationship Id="rId2" Type="http://schemas.openxmlformats.org/officeDocument/2006/relationships/image" Target="../media/image18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image" Target="../media/image186.jpeg"/><Relationship Id="rId3" Type="http://schemas.openxmlformats.org/officeDocument/2006/relationships/image" Target="../media/image187.jpeg"/></Relationships>
</file>

<file path=ppt/slides/_rels/slide83.xml.rels><?xml version="1.0" encoding="UTF-8" standalone="yes"?>
<Relationships xmlns="http://schemas.openxmlformats.org/package/2006/relationships"><Relationship Id="rId3" Type="http://schemas.openxmlformats.org/officeDocument/2006/relationships/image" Target="../media/image189.jpeg"/><Relationship Id="rId4" Type="http://schemas.openxmlformats.org/officeDocument/2006/relationships/image" Target="../media/image190.jpeg"/><Relationship Id="rId5" Type="http://schemas.openxmlformats.org/officeDocument/2006/relationships/image" Target="../media/image191.jpeg"/><Relationship Id="rId1" Type="http://schemas.openxmlformats.org/officeDocument/2006/relationships/slideLayout" Target="../slideLayouts/slideLayout229.xml"/><Relationship Id="rId2" Type="http://schemas.openxmlformats.org/officeDocument/2006/relationships/image" Target="../media/image188.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472" y="1828890"/>
            <a:ext cx="7772400" cy="1470025"/>
          </a:xfrm>
        </p:spPr>
        <p:txBody>
          <a:bodyPr/>
          <a:lstStyle/>
          <a:p>
            <a:r>
              <a:rPr lang="en-US" dirty="0" smtClean="0"/>
              <a:t>HEPIX 2017 Budapest</a:t>
            </a:r>
            <a:endParaRPr lang="en-US" dirty="0"/>
          </a:p>
        </p:txBody>
      </p:sp>
      <p:sp>
        <p:nvSpPr>
          <p:cNvPr id="3" name="Subtitle 2"/>
          <p:cNvSpPr>
            <a:spLocks noGrp="1"/>
          </p:cNvSpPr>
          <p:nvPr>
            <p:ph type="subTitle" idx="1"/>
          </p:nvPr>
        </p:nvSpPr>
        <p:spPr>
          <a:xfrm>
            <a:off x="1374073" y="5714999"/>
            <a:ext cx="6400800" cy="1752600"/>
          </a:xfrm>
        </p:spPr>
        <p:txBody>
          <a:bodyPr/>
          <a:lstStyle/>
          <a:p>
            <a:r>
              <a:rPr lang="en-US" dirty="0" smtClean="0"/>
              <a:t>Michele Michelotto</a:t>
            </a:r>
            <a:endParaRPr lang="en-US" dirty="0"/>
          </a:p>
        </p:txBody>
      </p:sp>
      <p:pic>
        <p:nvPicPr>
          <p:cNvPr id="1026" name="Picture 2" descr="E:\Download\hepix-budapest-2017\budapest2.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762" y="3048137"/>
            <a:ext cx="9148949" cy="256599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8801" y="0"/>
            <a:ext cx="2094629" cy="18135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315200" y="0"/>
            <a:ext cx="1828800" cy="181356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25080"/>
            <a:r>
              <a:rPr spc="-238" dirty="0"/>
              <a:t>Securit</a:t>
            </a:r>
            <a:r>
              <a:rPr spc="-268" dirty="0"/>
              <a:t>y</a:t>
            </a:r>
          </a:p>
        </p:txBody>
      </p:sp>
      <p:sp>
        <p:nvSpPr>
          <p:cNvPr id="3" name="object 3"/>
          <p:cNvSpPr txBox="1">
            <a:spLocks noGrp="1"/>
          </p:cNvSpPr>
          <p:nvPr>
            <p:ph type="body" idx="1"/>
          </p:nvPr>
        </p:nvSpPr>
        <p:spPr>
          <a:xfrm>
            <a:off x="688920" y="1253398"/>
            <a:ext cx="7766303" cy="4719241"/>
          </a:xfrm>
          <a:prstGeom prst="rect">
            <a:avLst/>
          </a:prstGeom>
        </p:spPr>
        <p:txBody>
          <a:bodyPr vert="horz" wrap="square" lIns="0" tIns="0" rIns="0" bIns="0" rtlCol="0">
            <a:spAutoFit/>
          </a:bodyPr>
          <a:lstStyle/>
          <a:p>
            <a:pPr marR="3124482" algn="ctr"/>
            <a:r>
              <a:rPr spc="-248" dirty="0"/>
              <a:t>SSO  </a:t>
            </a:r>
            <a:r>
              <a:rPr spc="-50" dirty="0"/>
              <a:t>for </a:t>
            </a:r>
            <a:r>
              <a:rPr spc="-59" dirty="0"/>
              <a:t>trusted</a:t>
            </a:r>
            <a:r>
              <a:rPr spc="119" dirty="0"/>
              <a:t> </a:t>
            </a:r>
            <a:r>
              <a:rPr spc="-109" dirty="0"/>
              <a:t>organisations:</a:t>
            </a:r>
          </a:p>
          <a:p>
            <a:pPr marL="328495">
              <a:spcBef>
                <a:spcPts val="811"/>
              </a:spcBef>
            </a:pPr>
            <a:r>
              <a:rPr sz="1000" spc="73" baseline="37037" dirty="0">
                <a:solidFill>
                  <a:srgbClr val="0052A0"/>
                </a:solidFill>
                <a:latin typeface="Calibri"/>
                <a:cs typeface="Calibri"/>
              </a:rPr>
              <a:t>❼      </a:t>
            </a:r>
            <a:r>
              <a:rPr spc="-139" dirty="0"/>
              <a:t>eduGAIN </a:t>
            </a:r>
            <a:r>
              <a:rPr spc="-119" dirty="0"/>
              <a:t>supports </a:t>
            </a:r>
            <a:r>
              <a:rPr spc="-188" dirty="0"/>
              <a:t>1000s  </a:t>
            </a:r>
            <a:r>
              <a:rPr spc="-40" dirty="0"/>
              <a:t>of</a:t>
            </a:r>
            <a:r>
              <a:rPr spc="404" dirty="0"/>
              <a:t> </a:t>
            </a:r>
            <a:r>
              <a:rPr spc="-119" dirty="0"/>
              <a:t>organisations</a:t>
            </a:r>
            <a:endParaRPr>
              <a:latin typeface="Calibri"/>
              <a:cs typeface="Calibri"/>
            </a:endParaRPr>
          </a:p>
          <a:p>
            <a:pPr marL="25080" marR="363593" indent="303425">
              <a:lnSpc>
                <a:spcPts val="4299"/>
              </a:lnSpc>
              <a:spcBef>
                <a:spcPts val="149"/>
              </a:spcBef>
            </a:pPr>
            <a:r>
              <a:rPr sz="1000" spc="73" baseline="37037" dirty="0">
                <a:solidFill>
                  <a:srgbClr val="0052A0"/>
                </a:solidFill>
                <a:latin typeface="Calibri"/>
                <a:cs typeface="Calibri"/>
              </a:rPr>
              <a:t>❼ </a:t>
            </a:r>
            <a:r>
              <a:rPr spc="-178" dirty="0"/>
              <a:t>CERN </a:t>
            </a:r>
            <a:r>
              <a:rPr spc="-119" dirty="0"/>
              <a:t>supports </a:t>
            </a:r>
            <a:r>
              <a:rPr spc="-30" dirty="0"/>
              <a:t>Sirtfi-compliant </a:t>
            </a:r>
            <a:r>
              <a:rPr spc="-119" dirty="0"/>
              <a:t>organisations  </a:t>
            </a:r>
            <a:r>
              <a:rPr spc="-89" dirty="0"/>
              <a:t>Future </a:t>
            </a:r>
            <a:r>
              <a:rPr spc="-79" dirty="0"/>
              <a:t>authorisation</a:t>
            </a:r>
            <a:r>
              <a:rPr spc="404" dirty="0"/>
              <a:t> </a:t>
            </a:r>
            <a:r>
              <a:rPr spc="-149" dirty="0"/>
              <a:t>service:</a:t>
            </a:r>
            <a:endParaRPr>
              <a:latin typeface="Calibri"/>
              <a:cs typeface="Calibri"/>
            </a:endParaRPr>
          </a:p>
          <a:p>
            <a:pPr marL="328495">
              <a:spcBef>
                <a:spcPts val="504"/>
              </a:spcBef>
            </a:pPr>
            <a:r>
              <a:rPr sz="1000" spc="73" baseline="37037" dirty="0">
                <a:solidFill>
                  <a:srgbClr val="0052A0"/>
                </a:solidFill>
                <a:latin typeface="Calibri"/>
                <a:cs typeface="Calibri"/>
              </a:rPr>
              <a:t>❼      </a:t>
            </a:r>
            <a:r>
              <a:rPr spc="-99" dirty="0"/>
              <a:t>To </a:t>
            </a:r>
            <a:r>
              <a:rPr spc="-188" dirty="0"/>
              <a:t>manage  </a:t>
            </a:r>
            <a:r>
              <a:rPr spc="-79" dirty="0"/>
              <a:t>authorisation </a:t>
            </a:r>
            <a:r>
              <a:rPr spc="-50" dirty="0"/>
              <a:t>for</a:t>
            </a:r>
            <a:r>
              <a:rPr spc="357" dirty="0"/>
              <a:t> </a:t>
            </a:r>
            <a:r>
              <a:rPr spc="-198" dirty="0"/>
              <a:t>apps</a:t>
            </a:r>
            <a:endParaRPr>
              <a:latin typeface="Calibri"/>
              <a:cs typeface="Calibri"/>
            </a:endParaRPr>
          </a:p>
          <a:p>
            <a:pPr marL="25080" marR="4459802" indent="303425">
              <a:lnSpc>
                <a:spcPts val="4299"/>
              </a:lnSpc>
              <a:spcBef>
                <a:spcPts val="149"/>
              </a:spcBef>
            </a:pPr>
            <a:r>
              <a:rPr sz="1000" spc="73" baseline="37037" dirty="0">
                <a:solidFill>
                  <a:srgbClr val="0052A0"/>
                </a:solidFill>
                <a:latin typeface="Calibri"/>
                <a:cs typeface="Calibri"/>
              </a:rPr>
              <a:t>❼ </a:t>
            </a:r>
            <a:r>
              <a:rPr spc="-89" dirty="0"/>
              <a:t>App-specific </a:t>
            </a:r>
            <a:r>
              <a:rPr spc="-149" dirty="0"/>
              <a:t>roles  </a:t>
            </a:r>
            <a:r>
              <a:rPr spc="-30" dirty="0"/>
              <a:t>WhiteHat</a:t>
            </a:r>
            <a:r>
              <a:rPr spc="69" dirty="0"/>
              <a:t> </a:t>
            </a:r>
            <a:r>
              <a:rPr spc="-40" dirty="0"/>
              <a:t>training:</a:t>
            </a:r>
            <a:endParaRPr>
              <a:latin typeface="Calibri"/>
              <a:cs typeface="Calibri"/>
            </a:endParaRPr>
          </a:p>
          <a:p>
            <a:pPr marL="328495">
              <a:spcBef>
                <a:spcPts val="504"/>
              </a:spcBef>
            </a:pPr>
            <a:r>
              <a:rPr sz="1000" spc="73" baseline="37037" dirty="0">
                <a:solidFill>
                  <a:srgbClr val="0052A0"/>
                </a:solidFill>
                <a:latin typeface="Calibri"/>
                <a:cs typeface="Calibri"/>
              </a:rPr>
              <a:t>❼      </a:t>
            </a:r>
            <a:r>
              <a:rPr spc="-89" dirty="0"/>
              <a:t>Pen-testing </a:t>
            </a:r>
            <a:r>
              <a:rPr spc="-50" dirty="0"/>
              <a:t>for </a:t>
            </a:r>
            <a:r>
              <a:rPr spc="-89" dirty="0"/>
              <a:t>improving </a:t>
            </a:r>
            <a:r>
              <a:rPr spc="-109" dirty="0"/>
              <a:t>security </a:t>
            </a:r>
            <a:r>
              <a:rPr spc="-149" dirty="0"/>
              <a:t>and </a:t>
            </a:r>
            <a:r>
              <a:rPr spc="416" dirty="0"/>
              <a:t> </a:t>
            </a:r>
            <a:r>
              <a:rPr spc="-139" dirty="0"/>
              <a:t>resilience</a:t>
            </a:r>
            <a:endParaRPr>
              <a:latin typeface="Calibri"/>
              <a:cs typeface="Calibri"/>
            </a:endParaRPr>
          </a:p>
          <a:p>
            <a:pPr marL="328495">
              <a:spcBef>
                <a:spcPts val="811"/>
              </a:spcBef>
            </a:pPr>
            <a:r>
              <a:rPr sz="1000" spc="73" baseline="37037" dirty="0">
                <a:solidFill>
                  <a:srgbClr val="0052A0"/>
                </a:solidFill>
                <a:latin typeface="Calibri"/>
                <a:cs typeface="Calibri"/>
              </a:rPr>
              <a:t>❼      </a:t>
            </a:r>
            <a:r>
              <a:rPr spc="-99" dirty="0"/>
              <a:t>Trainings </a:t>
            </a:r>
            <a:r>
              <a:rPr spc="-139" dirty="0"/>
              <a:t>given</a:t>
            </a:r>
            <a:r>
              <a:rPr spc="248" dirty="0"/>
              <a:t> </a:t>
            </a:r>
            <a:r>
              <a:rPr spc="-99" dirty="0"/>
              <a:t>regularly</a:t>
            </a:r>
            <a:endParaRPr>
              <a:latin typeface="Calibri"/>
              <a:cs typeface="Calibri"/>
            </a:endParaRPr>
          </a:p>
        </p:txBody>
      </p:sp>
      <p:sp>
        <p:nvSpPr>
          <p:cNvPr id="4" name="object 4"/>
          <p:cNvSpPr/>
          <p:nvPr/>
        </p:nvSpPr>
        <p:spPr>
          <a:xfrm>
            <a:off x="133"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pPr defTabSz="1805491"/>
            <a:endParaRPr smtClean="0">
              <a:solidFill>
                <a:prstClr val="black"/>
              </a:solidFill>
            </a:endParaRPr>
          </a:p>
        </p:txBody>
      </p:sp>
      <p:sp>
        <p:nvSpPr>
          <p:cNvPr id="5" name="object 5"/>
          <p:cNvSpPr/>
          <p:nvPr/>
        </p:nvSpPr>
        <p:spPr>
          <a:xfrm>
            <a:off x="120109" y="6263388"/>
            <a:ext cx="505424" cy="499261"/>
          </a:xfrm>
          <a:prstGeom prst="rect">
            <a:avLst/>
          </a:prstGeom>
          <a:blipFill>
            <a:blip r:embed="rId2" cstate="print"/>
            <a:stretch>
              <a:fillRect/>
            </a:stretch>
          </a:blipFill>
        </p:spPr>
        <p:txBody>
          <a:bodyPr wrap="square" lIns="0" tIns="0" rIns="0" bIns="0" rtlCol="0"/>
          <a:lstStyle/>
          <a:p>
            <a:pPr defTabSz="1805491"/>
            <a:endParaRPr smtClean="0">
              <a:solidFill>
                <a:prstClr val="black"/>
              </a:solidFill>
            </a:endParaRPr>
          </a:p>
        </p:txBody>
      </p:sp>
      <p:sp>
        <p:nvSpPr>
          <p:cNvPr id="6" name="object 6"/>
          <p:cNvSpPr txBox="1">
            <a:spLocks noGrp="1"/>
          </p:cNvSpPr>
          <p:nvPr>
            <p:ph type="dt" sz="half" idx="6"/>
          </p:nvPr>
        </p:nvSpPr>
        <p:spPr>
          <a:prstGeom prst="rect">
            <a:avLst/>
          </a:prstGeom>
        </p:spPr>
        <p:txBody>
          <a:bodyPr vert="horz" wrap="square" lIns="0" tIns="0" rIns="0" bIns="0" rtlCol="0">
            <a:spAutoFit/>
          </a:bodyPr>
          <a:lstStyle/>
          <a:p>
            <a:pPr marL="25080">
              <a:lnSpc>
                <a:spcPts val="1517"/>
              </a:lnSpc>
            </a:pPr>
            <a:r>
              <a:rPr spc="109" dirty="0"/>
              <a:t>HEPiX </a:t>
            </a:r>
            <a:r>
              <a:rPr spc="-10" dirty="0"/>
              <a:t>Spring</a:t>
            </a:r>
            <a:r>
              <a:rPr spc="-119" dirty="0"/>
              <a:t> </a:t>
            </a:r>
            <a:r>
              <a:rPr spc="-30" dirty="0"/>
              <a:t>2017</a:t>
            </a: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25080">
              <a:lnSpc>
                <a:spcPts val="1517"/>
              </a:lnSpc>
            </a:pPr>
            <a:r>
              <a:rPr spc="89" dirty="0"/>
              <a:t>CERN </a:t>
            </a:r>
            <a:r>
              <a:rPr spc="10" dirty="0"/>
              <a:t>Site</a:t>
            </a:r>
            <a:r>
              <a:rPr spc="-99" dirty="0"/>
              <a:t> </a:t>
            </a:r>
            <a:r>
              <a:rPr dirty="0"/>
              <a:t>Report</a:t>
            </a:r>
          </a:p>
        </p:txBody>
      </p:sp>
      <p:sp>
        <p:nvSpPr>
          <p:cNvPr id="8" name="object 8"/>
          <p:cNvSpPr txBox="1">
            <a:spLocks noGrp="1"/>
          </p:cNvSpPr>
          <p:nvPr>
            <p:ph type="sldNum" sz="quarter" idx="7"/>
          </p:nvPr>
        </p:nvSpPr>
        <p:spPr>
          <a:xfrm>
            <a:off x="8782740" y="6435087"/>
            <a:ext cx="288424" cy="192360"/>
          </a:xfrm>
          <a:prstGeom prst="rect">
            <a:avLst/>
          </a:prstGeom>
        </p:spPr>
        <p:txBody>
          <a:bodyPr vert="horz" wrap="square" lIns="0" tIns="0" rIns="0" bIns="0" rtlCol="0">
            <a:spAutoFit/>
          </a:bodyPr>
          <a:lstStyle/>
          <a:p>
            <a:pPr marL="50163">
              <a:lnSpc>
                <a:spcPts val="1517"/>
              </a:lnSpc>
            </a:pPr>
            <a:r>
              <a:rPr spc="-30" dirty="0"/>
              <a:t>25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59249784"/>
      </p:ext>
    </p:extLst>
  </p:cSld>
  <p:clrMapOvr>
    <a:masterClrMapping/>
  </p:clrMapOvr>
  <p:transition>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203204" y="88903"/>
            <a:ext cx="927100" cy="8128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3" name="object 3"/>
          <p:cNvSpPr/>
          <p:nvPr/>
        </p:nvSpPr>
        <p:spPr>
          <a:xfrm>
            <a:off x="8064500" y="63503"/>
            <a:ext cx="876300" cy="86360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4" name="object 4"/>
          <p:cNvSpPr txBox="1">
            <a:spLocks noGrp="1"/>
          </p:cNvSpPr>
          <p:nvPr>
            <p:ph type="title"/>
          </p:nvPr>
        </p:nvSpPr>
        <p:spPr>
          <a:xfrm>
            <a:off x="1198949" y="290372"/>
            <a:ext cx="6746100" cy="821700"/>
          </a:xfrm>
          <a:prstGeom prst="rect">
            <a:avLst/>
          </a:prstGeom>
        </p:spPr>
        <p:txBody>
          <a:bodyPr vert="horz" wrap="square" lIns="0" tIns="143193" rIns="0" bIns="0" rtlCol="0">
            <a:spAutoFit/>
          </a:bodyPr>
          <a:lstStyle/>
          <a:p>
            <a:pPr marL="163815"/>
            <a:r>
              <a:rPr spc="-20" dirty="0"/>
              <a:t>ECMWF </a:t>
            </a:r>
            <a:r>
              <a:rPr spc="-10" dirty="0"/>
              <a:t>moving </a:t>
            </a:r>
            <a:r>
              <a:rPr spc="10" dirty="0"/>
              <a:t>to</a:t>
            </a:r>
            <a:r>
              <a:rPr spc="-5" dirty="0"/>
              <a:t> </a:t>
            </a:r>
            <a:r>
              <a:rPr spc="-10" dirty="0"/>
              <a:t>Bologna!</a:t>
            </a:r>
          </a:p>
        </p:txBody>
      </p:sp>
      <p:sp>
        <p:nvSpPr>
          <p:cNvPr id="5" name="object 5"/>
          <p:cNvSpPr txBox="1"/>
          <p:nvPr/>
        </p:nvSpPr>
        <p:spPr>
          <a:xfrm>
            <a:off x="535941" y="1602823"/>
            <a:ext cx="6139180" cy="3996992"/>
          </a:xfrm>
          <a:prstGeom prst="rect">
            <a:avLst/>
          </a:prstGeom>
        </p:spPr>
        <p:txBody>
          <a:bodyPr vert="horz" wrap="square" lIns="0" tIns="0" rIns="0" bIns="0" rtlCol="0">
            <a:spAutoFit/>
          </a:bodyPr>
          <a:lstStyle/>
          <a:p>
            <a:pPr marL="354215" marR="2690729" indent="-341565" defTabSz="910822">
              <a:lnSpc>
                <a:spcPct val="129600"/>
              </a:lnSpc>
              <a:buFont typeface="Arial"/>
              <a:buChar char="•"/>
              <a:tabLst>
                <a:tab pos="354215" algn="l"/>
              </a:tabLst>
            </a:pPr>
            <a:r>
              <a:rPr b="1" spc="10" dirty="0">
                <a:solidFill>
                  <a:prstClr val="black"/>
                </a:solidFill>
                <a:cs typeface="Calibri"/>
              </a:rPr>
              <a:t>Bologna </a:t>
            </a:r>
            <a:r>
              <a:rPr spc="-5" dirty="0">
                <a:solidFill>
                  <a:prstClr val="black"/>
                </a:solidFill>
                <a:cs typeface="Calibri"/>
              </a:rPr>
              <a:t>has </a:t>
            </a:r>
            <a:r>
              <a:rPr spc="-15" dirty="0">
                <a:solidFill>
                  <a:prstClr val="black"/>
                </a:solidFill>
                <a:cs typeface="Calibri"/>
              </a:rPr>
              <a:t>been chosen </a:t>
            </a:r>
            <a:r>
              <a:rPr spc="-5" dirty="0">
                <a:solidFill>
                  <a:prstClr val="black"/>
                </a:solidFill>
                <a:cs typeface="Calibri"/>
              </a:rPr>
              <a:t>to </a:t>
            </a:r>
            <a:r>
              <a:rPr spc="-30" dirty="0">
                <a:solidFill>
                  <a:prstClr val="black"/>
                </a:solidFill>
                <a:cs typeface="Calibri"/>
              </a:rPr>
              <a:t>host  </a:t>
            </a:r>
            <a:r>
              <a:rPr spc="-20" dirty="0">
                <a:solidFill>
                  <a:prstClr val="black"/>
                </a:solidFill>
                <a:cs typeface="Calibri"/>
              </a:rPr>
              <a:t>the </a:t>
            </a:r>
            <a:r>
              <a:rPr b="1" spc="5" dirty="0">
                <a:solidFill>
                  <a:prstClr val="black"/>
                </a:solidFill>
                <a:cs typeface="Calibri"/>
              </a:rPr>
              <a:t>new </a:t>
            </a:r>
            <a:r>
              <a:rPr b="1" spc="-15" dirty="0">
                <a:solidFill>
                  <a:prstClr val="black"/>
                </a:solidFill>
                <a:cs typeface="Calibri"/>
              </a:rPr>
              <a:t>Data </a:t>
            </a:r>
            <a:r>
              <a:rPr b="1" spc="5" dirty="0">
                <a:solidFill>
                  <a:prstClr val="black"/>
                </a:solidFill>
                <a:cs typeface="Calibri"/>
              </a:rPr>
              <a:t>Center </a:t>
            </a:r>
            <a:r>
              <a:rPr spc="-25" dirty="0">
                <a:solidFill>
                  <a:prstClr val="black"/>
                </a:solidFill>
                <a:cs typeface="Calibri"/>
              </a:rPr>
              <a:t>of</a:t>
            </a:r>
            <a:r>
              <a:rPr spc="-114" dirty="0">
                <a:solidFill>
                  <a:prstClr val="black"/>
                </a:solidFill>
                <a:cs typeface="Calibri"/>
              </a:rPr>
              <a:t> </a:t>
            </a:r>
            <a:r>
              <a:rPr spc="-20" dirty="0">
                <a:solidFill>
                  <a:prstClr val="black"/>
                </a:solidFill>
                <a:cs typeface="Calibri"/>
              </a:rPr>
              <a:t>the</a:t>
            </a:r>
            <a:endParaRPr>
              <a:solidFill>
                <a:prstClr val="black"/>
              </a:solidFill>
              <a:cs typeface="Calibri"/>
            </a:endParaRPr>
          </a:p>
          <a:p>
            <a:pPr marL="354215" marR="538904" defTabSz="910822">
              <a:lnSpc>
                <a:spcPct val="129600"/>
              </a:lnSpc>
            </a:pPr>
            <a:r>
              <a:rPr b="1" spc="5" dirty="0">
                <a:solidFill>
                  <a:srgbClr val="17375E"/>
                </a:solidFill>
                <a:cs typeface="Calibri"/>
              </a:rPr>
              <a:t>European</a:t>
            </a:r>
            <a:r>
              <a:rPr b="1" spc="-80" dirty="0">
                <a:solidFill>
                  <a:srgbClr val="17375E"/>
                </a:solidFill>
                <a:cs typeface="Calibri"/>
              </a:rPr>
              <a:t> </a:t>
            </a:r>
            <a:r>
              <a:rPr b="1" spc="5" dirty="0">
                <a:solidFill>
                  <a:srgbClr val="17375E"/>
                </a:solidFill>
                <a:cs typeface="Calibri"/>
              </a:rPr>
              <a:t>Center</a:t>
            </a:r>
            <a:r>
              <a:rPr b="1" spc="-155" dirty="0">
                <a:solidFill>
                  <a:srgbClr val="17375E"/>
                </a:solidFill>
                <a:cs typeface="Calibri"/>
              </a:rPr>
              <a:t> </a:t>
            </a:r>
            <a:r>
              <a:rPr b="1" spc="20" dirty="0">
                <a:solidFill>
                  <a:srgbClr val="17375E"/>
                </a:solidFill>
                <a:cs typeface="Calibri"/>
              </a:rPr>
              <a:t>for</a:t>
            </a:r>
            <a:r>
              <a:rPr b="1" spc="-55" dirty="0">
                <a:solidFill>
                  <a:srgbClr val="17375E"/>
                </a:solidFill>
                <a:cs typeface="Calibri"/>
              </a:rPr>
              <a:t> </a:t>
            </a:r>
            <a:r>
              <a:rPr b="1" spc="-70" dirty="0">
                <a:solidFill>
                  <a:srgbClr val="17375E"/>
                </a:solidFill>
                <a:cs typeface="Calibri"/>
              </a:rPr>
              <a:t>Medium-­‐Range</a:t>
            </a:r>
            <a:r>
              <a:rPr b="1" spc="-120" dirty="0">
                <a:solidFill>
                  <a:srgbClr val="17375E"/>
                </a:solidFill>
                <a:cs typeface="Calibri"/>
              </a:rPr>
              <a:t> </a:t>
            </a:r>
            <a:r>
              <a:rPr b="1" spc="-20" dirty="0">
                <a:solidFill>
                  <a:srgbClr val="17375E"/>
                </a:solidFill>
                <a:cs typeface="Calibri"/>
              </a:rPr>
              <a:t>Weather</a:t>
            </a:r>
            <a:r>
              <a:rPr b="1" spc="-155" dirty="0">
                <a:solidFill>
                  <a:srgbClr val="17375E"/>
                </a:solidFill>
                <a:cs typeface="Calibri"/>
              </a:rPr>
              <a:t> </a:t>
            </a:r>
            <a:r>
              <a:rPr b="1" spc="-5" dirty="0">
                <a:solidFill>
                  <a:srgbClr val="17375E"/>
                </a:solidFill>
                <a:cs typeface="Calibri"/>
              </a:rPr>
              <a:t>Forecasts  </a:t>
            </a:r>
            <a:r>
              <a:rPr b="1" spc="10" dirty="0">
                <a:solidFill>
                  <a:srgbClr val="17375E"/>
                </a:solidFill>
                <a:cs typeface="Calibri"/>
              </a:rPr>
              <a:t>(ECMWF)</a:t>
            </a:r>
            <a:r>
              <a:rPr spc="10" dirty="0">
                <a:solidFill>
                  <a:prstClr val="black"/>
                </a:solidFill>
                <a:cs typeface="Calibri"/>
              </a:rPr>
              <a:t>.</a:t>
            </a:r>
            <a:endParaRPr>
              <a:solidFill>
                <a:prstClr val="black"/>
              </a:solidFill>
              <a:cs typeface="Calibri"/>
            </a:endParaRPr>
          </a:p>
          <a:p>
            <a:pPr marL="354215" indent="-341565" defTabSz="910822">
              <a:spcBef>
                <a:spcPts val="1140"/>
              </a:spcBef>
              <a:buFont typeface="Arial"/>
              <a:buChar char="•"/>
              <a:tabLst>
                <a:tab pos="354215" algn="l"/>
              </a:tabLst>
            </a:pPr>
            <a:r>
              <a:rPr spc="-100" dirty="0">
                <a:solidFill>
                  <a:prstClr val="black"/>
                </a:solidFill>
                <a:cs typeface="Calibri"/>
              </a:rPr>
              <a:t>INFN-­‐T1,</a:t>
            </a:r>
            <a:r>
              <a:rPr spc="-165" dirty="0">
                <a:solidFill>
                  <a:prstClr val="black"/>
                </a:solidFill>
                <a:cs typeface="Calibri"/>
              </a:rPr>
              <a:t> </a:t>
            </a:r>
            <a:r>
              <a:rPr spc="30" dirty="0">
                <a:solidFill>
                  <a:prstClr val="black"/>
                </a:solidFill>
                <a:cs typeface="Calibri"/>
              </a:rPr>
              <a:t>CINECA</a:t>
            </a:r>
            <a:r>
              <a:rPr spc="-155" dirty="0">
                <a:solidFill>
                  <a:prstClr val="black"/>
                </a:solidFill>
                <a:cs typeface="Calibri"/>
              </a:rPr>
              <a:t> </a:t>
            </a:r>
            <a:r>
              <a:rPr spc="-5" dirty="0">
                <a:solidFill>
                  <a:prstClr val="black"/>
                </a:solidFill>
                <a:cs typeface="Calibri"/>
              </a:rPr>
              <a:t>and</a:t>
            </a:r>
            <a:r>
              <a:rPr spc="-60" dirty="0">
                <a:solidFill>
                  <a:prstClr val="black"/>
                </a:solidFill>
                <a:cs typeface="Calibri"/>
              </a:rPr>
              <a:t> </a:t>
            </a:r>
            <a:r>
              <a:rPr dirty="0">
                <a:solidFill>
                  <a:prstClr val="black"/>
                </a:solidFill>
                <a:cs typeface="Calibri"/>
              </a:rPr>
              <a:t>ECMWF</a:t>
            </a:r>
            <a:r>
              <a:rPr spc="-45" dirty="0">
                <a:solidFill>
                  <a:prstClr val="black"/>
                </a:solidFill>
                <a:cs typeface="Calibri"/>
              </a:rPr>
              <a:t> </a:t>
            </a:r>
            <a:r>
              <a:rPr spc="5" dirty="0">
                <a:solidFill>
                  <a:prstClr val="black"/>
                </a:solidFill>
                <a:cs typeface="Calibri"/>
              </a:rPr>
              <a:t>all</a:t>
            </a:r>
            <a:r>
              <a:rPr spc="-30" dirty="0">
                <a:solidFill>
                  <a:prstClr val="black"/>
                </a:solidFill>
                <a:cs typeface="Calibri"/>
              </a:rPr>
              <a:t> </a:t>
            </a:r>
            <a:r>
              <a:rPr dirty="0">
                <a:solidFill>
                  <a:prstClr val="black"/>
                </a:solidFill>
                <a:cs typeface="Calibri"/>
              </a:rPr>
              <a:t>located</a:t>
            </a:r>
            <a:r>
              <a:rPr spc="-60" dirty="0">
                <a:solidFill>
                  <a:prstClr val="black"/>
                </a:solidFill>
                <a:cs typeface="Calibri"/>
              </a:rPr>
              <a:t> </a:t>
            </a:r>
            <a:r>
              <a:rPr spc="-10" dirty="0">
                <a:solidFill>
                  <a:prstClr val="black"/>
                </a:solidFill>
                <a:cs typeface="Calibri"/>
              </a:rPr>
              <a:t>in</a:t>
            </a:r>
            <a:r>
              <a:rPr spc="35" dirty="0">
                <a:solidFill>
                  <a:prstClr val="black"/>
                </a:solidFill>
                <a:cs typeface="Calibri"/>
              </a:rPr>
              <a:t> </a:t>
            </a:r>
            <a:r>
              <a:rPr spc="-30" dirty="0">
                <a:solidFill>
                  <a:prstClr val="black"/>
                </a:solidFill>
                <a:cs typeface="Calibri"/>
              </a:rPr>
              <a:t>Bologna</a:t>
            </a:r>
            <a:endParaRPr>
              <a:solidFill>
                <a:prstClr val="black"/>
              </a:solidFill>
              <a:cs typeface="Calibri"/>
            </a:endParaRPr>
          </a:p>
          <a:p>
            <a:pPr marL="759030" lvl="1" indent="-290958" defTabSz="910822">
              <a:spcBef>
                <a:spcPts val="240"/>
              </a:spcBef>
              <a:buFont typeface="Arial"/>
              <a:buChar char="–"/>
              <a:tabLst>
                <a:tab pos="758395" algn="l"/>
                <a:tab pos="759030" algn="l"/>
              </a:tabLst>
            </a:pPr>
            <a:r>
              <a:rPr sz="1500" dirty="0">
                <a:solidFill>
                  <a:prstClr val="black"/>
                </a:solidFill>
                <a:cs typeface="Calibri"/>
              </a:rPr>
              <a:t>CINECA </a:t>
            </a:r>
            <a:r>
              <a:rPr sz="1500" spc="-5" dirty="0">
                <a:solidFill>
                  <a:prstClr val="black"/>
                </a:solidFill>
                <a:cs typeface="Calibri"/>
              </a:rPr>
              <a:t>#12 </a:t>
            </a:r>
            <a:r>
              <a:rPr sz="1500" dirty="0">
                <a:solidFill>
                  <a:prstClr val="black"/>
                </a:solidFill>
                <a:cs typeface="Calibri"/>
              </a:rPr>
              <a:t>on top</a:t>
            </a:r>
            <a:r>
              <a:rPr sz="1500" spc="-140" dirty="0">
                <a:solidFill>
                  <a:prstClr val="black"/>
                </a:solidFill>
                <a:cs typeface="Calibri"/>
              </a:rPr>
              <a:t> </a:t>
            </a:r>
            <a:r>
              <a:rPr sz="1500" spc="20" dirty="0">
                <a:solidFill>
                  <a:prstClr val="black"/>
                </a:solidFill>
                <a:cs typeface="Calibri"/>
              </a:rPr>
              <a:t>500</a:t>
            </a:r>
            <a:endParaRPr sz="1500">
              <a:solidFill>
                <a:prstClr val="black"/>
              </a:solidFill>
              <a:cs typeface="Calibri"/>
            </a:endParaRPr>
          </a:p>
          <a:p>
            <a:pPr marL="759030" lvl="1" indent="-290958" defTabSz="910822">
              <a:buFont typeface="Arial"/>
              <a:buChar char="–"/>
              <a:tabLst>
                <a:tab pos="758395" algn="l"/>
                <a:tab pos="759030" algn="l"/>
              </a:tabLst>
            </a:pPr>
            <a:r>
              <a:rPr sz="1500" spc="-15" dirty="0">
                <a:solidFill>
                  <a:prstClr val="black"/>
                </a:solidFill>
                <a:cs typeface="Calibri"/>
              </a:rPr>
              <a:t>ECMWF </a:t>
            </a:r>
            <a:r>
              <a:rPr sz="1500" spc="-5" dirty="0">
                <a:solidFill>
                  <a:prstClr val="black"/>
                </a:solidFill>
                <a:cs typeface="Calibri"/>
              </a:rPr>
              <a:t>#24 </a:t>
            </a:r>
            <a:r>
              <a:rPr sz="1500" dirty="0">
                <a:solidFill>
                  <a:prstClr val="black"/>
                </a:solidFill>
                <a:cs typeface="Calibri"/>
              </a:rPr>
              <a:t>on top</a:t>
            </a:r>
            <a:r>
              <a:rPr sz="1500" spc="-40" dirty="0">
                <a:solidFill>
                  <a:prstClr val="black"/>
                </a:solidFill>
                <a:cs typeface="Calibri"/>
              </a:rPr>
              <a:t> </a:t>
            </a:r>
            <a:r>
              <a:rPr sz="1500" spc="25" dirty="0">
                <a:solidFill>
                  <a:prstClr val="black"/>
                </a:solidFill>
                <a:cs typeface="Calibri"/>
              </a:rPr>
              <a:t>500</a:t>
            </a:r>
            <a:endParaRPr sz="1500">
              <a:solidFill>
                <a:prstClr val="black"/>
              </a:solidFill>
              <a:cs typeface="Calibri"/>
            </a:endParaRPr>
          </a:p>
          <a:p>
            <a:pPr marL="354215" marR="5080" indent="-341565" defTabSz="910822">
              <a:lnSpc>
                <a:spcPct val="129600"/>
              </a:lnSpc>
              <a:spcBef>
                <a:spcPts val="160"/>
              </a:spcBef>
              <a:buFont typeface="Arial"/>
              <a:buChar char="•"/>
              <a:tabLst>
                <a:tab pos="354215" algn="l"/>
              </a:tabLst>
            </a:pPr>
            <a:r>
              <a:rPr spc="-30" dirty="0">
                <a:solidFill>
                  <a:prstClr val="black"/>
                </a:solidFill>
                <a:cs typeface="Calibri"/>
              </a:rPr>
              <a:t>Bologna </a:t>
            </a:r>
            <a:r>
              <a:rPr spc="-5" dirty="0">
                <a:solidFill>
                  <a:prstClr val="black"/>
                </a:solidFill>
                <a:cs typeface="Calibri"/>
              </a:rPr>
              <a:t>to </a:t>
            </a:r>
            <a:r>
              <a:rPr spc="-20" dirty="0">
                <a:solidFill>
                  <a:prstClr val="black"/>
                </a:solidFill>
                <a:cs typeface="Calibri"/>
              </a:rPr>
              <a:t>become </a:t>
            </a:r>
            <a:r>
              <a:rPr spc="-35" dirty="0">
                <a:solidFill>
                  <a:prstClr val="black"/>
                </a:solidFill>
                <a:cs typeface="Calibri"/>
              </a:rPr>
              <a:t>one </a:t>
            </a:r>
            <a:r>
              <a:rPr spc="-25" dirty="0">
                <a:solidFill>
                  <a:prstClr val="black"/>
                </a:solidFill>
                <a:cs typeface="Calibri"/>
              </a:rPr>
              <a:t>of </a:t>
            </a:r>
            <a:r>
              <a:rPr spc="-20" dirty="0">
                <a:solidFill>
                  <a:prstClr val="black"/>
                </a:solidFill>
                <a:cs typeface="Calibri"/>
              </a:rPr>
              <a:t>the </a:t>
            </a:r>
            <a:r>
              <a:rPr spc="-25" dirty="0">
                <a:solidFill>
                  <a:prstClr val="black"/>
                </a:solidFill>
                <a:cs typeface="Calibri"/>
              </a:rPr>
              <a:t>biggest </a:t>
            </a:r>
            <a:r>
              <a:rPr spc="-5" dirty="0">
                <a:solidFill>
                  <a:prstClr val="black"/>
                </a:solidFill>
                <a:cs typeface="Calibri"/>
              </a:rPr>
              <a:t>center </a:t>
            </a:r>
            <a:r>
              <a:rPr spc="-35" dirty="0">
                <a:solidFill>
                  <a:prstClr val="black"/>
                </a:solidFill>
                <a:cs typeface="Calibri"/>
              </a:rPr>
              <a:t>for </a:t>
            </a:r>
            <a:r>
              <a:rPr spc="-25" dirty="0">
                <a:solidFill>
                  <a:prstClr val="black"/>
                </a:solidFill>
                <a:cs typeface="Calibri"/>
              </a:rPr>
              <a:t>computing </a:t>
            </a:r>
            <a:r>
              <a:rPr spc="-10" dirty="0">
                <a:solidFill>
                  <a:prstClr val="black"/>
                </a:solidFill>
                <a:cs typeface="Calibri"/>
              </a:rPr>
              <a:t>in  </a:t>
            </a:r>
            <a:r>
              <a:rPr spc="-30" dirty="0">
                <a:solidFill>
                  <a:prstClr val="black"/>
                </a:solidFill>
                <a:cs typeface="Calibri"/>
              </a:rPr>
              <a:t>Europe</a:t>
            </a:r>
            <a:endParaRPr>
              <a:solidFill>
                <a:prstClr val="black"/>
              </a:solidFill>
              <a:cs typeface="Calibri"/>
            </a:endParaRPr>
          </a:p>
          <a:p>
            <a:pPr marL="354215" indent="-341565" defTabSz="910822">
              <a:spcBef>
                <a:spcPts val="1140"/>
              </a:spcBef>
              <a:buFont typeface="Arial"/>
              <a:buChar char="•"/>
              <a:tabLst>
                <a:tab pos="354215" algn="l"/>
              </a:tabLst>
            </a:pPr>
            <a:r>
              <a:rPr spc="-10" dirty="0">
                <a:solidFill>
                  <a:prstClr val="black"/>
                </a:solidFill>
                <a:cs typeface="Calibri"/>
              </a:rPr>
              <a:t>The </a:t>
            </a:r>
            <a:r>
              <a:rPr spc="-20" dirty="0">
                <a:solidFill>
                  <a:prstClr val="black"/>
                </a:solidFill>
                <a:cs typeface="Calibri"/>
              </a:rPr>
              <a:t>new </a:t>
            </a:r>
            <a:r>
              <a:rPr spc="-5" dirty="0">
                <a:solidFill>
                  <a:prstClr val="black"/>
                </a:solidFill>
                <a:cs typeface="Calibri"/>
              </a:rPr>
              <a:t>facility </a:t>
            </a:r>
            <a:r>
              <a:rPr spc="-25" dirty="0">
                <a:solidFill>
                  <a:prstClr val="black"/>
                </a:solidFill>
                <a:cs typeface="Calibri"/>
              </a:rPr>
              <a:t>would be </a:t>
            </a:r>
            <a:r>
              <a:rPr spc="-10" dirty="0">
                <a:solidFill>
                  <a:prstClr val="black"/>
                </a:solidFill>
                <a:cs typeface="Calibri"/>
              </a:rPr>
              <a:t>shared </a:t>
            </a:r>
            <a:r>
              <a:rPr spc="-5" dirty="0">
                <a:solidFill>
                  <a:prstClr val="black"/>
                </a:solidFill>
                <a:cs typeface="Calibri"/>
              </a:rPr>
              <a:t>with </a:t>
            </a:r>
            <a:r>
              <a:rPr spc="-25" dirty="0">
                <a:solidFill>
                  <a:prstClr val="black"/>
                </a:solidFill>
                <a:cs typeface="Calibri"/>
              </a:rPr>
              <a:t>other </a:t>
            </a:r>
            <a:r>
              <a:rPr spc="75" dirty="0">
                <a:solidFill>
                  <a:prstClr val="black"/>
                </a:solidFill>
                <a:cs typeface="Calibri"/>
              </a:rPr>
              <a:t> </a:t>
            </a:r>
            <a:r>
              <a:rPr spc="-20" dirty="0">
                <a:solidFill>
                  <a:prstClr val="black"/>
                </a:solidFill>
                <a:cs typeface="Calibri"/>
              </a:rPr>
              <a:t>users</a:t>
            </a:r>
            <a:endParaRPr>
              <a:solidFill>
                <a:prstClr val="black"/>
              </a:solidFill>
              <a:cs typeface="Calibri"/>
            </a:endParaRPr>
          </a:p>
          <a:p>
            <a:pPr marL="759030" lvl="1" indent="-290958" defTabSz="910822">
              <a:spcBef>
                <a:spcPts val="240"/>
              </a:spcBef>
              <a:buFont typeface="Arial"/>
              <a:buChar char="–"/>
              <a:tabLst>
                <a:tab pos="758395" algn="l"/>
                <a:tab pos="759030" algn="l"/>
              </a:tabLst>
            </a:pPr>
            <a:r>
              <a:rPr sz="1500" spc="15" dirty="0">
                <a:solidFill>
                  <a:prstClr val="black"/>
                </a:solidFill>
                <a:cs typeface="Calibri"/>
              </a:rPr>
              <a:t>An </a:t>
            </a:r>
            <a:r>
              <a:rPr sz="1500" spc="-5" dirty="0">
                <a:solidFill>
                  <a:prstClr val="black"/>
                </a:solidFill>
                <a:cs typeface="Calibri"/>
              </a:rPr>
              <a:t>opportunity </a:t>
            </a:r>
            <a:r>
              <a:rPr sz="1500" spc="15" dirty="0">
                <a:solidFill>
                  <a:prstClr val="black"/>
                </a:solidFill>
                <a:cs typeface="Calibri"/>
              </a:rPr>
              <a:t>for </a:t>
            </a:r>
            <a:r>
              <a:rPr sz="1500" spc="-95" dirty="0">
                <a:solidFill>
                  <a:prstClr val="black"/>
                </a:solidFill>
                <a:cs typeface="Calibri"/>
              </a:rPr>
              <a:t>INFN-­‐T1 </a:t>
            </a:r>
            <a:r>
              <a:rPr sz="1500" spc="-5" dirty="0">
                <a:solidFill>
                  <a:prstClr val="black"/>
                </a:solidFill>
                <a:cs typeface="Calibri"/>
              </a:rPr>
              <a:t>to </a:t>
            </a:r>
            <a:r>
              <a:rPr sz="1500" spc="5" dirty="0">
                <a:solidFill>
                  <a:prstClr val="black"/>
                </a:solidFill>
                <a:cs typeface="Calibri"/>
              </a:rPr>
              <a:t>move</a:t>
            </a:r>
            <a:r>
              <a:rPr sz="1500" spc="-250" dirty="0">
                <a:solidFill>
                  <a:prstClr val="black"/>
                </a:solidFill>
                <a:cs typeface="Calibri"/>
              </a:rPr>
              <a:t> </a:t>
            </a:r>
            <a:r>
              <a:rPr sz="1500" spc="-5" dirty="0">
                <a:solidFill>
                  <a:prstClr val="black"/>
                </a:solidFill>
                <a:cs typeface="Calibri"/>
              </a:rPr>
              <a:t>to </a:t>
            </a:r>
            <a:r>
              <a:rPr sz="1500" dirty="0">
                <a:solidFill>
                  <a:prstClr val="black"/>
                </a:solidFill>
                <a:cs typeface="Calibri"/>
              </a:rPr>
              <a:t>the </a:t>
            </a:r>
            <a:r>
              <a:rPr sz="1500" spc="-5" dirty="0">
                <a:solidFill>
                  <a:prstClr val="black"/>
                </a:solidFill>
                <a:cs typeface="Calibri"/>
              </a:rPr>
              <a:t>same </a:t>
            </a:r>
            <a:r>
              <a:rPr sz="1500" spc="-20" dirty="0">
                <a:solidFill>
                  <a:prstClr val="black"/>
                </a:solidFill>
                <a:cs typeface="Calibri"/>
              </a:rPr>
              <a:t>location</a:t>
            </a:r>
            <a:endParaRPr sz="1500">
              <a:solidFill>
                <a:prstClr val="black"/>
              </a:solidFill>
              <a:cs typeface="Calibri"/>
            </a:endParaRPr>
          </a:p>
          <a:p>
            <a:pPr marL="759030" lvl="1" indent="-290958" defTabSz="910822">
              <a:buFont typeface="Arial"/>
              <a:buChar char="–"/>
              <a:tabLst>
                <a:tab pos="758395" algn="l"/>
                <a:tab pos="759030" algn="l"/>
              </a:tabLst>
            </a:pPr>
            <a:r>
              <a:rPr sz="1500" spc="-5" dirty="0">
                <a:solidFill>
                  <a:prstClr val="black"/>
                </a:solidFill>
                <a:cs typeface="Calibri"/>
              </a:rPr>
              <a:t>May </a:t>
            </a:r>
            <a:r>
              <a:rPr sz="1500" spc="-15" dirty="0">
                <a:solidFill>
                  <a:prstClr val="black"/>
                </a:solidFill>
                <a:cs typeface="Calibri"/>
              </a:rPr>
              <a:t>mark </a:t>
            </a:r>
            <a:r>
              <a:rPr sz="1500" dirty="0">
                <a:solidFill>
                  <a:prstClr val="black"/>
                </a:solidFill>
                <a:cs typeface="Calibri"/>
              </a:rPr>
              <a:t>the </a:t>
            </a:r>
            <a:r>
              <a:rPr sz="1500" spc="-15" dirty="0">
                <a:solidFill>
                  <a:prstClr val="black"/>
                </a:solidFill>
                <a:cs typeface="Calibri"/>
              </a:rPr>
              <a:t>end </a:t>
            </a:r>
            <a:r>
              <a:rPr sz="1500" dirty="0">
                <a:solidFill>
                  <a:prstClr val="black"/>
                </a:solidFill>
                <a:cs typeface="Calibri"/>
              </a:rPr>
              <a:t>of </a:t>
            </a:r>
            <a:r>
              <a:rPr sz="1500" spc="-25" dirty="0">
                <a:solidFill>
                  <a:prstClr val="black"/>
                </a:solidFill>
                <a:cs typeface="Calibri"/>
              </a:rPr>
              <a:t>“Garage </a:t>
            </a:r>
            <a:r>
              <a:rPr sz="1500" spc="-20" dirty="0">
                <a:solidFill>
                  <a:prstClr val="black"/>
                </a:solidFill>
                <a:cs typeface="Calibri"/>
              </a:rPr>
              <a:t>Era” </a:t>
            </a:r>
            <a:r>
              <a:rPr sz="1500" spc="15" dirty="0">
                <a:solidFill>
                  <a:prstClr val="black"/>
                </a:solidFill>
                <a:cs typeface="Calibri"/>
              </a:rPr>
              <a:t>for</a:t>
            </a:r>
            <a:r>
              <a:rPr sz="1500" spc="90" dirty="0">
                <a:solidFill>
                  <a:prstClr val="black"/>
                </a:solidFill>
                <a:cs typeface="Calibri"/>
              </a:rPr>
              <a:t> </a:t>
            </a:r>
            <a:r>
              <a:rPr sz="1500" spc="-100" dirty="0">
                <a:solidFill>
                  <a:prstClr val="black"/>
                </a:solidFill>
                <a:cs typeface="Calibri"/>
              </a:rPr>
              <a:t>INFN-­‐T1</a:t>
            </a:r>
            <a:endParaRPr sz="1500">
              <a:solidFill>
                <a:prstClr val="black"/>
              </a:solidFill>
              <a:cs typeface="Calibri"/>
            </a:endParaRPr>
          </a:p>
        </p:txBody>
      </p:sp>
      <p:sp>
        <p:nvSpPr>
          <p:cNvPr id="6" name="object 6"/>
          <p:cNvSpPr/>
          <p:nvPr/>
        </p:nvSpPr>
        <p:spPr>
          <a:xfrm>
            <a:off x="6807201" y="3581400"/>
            <a:ext cx="2070100" cy="355600"/>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7" name="object 7"/>
          <p:cNvSpPr/>
          <p:nvPr/>
        </p:nvSpPr>
        <p:spPr>
          <a:xfrm>
            <a:off x="8153401" y="4076700"/>
            <a:ext cx="723900" cy="787400"/>
          </a:xfrm>
          <a:prstGeom prst="rect">
            <a:avLst/>
          </a:prstGeom>
          <a:blipFill>
            <a:blip r:embed="rId5" cstate="print"/>
            <a:stretch>
              <a:fillRect/>
            </a:stretch>
          </a:blipFill>
        </p:spPr>
        <p:txBody>
          <a:bodyPr wrap="square" lIns="0" tIns="0" rIns="0" bIns="0" rtlCol="0"/>
          <a:lstStyle/>
          <a:p>
            <a:pPr defTabSz="910822"/>
            <a:endParaRPr smtClean="0">
              <a:solidFill>
                <a:prstClr val="black"/>
              </a:solidFill>
            </a:endParaRPr>
          </a:p>
        </p:txBody>
      </p:sp>
      <p:sp>
        <p:nvSpPr>
          <p:cNvPr id="8" name="object 8"/>
          <p:cNvSpPr/>
          <p:nvPr/>
        </p:nvSpPr>
        <p:spPr>
          <a:xfrm>
            <a:off x="7086600" y="4076700"/>
            <a:ext cx="787400" cy="78740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9" name="object 9"/>
          <p:cNvSpPr/>
          <p:nvPr/>
        </p:nvSpPr>
        <p:spPr>
          <a:xfrm>
            <a:off x="6819900" y="1752600"/>
            <a:ext cx="2095500" cy="1574800"/>
          </a:xfrm>
          <a:prstGeom prst="rect">
            <a:avLst/>
          </a:prstGeom>
          <a:blipFill>
            <a:blip r:embed="rId6" cstate="print"/>
            <a:stretch>
              <a:fillRect/>
            </a:stretch>
          </a:blipFill>
        </p:spPr>
        <p:txBody>
          <a:bodyPr wrap="square" lIns="0" tIns="0" rIns="0" bIns="0" rtlCol="0"/>
          <a:lstStyle/>
          <a:p>
            <a:pPr defTabSz="910822"/>
            <a:endParaRPr smtClean="0">
              <a:solidFill>
                <a:prstClr val="black"/>
              </a:solidFill>
            </a:endParaRPr>
          </a:p>
        </p:txBody>
      </p:sp>
      <p:sp>
        <p:nvSpPr>
          <p:cNvPr id="10" name="object 10"/>
          <p:cNvSpPr txBox="1"/>
          <p:nvPr/>
        </p:nvSpPr>
        <p:spPr>
          <a:xfrm>
            <a:off x="535940" y="6455600"/>
            <a:ext cx="800100" cy="166712"/>
          </a:xfrm>
          <a:prstGeom prst="rect">
            <a:avLst/>
          </a:prstGeom>
        </p:spPr>
        <p:txBody>
          <a:bodyPr vert="horz" wrap="square" lIns="0" tIns="0" rIns="0" bIns="0" rtlCol="0">
            <a:spAutoFit/>
          </a:bodyPr>
          <a:lstStyle/>
          <a:p>
            <a:pPr marL="12674" defTabSz="910822">
              <a:lnSpc>
                <a:spcPts val="1274"/>
              </a:lnSpc>
            </a:pPr>
            <a:r>
              <a:rPr sz="1200" spc="-105" dirty="0">
                <a:solidFill>
                  <a:srgbClr val="898989"/>
                </a:solidFill>
                <a:cs typeface="Calibri"/>
              </a:rPr>
              <a:t>24-­‐Apr-­‐2017</a:t>
            </a:r>
            <a:endParaRPr sz="1200">
              <a:solidFill>
                <a:prstClr val="black"/>
              </a:solidFill>
              <a:cs typeface="Calibri"/>
            </a:endParaRPr>
          </a:p>
        </p:txBody>
      </p:sp>
      <p:sp>
        <p:nvSpPr>
          <p:cNvPr id="11" name="object 11"/>
          <p:cNvSpPr txBox="1"/>
          <p:nvPr/>
        </p:nvSpPr>
        <p:spPr>
          <a:xfrm>
            <a:off x="3940176" y="6455600"/>
            <a:ext cx="1262380" cy="166712"/>
          </a:xfrm>
          <a:prstGeom prst="rect">
            <a:avLst/>
          </a:prstGeom>
        </p:spPr>
        <p:txBody>
          <a:bodyPr vert="horz" wrap="square" lIns="0" tIns="0" rIns="0" bIns="0" rtlCol="0">
            <a:spAutoFit/>
          </a:bodyPr>
          <a:lstStyle/>
          <a:p>
            <a:pPr marL="12674" defTabSz="910822">
              <a:lnSpc>
                <a:spcPts val="1274"/>
              </a:lnSpc>
            </a:pPr>
            <a:r>
              <a:rPr sz="1200" spc="15" dirty="0">
                <a:solidFill>
                  <a:srgbClr val="898989"/>
                </a:solidFill>
                <a:cs typeface="Calibri"/>
              </a:rPr>
              <a:t>Vladimir</a:t>
            </a:r>
            <a:r>
              <a:rPr sz="1200" spc="-180" dirty="0">
                <a:solidFill>
                  <a:srgbClr val="898989"/>
                </a:solidFill>
                <a:cs typeface="Calibri"/>
              </a:rPr>
              <a:t> </a:t>
            </a:r>
            <a:r>
              <a:rPr sz="1200" spc="-15" dirty="0">
                <a:solidFill>
                  <a:srgbClr val="898989"/>
                </a:solidFill>
                <a:cs typeface="Calibri"/>
              </a:rPr>
              <a:t>Sapunenko</a:t>
            </a:r>
            <a:endParaRPr sz="1200">
              <a:solidFill>
                <a:prstClr val="black"/>
              </a:solidFill>
              <a:cs typeface="Calibri"/>
            </a:endParaRPr>
          </a:p>
        </p:txBody>
      </p:sp>
      <p:sp>
        <p:nvSpPr>
          <p:cNvPr id="12" name="object 12"/>
          <p:cNvSpPr txBox="1"/>
          <p:nvPr/>
        </p:nvSpPr>
        <p:spPr>
          <a:xfrm>
            <a:off x="8511540" y="6455600"/>
            <a:ext cx="102870" cy="166712"/>
          </a:xfrm>
          <a:prstGeom prst="rect">
            <a:avLst/>
          </a:prstGeom>
        </p:spPr>
        <p:txBody>
          <a:bodyPr vert="horz" wrap="square" lIns="0" tIns="0" rIns="0" bIns="0" rtlCol="0">
            <a:spAutoFit/>
          </a:bodyPr>
          <a:lstStyle/>
          <a:p>
            <a:pPr marL="12674" defTabSz="910822">
              <a:lnSpc>
                <a:spcPts val="1274"/>
              </a:lnSpc>
            </a:pPr>
            <a:r>
              <a:rPr sz="1200" dirty="0">
                <a:solidFill>
                  <a:srgbClr val="898989"/>
                </a:solidFill>
                <a:cs typeface="Calibri"/>
              </a:rPr>
              <a:t>4</a:t>
            </a:r>
            <a:endParaRPr sz="12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0896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203204" y="88903"/>
            <a:ext cx="927100" cy="8128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3" name="object 3"/>
          <p:cNvSpPr/>
          <p:nvPr/>
        </p:nvSpPr>
        <p:spPr>
          <a:xfrm>
            <a:off x="8064500" y="63503"/>
            <a:ext cx="876300" cy="86360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4" name="object 4"/>
          <p:cNvSpPr txBox="1">
            <a:spLocks noGrp="1"/>
          </p:cNvSpPr>
          <p:nvPr>
            <p:ph type="title"/>
          </p:nvPr>
        </p:nvSpPr>
        <p:spPr>
          <a:xfrm>
            <a:off x="1224385" y="434001"/>
            <a:ext cx="6628765" cy="677108"/>
          </a:xfrm>
          <a:prstGeom prst="rect">
            <a:avLst/>
          </a:prstGeom>
        </p:spPr>
        <p:txBody>
          <a:bodyPr vert="horz" wrap="square" lIns="0" tIns="0" rIns="0" bIns="0" rtlCol="0">
            <a:spAutoFit/>
          </a:bodyPr>
          <a:lstStyle/>
          <a:p>
            <a:pPr marL="12674">
              <a:tabLst>
                <a:tab pos="5249246" algn="l"/>
              </a:tabLst>
            </a:pPr>
            <a:r>
              <a:rPr spc="-50" dirty="0"/>
              <a:t>E</a:t>
            </a:r>
            <a:r>
              <a:rPr spc="-5" dirty="0"/>
              <a:t>x</a:t>
            </a:r>
            <a:r>
              <a:rPr spc="25" dirty="0"/>
              <a:t>t</a:t>
            </a:r>
            <a:r>
              <a:rPr spc="10" dirty="0"/>
              <a:t>e</a:t>
            </a:r>
            <a:r>
              <a:rPr spc="-15" dirty="0"/>
              <a:t>nd</a:t>
            </a:r>
            <a:r>
              <a:rPr spc="-10" dirty="0"/>
              <a:t>i</a:t>
            </a:r>
            <a:r>
              <a:rPr spc="-15" dirty="0"/>
              <a:t>n</a:t>
            </a:r>
            <a:r>
              <a:rPr dirty="0"/>
              <a:t>g</a:t>
            </a:r>
            <a:r>
              <a:rPr spc="30" dirty="0"/>
              <a:t> </a:t>
            </a:r>
            <a:r>
              <a:rPr spc="25" dirty="0"/>
              <a:t>t</a:t>
            </a:r>
            <a:r>
              <a:rPr spc="-15" dirty="0"/>
              <a:t>h</a:t>
            </a:r>
            <a:r>
              <a:rPr dirty="0"/>
              <a:t>e</a:t>
            </a:r>
            <a:r>
              <a:rPr spc="15" dirty="0"/>
              <a:t> </a:t>
            </a:r>
            <a:r>
              <a:rPr spc="-145" dirty="0"/>
              <a:t>f</a:t>
            </a:r>
            <a:r>
              <a:rPr spc="-10" dirty="0"/>
              <a:t>a</a:t>
            </a:r>
            <a:r>
              <a:rPr spc="-35" dirty="0"/>
              <a:t>r</a:t>
            </a:r>
            <a:r>
              <a:rPr dirty="0"/>
              <a:t>m</a:t>
            </a:r>
            <a:r>
              <a:rPr spc="90" dirty="0"/>
              <a:t> </a:t>
            </a:r>
            <a:r>
              <a:rPr spc="-35" dirty="0"/>
              <a:t>2</a:t>
            </a:r>
            <a:r>
              <a:rPr spc="-37" baseline="24904" dirty="0"/>
              <a:t>n</a:t>
            </a:r>
            <a:r>
              <a:rPr baseline="24904" dirty="0"/>
              <a:t>d	</a:t>
            </a:r>
            <a:r>
              <a:rPr spc="-15" dirty="0"/>
              <a:t>ph</a:t>
            </a:r>
            <a:r>
              <a:rPr spc="-10" dirty="0"/>
              <a:t>a</a:t>
            </a:r>
            <a:r>
              <a:rPr spc="-20" dirty="0"/>
              <a:t>s</a:t>
            </a:r>
            <a:r>
              <a:rPr dirty="0"/>
              <a:t>e</a:t>
            </a:r>
            <a:endParaRPr/>
          </a:p>
        </p:txBody>
      </p:sp>
      <p:sp>
        <p:nvSpPr>
          <p:cNvPr id="6" name="object 6"/>
          <p:cNvSpPr txBox="1"/>
          <p:nvPr/>
        </p:nvSpPr>
        <p:spPr>
          <a:xfrm>
            <a:off x="535940" y="6455600"/>
            <a:ext cx="800100" cy="166712"/>
          </a:xfrm>
          <a:prstGeom prst="rect">
            <a:avLst/>
          </a:prstGeom>
        </p:spPr>
        <p:txBody>
          <a:bodyPr vert="horz" wrap="square" lIns="0" tIns="0" rIns="0" bIns="0" rtlCol="0">
            <a:spAutoFit/>
          </a:bodyPr>
          <a:lstStyle/>
          <a:p>
            <a:pPr marL="12674" defTabSz="910822">
              <a:lnSpc>
                <a:spcPts val="1274"/>
              </a:lnSpc>
            </a:pPr>
            <a:r>
              <a:rPr sz="1200" spc="-105" dirty="0">
                <a:solidFill>
                  <a:srgbClr val="898989"/>
                </a:solidFill>
                <a:cs typeface="Calibri"/>
              </a:rPr>
              <a:t>24-­‐Apr-­‐2017</a:t>
            </a:r>
            <a:endParaRPr sz="1200">
              <a:solidFill>
                <a:prstClr val="black"/>
              </a:solidFill>
              <a:cs typeface="Calibri"/>
            </a:endParaRPr>
          </a:p>
        </p:txBody>
      </p:sp>
      <p:sp>
        <p:nvSpPr>
          <p:cNvPr id="7" name="object 7"/>
          <p:cNvSpPr txBox="1"/>
          <p:nvPr/>
        </p:nvSpPr>
        <p:spPr>
          <a:xfrm>
            <a:off x="3940176" y="6455600"/>
            <a:ext cx="1262380" cy="166712"/>
          </a:xfrm>
          <a:prstGeom prst="rect">
            <a:avLst/>
          </a:prstGeom>
        </p:spPr>
        <p:txBody>
          <a:bodyPr vert="horz" wrap="square" lIns="0" tIns="0" rIns="0" bIns="0" rtlCol="0">
            <a:spAutoFit/>
          </a:bodyPr>
          <a:lstStyle/>
          <a:p>
            <a:pPr marL="12674" defTabSz="910822">
              <a:lnSpc>
                <a:spcPts val="1274"/>
              </a:lnSpc>
            </a:pPr>
            <a:r>
              <a:rPr sz="1200" spc="15" dirty="0">
                <a:solidFill>
                  <a:srgbClr val="898989"/>
                </a:solidFill>
                <a:cs typeface="Calibri"/>
              </a:rPr>
              <a:t>Vladimir</a:t>
            </a:r>
            <a:r>
              <a:rPr sz="1200" spc="-180" dirty="0">
                <a:solidFill>
                  <a:srgbClr val="898989"/>
                </a:solidFill>
                <a:cs typeface="Calibri"/>
              </a:rPr>
              <a:t> </a:t>
            </a:r>
            <a:r>
              <a:rPr sz="1200" spc="-15" dirty="0">
                <a:solidFill>
                  <a:srgbClr val="898989"/>
                </a:solidFill>
                <a:cs typeface="Calibri"/>
              </a:rPr>
              <a:t>Sapunenko</a:t>
            </a:r>
            <a:endParaRPr sz="1200">
              <a:solidFill>
                <a:prstClr val="black"/>
              </a:solidFill>
              <a:cs typeface="Calibri"/>
            </a:endParaRPr>
          </a:p>
        </p:txBody>
      </p:sp>
      <p:sp>
        <p:nvSpPr>
          <p:cNvPr id="8" name="object 8"/>
          <p:cNvSpPr txBox="1">
            <a:spLocks noGrp="1"/>
          </p:cNvSpPr>
          <p:nvPr>
            <p:ph type="sldNum" sz="quarter" idx="7"/>
          </p:nvPr>
        </p:nvSpPr>
        <p:spPr>
          <a:xfrm>
            <a:off x="8422645" y="6455600"/>
            <a:ext cx="203834" cy="166712"/>
          </a:xfrm>
          <a:prstGeom prst="rect">
            <a:avLst/>
          </a:prstGeom>
        </p:spPr>
        <p:txBody>
          <a:bodyPr vert="horz" wrap="square" lIns="0" tIns="0" rIns="0" bIns="0" rtlCol="0">
            <a:spAutoFit/>
          </a:bodyPr>
          <a:lstStyle/>
          <a:p>
            <a:pPr marL="25305">
              <a:lnSpc>
                <a:spcPts val="1274"/>
              </a:lnSpc>
            </a:pPr>
            <a:fld id="{81D60167-4931-47E6-BA6A-407CBD079E47}" type="slidenum">
              <a:rPr dirty="0"/>
              <a:pPr marL="25305">
                <a:lnSpc>
                  <a:spcPts val="1274"/>
                </a:lnSpc>
              </a:pPr>
              <a:t>12</a:t>
            </a:fld>
            <a:endParaRPr dirty="0"/>
          </a:p>
        </p:txBody>
      </p:sp>
      <p:sp>
        <p:nvSpPr>
          <p:cNvPr id="5" name="object 5"/>
          <p:cNvSpPr txBox="1"/>
          <p:nvPr/>
        </p:nvSpPr>
        <p:spPr>
          <a:xfrm>
            <a:off x="535941" y="1709455"/>
            <a:ext cx="7696834" cy="4606389"/>
          </a:xfrm>
          <a:prstGeom prst="rect">
            <a:avLst/>
          </a:prstGeom>
        </p:spPr>
        <p:txBody>
          <a:bodyPr vert="horz" wrap="square" lIns="0" tIns="0" rIns="0" bIns="0" rtlCol="0">
            <a:spAutoFit/>
          </a:bodyPr>
          <a:lstStyle/>
          <a:p>
            <a:pPr marL="354215" indent="-341565" defTabSz="910822">
              <a:buFont typeface="Arial"/>
              <a:buChar char="•"/>
              <a:tabLst>
                <a:tab pos="354215" algn="l"/>
              </a:tabLst>
            </a:pPr>
            <a:r>
              <a:rPr sz="3000" spc="-35" dirty="0">
                <a:solidFill>
                  <a:prstClr val="black"/>
                </a:solidFill>
                <a:cs typeface="Calibri"/>
              </a:rPr>
              <a:t>We </a:t>
            </a:r>
            <a:r>
              <a:rPr sz="3000" spc="15" dirty="0">
                <a:solidFill>
                  <a:prstClr val="black"/>
                </a:solidFill>
                <a:cs typeface="Calibri"/>
              </a:rPr>
              <a:t>successfully </a:t>
            </a:r>
            <a:r>
              <a:rPr sz="3000" spc="5" dirty="0">
                <a:solidFill>
                  <a:prstClr val="black"/>
                </a:solidFill>
                <a:cs typeface="Calibri"/>
              </a:rPr>
              <a:t>extended </a:t>
            </a:r>
            <a:r>
              <a:rPr sz="3000" spc="10" dirty="0">
                <a:solidFill>
                  <a:prstClr val="black"/>
                </a:solidFill>
                <a:cs typeface="Calibri"/>
              </a:rPr>
              <a:t>our </a:t>
            </a:r>
            <a:r>
              <a:rPr sz="3000" spc="-55" dirty="0">
                <a:solidFill>
                  <a:prstClr val="black"/>
                </a:solidFill>
                <a:cs typeface="Calibri"/>
              </a:rPr>
              <a:t>farm </a:t>
            </a:r>
            <a:r>
              <a:rPr sz="3000" spc="-5" dirty="0">
                <a:solidFill>
                  <a:prstClr val="black"/>
                </a:solidFill>
                <a:cs typeface="Calibri"/>
              </a:rPr>
              <a:t>to</a:t>
            </a:r>
            <a:r>
              <a:rPr sz="3000" spc="-295" dirty="0">
                <a:solidFill>
                  <a:prstClr val="black"/>
                </a:solidFill>
                <a:cs typeface="Calibri"/>
              </a:rPr>
              <a:t> </a:t>
            </a:r>
            <a:r>
              <a:rPr sz="3000" spc="-30" dirty="0">
                <a:solidFill>
                  <a:prstClr val="black"/>
                </a:solidFill>
                <a:cs typeface="Calibri"/>
              </a:rPr>
              <a:t>BARI</a:t>
            </a:r>
            <a:endParaRPr sz="3000">
              <a:solidFill>
                <a:prstClr val="black"/>
              </a:solidFill>
              <a:cs typeface="Calibri"/>
            </a:endParaRPr>
          </a:p>
          <a:p>
            <a:pPr marL="468055" defTabSz="910822">
              <a:spcBef>
                <a:spcPts val="500"/>
              </a:spcBef>
              <a:tabLst>
                <a:tab pos="758395" algn="l"/>
              </a:tabLst>
            </a:pPr>
            <a:r>
              <a:rPr sz="2600" dirty="0">
                <a:solidFill>
                  <a:prstClr val="black"/>
                </a:solidFill>
                <a:latin typeface="Arial"/>
                <a:cs typeface="Arial"/>
              </a:rPr>
              <a:t>•	</a:t>
            </a:r>
            <a:r>
              <a:rPr sz="2600" spc="-15" dirty="0">
                <a:solidFill>
                  <a:prstClr val="black"/>
                </a:solidFill>
                <a:cs typeface="Calibri"/>
              </a:rPr>
              <a:t>20k</a:t>
            </a:r>
            <a:r>
              <a:rPr sz="2600" spc="-65" dirty="0">
                <a:solidFill>
                  <a:prstClr val="black"/>
                </a:solidFill>
                <a:cs typeface="Calibri"/>
              </a:rPr>
              <a:t> </a:t>
            </a:r>
            <a:r>
              <a:rPr sz="2600" spc="-15" dirty="0">
                <a:solidFill>
                  <a:prstClr val="black"/>
                </a:solidFill>
                <a:cs typeface="Calibri"/>
              </a:rPr>
              <a:t>HS06</a:t>
            </a:r>
            <a:endParaRPr sz="2600">
              <a:solidFill>
                <a:prstClr val="black"/>
              </a:solidFill>
              <a:cs typeface="Calibri"/>
            </a:endParaRPr>
          </a:p>
          <a:p>
            <a:pPr defTabSz="910822">
              <a:spcBef>
                <a:spcPts val="50"/>
              </a:spcBef>
            </a:pPr>
            <a:endParaRPr sz="3900">
              <a:solidFill>
                <a:prstClr val="black"/>
              </a:solidFill>
              <a:latin typeface="Times New Roman"/>
              <a:cs typeface="Times New Roman"/>
            </a:endParaRPr>
          </a:p>
          <a:p>
            <a:pPr marL="354215" indent="-341565" defTabSz="910822">
              <a:buFont typeface="Arial"/>
              <a:buChar char="•"/>
              <a:tabLst>
                <a:tab pos="354215" algn="l"/>
              </a:tabLst>
            </a:pPr>
            <a:r>
              <a:rPr sz="3000" spc="-15" dirty="0">
                <a:solidFill>
                  <a:srgbClr val="FF0000"/>
                </a:solidFill>
                <a:cs typeface="Calibri"/>
              </a:rPr>
              <a:t>New</a:t>
            </a:r>
            <a:r>
              <a:rPr sz="3000" spc="-30" dirty="0">
                <a:solidFill>
                  <a:srgbClr val="FF0000"/>
                </a:solidFill>
                <a:cs typeface="Calibri"/>
              </a:rPr>
              <a:t> </a:t>
            </a:r>
            <a:r>
              <a:rPr sz="3000" dirty="0">
                <a:solidFill>
                  <a:srgbClr val="FF0000"/>
                </a:solidFill>
                <a:cs typeface="Calibri"/>
              </a:rPr>
              <a:t>challenge</a:t>
            </a:r>
            <a:r>
              <a:rPr sz="3000" dirty="0">
                <a:solidFill>
                  <a:prstClr val="black"/>
                </a:solidFill>
                <a:cs typeface="Calibri"/>
              </a:rPr>
              <a:t>:</a:t>
            </a:r>
            <a:r>
              <a:rPr sz="3000" spc="-90" dirty="0">
                <a:solidFill>
                  <a:prstClr val="black"/>
                </a:solidFill>
                <a:cs typeface="Calibri"/>
              </a:rPr>
              <a:t> </a:t>
            </a:r>
            <a:r>
              <a:rPr sz="3000" spc="15" dirty="0">
                <a:solidFill>
                  <a:prstClr val="black"/>
                </a:solidFill>
                <a:cs typeface="Calibri"/>
              </a:rPr>
              <a:t>use</a:t>
            </a:r>
            <a:r>
              <a:rPr sz="3000" spc="-80" dirty="0">
                <a:solidFill>
                  <a:prstClr val="black"/>
                </a:solidFill>
                <a:cs typeface="Calibri"/>
              </a:rPr>
              <a:t> </a:t>
            </a:r>
            <a:r>
              <a:rPr sz="3000" dirty="0">
                <a:solidFill>
                  <a:prstClr val="black"/>
                </a:solidFill>
                <a:cs typeface="Calibri"/>
              </a:rPr>
              <a:t>a</a:t>
            </a:r>
            <a:r>
              <a:rPr sz="3000" spc="-20" dirty="0">
                <a:solidFill>
                  <a:prstClr val="black"/>
                </a:solidFill>
                <a:cs typeface="Calibri"/>
              </a:rPr>
              <a:t> </a:t>
            </a:r>
            <a:r>
              <a:rPr sz="3000" spc="10" dirty="0">
                <a:solidFill>
                  <a:prstClr val="black"/>
                </a:solidFill>
                <a:cs typeface="Calibri"/>
              </a:rPr>
              <a:t>cluster</a:t>
            </a:r>
            <a:r>
              <a:rPr sz="3000" spc="-130" dirty="0">
                <a:solidFill>
                  <a:prstClr val="black"/>
                </a:solidFill>
                <a:cs typeface="Calibri"/>
              </a:rPr>
              <a:t> </a:t>
            </a:r>
            <a:r>
              <a:rPr sz="3000" spc="10" dirty="0">
                <a:solidFill>
                  <a:prstClr val="black"/>
                </a:solidFill>
                <a:cs typeface="Calibri"/>
              </a:rPr>
              <a:t>hosted</a:t>
            </a:r>
            <a:r>
              <a:rPr sz="3000" spc="-160" dirty="0">
                <a:solidFill>
                  <a:prstClr val="black"/>
                </a:solidFill>
                <a:cs typeface="Calibri"/>
              </a:rPr>
              <a:t> </a:t>
            </a:r>
            <a:r>
              <a:rPr sz="3000" spc="10" dirty="0">
                <a:solidFill>
                  <a:prstClr val="black"/>
                </a:solidFill>
                <a:cs typeface="Calibri"/>
              </a:rPr>
              <a:t>by</a:t>
            </a:r>
            <a:r>
              <a:rPr sz="3000" spc="-45" dirty="0">
                <a:solidFill>
                  <a:prstClr val="black"/>
                </a:solidFill>
                <a:cs typeface="Calibri"/>
              </a:rPr>
              <a:t> </a:t>
            </a:r>
            <a:r>
              <a:rPr sz="3000" spc="5" dirty="0">
                <a:solidFill>
                  <a:prstClr val="black"/>
                </a:solidFill>
                <a:cs typeface="Calibri"/>
              </a:rPr>
              <a:t>CINECA</a:t>
            </a:r>
            <a:endParaRPr sz="3000">
              <a:solidFill>
                <a:prstClr val="black"/>
              </a:solidFill>
              <a:cs typeface="Calibri"/>
            </a:endParaRPr>
          </a:p>
          <a:p>
            <a:pPr marL="759030" lvl="1" indent="-290958" defTabSz="910822">
              <a:spcBef>
                <a:spcPts val="400"/>
              </a:spcBef>
              <a:buFont typeface="Arial"/>
              <a:buChar char="•"/>
              <a:tabLst>
                <a:tab pos="758395" algn="l"/>
                <a:tab pos="759030" algn="l"/>
              </a:tabLst>
            </a:pPr>
            <a:r>
              <a:rPr sz="2600" spc="15" dirty="0">
                <a:solidFill>
                  <a:prstClr val="black"/>
                </a:solidFill>
                <a:cs typeface="Calibri"/>
              </a:rPr>
              <a:t>Computing nodes</a:t>
            </a:r>
            <a:r>
              <a:rPr sz="2600" spc="-420" dirty="0">
                <a:solidFill>
                  <a:prstClr val="black"/>
                </a:solidFill>
                <a:cs typeface="Calibri"/>
              </a:rPr>
              <a:t> </a:t>
            </a:r>
            <a:r>
              <a:rPr sz="2600" spc="5" dirty="0">
                <a:solidFill>
                  <a:prstClr val="black"/>
                </a:solidFill>
                <a:cs typeface="Calibri"/>
              </a:rPr>
              <a:t>from </a:t>
            </a:r>
            <a:r>
              <a:rPr sz="2600" spc="-5" dirty="0">
                <a:solidFill>
                  <a:prstClr val="black"/>
                </a:solidFill>
                <a:cs typeface="Calibri"/>
              </a:rPr>
              <a:t>Marconi </a:t>
            </a:r>
            <a:r>
              <a:rPr sz="2600" spc="5" dirty="0">
                <a:solidFill>
                  <a:prstClr val="black"/>
                </a:solidFill>
                <a:cs typeface="Calibri"/>
              </a:rPr>
              <a:t>cluster</a:t>
            </a:r>
            <a:endParaRPr sz="2600">
              <a:solidFill>
                <a:prstClr val="black"/>
              </a:solidFill>
              <a:cs typeface="Calibri"/>
            </a:endParaRPr>
          </a:p>
          <a:p>
            <a:pPr marL="1151186" lvl="2" indent="-227700" defTabSz="910822">
              <a:lnSpc>
                <a:spcPts val="2620"/>
              </a:lnSpc>
              <a:spcBef>
                <a:spcPts val="80"/>
              </a:spcBef>
              <a:buFont typeface="Arial"/>
              <a:buChar char="•"/>
              <a:tabLst>
                <a:tab pos="1151186" algn="l"/>
              </a:tabLst>
            </a:pPr>
            <a:r>
              <a:rPr sz="2200" spc="-10" dirty="0">
                <a:solidFill>
                  <a:prstClr val="black"/>
                </a:solidFill>
                <a:cs typeface="Calibri"/>
              </a:rPr>
              <a:t>2x 2697v4</a:t>
            </a:r>
            <a:r>
              <a:rPr sz="2200" spc="-35" dirty="0">
                <a:solidFill>
                  <a:prstClr val="black"/>
                </a:solidFill>
                <a:cs typeface="Calibri"/>
              </a:rPr>
              <a:t> </a:t>
            </a:r>
            <a:r>
              <a:rPr sz="2200" spc="-10" dirty="0">
                <a:solidFill>
                  <a:prstClr val="black"/>
                </a:solidFill>
                <a:cs typeface="Calibri"/>
              </a:rPr>
              <a:t>CPUs</a:t>
            </a:r>
            <a:endParaRPr sz="2200">
              <a:solidFill>
                <a:prstClr val="black"/>
              </a:solidFill>
              <a:cs typeface="Calibri"/>
            </a:endParaRPr>
          </a:p>
          <a:p>
            <a:pPr marL="1151186" lvl="2" indent="-227700" defTabSz="910822">
              <a:lnSpc>
                <a:spcPts val="2600"/>
              </a:lnSpc>
              <a:buFont typeface="Arial"/>
              <a:buChar char="•"/>
              <a:tabLst>
                <a:tab pos="1151186" algn="l"/>
              </a:tabLst>
            </a:pPr>
            <a:r>
              <a:rPr sz="2200" spc="-10" dirty="0">
                <a:solidFill>
                  <a:prstClr val="black"/>
                </a:solidFill>
                <a:cs typeface="Calibri"/>
              </a:rPr>
              <a:t>128 </a:t>
            </a:r>
            <a:r>
              <a:rPr sz="2200" spc="5" dirty="0">
                <a:solidFill>
                  <a:prstClr val="black"/>
                </a:solidFill>
                <a:cs typeface="Calibri"/>
              </a:rPr>
              <a:t>GB</a:t>
            </a:r>
            <a:r>
              <a:rPr sz="2200" spc="-100" dirty="0">
                <a:solidFill>
                  <a:prstClr val="black"/>
                </a:solidFill>
                <a:cs typeface="Calibri"/>
              </a:rPr>
              <a:t> </a:t>
            </a:r>
            <a:r>
              <a:rPr sz="2200" spc="10" dirty="0">
                <a:solidFill>
                  <a:prstClr val="black"/>
                </a:solidFill>
                <a:cs typeface="Calibri"/>
              </a:rPr>
              <a:t>RAM</a:t>
            </a:r>
            <a:endParaRPr sz="2200">
              <a:solidFill>
                <a:prstClr val="black"/>
              </a:solidFill>
              <a:cs typeface="Calibri"/>
            </a:endParaRPr>
          </a:p>
          <a:p>
            <a:pPr marL="1151186" lvl="2" indent="-227700" defTabSz="910822">
              <a:lnSpc>
                <a:spcPts val="2620"/>
              </a:lnSpc>
              <a:buFont typeface="Arial"/>
              <a:buChar char="•"/>
              <a:tabLst>
                <a:tab pos="1151186" algn="l"/>
              </a:tabLst>
            </a:pPr>
            <a:r>
              <a:rPr sz="2200" dirty="0">
                <a:solidFill>
                  <a:prstClr val="black"/>
                </a:solidFill>
                <a:cs typeface="Calibri"/>
              </a:rPr>
              <a:t>2 x 1TB </a:t>
            </a:r>
            <a:r>
              <a:rPr sz="2200" spc="5" dirty="0">
                <a:solidFill>
                  <a:prstClr val="black"/>
                </a:solidFill>
                <a:cs typeface="Calibri"/>
              </a:rPr>
              <a:t>SAS</a:t>
            </a:r>
            <a:r>
              <a:rPr sz="2200" spc="-140" dirty="0">
                <a:solidFill>
                  <a:prstClr val="black"/>
                </a:solidFill>
                <a:cs typeface="Calibri"/>
              </a:rPr>
              <a:t> </a:t>
            </a:r>
            <a:r>
              <a:rPr sz="2200" spc="10" dirty="0">
                <a:solidFill>
                  <a:prstClr val="black"/>
                </a:solidFill>
                <a:cs typeface="Calibri"/>
              </a:rPr>
              <a:t>disks</a:t>
            </a:r>
            <a:endParaRPr sz="2200">
              <a:solidFill>
                <a:prstClr val="black"/>
              </a:solidFill>
              <a:cs typeface="Calibri"/>
            </a:endParaRPr>
          </a:p>
          <a:p>
            <a:pPr marL="1151186" lvl="2" indent="-227700" defTabSz="910822">
              <a:lnSpc>
                <a:spcPts val="2620"/>
              </a:lnSpc>
              <a:spcBef>
                <a:spcPts val="60"/>
              </a:spcBef>
              <a:buFont typeface="Arial"/>
              <a:buChar char="•"/>
              <a:tabLst>
                <a:tab pos="1151186" algn="l"/>
              </a:tabLst>
            </a:pPr>
            <a:r>
              <a:rPr sz="2200" spc="-10" dirty="0">
                <a:solidFill>
                  <a:prstClr val="black"/>
                </a:solidFill>
                <a:cs typeface="Calibri"/>
              </a:rPr>
              <a:t>2x </a:t>
            </a:r>
            <a:r>
              <a:rPr sz="2200" spc="5" dirty="0">
                <a:solidFill>
                  <a:prstClr val="black"/>
                </a:solidFill>
                <a:cs typeface="Calibri"/>
              </a:rPr>
              <a:t>10GbE</a:t>
            </a:r>
            <a:r>
              <a:rPr sz="2200" spc="-110" dirty="0">
                <a:solidFill>
                  <a:prstClr val="black"/>
                </a:solidFill>
                <a:cs typeface="Calibri"/>
              </a:rPr>
              <a:t> </a:t>
            </a:r>
            <a:r>
              <a:rPr sz="2200" spc="5" dirty="0">
                <a:solidFill>
                  <a:prstClr val="black"/>
                </a:solidFill>
                <a:cs typeface="Calibri"/>
              </a:rPr>
              <a:t>links</a:t>
            </a:r>
            <a:endParaRPr sz="2200">
              <a:solidFill>
                <a:prstClr val="black"/>
              </a:solidFill>
              <a:cs typeface="Calibri"/>
            </a:endParaRPr>
          </a:p>
          <a:p>
            <a:pPr marL="759030" lvl="1" indent="-290958" defTabSz="910822">
              <a:lnSpc>
                <a:spcPts val="3090"/>
              </a:lnSpc>
              <a:buFont typeface="Arial"/>
              <a:buChar char="•"/>
              <a:tabLst>
                <a:tab pos="758395" algn="l"/>
                <a:tab pos="759030" algn="l"/>
              </a:tabLst>
            </a:pPr>
            <a:r>
              <a:rPr sz="2600" spc="15" dirty="0">
                <a:solidFill>
                  <a:prstClr val="black"/>
                </a:solidFill>
                <a:cs typeface="Calibri"/>
              </a:rPr>
              <a:t>Adopted </a:t>
            </a:r>
            <a:r>
              <a:rPr sz="2600" spc="-10" dirty="0">
                <a:solidFill>
                  <a:prstClr val="black"/>
                </a:solidFill>
                <a:cs typeface="Calibri"/>
              </a:rPr>
              <a:t>BARI ReCaS</a:t>
            </a:r>
            <a:r>
              <a:rPr sz="2600" spc="-254" dirty="0">
                <a:solidFill>
                  <a:prstClr val="black"/>
                </a:solidFill>
                <a:cs typeface="Calibri"/>
              </a:rPr>
              <a:t> </a:t>
            </a:r>
            <a:r>
              <a:rPr sz="2600" spc="-5" dirty="0">
                <a:solidFill>
                  <a:prstClr val="black"/>
                </a:solidFill>
                <a:cs typeface="Calibri"/>
              </a:rPr>
              <a:t>approach</a:t>
            </a:r>
            <a:endParaRPr sz="2600">
              <a:solidFill>
                <a:prstClr val="black"/>
              </a:solidFill>
              <a:cs typeface="Calibri"/>
            </a:endParaRPr>
          </a:p>
          <a:p>
            <a:pPr marL="759030" lvl="1" indent="-290958" defTabSz="910822">
              <a:lnSpc>
                <a:spcPts val="3110"/>
              </a:lnSpc>
              <a:buFont typeface="Arial"/>
              <a:buChar char="•"/>
              <a:tabLst>
                <a:tab pos="758395" algn="l"/>
                <a:tab pos="759030" algn="l"/>
              </a:tabLst>
            </a:pPr>
            <a:r>
              <a:rPr sz="2600" spc="-5" dirty="0">
                <a:solidFill>
                  <a:srgbClr val="FF0000"/>
                </a:solidFill>
                <a:cs typeface="Calibri"/>
              </a:rPr>
              <a:t>Next</a:t>
            </a:r>
            <a:r>
              <a:rPr sz="2600" spc="-75" dirty="0">
                <a:solidFill>
                  <a:srgbClr val="FF0000"/>
                </a:solidFill>
                <a:cs typeface="Calibri"/>
              </a:rPr>
              <a:t> </a:t>
            </a:r>
            <a:r>
              <a:rPr sz="2600" spc="-5" dirty="0">
                <a:solidFill>
                  <a:srgbClr val="FF0000"/>
                </a:solidFill>
                <a:cs typeface="Calibri"/>
              </a:rPr>
              <a:t>year </a:t>
            </a:r>
            <a:r>
              <a:rPr sz="2600" spc="5" dirty="0">
                <a:solidFill>
                  <a:srgbClr val="FF0000"/>
                </a:solidFill>
                <a:cs typeface="Calibri"/>
              </a:rPr>
              <a:t>some</a:t>
            </a:r>
            <a:r>
              <a:rPr sz="2600" spc="-95" dirty="0">
                <a:solidFill>
                  <a:srgbClr val="FF0000"/>
                </a:solidFill>
                <a:cs typeface="Calibri"/>
              </a:rPr>
              <a:t> </a:t>
            </a:r>
            <a:r>
              <a:rPr sz="2600" spc="5" dirty="0">
                <a:solidFill>
                  <a:srgbClr val="FF0000"/>
                </a:solidFill>
                <a:cs typeface="Calibri"/>
              </a:rPr>
              <a:t>pledges</a:t>
            </a:r>
            <a:r>
              <a:rPr sz="2600" spc="-120" dirty="0">
                <a:solidFill>
                  <a:srgbClr val="FF0000"/>
                </a:solidFill>
                <a:cs typeface="Calibri"/>
              </a:rPr>
              <a:t> </a:t>
            </a:r>
            <a:r>
              <a:rPr sz="2600" spc="-10" dirty="0">
                <a:solidFill>
                  <a:srgbClr val="FF0000"/>
                </a:solidFill>
                <a:cs typeface="Calibri"/>
              </a:rPr>
              <a:t>may</a:t>
            </a:r>
            <a:r>
              <a:rPr sz="2600" spc="25" dirty="0">
                <a:solidFill>
                  <a:srgbClr val="FF0000"/>
                </a:solidFill>
                <a:cs typeface="Calibri"/>
              </a:rPr>
              <a:t> </a:t>
            </a:r>
            <a:r>
              <a:rPr sz="2600" spc="10" dirty="0">
                <a:solidFill>
                  <a:srgbClr val="FF0000"/>
                </a:solidFill>
                <a:cs typeface="Calibri"/>
              </a:rPr>
              <a:t>come</a:t>
            </a:r>
            <a:r>
              <a:rPr sz="2600" spc="-95" dirty="0">
                <a:solidFill>
                  <a:srgbClr val="FF0000"/>
                </a:solidFill>
                <a:cs typeface="Calibri"/>
              </a:rPr>
              <a:t> </a:t>
            </a:r>
            <a:r>
              <a:rPr sz="2600" spc="5" dirty="0">
                <a:solidFill>
                  <a:srgbClr val="FF0000"/>
                </a:solidFill>
                <a:cs typeface="Calibri"/>
              </a:rPr>
              <a:t>from</a:t>
            </a:r>
            <a:r>
              <a:rPr sz="2600" spc="-80" dirty="0">
                <a:solidFill>
                  <a:srgbClr val="FF0000"/>
                </a:solidFill>
                <a:cs typeface="Calibri"/>
              </a:rPr>
              <a:t> </a:t>
            </a:r>
            <a:r>
              <a:rPr sz="2600" spc="10" dirty="0">
                <a:solidFill>
                  <a:srgbClr val="FF0000"/>
                </a:solidFill>
                <a:cs typeface="Calibri"/>
              </a:rPr>
              <a:t>this</a:t>
            </a:r>
            <a:r>
              <a:rPr sz="2600" spc="-120" dirty="0">
                <a:solidFill>
                  <a:srgbClr val="FF0000"/>
                </a:solidFill>
                <a:cs typeface="Calibri"/>
              </a:rPr>
              <a:t> </a:t>
            </a:r>
            <a:r>
              <a:rPr sz="2600" spc="5" dirty="0">
                <a:solidFill>
                  <a:srgbClr val="FF0000"/>
                </a:solidFill>
                <a:cs typeface="Calibri"/>
              </a:rPr>
              <a:t>cluster</a:t>
            </a:r>
            <a:endParaRPr sz="26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79345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674"/>
            <a:r>
              <a:rPr spc="-5" dirty="0"/>
              <a:t>Facilities</a:t>
            </a:r>
          </a:p>
        </p:txBody>
      </p:sp>
      <p:sp>
        <p:nvSpPr>
          <p:cNvPr id="3" name="object 3"/>
          <p:cNvSpPr txBox="1"/>
          <p:nvPr/>
        </p:nvSpPr>
        <p:spPr>
          <a:xfrm>
            <a:off x="269240" y="953804"/>
            <a:ext cx="4913630" cy="5124480"/>
          </a:xfrm>
          <a:prstGeom prst="rect">
            <a:avLst/>
          </a:prstGeom>
        </p:spPr>
        <p:txBody>
          <a:bodyPr vert="horz" wrap="square" lIns="0" tIns="0" rIns="0" bIns="0" rtlCol="0">
            <a:spAutoFit/>
          </a:bodyPr>
          <a:lstStyle/>
          <a:p>
            <a:pPr marL="12674" defTabSz="910822"/>
            <a:r>
              <a:rPr sz="2000" b="1" dirty="0">
                <a:solidFill>
                  <a:srgbClr val="F18D00"/>
                </a:solidFill>
                <a:latin typeface="DejaVu Sans"/>
                <a:cs typeface="DejaVu Sans"/>
              </a:rPr>
              <a:t>&gt;</a:t>
            </a:r>
            <a:r>
              <a:rPr sz="2000" b="1" spc="-430" dirty="0">
                <a:solidFill>
                  <a:srgbClr val="F18D00"/>
                </a:solidFill>
                <a:latin typeface="DejaVu Sans"/>
                <a:cs typeface="DejaVu Sans"/>
              </a:rPr>
              <a:t> </a:t>
            </a:r>
            <a:r>
              <a:rPr sz="2000" spc="-5" dirty="0">
                <a:solidFill>
                  <a:prstClr val="black"/>
                </a:solidFill>
                <a:latin typeface="Liberation Sans"/>
                <a:cs typeface="Liberation Sans"/>
              </a:rPr>
              <a:t>XFEL status</a:t>
            </a:r>
            <a:endParaRPr sz="2000">
              <a:solidFill>
                <a:prstClr val="black"/>
              </a:solidFill>
              <a:latin typeface="Liberation Sans"/>
              <a:cs typeface="Liberation Sans"/>
            </a:endParaRPr>
          </a:p>
          <a:p>
            <a:pPr marL="638838" marR="607223" indent="-183429" defTabSz="910822">
              <a:lnSpc>
                <a:spcPts val="1780"/>
              </a:lnSpc>
              <a:spcBef>
                <a:spcPts val="825"/>
              </a:spcBef>
              <a:buFont typeface="OpenSymbol"/>
              <a:buChar char="▪"/>
              <a:tabLst>
                <a:tab pos="638838" algn="l"/>
              </a:tabLst>
            </a:pPr>
            <a:r>
              <a:rPr sz="1600" spc="-5" dirty="0">
                <a:solidFill>
                  <a:prstClr val="black"/>
                </a:solidFill>
                <a:latin typeface="Liberation Sans"/>
                <a:cs typeface="Liberation Sans"/>
              </a:rPr>
              <a:t>Construction of the superconducting part  finished </a:t>
            </a:r>
            <a:r>
              <a:rPr sz="1600" dirty="0">
                <a:solidFill>
                  <a:prstClr val="black"/>
                </a:solidFill>
                <a:latin typeface="Liberation Sans"/>
                <a:cs typeface="Liberation Sans"/>
              </a:rPr>
              <a:t>in </a:t>
            </a:r>
            <a:r>
              <a:rPr sz="1600" spc="-5" dirty="0">
                <a:solidFill>
                  <a:prstClr val="black"/>
                </a:solidFill>
                <a:latin typeface="Liberation Sans"/>
                <a:cs typeface="Liberation Sans"/>
              </a:rPr>
              <a:t>September last</a:t>
            </a:r>
            <a:r>
              <a:rPr sz="1600" spc="-70" dirty="0">
                <a:solidFill>
                  <a:prstClr val="black"/>
                </a:solidFill>
                <a:latin typeface="Liberation Sans"/>
                <a:cs typeface="Liberation Sans"/>
              </a:rPr>
              <a:t> </a:t>
            </a:r>
            <a:r>
              <a:rPr sz="1600" spc="-5" dirty="0">
                <a:solidFill>
                  <a:prstClr val="black"/>
                </a:solidFill>
                <a:latin typeface="Liberation Sans"/>
                <a:cs typeface="Liberation Sans"/>
              </a:rPr>
              <a:t>year</a:t>
            </a:r>
            <a:endParaRPr sz="1600">
              <a:solidFill>
                <a:prstClr val="black"/>
              </a:solidFill>
              <a:latin typeface="Liberation Sans"/>
              <a:cs typeface="Liberation Sans"/>
            </a:endParaRPr>
          </a:p>
          <a:p>
            <a:pPr marL="638838" indent="-183429" defTabSz="910822">
              <a:spcBef>
                <a:spcPts val="530"/>
              </a:spcBef>
              <a:buFont typeface="OpenSymbol"/>
              <a:buChar char="▪"/>
              <a:tabLst>
                <a:tab pos="638838" algn="l"/>
              </a:tabLst>
            </a:pPr>
            <a:r>
              <a:rPr sz="1600" spc="-5" dirty="0">
                <a:solidFill>
                  <a:prstClr val="black"/>
                </a:solidFill>
                <a:latin typeface="Liberation Sans"/>
                <a:cs typeface="Liberation Sans"/>
              </a:rPr>
              <a:t>Cooling started </a:t>
            </a:r>
            <a:r>
              <a:rPr sz="1600" dirty="0">
                <a:solidFill>
                  <a:prstClr val="black"/>
                </a:solidFill>
                <a:latin typeface="Liberation Sans"/>
                <a:cs typeface="Liberation Sans"/>
              </a:rPr>
              <a:t>in </a:t>
            </a:r>
            <a:r>
              <a:rPr sz="1600" spc="-5" dirty="0">
                <a:solidFill>
                  <a:prstClr val="black"/>
                </a:solidFill>
                <a:latin typeface="Liberation Sans"/>
                <a:cs typeface="Liberation Sans"/>
              </a:rPr>
              <a:t>December last</a:t>
            </a:r>
            <a:r>
              <a:rPr sz="1600" spc="-85" dirty="0">
                <a:solidFill>
                  <a:prstClr val="black"/>
                </a:solidFill>
                <a:latin typeface="Liberation Sans"/>
                <a:cs typeface="Liberation Sans"/>
              </a:rPr>
              <a:t> </a:t>
            </a:r>
            <a:r>
              <a:rPr sz="1600" dirty="0">
                <a:solidFill>
                  <a:prstClr val="black"/>
                </a:solidFill>
                <a:latin typeface="Liberation Sans"/>
                <a:cs typeface="Liberation Sans"/>
              </a:rPr>
              <a:t>year</a:t>
            </a:r>
            <a:endParaRPr sz="1600">
              <a:solidFill>
                <a:prstClr val="black"/>
              </a:solidFill>
              <a:latin typeface="Liberation Sans"/>
              <a:cs typeface="Liberation Sans"/>
            </a:endParaRPr>
          </a:p>
          <a:p>
            <a:pPr marL="638838" marR="594556" indent="-183429" defTabSz="910822">
              <a:lnSpc>
                <a:spcPts val="1780"/>
              </a:lnSpc>
              <a:spcBef>
                <a:spcPts val="755"/>
              </a:spcBef>
              <a:buFont typeface="OpenSymbol"/>
              <a:buChar char="▪"/>
              <a:tabLst>
                <a:tab pos="638838" algn="l"/>
              </a:tabLst>
            </a:pPr>
            <a:r>
              <a:rPr sz="1600" spc="-5" dirty="0">
                <a:solidFill>
                  <a:prstClr val="black"/>
                </a:solidFill>
                <a:latin typeface="Liberation Sans"/>
                <a:cs typeface="Liberation Sans"/>
              </a:rPr>
              <a:t>First electrons </a:t>
            </a:r>
            <a:r>
              <a:rPr sz="1600" dirty="0">
                <a:solidFill>
                  <a:prstClr val="black"/>
                </a:solidFill>
                <a:latin typeface="Liberation Sans"/>
                <a:cs typeface="Liberation Sans"/>
              </a:rPr>
              <a:t>in </a:t>
            </a:r>
            <a:r>
              <a:rPr sz="1600" spc="-5" dirty="0">
                <a:solidFill>
                  <a:prstClr val="black"/>
                </a:solidFill>
                <a:latin typeface="Liberation Sans"/>
                <a:cs typeface="Liberation Sans"/>
              </a:rPr>
              <a:t>the </a:t>
            </a:r>
            <a:r>
              <a:rPr sz="1600" spc="-10" dirty="0">
                <a:solidFill>
                  <a:prstClr val="black"/>
                </a:solidFill>
                <a:latin typeface="Liberation Sans"/>
                <a:cs typeface="Liberation Sans"/>
              </a:rPr>
              <a:t>-271°C </a:t>
            </a:r>
            <a:r>
              <a:rPr sz="1600" spc="-5" dirty="0">
                <a:solidFill>
                  <a:prstClr val="black"/>
                </a:solidFill>
                <a:latin typeface="Liberation Sans"/>
                <a:cs typeface="Liberation Sans"/>
              </a:rPr>
              <a:t>cooled main  accelerator </a:t>
            </a:r>
            <a:r>
              <a:rPr sz="1600" dirty="0">
                <a:solidFill>
                  <a:prstClr val="black"/>
                </a:solidFill>
                <a:latin typeface="Liberation Sans"/>
                <a:cs typeface="Liberation Sans"/>
              </a:rPr>
              <a:t>in</a:t>
            </a:r>
            <a:r>
              <a:rPr sz="1600" spc="-85" dirty="0">
                <a:solidFill>
                  <a:prstClr val="black"/>
                </a:solidFill>
                <a:latin typeface="Liberation Sans"/>
                <a:cs typeface="Liberation Sans"/>
              </a:rPr>
              <a:t> </a:t>
            </a:r>
            <a:r>
              <a:rPr sz="1600" spc="-5" dirty="0">
                <a:solidFill>
                  <a:prstClr val="black"/>
                </a:solidFill>
                <a:latin typeface="Liberation Sans"/>
                <a:cs typeface="Liberation Sans"/>
              </a:rPr>
              <a:t>January</a:t>
            </a:r>
            <a:endParaRPr sz="1600">
              <a:solidFill>
                <a:prstClr val="black"/>
              </a:solidFill>
              <a:latin typeface="Liberation Sans"/>
              <a:cs typeface="Liberation Sans"/>
            </a:endParaRPr>
          </a:p>
          <a:p>
            <a:pPr marL="277039" marR="61991" indent="-264383" defTabSz="910822">
              <a:lnSpc>
                <a:spcPts val="2230"/>
              </a:lnSpc>
              <a:spcBef>
                <a:spcPts val="730"/>
              </a:spcBef>
            </a:pPr>
            <a:r>
              <a:rPr sz="2000" b="1" dirty="0">
                <a:solidFill>
                  <a:srgbClr val="F18D00"/>
                </a:solidFill>
                <a:latin typeface="DejaVu Sans"/>
                <a:cs typeface="DejaVu Sans"/>
              </a:rPr>
              <a:t>&gt; </a:t>
            </a:r>
            <a:r>
              <a:rPr sz="2000" spc="-5" dirty="0">
                <a:solidFill>
                  <a:prstClr val="black"/>
                </a:solidFill>
                <a:latin typeface="Liberation Sans"/>
                <a:cs typeface="Liberation Sans"/>
              </a:rPr>
              <a:t>DESY hosts the XFEL scientific  computing </a:t>
            </a:r>
            <a:r>
              <a:rPr sz="2000" dirty="0">
                <a:solidFill>
                  <a:prstClr val="black"/>
                </a:solidFill>
                <a:latin typeface="Liberation Sans"/>
                <a:cs typeface="Liberation Sans"/>
              </a:rPr>
              <a:t>and data management</a:t>
            </a:r>
            <a:r>
              <a:rPr sz="2000" spc="-45" dirty="0">
                <a:solidFill>
                  <a:prstClr val="black"/>
                </a:solidFill>
                <a:latin typeface="Liberation Sans"/>
                <a:cs typeface="Liberation Sans"/>
              </a:rPr>
              <a:t> </a:t>
            </a:r>
            <a:r>
              <a:rPr sz="2000" spc="-5" dirty="0">
                <a:solidFill>
                  <a:prstClr val="black"/>
                </a:solidFill>
                <a:latin typeface="Liberation Sans"/>
                <a:cs typeface="Liberation Sans"/>
              </a:rPr>
              <a:t>centre</a:t>
            </a:r>
            <a:endParaRPr sz="2000">
              <a:solidFill>
                <a:prstClr val="black"/>
              </a:solidFill>
              <a:latin typeface="Liberation Sans"/>
              <a:cs typeface="Liberation Sans"/>
            </a:endParaRPr>
          </a:p>
          <a:p>
            <a:pPr marL="638838" marR="13309" indent="-183429" defTabSz="910822">
              <a:lnSpc>
                <a:spcPts val="1770"/>
              </a:lnSpc>
              <a:spcBef>
                <a:spcPts val="785"/>
              </a:spcBef>
              <a:buFont typeface="OpenSymbol"/>
              <a:buChar char="▪"/>
              <a:tabLst>
                <a:tab pos="638838" algn="l"/>
              </a:tabLst>
            </a:pPr>
            <a:r>
              <a:rPr sz="1600" spc="-5" dirty="0">
                <a:solidFill>
                  <a:prstClr val="black"/>
                </a:solidFill>
                <a:latin typeface="Liberation Sans"/>
                <a:cs typeface="Liberation Sans"/>
              </a:rPr>
              <a:t>Quite </a:t>
            </a:r>
            <a:r>
              <a:rPr sz="1600" dirty="0">
                <a:solidFill>
                  <a:prstClr val="black"/>
                </a:solidFill>
                <a:latin typeface="Liberation Sans"/>
                <a:cs typeface="Liberation Sans"/>
              </a:rPr>
              <a:t>a </a:t>
            </a:r>
            <a:r>
              <a:rPr sz="1600" spc="-5" dirty="0">
                <a:solidFill>
                  <a:prstClr val="black"/>
                </a:solidFill>
                <a:latin typeface="Liberation Sans"/>
                <a:cs typeface="Liberation Sans"/>
              </a:rPr>
              <a:t>lot of resources on the HPC cluster and  XFEL dCache</a:t>
            </a:r>
            <a:r>
              <a:rPr sz="1600" spc="-135" dirty="0">
                <a:solidFill>
                  <a:prstClr val="black"/>
                </a:solidFill>
                <a:latin typeface="Liberation Sans"/>
                <a:cs typeface="Liberation Sans"/>
              </a:rPr>
              <a:t> </a:t>
            </a:r>
            <a:r>
              <a:rPr sz="1600" spc="-5" dirty="0">
                <a:solidFill>
                  <a:prstClr val="black"/>
                </a:solidFill>
                <a:latin typeface="Liberation Sans"/>
                <a:cs typeface="Liberation Sans"/>
              </a:rPr>
              <a:t>instance</a:t>
            </a:r>
            <a:endParaRPr sz="1600">
              <a:solidFill>
                <a:prstClr val="black"/>
              </a:solidFill>
              <a:latin typeface="Liberation Sans"/>
              <a:cs typeface="Liberation Sans"/>
            </a:endParaRPr>
          </a:p>
          <a:p>
            <a:pPr defTabSz="910822">
              <a:buFont typeface="OpenSymbol"/>
              <a:buChar char="▪"/>
            </a:pPr>
            <a:endParaRPr sz="1600">
              <a:solidFill>
                <a:prstClr val="black"/>
              </a:solidFill>
              <a:latin typeface="Times New Roman"/>
              <a:cs typeface="Times New Roman"/>
            </a:endParaRPr>
          </a:p>
          <a:p>
            <a:pPr marL="12674" defTabSz="910822">
              <a:spcBef>
                <a:spcPts val="1365"/>
              </a:spcBef>
            </a:pPr>
            <a:r>
              <a:rPr sz="2000" b="1" dirty="0">
                <a:solidFill>
                  <a:srgbClr val="F18D00"/>
                </a:solidFill>
                <a:latin typeface="DejaVu Sans"/>
                <a:cs typeface="DejaVu Sans"/>
              </a:rPr>
              <a:t>&gt; </a:t>
            </a:r>
            <a:r>
              <a:rPr sz="2000" spc="-5" dirty="0">
                <a:solidFill>
                  <a:prstClr val="black"/>
                </a:solidFill>
                <a:latin typeface="Liberation Sans"/>
                <a:cs typeface="Liberation Sans"/>
              </a:rPr>
              <a:t>Starting </a:t>
            </a:r>
            <a:r>
              <a:rPr sz="2000" dirty="0">
                <a:solidFill>
                  <a:prstClr val="black"/>
                </a:solidFill>
                <a:latin typeface="Liberation Sans"/>
                <a:cs typeface="Liberation Sans"/>
              </a:rPr>
              <a:t>signal </a:t>
            </a:r>
            <a:r>
              <a:rPr sz="2000" spc="-5" dirty="0">
                <a:solidFill>
                  <a:prstClr val="black"/>
                </a:solidFill>
                <a:latin typeface="Liberation Sans"/>
                <a:cs typeface="Liberation Sans"/>
              </a:rPr>
              <a:t>for the Innovation</a:t>
            </a:r>
            <a:r>
              <a:rPr sz="2000" spc="-300" dirty="0">
                <a:solidFill>
                  <a:prstClr val="black"/>
                </a:solidFill>
                <a:latin typeface="Liberation Sans"/>
                <a:cs typeface="Liberation Sans"/>
              </a:rPr>
              <a:t> </a:t>
            </a:r>
            <a:r>
              <a:rPr sz="2000" dirty="0">
                <a:solidFill>
                  <a:prstClr val="black"/>
                </a:solidFill>
                <a:latin typeface="Liberation Sans"/>
                <a:cs typeface="Liberation Sans"/>
              </a:rPr>
              <a:t>Centre</a:t>
            </a:r>
            <a:endParaRPr sz="2000">
              <a:solidFill>
                <a:prstClr val="black"/>
              </a:solidFill>
              <a:latin typeface="Liberation Sans"/>
              <a:cs typeface="Liberation Sans"/>
            </a:endParaRPr>
          </a:p>
          <a:p>
            <a:pPr marL="638838" marR="5080" indent="-183429" defTabSz="910822">
              <a:lnSpc>
                <a:spcPts val="1780"/>
              </a:lnSpc>
              <a:spcBef>
                <a:spcPts val="825"/>
              </a:spcBef>
              <a:buFont typeface="OpenSymbol"/>
              <a:buChar char="▪"/>
              <a:tabLst>
                <a:tab pos="638838" algn="l"/>
              </a:tabLst>
            </a:pPr>
            <a:r>
              <a:rPr sz="1600" spc="-5" dirty="0">
                <a:solidFill>
                  <a:prstClr val="black"/>
                </a:solidFill>
                <a:latin typeface="Liberation Sans"/>
                <a:cs typeface="Liberation Sans"/>
              </a:rPr>
              <a:t>Joint project by </a:t>
            </a:r>
            <a:r>
              <a:rPr sz="1600" spc="-45" dirty="0">
                <a:solidFill>
                  <a:prstClr val="black"/>
                </a:solidFill>
                <a:latin typeface="Liberation Sans"/>
                <a:cs typeface="Liberation Sans"/>
              </a:rPr>
              <a:t>DESY, </a:t>
            </a:r>
            <a:r>
              <a:rPr sz="1600" spc="-5" dirty="0">
                <a:solidFill>
                  <a:prstClr val="black"/>
                </a:solidFill>
                <a:latin typeface="Liberation Sans"/>
                <a:cs typeface="Liberation Sans"/>
              </a:rPr>
              <a:t>University of Hamburg </a:t>
            </a:r>
            <a:r>
              <a:rPr sz="1600" dirty="0">
                <a:solidFill>
                  <a:prstClr val="black"/>
                </a:solidFill>
                <a:latin typeface="Liberation Sans"/>
                <a:cs typeface="Liberation Sans"/>
              </a:rPr>
              <a:t>&amp;  </a:t>
            </a:r>
            <a:r>
              <a:rPr sz="1600" spc="-5" dirty="0">
                <a:solidFill>
                  <a:prstClr val="black"/>
                </a:solidFill>
                <a:latin typeface="Liberation Sans"/>
                <a:cs typeface="Liberation Sans"/>
              </a:rPr>
              <a:t>City of</a:t>
            </a:r>
            <a:r>
              <a:rPr sz="1600" spc="-80" dirty="0">
                <a:solidFill>
                  <a:prstClr val="black"/>
                </a:solidFill>
                <a:latin typeface="Liberation Sans"/>
                <a:cs typeface="Liberation Sans"/>
              </a:rPr>
              <a:t> </a:t>
            </a:r>
            <a:r>
              <a:rPr sz="1600" spc="-5" dirty="0">
                <a:solidFill>
                  <a:prstClr val="black"/>
                </a:solidFill>
                <a:latin typeface="Liberation Sans"/>
                <a:cs typeface="Liberation Sans"/>
              </a:rPr>
              <a:t>Hamburg</a:t>
            </a:r>
            <a:endParaRPr sz="1600">
              <a:solidFill>
                <a:prstClr val="black"/>
              </a:solidFill>
              <a:latin typeface="Liberation Sans"/>
              <a:cs typeface="Liberation Sans"/>
            </a:endParaRPr>
          </a:p>
          <a:p>
            <a:pPr marL="638838" marR="101843" indent="-183429" defTabSz="910822">
              <a:lnSpc>
                <a:spcPts val="1770"/>
              </a:lnSpc>
              <a:spcBef>
                <a:spcPts val="725"/>
              </a:spcBef>
              <a:buFont typeface="OpenSymbol"/>
              <a:buChar char="▪"/>
              <a:tabLst>
                <a:tab pos="638838" algn="l"/>
              </a:tabLst>
            </a:pPr>
            <a:r>
              <a:rPr sz="1600" spc="-5" dirty="0">
                <a:solidFill>
                  <a:prstClr val="black"/>
                </a:solidFill>
                <a:latin typeface="Liberation Sans"/>
                <a:cs typeface="Liberation Sans"/>
              </a:rPr>
              <a:t>Limited company was founded that will run the  centre</a:t>
            </a:r>
            <a:endParaRPr sz="1600">
              <a:solidFill>
                <a:prstClr val="black"/>
              </a:solidFill>
              <a:latin typeface="Liberation Sans"/>
              <a:cs typeface="Liberation Sans"/>
            </a:endParaRPr>
          </a:p>
          <a:p>
            <a:pPr marL="638838" indent="-183429" defTabSz="910822">
              <a:spcBef>
                <a:spcPts val="545"/>
              </a:spcBef>
              <a:buFont typeface="OpenSymbol"/>
              <a:buChar char="▪"/>
              <a:tabLst>
                <a:tab pos="638838" algn="l"/>
              </a:tabLst>
            </a:pPr>
            <a:r>
              <a:rPr sz="1600" spc="-5" dirty="0">
                <a:solidFill>
                  <a:prstClr val="black"/>
                </a:solidFill>
                <a:latin typeface="Liberation Sans"/>
                <a:cs typeface="Liberation Sans"/>
              </a:rPr>
              <a:t>Construction work will begin this</a:t>
            </a:r>
            <a:r>
              <a:rPr sz="1600" spc="-45" dirty="0">
                <a:solidFill>
                  <a:prstClr val="black"/>
                </a:solidFill>
                <a:latin typeface="Liberation Sans"/>
                <a:cs typeface="Liberation Sans"/>
              </a:rPr>
              <a:t> </a:t>
            </a:r>
            <a:r>
              <a:rPr sz="1600" dirty="0">
                <a:solidFill>
                  <a:prstClr val="black"/>
                </a:solidFill>
                <a:latin typeface="Liberation Sans"/>
                <a:cs typeface="Liberation Sans"/>
              </a:rPr>
              <a:t>year</a:t>
            </a:r>
            <a:endParaRPr sz="1600">
              <a:solidFill>
                <a:prstClr val="black"/>
              </a:solidFill>
              <a:latin typeface="Liberation Sans"/>
              <a:cs typeface="Liberation Sans"/>
            </a:endParaRPr>
          </a:p>
        </p:txBody>
      </p:sp>
      <p:sp>
        <p:nvSpPr>
          <p:cNvPr id="4" name="object 4"/>
          <p:cNvSpPr/>
          <p:nvPr/>
        </p:nvSpPr>
        <p:spPr>
          <a:xfrm>
            <a:off x="5400040" y="880109"/>
            <a:ext cx="3420110" cy="2299971"/>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5" name="object 5"/>
          <p:cNvSpPr/>
          <p:nvPr/>
        </p:nvSpPr>
        <p:spPr>
          <a:xfrm>
            <a:off x="5400040" y="3722371"/>
            <a:ext cx="3382010" cy="2397760"/>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6" name="object 6"/>
          <p:cNvSpPr txBox="1">
            <a:spLocks noGrp="1"/>
          </p:cNvSpPr>
          <p:nvPr>
            <p:ph type="sldNum" sz="quarter" idx="7"/>
          </p:nvPr>
        </p:nvSpPr>
        <p:spPr>
          <a:xfrm>
            <a:off x="4253328" y="6586184"/>
            <a:ext cx="3547109" cy="141064"/>
          </a:xfrm>
          <a:prstGeom prst="rect">
            <a:avLst/>
          </a:prstGeom>
        </p:spPr>
        <p:txBody>
          <a:bodyPr vert="horz" wrap="square" lIns="0" tIns="0" rIns="0" bIns="0" rtlCol="0">
            <a:spAutoFit/>
          </a:bodyPr>
          <a:lstStyle/>
          <a:p>
            <a:pPr marL="82230">
              <a:lnSpc>
                <a:spcPts val="1110"/>
              </a:lnSpc>
            </a:pPr>
            <a:r>
              <a:rPr b="1" spc="-5" dirty="0">
                <a:solidFill>
                  <a:prstClr val="black"/>
                </a:solidFill>
              </a:rPr>
              <a:t>Andreas Haupt  </a:t>
            </a:r>
            <a:r>
              <a:rPr dirty="0">
                <a:solidFill>
                  <a:prstClr val="black"/>
                </a:solidFill>
              </a:rPr>
              <a:t>| </a:t>
            </a:r>
            <a:r>
              <a:rPr spc="-10" dirty="0">
                <a:solidFill>
                  <a:prstClr val="black"/>
                </a:solidFill>
              </a:rPr>
              <a:t>DESY </a:t>
            </a:r>
            <a:r>
              <a:rPr spc="-5" dirty="0">
                <a:solidFill>
                  <a:prstClr val="black"/>
                </a:solidFill>
              </a:rPr>
              <a:t>Site Report  </a:t>
            </a:r>
            <a:r>
              <a:rPr dirty="0">
                <a:solidFill>
                  <a:prstClr val="black"/>
                </a:solidFill>
              </a:rPr>
              <a:t>|  </a:t>
            </a:r>
            <a:r>
              <a:rPr spc="-5" dirty="0">
                <a:solidFill>
                  <a:prstClr val="black"/>
                </a:solidFill>
              </a:rPr>
              <a:t>2017-04-24  </a:t>
            </a:r>
            <a:r>
              <a:rPr dirty="0">
                <a:solidFill>
                  <a:prstClr val="black"/>
                </a:solidFill>
              </a:rPr>
              <a:t>|  </a:t>
            </a:r>
            <a:r>
              <a:rPr spc="-5" dirty="0">
                <a:solidFill>
                  <a:prstClr val="black"/>
                </a:solidFill>
              </a:rPr>
              <a:t>Page</a:t>
            </a:r>
            <a:r>
              <a:rPr spc="-105" dirty="0">
                <a:solidFill>
                  <a:prstClr val="black"/>
                </a:solidFill>
              </a:rPr>
              <a:t> </a:t>
            </a:r>
            <a:fld id="{81D60167-4931-47E6-BA6A-407CBD079E47}" type="slidenum">
              <a:rPr b="1" dirty="0">
                <a:solidFill>
                  <a:prstClr val="black"/>
                </a:solidFill>
              </a:rPr>
              <a:pPr marL="82230">
                <a:lnSpc>
                  <a:spcPts val="1110"/>
                </a:lnSpc>
              </a:pPr>
              <a:t>13</a:t>
            </a:fld>
            <a:endParaRPr b="1"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589815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208729"/>
            <a:r>
              <a:rPr spc="-10" dirty="0"/>
              <a:t>CERN </a:t>
            </a:r>
            <a:r>
              <a:rPr spc="-5" dirty="0"/>
              <a:t>AFS at </a:t>
            </a:r>
            <a:r>
              <a:rPr spc="-10" dirty="0"/>
              <a:t>DESY</a:t>
            </a:r>
            <a:r>
              <a:rPr spc="-190" dirty="0"/>
              <a:t> </a:t>
            </a:r>
            <a:r>
              <a:rPr spc="-5" dirty="0"/>
              <a:t>(HH)</a:t>
            </a:r>
          </a:p>
        </p:txBody>
      </p:sp>
      <p:sp>
        <p:nvSpPr>
          <p:cNvPr id="3" name="object 3"/>
          <p:cNvSpPr txBox="1"/>
          <p:nvPr/>
        </p:nvSpPr>
        <p:spPr>
          <a:xfrm>
            <a:off x="78741" y="838235"/>
            <a:ext cx="4287520" cy="4523290"/>
          </a:xfrm>
          <a:prstGeom prst="rect">
            <a:avLst/>
          </a:prstGeom>
        </p:spPr>
        <p:txBody>
          <a:bodyPr vert="horz" wrap="square" lIns="0" tIns="0" rIns="0" bIns="0" rtlCol="0">
            <a:spAutoFit/>
          </a:bodyPr>
          <a:lstStyle/>
          <a:p>
            <a:pPr marL="12674" defTabSz="910822"/>
            <a:r>
              <a:rPr sz="2700" b="1" spc="44" baseline="3086" dirty="0">
                <a:solidFill>
                  <a:srgbClr val="F18D00"/>
                </a:solidFill>
                <a:latin typeface="DejaVu Sans"/>
                <a:cs typeface="DejaVu Sans"/>
              </a:rPr>
              <a:t>&gt;</a:t>
            </a:r>
            <a:r>
              <a:rPr sz="2700" b="1" spc="-442" baseline="3086" dirty="0">
                <a:solidFill>
                  <a:srgbClr val="F18D00"/>
                </a:solidFill>
                <a:latin typeface="DejaVu Sans"/>
                <a:cs typeface="DejaVu Sans"/>
              </a:rPr>
              <a:t> </a:t>
            </a:r>
            <a:r>
              <a:rPr spc="5" dirty="0">
                <a:solidFill>
                  <a:prstClr val="black"/>
                </a:solidFill>
                <a:latin typeface="Liberation Sans"/>
                <a:cs typeface="Liberation Sans"/>
              </a:rPr>
              <a:t>Background:</a:t>
            </a:r>
            <a:endParaRPr>
              <a:solidFill>
                <a:prstClr val="black"/>
              </a:solidFill>
              <a:latin typeface="Liberation Sans"/>
              <a:cs typeface="Liberation Sans"/>
            </a:endParaRPr>
          </a:p>
          <a:p>
            <a:pPr marL="588248" indent="-169515" defTabSz="910822">
              <a:spcBef>
                <a:spcPts val="1170"/>
              </a:spcBef>
              <a:buFont typeface="OpenSymbol"/>
              <a:buChar char="▪"/>
              <a:tabLst>
                <a:tab pos="588248" algn="l"/>
              </a:tabLst>
            </a:pPr>
            <a:r>
              <a:rPr sz="1500" spc="15" dirty="0">
                <a:solidFill>
                  <a:prstClr val="black"/>
                </a:solidFill>
                <a:latin typeface="Liberation Sans"/>
                <a:cs typeface="Liberation Sans"/>
              </a:rPr>
              <a:t>CERN </a:t>
            </a:r>
            <a:r>
              <a:rPr sz="1500" spc="5" dirty="0">
                <a:solidFill>
                  <a:prstClr val="black"/>
                </a:solidFill>
                <a:latin typeface="Liberation Sans"/>
                <a:cs typeface="Liberation Sans"/>
              </a:rPr>
              <a:t>to decomission </a:t>
            </a:r>
            <a:r>
              <a:rPr sz="1500" dirty="0">
                <a:solidFill>
                  <a:prstClr val="black"/>
                </a:solidFill>
                <a:latin typeface="Liberation Sans"/>
                <a:cs typeface="Liberation Sans"/>
              </a:rPr>
              <a:t>its </a:t>
            </a:r>
            <a:r>
              <a:rPr sz="1500" spc="10" dirty="0">
                <a:solidFill>
                  <a:prstClr val="black"/>
                </a:solidFill>
                <a:latin typeface="Liberation Sans"/>
                <a:cs typeface="Liberation Sans"/>
              </a:rPr>
              <a:t>AFS</a:t>
            </a:r>
            <a:r>
              <a:rPr sz="1500" spc="-125" dirty="0">
                <a:solidFill>
                  <a:prstClr val="black"/>
                </a:solidFill>
                <a:latin typeface="Liberation Sans"/>
                <a:cs typeface="Liberation Sans"/>
              </a:rPr>
              <a:t> </a:t>
            </a:r>
            <a:r>
              <a:rPr sz="1500" spc="5" dirty="0">
                <a:solidFill>
                  <a:prstClr val="black"/>
                </a:solidFill>
                <a:latin typeface="Liberation Sans"/>
                <a:cs typeface="Liberation Sans"/>
              </a:rPr>
              <a:t>cell</a:t>
            </a:r>
            <a:endParaRPr sz="1500">
              <a:solidFill>
                <a:prstClr val="black"/>
              </a:solidFill>
              <a:latin typeface="Liberation Sans"/>
              <a:cs typeface="Liberation Sans"/>
            </a:endParaRPr>
          </a:p>
          <a:p>
            <a:pPr marL="588248" indent="-169515" defTabSz="910822">
              <a:spcBef>
                <a:spcPts val="950"/>
              </a:spcBef>
              <a:buFont typeface="OpenSymbol"/>
              <a:buChar char="▪"/>
              <a:tabLst>
                <a:tab pos="588248" algn="l"/>
              </a:tabLst>
            </a:pPr>
            <a:r>
              <a:rPr sz="1500" spc="15" dirty="0">
                <a:solidFill>
                  <a:prstClr val="black"/>
                </a:solidFill>
                <a:latin typeface="Liberation Sans"/>
                <a:cs typeface="Liberation Sans"/>
              </a:rPr>
              <a:t>CERN </a:t>
            </a:r>
            <a:r>
              <a:rPr sz="1500" spc="5" dirty="0">
                <a:solidFill>
                  <a:prstClr val="black"/>
                </a:solidFill>
                <a:latin typeface="Liberation Sans"/>
                <a:cs typeface="Liberation Sans"/>
              </a:rPr>
              <a:t>hides </a:t>
            </a:r>
            <a:r>
              <a:rPr sz="1500" spc="10" dirty="0">
                <a:solidFill>
                  <a:prstClr val="black"/>
                </a:solidFill>
                <a:latin typeface="Liberation Sans"/>
                <a:cs typeface="Liberation Sans"/>
              </a:rPr>
              <a:t>AFS on</a:t>
            </a:r>
            <a:r>
              <a:rPr sz="1500" spc="-180" dirty="0">
                <a:solidFill>
                  <a:prstClr val="black"/>
                </a:solidFill>
                <a:latin typeface="Liberation Sans"/>
                <a:cs typeface="Liberation Sans"/>
              </a:rPr>
              <a:t> </a:t>
            </a:r>
            <a:r>
              <a:rPr sz="1500" spc="5" dirty="0">
                <a:solidFill>
                  <a:prstClr val="black"/>
                </a:solidFill>
                <a:latin typeface="Liberation Sans"/>
                <a:cs typeface="Liberation Sans"/>
              </a:rPr>
              <a:t>15.2.2017</a:t>
            </a:r>
            <a:endParaRPr sz="1500">
              <a:solidFill>
                <a:prstClr val="black"/>
              </a:solidFill>
              <a:latin typeface="Liberation Sans"/>
              <a:cs typeface="Liberation Sans"/>
            </a:endParaRPr>
          </a:p>
          <a:p>
            <a:pPr marL="588248" indent="-169515" defTabSz="910822">
              <a:spcBef>
                <a:spcPts val="940"/>
              </a:spcBef>
              <a:buFont typeface="OpenSymbol"/>
              <a:buChar char="▪"/>
              <a:tabLst>
                <a:tab pos="588248" algn="l"/>
              </a:tabLst>
            </a:pPr>
            <a:r>
              <a:rPr sz="1500" spc="10" dirty="0">
                <a:solidFill>
                  <a:prstClr val="black"/>
                </a:solidFill>
                <a:latin typeface="Liberation Sans"/>
                <a:cs typeface="Liberation Sans"/>
              </a:rPr>
              <a:t>DESY </a:t>
            </a:r>
            <a:r>
              <a:rPr sz="1500" spc="5" dirty="0">
                <a:solidFill>
                  <a:prstClr val="black"/>
                </a:solidFill>
                <a:latin typeface="Liberation Sans"/>
                <a:cs typeface="Liberation Sans"/>
              </a:rPr>
              <a:t>largest </a:t>
            </a:r>
            <a:r>
              <a:rPr sz="1500" dirty="0">
                <a:solidFill>
                  <a:prstClr val="black"/>
                </a:solidFill>
                <a:latin typeface="Liberation Sans"/>
                <a:cs typeface="Liberation Sans"/>
              </a:rPr>
              <a:t>off-site </a:t>
            </a:r>
            <a:r>
              <a:rPr sz="1500" spc="5" dirty="0">
                <a:solidFill>
                  <a:prstClr val="black"/>
                </a:solidFill>
                <a:latin typeface="Liberation Sans"/>
                <a:cs typeface="Liberation Sans"/>
              </a:rPr>
              <a:t>user of </a:t>
            </a:r>
            <a:r>
              <a:rPr sz="1500" spc="15" dirty="0">
                <a:solidFill>
                  <a:prstClr val="black"/>
                </a:solidFill>
                <a:latin typeface="Liberation Sans"/>
                <a:cs typeface="Liberation Sans"/>
              </a:rPr>
              <a:t>CERN</a:t>
            </a:r>
            <a:r>
              <a:rPr sz="1500" spc="-160" dirty="0">
                <a:solidFill>
                  <a:prstClr val="black"/>
                </a:solidFill>
                <a:latin typeface="Liberation Sans"/>
                <a:cs typeface="Liberation Sans"/>
              </a:rPr>
              <a:t> </a:t>
            </a:r>
            <a:r>
              <a:rPr sz="1500" spc="10" dirty="0">
                <a:solidFill>
                  <a:prstClr val="black"/>
                </a:solidFill>
                <a:latin typeface="Liberation Sans"/>
                <a:cs typeface="Liberation Sans"/>
              </a:rPr>
              <a:t>AFS</a:t>
            </a:r>
            <a:endParaRPr sz="1500">
              <a:solidFill>
                <a:prstClr val="black"/>
              </a:solidFill>
              <a:latin typeface="Liberation Sans"/>
              <a:cs typeface="Liberation Sans"/>
            </a:endParaRPr>
          </a:p>
          <a:p>
            <a:pPr marL="12674" defTabSz="910822">
              <a:spcBef>
                <a:spcPts val="930"/>
              </a:spcBef>
            </a:pPr>
            <a:r>
              <a:rPr sz="2700" b="1" spc="-15" baseline="3003" dirty="0">
                <a:solidFill>
                  <a:srgbClr val="F18D00"/>
                </a:solidFill>
                <a:latin typeface="DejaVu Sans"/>
                <a:cs typeface="DejaVu Sans"/>
              </a:rPr>
              <a:t>&gt; </a:t>
            </a:r>
            <a:r>
              <a:rPr spc="20" dirty="0">
                <a:solidFill>
                  <a:prstClr val="black"/>
                </a:solidFill>
                <a:latin typeface="Liberation Sans"/>
                <a:cs typeface="Liberation Sans"/>
              </a:rPr>
              <a:t>Potential impact</a:t>
            </a:r>
            <a:r>
              <a:rPr spc="-335" dirty="0">
                <a:solidFill>
                  <a:prstClr val="black"/>
                </a:solidFill>
                <a:latin typeface="Liberation Sans"/>
                <a:cs typeface="Liberation Sans"/>
              </a:rPr>
              <a:t> </a:t>
            </a:r>
            <a:r>
              <a:rPr spc="15" dirty="0">
                <a:solidFill>
                  <a:prstClr val="black"/>
                </a:solidFill>
                <a:latin typeface="Liberation Sans"/>
                <a:cs typeface="Liberation Sans"/>
              </a:rPr>
              <a:t>at </a:t>
            </a:r>
            <a:r>
              <a:rPr spc="30" dirty="0">
                <a:solidFill>
                  <a:prstClr val="black"/>
                </a:solidFill>
                <a:latin typeface="Liberation Sans"/>
                <a:cs typeface="Liberation Sans"/>
              </a:rPr>
              <a:t>DESY</a:t>
            </a:r>
            <a:endParaRPr>
              <a:solidFill>
                <a:prstClr val="black"/>
              </a:solidFill>
              <a:latin typeface="Liberation Sans"/>
              <a:cs typeface="Liberation Sans"/>
            </a:endParaRPr>
          </a:p>
          <a:p>
            <a:pPr marL="588248" indent="-169515" defTabSz="910822">
              <a:spcBef>
                <a:spcPts val="1170"/>
              </a:spcBef>
              <a:buFont typeface="OpenSymbol"/>
              <a:buChar char="▪"/>
              <a:tabLst>
                <a:tab pos="588248" algn="l"/>
              </a:tabLst>
            </a:pPr>
            <a:r>
              <a:rPr sz="1500" spc="10" dirty="0">
                <a:solidFill>
                  <a:prstClr val="black"/>
                </a:solidFill>
                <a:latin typeface="Liberation Sans"/>
                <a:cs typeface="Liberation Sans"/>
              </a:rPr>
              <a:t>NAF </a:t>
            </a:r>
            <a:r>
              <a:rPr sz="1500" spc="5" dirty="0">
                <a:solidFill>
                  <a:prstClr val="black"/>
                </a:solidFill>
                <a:latin typeface="Liberation Sans"/>
                <a:cs typeface="Liberation Sans"/>
              </a:rPr>
              <a:t>users </a:t>
            </a:r>
            <a:r>
              <a:rPr sz="1500" spc="10" dirty="0">
                <a:solidFill>
                  <a:prstClr val="black"/>
                </a:solidFill>
                <a:latin typeface="Liberation Sans"/>
                <a:cs typeface="Liberation Sans"/>
              </a:rPr>
              <a:t>have access </a:t>
            </a:r>
            <a:r>
              <a:rPr sz="1500" dirty="0">
                <a:solidFill>
                  <a:prstClr val="black"/>
                </a:solidFill>
                <a:latin typeface="Liberation Sans"/>
                <a:cs typeface="Liberation Sans"/>
              </a:rPr>
              <a:t>to</a:t>
            </a:r>
            <a:r>
              <a:rPr sz="1500" spc="-140" dirty="0">
                <a:solidFill>
                  <a:prstClr val="black"/>
                </a:solidFill>
                <a:latin typeface="Liberation Sans"/>
                <a:cs typeface="Liberation Sans"/>
              </a:rPr>
              <a:t> </a:t>
            </a:r>
            <a:r>
              <a:rPr sz="1500" spc="10" dirty="0">
                <a:solidFill>
                  <a:prstClr val="black"/>
                </a:solidFill>
                <a:latin typeface="Liberation Sans"/>
                <a:cs typeface="Liberation Sans"/>
              </a:rPr>
              <a:t>AFS</a:t>
            </a:r>
            <a:endParaRPr sz="1500">
              <a:solidFill>
                <a:prstClr val="black"/>
              </a:solidFill>
              <a:latin typeface="Liberation Sans"/>
              <a:cs typeface="Liberation Sans"/>
            </a:endParaRPr>
          </a:p>
          <a:p>
            <a:pPr marL="588248" indent="-169515" defTabSz="910822">
              <a:spcBef>
                <a:spcPts val="940"/>
              </a:spcBef>
              <a:buFont typeface="OpenSymbol"/>
              <a:buChar char="▪"/>
              <a:tabLst>
                <a:tab pos="588248" algn="l"/>
              </a:tabLst>
            </a:pPr>
            <a:r>
              <a:rPr sz="1500" spc="10" dirty="0">
                <a:solidFill>
                  <a:prstClr val="black"/>
                </a:solidFill>
                <a:latin typeface="Liberation Sans"/>
                <a:cs typeface="Liberation Sans"/>
              </a:rPr>
              <a:t>Grid-WNs </a:t>
            </a:r>
            <a:r>
              <a:rPr sz="1500" spc="5" dirty="0">
                <a:solidFill>
                  <a:prstClr val="black"/>
                </a:solidFill>
                <a:latin typeface="Liberation Sans"/>
                <a:cs typeface="Liberation Sans"/>
              </a:rPr>
              <a:t>have</a:t>
            </a:r>
            <a:r>
              <a:rPr sz="1500" spc="-155" dirty="0">
                <a:solidFill>
                  <a:prstClr val="black"/>
                </a:solidFill>
                <a:latin typeface="Liberation Sans"/>
                <a:cs typeface="Liberation Sans"/>
              </a:rPr>
              <a:t> </a:t>
            </a:r>
            <a:r>
              <a:rPr sz="1500" spc="10" dirty="0">
                <a:solidFill>
                  <a:prstClr val="black"/>
                </a:solidFill>
                <a:latin typeface="Liberation Sans"/>
                <a:cs typeface="Liberation Sans"/>
              </a:rPr>
              <a:t>AFS</a:t>
            </a:r>
            <a:endParaRPr sz="1500">
              <a:solidFill>
                <a:prstClr val="black"/>
              </a:solidFill>
              <a:latin typeface="Liberation Sans"/>
              <a:cs typeface="Liberation Sans"/>
            </a:endParaRPr>
          </a:p>
          <a:p>
            <a:pPr marL="12674" defTabSz="910822">
              <a:spcBef>
                <a:spcPts val="930"/>
              </a:spcBef>
            </a:pPr>
            <a:r>
              <a:rPr sz="2700" b="1" spc="-15" baseline="3003" dirty="0">
                <a:solidFill>
                  <a:srgbClr val="F18D00"/>
                </a:solidFill>
                <a:latin typeface="DejaVu Sans"/>
                <a:cs typeface="DejaVu Sans"/>
              </a:rPr>
              <a:t>&gt; </a:t>
            </a:r>
            <a:r>
              <a:rPr spc="25" dirty="0">
                <a:solidFill>
                  <a:prstClr val="black"/>
                </a:solidFill>
                <a:latin typeface="Liberation Sans"/>
                <a:cs typeface="Liberation Sans"/>
              </a:rPr>
              <a:t>On </a:t>
            </a:r>
            <a:r>
              <a:rPr spc="20" dirty="0">
                <a:solidFill>
                  <a:prstClr val="black"/>
                </a:solidFill>
                <a:latin typeface="Liberation Sans"/>
                <a:cs typeface="Liberation Sans"/>
              </a:rPr>
              <a:t>3.1.2017, implemented a</a:t>
            </a:r>
            <a:r>
              <a:rPr spc="-305" dirty="0">
                <a:solidFill>
                  <a:prstClr val="black"/>
                </a:solidFill>
                <a:latin typeface="Liberation Sans"/>
                <a:cs typeface="Liberation Sans"/>
              </a:rPr>
              <a:t> </a:t>
            </a:r>
            <a:r>
              <a:rPr spc="15" dirty="0">
                <a:solidFill>
                  <a:prstClr val="black"/>
                </a:solidFill>
                <a:latin typeface="Liberation Sans"/>
                <a:cs typeface="Liberation Sans"/>
              </a:rPr>
              <a:t>script</a:t>
            </a:r>
            <a:endParaRPr>
              <a:solidFill>
                <a:prstClr val="black"/>
              </a:solidFill>
              <a:latin typeface="Liberation Sans"/>
              <a:cs typeface="Liberation Sans"/>
            </a:endParaRPr>
          </a:p>
          <a:p>
            <a:pPr marL="588248" marR="399743" indent="-169515" defTabSz="910822">
              <a:lnSpc>
                <a:spcPct val="101699"/>
              </a:lnSpc>
              <a:spcBef>
                <a:spcPts val="1140"/>
              </a:spcBef>
              <a:buFont typeface="OpenSymbol"/>
              <a:buChar char="▪"/>
              <a:tabLst>
                <a:tab pos="588248" algn="l"/>
              </a:tabLst>
            </a:pPr>
            <a:r>
              <a:rPr sz="1500" spc="5" dirty="0">
                <a:solidFill>
                  <a:prstClr val="black"/>
                </a:solidFill>
                <a:latin typeface="Liberation Sans"/>
                <a:cs typeface="Liberation Sans"/>
              </a:rPr>
              <a:t>Basically lsof | grep /afs/cern.ch every </a:t>
            </a:r>
            <a:r>
              <a:rPr sz="1500" spc="10" dirty="0">
                <a:solidFill>
                  <a:prstClr val="black"/>
                </a:solidFill>
                <a:latin typeface="Liberation Sans"/>
                <a:cs typeface="Liberation Sans"/>
              </a:rPr>
              <a:t>5  </a:t>
            </a:r>
            <a:r>
              <a:rPr sz="1500" spc="5" dirty="0">
                <a:solidFill>
                  <a:prstClr val="black"/>
                </a:solidFill>
                <a:latin typeface="Liberation Sans"/>
                <a:cs typeface="Liberation Sans"/>
              </a:rPr>
              <a:t>minutes on </a:t>
            </a:r>
            <a:r>
              <a:rPr sz="1500" dirty="0">
                <a:solidFill>
                  <a:prstClr val="black"/>
                </a:solidFill>
                <a:latin typeface="Liberation Sans"/>
                <a:cs typeface="Liberation Sans"/>
              </a:rPr>
              <a:t>all </a:t>
            </a:r>
            <a:r>
              <a:rPr sz="1500" spc="5" dirty="0">
                <a:solidFill>
                  <a:prstClr val="black"/>
                </a:solidFill>
                <a:latin typeface="Liberation Sans"/>
                <a:cs typeface="Liberation Sans"/>
              </a:rPr>
              <a:t>relevant</a:t>
            </a:r>
            <a:r>
              <a:rPr sz="1500" spc="-50" dirty="0">
                <a:solidFill>
                  <a:prstClr val="black"/>
                </a:solidFill>
                <a:latin typeface="Liberation Sans"/>
                <a:cs typeface="Liberation Sans"/>
              </a:rPr>
              <a:t> </a:t>
            </a:r>
            <a:r>
              <a:rPr sz="1500" spc="5" dirty="0">
                <a:solidFill>
                  <a:prstClr val="black"/>
                </a:solidFill>
                <a:latin typeface="Liberation Sans"/>
                <a:cs typeface="Liberation Sans"/>
              </a:rPr>
              <a:t>nodes</a:t>
            </a:r>
            <a:endParaRPr sz="1500">
              <a:solidFill>
                <a:prstClr val="black"/>
              </a:solidFill>
              <a:latin typeface="Liberation Sans"/>
              <a:cs typeface="Liberation Sans"/>
            </a:endParaRPr>
          </a:p>
          <a:p>
            <a:pPr marL="588248" indent="-169515" defTabSz="910822">
              <a:spcBef>
                <a:spcPts val="950"/>
              </a:spcBef>
              <a:buFont typeface="OpenSymbol"/>
              <a:buChar char="▪"/>
              <a:tabLst>
                <a:tab pos="588248" algn="l"/>
              </a:tabLst>
            </a:pPr>
            <a:r>
              <a:rPr sz="1500" spc="5" dirty="0">
                <a:solidFill>
                  <a:prstClr val="black"/>
                </a:solidFill>
                <a:latin typeface="Liberation Sans"/>
                <a:cs typeface="Liberation Sans"/>
              </a:rPr>
              <a:t>Plus </a:t>
            </a:r>
            <a:r>
              <a:rPr sz="1500" spc="10" dirty="0">
                <a:solidFill>
                  <a:prstClr val="black"/>
                </a:solidFill>
                <a:latin typeface="Liberation Sans"/>
                <a:cs typeface="Liberation Sans"/>
              </a:rPr>
              <a:t>some </a:t>
            </a:r>
            <a:r>
              <a:rPr sz="1500" spc="5" dirty="0">
                <a:solidFill>
                  <a:prstClr val="black"/>
                </a:solidFill>
                <a:latin typeface="Liberation Sans"/>
                <a:cs typeface="Liberation Sans"/>
              </a:rPr>
              <a:t>mimicry</a:t>
            </a:r>
            <a:r>
              <a:rPr sz="1500" spc="-70" dirty="0">
                <a:solidFill>
                  <a:prstClr val="black"/>
                </a:solidFill>
                <a:latin typeface="Liberation Sans"/>
                <a:cs typeface="Liberation Sans"/>
              </a:rPr>
              <a:t> </a:t>
            </a:r>
            <a:r>
              <a:rPr sz="1500" spc="5" dirty="0">
                <a:solidFill>
                  <a:prstClr val="black"/>
                </a:solidFill>
                <a:latin typeface="Liberation Sans"/>
                <a:cs typeface="Liberation Sans"/>
              </a:rPr>
              <a:t>around</a:t>
            </a:r>
            <a:endParaRPr sz="1500">
              <a:solidFill>
                <a:prstClr val="black"/>
              </a:solidFill>
              <a:latin typeface="Liberation Sans"/>
              <a:cs typeface="Liberation Sans"/>
            </a:endParaRPr>
          </a:p>
          <a:p>
            <a:pPr marL="255538" marR="5080" indent="-242899" defTabSz="910822">
              <a:spcBef>
                <a:spcPts val="919"/>
              </a:spcBef>
            </a:pPr>
            <a:r>
              <a:rPr sz="2700" b="1" spc="44" baseline="3086" dirty="0">
                <a:solidFill>
                  <a:srgbClr val="F18D00"/>
                </a:solidFill>
                <a:latin typeface="DejaVu Sans"/>
                <a:cs typeface="DejaVu Sans"/>
              </a:rPr>
              <a:t>&gt; </a:t>
            </a:r>
            <a:r>
              <a:rPr spc="-5" dirty="0">
                <a:solidFill>
                  <a:prstClr val="black"/>
                </a:solidFill>
                <a:latin typeface="Liberation Sans"/>
                <a:cs typeface="Liberation Sans"/>
              </a:rPr>
              <a:t>Send one email </a:t>
            </a:r>
            <a:r>
              <a:rPr spc="-10" dirty="0">
                <a:solidFill>
                  <a:prstClr val="black"/>
                </a:solidFill>
                <a:latin typeface="Liberation Sans"/>
                <a:cs typeface="Liberation Sans"/>
              </a:rPr>
              <a:t>to </a:t>
            </a:r>
            <a:r>
              <a:rPr spc="-5" dirty="0">
                <a:solidFill>
                  <a:prstClr val="black"/>
                </a:solidFill>
                <a:latin typeface="Liberation Sans"/>
                <a:cs typeface="Liberation Sans"/>
              </a:rPr>
              <a:t>each users that</a:t>
            </a:r>
            <a:r>
              <a:rPr spc="-235" dirty="0">
                <a:solidFill>
                  <a:prstClr val="black"/>
                </a:solidFill>
                <a:latin typeface="Liberation Sans"/>
                <a:cs typeface="Liberation Sans"/>
              </a:rPr>
              <a:t> </a:t>
            </a:r>
            <a:r>
              <a:rPr spc="-5" dirty="0">
                <a:solidFill>
                  <a:prstClr val="black"/>
                </a:solidFill>
                <a:latin typeface="Liberation Sans"/>
                <a:cs typeface="Liberation Sans"/>
              </a:rPr>
              <a:t>has  accessed </a:t>
            </a:r>
            <a:r>
              <a:rPr spc="-10" dirty="0">
                <a:solidFill>
                  <a:prstClr val="black"/>
                </a:solidFill>
                <a:latin typeface="Liberation Sans"/>
                <a:cs typeface="Liberation Sans"/>
              </a:rPr>
              <a:t>CERN AFS </a:t>
            </a:r>
            <a:r>
              <a:rPr spc="-5" dirty="0">
                <a:solidFill>
                  <a:prstClr val="black"/>
                </a:solidFill>
                <a:latin typeface="Liberation Sans"/>
                <a:cs typeface="Liberation Sans"/>
              </a:rPr>
              <a:t>the previous</a:t>
            </a:r>
            <a:r>
              <a:rPr spc="-70" dirty="0">
                <a:solidFill>
                  <a:prstClr val="black"/>
                </a:solidFill>
                <a:latin typeface="Liberation Sans"/>
                <a:cs typeface="Liberation Sans"/>
              </a:rPr>
              <a:t> </a:t>
            </a:r>
            <a:r>
              <a:rPr spc="-5" dirty="0">
                <a:solidFill>
                  <a:prstClr val="black"/>
                </a:solidFill>
                <a:latin typeface="Liberation Sans"/>
                <a:cs typeface="Liberation Sans"/>
              </a:rPr>
              <a:t>day</a:t>
            </a:r>
            <a:endParaRPr>
              <a:solidFill>
                <a:prstClr val="black"/>
              </a:solidFill>
              <a:latin typeface="Liberation Sans"/>
              <a:cs typeface="Liberation Sans"/>
            </a:endParaRPr>
          </a:p>
        </p:txBody>
      </p:sp>
      <p:sp>
        <p:nvSpPr>
          <p:cNvPr id="4" name="object 4"/>
          <p:cNvSpPr/>
          <p:nvPr/>
        </p:nvSpPr>
        <p:spPr>
          <a:xfrm>
            <a:off x="4559301" y="4102102"/>
            <a:ext cx="4584700" cy="275590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5" name="object 5"/>
          <p:cNvSpPr/>
          <p:nvPr/>
        </p:nvSpPr>
        <p:spPr>
          <a:xfrm>
            <a:off x="5212081" y="1304"/>
            <a:ext cx="3930650" cy="4170679"/>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6" name="object 6"/>
          <p:cNvSpPr txBox="1"/>
          <p:nvPr/>
        </p:nvSpPr>
        <p:spPr>
          <a:xfrm>
            <a:off x="5283646" y="1478301"/>
            <a:ext cx="218008" cy="623571"/>
          </a:xfrm>
          <a:prstGeom prst="rect">
            <a:avLst/>
          </a:prstGeom>
        </p:spPr>
        <p:txBody>
          <a:bodyPr vert="vert270" wrap="square" lIns="0" tIns="0" rIns="0" bIns="0" rtlCol="0">
            <a:spAutoFit/>
          </a:bodyPr>
          <a:lstStyle/>
          <a:p>
            <a:pPr marL="12674" defTabSz="910822">
              <a:lnSpc>
                <a:spcPts val="1714"/>
              </a:lnSpc>
            </a:pPr>
            <a:r>
              <a:rPr sz="1600" spc="-10" dirty="0">
                <a:solidFill>
                  <a:prstClr val="black"/>
                </a:solidFill>
                <a:latin typeface="Liberation Sans"/>
                <a:cs typeface="Liberation Sans"/>
              </a:rPr>
              <a:t>U</a:t>
            </a:r>
            <a:r>
              <a:rPr sz="1600" spc="10" dirty="0">
                <a:solidFill>
                  <a:prstClr val="black"/>
                </a:solidFill>
                <a:latin typeface="Liberation Sans"/>
                <a:cs typeface="Liberation Sans"/>
              </a:rPr>
              <a:t>s</a:t>
            </a:r>
            <a:r>
              <a:rPr sz="1600" spc="-10" dirty="0">
                <a:solidFill>
                  <a:prstClr val="black"/>
                </a:solidFill>
                <a:latin typeface="Liberation Sans"/>
                <a:cs typeface="Liberation Sans"/>
              </a:rPr>
              <a:t>e</a:t>
            </a:r>
            <a:r>
              <a:rPr sz="1600" dirty="0">
                <a:solidFill>
                  <a:prstClr val="black"/>
                </a:solidFill>
                <a:latin typeface="Liberation Sans"/>
                <a:cs typeface="Liberation Sans"/>
              </a:rPr>
              <a:t>r n</a:t>
            </a:r>
            <a:endParaRPr sz="1600">
              <a:solidFill>
                <a:prstClr val="black"/>
              </a:solidFill>
              <a:latin typeface="Liberation Sans"/>
              <a:cs typeface="Liberation Sans"/>
            </a:endParaRPr>
          </a:p>
        </p:txBody>
      </p:sp>
      <p:sp>
        <p:nvSpPr>
          <p:cNvPr id="7" name="object 7"/>
          <p:cNvSpPr txBox="1"/>
          <p:nvPr/>
        </p:nvSpPr>
        <p:spPr>
          <a:xfrm>
            <a:off x="6427543" y="3900287"/>
            <a:ext cx="2106295" cy="1113125"/>
          </a:xfrm>
          <a:prstGeom prst="rect">
            <a:avLst/>
          </a:prstGeom>
        </p:spPr>
        <p:txBody>
          <a:bodyPr vert="horz" wrap="square" lIns="0" tIns="0" rIns="0" bIns="0" rtlCol="0">
            <a:spAutoFit/>
          </a:bodyPr>
          <a:lstStyle/>
          <a:p>
            <a:pPr marL="12674" defTabSz="910822"/>
            <a:r>
              <a:rPr sz="1600" spc="-5" dirty="0">
                <a:solidFill>
                  <a:prstClr val="black"/>
                </a:solidFill>
                <a:latin typeface="Liberation Sans"/>
                <a:cs typeface="Liberation Sans"/>
              </a:rPr>
              <a:t>Days </a:t>
            </a:r>
            <a:r>
              <a:rPr sz="1600" dirty="0">
                <a:solidFill>
                  <a:prstClr val="black"/>
                </a:solidFill>
                <a:latin typeface="Liberation Sans"/>
                <a:cs typeface="Liberation Sans"/>
              </a:rPr>
              <a:t>since</a:t>
            </a:r>
            <a:r>
              <a:rPr sz="1600" spc="-100" dirty="0">
                <a:solidFill>
                  <a:prstClr val="black"/>
                </a:solidFill>
                <a:latin typeface="Liberation Sans"/>
                <a:cs typeface="Liberation Sans"/>
              </a:rPr>
              <a:t> </a:t>
            </a:r>
            <a:r>
              <a:rPr sz="1600" spc="-5" dirty="0">
                <a:solidFill>
                  <a:prstClr val="black"/>
                </a:solidFill>
                <a:latin typeface="Liberation Sans"/>
                <a:cs typeface="Liberation Sans"/>
              </a:rPr>
              <a:t>3.1.2017</a:t>
            </a:r>
            <a:endParaRPr sz="1600">
              <a:solidFill>
                <a:prstClr val="black"/>
              </a:solidFill>
              <a:latin typeface="Liberation Sans"/>
              <a:cs typeface="Liberation Sans"/>
            </a:endParaRPr>
          </a:p>
          <a:p>
            <a:pPr defTabSz="910822"/>
            <a:endParaRPr sz="1600">
              <a:solidFill>
                <a:prstClr val="black"/>
              </a:solidFill>
              <a:latin typeface="Times New Roman"/>
              <a:cs typeface="Times New Roman"/>
            </a:endParaRPr>
          </a:p>
          <a:p>
            <a:pPr marL="520565" marR="5080" defTabSz="910822">
              <a:spcBef>
                <a:spcPts val="1000"/>
              </a:spcBef>
            </a:pPr>
            <a:r>
              <a:rPr sz="1600" spc="-5" dirty="0">
                <a:solidFill>
                  <a:prstClr val="black"/>
                </a:solidFill>
                <a:latin typeface="Liberation Sans"/>
                <a:cs typeface="Liberation Sans"/>
              </a:rPr>
              <a:t>#users </a:t>
            </a:r>
            <a:r>
              <a:rPr sz="1600" dirty="0">
                <a:solidFill>
                  <a:prstClr val="black"/>
                </a:solidFill>
                <a:latin typeface="Liberation Sans"/>
                <a:cs typeface="Liberation Sans"/>
              </a:rPr>
              <a:t>/ </a:t>
            </a:r>
            <a:r>
              <a:rPr sz="1600" spc="-5" dirty="0">
                <a:solidFill>
                  <a:prstClr val="black"/>
                </a:solidFill>
                <a:latin typeface="Liberation Sans"/>
                <a:cs typeface="Liberation Sans"/>
              </a:rPr>
              <a:t>day  </a:t>
            </a:r>
            <a:r>
              <a:rPr sz="1600" spc="-20" dirty="0">
                <a:solidFill>
                  <a:prstClr val="black"/>
                </a:solidFill>
                <a:latin typeface="Liberation Sans"/>
                <a:cs typeface="Liberation Sans"/>
              </a:rPr>
              <a:t>Trend</a:t>
            </a:r>
            <a:r>
              <a:rPr sz="1600" spc="-80" dirty="0">
                <a:solidFill>
                  <a:prstClr val="black"/>
                </a:solidFill>
                <a:latin typeface="Liberation Sans"/>
                <a:cs typeface="Liberation Sans"/>
              </a:rPr>
              <a:t> </a:t>
            </a:r>
            <a:r>
              <a:rPr sz="1600" spc="-5" dirty="0">
                <a:solidFill>
                  <a:prstClr val="black"/>
                </a:solidFill>
                <a:latin typeface="Liberation Sans"/>
                <a:cs typeface="Liberation Sans"/>
              </a:rPr>
              <a:t>decreasing</a:t>
            </a:r>
            <a:endParaRPr sz="1600">
              <a:solidFill>
                <a:prstClr val="black"/>
              </a:solidFill>
              <a:latin typeface="Liberation Sans"/>
              <a:cs typeface="Liberation Sans"/>
            </a:endParaRPr>
          </a:p>
        </p:txBody>
      </p:sp>
      <p:sp>
        <p:nvSpPr>
          <p:cNvPr id="8" name="object 8"/>
          <p:cNvSpPr/>
          <p:nvPr/>
        </p:nvSpPr>
        <p:spPr>
          <a:xfrm>
            <a:off x="5227321" y="59689"/>
            <a:ext cx="2867660" cy="1310640"/>
          </a:xfrm>
          <a:custGeom>
            <a:avLst/>
            <a:gdLst/>
            <a:ahLst/>
            <a:cxnLst/>
            <a:rect l="l" t="t" r="r" b="b"/>
            <a:pathLst>
              <a:path w="2867659" h="1310640">
                <a:moveTo>
                  <a:pt x="0" y="0"/>
                </a:moveTo>
                <a:lnTo>
                  <a:pt x="2867659" y="0"/>
                </a:lnTo>
                <a:lnTo>
                  <a:pt x="2867659" y="1310639"/>
                </a:lnTo>
                <a:lnTo>
                  <a:pt x="0" y="1310639"/>
                </a:lnTo>
                <a:lnTo>
                  <a:pt x="0" y="0"/>
                </a:lnTo>
                <a:close/>
              </a:path>
            </a:pathLst>
          </a:custGeom>
          <a:solidFill>
            <a:srgbClr val="FFFFFF"/>
          </a:solidFill>
        </p:spPr>
        <p:txBody>
          <a:bodyPr wrap="square" lIns="0" tIns="0" rIns="0" bIns="0" rtlCol="0"/>
          <a:lstStyle/>
          <a:p>
            <a:pPr defTabSz="910822"/>
            <a:endParaRPr smtClean="0">
              <a:solidFill>
                <a:prstClr val="black"/>
              </a:solidFill>
            </a:endParaRPr>
          </a:p>
        </p:txBody>
      </p:sp>
      <p:sp>
        <p:nvSpPr>
          <p:cNvPr id="9" name="object 9"/>
          <p:cNvSpPr txBox="1"/>
          <p:nvPr/>
        </p:nvSpPr>
        <p:spPr>
          <a:xfrm>
            <a:off x="5303578" y="106719"/>
            <a:ext cx="1527175" cy="738664"/>
          </a:xfrm>
          <a:prstGeom prst="rect">
            <a:avLst/>
          </a:prstGeom>
        </p:spPr>
        <p:txBody>
          <a:bodyPr vert="horz" wrap="square" lIns="0" tIns="0" rIns="0" bIns="0" rtlCol="0">
            <a:spAutoFit/>
          </a:bodyPr>
          <a:lstStyle/>
          <a:p>
            <a:pPr marL="12674" marR="5080" defTabSz="910822"/>
            <a:r>
              <a:rPr sz="1600" dirty="0">
                <a:solidFill>
                  <a:prstClr val="black"/>
                </a:solidFill>
                <a:latin typeface="Liberation Sans"/>
                <a:cs typeface="Liberation Sans"/>
              </a:rPr>
              <a:t>Access </a:t>
            </a:r>
            <a:r>
              <a:rPr sz="1600" spc="-5" dirty="0">
                <a:solidFill>
                  <a:prstClr val="black"/>
                </a:solidFill>
                <a:latin typeface="Liberation Sans"/>
                <a:cs typeface="Liberation Sans"/>
              </a:rPr>
              <a:t>of users  dot: access,  white: no</a:t>
            </a:r>
            <a:r>
              <a:rPr sz="1600" spc="-90" dirty="0">
                <a:solidFill>
                  <a:prstClr val="black"/>
                </a:solidFill>
                <a:latin typeface="Liberation Sans"/>
                <a:cs typeface="Liberation Sans"/>
              </a:rPr>
              <a:t> </a:t>
            </a:r>
            <a:r>
              <a:rPr sz="1600" dirty="0">
                <a:solidFill>
                  <a:prstClr val="black"/>
                </a:solidFill>
                <a:latin typeface="Liberation Sans"/>
                <a:cs typeface="Liberation Sans"/>
              </a:rPr>
              <a:t>access</a:t>
            </a:r>
            <a:endParaRPr sz="1600">
              <a:solidFill>
                <a:prstClr val="black"/>
              </a:solidFill>
              <a:latin typeface="Liberation Sans"/>
              <a:cs typeface="Liberation Sans"/>
            </a:endParaRPr>
          </a:p>
        </p:txBody>
      </p:sp>
      <p:sp>
        <p:nvSpPr>
          <p:cNvPr id="10" name="object 10"/>
          <p:cNvSpPr txBox="1"/>
          <p:nvPr/>
        </p:nvSpPr>
        <p:spPr>
          <a:xfrm>
            <a:off x="5303599" y="1080847"/>
            <a:ext cx="2710815" cy="246221"/>
          </a:xfrm>
          <a:prstGeom prst="rect">
            <a:avLst/>
          </a:prstGeom>
        </p:spPr>
        <p:txBody>
          <a:bodyPr vert="horz" wrap="square" lIns="0" tIns="0" rIns="0" bIns="0" rtlCol="0">
            <a:spAutoFit/>
          </a:bodyPr>
          <a:lstStyle/>
          <a:p>
            <a:pPr marL="12674" defTabSz="910822"/>
            <a:r>
              <a:rPr sz="1600" spc="-5" dirty="0">
                <a:solidFill>
                  <a:prstClr val="black"/>
                </a:solidFill>
                <a:latin typeface="Liberation Sans"/>
                <a:cs typeface="Liberation Sans"/>
              </a:rPr>
              <a:t>Some users ignore the</a:t>
            </a:r>
            <a:r>
              <a:rPr sz="1600" spc="-50" dirty="0">
                <a:solidFill>
                  <a:prstClr val="black"/>
                </a:solidFill>
                <a:latin typeface="Liberation Sans"/>
                <a:cs typeface="Liberation Sans"/>
              </a:rPr>
              <a:t> </a:t>
            </a:r>
            <a:r>
              <a:rPr sz="1600" spc="-5" dirty="0">
                <a:solidFill>
                  <a:prstClr val="black"/>
                </a:solidFill>
                <a:latin typeface="Liberation Sans"/>
                <a:cs typeface="Liberation Sans"/>
              </a:rPr>
              <a:t>emails</a:t>
            </a:r>
            <a:endParaRPr sz="1600">
              <a:solidFill>
                <a:prstClr val="black"/>
              </a:solidFill>
              <a:latin typeface="Liberation Sans"/>
              <a:cs typeface="Liberation Sans"/>
            </a:endParaRPr>
          </a:p>
        </p:txBody>
      </p:sp>
      <p:sp>
        <p:nvSpPr>
          <p:cNvPr id="11" name="object 11"/>
          <p:cNvSpPr/>
          <p:nvPr/>
        </p:nvSpPr>
        <p:spPr>
          <a:xfrm>
            <a:off x="7117081" y="2184403"/>
            <a:ext cx="2025650" cy="388620"/>
          </a:xfrm>
          <a:custGeom>
            <a:avLst/>
            <a:gdLst/>
            <a:ahLst/>
            <a:cxnLst/>
            <a:rect l="l" t="t" r="r" b="b"/>
            <a:pathLst>
              <a:path w="2025650" h="388619">
                <a:moveTo>
                  <a:pt x="1012190" y="0"/>
                </a:moveTo>
                <a:lnTo>
                  <a:pt x="1089762" y="514"/>
                </a:lnTo>
                <a:lnTo>
                  <a:pt x="1165465" y="2035"/>
                </a:lnTo>
                <a:lnTo>
                  <a:pt x="1239129" y="4530"/>
                </a:lnTo>
                <a:lnTo>
                  <a:pt x="1310583" y="7969"/>
                </a:lnTo>
                <a:lnTo>
                  <a:pt x="1379659" y="12317"/>
                </a:lnTo>
                <a:lnTo>
                  <a:pt x="1446186" y="17544"/>
                </a:lnTo>
                <a:lnTo>
                  <a:pt x="1509995" y="23616"/>
                </a:lnTo>
                <a:lnTo>
                  <a:pt x="1570917" y="30502"/>
                </a:lnTo>
                <a:lnTo>
                  <a:pt x="1628782" y="38170"/>
                </a:lnTo>
                <a:lnTo>
                  <a:pt x="1683419" y="46587"/>
                </a:lnTo>
                <a:lnTo>
                  <a:pt x="1734661" y="55721"/>
                </a:lnTo>
                <a:lnTo>
                  <a:pt x="1782336" y="65540"/>
                </a:lnTo>
                <a:lnTo>
                  <a:pt x="1826276" y="76011"/>
                </a:lnTo>
                <a:lnTo>
                  <a:pt x="1866311" y="87103"/>
                </a:lnTo>
                <a:lnTo>
                  <a:pt x="1933986" y="111019"/>
                </a:lnTo>
                <a:lnTo>
                  <a:pt x="1984006" y="137031"/>
                </a:lnTo>
                <a:lnTo>
                  <a:pt x="2015012" y="164880"/>
                </a:lnTo>
                <a:lnTo>
                  <a:pt x="2025650" y="194310"/>
                </a:lnTo>
                <a:lnTo>
                  <a:pt x="2022962" y="209206"/>
                </a:lnTo>
                <a:lnTo>
                  <a:pt x="1984006" y="251588"/>
                </a:lnTo>
                <a:lnTo>
                  <a:pt x="1933986" y="277600"/>
                </a:lnTo>
                <a:lnTo>
                  <a:pt x="1866311" y="301516"/>
                </a:lnTo>
                <a:lnTo>
                  <a:pt x="1826276" y="312608"/>
                </a:lnTo>
                <a:lnTo>
                  <a:pt x="1782336" y="323079"/>
                </a:lnTo>
                <a:lnTo>
                  <a:pt x="1734661" y="332898"/>
                </a:lnTo>
                <a:lnTo>
                  <a:pt x="1683419" y="342032"/>
                </a:lnTo>
                <a:lnTo>
                  <a:pt x="1628782" y="350449"/>
                </a:lnTo>
                <a:lnTo>
                  <a:pt x="1570917" y="358117"/>
                </a:lnTo>
                <a:lnTo>
                  <a:pt x="1509995" y="365003"/>
                </a:lnTo>
                <a:lnTo>
                  <a:pt x="1446186" y="371075"/>
                </a:lnTo>
                <a:lnTo>
                  <a:pt x="1379659" y="376302"/>
                </a:lnTo>
                <a:lnTo>
                  <a:pt x="1310583" y="380650"/>
                </a:lnTo>
                <a:lnTo>
                  <a:pt x="1239129" y="384089"/>
                </a:lnTo>
                <a:lnTo>
                  <a:pt x="1165465" y="386584"/>
                </a:lnTo>
                <a:lnTo>
                  <a:pt x="1089762" y="388105"/>
                </a:lnTo>
                <a:lnTo>
                  <a:pt x="1012190" y="388620"/>
                </a:lnTo>
                <a:lnTo>
                  <a:pt x="934782" y="388105"/>
                </a:lnTo>
                <a:lnTo>
                  <a:pt x="859229" y="386584"/>
                </a:lnTo>
                <a:lnTo>
                  <a:pt x="785702" y="384089"/>
                </a:lnTo>
                <a:lnTo>
                  <a:pt x="714370" y="380650"/>
                </a:lnTo>
                <a:lnTo>
                  <a:pt x="645404" y="376302"/>
                </a:lnTo>
                <a:lnTo>
                  <a:pt x="578974" y="371075"/>
                </a:lnTo>
                <a:lnTo>
                  <a:pt x="515251" y="365003"/>
                </a:lnTo>
                <a:lnTo>
                  <a:pt x="454405" y="358117"/>
                </a:lnTo>
                <a:lnTo>
                  <a:pt x="396605" y="350449"/>
                </a:lnTo>
                <a:lnTo>
                  <a:pt x="342024" y="342032"/>
                </a:lnTo>
                <a:lnTo>
                  <a:pt x="290829" y="332898"/>
                </a:lnTo>
                <a:lnTo>
                  <a:pt x="243194" y="323079"/>
                </a:lnTo>
                <a:lnTo>
                  <a:pt x="199286" y="312608"/>
                </a:lnTo>
                <a:lnTo>
                  <a:pt x="159277" y="301516"/>
                </a:lnTo>
                <a:lnTo>
                  <a:pt x="91637" y="277600"/>
                </a:lnTo>
                <a:lnTo>
                  <a:pt x="41636" y="251588"/>
                </a:lnTo>
                <a:lnTo>
                  <a:pt x="10636" y="223739"/>
                </a:lnTo>
                <a:lnTo>
                  <a:pt x="0" y="194310"/>
                </a:lnTo>
                <a:lnTo>
                  <a:pt x="2687" y="179413"/>
                </a:lnTo>
                <a:lnTo>
                  <a:pt x="41636" y="137031"/>
                </a:lnTo>
                <a:lnTo>
                  <a:pt x="91637" y="111019"/>
                </a:lnTo>
                <a:lnTo>
                  <a:pt x="159277" y="87103"/>
                </a:lnTo>
                <a:lnTo>
                  <a:pt x="199286" y="76011"/>
                </a:lnTo>
                <a:lnTo>
                  <a:pt x="243194" y="65540"/>
                </a:lnTo>
                <a:lnTo>
                  <a:pt x="290830" y="55721"/>
                </a:lnTo>
                <a:lnTo>
                  <a:pt x="342024" y="46587"/>
                </a:lnTo>
                <a:lnTo>
                  <a:pt x="396605" y="38170"/>
                </a:lnTo>
                <a:lnTo>
                  <a:pt x="454405" y="30502"/>
                </a:lnTo>
                <a:lnTo>
                  <a:pt x="515251" y="23616"/>
                </a:lnTo>
                <a:lnTo>
                  <a:pt x="578974" y="17544"/>
                </a:lnTo>
                <a:lnTo>
                  <a:pt x="645404" y="12317"/>
                </a:lnTo>
                <a:lnTo>
                  <a:pt x="714370" y="7969"/>
                </a:lnTo>
                <a:lnTo>
                  <a:pt x="785702" y="4530"/>
                </a:lnTo>
                <a:lnTo>
                  <a:pt x="859229" y="2035"/>
                </a:lnTo>
                <a:lnTo>
                  <a:pt x="934782" y="514"/>
                </a:lnTo>
                <a:lnTo>
                  <a:pt x="1012190" y="0"/>
                </a:lnTo>
                <a:close/>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2" name="object 12"/>
          <p:cNvSpPr/>
          <p:nvPr/>
        </p:nvSpPr>
        <p:spPr>
          <a:xfrm>
            <a:off x="7117080" y="2184400"/>
            <a:ext cx="0" cy="0"/>
          </a:xfrm>
          <a:custGeom>
            <a:avLst/>
            <a:gdLst/>
            <a:ahLst/>
            <a:cxnLst/>
            <a:rect l="l" t="t" r="r" b="b"/>
            <a:pathLst>
              <a:path>
                <a:moveTo>
                  <a:pt x="0" y="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3" name="object 13"/>
          <p:cNvSpPr/>
          <p:nvPr/>
        </p:nvSpPr>
        <p:spPr>
          <a:xfrm>
            <a:off x="9144000" y="2573020"/>
            <a:ext cx="0" cy="0"/>
          </a:xfrm>
          <a:custGeom>
            <a:avLst/>
            <a:gdLst/>
            <a:ahLst/>
            <a:cxnLst/>
            <a:rect l="l" t="t" r="r" b="b"/>
            <a:pathLst>
              <a:path>
                <a:moveTo>
                  <a:pt x="0" y="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4" name="object 14"/>
          <p:cNvSpPr/>
          <p:nvPr/>
        </p:nvSpPr>
        <p:spPr>
          <a:xfrm>
            <a:off x="6615432" y="3355340"/>
            <a:ext cx="2409190" cy="391160"/>
          </a:xfrm>
          <a:custGeom>
            <a:avLst/>
            <a:gdLst/>
            <a:ahLst/>
            <a:cxnLst/>
            <a:rect l="l" t="t" r="r" b="b"/>
            <a:pathLst>
              <a:path w="2409190" h="391160">
                <a:moveTo>
                  <a:pt x="1203960" y="0"/>
                </a:moveTo>
                <a:lnTo>
                  <a:pt x="1282061" y="374"/>
                </a:lnTo>
                <a:lnTo>
                  <a:pt x="1358608" y="1483"/>
                </a:lnTo>
                <a:lnTo>
                  <a:pt x="1433476" y="3306"/>
                </a:lnTo>
                <a:lnTo>
                  <a:pt x="1506544" y="5824"/>
                </a:lnTo>
                <a:lnTo>
                  <a:pt x="1577688" y="9015"/>
                </a:lnTo>
                <a:lnTo>
                  <a:pt x="1646785" y="12860"/>
                </a:lnTo>
                <a:lnTo>
                  <a:pt x="1713711" y="17338"/>
                </a:lnTo>
                <a:lnTo>
                  <a:pt x="1778344" y="22428"/>
                </a:lnTo>
                <a:lnTo>
                  <a:pt x="1840560" y="28111"/>
                </a:lnTo>
                <a:lnTo>
                  <a:pt x="1900237" y="34365"/>
                </a:lnTo>
                <a:lnTo>
                  <a:pt x="1957251" y="41171"/>
                </a:lnTo>
                <a:lnTo>
                  <a:pt x="2011478" y="48508"/>
                </a:lnTo>
                <a:lnTo>
                  <a:pt x="2062797" y="56356"/>
                </a:lnTo>
                <a:lnTo>
                  <a:pt x="2111083" y="64694"/>
                </a:lnTo>
                <a:lnTo>
                  <a:pt x="2156215" y="73502"/>
                </a:lnTo>
                <a:lnTo>
                  <a:pt x="2198067" y="82759"/>
                </a:lnTo>
                <a:lnTo>
                  <a:pt x="2236518" y="92446"/>
                </a:lnTo>
                <a:lnTo>
                  <a:pt x="2302723" y="113026"/>
                </a:lnTo>
                <a:lnTo>
                  <a:pt x="2353844" y="135078"/>
                </a:lnTo>
                <a:lnTo>
                  <a:pt x="2388896" y="158439"/>
                </a:lnTo>
                <a:lnTo>
                  <a:pt x="2409190" y="195580"/>
                </a:lnTo>
                <a:lnTo>
                  <a:pt x="2406894" y="208212"/>
                </a:lnTo>
                <a:lnTo>
                  <a:pt x="2373440" y="244554"/>
                </a:lnTo>
                <a:lnTo>
                  <a:pt x="2330230" y="267281"/>
                </a:lnTo>
                <a:lnTo>
                  <a:pt x="2271445" y="288617"/>
                </a:lnTo>
                <a:lnTo>
                  <a:pt x="2198067" y="308400"/>
                </a:lnTo>
                <a:lnTo>
                  <a:pt x="2156215" y="317657"/>
                </a:lnTo>
                <a:lnTo>
                  <a:pt x="2111083" y="326465"/>
                </a:lnTo>
                <a:lnTo>
                  <a:pt x="2062797" y="334803"/>
                </a:lnTo>
                <a:lnTo>
                  <a:pt x="2011478" y="342651"/>
                </a:lnTo>
                <a:lnTo>
                  <a:pt x="1957251" y="349988"/>
                </a:lnTo>
                <a:lnTo>
                  <a:pt x="1900237" y="356794"/>
                </a:lnTo>
                <a:lnTo>
                  <a:pt x="1840560" y="363048"/>
                </a:lnTo>
                <a:lnTo>
                  <a:pt x="1778344" y="368731"/>
                </a:lnTo>
                <a:lnTo>
                  <a:pt x="1713711" y="373821"/>
                </a:lnTo>
                <a:lnTo>
                  <a:pt x="1646785" y="378299"/>
                </a:lnTo>
                <a:lnTo>
                  <a:pt x="1577688" y="382144"/>
                </a:lnTo>
                <a:lnTo>
                  <a:pt x="1506544" y="385335"/>
                </a:lnTo>
                <a:lnTo>
                  <a:pt x="1433476" y="387853"/>
                </a:lnTo>
                <a:lnTo>
                  <a:pt x="1358608" y="389676"/>
                </a:lnTo>
                <a:lnTo>
                  <a:pt x="1282061" y="390785"/>
                </a:lnTo>
                <a:lnTo>
                  <a:pt x="1203960" y="391160"/>
                </a:lnTo>
                <a:lnTo>
                  <a:pt x="1125864" y="390785"/>
                </a:lnTo>
                <a:lnTo>
                  <a:pt x="1049333" y="389676"/>
                </a:lnTo>
                <a:lnTo>
                  <a:pt x="974489" y="387853"/>
                </a:lnTo>
                <a:lnTo>
                  <a:pt x="901456" y="385335"/>
                </a:lnTo>
                <a:lnTo>
                  <a:pt x="830354" y="382144"/>
                </a:lnTo>
                <a:lnTo>
                  <a:pt x="761306" y="378299"/>
                </a:lnTo>
                <a:lnTo>
                  <a:pt x="694434" y="373821"/>
                </a:lnTo>
                <a:lnTo>
                  <a:pt x="629862" y="368731"/>
                </a:lnTo>
                <a:lnTo>
                  <a:pt x="567710" y="363048"/>
                </a:lnTo>
                <a:lnTo>
                  <a:pt x="508101" y="356794"/>
                </a:lnTo>
                <a:lnTo>
                  <a:pt x="451158" y="349988"/>
                </a:lnTo>
                <a:lnTo>
                  <a:pt x="397003" y="342651"/>
                </a:lnTo>
                <a:lnTo>
                  <a:pt x="345757" y="334803"/>
                </a:lnTo>
                <a:lnTo>
                  <a:pt x="297544" y="326465"/>
                </a:lnTo>
                <a:lnTo>
                  <a:pt x="252485" y="317657"/>
                </a:lnTo>
                <a:lnTo>
                  <a:pt x="210703" y="308400"/>
                </a:lnTo>
                <a:lnTo>
                  <a:pt x="172320" y="298713"/>
                </a:lnTo>
                <a:lnTo>
                  <a:pt x="106239" y="278133"/>
                </a:lnTo>
                <a:lnTo>
                  <a:pt x="55222" y="256081"/>
                </a:lnTo>
                <a:lnTo>
                  <a:pt x="20247" y="232720"/>
                </a:lnTo>
                <a:lnTo>
                  <a:pt x="0" y="195580"/>
                </a:lnTo>
                <a:lnTo>
                  <a:pt x="2290" y="182947"/>
                </a:lnTo>
                <a:lnTo>
                  <a:pt x="35668" y="146605"/>
                </a:lnTo>
                <a:lnTo>
                  <a:pt x="78787" y="123878"/>
                </a:lnTo>
                <a:lnTo>
                  <a:pt x="137458" y="102542"/>
                </a:lnTo>
                <a:lnTo>
                  <a:pt x="210703" y="82759"/>
                </a:lnTo>
                <a:lnTo>
                  <a:pt x="252485" y="73502"/>
                </a:lnTo>
                <a:lnTo>
                  <a:pt x="297544" y="64694"/>
                </a:lnTo>
                <a:lnTo>
                  <a:pt x="345757" y="56356"/>
                </a:lnTo>
                <a:lnTo>
                  <a:pt x="397003" y="48508"/>
                </a:lnTo>
                <a:lnTo>
                  <a:pt x="451158" y="41171"/>
                </a:lnTo>
                <a:lnTo>
                  <a:pt x="508101" y="34365"/>
                </a:lnTo>
                <a:lnTo>
                  <a:pt x="567710" y="28111"/>
                </a:lnTo>
                <a:lnTo>
                  <a:pt x="629862" y="22428"/>
                </a:lnTo>
                <a:lnTo>
                  <a:pt x="694434" y="17338"/>
                </a:lnTo>
                <a:lnTo>
                  <a:pt x="761306" y="12860"/>
                </a:lnTo>
                <a:lnTo>
                  <a:pt x="830354" y="9015"/>
                </a:lnTo>
                <a:lnTo>
                  <a:pt x="901456" y="5824"/>
                </a:lnTo>
                <a:lnTo>
                  <a:pt x="974489" y="3306"/>
                </a:lnTo>
                <a:lnTo>
                  <a:pt x="1049333" y="1483"/>
                </a:lnTo>
                <a:lnTo>
                  <a:pt x="1125864" y="374"/>
                </a:lnTo>
                <a:lnTo>
                  <a:pt x="1203960" y="0"/>
                </a:lnTo>
                <a:close/>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5" name="object 15"/>
          <p:cNvSpPr/>
          <p:nvPr/>
        </p:nvSpPr>
        <p:spPr>
          <a:xfrm>
            <a:off x="6615430" y="3355340"/>
            <a:ext cx="0" cy="0"/>
          </a:xfrm>
          <a:custGeom>
            <a:avLst/>
            <a:gdLst/>
            <a:ahLst/>
            <a:cxnLst/>
            <a:rect l="l" t="t" r="r" b="b"/>
            <a:pathLst>
              <a:path>
                <a:moveTo>
                  <a:pt x="0" y="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6" name="object 16"/>
          <p:cNvSpPr/>
          <p:nvPr/>
        </p:nvSpPr>
        <p:spPr>
          <a:xfrm>
            <a:off x="9024619" y="3746500"/>
            <a:ext cx="0" cy="0"/>
          </a:xfrm>
          <a:custGeom>
            <a:avLst/>
            <a:gdLst/>
            <a:ahLst/>
            <a:cxnLst/>
            <a:rect l="l" t="t" r="r" b="b"/>
            <a:pathLst>
              <a:path>
                <a:moveTo>
                  <a:pt x="0" y="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7" name="object 17"/>
          <p:cNvSpPr/>
          <p:nvPr/>
        </p:nvSpPr>
        <p:spPr>
          <a:xfrm>
            <a:off x="7117080" y="1395759"/>
            <a:ext cx="1014730" cy="788671"/>
          </a:xfrm>
          <a:custGeom>
            <a:avLst/>
            <a:gdLst/>
            <a:ahLst/>
            <a:cxnLst/>
            <a:rect l="l" t="t" r="r" b="b"/>
            <a:pathLst>
              <a:path w="1014729" h="788669">
                <a:moveTo>
                  <a:pt x="1014729" y="78867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8" name="object 18"/>
          <p:cNvSpPr/>
          <p:nvPr/>
        </p:nvSpPr>
        <p:spPr>
          <a:xfrm>
            <a:off x="6339845" y="1384330"/>
            <a:ext cx="1397000" cy="1936751"/>
          </a:xfrm>
          <a:custGeom>
            <a:avLst/>
            <a:gdLst/>
            <a:ahLst/>
            <a:cxnLst/>
            <a:rect l="l" t="t" r="r" b="b"/>
            <a:pathLst>
              <a:path w="1397000" h="1936750">
                <a:moveTo>
                  <a:pt x="1397000" y="1936750"/>
                </a:moveTo>
                <a:lnTo>
                  <a:pt x="0" y="0"/>
                </a:lnTo>
              </a:path>
            </a:pathLst>
          </a:custGeom>
          <a:ln w="38097">
            <a:solidFill>
              <a:srgbClr val="FFBF00"/>
            </a:solidFill>
          </a:ln>
        </p:spPr>
        <p:txBody>
          <a:bodyPr wrap="square" lIns="0" tIns="0" rIns="0" bIns="0" rtlCol="0"/>
          <a:lstStyle/>
          <a:p>
            <a:pPr defTabSz="910822"/>
            <a:endParaRPr smtClean="0">
              <a:solidFill>
                <a:prstClr val="black"/>
              </a:solidFill>
            </a:endParaRPr>
          </a:p>
        </p:txBody>
      </p:sp>
      <p:sp>
        <p:nvSpPr>
          <p:cNvPr id="19" name="object 19"/>
          <p:cNvSpPr txBox="1"/>
          <p:nvPr/>
        </p:nvSpPr>
        <p:spPr>
          <a:xfrm>
            <a:off x="4323081" y="6586181"/>
            <a:ext cx="3464560" cy="153888"/>
          </a:xfrm>
          <a:prstGeom prst="rect">
            <a:avLst/>
          </a:prstGeom>
        </p:spPr>
        <p:txBody>
          <a:bodyPr vert="horz" wrap="square" lIns="0" tIns="0" rIns="0" bIns="0" rtlCol="0">
            <a:spAutoFit/>
          </a:bodyPr>
          <a:lstStyle/>
          <a:p>
            <a:pPr marL="12674" defTabSz="910822">
              <a:lnSpc>
                <a:spcPts val="1230"/>
              </a:lnSpc>
            </a:pPr>
            <a:r>
              <a:rPr sz="1000" b="1" spc="-5" dirty="0">
                <a:solidFill>
                  <a:prstClr val="black"/>
                </a:solidFill>
                <a:latin typeface="Liberation Sans"/>
                <a:cs typeface="Liberation Sans"/>
              </a:rPr>
              <a:t>Andreas Haupt  </a:t>
            </a:r>
            <a:r>
              <a:rPr sz="1000" dirty="0">
                <a:solidFill>
                  <a:prstClr val="black"/>
                </a:solidFill>
                <a:latin typeface="Liberation Sans"/>
                <a:cs typeface="Liberation Sans"/>
              </a:rPr>
              <a:t>| </a:t>
            </a:r>
            <a:r>
              <a:rPr sz="1000" spc="-10" dirty="0">
                <a:solidFill>
                  <a:prstClr val="black"/>
                </a:solidFill>
                <a:latin typeface="Liberation Sans"/>
                <a:cs typeface="Liberation Sans"/>
              </a:rPr>
              <a:t>DESY </a:t>
            </a:r>
            <a:r>
              <a:rPr sz="1000" spc="-245" dirty="0">
                <a:solidFill>
                  <a:prstClr val="black"/>
                </a:solidFill>
                <a:latin typeface="Liberation Sans"/>
                <a:cs typeface="Liberation Sans"/>
              </a:rPr>
              <a:t>Site</a:t>
            </a:r>
            <a:r>
              <a:rPr sz="2400" spc="-367" baseline="-19097" dirty="0">
                <a:solidFill>
                  <a:prstClr val="black"/>
                </a:solidFill>
                <a:latin typeface="Liberation Sans"/>
                <a:cs typeface="Liberation Sans"/>
              </a:rPr>
              <a:t>D</a:t>
            </a:r>
            <a:r>
              <a:rPr sz="1000" spc="-245" dirty="0">
                <a:solidFill>
                  <a:prstClr val="black"/>
                </a:solidFill>
                <a:latin typeface="Liberation Sans"/>
                <a:cs typeface="Liberation Sans"/>
              </a:rPr>
              <a:t>R</a:t>
            </a:r>
            <a:r>
              <a:rPr sz="2400" spc="-367" baseline="-19097" dirty="0">
                <a:solidFill>
                  <a:prstClr val="black"/>
                </a:solidFill>
                <a:latin typeface="Liberation Sans"/>
                <a:cs typeface="Liberation Sans"/>
              </a:rPr>
              <a:t>a</a:t>
            </a:r>
            <a:r>
              <a:rPr sz="1000" spc="-245" dirty="0">
                <a:solidFill>
                  <a:prstClr val="black"/>
                </a:solidFill>
                <a:latin typeface="Liberation Sans"/>
                <a:cs typeface="Liberation Sans"/>
              </a:rPr>
              <a:t>ep</a:t>
            </a:r>
            <a:r>
              <a:rPr sz="2400" spc="-367" baseline="-19097" dirty="0">
                <a:solidFill>
                  <a:prstClr val="black"/>
                </a:solidFill>
                <a:latin typeface="Liberation Sans"/>
                <a:cs typeface="Liberation Sans"/>
              </a:rPr>
              <a:t>y</a:t>
            </a:r>
            <a:r>
              <a:rPr sz="1000" spc="-245" dirty="0">
                <a:solidFill>
                  <a:prstClr val="black"/>
                </a:solidFill>
                <a:latin typeface="Liberation Sans"/>
                <a:cs typeface="Liberation Sans"/>
              </a:rPr>
              <a:t>o</a:t>
            </a:r>
            <a:r>
              <a:rPr sz="2400" spc="-367" baseline="-19097" dirty="0">
                <a:solidFill>
                  <a:prstClr val="black"/>
                </a:solidFill>
                <a:latin typeface="Liberation Sans"/>
                <a:cs typeface="Liberation Sans"/>
              </a:rPr>
              <a:t>s</a:t>
            </a:r>
            <a:r>
              <a:rPr sz="1000" spc="-245" dirty="0">
                <a:solidFill>
                  <a:prstClr val="black"/>
                </a:solidFill>
                <a:latin typeface="Liberation Sans"/>
                <a:cs typeface="Liberation Sans"/>
              </a:rPr>
              <a:t>rt                 </a:t>
            </a:r>
            <a:r>
              <a:rPr sz="1000" spc="-260" dirty="0">
                <a:solidFill>
                  <a:prstClr val="black"/>
                </a:solidFill>
                <a:latin typeface="Liberation Sans"/>
                <a:cs typeface="Liberation Sans"/>
              </a:rPr>
              <a:t>|</a:t>
            </a:r>
            <a:r>
              <a:rPr sz="2400" spc="-390" baseline="-19097" dirty="0">
                <a:solidFill>
                  <a:prstClr val="black"/>
                </a:solidFill>
                <a:latin typeface="Liberation Sans"/>
                <a:cs typeface="Liberation Sans"/>
              </a:rPr>
              <a:t>si</a:t>
            </a:r>
            <a:r>
              <a:rPr sz="1000" spc="-260" dirty="0">
                <a:solidFill>
                  <a:prstClr val="black"/>
                </a:solidFill>
                <a:latin typeface="Liberation Sans"/>
                <a:cs typeface="Liberation Sans"/>
              </a:rPr>
              <a:t>2</a:t>
            </a:r>
            <a:r>
              <a:rPr sz="2400" spc="-390" baseline="-19097" dirty="0">
                <a:solidFill>
                  <a:prstClr val="black"/>
                </a:solidFill>
                <a:latin typeface="Liberation Sans"/>
                <a:cs typeface="Liberation Sans"/>
              </a:rPr>
              <a:t>n</a:t>
            </a:r>
            <a:r>
              <a:rPr sz="1000" spc="-260" dirty="0">
                <a:solidFill>
                  <a:prstClr val="black"/>
                </a:solidFill>
                <a:latin typeface="Liberation Sans"/>
                <a:cs typeface="Liberation Sans"/>
              </a:rPr>
              <a:t>01</a:t>
            </a:r>
            <a:r>
              <a:rPr sz="2400" spc="-390" baseline="-19097" dirty="0">
                <a:solidFill>
                  <a:prstClr val="black"/>
                </a:solidFill>
                <a:latin typeface="Liberation Sans"/>
                <a:cs typeface="Liberation Sans"/>
              </a:rPr>
              <a:t>c</a:t>
            </a:r>
            <a:r>
              <a:rPr sz="1000" spc="-260" dirty="0">
                <a:solidFill>
                  <a:prstClr val="black"/>
                </a:solidFill>
                <a:latin typeface="Liberation Sans"/>
                <a:cs typeface="Liberation Sans"/>
              </a:rPr>
              <a:t>7</a:t>
            </a:r>
            <a:r>
              <a:rPr sz="2400" spc="-390" baseline="-19097" dirty="0">
                <a:solidFill>
                  <a:prstClr val="black"/>
                </a:solidFill>
                <a:latin typeface="Liberation Sans"/>
                <a:cs typeface="Liberation Sans"/>
              </a:rPr>
              <a:t>e</a:t>
            </a:r>
            <a:r>
              <a:rPr sz="1000" spc="-260" dirty="0">
                <a:solidFill>
                  <a:prstClr val="black"/>
                </a:solidFill>
                <a:latin typeface="Liberation Sans"/>
                <a:cs typeface="Liberation Sans"/>
              </a:rPr>
              <a:t>-04</a:t>
            </a:r>
            <a:r>
              <a:rPr sz="2400" spc="-390" baseline="-19097" dirty="0">
                <a:solidFill>
                  <a:prstClr val="black"/>
                </a:solidFill>
                <a:latin typeface="Liberation Sans"/>
                <a:cs typeface="Liberation Sans"/>
              </a:rPr>
              <a:t>3</a:t>
            </a:r>
            <a:r>
              <a:rPr sz="1000" spc="-260" dirty="0">
                <a:solidFill>
                  <a:prstClr val="black"/>
                </a:solidFill>
                <a:latin typeface="Liberation Sans"/>
                <a:cs typeface="Liberation Sans"/>
              </a:rPr>
              <a:t>-2</a:t>
            </a:r>
            <a:r>
              <a:rPr sz="2400" spc="-390" baseline="-19097" dirty="0">
                <a:solidFill>
                  <a:prstClr val="black"/>
                </a:solidFill>
                <a:latin typeface="Liberation Sans"/>
                <a:cs typeface="Liberation Sans"/>
              </a:rPr>
              <a:t>.</a:t>
            </a:r>
            <a:r>
              <a:rPr sz="1000" spc="-260" dirty="0">
                <a:solidFill>
                  <a:prstClr val="black"/>
                </a:solidFill>
                <a:latin typeface="Liberation Sans"/>
                <a:cs typeface="Liberation Sans"/>
              </a:rPr>
              <a:t>4</a:t>
            </a:r>
            <a:r>
              <a:rPr sz="2400" spc="-390" baseline="-19097" dirty="0">
                <a:solidFill>
                  <a:prstClr val="black"/>
                </a:solidFill>
                <a:latin typeface="Liberation Sans"/>
                <a:cs typeface="Liberation Sans"/>
              </a:rPr>
              <a:t>1.</a:t>
            </a:r>
            <a:r>
              <a:rPr sz="1000" spc="-260" dirty="0">
                <a:solidFill>
                  <a:prstClr val="black"/>
                </a:solidFill>
                <a:latin typeface="Liberation Sans"/>
                <a:cs typeface="Liberation Sans"/>
              </a:rPr>
              <a:t>|       </a:t>
            </a:r>
            <a:r>
              <a:rPr sz="1000" spc="-250" dirty="0">
                <a:solidFill>
                  <a:prstClr val="black"/>
                </a:solidFill>
                <a:latin typeface="Liberation Sans"/>
                <a:cs typeface="Liberation Sans"/>
              </a:rPr>
              <a:t> </a:t>
            </a:r>
            <a:r>
              <a:rPr sz="2400" spc="-487" baseline="-19097" dirty="0">
                <a:solidFill>
                  <a:prstClr val="black"/>
                </a:solidFill>
                <a:latin typeface="Liberation Sans"/>
                <a:cs typeface="Liberation Sans"/>
              </a:rPr>
              <a:t>2</a:t>
            </a:r>
            <a:r>
              <a:rPr sz="1000" spc="-325" dirty="0">
                <a:solidFill>
                  <a:prstClr val="black"/>
                </a:solidFill>
                <a:latin typeface="Liberation Sans"/>
                <a:cs typeface="Liberation Sans"/>
              </a:rPr>
              <a:t>P</a:t>
            </a:r>
            <a:r>
              <a:rPr sz="2400" spc="-487" baseline="-19097" dirty="0">
                <a:solidFill>
                  <a:prstClr val="black"/>
                </a:solidFill>
                <a:latin typeface="Liberation Sans"/>
                <a:cs typeface="Liberation Sans"/>
              </a:rPr>
              <a:t>0</a:t>
            </a:r>
            <a:r>
              <a:rPr sz="1000" spc="-325" dirty="0">
                <a:solidFill>
                  <a:prstClr val="black"/>
                </a:solidFill>
                <a:latin typeface="Liberation Sans"/>
                <a:cs typeface="Liberation Sans"/>
              </a:rPr>
              <a:t>ag</a:t>
            </a:r>
            <a:r>
              <a:rPr sz="2400" spc="-487" baseline="-19097" dirty="0">
                <a:solidFill>
                  <a:prstClr val="black"/>
                </a:solidFill>
                <a:latin typeface="Liberation Sans"/>
                <a:cs typeface="Liberation Sans"/>
              </a:rPr>
              <a:t>1</a:t>
            </a:r>
            <a:r>
              <a:rPr sz="1000" spc="-325" dirty="0">
                <a:solidFill>
                  <a:prstClr val="black"/>
                </a:solidFill>
                <a:latin typeface="Liberation Sans"/>
                <a:cs typeface="Liberation Sans"/>
              </a:rPr>
              <a:t>e</a:t>
            </a:r>
            <a:r>
              <a:rPr sz="2400" spc="-487" baseline="-19097" dirty="0">
                <a:solidFill>
                  <a:prstClr val="black"/>
                </a:solidFill>
                <a:latin typeface="Liberation Sans"/>
                <a:cs typeface="Liberation Sans"/>
              </a:rPr>
              <a:t>7</a:t>
            </a:r>
            <a:r>
              <a:rPr sz="1000" b="1" spc="-325" dirty="0">
                <a:solidFill>
                  <a:prstClr val="black"/>
                </a:solidFill>
                <a:latin typeface="Liberation Sans"/>
                <a:cs typeface="Liberation Sans"/>
              </a:rPr>
              <a:t>7</a:t>
            </a:r>
            <a:endParaRPr sz="1000">
              <a:solidFill>
                <a:prstClr val="black"/>
              </a:solidFill>
              <a:latin typeface="Liberation Sans"/>
              <a:cs typeface="Liberation San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987238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208729"/>
            <a:r>
              <a:rPr spc="-10" dirty="0"/>
              <a:t>CERN </a:t>
            </a:r>
            <a:r>
              <a:rPr spc="-5" dirty="0"/>
              <a:t>AFS at </a:t>
            </a:r>
            <a:r>
              <a:rPr spc="-10" dirty="0"/>
              <a:t>DESY </a:t>
            </a:r>
            <a:r>
              <a:rPr spc="-5" dirty="0"/>
              <a:t>(HH)</a:t>
            </a:r>
            <a:r>
              <a:rPr spc="-160" dirty="0"/>
              <a:t> </a:t>
            </a:r>
            <a:r>
              <a:rPr spc="-5" dirty="0"/>
              <a:t>cont.</a:t>
            </a:r>
          </a:p>
        </p:txBody>
      </p:sp>
      <p:sp>
        <p:nvSpPr>
          <p:cNvPr id="8" name="object 8"/>
          <p:cNvSpPr txBox="1">
            <a:spLocks noGrp="1"/>
          </p:cNvSpPr>
          <p:nvPr>
            <p:ph type="sldNum" sz="quarter" idx="7"/>
          </p:nvPr>
        </p:nvSpPr>
        <p:spPr>
          <a:xfrm>
            <a:off x="4253328" y="6586180"/>
            <a:ext cx="3547109" cy="141064"/>
          </a:xfrm>
          <a:prstGeom prst="rect">
            <a:avLst/>
          </a:prstGeom>
        </p:spPr>
        <p:txBody>
          <a:bodyPr vert="horz" wrap="square" lIns="0" tIns="0" rIns="0" bIns="0" rtlCol="0">
            <a:spAutoFit/>
          </a:bodyPr>
          <a:lstStyle/>
          <a:p>
            <a:pPr marL="82230">
              <a:lnSpc>
                <a:spcPts val="1110"/>
              </a:lnSpc>
            </a:pPr>
            <a:r>
              <a:rPr b="1" spc="-5" dirty="0">
                <a:solidFill>
                  <a:prstClr val="black"/>
                </a:solidFill>
              </a:rPr>
              <a:t>Andreas Haupt  </a:t>
            </a:r>
            <a:r>
              <a:rPr dirty="0">
                <a:solidFill>
                  <a:prstClr val="black"/>
                </a:solidFill>
              </a:rPr>
              <a:t>| </a:t>
            </a:r>
            <a:r>
              <a:rPr spc="-10" dirty="0">
                <a:solidFill>
                  <a:prstClr val="black"/>
                </a:solidFill>
              </a:rPr>
              <a:t>DESY </a:t>
            </a:r>
            <a:r>
              <a:rPr spc="-5" dirty="0">
                <a:solidFill>
                  <a:prstClr val="black"/>
                </a:solidFill>
              </a:rPr>
              <a:t>Site Report  </a:t>
            </a:r>
            <a:r>
              <a:rPr dirty="0">
                <a:solidFill>
                  <a:prstClr val="black"/>
                </a:solidFill>
              </a:rPr>
              <a:t>|  </a:t>
            </a:r>
            <a:r>
              <a:rPr spc="-5" dirty="0">
                <a:solidFill>
                  <a:prstClr val="black"/>
                </a:solidFill>
              </a:rPr>
              <a:t>2017-04-24  </a:t>
            </a:r>
            <a:r>
              <a:rPr dirty="0">
                <a:solidFill>
                  <a:prstClr val="black"/>
                </a:solidFill>
              </a:rPr>
              <a:t>|  </a:t>
            </a:r>
            <a:r>
              <a:rPr spc="-5" dirty="0">
                <a:solidFill>
                  <a:prstClr val="black"/>
                </a:solidFill>
              </a:rPr>
              <a:t>Page</a:t>
            </a:r>
            <a:r>
              <a:rPr spc="-105" dirty="0">
                <a:solidFill>
                  <a:prstClr val="black"/>
                </a:solidFill>
              </a:rPr>
              <a:t> </a:t>
            </a:r>
            <a:r>
              <a:rPr b="1" dirty="0">
                <a:solidFill>
                  <a:prstClr val="black"/>
                </a:solidFill>
              </a:rPr>
              <a:t>8</a:t>
            </a:r>
          </a:p>
        </p:txBody>
      </p:sp>
      <p:sp>
        <p:nvSpPr>
          <p:cNvPr id="3" name="object 3"/>
          <p:cNvSpPr txBox="1"/>
          <p:nvPr/>
        </p:nvSpPr>
        <p:spPr>
          <a:xfrm>
            <a:off x="78739" y="870011"/>
            <a:ext cx="3850640" cy="1095172"/>
          </a:xfrm>
          <a:prstGeom prst="rect">
            <a:avLst/>
          </a:prstGeom>
        </p:spPr>
        <p:txBody>
          <a:bodyPr vert="horz" wrap="square" lIns="0" tIns="0" rIns="0" bIns="0" rtlCol="0">
            <a:spAutoFit/>
          </a:bodyPr>
          <a:lstStyle/>
          <a:p>
            <a:pPr marR="284643" algn="ctr" defTabSz="910822"/>
            <a:r>
              <a:rPr sz="3000" b="1" baseline="2777" dirty="0">
                <a:solidFill>
                  <a:srgbClr val="F18D00"/>
                </a:solidFill>
                <a:latin typeface="DejaVu Sans"/>
                <a:cs typeface="DejaVu Sans"/>
              </a:rPr>
              <a:t>&gt; </a:t>
            </a:r>
            <a:r>
              <a:rPr sz="2000" dirty="0">
                <a:solidFill>
                  <a:prstClr val="black"/>
                </a:solidFill>
                <a:latin typeface="Liberation Sans"/>
                <a:cs typeface="Liberation Sans"/>
              </a:rPr>
              <a:t>Access </a:t>
            </a:r>
            <a:r>
              <a:rPr sz="2000" spc="-5" dirty="0">
                <a:solidFill>
                  <a:prstClr val="black"/>
                </a:solidFill>
                <a:latin typeface="Liberation Sans"/>
                <a:cs typeface="Liberation Sans"/>
              </a:rPr>
              <a:t>to </a:t>
            </a:r>
            <a:r>
              <a:rPr sz="2000" dirty="0">
                <a:solidFill>
                  <a:prstClr val="black"/>
                </a:solidFill>
                <a:latin typeface="Liberation Sans"/>
                <a:cs typeface="Liberation Sans"/>
              </a:rPr>
              <a:t>which</a:t>
            </a:r>
            <a:r>
              <a:rPr sz="2000" spc="-320" dirty="0">
                <a:solidFill>
                  <a:prstClr val="black"/>
                </a:solidFill>
                <a:latin typeface="Liberation Sans"/>
                <a:cs typeface="Liberation Sans"/>
              </a:rPr>
              <a:t> </a:t>
            </a:r>
            <a:r>
              <a:rPr sz="2000" spc="-5" dirty="0">
                <a:solidFill>
                  <a:prstClr val="black"/>
                </a:solidFill>
                <a:latin typeface="Liberation Sans"/>
                <a:cs typeface="Liberation Sans"/>
              </a:rPr>
              <a:t>destination?</a:t>
            </a:r>
            <a:endParaRPr sz="2000">
              <a:solidFill>
                <a:prstClr val="black"/>
              </a:solidFill>
              <a:latin typeface="Liberation Sans"/>
              <a:cs typeface="Liberation Sans"/>
            </a:endParaRPr>
          </a:p>
          <a:p>
            <a:pPr marL="638838" indent="-183429" defTabSz="910822">
              <a:spcBef>
                <a:spcPts val="1250"/>
              </a:spcBef>
              <a:buClr>
                <a:srgbClr val="000000"/>
              </a:buClr>
              <a:buFont typeface="OpenSymbol"/>
              <a:buChar char="▪"/>
              <a:tabLst>
                <a:tab pos="638838" algn="l"/>
              </a:tabLst>
            </a:pPr>
            <a:r>
              <a:rPr sz="1600" spc="-5" dirty="0">
                <a:solidFill>
                  <a:srgbClr val="91CF4F"/>
                </a:solidFill>
                <a:latin typeface="Liberation Sans"/>
                <a:cs typeface="Liberation Sans"/>
              </a:rPr>
              <a:t>Mostly </a:t>
            </a:r>
            <a:r>
              <a:rPr sz="1600" spc="-10" dirty="0">
                <a:solidFill>
                  <a:srgbClr val="91CF4F"/>
                </a:solidFill>
                <a:latin typeface="Liberation Sans"/>
                <a:cs typeface="Liberation Sans"/>
              </a:rPr>
              <a:t>stuff </a:t>
            </a:r>
            <a:r>
              <a:rPr sz="1600" spc="-5" dirty="0">
                <a:solidFill>
                  <a:srgbClr val="91CF4F"/>
                </a:solidFill>
                <a:latin typeface="Liberation Sans"/>
                <a:cs typeface="Liberation Sans"/>
              </a:rPr>
              <a:t>also </a:t>
            </a:r>
            <a:r>
              <a:rPr sz="1600" dirty="0">
                <a:solidFill>
                  <a:srgbClr val="91CF4F"/>
                </a:solidFill>
                <a:latin typeface="Liberation Sans"/>
                <a:cs typeface="Liberation Sans"/>
              </a:rPr>
              <a:t>in</a:t>
            </a:r>
            <a:r>
              <a:rPr sz="1600" spc="-50" dirty="0">
                <a:solidFill>
                  <a:srgbClr val="91CF4F"/>
                </a:solidFill>
                <a:latin typeface="Liberation Sans"/>
                <a:cs typeface="Liberation Sans"/>
              </a:rPr>
              <a:t> </a:t>
            </a:r>
            <a:r>
              <a:rPr sz="1600" spc="-5" dirty="0">
                <a:solidFill>
                  <a:srgbClr val="91CF4F"/>
                </a:solidFill>
                <a:latin typeface="Liberation Sans"/>
                <a:cs typeface="Liberation Sans"/>
              </a:rPr>
              <a:t>CVMFS</a:t>
            </a:r>
            <a:endParaRPr sz="1600">
              <a:solidFill>
                <a:prstClr val="black"/>
              </a:solidFill>
              <a:latin typeface="Liberation Sans"/>
              <a:cs typeface="Liberation Sans"/>
            </a:endParaRPr>
          </a:p>
          <a:p>
            <a:pPr marL="638838" indent="-183429" defTabSz="910822">
              <a:spcBef>
                <a:spcPts val="1010"/>
              </a:spcBef>
              <a:buClr>
                <a:srgbClr val="000000"/>
              </a:buClr>
              <a:buFont typeface="OpenSymbol"/>
              <a:buChar char="▪"/>
              <a:tabLst>
                <a:tab pos="638838" algn="l"/>
              </a:tabLst>
            </a:pPr>
            <a:r>
              <a:rPr sz="1600" spc="-5" dirty="0">
                <a:solidFill>
                  <a:srgbClr val="FFBF00"/>
                </a:solidFill>
                <a:latin typeface="Liberation Sans"/>
                <a:cs typeface="Liberation Sans"/>
              </a:rPr>
              <a:t>~9% of files </a:t>
            </a:r>
            <a:r>
              <a:rPr sz="1600" dirty="0">
                <a:solidFill>
                  <a:srgbClr val="FFBF00"/>
                </a:solidFill>
                <a:latin typeface="Liberation Sans"/>
                <a:cs typeface="Liberation Sans"/>
              </a:rPr>
              <a:t>in </a:t>
            </a:r>
            <a:r>
              <a:rPr sz="1600" spc="-5" dirty="0">
                <a:solidFill>
                  <a:srgbClr val="FFBF00"/>
                </a:solidFill>
                <a:latin typeface="Liberation Sans"/>
                <a:cs typeface="Liberation Sans"/>
              </a:rPr>
              <a:t>user/work</a:t>
            </a:r>
            <a:r>
              <a:rPr sz="1600" spc="-60" dirty="0">
                <a:solidFill>
                  <a:srgbClr val="FFBF00"/>
                </a:solidFill>
                <a:latin typeface="Liberation Sans"/>
                <a:cs typeface="Liberation Sans"/>
              </a:rPr>
              <a:t> </a:t>
            </a:r>
            <a:r>
              <a:rPr sz="1600" spc="-5" dirty="0">
                <a:solidFill>
                  <a:srgbClr val="FFBF00"/>
                </a:solidFill>
                <a:latin typeface="Liberation Sans"/>
                <a:cs typeface="Liberation Sans"/>
              </a:rPr>
              <a:t>directories</a:t>
            </a:r>
            <a:endParaRPr sz="1600">
              <a:solidFill>
                <a:prstClr val="black"/>
              </a:solidFill>
              <a:latin typeface="Liberation Sans"/>
              <a:cs typeface="Liberation Sans"/>
            </a:endParaRPr>
          </a:p>
        </p:txBody>
      </p:sp>
      <p:graphicFrame>
        <p:nvGraphicFramePr>
          <p:cNvPr id="4" name="object 4"/>
          <p:cNvGraphicFramePr>
            <a:graphicFrameLocks noGrp="1"/>
          </p:cNvGraphicFramePr>
          <p:nvPr/>
        </p:nvGraphicFramePr>
        <p:xfrm>
          <a:off x="280139" y="2087881"/>
          <a:ext cx="3122929" cy="5578475"/>
        </p:xfrm>
        <a:graphic>
          <a:graphicData uri="http://schemas.openxmlformats.org/drawingml/2006/table">
            <a:tbl>
              <a:tblPr firstRow="1" bandRow="1">
                <a:tableStyleId>{2D5ABB26-0587-4C30-8999-92F81FD0307C}</a:tableStyleId>
              </a:tblPr>
              <a:tblGrid>
                <a:gridCol w="2409190"/>
                <a:gridCol w="713739"/>
              </a:tblGrid>
              <a:tr h="189231">
                <a:tc>
                  <a:txBody>
                    <a:bodyPr/>
                    <a:lstStyle/>
                    <a:p>
                      <a:pPr marL="6350">
                        <a:lnSpc>
                          <a:spcPct val="100000"/>
                        </a:lnSpc>
                        <a:spcBef>
                          <a:spcPts val="140"/>
                        </a:spcBef>
                      </a:pPr>
                      <a:r>
                        <a:rPr sz="1100" spc="-5" dirty="0">
                          <a:latin typeface="Liberation Sans"/>
                          <a:cs typeface="Liberation Sans"/>
                        </a:rPr>
                        <a:t>/afs/cern.ch/cms/slc6_amd64</a:t>
                      </a:r>
                      <a:endParaRPr sz="1100">
                        <a:latin typeface="Liberation Sans"/>
                        <a:cs typeface="Liberation Sans"/>
                      </a:endParaRPr>
                    </a:p>
                  </a:txBody>
                  <a:tcPr marL="0" marR="0" marT="0" marB="0">
                    <a:lnR w="5079">
                      <a:solidFill>
                        <a:srgbClr val="FFFFFF"/>
                      </a:solidFill>
                      <a:prstDash val="solid"/>
                    </a:lnR>
                    <a:lnT w="6350">
                      <a:solidFill>
                        <a:srgbClr val="FFFFFF"/>
                      </a:solidFill>
                      <a:prstDash val="solid"/>
                    </a:lnT>
                    <a:lnB w="6350">
                      <a:solidFill>
                        <a:srgbClr val="FFFFFF"/>
                      </a:solidFill>
                      <a:prstDash val="solid"/>
                    </a:lnB>
                    <a:solidFill>
                      <a:srgbClr val="91CF4F"/>
                    </a:solidFill>
                  </a:tcPr>
                </a:tc>
                <a:tc>
                  <a:txBody>
                    <a:bodyPr/>
                    <a:lstStyle/>
                    <a:p>
                      <a:pPr marL="270510">
                        <a:lnSpc>
                          <a:spcPct val="100000"/>
                        </a:lnSpc>
                        <a:spcBef>
                          <a:spcPts val="10"/>
                        </a:spcBef>
                      </a:pPr>
                      <a:r>
                        <a:rPr sz="1200" spc="10" dirty="0">
                          <a:latin typeface="Liberation Sans"/>
                          <a:cs typeface="Liberation Sans"/>
                        </a:rPr>
                        <a:t>3</a:t>
                      </a:r>
                      <a:r>
                        <a:rPr sz="1200" dirty="0">
                          <a:latin typeface="Liberation Sans"/>
                          <a:cs typeface="Liberation Sans"/>
                        </a:rPr>
                        <a:t>3</a:t>
                      </a:r>
                      <a:r>
                        <a:rPr sz="1200" spc="5" dirty="0">
                          <a:latin typeface="Liberation Sans"/>
                          <a:cs typeface="Liberation Sans"/>
                        </a:rPr>
                        <a:t>,</a:t>
                      </a:r>
                      <a:r>
                        <a:rPr sz="1200" dirty="0">
                          <a:latin typeface="Liberation Sans"/>
                          <a:cs typeface="Liberation Sans"/>
                        </a:rPr>
                        <a:t>9%</a:t>
                      </a:r>
                      <a:endParaRPr sz="1200">
                        <a:latin typeface="Liberation Sans"/>
                        <a:cs typeface="Liberation Sans"/>
                      </a:endParaRPr>
                    </a:p>
                  </a:txBody>
                  <a:tcPr marL="0" marR="0" marT="0" marB="0">
                    <a:lnL w="5079">
                      <a:solidFill>
                        <a:srgbClr val="FFFFFF"/>
                      </a:solidFill>
                      <a:prstDash val="solid"/>
                    </a:lnL>
                    <a:lnT w="6350">
                      <a:solidFill>
                        <a:srgbClr val="FFFFFF"/>
                      </a:solidFill>
                      <a:prstDash val="solid"/>
                    </a:lnT>
                    <a:lnB w="6350">
                      <a:solidFill>
                        <a:srgbClr val="FFFFFF"/>
                      </a:solidFill>
                      <a:prstDash val="solid"/>
                    </a:lnB>
                    <a:solidFill>
                      <a:srgbClr val="91CF4F"/>
                    </a:solidFill>
                  </a:tcPr>
                </a:tc>
              </a:tr>
              <a:tr h="553720">
                <a:tc gridSpan="2">
                  <a:txBody>
                    <a:bodyPr/>
                    <a:lstStyle/>
                    <a:p>
                      <a:pPr marL="6350">
                        <a:lnSpc>
                          <a:spcPct val="100000"/>
                        </a:lnSpc>
                        <a:spcBef>
                          <a:spcPts val="150"/>
                        </a:spcBef>
                        <a:tabLst>
                          <a:tab pos="268160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/sw</a:t>
                      </a:r>
                      <a:r>
                        <a:rPr sz="1100" spc="5" dirty="0">
                          <a:latin typeface="Liberation Sans"/>
                          <a:cs typeface="Liberation Sans"/>
                        </a:rPr>
                        <a:t> </a:t>
                      </a:r>
                      <a:r>
                        <a:rPr sz="1100" dirty="0">
                          <a:latin typeface="Liberation Sans"/>
                          <a:cs typeface="Liberation Sans"/>
                        </a:rPr>
                        <a:t>(</a:t>
                      </a:r>
                      <a:r>
                        <a:rPr sz="1100" spc="-5" dirty="0">
                          <a:latin typeface="Liberation Sans"/>
                          <a:cs typeface="Liberation Sans"/>
                        </a:rPr>
                        <a:t>n</a:t>
                      </a:r>
                      <a:r>
                        <a:rPr sz="1100" spc="5" dirty="0">
                          <a:latin typeface="Liberation Sans"/>
                          <a:cs typeface="Liberation Sans"/>
                        </a:rPr>
                        <a:t>o</a:t>
                      </a:r>
                      <a:r>
                        <a:rPr sz="1100" spc="-5" dirty="0">
                          <a:latin typeface="Liberation Sans"/>
                          <a:cs typeface="Liberation Sans"/>
                        </a:rPr>
                        <a:t>n</a:t>
                      </a:r>
                      <a:r>
                        <a:rPr sz="1100" dirty="0">
                          <a:latin typeface="Liberation Sans"/>
                          <a:cs typeface="Liberation Sans"/>
                        </a:rPr>
                        <a:t>-</a:t>
                      </a:r>
                      <a:r>
                        <a:rPr sz="1100" spc="-5" dirty="0">
                          <a:latin typeface="Liberation Sans"/>
                          <a:cs typeface="Liberation Sans"/>
                        </a:rPr>
                        <a:t>R</a:t>
                      </a:r>
                      <a:r>
                        <a:rPr sz="1100" dirty="0">
                          <a:latin typeface="Liberation Sans"/>
                          <a:cs typeface="Liberation Sans"/>
                        </a:rPr>
                        <a:t>O</a:t>
                      </a:r>
                      <a:r>
                        <a:rPr sz="1100" spc="10" dirty="0">
                          <a:latin typeface="Liberation Sans"/>
                          <a:cs typeface="Liberation Sans"/>
                        </a:rPr>
                        <a:t>O</a:t>
                      </a:r>
                      <a:r>
                        <a:rPr sz="1100" spc="-5" dirty="0">
                          <a:latin typeface="Liberation Sans"/>
                          <a:cs typeface="Liberation Sans"/>
                        </a:rPr>
                        <a:t>T</a:t>
                      </a:r>
                      <a:r>
                        <a:rPr sz="1100" dirty="0">
                          <a:latin typeface="Liberation Sans"/>
                          <a:cs typeface="Liberation Sans"/>
                        </a:rPr>
                        <a:t>)	</a:t>
                      </a:r>
                      <a:r>
                        <a:rPr sz="1900" spc="15" baseline="2314" dirty="0">
                          <a:latin typeface="Liberation Sans"/>
                          <a:cs typeface="Liberation Sans"/>
                        </a:rPr>
                        <a:t>2</a:t>
                      </a:r>
                      <a:r>
                        <a:rPr sz="1900" baseline="2314" dirty="0">
                          <a:latin typeface="Liberation Sans"/>
                          <a:cs typeface="Liberation Sans"/>
                        </a:rPr>
                        <a:t>9</a:t>
                      </a:r>
                      <a:r>
                        <a:rPr sz="1900" spc="7" baseline="2314" dirty="0">
                          <a:latin typeface="Liberation Sans"/>
                          <a:cs typeface="Liberation Sans"/>
                        </a:rPr>
                        <a:t>,</a:t>
                      </a:r>
                      <a:r>
                        <a:rPr sz="1900" baseline="2314" dirty="0">
                          <a:latin typeface="Liberation Sans"/>
                          <a:cs typeface="Liberation Sans"/>
                        </a:rPr>
                        <a:t>5%</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/sw</a:t>
                      </a:r>
                      <a:r>
                        <a:rPr sz="1100" spc="5" dirty="0">
                          <a:latin typeface="Liberation Sans"/>
                          <a:cs typeface="Liberation Sans"/>
                        </a:rPr>
                        <a:t> </a:t>
                      </a:r>
                      <a:r>
                        <a:rPr sz="1100" dirty="0">
                          <a:latin typeface="Liberation Sans"/>
                          <a:cs typeface="Liberation Sans"/>
                        </a:rPr>
                        <a:t>(</a:t>
                      </a:r>
                      <a:r>
                        <a:rPr sz="1100" spc="-5" dirty="0">
                          <a:latin typeface="Liberation Sans"/>
                          <a:cs typeface="Liberation Sans"/>
                        </a:rPr>
                        <a:t>R</a:t>
                      </a:r>
                      <a:r>
                        <a:rPr sz="1100" spc="10" dirty="0">
                          <a:latin typeface="Liberation Sans"/>
                          <a:cs typeface="Liberation Sans"/>
                        </a:rPr>
                        <a:t>O</a:t>
                      </a:r>
                      <a:r>
                        <a:rPr sz="1100" dirty="0">
                          <a:latin typeface="Liberation Sans"/>
                          <a:cs typeface="Liberation Sans"/>
                        </a:rPr>
                        <a:t>O</a:t>
                      </a:r>
                      <a:r>
                        <a:rPr sz="1100" spc="-5" dirty="0">
                          <a:latin typeface="Liberation Sans"/>
                          <a:cs typeface="Liberation Sans"/>
                        </a:rPr>
                        <a:t>T</a:t>
                      </a:r>
                      <a:r>
                        <a:rPr sz="1100" dirty="0">
                          <a:latin typeface="Liberation Sans"/>
                          <a:cs typeface="Liberation Sans"/>
                        </a:rPr>
                        <a:t>)	</a:t>
                      </a:r>
                      <a:r>
                        <a:rPr sz="1900" baseline="2314" dirty="0">
                          <a:latin typeface="Liberation Sans"/>
                          <a:cs typeface="Liberation Sans"/>
                        </a:rPr>
                        <a:t>9</a:t>
                      </a:r>
                      <a:r>
                        <a:rPr sz="1900" spc="7" baseline="2314" dirty="0">
                          <a:latin typeface="Liberation Sans"/>
                          <a:cs typeface="Liberation Sans"/>
                        </a:rPr>
                        <a:t>,</a:t>
                      </a:r>
                      <a:r>
                        <a:rPr sz="1900" baseline="2314" dirty="0">
                          <a:latin typeface="Liberation Sans"/>
                          <a:cs typeface="Liberation Sans"/>
                        </a:rPr>
                        <a:t>4%</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w</a:t>
                      </a:r>
                      <a:r>
                        <a:rPr sz="1100" spc="5" dirty="0">
                          <a:latin typeface="Liberation Sans"/>
                          <a:cs typeface="Liberation Sans"/>
                        </a:rPr>
                        <a:t>o</a:t>
                      </a:r>
                      <a:r>
                        <a:rPr sz="1100" dirty="0">
                          <a:latin typeface="Liberation Sans"/>
                          <a:cs typeface="Liberation Sans"/>
                        </a:rPr>
                        <a:t>rk	</a:t>
                      </a:r>
                      <a:r>
                        <a:rPr sz="1900" baseline="2314" dirty="0">
                          <a:latin typeface="Liberation Sans"/>
                          <a:cs typeface="Liberation Sans"/>
                        </a:rPr>
                        <a:t>7</a:t>
                      </a:r>
                      <a:r>
                        <a:rPr sz="1900" spc="7" baseline="2314" dirty="0">
                          <a:latin typeface="Liberation Sans"/>
                          <a:cs typeface="Liberation Sans"/>
                        </a:rPr>
                        <a:t>,</a:t>
                      </a:r>
                      <a:r>
                        <a:rPr sz="1900" baseline="2314" dirty="0">
                          <a:latin typeface="Liberation Sans"/>
                          <a:cs typeface="Liberation Sans"/>
                        </a:rPr>
                        <a:t>7%</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FFBF00"/>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/c</a:t>
                      </a:r>
                      <a:r>
                        <a:rPr sz="1100" spc="10" dirty="0">
                          <a:latin typeface="Liberation Sans"/>
                          <a:cs typeface="Liberation Sans"/>
                        </a:rPr>
                        <a:t>m</a:t>
                      </a:r>
                      <a:r>
                        <a:rPr sz="1100" dirty="0">
                          <a:latin typeface="Liberation Sans"/>
                          <a:cs typeface="Liberation Sans"/>
                        </a:rPr>
                        <a:t>s/</a:t>
                      </a:r>
                      <a:r>
                        <a:rPr sz="1100" spc="5" dirty="0">
                          <a:latin typeface="Liberation Sans"/>
                          <a:cs typeface="Liberation Sans"/>
                        </a:rPr>
                        <a:t>s</a:t>
                      </a:r>
                      <a:r>
                        <a:rPr sz="1100" spc="-5" dirty="0">
                          <a:latin typeface="Liberation Sans"/>
                          <a:cs typeface="Liberation Sans"/>
                        </a:rPr>
                        <a:t>ha</a:t>
                      </a:r>
                      <a:r>
                        <a:rPr sz="1100" dirty="0">
                          <a:latin typeface="Liberation Sans"/>
                          <a:cs typeface="Liberation Sans"/>
                        </a:rPr>
                        <a:t>re	</a:t>
                      </a:r>
                      <a:r>
                        <a:rPr sz="1900" baseline="2314" dirty="0">
                          <a:latin typeface="Liberation Sans"/>
                          <a:cs typeface="Liberation Sans"/>
                        </a:rPr>
                        <a:t>5</a:t>
                      </a:r>
                      <a:r>
                        <a:rPr sz="1900" spc="7" baseline="2314" dirty="0">
                          <a:latin typeface="Liberation Sans"/>
                          <a:cs typeface="Liberation Sans"/>
                        </a:rPr>
                        <a:t>,</a:t>
                      </a:r>
                      <a:r>
                        <a:rPr sz="1900" baseline="2314" dirty="0">
                          <a:latin typeface="Liberation Sans"/>
                          <a:cs typeface="Liberation Sans"/>
                        </a:rPr>
                        <a:t>6%</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a</a:t>
                      </a:r>
                      <a:r>
                        <a:rPr sz="1100" spc="10" dirty="0">
                          <a:latin typeface="Liberation Sans"/>
                          <a:cs typeface="Liberation Sans"/>
                        </a:rPr>
                        <a:t>t</a:t>
                      </a:r>
                      <a:r>
                        <a:rPr sz="1100" spc="-5" dirty="0">
                          <a:latin typeface="Liberation Sans"/>
                          <a:cs typeface="Liberation Sans"/>
                        </a:rPr>
                        <a:t>la</a:t>
                      </a:r>
                      <a:r>
                        <a:rPr sz="1100" dirty="0">
                          <a:latin typeface="Liberation Sans"/>
                          <a:cs typeface="Liberation Sans"/>
                        </a:rPr>
                        <a:t>s/</a:t>
                      </a:r>
                      <a:r>
                        <a:rPr sz="1100" spc="5" dirty="0">
                          <a:latin typeface="Liberation Sans"/>
                          <a:cs typeface="Liberation Sans"/>
                        </a:rPr>
                        <a:t>p</a:t>
                      </a:r>
                      <a:r>
                        <a:rPr sz="1100" dirty="0">
                          <a:latin typeface="Liberation Sans"/>
                          <a:cs typeface="Liberation Sans"/>
                        </a:rPr>
                        <a:t>r</a:t>
                      </a:r>
                      <a:r>
                        <a:rPr sz="1100" spc="-5" dirty="0">
                          <a:latin typeface="Liberation Sans"/>
                          <a:cs typeface="Liberation Sans"/>
                        </a:rPr>
                        <a:t>oje</a:t>
                      </a:r>
                      <a:r>
                        <a:rPr sz="1100" dirty="0">
                          <a:latin typeface="Liberation Sans"/>
                          <a:cs typeface="Liberation Sans"/>
                        </a:rPr>
                        <a:t>ct	</a:t>
                      </a:r>
                      <a:r>
                        <a:rPr sz="1900" baseline="2314" dirty="0">
                          <a:latin typeface="Liberation Sans"/>
                          <a:cs typeface="Liberation Sans"/>
                        </a:rPr>
                        <a:t>3</a:t>
                      </a:r>
                      <a:r>
                        <a:rPr sz="1900" spc="7" baseline="2314" dirty="0">
                          <a:latin typeface="Liberation Sans"/>
                          <a:cs typeface="Liberation Sans"/>
                        </a:rPr>
                        <a:t>,</a:t>
                      </a:r>
                      <a:r>
                        <a:rPr sz="1900" baseline="2314" dirty="0">
                          <a:latin typeface="Liberation Sans"/>
                          <a:cs typeface="Liberation Sans"/>
                        </a:rPr>
                        <a:t>8%</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a</a:t>
                      </a:r>
                      <a:r>
                        <a:rPr sz="1100" spc="10" dirty="0">
                          <a:latin typeface="Liberation Sans"/>
                          <a:cs typeface="Liberation Sans"/>
                        </a:rPr>
                        <a:t>t</a:t>
                      </a:r>
                      <a:r>
                        <a:rPr sz="1100" spc="-5" dirty="0">
                          <a:latin typeface="Liberation Sans"/>
                          <a:cs typeface="Liberation Sans"/>
                        </a:rPr>
                        <a:t>la</a:t>
                      </a:r>
                      <a:r>
                        <a:rPr sz="1100" dirty="0">
                          <a:latin typeface="Liberation Sans"/>
                          <a:cs typeface="Liberation Sans"/>
                        </a:rPr>
                        <a:t>s/s</a:t>
                      </a:r>
                      <a:r>
                        <a:rPr sz="1100" spc="5" dirty="0">
                          <a:latin typeface="Liberation Sans"/>
                          <a:cs typeface="Liberation Sans"/>
                        </a:rPr>
                        <a:t>o</a:t>
                      </a:r>
                      <a:r>
                        <a:rPr sz="1100" dirty="0">
                          <a:latin typeface="Liberation Sans"/>
                          <a:cs typeface="Liberation Sans"/>
                        </a:rPr>
                        <a:t>ft</a:t>
                      </a:r>
                      <a:r>
                        <a:rPr sz="1100" spc="-5" dirty="0">
                          <a:latin typeface="Liberation Sans"/>
                          <a:cs typeface="Liberation Sans"/>
                        </a:rPr>
                        <a:t>wa</a:t>
                      </a:r>
                      <a:r>
                        <a:rPr sz="1100" spc="10" dirty="0">
                          <a:latin typeface="Liberation Sans"/>
                          <a:cs typeface="Liberation Sans"/>
                        </a:rPr>
                        <a:t>r</a:t>
                      </a:r>
                      <a:r>
                        <a:rPr sz="1100" dirty="0">
                          <a:latin typeface="Liberation Sans"/>
                          <a:cs typeface="Liberation Sans"/>
                        </a:rPr>
                        <a:t>e	</a:t>
                      </a:r>
                      <a:r>
                        <a:rPr sz="1900" baseline="2314" dirty="0">
                          <a:latin typeface="Liberation Sans"/>
                          <a:cs typeface="Liberation Sans"/>
                        </a:rPr>
                        <a:t>3</a:t>
                      </a:r>
                      <a:r>
                        <a:rPr sz="1900" spc="7" baseline="2314" dirty="0">
                          <a:latin typeface="Liberation Sans"/>
                          <a:cs typeface="Liberation Sans"/>
                        </a:rPr>
                        <a:t>,</a:t>
                      </a:r>
                      <a:r>
                        <a:rPr sz="1900" baseline="2314" dirty="0">
                          <a:latin typeface="Liberation Sans"/>
                          <a:cs typeface="Liberation Sans"/>
                        </a:rPr>
                        <a:t>4%</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203200">
                <a:tc gridSpan="2">
                  <a:txBody>
                    <a:bodyPr/>
                    <a:lstStyle/>
                    <a:p>
                      <a:pPr marL="6350">
                        <a:lnSpc>
                          <a:spcPct val="100000"/>
                        </a:lnSpc>
                        <a:spcBef>
                          <a:spcPts val="14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u</a:t>
                      </a:r>
                      <a:r>
                        <a:rPr sz="1100" spc="5" dirty="0">
                          <a:latin typeface="Liberation Sans"/>
                          <a:cs typeface="Liberation Sans"/>
                        </a:rPr>
                        <a:t>s</a:t>
                      </a:r>
                      <a:r>
                        <a:rPr sz="1100" spc="-5" dirty="0">
                          <a:latin typeface="Liberation Sans"/>
                          <a:cs typeface="Liberation Sans"/>
                        </a:rPr>
                        <a:t>e</a:t>
                      </a:r>
                      <a:r>
                        <a:rPr sz="1100" dirty="0">
                          <a:latin typeface="Liberation Sans"/>
                          <a:cs typeface="Liberation Sans"/>
                        </a:rPr>
                        <a:t>r	</a:t>
                      </a:r>
                      <a:r>
                        <a:rPr sz="1200" dirty="0">
                          <a:latin typeface="Liberation Sans"/>
                          <a:cs typeface="Liberation Sans"/>
                        </a:rPr>
                        <a:t>1</a:t>
                      </a:r>
                      <a:r>
                        <a:rPr sz="1200" spc="5" dirty="0">
                          <a:latin typeface="Liberation Sans"/>
                          <a:cs typeface="Liberation Sans"/>
                        </a:rPr>
                        <a:t>,</a:t>
                      </a:r>
                      <a:r>
                        <a:rPr sz="1200" dirty="0">
                          <a:latin typeface="Liberation Sans"/>
                          <a:cs typeface="Liberation Sans"/>
                        </a:rPr>
                        <a:t>8%</a:t>
                      </a:r>
                      <a:endParaRPr sz="1200">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FFBF00"/>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a</a:t>
                      </a:r>
                      <a:r>
                        <a:rPr sz="1100" spc="10" dirty="0">
                          <a:latin typeface="Liberation Sans"/>
                          <a:cs typeface="Liberation Sans"/>
                        </a:rPr>
                        <a:t>t</a:t>
                      </a:r>
                      <a:r>
                        <a:rPr sz="1100" spc="-5" dirty="0">
                          <a:latin typeface="Liberation Sans"/>
                          <a:cs typeface="Liberation Sans"/>
                        </a:rPr>
                        <a:t>la</a:t>
                      </a:r>
                      <a:r>
                        <a:rPr sz="1100" dirty="0">
                          <a:latin typeface="Liberation Sans"/>
                          <a:cs typeface="Liberation Sans"/>
                        </a:rPr>
                        <a:t>s/</a:t>
                      </a:r>
                      <a:r>
                        <a:rPr sz="1100" spc="5" dirty="0">
                          <a:latin typeface="Liberation Sans"/>
                          <a:cs typeface="Liberation Sans"/>
                        </a:rPr>
                        <a:t>o</a:t>
                      </a:r>
                      <a:r>
                        <a:rPr sz="1100" spc="-30" dirty="0">
                          <a:latin typeface="Liberation Sans"/>
                          <a:cs typeface="Liberation Sans"/>
                        </a:rPr>
                        <a:t>f</a:t>
                      </a:r>
                      <a:r>
                        <a:rPr sz="1100" dirty="0">
                          <a:latin typeface="Liberation Sans"/>
                          <a:cs typeface="Liberation Sans"/>
                        </a:rPr>
                        <a:t>f</a:t>
                      </a:r>
                      <a:r>
                        <a:rPr sz="1100" spc="-5" dirty="0">
                          <a:latin typeface="Liberation Sans"/>
                          <a:cs typeface="Liberation Sans"/>
                        </a:rPr>
                        <a:t>l</a:t>
                      </a:r>
                      <a:r>
                        <a:rPr sz="1100" dirty="0">
                          <a:latin typeface="Liberation Sans"/>
                          <a:cs typeface="Liberation Sans"/>
                        </a:rPr>
                        <a:t>i</a:t>
                      </a:r>
                      <a:r>
                        <a:rPr sz="1100" spc="-5" dirty="0">
                          <a:latin typeface="Liberation Sans"/>
                          <a:cs typeface="Liberation Sans"/>
                        </a:rPr>
                        <a:t>n</a:t>
                      </a:r>
                      <a:r>
                        <a:rPr sz="1100" dirty="0">
                          <a:latin typeface="Liberation Sans"/>
                          <a:cs typeface="Liberation Sans"/>
                        </a:rPr>
                        <a:t>e	</a:t>
                      </a:r>
                      <a:r>
                        <a:rPr sz="1900" baseline="2314" dirty="0">
                          <a:latin typeface="Liberation Sans"/>
                          <a:cs typeface="Liberation Sans"/>
                        </a:rPr>
                        <a:t>1</a:t>
                      </a:r>
                      <a:r>
                        <a:rPr sz="1900" spc="7" baseline="2314" dirty="0">
                          <a:latin typeface="Liberation Sans"/>
                          <a:cs typeface="Liberation Sans"/>
                        </a:rPr>
                        <a:t>,</a:t>
                      </a:r>
                      <a:r>
                        <a:rPr sz="1900" baseline="2314" dirty="0">
                          <a:latin typeface="Liberation Sans"/>
                          <a:cs typeface="Liberation Sans"/>
                        </a:rPr>
                        <a:t>8%</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e</a:t>
                      </a:r>
                      <a:r>
                        <a:rPr sz="1100" spc="5" dirty="0">
                          <a:latin typeface="Liberation Sans"/>
                          <a:cs typeface="Liberation Sans"/>
                        </a:rPr>
                        <a:t>n</a:t>
                      </a:r>
                      <a:r>
                        <a:rPr sz="1100" dirty="0">
                          <a:latin typeface="Liberation Sans"/>
                          <a:cs typeface="Liberation Sans"/>
                        </a:rPr>
                        <a:t>g	</a:t>
                      </a:r>
                      <a:r>
                        <a:rPr sz="1900" baseline="2314" dirty="0">
                          <a:latin typeface="Liberation Sans"/>
                          <a:cs typeface="Liberation Sans"/>
                        </a:rPr>
                        <a:t>1</a:t>
                      </a:r>
                      <a:r>
                        <a:rPr sz="1900" spc="7" baseline="2314" dirty="0">
                          <a:latin typeface="Liberation Sans"/>
                          <a:cs typeface="Liberation Sans"/>
                        </a:rPr>
                        <a:t>,</a:t>
                      </a:r>
                      <a:r>
                        <a:rPr sz="1900" baseline="2314" dirty="0">
                          <a:latin typeface="Liberation Sans"/>
                          <a:cs typeface="Liberation Sans"/>
                        </a:rPr>
                        <a:t>6%</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553720">
                <a:tc gridSpan="2">
                  <a:txBody>
                    <a:bodyPr/>
                    <a:lstStyle/>
                    <a:p>
                      <a:pPr marL="6350">
                        <a:lnSpc>
                          <a:spcPct val="100000"/>
                        </a:lnSpc>
                        <a:spcBef>
                          <a:spcPts val="15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/c</a:t>
                      </a:r>
                      <a:r>
                        <a:rPr sz="1100" spc="10" dirty="0">
                          <a:latin typeface="Liberation Sans"/>
                          <a:cs typeface="Liberation Sans"/>
                        </a:rPr>
                        <a:t>m</a:t>
                      </a:r>
                      <a:r>
                        <a:rPr sz="1100" dirty="0">
                          <a:latin typeface="Liberation Sans"/>
                          <a:cs typeface="Liberation Sans"/>
                        </a:rPr>
                        <a:t>s/</a:t>
                      </a:r>
                      <a:r>
                        <a:rPr sz="1100" spc="-5" dirty="0">
                          <a:latin typeface="Liberation Sans"/>
                          <a:cs typeface="Liberation Sans"/>
                        </a:rPr>
                        <a:t>lu</a:t>
                      </a:r>
                      <a:r>
                        <a:rPr sz="1100" spc="10" dirty="0">
                          <a:latin typeface="Liberation Sans"/>
                          <a:cs typeface="Liberation Sans"/>
                        </a:rPr>
                        <a:t>m</a:t>
                      </a:r>
                      <a:r>
                        <a:rPr sz="1100" dirty="0">
                          <a:latin typeface="Liberation Sans"/>
                          <a:cs typeface="Liberation Sans"/>
                        </a:rPr>
                        <a:t>i	</a:t>
                      </a:r>
                      <a:r>
                        <a:rPr sz="1900" baseline="2314" dirty="0">
                          <a:latin typeface="Liberation Sans"/>
                          <a:cs typeface="Liberation Sans"/>
                        </a:rPr>
                        <a:t>1</a:t>
                      </a:r>
                      <a:r>
                        <a:rPr sz="1900" spc="7" baseline="2314" dirty="0">
                          <a:latin typeface="Liberation Sans"/>
                          <a:cs typeface="Liberation Sans"/>
                        </a:rPr>
                        <a:t>,</a:t>
                      </a:r>
                      <a:r>
                        <a:rPr sz="1900" baseline="2314" dirty="0">
                          <a:latin typeface="Liberation Sans"/>
                          <a:cs typeface="Liberation Sans"/>
                        </a:rPr>
                        <a:t>1%</a:t>
                      </a:r>
                      <a:endParaRPr sz="1900" baseline="2314">
                        <a:latin typeface="Liberation Sans"/>
                        <a:cs typeface="Liberation Sans"/>
                      </a:endParaRPr>
                    </a:p>
                  </a:txBody>
                  <a:tcPr marL="0" marR="0" marT="0" marB="0">
                    <a:lnT w="6350">
                      <a:solidFill>
                        <a:srgbClr val="FFFFFF"/>
                      </a:solidFill>
                      <a:prstDash val="solid"/>
                    </a:lnT>
                    <a:lnB w="6350">
                      <a:solidFill>
                        <a:srgbClr val="FFFFFF"/>
                      </a:solidFill>
                      <a:prstDash val="solid"/>
                    </a:lnB>
                    <a:solidFill>
                      <a:srgbClr val="91CF4F"/>
                    </a:solidFill>
                  </a:tcPr>
                </a:tc>
                <a:tc hMerge="1">
                  <a:txBody>
                    <a:bodyPr/>
                    <a:lstStyle/>
                    <a:p>
                      <a:endParaRPr/>
                    </a:p>
                  </a:txBody>
                  <a:tcPr marL="0" marR="0" marT="0" marB="0"/>
                </a:tc>
              </a:tr>
              <a:tr h="202564">
                <a:tc gridSpan="2">
                  <a:txBody>
                    <a:bodyPr/>
                    <a:lstStyle/>
                    <a:p>
                      <a:pPr marL="6350">
                        <a:lnSpc>
                          <a:spcPct val="100000"/>
                        </a:lnSpc>
                        <a:spcBef>
                          <a:spcPts val="140"/>
                        </a:spcBef>
                        <a:tabLst>
                          <a:tab pos="2767965" algn="l"/>
                        </a:tabLst>
                      </a:pPr>
                      <a:r>
                        <a:rPr sz="1100" dirty="0">
                          <a:latin typeface="Liberation Sans"/>
                          <a:cs typeface="Liberation Sans"/>
                        </a:rPr>
                        <a:t>/</a:t>
                      </a:r>
                      <a:r>
                        <a:rPr sz="1100" spc="-5" dirty="0">
                          <a:latin typeface="Liberation Sans"/>
                          <a:cs typeface="Liberation Sans"/>
                        </a:rPr>
                        <a:t>a</a:t>
                      </a:r>
                      <a:r>
                        <a:rPr sz="1100" dirty="0">
                          <a:latin typeface="Liberation Sans"/>
                          <a:cs typeface="Liberation Sans"/>
                        </a:rPr>
                        <a:t>fs</a:t>
                      </a:r>
                      <a:r>
                        <a:rPr sz="1100" spc="10" dirty="0">
                          <a:latin typeface="Liberation Sans"/>
                          <a:cs typeface="Liberation Sans"/>
                        </a:rPr>
                        <a:t>/</a:t>
                      </a:r>
                      <a:r>
                        <a:rPr sz="1100" dirty="0">
                          <a:latin typeface="Liberation Sans"/>
                          <a:cs typeface="Liberation Sans"/>
                        </a:rPr>
                        <a:t>c</a:t>
                      </a:r>
                      <a:r>
                        <a:rPr sz="1100" spc="-5" dirty="0">
                          <a:latin typeface="Liberation Sans"/>
                          <a:cs typeface="Liberation Sans"/>
                        </a:rPr>
                        <a:t>e</a:t>
                      </a:r>
                      <a:r>
                        <a:rPr sz="1100" dirty="0">
                          <a:latin typeface="Liberation Sans"/>
                          <a:cs typeface="Liberation Sans"/>
                        </a:rPr>
                        <a:t>r</a:t>
                      </a:r>
                      <a:r>
                        <a:rPr sz="1100" spc="5" dirty="0">
                          <a:latin typeface="Liberation Sans"/>
                          <a:cs typeface="Liberation Sans"/>
                        </a:rPr>
                        <a:t>n</a:t>
                      </a:r>
                      <a:r>
                        <a:rPr sz="1100" dirty="0">
                          <a:latin typeface="Liberation Sans"/>
                          <a:cs typeface="Liberation Sans"/>
                        </a:rPr>
                        <a:t>.c</a:t>
                      </a:r>
                      <a:r>
                        <a:rPr sz="1100" spc="-5" dirty="0">
                          <a:latin typeface="Liberation Sans"/>
                          <a:cs typeface="Liberation Sans"/>
                        </a:rPr>
                        <a:t>h</a:t>
                      </a:r>
                      <a:r>
                        <a:rPr sz="1100" dirty="0">
                          <a:latin typeface="Liberation Sans"/>
                          <a:cs typeface="Liberation Sans"/>
                        </a:rPr>
                        <a:t>/</a:t>
                      </a:r>
                      <a:r>
                        <a:rPr sz="1100" spc="-5" dirty="0">
                          <a:latin typeface="Liberation Sans"/>
                          <a:cs typeface="Liberation Sans"/>
                        </a:rPr>
                        <a:t>a</a:t>
                      </a:r>
                      <a:r>
                        <a:rPr sz="1100" spc="10" dirty="0">
                          <a:latin typeface="Liberation Sans"/>
                          <a:cs typeface="Liberation Sans"/>
                        </a:rPr>
                        <a:t>t</a:t>
                      </a:r>
                      <a:r>
                        <a:rPr sz="1100" spc="-5" dirty="0">
                          <a:latin typeface="Liberation Sans"/>
                          <a:cs typeface="Liberation Sans"/>
                        </a:rPr>
                        <a:t>la</a:t>
                      </a:r>
                      <a:r>
                        <a:rPr sz="1100" dirty="0">
                          <a:latin typeface="Liberation Sans"/>
                          <a:cs typeface="Liberation Sans"/>
                        </a:rPr>
                        <a:t>s/</a:t>
                      </a:r>
                      <a:r>
                        <a:rPr sz="1100" spc="5" dirty="0">
                          <a:latin typeface="Liberation Sans"/>
                          <a:cs typeface="Liberation Sans"/>
                        </a:rPr>
                        <a:t>g</a:t>
                      </a:r>
                      <a:r>
                        <a:rPr sz="1100" dirty="0">
                          <a:latin typeface="Liberation Sans"/>
                          <a:cs typeface="Liberation Sans"/>
                        </a:rPr>
                        <a:t>r</a:t>
                      </a:r>
                      <a:r>
                        <a:rPr sz="1100" spc="-5" dirty="0">
                          <a:latin typeface="Liberation Sans"/>
                          <a:cs typeface="Liberation Sans"/>
                        </a:rPr>
                        <a:t>oup</a:t>
                      </a:r>
                      <a:r>
                        <a:rPr sz="1100" dirty="0">
                          <a:latin typeface="Liberation Sans"/>
                          <a:cs typeface="Liberation Sans"/>
                        </a:rPr>
                        <a:t>s	</a:t>
                      </a:r>
                      <a:r>
                        <a:rPr sz="1200" dirty="0">
                          <a:latin typeface="Liberation Sans"/>
                          <a:cs typeface="Liberation Sans"/>
                        </a:rPr>
                        <a:t>0</a:t>
                      </a:r>
                      <a:r>
                        <a:rPr sz="1200" spc="5" dirty="0">
                          <a:latin typeface="Liberation Sans"/>
                          <a:cs typeface="Liberation Sans"/>
                        </a:rPr>
                        <a:t>,</a:t>
                      </a:r>
                      <a:r>
                        <a:rPr sz="1200" dirty="0">
                          <a:latin typeface="Liberation Sans"/>
                          <a:cs typeface="Liberation Sans"/>
                        </a:rPr>
                        <a:t>3%</a:t>
                      </a:r>
                      <a:endParaRPr sz="1200">
                        <a:latin typeface="Liberation Sans"/>
                        <a:cs typeface="Liberation Sans"/>
                      </a:endParaRPr>
                    </a:p>
                  </a:txBody>
                  <a:tcPr marL="0" marR="0" marT="0" marB="0">
                    <a:lnT w="6350">
                      <a:solidFill>
                        <a:srgbClr val="FFFFFF"/>
                      </a:solidFill>
                      <a:prstDash val="solid"/>
                    </a:lnT>
                    <a:solidFill>
                      <a:srgbClr val="91CF4F"/>
                    </a:solidFill>
                  </a:tcPr>
                </a:tc>
                <a:tc hMerge="1">
                  <a:txBody>
                    <a:bodyPr/>
                    <a:lstStyle/>
                    <a:p>
                      <a:endParaRPr/>
                    </a:p>
                  </a:txBody>
                  <a:tcPr marL="0" marR="0" marT="0" marB="0"/>
                </a:tc>
              </a:tr>
            </a:tbl>
          </a:graphicData>
        </a:graphic>
      </p:graphicFrame>
      <p:sp>
        <p:nvSpPr>
          <p:cNvPr id="5" name="object 5"/>
          <p:cNvSpPr txBox="1"/>
          <p:nvPr/>
        </p:nvSpPr>
        <p:spPr>
          <a:xfrm>
            <a:off x="3970023" y="791325"/>
            <a:ext cx="5125720" cy="4468787"/>
          </a:xfrm>
          <a:prstGeom prst="rect">
            <a:avLst/>
          </a:prstGeom>
        </p:spPr>
        <p:txBody>
          <a:bodyPr vert="horz" wrap="square" lIns="0" tIns="0" rIns="0" bIns="0" rtlCol="0">
            <a:spAutoFit/>
          </a:bodyPr>
          <a:lstStyle/>
          <a:p>
            <a:pPr marL="12674" defTabSz="910822"/>
            <a:r>
              <a:rPr sz="1600" b="1" dirty="0">
                <a:solidFill>
                  <a:srgbClr val="F18D00"/>
                </a:solidFill>
                <a:latin typeface="DejaVu Sans"/>
                <a:cs typeface="DejaVu Sans"/>
              </a:rPr>
              <a:t>&gt; </a:t>
            </a:r>
            <a:r>
              <a:rPr sz="1600" dirty="0">
                <a:solidFill>
                  <a:prstClr val="black"/>
                </a:solidFill>
                <a:latin typeface="Liberation Sans"/>
                <a:cs typeface="Liberation Sans"/>
              </a:rPr>
              <a:t>Grid:</a:t>
            </a:r>
            <a:r>
              <a:rPr sz="1600" spc="-305" dirty="0">
                <a:solidFill>
                  <a:prstClr val="black"/>
                </a:solidFill>
                <a:latin typeface="Liberation Sans"/>
                <a:cs typeface="Liberation Sans"/>
              </a:rPr>
              <a:t> </a:t>
            </a:r>
            <a:r>
              <a:rPr sz="1600" dirty="0">
                <a:solidFill>
                  <a:prstClr val="black"/>
                </a:solidFill>
                <a:latin typeface="Liberation Sans"/>
                <a:cs typeface="Liberation Sans"/>
              </a:rPr>
              <a:t>Interesting case</a:t>
            </a:r>
          </a:p>
          <a:p>
            <a:pPr marL="512347" indent="-146762" defTabSz="910822">
              <a:spcBef>
                <a:spcPts val="890"/>
              </a:spcBef>
              <a:buClr>
                <a:srgbClr val="7F7F7F"/>
              </a:buClr>
              <a:buSzPct val="103571"/>
              <a:buFont typeface="OpenSymbol"/>
              <a:buChar char="▪"/>
              <a:tabLst>
                <a:tab pos="512347" algn="l"/>
              </a:tabLst>
            </a:pPr>
            <a:r>
              <a:rPr sz="1400" spc="20" dirty="0">
                <a:solidFill>
                  <a:prstClr val="black"/>
                </a:solidFill>
                <a:latin typeface="Liberation Sans"/>
                <a:cs typeface="Liberation Sans"/>
              </a:rPr>
              <a:t>For years, </a:t>
            </a:r>
            <a:r>
              <a:rPr sz="1400" spc="30" dirty="0">
                <a:solidFill>
                  <a:prstClr val="black"/>
                </a:solidFill>
                <a:latin typeface="Liberation Sans"/>
                <a:cs typeface="Liberation Sans"/>
              </a:rPr>
              <a:t>DESY </a:t>
            </a:r>
            <a:r>
              <a:rPr sz="1400" spc="20" dirty="0">
                <a:solidFill>
                  <a:prstClr val="black"/>
                </a:solidFill>
                <a:latin typeface="Liberation Sans"/>
                <a:cs typeface="Liberation Sans"/>
              </a:rPr>
              <a:t>Grid </a:t>
            </a:r>
            <a:r>
              <a:rPr sz="1400" spc="25" dirty="0">
                <a:solidFill>
                  <a:prstClr val="black"/>
                </a:solidFill>
                <a:latin typeface="Liberation Sans"/>
                <a:cs typeface="Liberation Sans"/>
              </a:rPr>
              <a:t>WNs </a:t>
            </a:r>
            <a:r>
              <a:rPr sz="1400" spc="15" dirty="0">
                <a:solidFill>
                  <a:prstClr val="black"/>
                </a:solidFill>
                <a:latin typeface="Liberation Sans"/>
                <a:cs typeface="Liberation Sans"/>
              </a:rPr>
              <a:t>did not </a:t>
            </a:r>
            <a:r>
              <a:rPr sz="1400" spc="20" dirty="0">
                <a:solidFill>
                  <a:prstClr val="black"/>
                </a:solidFill>
                <a:latin typeface="Liberation Sans"/>
                <a:cs typeface="Liberation Sans"/>
              </a:rPr>
              <a:t>have</a:t>
            </a:r>
            <a:r>
              <a:rPr sz="1400" spc="-160" dirty="0">
                <a:solidFill>
                  <a:prstClr val="black"/>
                </a:solidFill>
                <a:latin typeface="Liberation Sans"/>
                <a:cs typeface="Liberation Sans"/>
              </a:rPr>
              <a:t> </a:t>
            </a:r>
            <a:r>
              <a:rPr sz="1400" spc="25" dirty="0">
                <a:solidFill>
                  <a:prstClr val="black"/>
                </a:solidFill>
                <a:latin typeface="Liberation Sans"/>
                <a:cs typeface="Liberation Sans"/>
              </a:rPr>
              <a:t>AFS</a:t>
            </a:r>
            <a:endParaRPr sz="1400" dirty="0">
              <a:solidFill>
                <a:prstClr val="black"/>
              </a:solidFill>
              <a:latin typeface="Liberation Sans"/>
              <a:cs typeface="Liberation Sans"/>
            </a:endParaRPr>
          </a:p>
          <a:p>
            <a:pPr marL="512347" indent="-146762" defTabSz="910822">
              <a:spcBef>
                <a:spcPts val="680"/>
              </a:spcBef>
              <a:buClr>
                <a:srgbClr val="7F7F7F"/>
              </a:buClr>
              <a:buSzPct val="96551"/>
              <a:buFont typeface="OpenSymbol"/>
              <a:buChar char="▪"/>
              <a:tabLst>
                <a:tab pos="512347" algn="l"/>
              </a:tabLst>
            </a:pPr>
            <a:r>
              <a:rPr sz="1500" spc="-5" dirty="0">
                <a:solidFill>
                  <a:prstClr val="black"/>
                </a:solidFill>
                <a:latin typeface="Liberation Sans"/>
                <a:cs typeface="Liberation Sans"/>
              </a:rPr>
              <a:t>Since ~1 </a:t>
            </a:r>
            <a:r>
              <a:rPr sz="1500" spc="-20" dirty="0">
                <a:solidFill>
                  <a:prstClr val="black"/>
                </a:solidFill>
                <a:latin typeface="Liberation Sans"/>
                <a:cs typeface="Liberation Sans"/>
              </a:rPr>
              <a:t>year, </a:t>
            </a:r>
            <a:r>
              <a:rPr sz="1500" spc="-5" dirty="0">
                <a:solidFill>
                  <a:prstClr val="black"/>
                </a:solidFill>
                <a:latin typeface="Liberation Sans"/>
                <a:cs typeface="Liberation Sans"/>
              </a:rPr>
              <a:t>they have</a:t>
            </a:r>
            <a:r>
              <a:rPr sz="1500" spc="-75" dirty="0">
                <a:solidFill>
                  <a:prstClr val="black"/>
                </a:solidFill>
                <a:latin typeface="Liberation Sans"/>
                <a:cs typeface="Liberation Sans"/>
              </a:rPr>
              <a:t> </a:t>
            </a:r>
            <a:r>
              <a:rPr sz="1500" spc="-5" dirty="0">
                <a:solidFill>
                  <a:prstClr val="black"/>
                </a:solidFill>
                <a:latin typeface="Liberation Sans"/>
                <a:cs typeface="Liberation Sans"/>
              </a:rPr>
              <a:t>AFS</a:t>
            </a:r>
            <a:endParaRPr sz="1500" dirty="0">
              <a:solidFill>
                <a:prstClr val="black"/>
              </a:solidFill>
              <a:latin typeface="Liberation Sans"/>
              <a:cs typeface="Liberation Sans"/>
            </a:endParaRPr>
          </a:p>
          <a:p>
            <a:pPr marL="512347" indent="-146762" defTabSz="910822">
              <a:spcBef>
                <a:spcPts val="740"/>
              </a:spcBef>
              <a:buClr>
                <a:srgbClr val="7F7F7F"/>
              </a:buClr>
              <a:buFont typeface="OpenSymbol"/>
              <a:buChar char="▪"/>
              <a:tabLst>
                <a:tab pos="512347" algn="l"/>
              </a:tabLst>
            </a:pPr>
            <a:r>
              <a:rPr sz="1400" spc="10" dirty="0">
                <a:solidFill>
                  <a:prstClr val="black"/>
                </a:solidFill>
                <a:latin typeface="Liberation Sans"/>
                <a:cs typeface="Liberation Sans"/>
              </a:rPr>
              <a:t>ATLAS, </a:t>
            </a:r>
            <a:r>
              <a:rPr sz="1400" spc="30" dirty="0">
                <a:solidFill>
                  <a:prstClr val="black"/>
                </a:solidFill>
                <a:latin typeface="Liberation Sans"/>
                <a:cs typeface="Liberation Sans"/>
              </a:rPr>
              <a:t>CMS </a:t>
            </a:r>
            <a:r>
              <a:rPr sz="1400" spc="15" dirty="0">
                <a:solidFill>
                  <a:prstClr val="black"/>
                </a:solidFill>
                <a:latin typeface="Liberation Sans"/>
                <a:cs typeface="Liberation Sans"/>
              </a:rPr>
              <a:t>and </a:t>
            </a:r>
            <a:r>
              <a:rPr sz="1400" spc="20" dirty="0">
                <a:solidFill>
                  <a:prstClr val="black"/>
                </a:solidFill>
                <a:latin typeface="Liberation Sans"/>
                <a:cs typeface="Liberation Sans"/>
              </a:rPr>
              <a:t>LHCb show</a:t>
            </a:r>
            <a:r>
              <a:rPr sz="1400" spc="-10" dirty="0">
                <a:solidFill>
                  <a:prstClr val="black"/>
                </a:solidFill>
                <a:latin typeface="Liberation Sans"/>
                <a:cs typeface="Liberation Sans"/>
              </a:rPr>
              <a:t> </a:t>
            </a:r>
            <a:r>
              <a:rPr sz="1400" spc="15" dirty="0">
                <a:solidFill>
                  <a:prstClr val="black"/>
                </a:solidFill>
                <a:latin typeface="Liberation Sans"/>
                <a:cs typeface="Liberation Sans"/>
              </a:rPr>
              <a:t>activity</a:t>
            </a:r>
            <a:endParaRPr sz="1400" dirty="0">
              <a:solidFill>
                <a:prstClr val="black"/>
              </a:solidFill>
              <a:latin typeface="Liberation Sans"/>
              <a:cs typeface="Liberation Sans"/>
            </a:endParaRPr>
          </a:p>
          <a:p>
            <a:pPr marL="512347" marR="464881" indent="-146762" defTabSz="910822">
              <a:lnSpc>
                <a:spcPts val="1639"/>
              </a:lnSpc>
              <a:spcBef>
                <a:spcPts val="835"/>
              </a:spcBef>
              <a:buClr>
                <a:srgbClr val="7F7F7F"/>
              </a:buClr>
              <a:buFont typeface="OpenSymbol"/>
              <a:buChar char="▪"/>
              <a:tabLst>
                <a:tab pos="512347" algn="l"/>
              </a:tabLst>
            </a:pPr>
            <a:r>
              <a:rPr sz="1500" spc="-5" dirty="0">
                <a:solidFill>
                  <a:prstClr val="black"/>
                </a:solidFill>
                <a:latin typeface="Liberation Sans"/>
                <a:cs typeface="Liberation Sans"/>
              </a:rPr>
              <a:t>CMS mainly user </a:t>
            </a:r>
            <a:r>
              <a:rPr sz="1500" spc="-10" dirty="0">
                <a:solidFill>
                  <a:prstClr val="black"/>
                </a:solidFill>
                <a:latin typeface="Liberation Sans"/>
                <a:cs typeface="Liberation Sans"/>
              </a:rPr>
              <a:t>and work </a:t>
            </a:r>
            <a:r>
              <a:rPr sz="1500" spc="-5" dirty="0">
                <a:solidFill>
                  <a:prstClr val="black"/>
                </a:solidFill>
                <a:latin typeface="Liberation Sans"/>
                <a:cs typeface="Liberation Sans"/>
              </a:rPr>
              <a:t>areas. </a:t>
            </a:r>
            <a:r>
              <a:rPr sz="1500" spc="-10" dirty="0">
                <a:solidFill>
                  <a:prstClr val="black"/>
                </a:solidFill>
                <a:latin typeface="Liberation Sans"/>
                <a:cs typeface="Liberation Sans"/>
              </a:rPr>
              <a:t>How </a:t>
            </a:r>
            <a:r>
              <a:rPr sz="1500" spc="-5" dirty="0">
                <a:solidFill>
                  <a:prstClr val="black"/>
                </a:solidFill>
                <a:latin typeface="Liberation Sans"/>
                <a:cs typeface="Liberation Sans"/>
              </a:rPr>
              <a:t>did they </a:t>
            </a:r>
            <a:r>
              <a:rPr sz="1500" spc="-15" dirty="0">
                <a:solidFill>
                  <a:prstClr val="black"/>
                </a:solidFill>
                <a:latin typeface="Liberation Sans"/>
                <a:cs typeface="Liberation Sans"/>
              </a:rPr>
              <a:t>do  </a:t>
            </a:r>
            <a:r>
              <a:rPr sz="1500" spc="-5" dirty="0">
                <a:solidFill>
                  <a:prstClr val="black"/>
                </a:solidFill>
                <a:latin typeface="Liberation Sans"/>
                <a:cs typeface="Liberation Sans"/>
              </a:rPr>
              <a:t>before? No-one</a:t>
            </a:r>
            <a:r>
              <a:rPr sz="1500" spc="-35" dirty="0">
                <a:solidFill>
                  <a:prstClr val="black"/>
                </a:solidFill>
                <a:latin typeface="Liberation Sans"/>
                <a:cs typeface="Liberation Sans"/>
              </a:rPr>
              <a:t> </a:t>
            </a:r>
            <a:r>
              <a:rPr sz="1500" spc="-10" dirty="0">
                <a:solidFill>
                  <a:prstClr val="black"/>
                </a:solidFill>
                <a:latin typeface="Liberation Sans"/>
                <a:cs typeface="Liberation Sans"/>
              </a:rPr>
              <a:t>complained!</a:t>
            </a:r>
            <a:endParaRPr sz="1500" dirty="0">
              <a:solidFill>
                <a:prstClr val="black"/>
              </a:solidFill>
              <a:latin typeface="Liberation Sans"/>
              <a:cs typeface="Liberation Sans"/>
            </a:endParaRPr>
          </a:p>
          <a:p>
            <a:pPr marL="512347" indent="-146762" defTabSz="910822">
              <a:spcBef>
                <a:spcPts val="649"/>
              </a:spcBef>
              <a:buClr>
                <a:srgbClr val="7F7F7F"/>
              </a:buClr>
              <a:buSzPct val="103571"/>
              <a:buFont typeface="OpenSymbol"/>
              <a:buChar char="▪"/>
              <a:tabLst>
                <a:tab pos="512347" algn="l"/>
              </a:tabLst>
            </a:pPr>
            <a:r>
              <a:rPr sz="1400" spc="10" dirty="0">
                <a:solidFill>
                  <a:prstClr val="black"/>
                </a:solidFill>
                <a:latin typeface="Liberation Sans"/>
                <a:cs typeface="Liberation Sans"/>
              </a:rPr>
              <a:t>ATLAS: „...will </a:t>
            </a:r>
            <a:r>
              <a:rPr sz="1400" spc="15" dirty="0">
                <a:solidFill>
                  <a:prstClr val="black"/>
                </a:solidFill>
                <a:latin typeface="Liberation Sans"/>
                <a:cs typeface="Liberation Sans"/>
              </a:rPr>
              <a:t>not </a:t>
            </a:r>
            <a:r>
              <a:rPr sz="1400" spc="10" dirty="0">
                <a:solidFill>
                  <a:prstClr val="black"/>
                </a:solidFill>
                <a:latin typeface="Liberation Sans"/>
                <a:cs typeface="Liberation Sans"/>
              </a:rPr>
              <a:t>fix </a:t>
            </a:r>
            <a:r>
              <a:rPr sz="1400" spc="15" dirty="0">
                <a:solidFill>
                  <a:prstClr val="black"/>
                </a:solidFill>
                <a:latin typeface="Liberation Sans"/>
                <a:cs typeface="Liberation Sans"/>
              </a:rPr>
              <a:t>older </a:t>
            </a:r>
            <a:r>
              <a:rPr sz="1400" spc="25" dirty="0">
                <a:solidFill>
                  <a:prstClr val="black"/>
                </a:solidFill>
                <a:latin typeface="Liberation Sans"/>
                <a:cs typeface="Liberation Sans"/>
              </a:rPr>
              <a:t>sw </a:t>
            </a:r>
            <a:r>
              <a:rPr sz="1400" spc="15" dirty="0">
                <a:solidFill>
                  <a:prstClr val="black"/>
                </a:solidFill>
                <a:latin typeface="Liberation Sans"/>
                <a:cs typeface="Liberation Sans"/>
              </a:rPr>
              <a:t>with afs</a:t>
            </a:r>
            <a:r>
              <a:rPr sz="1400" spc="65" dirty="0">
                <a:solidFill>
                  <a:prstClr val="black"/>
                </a:solidFill>
                <a:latin typeface="Liberation Sans"/>
                <a:cs typeface="Liberation Sans"/>
              </a:rPr>
              <a:t> </a:t>
            </a:r>
            <a:r>
              <a:rPr sz="1400" spc="15" dirty="0">
                <a:solidFill>
                  <a:prstClr val="black"/>
                </a:solidFill>
                <a:latin typeface="Liberation Sans"/>
                <a:cs typeface="Liberation Sans"/>
              </a:rPr>
              <a:t>rpaths“</a:t>
            </a:r>
            <a:endParaRPr sz="1400" dirty="0">
              <a:solidFill>
                <a:prstClr val="black"/>
              </a:solidFill>
              <a:latin typeface="Liberation Sans"/>
              <a:cs typeface="Liberation Sans"/>
            </a:endParaRPr>
          </a:p>
          <a:p>
            <a:pPr marL="512347" indent="-146762" defTabSz="910822">
              <a:spcBef>
                <a:spcPts val="680"/>
              </a:spcBef>
              <a:buClr>
                <a:srgbClr val="7F7F7F"/>
              </a:buClr>
              <a:buSzPct val="96551"/>
              <a:buFont typeface="OpenSymbol"/>
              <a:buChar char="▪"/>
              <a:tabLst>
                <a:tab pos="512347" algn="l"/>
              </a:tabLst>
            </a:pPr>
            <a:r>
              <a:rPr sz="1500" spc="-10" dirty="0">
                <a:solidFill>
                  <a:prstClr val="black"/>
                </a:solidFill>
                <a:latin typeface="Liberation Sans"/>
                <a:cs typeface="Liberation Sans"/>
              </a:rPr>
              <a:t>LHCb: Changed </a:t>
            </a:r>
            <a:r>
              <a:rPr sz="1500" spc="-5" dirty="0">
                <a:solidFill>
                  <a:prstClr val="black"/>
                </a:solidFill>
                <a:latin typeface="Liberation Sans"/>
                <a:cs typeface="Liberation Sans"/>
              </a:rPr>
              <a:t>things, but </a:t>
            </a:r>
            <a:r>
              <a:rPr sz="1500" spc="-10" dirty="0">
                <a:solidFill>
                  <a:prstClr val="black"/>
                </a:solidFill>
                <a:latin typeface="Liberation Sans"/>
                <a:cs typeface="Liberation Sans"/>
              </a:rPr>
              <a:t>not 100%</a:t>
            </a:r>
            <a:r>
              <a:rPr sz="1500" spc="30" dirty="0">
                <a:solidFill>
                  <a:prstClr val="black"/>
                </a:solidFill>
                <a:latin typeface="Liberation Sans"/>
                <a:cs typeface="Liberation Sans"/>
              </a:rPr>
              <a:t> </a:t>
            </a:r>
            <a:r>
              <a:rPr sz="1500" spc="-5" dirty="0">
                <a:solidFill>
                  <a:prstClr val="black"/>
                </a:solidFill>
                <a:latin typeface="Liberation Sans"/>
                <a:cs typeface="Liberation Sans"/>
              </a:rPr>
              <a:t>AFS-free</a:t>
            </a:r>
            <a:endParaRPr sz="1500" dirty="0">
              <a:solidFill>
                <a:prstClr val="black"/>
              </a:solidFill>
              <a:latin typeface="Liberation Sans"/>
              <a:cs typeface="Liberation Sans"/>
            </a:endParaRPr>
          </a:p>
          <a:p>
            <a:pPr marL="512347" marR="92980" indent="-146762" defTabSz="910822">
              <a:lnSpc>
                <a:spcPct val="96100"/>
              </a:lnSpc>
              <a:spcBef>
                <a:spcPts val="805"/>
              </a:spcBef>
              <a:buClr>
                <a:srgbClr val="7F7F7F"/>
              </a:buClr>
              <a:buFont typeface="OpenSymbol"/>
              <a:buChar char="▪"/>
              <a:tabLst>
                <a:tab pos="512347" algn="l"/>
              </a:tabLst>
            </a:pPr>
            <a:r>
              <a:rPr sz="1400" spc="20" dirty="0">
                <a:solidFill>
                  <a:prstClr val="black"/>
                </a:solidFill>
                <a:latin typeface="Liberation Sans"/>
                <a:cs typeface="Liberation Sans"/>
              </a:rPr>
              <a:t>„recommendation </a:t>
            </a:r>
            <a:r>
              <a:rPr sz="1400" spc="10" dirty="0">
                <a:solidFill>
                  <a:prstClr val="black"/>
                </a:solidFill>
                <a:latin typeface="Liberation Sans"/>
                <a:cs typeface="Liberation Sans"/>
              </a:rPr>
              <a:t>is </a:t>
            </a:r>
            <a:r>
              <a:rPr sz="1400" spc="15" dirty="0">
                <a:solidFill>
                  <a:prstClr val="black"/>
                </a:solidFill>
                <a:latin typeface="Liberation Sans"/>
                <a:cs typeface="Liberation Sans"/>
              </a:rPr>
              <a:t>therefore that sites </a:t>
            </a:r>
            <a:r>
              <a:rPr sz="1400" spc="20" dirty="0">
                <a:solidFill>
                  <a:prstClr val="black"/>
                </a:solidFill>
                <a:latin typeface="Liberation Sans"/>
                <a:cs typeface="Liberation Sans"/>
              </a:rPr>
              <a:t>remove the  </a:t>
            </a:r>
            <a:r>
              <a:rPr sz="1400" spc="30" dirty="0">
                <a:solidFill>
                  <a:prstClr val="black"/>
                </a:solidFill>
                <a:latin typeface="Liberation Sans"/>
                <a:cs typeface="Liberation Sans"/>
              </a:rPr>
              <a:t>CERN </a:t>
            </a:r>
            <a:r>
              <a:rPr sz="1400" spc="25" dirty="0">
                <a:solidFill>
                  <a:prstClr val="black"/>
                </a:solidFill>
                <a:latin typeface="Liberation Sans"/>
                <a:cs typeface="Liberation Sans"/>
              </a:rPr>
              <a:t>AFS </a:t>
            </a:r>
            <a:r>
              <a:rPr sz="1400" spc="15" dirty="0">
                <a:solidFill>
                  <a:prstClr val="black"/>
                </a:solidFill>
                <a:latin typeface="Liberation Sans"/>
                <a:cs typeface="Liberation Sans"/>
              </a:rPr>
              <a:t>cell from the </a:t>
            </a:r>
            <a:r>
              <a:rPr sz="1400" spc="20" dirty="0">
                <a:solidFill>
                  <a:prstClr val="black"/>
                </a:solidFill>
                <a:latin typeface="Liberation Sans"/>
                <a:cs typeface="Liberation Sans"/>
              </a:rPr>
              <a:t>worker nodes </a:t>
            </a:r>
            <a:r>
              <a:rPr sz="1400" spc="10" dirty="0">
                <a:solidFill>
                  <a:prstClr val="black"/>
                </a:solidFill>
                <a:latin typeface="Liberation Sans"/>
                <a:cs typeface="Liberation Sans"/>
              </a:rPr>
              <a:t>“ ... </a:t>
            </a:r>
            <a:r>
              <a:rPr sz="1400" spc="15" dirty="0">
                <a:solidFill>
                  <a:prstClr val="black"/>
                </a:solidFill>
                <a:latin typeface="Liberation Sans"/>
                <a:cs typeface="Liberation Sans"/>
              </a:rPr>
              <a:t>Sites </a:t>
            </a:r>
            <a:r>
              <a:rPr sz="1400" spc="20" dirty="0">
                <a:solidFill>
                  <a:prstClr val="black"/>
                </a:solidFill>
                <a:latin typeface="Liberation Sans"/>
                <a:cs typeface="Liberation Sans"/>
              </a:rPr>
              <a:t>should  </a:t>
            </a:r>
            <a:r>
              <a:rPr sz="1500" spc="-5" dirty="0">
                <a:solidFill>
                  <a:prstClr val="black"/>
                </a:solidFill>
                <a:latin typeface="Liberation Sans"/>
                <a:cs typeface="Liberation Sans"/>
              </a:rPr>
              <a:t>not </a:t>
            </a:r>
            <a:r>
              <a:rPr sz="1500" spc="-10" dirty="0">
                <a:solidFill>
                  <a:prstClr val="black"/>
                </a:solidFill>
                <a:latin typeface="Liberation Sans"/>
                <a:cs typeface="Liberation Sans"/>
              </a:rPr>
              <a:t>be </a:t>
            </a:r>
            <a:r>
              <a:rPr sz="1500" spc="-5" dirty="0">
                <a:solidFill>
                  <a:prstClr val="black"/>
                </a:solidFill>
                <a:latin typeface="Liberation Sans"/>
                <a:cs typeface="Liberation Sans"/>
              </a:rPr>
              <a:t>forced to change </a:t>
            </a:r>
            <a:r>
              <a:rPr sz="1500" spc="-10" dirty="0">
                <a:solidFill>
                  <a:prstClr val="black"/>
                </a:solidFill>
                <a:latin typeface="Liberation Sans"/>
                <a:cs typeface="Liberation Sans"/>
              </a:rPr>
              <a:t>their </a:t>
            </a:r>
            <a:r>
              <a:rPr sz="1500" spc="-5" dirty="0">
                <a:solidFill>
                  <a:prstClr val="black"/>
                </a:solidFill>
                <a:latin typeface="Liberation Sans"/>
                <a:cs typeface="Liberation Sans"/>
              </a:rPr>
              <a:t>setup because of </a:t>
            </a:r>
            <a:r>
              <a:rPr sz="1500" spc="-10" dirty="0">
                <a:solidFill>
                  <a:prstClr val="black"/>
                </a:solidFill>
                <a:latin typeface="Liberation Sans"/>
                <a:cs typeface="Liberation Sans"/>
              </a:rPr>
              <a:t>bad  </a:t>
            </a:r>
            <a:r>
              <a:rPr sz="1400" spc="20" dirty="0">
                <a:solidFill>
                  <a:prstClr val="black"/>
                </a:solidFill>
                <a:latin typeface="Liberation Sans"/>
                <a:cs typeface="Liberation Sans"/>
              </a:rPr>
              <a:t>experiment</a:t>
            </a:r>
            <a:r>
              <a:rPr sz="1400" spc="-45" dirty="0">
                <a:solidFill>
                  <a:prstClr val="black"/>
                </a:solidFill>
                <a:latin typeface="Liberation Sans"/>
                <a:cs typeface="Liberation Sans"/>
              </a:rPr>
              <a:t> </a:t>
            </a:r>
            <a:r>
              <a:rPr sz="1400" spc="15" dirty="0">
                <a:solidFill>
                  <a:prstClr val="black"/>
                </a:solidFill>
                <a:latin typeface="Liberation Sans"/>
                <a:cs typeface="Liberation Sans"/>
              </a:rPr>
              <a:t>software...</a:t>
            </a:r>
            <a:endParaRPr sz="1400" dirty="0">
              <a:solidFill>
                <a:prstClr val="black"/>
              </a:solidFill>
              <a:latin typeface="Liberation Sans"/>
              <a:cs typeface="Liberation Sans"/>
            </a:endParaRPr>
          </a:p>
          <a:p>
            <a:pPr marL="12674" defTabSz="910822">
              <a:spcBef>
                <a:spcPts val="680"/>
              </a:spcBef>
            </a:pPr>
            <a:r>
              <a:rPr sz="1600" b="1" dirty="0">
                <a:solidFill>
                  <a:srgbClr val="F18D00"/>
                </a:solidFill>
                <a:latin typeface="DejaVu Sans"/>
                <a:cs typeface="DejaVu Sans"/>
              </a:rPr>
              <a:t>&gt;</a:t>
            </a:r>
            <a:r>
              <a:rPr sz="1600" b="1" spc="-315" dirty="0">
                <a:solidFill>
                  <a:srgbClr val="F18D00"/>
                </a:solidFill>
                <a:latin typeface="DejaVu Sans"/>
                <a:cs typeface="DejaVu Sans"/>
              </a:rPr>
              <a:t> </a:t>
            </a:r>
            <a:r>
              <a:rPr sz="1600" dirty="0">
                <a:solidFill>
                  <a:prstClr val="black"/>
                </a:solidFill>
                <a:latin typeface="Liberation Sans"/>
                <a:cs typeface="Liberation Sans"/>
              </a:rPr>
              <a:t>Future:</a:t>
            </a:r>
          </a:p>
          <a:p>
            <a:pPr marL="512347" indent="-146762" defTabSz="910822">
              <a:spcBef>
                <a:spcPts val="890"/>
              </a:spcBef>
              <a:buClr>
                <a:srgbClr val="7F7F7F"/>
              </a:buClr>
              <a:buSzPct val="96551"/>
              <a:buFont typeface="OpenSymbol"/>
              <a:buChar char="▪"/>
              <a:tabLst>
                <a:tab pos="512347" algn="l"/>
              </a:tabLst>
            </a:pPr>
            <a:r>
              <a:rPr sz="1500" spc="-10" dirty="0">
                <a:solidFill>
                  <a:prstClr val="black"/>
                </a:solidFill>
                <a:latin typeface="Liberation Sans"/>
                <a:cs typeface="Liberation Sans"/>
              </a:rPr>
              <a:t>„Hiding CERN </a:t>
            </a:r>
            <a:r>
              <a:rPr sz="1500" dirty="0">
                <a:solidFill>
                  <a:prstClr val="black"/>
                </a:solidFill>
                <a:latin typeface="Liberation Sans"/>
                <a:cs typeface="Liberation Sans"/>
              </a:rPr>
              <a:t>AFS“ </a:t>
            </a:r>
            <a:r>
              <a:rPr sz="1500" spc="-5" dirty="0">
                <a:solidFill>
                  <a:prstClr val="black"/>
                </a:solidFill>
                <a:latin typeface="Liberation Sans"/>
                <a:cs typeface="Liberation Sans"/>
              </a:rPr>
              <a:t>activities are</a:t>
            </a:r>
            <a:r>
              <a:rPr sz="1500" spc="-60" dirty="0">
                <a:solidFill>
                  <a:prstClr val="black"/>
                </a:solidFill>
                <a:latin typeface="Liberation Sans"/>
                <a:cs typeface="Liberation Sans"/>
              </a:rPr>
              <a:t> </a:t>
            </a:r>
            <a:r>
              <a:rPr sz="1500" spc="-5" dirty="0">
                <a:solidFill>
                  <a:prstClr val="black"/>
                </a:solidFill>
                <a:latin typeface="Liberation Sans"/>
                <a:cs typeface="Liberation Sans"/>
              </a:rPr>
              <a:t>OK</a:t>
            </a:r>
            <a:endParaRPr sz="1500" dirty="0">
              <a:solidFill>
                <a:prstClr val="black"/>
              </a:solidFill>
              <a:latin typeface="Liberation Sans"/>
              <a:cs typeface="Liberation Sans"/>
            </a:endParaRPr>
          </a:p>
          <a:p>
            <a:pPr marL="512347" marR="5080" indent="-146762" defTabSz="910822">
              <a:lnSpc>
                <a:spcPts val="1630"/>
              </a:lnSpc>
              <a:spcBef>
                <a:spcPts val="835"/>
              </a:spcBef>
              <a:buClr>
                <a:srgbClr val="7F7F7F"/>
              </a:buClr>
              <a:buFont typeface="OpenSymbol"/>
              <a:buChar char="▪"/>
              <a:tabLst>
                <a:tab pos="512347" algn="l"/>
              </a:tabLst>
            </a:pPr>
            <a:r>
              <a:rPr sz="1400" spc="-60" dirty="0">
                <a:solidFill>
                  <a:prstClr val="black"/>
                </a:solidFill>
                <a:latin typeface="Liberation Sans"/>
                <a:cs typeface="Liberation Sans"/>
              </a:rPr>
              <a:t>To </a:t>
            </a:r>
            <a:r>
              <a:rPr sz="1400" spc="15" dirty="0">
                <a:solidFill>
                  <a:prstClr val="black"/>
                </a:solidFill>
                <a:latin typeface="Liberation Sans"/>
                <a:cs typeface="Liberation Sans"/>
              </a:rPr>
              <a:t>be effective, </a:t>
            </a:r>
            <a:r>
              <a:rPr sz="1400" spc="20" dirty="0">
                <a:solidFill>
                  <a:prstClr val="black"/>
                </a:solidFill>
                <a:latin typeface="Liberation Sans"/>
                <a:cs typeface="Liberation Sans"/>
              </a:rPr>
              <a:t>they need </a:t>
            </a:r>
            <a:r>
              <a:rPr sz="1400" spc="10" dirty="0">
                <a:solidFill>
                  <a:prstClr val="black"/>
                </a:solidFill>
                <a:latin typeface="Liberation Sans"/>
                <a:cs typeface="Liberation Sans"/>
              </a:rPr>
              <a:t>to </a:t>
            </a:r>
            <a:r>
              <a:rPr sz="1400" spc="15" dirty="0">
                <a:solidFill>
                  <a:prstClr val="black"/>
                </a:solidFill>
                <a:latin typeface="Liberation Sans"/>
                <a:cs typeface="Liberation Sans"/>
              </a:rPr>
              <a:t>be </a:t>
            </a:r>
            <a:r>
              <a:rPr sz="1400" spc="25" dirty="0">
                <a:solidFill>
                  <a:prstClr val="black"/>
                </a:solidFill>
                <a:latin typeface="Liberation Sans"/>
                <a:cs typeface="Liberation Sans"/>
              </a:rPr>
              <a:t>much </a:t>
            </a:r>
            <a:r>
              <a:rPr sz="1400" spc="15" dirty="0">
                <a:solidFill>
                  <a:prstClr val="black"/>
                </a:solidFill>
                <a:latin typeface="Liberation Sans"/>
                <a:cs typeface="Liberation Sans"/>
              </a:rPr>
              <a:t>longer </a:t>
            </a:r>
            <a:r>
              <a:rPr sz="1400" spc="20" dirty="0">
                <a:solidFill>
                  <a:prstClr val="black"/>
                </a:solidFill>
                <a:latin typeface="Liberation Sans"/>
                <a:cs typeface="Liberation Sans"/>
              </a:rPr>
              <a:t>than 24h </a:t>
            </a:r>
            <a:r>
              <a:rPr sz="1400" spc="10" dirty="0">
                <a:solidFill>
                  <a:prstClr val="black"/>
                </a:solidFill>
                <a:latin typeface="Liberation Sans"/>
                <a:cs typeface="Liberation Sans"/>
              </a:rPr>
              <a:t>...  </a:t>
            </a:r>
            <a:r>
              <a:rPr sz="1400" spc="20" dirty="0">
                <a:solidFill>
                  <a:prstClr val="black"/>
                </a:solidFill>
                <a:latin typeface="Liberation Sans"/>
                <a:cs typeface="Liberation Sans"/>
              </a:rPr>
              <a:t>minimum 1</a:t>
            </a:r>
            <a:r>
              <a:rPr sz="1400" spc="-30" dirty="0">
                <a:solidFill>
                  <a:prstClr val="black"/>
                </a:solidFill>
                <a:latin typeface="Liberation Sans"/>
                <a:cs typeface="Liberation Sans"/>
              </a:rPr>
              <a:t> </a:t>
            </a:r>
            <a:r>
              <a:rPr sz="1400" spc="20" dirty="0">
                <a:solidFill>
                  <a:prstClr val="black"/>
                </a:solidFill>
                <a:latin typeface="Liberation Sans"/>
                <a:cs typeface="Liberation Sans"/>
              </a:rPr>
              <a:t>week</a:t>
            </a:r>
            <a:endParaRPr sz="1400" dirty="0">
              <a:solidFill>
                <a:prstClr val="black"/>
              </a:solidFill>
              <a:latin typeface="Liberation Sans"/>
              <a:cs typeface="Liberation Sans"/>
            </a:endParaRPr>
          </a:p>
        </p:txBody>
      </p:sp>
      <p:sp>
        <p:nvSpPr>
          <p:cNvPr id="6" name="object 6"/>
          <p:cNvSpPr txBox="1"/>
          <p:nvPr/>
        </p:nvSpPr>
        <p:spPr>
          <a:xfrm>
            <a:off x="3581400" y="5257800"/>
            <a:ext cx="3114675" cy="725840"/>
          </a:xfrm>
          <a:prstGeom prst="rect">
            <a:avLst/>
          </a:prstGeom>
        </p:spPr>
        <p:txBody>
          <a:bodyPr vert="horz" wrap="square" lIns="0" tIns="0" rIns="0" bIns="0" rtlCol="0">
            <a:spAutoFit/>
          </a:bodyPr>
          <a:lstStyle/>
          <a:p>
            <a:pPr marL="12674" defTabSz="910822"/>
            <a:r>
              <a:rPr sz="2000" b="1" dirty="0">
                <a:solidFill>
                  <a:srgbClr val="F18D00"/>
                </a:solidFill>
                <a:latin typeface="DejaVu Sans"/>
                <a:cs typeface="DejaVu Sans"/>
              </a:rPr>
              <a:t>&gt;</a:t>
            </a:r>
            <a:r>
              <a:rPr sz="2000" b="1" spc="-340" dirty="0">
                <a:solidFill>
                  <a:srgbClr val="F18D00"/>
                </a:solidFill>
                <a:latin typeface="DejaVu Sans"/>
                <a:cs typeface="DejaVu Sans"/>
              </a:rPr>
              <a:t> </a:t>
            </a:r>
            <a:r>
              <a:rPr spc="-5" dirty="0">
                <a:solidFill>
                  <a:prstClr val="black"/>
                </a:solidFill>
                <a:latin typeface="Liberation Sans"/>
                <a:cs typeface="Liberation Sans"/>
              </a:rPr>
              <a:t>Alternatives</a:t>
            </a:r>
            <a:r>
              <a:rPr sz="2000" spc="-5" dirty="0">
                <a:solidFill>
                  <a:prstClr val="black"/>
                </a:solidFill>
                <a:latin typeface="Liberation Sans"/>
                <a:cs typeface="Liberation Sans"/>
              </a:rPr>
              <a:t>?</a:t>
            </a:r>
            <a:endParaRPr sz="2000" dirty="0">
              <a:solidFill>
                <a:prstClr val="black"/>
              </a:solidFill>
              <a:latin typeface="Liberation Sans"/>
              <a:cs typeface="Liberation Sans"/>
            </a:endParaRPr>
          </a:p>
          <a:p>
            <a:pPr marL="638838" indent="-184686" defTabSz="910822">
              <a:spcBef>
                <a:spcPts val="1120"/>
              </a:spcBef>
              <a:buClr>
                <a:srgbClr val="7F7F7F"/>
              </a:buClr>
              <a:buFont typeface="OpenSymbol"/>
              <a:buChar char="▪"/>
              <a:tabLst>
                <a:tab pos="638838" algn="l"/>
              </a:tabLst>
            </a:pPr>
            <a:r>
              <a:rPr spc="-55" dirty="0">
                <a:solidFill>
                  <a:prstClr val="black"/>
                </a:solidFill>
                <a:latin typeface="Liberation Sans"/>
                <a:cs typeface="Liberation Sans"/>
              </a:rPr>
              <a:t>Tell </a:t>
            </a:r>
            <a:r>
              <a:rPr spc="-5" dirty="0">
                <a:solidFill>
                  <a:prstClr val="black"/>
                </a:solidFill>
                <a:latin typeface="Liberation Sans"/>
                <a:cs typeface="Liberation Sans"/>
              </a:rPr>
              <a:t>users </a:t>
            </a:r>
            <a:r>
              <a:rPr spc="-10" dirty="0">
                <a:solidFill>
                  <a:prstClr val="black"/>
                </a:solidFill>
                <a:latin typeface="Liberation Sans"/>
                <a:cs typeface="Liberation Sans"/>
              </a:rPr>
              <a:t>about </a:t>
            </a:r>
            <a:r>
              <a:rPr spc="-5" dirty="0">
                <a:solidFill>
                  <a:prstClr val="black"/>
                </a:solidFill>
                <a:latin typeface="Liberation Sans"/>
                <a:cs typeface="Liberation Sans"/>
              </a:rPr>
              <a:t>CVMFS</a:t>
            </a:r>
            <a:endParaRPr dirty="0">
              <a:solidFill>
                <a:prstClr val="black"/>
              </a:solidFill>
              <a:latin typeface="Liberation Sans"/>
              <a:cs typeface="Liberation Sans"/>
            </a:endParaRPr>
          </a:p>
        </p:txBody>
      </p:sp>
      <p:sp>
        <p:nvSpPr>
          <p:cNvPr id="7" name="object 7"/>
          <p:cNvSpPr txBox="1"/>
          <p:nvPr/>
        </p:nvSpPr>
        <p:spPr>
          <a:xfrm>
            <a:off x="4038600" y="6096000"/>
            <a:ext cx="4047490" cy="276999"/>
          </a:xfrm>
          <a:prstGeom prst="rect">
            <a:avLst/>
          </a:prstGeom>
        </p:spPr>
        <p:txBody>
          <a:bodyPr vert="horz" wrap="square" lIns="0" tIns="0" rIns="0" bIns="0" rtlCol="0">
            <a:spAutoFit/>
          </a:bodyPr>
          <a:lstStyle/>
          <a:p>
            <a:pPr marL="197356" indent="-184686" defTabSz="910822">
              <a:buClr>
                <a:srgbClr val="7F7F7F"/>
              </a:buClr>
              <a:buFont typeface="OpenSymbol"/>
              <a:buChar char="▪"/>
              <a:tabLst>
                <a:tab pos="197356" algn="l"/>
              </a:tabLst>
            </a:pPr>
            <a:r>
              <a:rPr spc="-10" dirty="0">
                <a:solidFill>
                  <a:prstClr val="black"/>
                </a:solidFill>
                <a:latin typeface="Liberation Sans"/>
                <a:cs typeface="Liberation Sans"/>
              </a:rPr>
              <a:t>CernBox </a:t>
            </a:r>
            <a:r>
              <a:rPr spc="-5" dirty="0">
                <a:solidFill>
                  <a:prstClr val="black"/>
                </a:solidFill>
                <a:latin typeface="Liberation Sans"/>
                <a:cs typeface="Liberation Sans"/>
              </a:rPr>
              <a:t>on DESY shared</a:t>
            </a:r>
            <a:r>
              <a:rPr spc="-80" dirty="0">
                <a:solidFill>
                  <a:prstClr val="black"/>
                </a:solidFill>
                <a:latin typeface="Liberation Sans"/>
                <a:cs typeface="Liberation Sans"/>
              </a:rPr>
              <a:t> </a:t>
            </a:r>
            <a:r>
              <a:rPr spc="-5" dirty="0">
                <a:solidFill>
                  <a:prstClr val="black"/>
                </a:solidFill>
                <a:latin typeface="Liberation Sans"/>
                <a:cs typeface="Liberation Sans"/>
              </a:rPr>
              <a:t>resources?</a:t>
            </a:r>
            <a:endParaRPr dirty="0">
              <a:solidFill>
                <a:prstClr val="black"/>
              </a:solidFill>
              <a:latin typeface="Liberation Sans"/>
              <a:cs typeface="Liberation San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1975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674"/>
            <a:r>
              <a:rPr spc="-5" dirty="0"/>
              <a:t>Miscellaneous</a:t>
            </a:r>
          </a:p>
        </p:txBody>
      </p:sp>
      <p:sp>
        <p:nvSpPr>
          <p:cNvPr id="4" name="object 4"/>
          <p:cNvSpPr txBox="1">
            <a:spLocks noGrp="1"/>
          </p:cNvSpPr>
          <p:nvPr>
            <p:ph type="sldNum" sz="quarter" idx="7"/>
          </p:nvPr>
        </p:nvSpPr>
        <p:spPr>
          <a:xfrm>
            <a:off x="4253328" y="6586180"/>
            <a:ext cx="3547109" cy="141064"/>
          </a:xfrm>
          <a:prstGeom prst="rect">
            <a:avLst/>
          </a:prstGeom>
        </p:spPr>
        <p:txBody>
          <a:bodyPr vert="horz" wrap="square" lIns="0" tIns="0" rIns="0" bIns="0" rtlCol="0">
            <a:spAutoFit/>
          </a:bodyPr>
          <a:lstStyle/>
          <a:p>
            <a:pPr marL="12674">
              <a:lnSpc>
                <a:spcPts val="1110"/>
              </a:lnSpc>
            </a:pPr>
            <a:r>
              <a:rPr b="1" spc="-5" dirty="0">
                <a:solidFill>
                  <a:prstClr val="black"/>
                </a:solidFill>
              </a:rPr>
              <a:t>Andreas Haupt  </a:t>
            </a:r>
            <a:r>
              <a:rPr dirty="0">
                <a:solidFill>
                  <a:prstClr val="black"/>
                </a:solidFill>
              </a:rPr>
              <a:t>| </a:t>
            </a:r>
            <a:r>
              <a:rPr spc="-10" dirty="0">
                <a:solidFill>
                  <a:prstClr val="black"/>
                </a:solidFill>
              </a:rPr>
              <a:t>DESY </a:t>
            </a:r>
            <a:r>
              <a:rPr spc="-5" dirty="0">
                <a:solidFill>
                  <a:prstClr val="black"/>
                </a:solidFill>
              </a:rPr>
              <a:t>Site Report  </a:t>
            </a:r>
            <a:r>
              <a:rPr dirty="0">
                <a:solidFill>
                  <a:prstClr val="black"/>
                </a:solidFill>
              </a:rPr>
              <a:t>|  </a:t>
            </a:r>
            <a:r>
              <a:rPr spc="-5" dirty="0">
                <a:solidFill>
                  <a:prstClr val="black"/>
                </a:solidFill>
              </a:rPr>
              <a:t>2017-04-24  </a:t>
            </a:r>
            <a:r>
              <a:rPr dirty="0">
                <a:solidFill>
                  <a:prstClr val="black"/>
                </a:solidFill>
              </a:rPr>
              <a:t>|  </a:t>
            </a:r>
            <a:r>
              <a:rPr spc="-5" dirty="0">
                <a:solidFill>
                  <a:prstClr val="black"/>
                </a:solidFill>
              </a:rPr>
              <a:t>Page</a:t>
            </a:r>
            <a:r>
              <a:rPr spc="-105" dirty="0">
                <a:solidFill>
                  <a:prstClr val="black"/>
                </a:solidFill>
              </a:rPr>
              <a:t> </a:t>
            </a:r>
            <a:r>
              <a:rPr b="1" dirty="0">
                <a:solidFill>
                  <a:prstClr val="black"/>
                </a:solidFill>
              </a:rPr>
              <a:t>11</a:t>
            </a:r>
          </a:p>
        </p:txBody>
      </p:sp>
      <p:sp>
        <p:nvSpPr>
          <p:cNvPr id="3" name="object 3"/>
          <p:cNvSpPr txBox="1"/>
          <p:nvPr/>
        </p:nvSpPr>
        <p:spPr>
          <a:xfrm>
            <a:off x="269242" y="953808"/>
            <a:ext cx="8525510" cy="5493812"/>
          </a:xfrm>
          <a:prstGeom prst="rect">
            <a:avLst/>
          </a:prstGeom>
        </p:spPr>
        <p:txBody>
          <a:bodyPr vert="horz" wrap="square" lIns="0" tIns="0" rIns="0" bIns="0" rtlCol="0">
            <a:spAutoFit/>
          </a:bodyPr>
          <a:lstStyle/>
          <a:p>
            <a:pPr marL="12674" defTabSz="910822"/>
            <a:r>
              <a:rPr sz="2000" b="1" dirty="0">
                <a:solidFill>
                  <a:srgbClr val="F18D00"/>
                </a:solidFill>
                <a:latin typeface="DejaVu Sans"/>
                <a:cs typeface="DejaVu Sans"/>
              </a:rPr>
              <a:t>&gt;</a:t>
            </a:r>
            <a:r>
              <a:rPr sz="2000" b="1" spc="-440" dirty="0">
                <a:solidFill>
                  <a:srgbClr val="F18D00"/>
                </a:solidFill>
                <a:latin typeface="DejaVu Sans"/>
                <a:cs typeface="DejaVu Sans"/>
              </a:rPr>
              <a:t> </a:t>
            </a:r>
            <a:r>
              <a:rPr sz="2000" dirty="0">
                <a:solidFill>
                  <a:prstClr val="black"/>
                </a:solidFill>
                <a:latin typeface="Liberation Sans"/>
                <a:cs typeface="Liberation Sans"/>
              </a:rPr>
              <a:t>New </a:t>
            </a:r>
            <a:r>
              <a:rPr sz="2000" spc="-5" dirty="0">
                <a:solidFill>
                  <a:prstClr val="black"/>
                </a:solidFill>
                <a:latin typeface="Liberation Sans"/>
                <a:cs typeface="Liberation Sans"/>
              </a:rPr>
              <a:t>Identity </a:t>
            </a:r>
            <a:r>
              <a:rPr sz="2000" dirty="0">
                <a:solidFill>
                  <a:prstClr val="black"/>
                </a:solidFill>
                <a:latin typeface="Liberation Sans"/>
                <a:cs typeface="Liberation Sans"/>
              </a:rPr>
              <a:t>&amp; Access Management </a:t>
            </a:r>
            <a:r>
              <a:rPr sz="2000" spc="-5" dirty="0">
                <a:solidFill>
                  <a:prstClr val="black"/>
                </a:solidFill>
                <a:latin typeface="Liberation Sans"/>
                <a:cs typeface="Liberation Sans"/>
              </a:rPr>
              <a:t>System (IAM) </a:t>
            </a:r>
            <a:r>
              <a:rPr sz="2000" dirty="0">
                <a:solidFill>
                  <a:prstClr val="black"/>
                </a:solidFill>
                <a:latin typeface="Liberation Sans"/>
                <a:cs typeface="Liberation Sans"/>
              </a:rPr>
              <a:t>went </a:t>
            </a:r>
            <a:r>
              <a:rPr sz="2000" spc="-5" dirty="0">
                <a:solidFill>
                  <a:prstClr val="black"/>
                </a:solidFill>
                <a:latin typeface="Liberation Sans"/>
                <a:cs typeface="Liberation Sans"/>
              </a:rPr>
              <a:t>into </a:t>
            </a:r>
            <a:r>
              <a:rPr sz="2000" dirty="0">
                <a:solidFill>
                  <a:prstClr val="black"/>
                </a:solidFill>
                <a:latin typeface="Liberation Sans"/>
                <a:cs typeface="Liberation Sans"/>
              </a:rPr>
              <a:t>production</a:t>
            </a:r>
            <a:endParaRPr sz="2000">
              <a:solidFill>
                <a:prstClr val="black"/>
              </a:solidFill>
              <a:latin typeface="Liberation Sans"/>
              <a:cs typeface="Liberation Sans"/>
            </a:endParaRPr>
          </a:p>
          <a:p>
            <a:pPr marL="638838" indent="-183429" defTabSz="910822">
              <a:spcBef>
                <a:spcPts val="649"/>
              </a:spcBef>
              <a:buFont typeface="OpenSymbol"/>
              <a:buChar char="▪"/>
              <a:tabLst>
                <a:tab pos="638838" algn="l"/>
              </a:tabLst>
            </a:pPr>
            <a:r>
              <a:rPr sz="1600" spc="-5" dirty="0">
                <a:solidFill>
                  <a:prstClr val="black"/>
                </a:solidFill>
                <a:latin typeface="Liberation Sans"/>
                <a:cs typeface="Liberation Sans"/>
              </a:rPr>
              <a:t>Used to keep track of the 30k+ people registered at</a:t>
            </a:r>
            <a:r>
              <a:rPr sz="1600" spc="-15" dirty="0">
                <a:solidFill>
                  <a:prstClr val="black"/>
                </a:solidFill>
                <a:latin typeface="Liberation Sans"/>
                <a:cs typeface="Liberation Sans"/>
              </a:rPr>
              <a:t> </a:t>
            </a:r>
            <a:r>
              <a:rPr sz="1600" spc="-5" dirty="0">
                <a:solidFill>
                  <a:prstClr val="black"/>
                </a:solidFill>
                <a:latin typeface="Liberation Sans"/>
                <a:cs typeface="Liberation Sans"/>
              </a:rPr>
              <a:t>DESY</a:t>
            </a:r>
            <a:endParaRPr sz="1600">
              <a:solidFill>
                <a:prstClr val="black"/>
              </a:solidFill>
              <a:latin typeface="Liberation Sans"/>
              <a:cs typeface="Liberation Sans"/>
            </a:endParaRPr>
          </a:p>
          <a:p>
            <a:pPr marL="638838" marR="1001902" indent="-183429" defTabSz="910822">
              <a:lnSpc>
                <a:spcPts val="1770"/>
              </a:lnSpc>
              <a:spcBef>
                <a:spcPts val="760"/>
              </a:spcBef>
              <a:buFont typeface="OpenSymbol"/>
              <a:buChar char="▪"/>
              <a:tabLst>
                <a:tab pos="638838" algn="l"/>
              </a:tabLst>
            </a:pPr>
            <a:r>
              <a:rPr sz="1600" spc="-5" dirty="0">
                <a:solidFill>
                  <a:prstClr val="black"/>
                </a:solidFill>
                <a:latin typeface="Liberation Sans"/>
                <a:cs typeface="Liberation Sans"/>
              </a:rPr>
              <a:t>Gears towards delegated administration while maintaining </a:t>
            </a:r>
            <a:r>
              <a:rPr sz="1600" dirty="0">
                <a:solidFill>
                  <a:prstClr val="black"/>
                </a:solidFill>
                <a:latin typeface="Liberation Sans"/>
                <a:cs typeface="Liberation Sans"/>
              </a:rPr>
              <a:t>a </a:t>
            </a:r>
            <a:r>
              <a:rPr sz="1600" spc="-5" dirty="0">
                <a:solidFill>
                  <a:prstClr val="black"/>
                </a:solidFill>
                <a:latin typeface="Liberation Sans"/>
                <a:cs typeface="Liberation Sans"/>
              </a:rPr>
              <a:t>central life </a:t>
            </a:r>
            <a:r>
              <a:rPr sz="1600" dirty="0">
                <a:solidFill>
                  <a:prstClr val="black"/>
                </a:solidFill>
                <a:latin typeface="Liberation Sans"/>
                <a:cs typeface="Liberation Sans"/>
              </a:rPr>
              <a:t>cycle  </a:t>
            </a:r>
            <a:r>
              <a:rPr sz="1600" spc="-5" dirty="0">
                <a:solidFill>
                  <a:prstClr val="black"/>
                </a:solidFill>
                <a:latin typeface="Liberation Sans"/>
                <a:cs typeface="Liberation Sans"/>
              </a:rPr>
              <a:t>management</a:t>
            </a:r>
            <a:endParaRPr sz="1600">
              <a:solidFill>
                <a:prstClr val="black"/>
              </a:solidFill>
              <a:latin typeface="Liberation Sans"/>
              <a:cs typeface="Liberation Sans"/>
            </a:endParaRPr>
          </a:p>
          <a:p>
            <a:pPr marL="12674" defTabSz="910822">
              <a:spcBef>
                <a:spcPts val="515"/>
              </a:spcBef>
            </a:pPr>
            <a:r>
              <a:rPr sz="2000" b="1" dirty="0">
                <a:solidFill>
                  <a:srgbClr val="F18D00"/>
                </a:solidFill>
                <a:latin typeface="DejaVu Sans"/>
                <a:cs typeface="DejaVu Sans"/>
              </a:rPr>
              <a:t>&gt; </a:t>
            </a:r>
            <a:r>
              <a:rPr sz="2000" dirty="0">
                <a:solidFill>
                  <a:prstClr val="black"/>
                </a:solidFill>
                <a:latin typeface="Liberation Sans"/>
                <a:cs typeface="Liberation Sans"/>
              </a:rPr>
              <a:t>New </a:t>
            </a:r>
            <a:r>
              <a:rPr sz="2000" spc="-5" dirty="0">
                <a:solidFill>
                  <a:prstClr val="black"/>
                </a:solidFill>
                <a:latin typeface="Liberation Sans"/>
                <a:cs typeface="Liberation Sans"/>
              </a:rPr>
              <a:t>email quarantine </a:t>
            </a:r>
            <a:r>
              <a:rPr sz="2000" dirty="0">
                <a:solidFill>
                  <a:prstClr val="black"/>
                </a:solidFill>
                <a:latin typeface="Liberation Sans"/>
                <a:cs typeface="Liberation Sans"/>
              </a:rPr>
              <a:t>system</a:t>
            </a:r>
            <a:r>
              <a:rPr sz="2000" spc="-320" dirty="0">
                <a:solidFill>
                  <a:prstClr val="black"/>
                </a:solidFill>
                <a:latin typeface="Liberation Sans"/>
                <a:cs typeface="Liberation Sans"/>
              </a:rPr>
              <a:t> </a:t>
            </a:r>
            <a:r>
              <a:rPr sz="2000" dirty="0">
                <a:solidFill>
                  <a:prstClr val="black"/>
                </a:solidFill>
                <a:latin typeface="Liberation Sans"/>
                <a:cs typeface="Liberation Sans"/>
              </a:rPr>
              <a:t>productive</a:t>
            </a:r>
            <a:endParaRPr sz="2000">
              <a:solidFill>
                <a:prstClr val="black"/>
              </a:solidFill>
              <a:latin typeface="Liberation Sans"/>
              <a:cs typeface="Liberation Sans"/>
            </a:endParaRPr>
          </a:p>
          <a:p>
            <a:pPr marL="638838" indent="-183429" defTabSz="910822">
              <a:spcBef>
                <a:spcPts val="649"/>
              </a:spcBef>
              <a:buFont typeface="OpenSymbol"/>
              <a:buChar char="▪"/>
              <a:tabLst>
                <a:tab pos="638838" algn="l"/>
              </a:tabLst>
            </a:pPr>
            <a:r>
              <a:rPr sz="1600" spc="-5" dirty="0">
                <a:solidFill>
                  <a:prstClr val="black"/>
                </a:solidFill>
                <a:latin typeface="Liberation Sans"/>
                <a:cs typeface="Liberation Sans"/>
              </a:rPr>
              <a:t>Shall help </a:t>
            </a:r>
            <a:r>
              <a:rPr sz="1600" dirty="0">
                <a:solidFill>
                  <a:prstClr val="black"/>
                </a:solidFill>
                <a:latin typeface="Liberation Sans"/>
                <a:cs typeface="Liberation Sans"/>
              </a:rPr>
              <a:t>in </a:t>
            </a:r>
            <a:r>
              <a:rPr sz="1600" spc="-5" dirty="0">
                <a:solidFill>
                  <a:prstClr val="black"/>
                </a:solidFill>
                <a:latin typeface="Liberation Sans"/>
                <a:cs typeface="Liberation Sans"/>
              </a:rPr>
              <a:t>protecting from</a:t>
            </a:r>
            <a:r>
              <a:rPr sz="1600" spc="-55" dirty="0">
                <a:solidFill>
                  <a:prstClr val="black"/>
                </a:solidFill>
                <a:latin typeface="Liberation Sans"/>
                <a:cs typeface="Liberation Sans"/>
              </a:rPr>
              <a:t> </a:t>
            </a:r>
            <a:r>
              <a:rPr sz="1600" spc="-5" dirty="0">
                <a:solidFill>
                  <a:prstClr val="black"/>
                </a:solidFill>
                <a:latin typeface="Liberation Sans"/>
                <a:cs typeface="Liberation Sans"/>
              </a:rPr>
              <a:t>malware</a:t>
            </a:r>
            <a:endParaRPr sz="1600">
              <a:solidFill>
                <a:prstClr val="black"/>
              </a:solidFill>
              <a:latin typeface="Liberation Sans"/>
              <a:cs typeface="Liberation Sans"/>
            </a:endParaRPr>
          </a:p>
          <a:p>
            <a:pPr marL="638838" indent="-183429" defTabSz="910822">
              <a:spcBef>
                <a:spcPts val="580"/>
              </a:spcBef>
              <a:buFont typeface="OpenSymbol"/>
              <a:buChar char="▪"/>
              <a:tabLst>
                <a:tab pos="638838" algn="l"/>
              </a:tabLst>
            </a:pPr>
            <a:r>
              <a:rPr sz="1600" spc="-5" dirty="0">
                <a:solidFill>
                  <a:prstClr val="black"/>
                </a:solidFill>
                <a:latin typeface="Liberation Sans"/>
                <a:cs typeface="Liberation Sans"/>
              </a:rPr>
              <a:t>Ransomware </a:t>
            </a:r>
            <a:r>
              <a:rPr sz="1600" dirty="0">
                <a:solidFill>
                  <a:prstClr val="black"/>
                </a:solidFill>
                <a:latin typeface="Liberation Sans"/>
                <a:cs typeface="Liberation Sans"/>
              </a:rPr>
              <a:t>is </a:t>
            </a:r>
            <a:r>
              <a:rPr sz="1600" spc="-5" dirty="0">
                <a:solidFill>
                  <a:prstClr val="black"/>
                </a:solidFill>
                <a:latin typeface="Liberation Sans"/>
                <a:cs typeface="Liberation Sans"/>
              </a:rPr>
              <a:t>increasingly evolving into </a:t>
            </a:r>
            <a:r>
              <a:rPr sz="1600" dirty="0">
                <a:solidFill>
                  <a:prstClr val="black"/>
                </a:solidFill>
                <a:latin typeface="Liberation Sans"/>
                <a:cs typeface="Liberation Sans"/>
              </a:rPr>
              <a:t>a </a:t>
            </a:r>
            <a:r>
              <a:rPr sz="1600" spc="-5" dirty="0">
                <a:solidFill>
                  <a:prstClr val="black"/>
                </a:solidFill>
                <a:latin typeface="Liberation Sans"/>
                <a:cs typeface="Liberation Sans"/>
              </a:rPr>
              <a:t>nasty</a:t>
            </a:r>
            <a:r>
              <a:rPr sz="1600" spc="-25" dirty="0">
                <a:solidFill>
                  <a:prstClr val="black"/>
                </a:solidFill>
                <a:latin typeface="Liberation Sans"/>
                <a:cs typeface="Liberation Sans"/>
              </a:rPr>
              <a:t> </a:t>
            </a:r>
            <a:r>
              <a:rPr sz="1600" spc="-5" dirty="0">
                <a:solidFill>
                  <a:prstClr val="black"/>
                </a:solidFill>
                <a:latin typeface="Liberation Sans"/>
                <a:cs typeface="Liberation Sans"/>
              </a:rPr>
              <a:t>problem...</a:t>
            </a:r>
            <a:endParaRPr sz="1600">
              <a:solidFill>
                <a:prstClr val="black"/>
              </a:solidFill>
              <a:latin typeface="Liberation Sans"/>
              <a:cs typeface="Liberation Sans"/>
            </a:endParaRPr>
          </a:p>
          <a:p>
            <a:pPr marL="277039" marR="565473" indent="-264383" defTabSz="910822">
              <a:lnSpc>
                <a:spcPts val="2230"/>
              </a:lnSpc>
              <a:spcBef>
                <a:spcPts val="765"/>
              </a:spcBef>
            </a:pPr>
            <a:r>
              <a:rPr sz="2000" b="1" dirty="0">
                <a:solidFill>
                  <a:srgbClr val="F18D00"/>
                </a:solidFill>
                <a:latin typeface="DejaVu Sans"/>
                <a:cs typeface="DejaVu Sans"/>
              </a:rPr>
              <a:t>&gt; </a:t>
            </a:r>
            <a:r>
              <a:rPr sz="2000" spc="-5" dirty="0">
                <a:solidFill>
                  <a:prstClr val="black"/>
                </a:solidFill>
                <a:latin typeface="Liberation Sans"/>
                <a:cs typeface="Liberation Sans"/>
              </a:rPr>
              <a:t>Web-based training infrastructure established for </a:t>
            </a:r>
            <a:r>
              <a:rPr sz="2000" dirty="0">
                <a:solidFill>
                  <a:prstClr val="black"/>
                </a:solidFill>
                <a:latin typeface="Liberation Sans"/>
                <a:cs typeface="Liberation Sans"/>
              </a:rPr>
              <a:t>security and</a:t>
            </a:r>
            <a:r>
              <a:rPr sz="2000" spc="-210" dirty="0">
                <a:solidFill>
                  <a:prstClr val="black"/>
                </a:solidFill>
                <a:latin typeface="Liberation Sans"/>
                <a:cs typeface="Liberation Sans"/>
              </a:rPr>
              <a:t> </a:t>
            </a:r>
            <a:r>
              <a:rPr sz="2000" spc="-5" dirty="0">
                <a:solidFill>
                  <a:prstClr val="black"/>
                </a:solidFill>
                <a:latin typeface="Liberation Sans"/>
                <a:cs typeface="Liberation Sans"/>
              </a:rPr>
              <a:t>safety  instructions</a:t>
            </a:r>
            <a:endParaRPr sz="2000">
              <a:solidFill>
                <a:prstClr val="black"/>
              </a:solidFill>
              <a:latin typeface="Liberation Sans"/>
              <a:cs typeface="Liberation Sans"/>
            </a:endParaRPr>
          </a:p>
          <a:p>
            <a:pPr marL="638838" indent="-183429" defTabSz="910822">
              <a:spcBef>
                <a:spcPts val="600"/>
              </a:spcBef>
              <a:buFont typeface="OpenSymbol"/>
              <a:buChar char="▪"/>
              <a:tabLst>
                <a:tab pos="638838" algn="l"/>
              </a:tabLst>
            </a:pPr>
            <a:r>
              <a:rPr sz="1600" spc="-5" dirty="0">
                <a:solidFill>
                  <a:prstClr val="black"/>
                </a:solidFill>
                <a:latin typeface="Liberation Sans"/>
                <a:cs typeface="Liberation Sans"/>
              </a:rPr>
              <a:t>for: </a:t>
            </a:r>
            <a:r>
              <a:rPr sz="1600" spc="-45" dirty="0">
                <a:solidFill>
                  <a:prstClr val="black"/>
                </a:solidFill>
                <a:latin typeface="Liberation Sans"/>
                <a:cs typeface="Liberation Sans"/>
              </a:rPr>
              <a:t>DESY, </a:t>
            </a:r>
            <a:r>
              <a:rPr sz="1600" spc="-5" dirty="0">
                <a:solidFill>
                  <a:prstClr val="black"/>
                </a:solidFill>
                <a:latin typeface="Liberation Sans"/>
                <a:cs typeface="Liberation Sans"/>
              </a:rPr>
              <a:t>EXFEL,</a:t>
            </a:r>
            <a:r>
              <a:rPr sz="1600" spc="-50" dirty="0">
                <a:solidFill>
                  <a:prstClr val="black"/>
                </a:solidFill>
                <a:latin typeface="Liberation Sans"/>
                <a:cs typeface="Liberation Sans"/>
              </a:rPr>
              <a:t> </a:t>
            </a:r>
            <a:r>
              <a:rPr sz="1600" spc="-5" dirty="0">
                <a:solidFill>
                  <a:prstClr val="black"/>
                </a:solidFill>
                <a:latin typeface="Liberation Sans"/>
                <a:cs typeface="Liberation Sans"/>
              </a:rPr>
              <a:t>CFEL</a:t>
            </a:r>
            <a:endParaRPr sz="1600">
              <a:solidFill>
                <a:prstClr val="black"/>
              </a:solidFill>
              <a:latin typeface="Liberation Sans"/>
              <a:cs typeface="Liberation Sans"/>
            </a:endParaRPr>
          </a:p>
          <a:p>
            <a:pPr marL="12674" defTabSz="910822">
              <a:spcBef>
                <a:spcPts val="550"/>
              </a:spcBef>
            </a:pPr>
            <a:r>
              <a:rPr sz="2000" b="1" dirty="0">
                <a:solidFill>
                  <a:srgbClr val="F18D00"/>
                </a:solidFill>
                <a:latin typeface="DejaVu Sans"/>
                <a:cs typeface="DejaVu Sans"/>
              </a:rPr>
              <a:t>&gt; </a:t>
            </a:r>
            <a:r>
              <a:rPr sz="2000" dirty="0">
                <a:solidFill>
                  <a:prstClr val="black"/>
                </a:solidFill>
                <a:latin typeface="Liberation Sans"/>
                <a:cs typeface="Liberation Sans"/>
              </a:rPr>
              <a:t>Windows 10: </a:t>
            </a:r>
            <a:r>
              <a:rPr sz="2000" spc="-5" dirty="0">
                <a:solidFill>
                  <a:prstClr val="black"/>
                </a:solidFill>
                <a:latin typeface="Liberation Sans"/>
                <a:cs typeface="Liberation Sans"/>
              </a:rPr>
              <a:t>Starting pilot </a:t>
            </a:r>
            <a:r>
              <a:rPr sz="2000" dirty="0">
                <a:solidFill>
                  <a:prstClr val="black"/>
                </a:solidFill>
                <a:latin typeface="Liberation Sans"/>
                <a:cs typeface="Liberation Sans"/>
              </a:rPr>
              <a:t>phase </a:t>
            </a:r>
            <a:r>
              <a:rPr sz="2000" spc="-5" dirty="0">
                <a:solidFill>
                  <a:prstClr val="black"/>
                </a:solidFill>
                <a:latin typeface="Liberation Sans"/>
                <a:cs typeface="Liberation Sans"/>
              </a:rPr>
              <a:t>within </a:t>
            </a:r>
            <a:r>
              <a:rPr sz="2000" dirty="0">
                <a:solidFill>
                  <a:prstClr val="black"/>
                </a:solidFill>
                <a:latin typeface="Liberation Sans"/>
                <a:cs typeface="Liberation Sans"/>
              </a:rPr>
              <a:t>next</a:t>
            </a:r>
            <a:r>
              <a:rPr sz="2000" spc="-315" dirty="0">
                <a:solidFill>
                  <a:prstClr val="black"/>
                </a:solidFill>
                <a:latin typeface="Liberation Sans"/>
                <a:cs typeface="Liberation Sans"/>
              </a:rPr>
              <a:t> </a:t>
            </a:r>
            <a:r>
              <a:rPr sz="2000" dirty="0">
                <a:solidFill>
                  <a:prstClr val="black"/>
                </a:solidFill>
                <a:latin typeface="Liberation Sans"/>
                <a:cs typeface="Liberation Sans"/>
              </a:rPr>
              <a:t>weeks</a:t>
            </a:r>
            <a:endParaRPr sz="2000">
              <a:solidFill>
                <a:prstClr val="black"/>
              </a:solidFill>
              <a:latin typeface="Liberation Sans"/>
              <a:cs typeface="Liberation Sans"/>
            </a:endParaRPr>
          </a:p>
          <a:p>
            <a:pPr marL="638838" marR="61360" indent="-183429" defTabSz="910822">
              <a:lnSpc>
                <a:spcPts val="1780"/>
              </a:lnSpc>
              <a:spcBef>
                <a:spcPts val="825"/>
              </a:spcBef>
              <a:buFont typeface="OpenSymbol"/>
              <a:buChar char="▪"/>
              <a:tabLst>
                <a:tab pos="638838" algn="l"/>
              </a:tabLst>
            </a:pPr>
            <a:r>
              <a:rPr sz="1600" spc="-5" dirty="0">
                <a:solidFill>
                  <a:prstClr val="black"/>
                </a:solidFill>
                <a:latin typeface="Liberation Sans"/>
                <a:cs typeface="Liberation Sans"/>
              </a:rPr>
              <a:t>Plan: Mostly CBB </a:t>
            </a:r>
            <a:r>
              <a:rPr sz="1600" spc="-10" dirty="0">
                <a:solidFill>
                  <a:prstClr val="black"/>
                </a:solidFill>
                <a:latin typeface="Liberation Sans"/>
                <a:cs typeface="Liberation Sans"/>
              </a:rPr>
              <a:t>(Current </a:t>
            </a:r>
            <a:r>
              <a:rPr sz="1600" spc="-5" dirty="0">
                <a:solidFill>
                  <a:prstClr val="black"/>
                </a:solidFill>
                <a:latin typeface="Liberation Sans"/>
                <a:cs typeface="Liberation Sans"/>
              </a:rPr>
              <a:t>branch for business), </a:t>
            </a:r>
            <a:r>
              <a:rPr sz="1600" dirty="0">
                <a:solidFill>
                  <a:prstClr val="black"/>
                </a:solidFill>
                <a:latin typeface="Liberation Sans"/>
                <a:cs typeface="Liberation Sans"/>
              </a:rPr>
              <a:t>some </a:t>
            </a:r>
            <a:r>
              <a:rPr sz="1600" spc="-5" dirty="0">
                <a:solidFill>
                  <a:prstClr val="black"/>
                </a:solidFill>
                <a:latin typeface="Liberation Sans"/>
                <a:cs typeface="Liberation Sans"/>
              </a:rPr>
              <a:t>rare </a:t>
            </a:r>
            <a:r>
              <a:rPr sz="1600" spc="-35" dirty="0">
                <a:solidFill>
                  <a:prstClr val="black"/>
                </a:solidFill>
                <a:latin typeface="Liberation Sans"/>
                <a:cs typeface="Liberation Sans"/>
              </a:rPr>
              <a:t>LTSB </a:t>
            </a:r>
            <a:r>
              <a:rPr sz="1600" spc="-5" dirty="0">
                <a:solidFill>
                  <a:prstClr val="black"/>
                </a:solidFill>
                <a:latin typeface="Liberation Sans"/>
                <a:cs typeface="Liberation Sans"/>
              </a:rPr>
              <a:t>(Long </a:t>
            </a:r>
            <a:r>
              <a:rPr sz="1600" spc="-50" dirty="0">
                <a:solidFill>
                  <a:prstClr val="black"/>
                </a:solidFill>
                <a:latin typeface="Liberation Sans"/>
                <a:cs typeface="Liberation Sans"/>
              </a:rPr>
              <a:t>Term </a:t>
            </a:r>
            <a:r>
              <a:rPr sz="1600" spc="-5" dirty="0">
                <a:solidFill>
                  <a:prstClr val="black"/>
                </a:solidFill>
                <a:latin typeface="Liberation Sans"/>
                <a:cs typeface="Liberation Sans"/>
              </a:rPr>
              <a:t>Servicing  Branch) for machine control</a:t>
            </a:r>
            <a:r>
              <a:rPr sz="1600" spc="-35" dirty="0">
                <a:solidFill>
                  <a:prstClr val="black"/>
                </a:solidFill>
                <a:latin typeface="Liberation Sans"/>
                <a:cs typeface="Liberation Sans"/>
              </a:rPr>
              <a:t> </a:t>
            </a:r>
            <a:r>
              <a:rPr sz="1600" spc="-5" dirty="0">
                <a:solidFill>
                  <a:prstClr val="black"/>
                </a:solidFill>
                <a:latin typeface="Liberation Sans"/>
                <a:cs typeface="Liberation Sans"/>
              </a:rPr>
              <a:t>systems</a:t>
            </a:r>
            <a:endParaRPr sz="1600">
              <a:solidFill>
                <a:prstClr val="black"/>
              </a:solidFill>
              <a:latin typeface="Liberation Sans"/>
              <a:cs typeface="Liberation Sans"/>
            </a:endParaRPr>
          </a:p>
          <a:p>
            <a:pPr marL="638838" indent="-183429" defTabSz="910822">
              <a:spcBef>
                <a:spcPts val="535"/>
              </a:spcBef>
              <a:buFont typeface="OpenSymbol"/>
              <a:buChar char="▪"/>
              <a:tabLst>
                <a:tab pos="638838" algn="l"/>
              </a:tabLst>
            </a:pPr>
            <a:r>
              <a:rPr sz="1600" spc="-5" dirty="0">
                <a:solidFill>
                  <a:prstClr val="black"/>
                </a:solidFill>
                <a:latin typeface="Liberation Sans"/>
                <a:cs typeface="Liberation Sans"/>
              </a:rPr>
              <a:t>Some current investigation: Privacy settings </a:t>
            </a:r>
            <a:r>
              <a:rPr sz="1600" dirty="0">
                <a:solidFill>
                  <a:prstClr val="black"/>
                </a:solidFill>
                <a:latin typeface="Liberation Sans"/>
                <a:cs typeface="Liberation Sans"/>
              </a:rPr>
              <a:t>/ </a:t>
            </a:r>
            <a:r>
              <a:rPr sz="1600" spc="-5" dirty="0">
                <a:solidFill>
                  <a:prstClr val="black"/>
                </a:solidFill>
                <a:latin typeface="Liberation Sans"/>
                <a:cs typeface="Liberation Sans"/>
              </a:rPr>
              <a:t>MS-AppStore </a:t>
            </a:r>
            <a:r>
              <a:rPr sz="1600" dirty="0">
                <a:solidFill>
                  <a:prstClr val="black"/>
                </a:solidFill>
                <a:latin typeface="Liberation Sans"/>
                <a:cs typeface="Liberation Sans"/>
              </a:rPr>
              <a:t>/ </a:t>
            </a:r>
            <a:r>
              <a:rPr sz="1600" spc="-5" dirty="0">
                <a:solidFill>
                  <a:prstClr val="black"/>
                </a:solidFill>
                <a:latin typeface="Liberation Sans"/>
                <a:cs typeface="Liberation Sans"/>
              </a:rPr>
              <a:t>Additional</a:t>
            </a:r>
            <a:r>
              <a:rPr sz="1600" dirty="0">
                <a:solidFill>
                  <a:prstClr val="black"/>
                </a:solidFill>
                <a:latin typeface="Liberation Sans"/>
                <a:cs typeface="Liberation Sans"/>
              </a:rPr>
              <a:t> </a:t>
            </a:r>
            <a:r>
              <a:rPr sz="1600" spc="-10" dirty="0">
                <a:solidFill>
                  <a:prstClr val="black"/>
                </a:solidFill>
                <a:latin typeface="Liberation Sans"/>
                <a:cs typeface="Liberation Sans"/>
              </a:rPr>
              <a:t>(Cloud-)Storage</a:t>
            </a:r>
            <a:endParaRPr sz="1600">
              <a:solidFill>
                <a:prstClr val="black"/>
              </a:solidFill>
              <a:latin typeface="Liberation Sans"/>
              <a:cs typeface="Liberation Sans"/>
            </a:endParaRPr>
          </a:p>
          <a:p>
            <a:pPr marL="12674" defTabSz="910822">
              <a:spcBef>
                <a:spcPts val="550"/>
              </a:spcBef>
            </a:pPr>
            <a:r>
              <a:rPr sz="2000" b="1" dirty="0">
                <a:solidFill>
                  <a:srgbClr val="F18D00"/>
                </a:solidFill>
                <a:latin typeface="DejaVu Sans"/>
                <a:cs typeface="DejaVu Sans"/>
              </a:rPr>
              <a:t>&gt; </a:t>
            </a:r>
            <a:r>
              <a:rPr sz="2000" spc="-5" dirty="0">
                <a:solidFill>
                  <a:prstClr val="black"/>
                </a:solidFill>
                <a:latin typeface="Liberation Sans"/>
                <a:cs typeface="Liberation Sans"/>
              </a:rPr>
              <a:t>Infrastructure </a:t>
            </a:r>
            <a:r>
              <a:rPr sz="2000" dirty="0">
                <a:solidFill>
                  <a:prstClr val="black"/>
                </a:solidFill>
                <a:latin typeface="Liberation Sans"/>
                <a:cs typeface="Liberation Sans"/>
              </a:rPr>
              <a:t>hosted </a:t>
            </a:r>
            <a:r>
              <a:rPr sz="2000" spc="-5" dirty="0">
                <a:solidFill>
                  <a:prstClr val="black"/>
                </a:solidFill>
                <a:latin typeface="Liberation Sans"/>
                <a:cs typeface="Liberation Sans"/>
              </a:rPr>
              <a:t>for </a:t>
            </a:r>
            <a:r>
              <a:rPr sz="2000" dirty="0">
                <a:solidFill>
                  <a:prstClr val="black"/>
                </a:solidFill>
                <a:latin typeface="Liberation Sans"/>
                <a:cs typeface="Liberation Sans"/>
              </a:rPr>
              <a:t>whole </a:t>
            </a:r>
            <a:r>
              <a:rPr sz="2000" spc="-5" dirty="0">
                <a:solidFill>
                  <a:prstClr val="black"/>
                </a:solidFill>
                <a:latin typeface="Liberation Sans"/>
                <a:cs typeface="Liberation Sans"/>
              </a:rPr>
              <a:t>BELLE-II</a:t>
            </a:r>
            <a:r>
              <a:rPr sz="2000" spc="-260" dirty="0">
                <a:solidFill>
                  <a:prstClr val="black"/>
                </a:solidFill>
                <a:latin typeface="Liberation Sans"/>
                <a:cs typeface="Liberation Sans"/>
              </a:rPr>
              <a:t> </a:t>
            </a:r>
            <a:r>
              <a:rPr sz="2000" spc="-5" dirty="0">
                <a:solidFill>
                  <a:prstClr val="black"/>
                </a:solidFill>
                <a:latin typeface="Liberation Sans"/>
                <a:cs typeface="Liberation Sans"/>
              </a:rPr>
              <a:t>collaboration</a:t>
            </a:r>
            <a:endParaRPr sz="2000">
              <a:solidFill>
                <a:prstClr val="black"/>
              </a:solidFill>
              <a:latin typeface="Liberation Sans"/>
              <a:cs typeface="Liberation Sans"/>
            </a:endParaRPr>
          </a:p>
          <a:p>
            <a:pPr marL="638838" indent="-183429" defTabSz="910822">
              <a:spcBef>
                <a:spcPts val="649"/>
              </a:spcBef>
              <a:buFont typeface="OpenSymbol"/>
              <a:buChar char="▪"/>
              <a:tabLst>
                <a:tab pos="638838" algn="l"/>
              </a:tabLst>
            </a:pPr>
            <a:r>
              <a:rPr sz="1600" spc="-5" dirty="0">
                <a:solidFill>
                  <a:prstClr val="black"/>
                </a:solidFill>
                <a:latin typeface="Liberation Sans"/>
                <a:cs typeface="Liberation Sans"/>
              </a:rPr>
              <a:t>Membership Management</a:t>
            </a:r>
            <a:r>
              <a:rPr sz="1600" spc="-55" dirty="0">
                <a:solidFill>
                  <a:prstClr val="black"/>
                </a:solidFill>
                <a:latin typeface="Liberation Sans"/>
                <a:cs typeface="Liberation Sans"/>
              </a:rPr>
              <a:t> </a:t>
            </a:r>
            <a:r>
              <a:rPr sz="1600" spc="-5" dirty="0">
                <a:solidFill>
                  <a:prstClr val="black"/>
                </a:solidFill>
                <a:latin typeface="Liberation Sans"/>
                <a:cs typeface="Liberation Sans"/>
              </a:rPr>
              <a:t>Services</a:t>
            </a:r>
            <a:endParaRPr sz="1600">
              <a:solidFill>
                <a:prstClr val="black"/>
              </a:solidFill>
              <a:latin typeface="Liberation Sans"/>
              <a:cs typeface="Liberation Sans"/>
            </a:endParaRPr>
          </a:p>
          <a:p>
            <a:pPr marL="638838" indent="-183429" defTabSz="910822">
              <a:spcBef>
                <a:spcPts val="580"/>
              </a:spcBef>
              <a:buFont typeface="OpenSymbol"/>
              <a:buChar char="▪"/>
              <a:tabLst>
                <a:tab pos="638838" algn="l"/>
              </a:tabLst>
            </a:pPr>
            <a:r>
              <a:rPr sz="1600" spc="-5" dirty="0">
                <a:solidFill>
                  <a:prstClr val="black"/>
                </a:solidFill>
                <a:latin typeface="Liberation Sans"/>
                <a:cs typeface="Liberation Sans"/>
              </a:rPr>
              <a:t>Collaboration</a:t>
            </a:r>
            <a:r>
              <a:rPr sz="1600" spc="-70" dirty="0">
                <a:solidFill>
                  <a:prstClr val="black"/>
                </a:solidFill>
                <a:latin typeface="Liberation Sans"/>
                <a:cs typeface="Liberation Sans"/>
              </a:rPr>
              <a:t> </a:t>
            </a:r>
            <a:r>
              <a:rPr sz="1600" spc="-5" dirty="0">
                <a:solidFill>
                  <a:prstClr val="black"/>
                </a:solidFill>
                <a:latin typeface="Liberation Sans"/>
                <a:cs typeface="Liberation Sans"/>
              </a:rPr>
              <a:t>Services</a:t>
            </a:r>
            <a:endParaRPr sz="1600">
              <a:solidFill>
                <a:prstClr val="black"/>
              </a:solidFill>
              <a:latin typeface="Liberation Sans"/>
              <a:cs typeface="Liberation Sans"/>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27162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dirty="0" smtClean="0"/>
              <a:t>Power / PUE</a:t>
            </a:r>
            <a:endParaRPr lang="en-GB" dirty="0"/>
          </a:p>
        </p:txBody>
      </p:sp>
      <p:sp>
        <p:nvSpPr>
          <p:cNvPr id="4" name="Date Placeholder 3"/>
          <p:cNvSpPr>
            <a:spLocks noGrp="1"/>
          </p:cNvSpPr>
          <p:nvPr>
            <p:ph type="dt" sz="half" idx="10"/>
          </p:nvPr>
        </p:nvSpPr>
        <p:spPr/>
        <p:txBody>
          <a:bodyPr/>
          <a:lstStyle/>
          <a:p>
            <a:r>
              <a:rPr lang="en-US" smtClean="0"/>
              <a:t>24/04/2017</a:t>
            </a:r>
            <a:endParaRPr lang="en-GB" dirty="0"/>
          </a:p>
        </p:txBody>
      </p:sp>
      <p:sp>
        <p:nvSpPr>
          <p:cNvPr id="5" name="Footer Placeholder 4"/>
          <p:cNvSpPr>
            <a:spLocks noGrp="1"/>
          </p:cNvSpPr>
          <p:nvPr>
            <p:ph type="ftr" sz="quarter" idx="11"/>
          </p:nvPr>
        </p:nvSpPr>
        <p:spPr/>
        <p:txBody>
          <a:bodyPr/>
          <a:lstStyle/>
          <a:p>
            <a:r>
              <a:rPr lang="en-GB" smtClean="0">
                <a:solidFill>
                  <a:srgbClr val="333399"/>
                </a:solidFill>
              </a:rPr>
              <a:t>HEPiX Spring 2017 - RAL Site Report</a:t>
            </a:r>
            <a:endParaRPr lang="en-GB" dirty="0">
              <a:solidFill>
                <a:srgbClr val="333399"/>
              </a:solidFill>
            </a:endParaRPr>
          </a:p>
        </p:txBody>
      </p:sp>
      <p:pic>
        <p:nvPicPr>
          <p:cNvPr id="8" name="Content Placeholder 7"/>
          <p:cNvPicPr>
            <a:picLocks noGrp="1" noChangeAspect="1"/>
          </p:cNvPicPr>
          <p:nvPr>
            <p:ph idx="4294967295"/>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22500" y="795432"/>
            <a:ext cx="6921500" cy="2687637"/>
          </a:xfrm>
        </p:spPr>
      </p:pic>
      <p:pic>
        <p:nvPicPr>
          <p:cNvPr id="9" name="Picture 8"/>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482833"/>
            <a:ext cx="7308304" cy="279397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608218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Swiss National Supercomputing Centre</a:t>
            </a:r>
            <a:endParaRPr lang="en-US" dirty="0"/>
          </a:p>
        </p:txBody>
      </p:sp>
      <p:sp>
        <p:nvSpPr>
          <p:cNvPr id="4" name="Fußzeilenplatzhalter 3"/>
          <p:cNvSpPr>
            <a:spLocks noGrp="1"/>
          </p:cNvSpPr>
          <p:nvPr>
            <p:ph type="ftr" sz="quarter" idx="3"/>
          </p:nvPr>
        </p:nvSpPr>
        <p:spPr/>
        <p:txBody>
          <a:bodyPr/>
          <a:lstStyle/>
          <a:p>
            <a:r>
              <a:rPr lang="en-US" smtClean="0">
                <a:solidFill>
                  <a:prstClr val="black">
                    <a:lumMod val="65000"/>
                    <a:lumOff val="35000"/>
                  </a:prstClr>
                </a:solidFill>
              </a:rPr>
              <a:t>T2 Site Report - HEPiX Spring 2017</a:t>
            </a:r>
            <a:endParaRPr lang="en-US" dirty="0">
              <a:solidFill>
                <a:prstClr val="black">
                  <a:lumMod val="65000"/>
                  <a:lumOff val="35000"/>
                </a:prstClr>
              </a:solidFill>
            </a:endParaRPr>
          </a:p>
        </p:txBody>
      </p:sp>
      <p:sp>
        <p:nvSpPr>
          <p:cNvPr id="5" name="Foliennummernplatzhalter 4"/>
          <p:cNvSpPr>
            <a:spLocks noGrp="1"/>
          </p:cNvSpPr>
          <p:nvPr>
            <p:ph type="sldNum" sz="quarter" idx="4"/>
          </p:nvPr>
        </p:nvSpPr>
        <p:spPr/>
        <p:txBody>
          <a:bodyPr/>
          <a:lstStyle/>
          <a:p>
            <a:fld id="{69C859BB-BF0B-4BDC-BBD4-42B4A100F88B}" type="slidenum">
              <a:rPr lang="de-CH" smtClean="0">
                <a:solidFill>
                  <a:prstClr val="black">
                    <a:lumMod val="65000"/>
                    <a:lumOff val="35000"/>
                  </a:prstClr>
                </a:solidFill>
              </a:rPr>
              <a:pPr/>
              <a:t>18</a:t>
            </a:fld>
            <a:endParaRPr lang="de-CH" dirty="0">
              <a:solidFill>
                <a:prstClr val="black">
                  <a:lumMod val="65000"/>
                  <a:lumOff val="35000"/>
                </a:prstClr>
              </a:solidFill>
            </a:endParaRPr>
          </a:p>
        </p:txBody>
      </p:sp>
      <p:sp>
        <p:nvSpPr>
          <p:cNvPr id="3" name="Content Placeholder 2"/>
          <p:cNvSpPr>
            <a:spLocks noGrp="1"/>
          </p:cNvSpPr>
          <p:nvPr>
            <p:ph idx="1"/>
          </p:nvPr>
        </p:nvSpPr>
        <p:spPr>
          <a:xfrm>
            <a:off x="323855" y="980765"/>
            <a:ext cx="8496300" cy="2109051"/>
          </a:xfrm>
        </p:spPr>
        <p:txBody>
          <a:bodyPr/>
          <a:lstStyle/>
          <a:p>
            <a:r>
              <a:rPr lang="en-US" sz="1800" dirty="0"/>
              <a:t>Located in Lugano, Switzerland</a:t>
            </a:r>
          </a:p>
          <a:p>
            <a:r>
              <a:rPr lang="en-US" sz="1800" dirty="0"/>
              <a:t>Unit of the Swiss Federal Institute of Technology in Zurich (ETH Zurich)</a:t>
            </a:r>
          </a:p>
          <a:p>
            <a:pPr marL="341565" lvl="1" indent="-341565">
              <a:spcBef>
                <a:spcPct val="20000"/>
              </a:spcBef>
              <a:spcAft>
                <a:spcPts val="600"/>
              </a:spcAft>
            </a:pPr>
            <a:r>
              <a:rPr lang="en-US" sz="1800" dirty="0"/>
              <a:t>Flagship machine: Piz </a:t>
            </a:r>
            <a:r>
              <a:rPr lang="en-US" sz="1800" dirty="0" err="1"/>
              <a:t>Daint</a:t>
            </a:r>
            <a:endParaRPr lang="en-US" sz="1800" dirty="0"/>
          </a:p>
          <a:p>
            <a:pPr marL="740043" lvl="2" indent="-341565">
              <a:spcAft>
                <a:spcPts val="600"/>
              </a:spcAft>
              <a:buFont typeface="Courier New" charset="0"/>
              <a:buChar char="o"/>
            </a:pPr>
            <a:r>
              <a:rPr lang="en-US" sz="1400" dirty="0"/>
              <a:t>Hybrid Cray XC50/XC40 system</a:t>
            </a:r>
          </a:p>
          <a:p>
            <a:pPr marL="740043" lvl="2" indent="-341565">
              <a:spcAft>
                <a:spcPts val="600"/>
              </a:spcAft>
              <a:buFont typeface="Courier New" charset="0"/>
              <a:buChar char="o"/>
            </a:pPr>
            <a:r>
              <a:rPr lang="en-US" sz="1400" dirty="0"/>
              <a:t>Intel </a:t>
            </a:r>
            <a:r>
              <a:rPr lang="mr-IN" sz="1400" dirty="0"/>
              <a:t>E5-2690v3</a:t>
            </a:r>
            <a:r>
              <a:rPr lang="en-US" sz="1400" dirty="0"/>
              <a:t> - NVIDIA Tesla P100 / Intel </a:t>
            </a:r>
            <a:r>
              <a:rPr lang="mr-IN" sz="1400" dirty="0"/>
              <a:t>E5-2695v4</a:t>
            </a:r>
            <a:endParaRPr lang="en-US" sz="14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3850" y="3089958"/>
            <a:ext cx="4176142" cy="278409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44012" y="3089840"/>
            <a:ext cx="4176142" cy="2787493"/>
          </a:xfrm>
          <a:prstGeom prst="rect">
            <a:avLst/>
          </a:prstGeom>
        </p:spPr>
      </p:pic>
      <p:sp>
        <p:nvSpPr>
          <p:cNvPr id="13" name="TextBox 12"/>
          <p:cNvSpPr txBox="1"/>
          <p:nvPr/>
        </p:nvSpPr>
        <p:spPr>
          <a:xfrm>
            <a:off x="251524" y="5879257"/>
            <a:ext cx="1223814" cy="230461"/>
          </a:xfrm>
          <a:prstGeom prst="rect">
            <a:avLst/>
          </a:prstGeom>
          <a:noFill/>
        </p:spPr>
        <p:txBody>
          <a:bodyPr wrap="square" lIns="91076" tIns="45536" rIns="91076" bIns="45536" rtlCol="0">
            <a:spAutoFit/>
          </a:bodyPr>
          <a:lstStyle/>
          <a:p>
            <a:pPr defTabSz="910822"/>
            <a:r>
              <a:rPr lang="en-US" sz="900" i="1">
                <a:solidFill>
                  <a:prstClr val="black"/>
                </a:solidFill>
              </a:rPr>
              <a:t>Lugano Lake View</a:t>
            </a:r>
            <a:endParaRPr lang="en-US" sz="900" i="1" dirty="0">
              <a:solidFill>
                <a:prstClr val="black"/>
              </a:solidFill>
            </a:endParaRPr>
          </a:p>
        </p:txBody>
      </p:sp>
      <p:sp>
        <p:nvSpPr>
          <p:cNvPr id="14" name="TextBox 13"/>
          <p:cNvSpPr txBox="1"/>
          <p:nvPr/>
        </p:nvSpPr>
        <p:spPr>
          <a:xfrm>
            <a:off x="4563090" y="5862497"/>
            <a:ext cx="1223814" cy="230461"/>
          </a:xfrm>
          <a:prstGeom prst="rect">
            <a:avLst/>
          </a:prstGeom>
          <a:noFill/>
        </p:spPr>
        <p:txBody>
          <a:bodyPr wrap="square" lIns="91076" tIns="45536" rIns="91076" bIns="45536" rtlCol="0">
            <a:spAutoFit/>
          </a:bodyPr>
          <a:lstStyle/>
          <a:p>
            <a:pPr defTabSz="910822"/>
            <a:r>
              <a:rPr lang="en-US" sz="900" i="1" dirty="0">
                <a:solidFill>
                  <a:prstClr val="black"/>
                </a:solidFill>
              </a:rPr>
              <a:t>ETH Zürich View</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4418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CSCS Facility -  Offices and machine room</a:t>
            </a:r>
            <a:endParaRPr lang="en-US" dirty="0"/>
          </a:p>
        </p:txBody>
      </p:sp>
      <p:sp>
        <p:nvSpPr>
          <p:cNvPr id="4" name="Fußzeilenplatzhalter 3"/>
          <p:cNvSpPr>
            <a:spLocks noGrp="1"/>
          </p:cNvSpPr>
          <p:nvPr>
            <p:ph type="ftr" sz="quarter" idx="3"/>
          </p:nvPr>
        </p:nvSpPr>
        <p:spPr/>
        <p:txBody>
          <a:bodyPr/>
          <a:lstStyle/>
          <a:p>
            <a:r>
              <a:rPr lang="en-US" dirty="0">
                <a:solidFill>
                  <a:prstClr val="black">
                    <a:lumMod val="65000"/>
                    <a:lumOff val="35000"/>
                  </a:prstClr>
                </a:solidFill>
              </a:rPr>
              <a:t>T2 Site Report - </a:t>
            </a:r>
            <a:r>
              <a:rPr lang="en-US" dirty="0" err="1">
                <a:solidFill>
                  <a:prstClr val="black">
                    <a:lumMod val="65000"/>
                    <a:lumOff val="35000"/>
                  </a:prstClr>
                </a:solidFill>
              </a:rPr>
              <a:t>HEPiX</a:t>
            </a:r>
            <a:r>
              <a:rPr lang="en-US" dirty="0">
                <a:solidFill>
                  <a:prstClr val="black">
                    <a:lumMod val="65000"/>
                    <a:lumOff val="35000"/>
                  </a:prstClr>
                </a:solidFill>
              </a:rPr>
              <a:t> Spring 2017</a:t>
            </a:r>
          </a:p>
        </p:txBody>
      </p:sp>
      <p:sp>
        <p:nvSpPr>
          <p:cNvPr id="5" name="Foliennummernplatzhalter 4"/>
          <p:cNvSpPr>
            <a:spLocks noGrp="1"/>
          </p:cNvSpPr>
          <p:nvPr>
            <p:ph type="sldNum" sz="quarter" idx="4"/>
          </p:nvPr>
        </p:nvSpPr>
        <p:spPr/>
        <p:txBody>
          <a:bodyPr/>
          <a:lstStyle/>
          <a:p>
            <a:fld id="{69C859BB-BF0B-4BDC-BBD4-42B4A100F88B}" type="slidenum">
              <a:rPr lang="de-CH" smtClean="0">
                <a:solidFill>
                  <a:prstClr val="black">
                    <a:lumMod val="65000"/>
                    <a:lumOff val="35000"/>
                  </a:prstClr>
                </a:solidFill>
              </a:rPr>
              <a:pPr/>
              <a:t>19</a:t>
            </a:fld>
            <a:endParaRPr lang="de-CH" dirty="0">
              <a:solidFill>
                <a:prstClr val="black">
                  <a:lumMod val="65000"/>
                  <a:lumOff val="35000"/>
                </a:prstClr>
              </a:solidFill>
            </a:endParaRPr>
          </a:p>
        </p:txBody>
      </p:sp>
      <p:pic>
        <p:nvPicPr>
          <p:cNvPr id="14" name="Content Placeholder 13"/>
          <p:cNvPicPr>
            <a:picLocks noGrp="1" noChangeAspect="1"/>
          </p:cNvPicPr>
          <p:nvPr>
            <p:ph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17524" y="980729"/>
            <a:ext cx="7109095" cy="5328592"/>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513824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First HEPIX meeting @ Budapest</a:t>
            </a:r>
          </a:p>
          <a:p>
            <a:r>
              <a:rPr lang="en-US" dirty="0" smtClean="0"/>
              <a:t>125(!) registered participants</a:t>
            </a:r>
          </a:p>
          <a:p>
            <a:pPr lvl="1"/>
            <a:r>
              <a:rPr lang="en-US" dirty="0" smtClean="0"/>
              <a:t>102 from Europe, 13 from Asia, 9 from North America and 1 from Israel</a:t>
            </a:r>
          </a:p>
          <a:p>
            <a:pPr lvl="1"/>
            <a:r>
              <a:rPr lang="en-US" dirty="0" smtClean="0"/>
              <a:t>Representing 35+ organizations</a:t>
            </a:r>
          </a:p>
          <a:p>
            <a:r>
              <a:rPr lang="en-US" dirty="0" smtClean="0"/>
              <a:t>66 contributed presentations</a:t>
            </a:r>
          </a:p>
          <a:p>
            <a:r>
              <a:rPr lang="en-US" dirty="0" smtClean="0"/>
              <a:t>Special network security workshop by </a:t>
            </a:r>
            <a:r>
              <a:rPr lang="en-US" dirty="0" err="1" smtClean="0"/>
              <a:t>Liviu</a:t>
            </a:r>
            <a:r>
              <a:rPr lang="en-US" dirty="0" smtClean="0"/>
              <a:t> </a:t>
            </a:r>
            <a:r>
              <a:rPr lang="en-US" dirty="0" err="1" smtClean="0"/>
              <a:t>Valsan</a:t>
            </a:r>
            <a:r>
              <a:rPr lang="en-US" dirty="0" smtClean="0"/>
              <a:t> (CERN)</a:t>
            </a:r>
          </a:p>
          <a:p>
            <a:pPr lvl="1"/>
            <a:r>
              <a:rPr lang="en-US" dirty="0" smtClean="0"/>
              <a:t>A call to coordinate response to security incidents among HEPIX sites</a:t>
            </a:r>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CSCS Facility </a:t>
            </a:r>
            <a:r>
              <a:rPr lang="mr-IN" dirty="0" smtClean="0"/>
              <a:t>–</a:t>
            </a:r>
            <a:r>
              <a:rPr lang="en-US" dirty="0" smtClean="0"/>
              <a:t> Machine room </a:t>
            </a:r>
            <a:r>
              <a:rPr lang="mr-IN" dirty="0" smtClean="0"/>
              <a:t>–</a:t>
            </a:r>
            <a:r>
              <a:rPr lang="en-US" dirty="0" smtClean="0"/>
              <a:t> Piz </a:t>
            </a:r>
            <a:r>
              <a:rPr lang="en-US" dirty="0" err="1" smtClean="0"/>
              <a:t>Daint</a:t>
            </a:r>
            <a:endParaRPr lang="en-US" dirty="0"/>
          </a:p>
        </p:txBody>
      </p:sp>
      <p:sp>
        <p:nvSpPr>
          <p:cNvPr id="4" name="Fußzeilenplatzhalter 3"/>
          <p:cNvSpPr>
            <a:spLocks noGrp="1"/>
          </p:cNvSpPr>
          <p:nvPr>
            <p:ph type="ftr" sz="quarter" idx="3"/>
          </p:nvPr>
        </p:nvSpPr>
        <p:spPr/>
        <p:txBody>
          <a:bodyPr/>
          <a:lstStyle/>
          <a:p>
            <a:r>
              <a:rPr lang="en-US" dirty="0">
                <a:solidFill>
                  <a:prstClr val="black">
                    <a:lumMod val="65000"/>
                    <a:lumOff val="35000"/>
                  </a:prstClr>
                </a:solidFill>
              </a:rPr>
              <a:t>T2 Site Report - </a:t>
            </a:r>
            <a:r>
              <a:rPr lang="en-US" dirty="0" err="1">
                <a:solidFill>
                  <a:prstClr val="black">
                    <a:lumMod val="65000"/>
                    <a:lumOff val="35000"/>
                  </a:prstClr>
                </a:solidFill>
              </a:rPr>
              <a:t>HEPiX</a:t>
            </a:r>
            <a:r>
              <a:rPr lang="en-US" dirty="0">
                <a:solidFill>
                  <a:prstClr val="black">
                    <a:lumMod val="65000"/>
                    <a:lumOff val="35000"/>
                  </a:prstClr>
                </a:solidFill>
              </a:rPr>
              <a:t> Spring 2017</a:t>
            </a:r>
          </a:p>
        </p:txBody>
      </p:sp>
      <p:sp>
        <p:nvSpPr>
          <p:cNvPr id="5" name="Foliennummernplatzhalter 4"/>
          <p:cNvSpPr>
            <a:spLocks noGrp="1"/>
          </p:cNvSpPr>
          <p:nvPr>
            <p:ph type="sldNum" sz="quarter" idx="4"/>
          </p:nvPr>
        </p:nvSpPr>
        <p:spPr/>
        <p:txBody>
          <a:bodyPr/>
          <a:lstStyle/>
          <a:p>
            <a:fld id="{69C859BB-BF0B-4BDC-BBD4-42B4A100F88B}" type="slidenum">
              <a:rPr lang="de-CH" smtClean="0">
                <a:solidFill>
                  <a:prstClr val="black">
                    <a:lumMod val="65000"/>
                    <a:lumOff val="35000"/>
                  </a:prstClr>
                </a:solidFill>
              </a:rPr>
              <a:pPr/>
              <a:t>20</a:t>
            </a:fld>
            <a:endParaRPr lang="de-CH" dirty="0">
              <a:solidFill>
                <a:prstClr val="black">
                  <a:lumMod val="65000"/>
                  <a:lumOff val="35000"/>
                </a:prstClr>
              </a:solidFill>
            </a:endParaRPr>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11560" y="1087437"/>
            <a:ext cx="7823328" cy="5221883"/>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29407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CSCS_Buildings_Exchanger_Lifting_View1.png"/>
          <p:cNvPicPr>
            <a:picLocks noChangeAspect="1"/>
          </p:cNvPicPr>
          <p:nvPr/>
        </p:nvPicPr>
        <p:blipFill rotWithShape="1">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072" t="-827" r="-5072" b="827"/>
          <a:stretch/>
        </p:blipFill>
        <p:spPr>
          <a:xfrm>
            <a:off x="5580112" y="2996953"/>
            <a:ext cx="3292472" cy="2025259"/>
          </a:xfrm>
          <a:prstGeom prst="rect">
            <a:avLst/>
          </a:prstGeom>
          <a:noFill/>
          <a:ln>
            <a:noFill/>
          </a:ln>
          <a:effectLst/>
        </p:spPr>
      </p:pic>
      <p:sp>
        <p:nvSpPr>
          <p:cNvPr id="7" name="TextBox 6"/>
          <p:cNvSpPr txBox="1"/>
          <p:nvPr/>
        </p:nvSpPr>
        <p:spPr>
          <a:xfrm>
            <a:off x="5468344" y="1529887"/>
            <a:ext cx="3223987" cy="1476956"/>
          </a:xfrm>
          <a:prstGeom prst="rect">
            <a:avLst/>
          </a:prstGeom>
          <a:noFill/>
        </p:spPr>
        <p:txBody>
          <a:bodyPr wrap="square" lIns="91076" tIns="45536" rIns="91076" bIns="45536" rtlCol="0">
            <a:spAutoFit/>
          </a:bodyPr>
          <a:lstStyle/>
          <a:p>
            <a:pPr marL="128079" indent="-128079" defTabSz="910822">
              <a:buFont typeface="Arial"/>
              <a:buChar char="•"/>
            </a:pPr>
            <a:r>
              <a:rPr lang="en-US" dirty="0">
                <a:solidFill>
                  <a:prstClr val="black"/>
                </a:solidFill>
              </a:rPr>
              <a:t>Pipeline length: 2.8 km</a:t>
            </a:r>
          </a:p>
          <a:p>
            <a:pPr marL="128079" indent="-128079" defTabSz="910822">
              <a:buFont typeface="Arial"/>
              <a:buChar char="•"/>
            </a:pPr>
            <a:r>
              <a:rPr lang="en-US" dirty="0">
                <a:solidFill>
                  <a:prstClr val="black"/>
                </a:solidFill>
              </a:rPr>
              <a:t>High difference: 30 m</a:t>
            </a:r>
          </a:p>
          <a:p>
            <a:pPr marL="128079" indent="-128079" defTabSz="910822">
              <a:buFont typeface="Arial"/>
              <a:buChar char="•"/>
            </a:pPr>
            <a:r>
              <a:rPr lang="en-US" dirty="0">
                <a:solidFill>
                  <a:prstClr val="black"/>
                </a:solidFill>
              </a:rPr>
              <a:t>Max. flow rate: 760 l/s</a:t>
            </a:r>
          </a:p>
          <a:p>
            <a:pPr marL="128079" indent="-128079" defTabSz="910822">
              <a:buFont typeface="Arial"/>
              <a:buChar char="•"/>
            </a:pPr>
            <a:r>
              <a:rPr lang="en-US" dirty="0">
                <a:solidFill>
                  <a:prstClr val="black"/>
                </a:solidFill>
              </a:rPr>
              <a:t>Water taking depth: 45 m</a:t>
            </a:r>
          </a:p>
          <a:p>
            <a:pPr marL="128079" indent="-128079" defTabSz="910822">
              <a:buFont typeface="Arial"/>
              <a:buChar char="•"/>
            </a:pPr>
            <a:r>
              <a:rPr lang="en-US" dirty="0">
                <a:solidFill>
                  <a:prstClr val="black"/>
                </a:solidFill>
              </a:rPr>
              <a:t>Water temperature: 6 °</a:t>
            </a:r>
            <a:r>
              <a:rPr lang="en-US" dirty="0" smtClean="0">
                <a:solidFill>
                  <a:prstClr val="black"/>
                </a:solidFill>
              </a:rPr>
              <a:t>C</a:t>
            </a:r>
          </a:p>
        </p:txBody>
      </p:sp>
      <p:pic>
        <p:nvPicPr>
          <p:cNvPr id="5" name="Picture 4"/>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04544" y="1529849"/>
            <a:ext cx="4463728" cy="4721163"/>
          </a:xfrm>
          <a:prstGeom prst="rect">
            <a:avLst/>
          </a:prstGeom>
        </p:spPr>
      </p:pic>
      <p:sp>
        <p:nvSpPr>
          <p:cNvPr id="6" name="Slide Number Placeholder 5"/>
          <p:cNvSpPr>
            <a:spLocks noGrp="1"/>
          </p:cNvSpPr>
          <p:nvPr>
            <p:ph type="sldNum" sz="quarter" idx="12"/>
          </p:nvPr>
        </p:nvSpPr>
        <p:spPr/>
        <p:txBody>
          <a:bodyPr/>
          <a:lstStyle/>
          <a:p>
            <a:fld id="{3D80DC0C-BBAC-4F35-BCB4-CAB67555E77D}" type="slidenum">
              <a:rPr lang="de-CH" smtClean="0">
                <a:solidFill>
                  <a:prstClr val="black">
                    <a:lumMod val="65000"/>
                    <a:lumOff val="35000"/>
                  </a:prstClr>
                </a:solidFill>
              </a:rPr>
              <a:pPr/>
              <a:t>21</a:t>
            </a:fld>
            <a:endParaRPr lang="de-CH">
              <a:solidFill>
                <a:prstClr val="black">
                  <a:lumMod val="65000"/>
                  <a:lumOff val="35000"/>
                </a:prstClr>
              </a:solidFill>
            </a:endParaRPr>
          </a:p>
        </p:txBody>
      </p:sp>
      <p:sp>
        <p:nvSpPr>
          <p:cNvPr id="2" name="Title 1"/>
          <p:cNvSpPr>
            <a:spLocks noGrp="1"/>
          </p:cNvSpPr>
          <p:nvPr>
            <p:ph type="title"/>
          </p:nvPr>
        </p:nvSpPr>
        <p:spPr/>
        <p:txBody>
          <a:bodyPr/>
          <a:lstStyle/>
          <a:p>
            <a:r>
              <a:rPr lang="en-GB" dirty="0" smtClean="0"/>
              <a:t>CSCS Facility </a:t>
            </a:r>
            <a:r>
              <a:rPr lang="mr-IN" dirty="0" smtClean="0"/>
              <a:t>–</a:t>
            </a:r>
            <a:r>
              <a:rPr lang="en-GB" dirty="0"/>
              <a:t> Free cooling </a:t>
            </a:r>
            <a:r>
              <a:rPr lang="en-GB" dirty="0" smtClean="0"/>
              <a:t>(lake water)</a:t>
            </a:r>
            <a:endParaRPr lang="en-GB" dirty="0"/>
          </a:p>
        </p:txBody>
      </p:sp>
      <p:sp>
        <p:nvSpPr>
          <p:cNvPr id="3" name="Footer Placeholder 2"/>
          <p:cNvSpPr>
            <a:spLocks noGrp="1"/>
          </p:cNvSpPr>
          <p:nvPr>
            <p:ph type="ftr" sz="quarter" idx="11"/>
          </p:nvPr>
        </p:nvSpPr>
        <p:spPr/>
        <p:txBody>
          <a:bodyPr/>
          <a:lstStyle/>
          <a:p>
            <a:r>
              <a:rPr lang="en-US" smtClean="0">
                <a:solidFill>
                  <a:prstClr val="black">
                    <a:lumMod val="65000"/>
                    <a:lumOff val="35000"/>
                  </a:prstClr>
                </a:solidFill>
              </a:rPr>
              <a:t>The Swiss National Supercomputing Centre</a:t>
            </a:r>
            <a:endParaRPr lang="en-US" dirty="0">
              <a:solidFill>
                <a:prstClr val="black">
                  <a:lumMod val="65000"/>
                  <a:lumOff val="35000"/>
                </a:prstClr>
              </a:solidFill>
            </a:endParaRPr>
          </a:p>
        </p:txBody>
      </p:sp>
      <p:pic>
        <p:nvPicPr>
          <p:cNvPr id="12" name="Picture 11" descr="CSCS_Buildings_Outside_View2_2011.jpg"/>
          <p:cNvPicPr>
            <a:picLocks noChangeAspect="1"/>
          </p:cNvPicPr>
          <p:nvPr/>
        </p:nvPicPr>
        <p:blipFill rotWithShape="1">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12175"/>
          <a:stretch/>
        </p:blipFill>
        <p:spPr>
          <a:xfrm>
            <a:off x="395633" y="923412"/>
            <a:ext cx="2554711" cy="148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06051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0" y="92"/>
            <a:ext cx="9144000" cy="7078861"/>
          </a:xfrm>
          <a:prstGeom prst="rect">
            <a:avLst/>
          </a:prstGeom>
        </p:spPr>
        <p:txBody>
          <a:bodyPr vert="horz" wrap="square" lIns="0" tIns="0" rIns="0" bIns="0" rtlCol="0">
            <a:spAutoFit/>
          </a:bodyPr>
          <a:lstStyle/>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defTabSz="910822"/>
            <a:endParaRPr sz="700">
              <a:solidFill>
                <a:prstClr val="black"/>
              </a:solidFill>
              <a:latin typeface="Times New Roman"/>
              <a:cs typeface="Times New Roman"/>
            </a:endParaRPr>
          </a:p>
          <a:p>
            <a:pPr marL="592657" defTabSz="910822">
              <a:spcBef>
                <a:spcPts val="615"/>
              </a:spcBef>
            </a:pPr>
            <a:r>
              <a:rPr sz="700" spc="-10" dirty="0">
                <a:solidFill>
                  <a:srgbClr val="FFFFFF"/>
                </a:solidFill>
                <a:latin typeface="Calibri Light"/>
                <a:cs typeface="Calibri Light"/>
              </a:rPr>
              <a:t>Page</a:t>
            </a:r>
            <a:r>
              <a:rPr sz="700" spc="-75" dirty="0">
                <a:solidFill>
                  <a:srgbClr val="FFFFFF"/>
                </a:solidFill>
                <a:latin typeface="Calibri Light"/>
                <a:cs typeface="Calibri Light"/>
              </a:rPr>
              <a:t> </a:t>
            </a:r>
            <a:r>
              <a:rPr sz="700" spc="-5" dirty="0">
                <a:solidFill>
                  <a:srgbClr val="FFFFFF"/>
                </a:solidFill>
                <a:latin typeface="Calibri Light"/>
                <a:cs typeface="Calibri Light"/>
              </a:rPr>
              <a:t>1</a:t>
            </a:r>
            <a:endParaRPr sz="700">
              <a:solidFill>
                <a:prstClr val="black"/>
              </a:solidFill>
              <a:latin typeface="Calibri Light"/>
              <a:cs typeface="Calibri Light"/>
            </a:endParaRPr>
          </a:p>
        </p:txBody>
      </p:sp>
      <p:sp>
        <p:nvSpPr>
          <p:cNvPr id="3" name="object 3"/>
          <p:cNvSpPr/>
          <p:nvPr/>
        </p:nvSpPr>
        <p:spPr>
          <a:xfrm>
            <a:off x="0" y="28"/>
            <a:ext cx="9144000" cy="6857997"/>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4" name="object 4"/>
          <p:cNvSpPr/>
          <p:nvPr/>
        </p:nvSpPr>
        <p:spPr>
          <a:xfrm>
            <a:off x="0" y="6083880"/>
            <a:ext cx="9144000" cy="774189"/>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5" name="object 5"/>
          <p:cNvSpPr/>
          <p:nvPr/>
        </p:nvSpPr>
        <p:spPr>
          <a:xfrm>
            <a:off x="0" y="559338"/>
            <a:ext cx="9144000" cy="1591311"/>
          </a:xfrm>
          <a:custGeom>
            <a:avLst/>
            <a:gdLst/>
            <a:ahLst/>
            <a:cxnLst/>
            <a:rect l="l" t="t" r="r" b="b"/>
            <a:pathLst>
              <a:path w="12192000" h="1591310">
                <a:moveTo>
                  <a:pt x="0" y="1591056"/>
                </a:moveTo>
                <a:lnTo>
                  <a:pt x="12192000" y="1591056"/>
                </a:lnTo>
                <a:lnTo>
                  <a:pt x="12192000" y="0"/>
                </a:lnTo>
                <a:lnTo>
                  <a:pt x="0" y="0"/>
                </a:lnTo>
                <a:lnTo>
                  <a:pt x="0" y="1591056"/>
                </a:lnTo>
                <a:close/>
              </a:path>
            </a:pathLst>
          </a:custGeom>
          <a:solidFill>
            <a:srgbClr val="FFFFFF"/>
          </a:solidFill>
        </p:spPr>
        <p:txBody>
          <a:bodyPr wrap="square" lIns="0" tIns="0" rIns="0" bIns="0" rtlCol="0"/>
          <a:lstStyle/>
          <a:p>
            <a:pPr defTabSz="910822"/>
            <a:endParaRPr smtClean="0">
              <a:solidFill>
                <a:prstClr val="black"/>
              </a:solidFill>
            </a:endParaRPr>
          </a:p>
        </p:txBody>
      </p:sp>
      <p:sp>
        <p:nvSpPr>
          <p:cNvPr id="6" name="object 6"/>
          <p:cNvSpPr/>
          <p:nvPr/>
        </p:nvSpPr>
        <p:spPr>
          <a:xfrm>
            <a:off x="309753" y="685889"/>
            <a:ext cx="7479792" cy="1328927"/>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7" name="object 7"/>
          <p:cNvSpPr/>
          <p:nvPr/>
        </p:nvSpPr>
        <p:spPr>
          <a:xfrm>
            <a:off x="323517" y="4687825"/>
            <a:ext cx="8557641" cy="1162851"/>
          </a:xfrm>
          <a:prstGeom prst="rect">
            <a:avLst/>
          </a:prstGeom>
          <a:blipFill>
            <a:blip r:embed="rId5" cstate="print"/>
            <a:stretch>
              <a:fillRect/>
            </a:stretch>
          </a:blipFill>
        </p:spPr>
        <p:txBody>
          <a:bodyPr wrap="square" lIns="0" tIns="0" rIns="0" bIns="0" rtlCol="0"/>
          <a:lstStyle/>
          <a:p>
            <a:pPr defTabSz="910822"/>
            <a:endParaRPr smtClean="0">
              <a:solidFill>
                <a:prstClr val="black"/>
              </a:solidFill>
            </a:endParaRPr>
          </a:p>
        </p:txBody>
      </p:sp>
      <p:sp>
        <p:nvSpPr>
          <p:cNvPr id="8" name="object 8"/>
          <p:cNvSpPr/>
          <p:nvPr/>
        </p:nvSpPr>
        <p:spPr>
          <a:xfrm>
            <a:off x="276673" y="4657408"/>
            <a:ext cx="6518529" cy="1284605"/>
          </a:xfrm>
          <a:prstGeom prst="rect">
            <a:avLst/>
          </a:prstGeom>
          <a:blipFill>
            <a:blip r:embed="rId6" cstate="print"/>
            <a:stretch>
              <a:fillRect/>
            </a:stretch>
          </a:blipFill>
        </p:spPr>
        <p:txBody>
          <a:bodyPr wrap="square" lIns="0" tIns="0" rIns="0" bIns="0" rtlCol="0"/>
          <a:lstStyle/>
          <a:p>
            <a:pPr defTabSz="910822"/>
            <a:endParaRPr smtClean="0">
              <a:solidFill>
                <a:prstClr val="black"/>
              </a:solidFill>
            </a:endParaRPr>
          </a:p>
        </p:txBody>
      </p:sp>
      <p:sp>
        <p:nvSpPr>
          <p:cNvPr id="9" name="object 9"/>
          <p:cNvSpPr/>
          <p:nvPr/>
        </p:nvSpPr>
        <p:spPr>
          <a:xfrm>
            <a:off x="446953" y="4852415"/>
            <a:ext cx="8280083" cy="792480"/>
          </a:xfrm>
          <a:custGeom>
            <a:avLst/>
            <a:gdLst/>
            <a:ahLst/>
            <a:cxnLst/>
            <a:rect l="l" t="t" r="r" b="b"/>
            <a:pathLst>
              <a:path w="11040110" h="792479">
                <a:moveTo>
                  <a:pt x="0" y="792479"/>
                </a:moveTo>
                <a:lnTo>
                  <a:pt x="11039856" y="792479"/>
                </a:lnTo>
                <a:lnTo>
                  <a:pt x="11039856" y="0"/>
                </a:lnTo>
                <a:lnTo>
                  <a:pt x="0" y="0"/>
                </a:lnTo>
                <a:lnTo>
                  <a:pt x="0" y="792479"/>
                </a:lnTo>
                <a:close/>
              </a:path>
            </a:pathLst>
          </a:custGeom>
          <a:solidFill>
            <a:srgbClr val="004378"/>
          </a:solidFill>
        </p:spPr>
        <p:txBody>
          <a:bodyPr wrap="square" lIns="0" tIns="0" rIns="0" bIns="0" rtlCol="0"/>
          <a:lstStyle/>
          <a:p>
            <a:pPr defTabSz="910822"/>
            <a:endParaRPr smtClean="0">
              <a:solidFill>
                <a:prstClr val="black"/>
              </a:solidFill>
            </a:endParaRPr>
          </a:p>
        </p:txBody>
      </p:sp>
      <p:sp>
        <p:nvSpPr>
          <p:cNvPr id="10" name="object 10"/>
          <p:cNvSpPr txBox="1"/>
          <p:nvPr/>
        </p:nvSpPr>
        <p:spPr>
          <a:xfrm>
            <a:off x="5015675" y="4908877"/>
            <a:ext cx="1524000" cy="538609"/>
          </a:xfrm>
          <a:prstGeom prst="rect">
            <a:avLst/>
          </a:prstGeom>
        </p:spPr>
        <p:txBody>
          <a:bodyPr vert="horz" wrap="square" lIns="0" tIns="0" rIns="0" bIns="0" rtlCol="0">
            <a:spAutoFit/>
          </a:bodyPr>
          <a:lstStyle/>
          <a:p>
            <a:pPr defTabSz="910822">
              <a:lnSpc>
                <a:spcPts val="2140"/>
              </a:lnSpc>
            </a:pPr>
            <a:r>
              <a:rPr spc="-5" dirty="0">
                <a:solidFill>
                  <a:srgbClr val="FFFFFF"/>
                </a:solidFill>
                <a:latin typeface="Arial"/>
                <a:cs typeface="Arial"/>
              </a:rPr>
              <a:t>HEPiX, Spring</a:t>
            </a:r>
            <a:r>
              <a:rPr spc="-45" dirty="0">
                <a:solidFill>
                  <a:srgbClr val="FFFFFF"/>
                </a:solidFill>
                <a:latin typeface="Arial"/>
                <a:cs typeface="Arial"/>
              </a:rPr>
              <a:t> </a:t>
            </a:r>
            <a:r>
              <a:rPr spc="-10" dirty="0">
                <a:solidFill>
                  <a:srgbClr val="FFFFFF"/>
                </a:solidFill>
                <a:latin typeface="Arial"/>
                <a:cs typeface="Arial"/>
              </a:rPr>
              <a:t>2017</a:t>
            </a:r>
            <a:endParaRPr>
              <a:solidFill>
                <a:prstClr val="black"/>
              </a:solidFill>
              <a:latin typeface="Arial"/>
              <a:cs typeface="Arial"/>
            </a:endParaRPr>
          </a:p>
        </p:txBody>
      </p:sp>
      <p:sp>
        <p:nvSpPr>
          <p:cNvPr id="11" name="object 11"/>
          <p:cNvSpPr txBox="1"/>
          <p:nvPr/>
        </p:nvSpPr>
        <p:spPr>
          <a:xfrm>
            <a:off x="515037" y="4883520"/>
            <a:ext cx="2898934" cy="966931"/>
          </a:xfrm>
          <a:prstGeom prst="rect">
            <a:avLst/>
          </a:prstGeom>
        </p:spPr>
        <p:txBody>
          <a:bodyPr vert="horz" wrap="square" lIns="0" tIns="0" rIns="0" bIns="0" rtlCol="0">
            <a:spAutoFit/>
          </a:bodyPr>
          <a:lstStyle/>
          <a:p>
            <a:pPr defTabSz="910822"/>
            <a:r>
              <a:rPr sz="2000" spc="-70" dirty="0">
                <a:solidFill>
                  <a:srgbClr val="FFFFFF"/>
                </a:solidFill>
                <a:cs typeface="Calibri"/>
              </a:rPr>
              <a:t>Dr. </a:t>
            </a:r>
            <a:r>
              <a:rPr sz="2000" dirty="0">
                <a:solidFill>
                  <a:srgbClr val="FFFFFF"/>
                </a:solidFill>
                <a:cs typeface="Calibri"/>
              </a:rPr>
              <a:t>Alf </a:t>
            </a:r>
            <a:r>
              <a:rPr sz="2000" spc="-10" dirty="0">
                <a:solidFill>
                  <a:srgbClr val="FFFFFF"/>
                </a:solidFill>
                <a:cs typeface="Calibri"/>
              </a:rPr>
              <a:t>Wachsmann</a:t>
            </a:r>
            <a:endParaRPr sz="2000">
              <a:solidFill>
                <a:prstClr val="black"/>
              </a:solidFill>
              <a:cs typeface="Calibri"/>
            </a:endParaRPr>
          </a:p>
          <a:p>
            <a:pPr defTabSz="910822">
              <a:spcBef>
                <a:spcPts val="85"/>
              </a:spcBef>
            </a:pPr>
            <a:r>
              <a:rPr sz="1400" spc="-5" dirty="0">
                <a:solidFill>
                  <a:srgbClr val="FFFFFF"/>
                </a:solidFill>
                <a:latin typeface="Arial"/>
                <a:cs typeface="Arial"/>
              </a:rPr>
              <a:t>CIO Max </a:t>
            </a:r>
            <a:r>
              <a:rPr sz="1400" dirty="0">
                <a:solidFill>
                  <a:srgbClr val="FFFFFF"/>
                </a:solidFill>
                <a:latin typeface="Arial"/>
                <a:cs typeface="Arial"/>
              </a:rPr>
              <a:t>Delbrück Center for Molecular</a:t>
            </a:r>
            <a:r>
              <a:rPr sz="1400" spc="-190" dirty="0">
                <a:solidFill>
                  <a:srgbClr val="FFFFFF"/>
                </a:solidFill>
                <a:latin typeface="Arial"/>
                <a:cs typeface="Arial"/>
              </a:rPr>
              <a:t> </a:t>
            </a:r>
            <a:r>
              <a:rPr sz="1400" dirty="0">
                <a:solidFill>
                  <a:srgbClr val="FFFFFF"/>
                </a:solidFill>
                <a:latin typeface="Arial"/>
                <a:cs typeface="Arial"/>
              </a:rPr>
              <a:t>Medicine  Scientific </a:t>
            </a:r>
            <a:r>
              <a:rPr sz="1400" spc="-5" dirty="0">
                <a:solidFill>
                  <a:srgbClr val="FFFFFF"/>
                </a:solidFill>
                <a:latin typeface="Arial"/>
                <a:cs typeface="Arial"/>
              </a:rPr>
              <a:t>Computing </a:t>
            </a:r>
            <a:r>
              <a:rPr sz="1400" dirty="0">
                <a:solidFill>
                  <a:srgbClr val="FFFFFF"/>
                </a:solidFill>
                <a:latin typeface="Arial"/>
                <a:cs typeface="Arial"/>
              </a:rPr>
              <a:t>Berlin </a:t>
            </a:r>
            <a:r>
              <a:rPr sz="1400" spc="-5" dirty="0">
                <a:solidFill>
                  <a:srgbClr val="FFFFFF"/>
                </a:solidFill>
                <a:latin typeface="Arial"/>
                <a:cs typeface="Arial"/>
              </a:rPr>
              <a:t>Institute </a:t>
            </a:r>
            <a:r>
              <a:rPr sz="1400" dirty="0">
                <a:solidFill>
                  <a:srgbClr val="FFFFFF"/>
                </a:solidFill>
                <a:latin typeface="Arial"/>
                <a:cs typeface="Arial"/>
              </a:rPr>
              <a:t>of</a:t>
            </a:r>
            <a:r>
              <a:rPr sz="1400" spc="-114" dirty="0">
                <a:solidFill>
                  <a:srgbClr val="FFFFFF"/>
                </a:solidFill>
                <a:latin typeface="Arial"/>
                <a:cs typeface="Arial"/>
              </a:rPr>
              <a:t> </a:t>
            </a:r>
            <a:r>
              <a:rPr sz="1400" dirty="0">
                <a:solidFill>
                  <a:srgbClr val="FFFFFF"/>
                </a:solidFill>
                <a:latin typeface="Arial"/>
                <a:cs typeface="Arial"/>
              </a:rPr>
              <a:t>Health</a:t>
            </a:r>
            <a:endParaRPr sz="1400">
              <a:solidFill>
                <a:prstClr val="black"/>
              </a:solidFill>
              <a:latin typeface="Arial"/>
              <a:cs typeface="Arial"/>
            </a:endParaRPr>
          </a:p>
        </p:txBody>
      </p:sp>
      <p:sp>
        <p:nvSpPr>
          <p:cNvPr id="12" name="object 12"/>
          <p:cNvSpPr/>
          <p:nvPr/>
        </p:nvSpPr>
        <p:spPr>
          <a:xfrm>
            <a:off x="1354509" y="2869696"/>
            <a:ext cx="6487667" cy="1463040"/>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3" name="object 13"/>
          <p:cNvSpPr/>
          <p:nvPr/>
        </p:nvSpPr>
        <p:spPr>
          <a:xfrm>
            <a:off x="3482749" y="2778251"/>
            <a:ext cx="2229993" cy="1330452"/>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14" name="object 14"/>
          <p:cNvSpPr txBox="1"/>
          <p:nvPr/>
        </p:nvSpPr>
        <p:spPr>
          <a:xfrm>
            <a:off x="1477900" y="3034375"/>
            <a:ext cx="6210300" cy="571876"/>
          </a:xfrm>
          <a:prstGeom prst="rect">
            <a:avLst/>
          </a:prstGeom>
          <a:solidFill>
            <a:srgbClr val="004378"/>
          </a:solidFill>
        </p:spPr>
        <p:txBody>
          <a:bodyPr vert="horz" wrap="square" lIns="0" tIns="17705" rIns="0" bIns="0" rtlCol="0">
            <a:spAutoFit/>
          </a:bodyPr>
          <a:lstStyle/>
          <a:p>
            <a:pPr marL="1270" algn="ctr" defTabSz="910822">
              <a:spcBef>
                <a:spcPts val="140"/>
              </a:spcBef>
            </a:pPr>
            <a:r>
              <a:rPr sz="3600" spc="-15" dirty="0">
                <a:solidFill>
                  <a:srgbClr val="FFFFFF"/>
                </a:solidFill>
                <a:cs typeface="Calibri"/>
              </a:rPr>
              <a:t>Site</a:t>
            </a:r>
            <a:r>
              <a:rPr sz="3600" spc="-105" dirty="0">
                <a:solidFill>
                  <a:srgbClr val="FFFFFF"/>
                </a:solidFill>
                <a:cs typeface="Calibri"/>
              </a:rPr>
              <a:t> </a:t>
            </a:r>
            <a:r>
              <a:rPr sz="3600" spc="-10" dirty="0">
                <a:solidFill>
                  <a:srgbClr val="FFFFFF"/>
                </a:solidFill>
                <a:cs typeface="Calibri"/>
              </a:rPr>
              <a:t>Report</a:t>
            </a:r>
            <a:endParaRPr sz="36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50150203"/>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197" y="968098"/>
            <a:ext cx="1783556" cy="615553"/>
          </a:xfrm>
          <a:prstGeom prst="rect">
            <a:avLst/>
          </a:prstGeom>
        </p:spPr>
        <p:txBody>
          <a:bodyPr vert="horz" wrap="square" lIns="0" tIns="0" rIns="0" bIns="0" rtlCol="0">
            <a:spAutoFit/>
          </a:bodyPr>
          <a:lstStyle/>
          <a:p>
            <a:pPr marL="12674"/>
            <a:r>
              <a:rPr sz="2000" dirty="0">
                <a:solidFill>
                  <a:srgbClr val="00579C"/>
                </a:solidFill>
              </a:rPr>
              <a:t>Helmholtz</a:t>
            </a:r>
            <a:r>
              <a:rPr sz="2000" spc="-90" dirty="0">
                <a:solidFill>
                  <a:srgbClr val="00579C"/>
                </a:solidFill>
              </a:rPr>
              <a:t> </a:t>
            </a:r>
            <a:r>
              <a:rPr sz="2000" dirty="0">
                <a:solidFill>
                  <a:srgbClr val="00579C"/>
                </a:solidFill>
              </a:rPr>
              <a:t>Association</a:t>
            </a:r>
            <a:endParaRPr sz="2000" dirty="0"/>
          </a:p>
        </p:txBody>
      </p:sp>
      <p:sp>
        <p:nvSpPr>
          <p:cNvPr id="3" name="object 3"/>
          <p:cNvSpPr txBox="1"/>
          <p:nvPr/>
        </p:nvSpPr>
        <p:spPr>
          <a:xfrm>
            <a:off x="228600" y="1600200"/>
            <a:ext cx="4597577" cy="246221"/>
          </a:xfrm>
          <a:prstGeom prst="rect">
            <a:avLst/>
          </a:prstGeom>
        </p:spPr>
        <p:txBody>
          <a:bodyPr vert="horz" wrap="square" lIns="0" tIns="0" rIns="0" bIns="0" rtlCol="0">
            <a:spAutoFit/>
          </a:bodyPr>
          <a:lstStyle/>
          <a:p>
            <a:pPr marL="12674" defTabSz="910822"/>
            <a:r>
              <a:rPr sz="1600" spc="-15" dirty="0">
                <a:solidFill>
                  <a:prstClr val="black"/>
                </a:solidFill>
                <a:cs typeface="Calibri"/>
              </a:rPr>
              <a:t>Largest </a:t>
            </a:r>
            <a:r>
              <a:rPr sz="1600" spc="-10" dirty="0">
                <a:solidFill>
                  <a:prstClr val="black"/>
                </a:solidFill>
                <a:cs typeface="Calibri"/>
              </a:rPr>
              <a:t>research organization </a:t>
            </a:r>
            <a:r>
              <a:rPr sz="1600" dirty="0">
                <a:solidFill>
                  <a:prstClr val="black"/>
                </a:solidFill>
                <a:cs typeface="Calibri"/>
              </a:rPr>
              <a:t>in</a:t>
            </a:r>
            <a:r>
              <a:rPr sz="1600" spc="-15" dirty="0">
                <a:solidFill>
                  <a:prstClr val="black"/>
                </a:solidFill>
                <a:cs typeface="Calibri"/>
              </a:rPr>
              <a:t> </a:t>
            </a:r>
            <a:r>
              <a:rPr sz="1600" spc="-5" dirty="0">
                <a:solidFill>
                  <a:prstClr val="black"/>
                </a:solidFill>
                <a:cs typeface="Calibri"/>
              </a:rPr>
              <a:t>Germany</a:t>
            </a:r>
            <a:endParaRPr sz="1600" dirty="0">
              <a:solidFill>
                <a:prstClr val="black"/>
              </a:solidFill>
              <a:cs typeface="Calibri"/>
            </a:endParaRPr>
          </a:p>
        </p:txBody>
      </p:sp>
      <p:sp>
        <p:nvSpPr>
          <p:cNvPr id="4" name="object 4"/>
          <p:cNvSpPr txBox="1"/>
          <p:nvPr/>
        </p:nvSpPr>
        <p:spPr>
          <a:xfrm>
            <a:off x="228600" y="1905000"/>
            <a:ext cx="4292728" cy="1184940"/>
          </a:xfrm>
          <a:prstGeom prst="rect">
            <a:avLst/>
          </a:prstGeom>
        </p:spPr>
        <p:txBody>
          <a:bodyPr vert="horz" wrap="square" lIns="0" tIns="0" rIns="0" bIns="0" rtlCol="0">
            <a:spAutoFit/>
          </a:bodyPr>
          <a:lstStyle/>
          <a:p>
            <a:pPr marL="354215" indent="-341565" defTabSz="910822">
              <a:buClr>
                <a:srgbClr val="00579C"/>
              </a:buClr>
              <a:buFont typeface="Wingdings"/>
              <a:buChar char=""/>
              <a:tabLst>
                <a:tab pos="354215" algn="l"/>
              </a:tabLst>
            </a:pPr>
            <a:r>
              <a:rPr dirty="0">
                <a:solidFill>
                  <a:prstClr val="black"/>
                </a:solidFill>
                <a:cs typeface="Calibri"/>
              </a:rPr>
              <a:t>18 </a:t>
            </a:r>
            <a:r>
              <a:rPr spc="-5" dirty="0">
                <a:solidFill>
                  <a:prstClr val="black"/>
                </a:solidFill>
                <a:cs typeface="Calibri"/>
              </a:rPr>
              <a:t>national </a:t>
            </a:r>
            <a:r>
              <a:rPr spc="-10" dirty="0">
                <a:solidFill>
                  <a:prstClr val="black"/>
                </a:solidFill>
                <a:cs typeface="Calibri"/>
              </a:rPr>
              <a:t>research </a:t>
            </a:r>
            <a:r>
              <a:rPr spc="-15" dirty="0">
                <a:solidFill>
                  <a:prstClr val="black"/>
                </a:solidFill>
                <a:cs typeface="Calibri"/>
              </a:rPr>
              <a:t>centers </a:t>
            </a:r>
            <a:r>
              <a:rPr dirty="0">
                <a:solidFill>
                  <a:prstClr val="black"/>
                </a:solidFill>
                <a:cs typeface="Calibri"/>
              </a:rPr>
              <a:t>(6</a:t>
            </a:r>
            <a:r>
              <a:rPr spc="50" dirty="0">
                <a:solidFill>
                  <a:prstClr val="black"/>
                </a:solidFill>
                <a:cs typeface="Calibri"/>
              </a:rPr>
              <a:t> </a:t>
            </a:r>
            <a:r>
              <a:rPr spc="-5" dirty="0">
                <a:solidFill>
                  <a:prstClr val="black"/>
                </a:solidFill>
                <a:cs typeface="Calibri"/>
              </a:rPr>
              <a:t>with</a:t>
            </a:r>
            <a:endParaRPr dirty="0">
              <a:solidFill>
                <a:prstClr val="black"/>
              </a:solidFill>
              <a:cs typeface="Calibri"/>
            </a:endParaRPr>
          </a:p>
          <a:p>
            <a:pPr marL="353581" defTabSz="910822"/>
            <a:r>
              <a:rPr spc="-10" dirty="0">
                <a:solidFill>
                  <a:prstClr val="black"/>
                </a:solidFill>
                <a:cs typeface="Calibri"/>
              </a:rPr>
              <a:t>focus </a:t>
            </a:r>
            <a:r>
              <a:rPr dirty="0">
                <a:solidFill>
                  <a:prstClr val="black"/>
                </a:solidFill>
                <a:cs typeface="Calibri"/>
              </a:rPr>
              <a:t>on </a:t>
            </a:r>
            <a:r>
              <a:rPr dirty="0">
                <a:solidFill>
                  <a:srgbClr val="D32C12"/>
                </a:solidFill>
                <a:cs typeface="Calibri"/>
              </a:rPr>
              <a:t>Health</a:t>
            </a:r>
            <a:r>
              <a:rPr spc="-55" dirty="0">
                <a:solidFill>
                  <a:srgbClr val="D32C12"/>
                </a:solidFill>
                <a:cs typeface="Calibri"/>
              </a:rPr>
              <a:t> </a:t>
            </a:r>
            <a:r>
              <a:rPr spc="-10" dirty="0">
                <a:solidFill>
                  <a:srgbClr val="D32C12"/>
                </a:solidFill>
                <a:cs typeface="Calibri"/>
              </a:rPr>
              <a:t>Research)</a:t>
            </a:r>
            <a:endParaRPr dirty="0">
              <a:solidFill>
                <a:prstClr val="black"/>
              </a:solidFill>
              <a:cs typeface="Calibri"/>
            </a:endParaRPr>
          </a:p>
          <a:p>
            <a:pPr marL="354215" indent="-341565" defTabSz="910822">
              <a:spcBef>
                <a:spcPts val="600"/>
              </a:spcBef>
              <a:buClr>
                <a:srgbClr val="00579C"/>
              </a:buClr>
              <a:buFont typeface="Wingdings"/>
              <a:buChar char=""/>
              <a:tabLst>
                <a:tab pos="354215" algn="l"/>
              </a:tabLst>
            </a:pPr>
            <a:r>
              <a:rPr spc="-5" dirty="0">
                <a:solidFill>
                  <a:prstClr val="black"/>
                </a:solidFill>
                <a:cs typeface="Calibri"/>
              </a:rPr>
              <a:t>More </a:t>
            </a:r>
            <a:r>
              <a:rPr dirty="0">
                <a:solidFill>
                  <a:prstClr val="black"/>
                </a:solidFill>
                <a:cs typeface="Calibri"/>
              </a:rPr>
              <a:t>than 38,000</a:t>
            </a:r>
            <a:r>
              <a:rPr spc="-125" dirty="0">
                <a:solidFill>
                  <a:prstClr val="black"/>
                </a:solidFill>
                <a:cs typeface="Calibri"/>
              </a:rPr>
              <a:t> </a:t>
            </a:r>
            <a:r>
              <a:rPr spc="-20" dirty="0">
                <a:solidFill>
                  <a:prstClr val="black"/>
                </a:solidFill>
                <a:cs typeface="Calibri"/>
              </a:rPr>
              <a:t>staff</a:t>
            </a:r>
            <a:endParaRPr dirty="0">
              <a:solidFill>
                <a:prstClr val="black"/>
              </a:solidFill>
              <a:cs typeface="Calibri"/>
            </a:endParaRPr>
          </a:p>
          <a:p>
            <a:pPr marL="354215" indent="-341565" defTabSz="910822">
              <a:buClr>
                <a:srgbClr val="00579C"/>
              </a:buClr>
              <a:buFont typeface="Wingdings"/>
              <a:buChar char=""/>
              <a:tabLst>
                <a:tab pos="354215" algn="l"/>
              </a:tabLst>
            </a:pPr>
            <a:r>
              <a:rPr spc="-5" dirty="0">
                <a:solidFill>
                  <a:prstClr val="black"/>
                </a:solidFill>
                <a:cs typeface="Calibri"/>
              </a:rPr>
              <a:t>Budget: </a:t>
            </a:r>
            <a:r>
              <a:rPr spc="-10" dirty="0">
                <a:solidFill>
                  <a:prstClr val="black"/>
                </a:solidFill>
                <a:cs typeface="Calibri"/>
              </a:rPr>
              <a:t>more </a:t>
            </a:r>
            <a:r>
              <a:rPr dirty="0">
                <a:solidFill>
                  <a:prstClr val="black"/>
                </a:solidFill>
                <a:cs typeface="Calibri"/>
              </a:rPr>
              <a:t>than € 4</a:t>
            </a:r>
            <a:r>
              <a:rPr spc="-70" dirty="0">
                <a:solidFill>
                  <a:prstClr val="black"/>
                </a:solidFill>
                <a:cs typeface="Calibri"/>
              </a:rPr>
              <a:t> </a:t>
            </a:r>
            <a:r>
              <a:rPr dirty="0">
                <a:solidFill>
                  <a:prstClr val="black"/>
                </a:solidFill>
                <a:cs typeface="Calibri"/>
              </a:rPr>
              <a:t>bn</a:t>
            </a:r>
          </a:p>
        </p:txBody>
      </p:sp>
      <p:sp>
        <p:nvSpPr>
          <p:cNvPr id="5" name="object 5"/>
          <p:cNvSpPr txBox="1"/>
          <p:nvPr/>
        </p:nvSpPr>
        <p:spPr>
          <a:xfrm>
            <a:off x="279196" y="3193035"/>
            <a:ext cx="3911804" cy="615553"/>
          </a:xfrm>
          <a:prstGeom prst="rect">
            <a:avLst/>
          </a:prstGeom>
        </p:spPr>
        <p:txBody>
          <a:bodyPr vert="horz" wrap="square" lIns="0" tIns="0" rIns="0" bIns="0" rtlCol="0">
            <a:spAutoFit/>
          </a:bodyPr>
          <a:lstStyle/>
          <a:p>
            <a:pPr marL="12674" defTabSz="910822"/>
            <a:r>
              <a:rPr sz="2000" b="1" dirty="0">
                <a:solidFill>
                  <a:srgbClr val="00579C"/>
                </a:solidFill>
                <a:cs typeface="Calibri"/>
              </a:rPr>
              <a:t>Max </a:t>
            </a:r>
            <a:r>
              <a:rPr sz="2000" b="1" spc="-5" dirty="0">
                <a:solidFill>
                  <a:srgbClr val="00579C"/>
                </a:solidFill>
                <a:cs typeface="Calibri"/>
              </a:rPr>
              <a:t>Delbrück </a:t>
            </a:r>
            <a:r>
              <a:rPr sz="2000" b="1" dirty="0">
                <a:solidFill>
                  <a:srgbClr val="00579C"/>
                </a:solidFill>
                <a:cs typeface="Calibri"/>
              </a:rPr>
              <a:t>Center</a:t>
            </a:r>
            <a:r>
              <a:rPr sz="2000" b="1" spc="-65" dirty="0">
                <a:solidFill>
                  <a:srgbClr val="00579C"/>
                </a:solidFill>
                <a:cs typeface="Calibri"/>
              </a:rPr>
              <a:t> </a:t>
            </a:r>
            <a:r>
              <a:rPr sz="2000" b="1" spc="-5" dirty="0">
                <a:solidFill>
                  <a:srgbClr val="00579C"/>
                </a:solidFill>
                <a:cs typeface="Calibri"/>
              </a:rPr>
              <a:t>for</a:t>
            </a:r>
            <a:endParaRPr sz="2000" dirty="0">
              <a:solidFill>
                <a:prstClr val="black"/>
              </a:solidFill>
              <a:cs typeface="Calibri"/>
            </a:endParaRPr>
          </a:p>
          <a:p>
            <a:pPr marL="12674" defTabSz="910822"/>
            <a:r>
              <a:rPr sz="2000" b="1" dirty="0">
                <a:solidFill>
                  <a:srgbClr val="00579C"/>
                </a:solidFill>
                <a:cs typeface="Calibri"/>
              </a:rPr>
              <a:t>Molecular</a:t>
            </a:r>
            <a:r>
              <a:rPr sz="2000" b="1" spc="-85" dirty="0">
                <a:solidFill>
                  <a:srgbClr val="00579C"/>
                </a:solidFill>
                <a:cs typeface="Calibri"/>
              </a:rPr>
              <a:t> </a:t>
            </a:r>
            <a:r>
              <a:rPr sz="2000" b="1" dirty="0">
                <a:solidFill>
                  <a:srgbClr val="00579C"/>
                </a:solidFill>
                <a:cs typeface="Calibri"/>
              </a:rPr>
              <a:t>Medicine</a:t>
            </a:r>
            <a:endParaRPr sz="2000" dirty="0">
              <a:solidFill>
                <a:prstClr val="black"/>
              </a:solidFill>
              <a:cs typeface="Calibri"/>
            </a:endParaRPr>
          </a:p>
        </p:txBody>
      </p:sp>
      <p:graphicFrame>
        <p:nvGraphicFramePr>
          <p:cNvPr id="7" name="object 7"/>
          <p:cNvGraphicFramePr>
            <a:graphicFrameLocks noGrp="1"/>
          </p:cNvGraphicFramePr>
          <p:nvPr/>
        </p:nvGraphicFramePr>
        <p:xfrm>
          <a:off x="1371600" y="3619500"/>
          <a:ext cx="3651474" cy="3238500"/>
        </p:xfrm>
        <a:graphic>
          <a:graphicData uri="http://schemas.openxmlformats.org/drawingml/2006/table">
            <a:tbl>
              <a:tblPr firstRow="1" bandRow="1">
                <a:tableStyleId>{2D5ABB26-0587-4C30-8999-92F81FD0307C}</a:tableStyleId>
              </a:tblPr>
              <a:tblGrid>
                <a:gridCol w="2633824"/>
                <a:gridCol w="1017650"/>
              </a:tblGrid>
              <a:tr h="145228">
                <a:tc>
                  <a:txBody>
                    <a:bodyPr/>
                    <a:lstStyle/>
                    <a:p>
                      <a:pPr marL="85090">
                        <a:lnSpc>
                          <a:spcPct val="100000"/>
                        </a:lnSpc>
                        <a:spcBef>
                          <a:spcPts val="225"/>
                        </a:spcBef>
                      </a:pPr>
                      <a:r>
                        <a:rPr sz="1500" b="1" dirty="0">
                          <a:solidFill>
                            <a:srgbClr val="00579C"/>
                          </a:solidFill>
                          <a:latin typeface="Calibri"/>
                          <a:cs typeface="Calibri"/>
                        </a:rPr>
                        <a:t>MDC </a:t>
                      </a:r>
                      <a:r>
                        <a:rPr sz="1500" b="1" spc="-5" dirty="0">
                          <a:solidFill>
                            <a:srgbClr val="00579C"/>
                          </a:solidFill>
                          <a:latin typeface="Calibri"/>
                          <a:cs typeface="Calibri"/>
                        </a:rPr>
                        <a:t>Core Budget</a:t>
                      </a:r>
                      <a:r>
                        <a:rPr sz="1500" b="1" spc="-120" dirty="0">
                          <a:solidFill>
                            <a:srgbClr val="00579C"/>
                          </a:solidFill>
                          <a:latin typeface="Calibri"/>
                          <a:cs typeface="Calibri"/>
                        </a:rPr>
                        <a:t> </a:t>
                      </a:r>
                      <a:r>
                        <a:rPr sz="1500" b="1" spc="-5" dirty="0">
                          <a:solidFill>
                            <a:srgbClr val="00579C"/>
                          </a:solidFill>
                          <a:latin typeface="Calibri"/>
                          <a:cs typeface="Calibri"/>
                        </a:rPr>
                        <a:t>2014</a:t>
                      </a:r>
                      <a:endParaRPr sz="15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1905" algn="ctr">
                        <a:lnSpc>
                          <a:spcPct val="100000"/>
                        </a:lnSpc>
                        <a:spcBef>
                          <a:spcPts val="225"/>
                        </a:spcBef>
                      </a:pPr>
                      <a:r>
                        <a:rPr sz="1500" b="1" dirty="0">
                          <a:solidFill>
                            <a:srgbClr val="00579C"/>
                          </a:solidFill>
                          <a:latin typeface="Calibri"/>
                          <a:cs typeface="Calibri"/>
                        </a:rPr>
                        <a:t>€ 81</a:t>
                      </a:r>
                      <a:r>
                        <a:rPr sz="1500" b="1" spc="-105" dirty="0">
                          <a:solidFill>
                            <a:srgbClr val="00579C"/>
                          </a:solidFill>
                          <a:latin typeface="Calibri"/>
                          <a:cs typeface="Calibri"/>
                        </a:rPr>
                        <a:t> </a:t>
                      </a:r>
                      <a:r>
                        <a:rPr sz="1500" b="1" dirty="0">
                          <a:solidFill>
                            <a:srgbClr val="00579C"/>
                          </a:solidFill>
                          <a:latin typeface="Calibri"/>
                          <a:cs typeface="Calibri"/>
                        </a:rPr>
                        <a:t>M</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459889">
                <a:tc>
                  <a:txBody>
                    <a:bodyPr/>
                    <a:lstStyle/>
                    <a:p>
                      <a:pPr marL="85090">
                        <a:lnSpc>
                          <a:spcPct val="100000"/>
                        </a:lnSpc>
                        <a:spcBef>
                          <a:spcPts val="225"/>
                        </a:spcBef>
                      </a:pPr>
                      <a:r>
                        <a:rPr sz="1500" spc="-10" dirty="0">
                          <a:latin typeface="Calibri"/>
                          <a:cs typeface="Calibri"/>
                        </a:rPr>
                        <a:t>Extramural </a:t>
                      </a:r>
                      <a:r>
                        <a:rPr sz="1500" spc="-5" dirty="0">
                          <a:latin typeface="Calibri"/>
                          <a:cs typeface="Calibri"/>
                        </a:rPr>
                        <a:t>Funding</a:t>
                      </a:r>
                      <a:r>
                        <a:rPr sz="1500" spc="-15" dirty="0">
                          <a:latin typeface="Calibri"/>
                          <a:cs typeface="Calibri"/>
                        </a:rPr>
                        <a:t> </a:t>
                      </a:r>
                      <a:r>
                        <a:rPr sz="1500" spc="-5" dirty="0">
                          <a:latin typeface="Calibri"/>
                          <a:cs typeface="Calibri"/>
                        </a:rPr>
                        <a:t>2014</a:t>
                      </a:r>
                      <a:endParaRPr sz="1500">
                        <a:latin typeface="Calibri"/>
                        <a:cs typeface="Calibri"/>
                      </a:endParaRPr>
                    </a:p>
                    <a:p>
                      <a:pPr marL="85090">
                        <a:lnSpc>
                          <a:spcPct val="100000"/>
                        </a:lnSpc>
                        <a:spcBef>
                          <a:spcPts val="300"/>
                        </a:spcBef>
                      </a:pPr>
                      <a:r>
                        <a:rPr sz="1500" spc="-5" dirty="0">
                          <a:latin typeface="Calibri"/>
                          <a:cs typeface="Calibri"/>
                        </a:rPr>
                        <a:t>Shared </a:t>
                      </a:r>
                      <a:r>
                        <a:rPr sz="1500" b="1" spc="10" dirty="0">
                          <a:solidFill>
                            <a:srgbClr val="006699"/>
                          </a:solidFill>
                          <a:latin typeface="Calibri"/>
                          <a:cs typeface="Calibri"/>
                        </a:rPr>
                        <a:t>2</a:t>
                      </a:r>
                      <a:r>
                        <a:rPr sz="1300" b="1" spc="15" baseline="24691" dirty="0">
                          <a:solidFill>
                            <a:srgbClr val="006699"/>
                          </a:solidFill>
                          <a:latin typeface="Calibri"/>
                          <a:cs typeface="Calibri"/>
                        </a:rPr>
                        <a:t>nd </a:t>
                      </a:r>
                      <a:r>
                        <a:rPr sz="1500" b="1" dirty="0">
                          <a:solidFill>
                            <a:srgbClr val="006699"/>
                          </a:solidFill>
                          <a:latin typeface="Calibri"/>
                          <a:cs typeface="Calibri"/>
                        </a:rPr>
                        <a:t>place </a:t>
                      </a:r>
                      <a:r>
                        <a:rPr sz="1500" b="1" spc="-10" dirty="0">
                          <a:solidFill>
                            <a:srgbClr val="006699"/>
                          </a:solidFill>
                          <a:latin typeface="Calibri"/>
                          <a:cs typeface="Calibri"/>
                        </a:rPr>
                        <a:t>for </a:t>
                      </a:r>
                      <a:r>
                        <a:rPr sz="1500" b="1" spc="-5" dirty="0">
                          <a:solidFill>
                            <a:srgbClr val="006699"/>
                          </a:solidFill>
                          <a:latin typeface="Calibri"/>
                          <a:cs typeface="Calibri"/>
                        </a:rPr>
                        <a:t>DFG-funding</a:t>
                      </a:r>
                      <a:r>
                        <a:rPr sz="1500" b="1" spc="20" dirty="0">
                          <a:solidFill>
                            <a:srgbClr val="006699"/>
                          </a:solidFill>
                          <a:latin typeface="Calibri"/>
                          <a:cs typeface="Calibri"/>
                        </a:rPr>
                        <a:t> </a:t>
                      </a:r>
                      <a:r>
                        <a:rPr sz="1500" b="1" spc="-5" dirty="0">
                          <a:solidFill>
                            <a:srgbClr val="006699"/>
                          </a:solidFill>
                          <a:latin typeface="Calibri"/>
                          <a:cs typeface="Calibri"/>
                        </a:rPr>
                        <a:t>nationwide</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1270" algn="ctr">
                        <a:lnSpc>
                          <a:spcPct val="100000"/>
                        </a:lnSpc>
                        <a:spcBef>
                          <a:spcPts val="1215"/>
                        </a:spcBef>
                      </a:pPr>
                      <a:r>
                        <a:rPr sz="1500" dirty="0">
                          <a:latin typeface="Calibri"/>
                          <a:cs typeface="Calibri"/>
                        </a:rPr>
                        <a:t>€ 23</a:t>
                      </a:r>
                      <a:r>
                        <a:rPr sz="1500" spc="-105" dirty="0">
                          <a:latin typeface="Calibri"/>
                          <a:cs typeface="Calibri"/>
                        </a:rPr>
                        <a:t> </a:t>
                      </a:r>
                      <a:r>
                        <a:rPr sz="1500" dirty="0">
                          <a:latin typeface="Calibri"/>
                          <a:cs typeface="Calibri"/>
                        </a:rPr>
                        <a:t>M</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290456">
                <a:tc>
                  <a:txBody>
                    <a:bodyPr/>
                    <a:lstStyle/>
                    <a:p>
                      <a:pPr marL="85090">
                        <a:lnSpc>
                          <a:spcPct val="100000"/>
                        </a:lnSpc>
                        <a:spcBef>
                          <a:spcPts val="225"/>
                        </a:spcBef>
                      </a:pPr>
                      <a:r>
                        <a:rPr sz="1500" spc="-10" dirty="0">
                          <a:latin typeface="Calibri"/>
                          <a:cs typeface="Calibri"/>
                        </a:rPr>
                        <a:t>European Research </a:t>
                      </a:r>
                      <a:r>
                        <a:rPr sz="1500" spc="-5" dirty="0">
                          <a:latin typeface="Calibri"/>
                          <a:cs typeface="Calibri"/>
                        </a:rPr>
                        <a:t>Council </a:t>
                      </a:r>
                      <a:r>
                        <a:rPr sz="1500" b="1" spc="-5" dirty="0">
                          <a:solidFill>
                            <a:srgbClr val="00579C"/>
                          </a:solidFill>
                          <a:latin typeface="Calibri"/>
                          <a:cs typeface="Calibri"/>
                        </a:rPr>
                        <a:t>(ERC)</a:t>
                      </a:r>
                      <a:r>
                        <a:rPr sz="1500" b="1" spc="50" dirty="0">
                          <a:solidFill>
                            <a:srgbClr val="00579C"/>
                          </a:solidFill>
                          <a:latin typeface="Calibri"/>
                          <a:cs typeface="Calibri"/>
                        </a:rPr>
                        <a:t> </a:t>
                      </a:r>
                      <a:r>
                        <a:rPr sz="1500" b="1" spc="-10" dirty="0">
                          <a:solidFill>
                            <a:srgbClr val="00579C"/>
                          </a:solidFill>
                          <a:latin typeface="Calibri"/>
                          <a:cs typeface="Calibri"/>
                        </a:rPr>
                        <a:t>Grants</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1270" algn="ctr">
                        <a:lnSpc>
                          <a:spcPct val="100000"/>
                        </a:lnSpc>
                        <a:spcBef>
                          <a:spcPts val="225"/>
                        </a:spcBef>
                      </a:pPr>
                      <a:r>
                        <a:rPr sz="1500" b="1" spc="-5" dirty="0">
                          <a:solidFill>
                            <a:srgbClr val="00579C"/>
                          </a:solidFill>
                          <a:latin typeface="Calibri"/>
                          <a:cs typeface="Calibri"/>
                        </a:rPr>
                        <a:t>14</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145228">
                <a:tc>
                  <a:txBody>
                    <a:bodyPr/>
                    <a:lstStyle/>
                    <a:p>
                      <a:pPr marL="85090">
                        <a:lnSpc>
                          <a:spcPct val="100000"/>
                        </a:lnSpc>
                        <a:spcBef>
                          <a:spcPts val="225"/>
                        </a:spcBef>
                      </a:pPr>
                      <a:r>
                        <a:rPr sz="1500" spc="-10" dirty="0">
                          <a:latin typeface="Calibri"/>
                          <a:cs typeface="Calibri"/>
                        </a:rPr>
                        <a:t>Research</a:t>
                      </a:r>
                      <a:r>
                        <a:rPr sz="1500" spc="-45" dirty="0">
                          <a:latin typeface="Calibri"/>
                          <a:cs typeface="Calibri"/>
                        </a:rPr>
                        <a:t> </a:t>
                      </a:r>
                      <a:r>
                        <a:rPr sz="1500" spc="-10" dirty="0">
                          <a:latin typeface="Calibri"/>
                          <a:cs typeface="Calibri"/>
                        </a:rPr>
                        <a:t>Groups</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1270" algn="ctr">
                        <a:lnSpc>
                          <a:spcPct val="100000"/>
                        </a:lnSpc>
                        <a:spcBef>
                          <a:spcPts val="225"/>
                        </a:spcBef>
                      </a:pPr>
                      <a:r>
                        <a:rPr sz="1500" spc="-5" dirty="0">
                          <a:latin typeface="Calibri"/>
                          <a:cs typeface="Calibri"/>
                        </a:rPr>
                        <a:t>60</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290456">
                <a:tc>
                  <a:txBody>
                    <a:bodyPr/>
                    <a:lstStyle/>
                    <a:p>
                      <a:pPr marL="85090">
                        <a:lnSpc>
                          <a:spcPct val="100000"/>
                        </a:lnSpc>
                        <a:spcBef>
                          <a:spcPts val="225"/>
                        </a:spcBef>
                      </a:pPr>
                      <a:r>
                        <a:rPr sz="1500" spc="-10" dirty="0">
                          <a:latin typeface="Calibri"/>
                          <a:cs typeface="Calibri"/>
                        </a:rPr>
                        <a:t>Staff </a:t>
                      </a:r>
                      <a:r>
                        <a:rPr sz="1500" spc="-5" dirty="0">
                          <a:latin typeface="Calibri"/>
                          <a:cs typeface="Calibri"/>
                        </a:rPr>
                        <a:t>(incl. guests), </a:t>
                      </a:r>
                      <a:r>
                        <a:rPr sz="1500" b="1" spc="-5" dirty="0">
                          <a:solidFill>
                            <a:srgbClr val="006699"/>
                          </a:solidFill>
                          <a:latin typeface="Calibri"/>
                          <a:cs typeface="Calibri"/>
                        </a:rPr>
                        <a:t>25%</a:t>
                      </a:r>
                      <a:r>
                        <a:rPr sz="1500" b="1" spc="10" dirty="0">
                          <a:solidFill>
                            <a:srgbClr val="006699"/>
                          </a:solidFill>
                          <a:latin typeface="Calibri"/>
                          <a:cs typeface="Calibri"/>
                        </a:rPr>
                        <a:t> </a:t>
                      </a:r>
                      <a:r>
                        <a:rPr sz="1500" b="1" spc="-5" dirty="0">
                          <a:solidFill>
                            <a:srgbClr val="006699"/>
                          </a:solidFill>
                          <a:latin typeface="Calibri"/>
                          <a:cs typeface="Calibri"/>
                        </a:rPr>
                        <a:t>international</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25"/>
                        </a:spcBef>
                      </a:pPr>
                      <a:r>
                        <a:rPr sz="1500" spc="-5" dirty="0">
                          <a:latin typeface="Calibri"/>
                          <a:cs typeface="Calibri"/>
                        </a:rPr>
                        <a:t>1,653</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290456">
                <a:tc>
                  <a:txBody>
                    <a:bodyPr/>
                    <a:lstStyle/>
                    <a:p>
                      <a:pPr marL="85090">
                        <a:lnSpc>
                          <a:spcPct val="100000"/>
                        </a:lnSpc>
                        <a:spcBef>
                          <a:spcPts val="225"/>
                        </a:spcBef>
                      </a:pPr>
                      <a:r>
                        <a:rPr sz="1500" spc="-10" dirty="0">
                          <a:latin typeface="Calibri"/>
                          <a:cs typeface="Calibri"/>
                        </a:rPr>
                        <a:t>Postdocs </a:t>
                      </a:r>
                      <a:r>
                        <a:rPr sz="1500" spc="-5" dirty="0">
                          <a:latin typeface="Calibri"/>
                          <a:cs typeface="Calibri"/>
                        </a:rPr>
                        <a:t>(incl. guests), </a:t>
                      </a:r>
                      <a:r>
                        <a:rPr sz="1500" b="1" spc="-5" dirty="0">
                          <a:solidFill>
                            <a:srgbClr val="006699"/>
                          </a:solidFill>
                          <a:latin typeface="Calibri"/>
                          <a:cs typeface="Calibri"/>
                        </a:rPr>
                        <a:t>50%</a:t>
                      </a:r>
                      <a:r>
                        <a:rPr sz="1500" b="1" spc="25" dirty="0">
                          <a:solidFill>
                            <a:srgbClr val="006699"/>
                          </a:solidFill>
                          <a:latin typeface="Calibri"/>
                          <a:cs typeface="Calibri"/>
                        </a:rPr>
                        <a:t> </a:t>
                      </a:r>
                      <a:r>
                        <a:rPr sz="1500" b="1" spc="-5" dirty="0">
                          <a:solidFill>
                            <a:srgbClr val="006699"/>
                          </a:solidFill>
                          <a:latin typeface="Calibri"/>
                          <a:cs typeface="Calibri"/>
                        </a:rPr>
                        <a:t>international</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25"/>
                        </a:spcBef>
                      </a:pPr>
                      <a:r>
                        <a:rPr sz="1500" spc="-5" dirty="0">
                          <a:latin typeface="Calibri"/>
                          <a:cs typeface="Calibri"/>
                        </a:rPr>
                        <a:t>229</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290456">
                <a:tc>
                  <a:txBody>
                    <a:bodyPr/>
                    <a:lstStyle/>
                    <a:p>
                      <a:pPr marL="85090">
                        <a:lnSpc>
                          <a:spcPct val="100000"/>
                        </a:lnSpc>
                        <a:spcBef>
                          <a:spcPts val="229"/>
                        </a:spcBef>
                      </a:pPr>
                      <a:r>
                        <a:rPr sz="1500" spc="-5" dirty="0">
                          <a:latin typeface="Calibri"/>
                          <a:cs typeface="Calibri"/>
                        </a:rPr>
                        <a:t>PhD Students (incl. guests), </a:t>
                      </a:r>
                      <a:r>
                        <a:rPr sz="1500" b="1" spc="-5" dirty="0">
                          <a:solidFill>
                            <a:srgbClr val="006699"/>
                          </a:solidFill>
                          <a:latin typeface="Calibri"/>
                          <a:cs typeface="Calibri"/>
                        </a:rPr>
                        <a:t>44%</a:t>
                      </a:r>
                      <a:r>
                        <a:rPr sz="1500" b="1" spc="45" dirty="0">
                          <a:solidFill>
                            <a:srgbClr val="006699"/>
                          </a:solidFill>
                          <a:latin typeface="Calibri"/>
                          <a:cs typeface="Calibri"/>
                        </a:rPr>
                        <a:t> </a:t>
                      </a:r>
                      <a:r>
                        <a:rPr sz="1500" b="1" spc="-5" dirty="0">
                          <a:solidFill>
                            <a:srgbClr val="006699"/>
                          </a:solidFill>
                          <a:latin typeface="Calibri"/>
                          <a:cs typeface="Calibri"/>
                        </a:rPr>
                        <a:t>international</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algn="ctr">
                        <a:lnSpc>
                          <a:spcPct val="100000"/>
                        </a:lnSpc>
                        <a:spcBef>
                          <a:spcPts val="229"/>
                        </a:spcBef>
                      </a:pPr>
                      <a:r>
                        <a:rPr sz="1500" spc="-5" dirty="0">
                          <a:latin typeface="Calibri"/>
                          <a:cs typeface="Calibri"/>
                        </a:rPr>
                        <a:t>374</a:t>
                      </a:r>
                      <a:endParaRPr sz="150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r h="145228">
                <a:tc>
                  <a:txBody>
                    <a:bodyPr/>
                    <a:lstStyle/>
                    <a:p>
                      <a:pPr marL="85090">
                        <a:lnSpc>
                          <a:spcPct val="100000"/>
                        </a:lnSpc>
                        <a:spcBef>
                          <a:spcPts val="229"/>
                        </a:spcBef>
                      </a:pPr>
                      <a:r>
                        <a:rPr sz="1500" spc="-15" dirty="0">
                          <a:latin typeface="Calibri"/>
                          <a:cs typeface="Calibri"/>
                        </a:rPr>
                        <a:t>Patent</a:t>
                      </a:r>
                      <a:r>
                        <a:rPr sz="1500" spc="-50" dirty="0">
                          <a:latin typeface="Calibri"/>
                          <a:cs typeface="Calibri"/>
                        </a:rPr>
                        <a:t> </a:t>
                      </a:r>
                      <a:r>
                        <a:rPr sz="1500" spc="-5" dirty="0">
                          <a:latin typeface="Calibri"/>
                          <a:cs typeface="Calibri"/>
                        </a:rPr>
                        <a:t>families</a:t>
                      </a:r>
                      <a:endParaRPr sz="15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c>
                  <a:txBody>
                    <a:bodyPr/>
                    <a:lstStyle/>
                    <a:p>
                      <a:pPr marL="1270" algn="ctr">
                        <a:lnSpc>
                          <a:spcPct val="100000"/>
                        </a:lnSpc>
                        <a:spcBef>
                          <a:spcPts val="229"/>
                        </a:spcBef>
                      </a:pPr>
                      <a:r>
                        <a:rPr sz="1500" spc="-5" dirty="0">
                          <a:latin typeface="Calibri"/>
                          <a:cs typeface="Calibri"/>
                        </a:rPr>
                        <a:t>95</a:t>
                      </a:r>
                      <a:endParaRPr sz="1500" dirty="0">
                        <a:latin typeface="Calibri"/>
                        <a:cs typeface="Calibri"/>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7E7"/>
                    </a:solidFill>
                  </a:tcPr>
                </a:tc>
              </a:tr>
            </a:tbl>
          </a:graphicData>
        </a:graphic>
      </p:graphicFrame>
      <p:sp>
        <p:nvSpPr>
          <p:cNvPr id="8" name="object 8"/>
          <p:cNvSpPr/>
          <p:nvPr/>
        </p:nvSpPr>
        <p:spPr>
          <a:xfrm>
            <a:off x="4952660" y="850391"/>
            <a:ext cx="3530727" cy="5760720"/>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9" name="object 9"/>
          <p:cNvSpPr/>
          <p:nvPr/>
        </p:nvSpPr>
        <p:spPr>
          <a:xfrm>
            <a:off x="7419214" y="2104729"/>
            <a:ext cx="1139570" cy="509003"/>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10" name="object 10"/>
          <p:cNvSpPr/>
          <p:nvPr/>
        </p:nvSpPr>
        <p:spPr>
          <a:xfrm>
            <a:off x="7460360" y="2106197"/>
            <a:ext cx="1056132" cy="537947"/>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11" name="object 11"/>
          <p:cNvSpPr/>
          <p:nvPr/>
        </p:nvSpPr>
        <p:spPr>
          <a:xfrm>
            <a:off x="7454646" y="2129031"/>
            <a:ext cx="1072134" cy="419100"/>
          </a:xfrm>
          <a:prstGeom prst="rect">
            <a:avLst/>
          </a:prstGeom>
          <a:blipFill>
            <a:blip r:embed="rId5" cstate="print"/>
            <a:stretch>
              <a:fillRect/>
            </a:stretch>
          </a:blipFill>
        </p:spPr>
        <p:txBody>
          <a:bodyPr wrap="square" lIns="0" tIns="0" rIns="0" bIns="0" rtlCol="0"/>
          <a:lstStyle/>
          <a:p>
            <a:pPr defTabSz="910822"/>
            <a:endParaRPr smtClean="0">
              <a:solidFill>
                <a:prstClr val="black"/>
              </a:solidFill>
            </a:endParaRPr>
          </a:p>
        </p:txBody>
      </p:sp>
      <p:sp>
        <p:nvSpPr>
          <p:cNvPr id="12" name="object 12"/>
          <p:cNvSpPr/>
          <p:nvPr/>
        </p:nvSpPr>
        <p:spPr>
          <a:xfrm>
            <a:off x="7454686" y="2129031"/>
            <a:ext cx="1072515" cy="419100"/>
          </a:xfrm>
          <a:custGeom>
            <a:avLst/>
            <a:gdLst/>
            <a:ahLst/>
            <a:cxnLst/>
            <a:rect l="l" t="t" r="r" b="b"/>
            <a:pathLst>
              <a:path w="1430020" h="419100">
                <a:moveTo>
                  <a:pt x="0" y="69850"/>
                </a:moveTo>
                <a:lnTo>
                  <a:pt x="5484" y="42648"/>
                </a:lnTo>
                <a:lnTo>
                  <a:pt x="20447" y="20447"/>
                </a:lnTo>
                <a:lnTo>
                  <a:pt x="42648" y="5484"/>
                </a:lnTo>
                <a:lnTo>
                  <a:pt x="69850" y="0"/>
                </a:lnTo>
                <a:lnTo>
                  <a:pt x="1359662" y="0"/>
                </a:lnTo>
                <a:lnTo>
                  <a:pt x="1386863" y="5484"/>
                </a:lnTo>
                <a:lnTo>
                  <a:pt x="1409065" y="20447"/>
                </a:lnTo>
                <a:lnTo>
                  <a:pt x="1424027" y="42648"/>
                </a:lnTo>
                <a:lnTo>
                  <a:pt x="1429512" y="69850"/>
                </a:lnTo>
                <a:lnTo>
                  <a:pt x="1429512" y="349250"/>
                </a:lnTo>
                <a:lnTo>
                  <a:pt x="1424027" y="376451"/>
                </a:lnTo>
                <a:lnTo>
                  <a:pt x="1409065" y="398653"/>
                </a:lnTo>
                <a:lnTo>
                  <a:pt x="1386863" y="413615"/>
                </a:lnTo>
                <a:lnTo>
                  <a:pt x="1359662" y="419100"/>
                </a:lnTo>
                <a:lnTo>
                  <a:pt x="69850" y="419100"/>
                </a:lnTo>
                <a:lnTo>
                  <a:pt x="42648" y="413615"/>
                </a:lnTo>
                <a:lnTo>
                  <a:pt x="20447" y="398652"/>
                </a:lnTo>
                <a:lnTo>
                  <a:pt x="5484" y="376451"/>
                </a:lnTo>
                <a:lnTo>
                  <a:pt x="0" y="349250"/>
                </a:lnTo>
                <a:lnTo>
                  <a:pt x="0" y="69850"/>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13" name="object 13"/>
          <p:cNvSpPr txBox="1"/>
          <p:nvPr/>
        </p:nvSpPr>
        <p:spPr>
          <a:xfrm>
            <a:off x="7530181" y="2149450"/>
            <a:ext cx="924878" cy="615553"/>
          </a:xfrm>
          <a:prstGeom prst="rect">
            <a:avLst/>
          </a:prstGeom>
        </p:spPr>
        <p:txBody>
          <a:bodyPr vert="horz" wrap="square" lIns="0" tIns="0" rIns="0" bIns="0" rtlCol="0">
            <a:spAutoFit/>
          </a:bodyPr>
          <a:lstStyle/>
          <a:p>
            <a:pPr marL="12674" marR="5080" indent="-3174" algn="ctr" defTabSz="910822"/>
            <a:r>
              <a:rPr sz="800" dirty="0">
                <a:solidFill>
                  <a:srgbClr val="FFFFFF"/>
                </a:solidFill>
                <a:cs typeface="Calibri"/>
              </a:rPr>
              <a:t>Max </a:t>
            </a:r>
            <a:r>
              <a:rPr sz="800" spc="-5" dirty="0">
                <a:solidFill>
                  <a:srgbClr val="FFFFFF"/>
                </a:solidFill>
                <a:cs typeface="Calibri"/>
              </a:rPr>
              <a:t>Delbrück Center for  Molecular Medicine in the  Helmholtz Association</a:t>
            </a:r>
            <a:r>
              <a:rPr sz="800" spc="10" dirty="0">
                <a:solidFill>
                  <a:srgbClr val="FFFFFF"/>
                </a:solidFill>
                <a:cs typeface="Calibri"/>
              </a:rPr>
              <a:t> </a:t>
            </a:r>
            <a:r>
              <a:rPr sz="800" spc="-5" dirty="0">
                <a:solidFill>
                  <a:srgbClr val="FFFFFF"/>
                </a:solidFill>
                <a:cs typeface="Calibri"/>
              </a:rPr>
              <a:t>(MDC)</a:t>
            </a:r>
            <a:endParaRPr sz="800">
              <a:solidFill>
                <a:prstClr val="black"/>
              </a:solidFill>
              <a:cs typeface="Calibri"/>
            </a:endParaRPr>
          </a:p>
        </p:txBody>
      </p:sp>
      <p:sp>
        <p:nvSpPr>
          <p:cNvPr id="14" name="object 14"/>
          <p:cNvSpPr/>
          <p:nvPr/>
        </p:nvSpPr>
        <p:spPr>
          <a:xfrm>
            <a:off x="7659309" y="2523795"/>
            <a:ext cx="174879" cy="175336"/>
          </a:xfrm>
          <a:prstGeom prst="rect">
            <a:avLst/>
          </a:prstGeom>
          <a:blipFill>
            <a:blip r:embed="rId6" cstate="print"/>
            <a:stretch>
              <a:fillRect/>
            </a:stretch>
          </a:blipFill>
        </p:spPr>
        <p:txBody>
          <a:bodyPr wrap="square" lIns="0" tIns="0" rIns="0" bIns="0" rtlCol="0"/>
          <a:lstStyle/>
          <a:p>
            <a:pPr defTabSz="910822"/>
            <a:endParaRPr smtClean="0">
              <a:solidFill>
                <a:prstClr val="black"/>
              </a:solidFill>
            </a:endParaRPr>
          </a:p>
        </p:txBody>
      </p:sp>
      <p:sp>
        <p:nvSpPr>
          <p:cNvPr id="15" name="object 15"/>
          <p:cNvSpPr/>
          <p:nvPr/>
        </p:nvSpPr>
        <p:spPr>
          <a:xfrm>
            <a:off x="7694753" y="2548127"/>
            <a:ext cx="107441" cy="85344"/>
          </a:xfrm>
          <a:prstGeom prst="rect">
            <a:avLst/>
          </a:prstGeom>
          <a:blipFill>
            <a:blip r:embed="rId7" cstate="print"/>
            <a:stretch>
              <a:fillRect/>
            </a:stretch>
          </a:blipFill>
        </p:spPr>
        <p:txBody>
          <a:bodyPr wrap="square" lIns="0" tIns="0" rIns="0" bIns="0" rtlCol="0"/>
          <a:lstStyle/>
          <a:p>
            <a:pPr defTabSz="910822"/>
            <a:endParaRPr smtClean="0">
              <a:solidFill>
                <a:prstClr val="black"/>
              </a:solidFill>
            </a:endParaRPr>
          </a:p>
        </p:txBody>
      </p:sp>
      <p:sp>
        <p:nvSpPr>
          <p:cNvPr id="16" name="object 16"/>
          <p:cNvSpPr/>
          <p:nvPr/>
        </p:nvSpPr>
        <p:spPr>
          <a:xfrm>
            <a:off x="7694716" y="2548168"/>
            <a:ext cx="107633" cy="85725"/>
          </a:xfrm>
          <a:custGeom>
            <a:avLst/>
            <a:gdLst/>
            <a:ahLst/>
            <a:cxnLst/>
            <a:rect l="l" t="t" r="r" b="b"/>
            <a:pathLst>
              <a:path w="143509" h="85725">
                <a:moveTo>
                  <a:pt x="143255" y="0"/>
                </a:moveTo>
                <a:lnTo>
                  <a:pt x="71627" y="85344"/>
                </a:lnTo>
                <a:lnTo>
                  <a:pt x="0" y="0"/>
                </a:lnTo>
                <a:lnTo>
                  <a:pt x="143255" y="0"/>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17" name="object 17"/>
          <p:cNvSpPr/>
          <p:nvPr/>
        </p:nvSpPr>
        <p:spPr>
          <a:xfrm>
            <a:off x="5735575" y="2819361"/>
            <a:ext cx="1013840" cy="376467"/>
          </a:xfrm>
          <a:prstGeom prst="rect">
            <a:avLst/>
          </a:prstGeom>
          <a:blipFill>
            <a:blip r:embed="rId8" cstate="print"/>
            <a:stretch>
              <a:fillRect/>
            </a:stretch>
          </a:blipFill>
        </p:spPr>
        <p:txBody>
          <a:bodyPr wrap="square" lIns="0" tIns="0" rIns="0" bIns="0" rtlCol="0"/>
          <a:lstStyle/>
          <a:p>
            <a:pPr defTabSz="910822"/>
            <a:endParaRPr smtClean="0">
              <a:solidFill>
                <a:prstClr val="black"/>
              </a:solidFill>
            </a:endParaRPr>
          </a:p>
        </p:txBody>
      </p:sp>
      <p:sp>
        <p:nvSpPr>
          <p:cNvPr id="18" name="object 18"/>
          <p:cNvSpPr/>
          <p:nvPr/>
        </p:nvSpPr>
        <p:spPr>
          <a:xfrm>
            <a:off x="5795052" y="2814917"/>
            <a:ext cx="894969" cy="416051"/>
          </a:xfrm>
          <a:prstGeom prst="rect">
            <a:avLst/>
          </a:prstGeom>
          <a:blipFill>
            <a:blip r:embed="rId9" cstate="print"/>
            <a:stretch>
              <a:fillRect/>
            </a:stretch>
          </a:blipFill>
        </p:spPr>
        <p:txBody>
          <a:bodyPr wrap="square" lIns="0" tIns="0" rIns="0" bIns="0" rtlCol="0"/>
          <a:lstStyle/>
          <a:p>
            <a:pPr defTabSz="910822"/>
            <a:endParaRPr smtClean="0">
              <a:solidFill>
                <a:prstClr val="black"/>
              </a:solidFill>
            </a:endParaRPr>
          </a:p>
        </p:txBody>
      </p:sp>
      <p:sp>
        <p:nvSpPr>
          <p:cNvPr id="19" name="object 19"/>
          <p:cNvSpPr/>
          <p:nvPr/>
        </p:nvSpPr>
        <p:spPr>
          <a:xfrm>
            <a:off x="5771007" y="2843783"/>
            <a:ext cx="946404" cy="286512"/>
          </a:xfrm>
          <a:prstGeom prst="rect">
            <a:avLst/>
          </a:prstGeom>
          <a:blipFill>
            <a:blip r:embed="rId10" cstate="print"/>
            <a:stretch>
              <a:fillRect/>
            </a:stretch>
          </a:blipFill>
        </p:spPr>
        <p:txBody>
          <a:bodyPr wrap="square" lIns="0" tIns="0" rIns="0" bIns="0" rtlCol="0"/>
          <a:lstStyle/>
          <a:p>
            <a:pPr defTabSz="910822"/>
            <a:endParaRPr smtClean="0">
              <a:solidFill>
                <a:prstClr val="black"/>
              </a:solidFill>
            </a:endParaRPr>
          </a:p>
        </p:txBody>
      </p:sp>
      <p:sp>
        <p:nvSpPr>
          <p:cNvPr id="20" name="object 20"/>
          <p:cNvSpPr/>
          <p:nvPr/>
        </p:nvSpPr>
        <p:spPr>
          <a:xfrm>
            <a:off x="5771079" y="2843783"/>
            <a:ext cx="946785" cy="287020"/>
          </a:xfrm>
          <a:custGeom>
            <a:avLst/>
            <a:gdLst/>
            <a:ahLst/>
            <a:cxnLst/>
            <a:rect l="l" t="t" r="r" b="b"/>
            <a:pathLst>
              <a:path w="1262379" h="287019">
                <a:moveTo>
                  <a:pt x="0" y="47751"/>
                </a:moveTo>
                <a:lnTo>
                  <a:pt x="3746" y="29146"/>
                </a:lnTo>
                <a:lnTo>
                  <a:pt x="13969" y="13970"/>
                </a:lnTo>
                <a:lnTo>
                  <a:pt x="29146" y="3746"/>
                </a:lnTo>
                <a:lnTo>
                  <a:pt x="47751" y="0"/>
                </a:lnTo>
                <a:lnTo>
                  <a:pt x="1214120" y="0"/>
                </a:lnTo>
                <a:lnTo>
                  <a:pt x="1232725" y="3746"/>
                </a:lnTo>
                <a:lnTo>
                  <a:pt x="1247902" y="13970"/>
                </a:lnTo>
                <a:lnTo>
                  <a:pt x="1258125" y="29146"/>
                </a:lnTo>
                <a:lnTo>
                  <a:pt x="1261872" y="47751"/>
                </a:lnTo>
                <a:lnTo>
                  <a:pt x="1261872" y="238760"/>
                </a:lnTo>
                <a:lnTo>
                  <a:pt x="1258125" y="257365"/>
                </a:lnTo>
                <a:lnTo>
                  <a:pt x="1247902" y="272541"/>
                </a:lnTo>
                <a:lnTo>
                  <a:pt x="1232725" y="282765"/>
                </a:lnTo>
                <a:lnTo>
                  <a:pt x="1214120" y="286512"/>
                </a:lnTo>
                <a:lnTo>
                  <a:pt x="47751" y="286512"/>
                </a:lnTo>
                <a:lnTo>
                  <a:pt x="29146" y="282765"/>
                </a:lnTo>
                <a:lnTo>
                  <a:pt x="13969" y="272541"/>
                </a:lnTo>
                <a:lnTo>
                  <a:pt x="3746" y="257365"/>
                </a:lnTo>
                <a:lnTo>
                  <a:pt x="0" y="238760"/>
                </a:lnTo>
                <a:lnTo>
                  <a:pt x="0" y="47751"/>
                </a:lnTo>
                <a:close/>
              </a:path>
            </a:pathLst>
          </a:custGeom>
          <a:ln w="9143">
            <a:solidFill>
              <a:srgbClr val="BD4A47"/>
            </a:solidFill>
          </a:ln>
        </p:spPr>
        <p:txBody>
          <a:bodyPr wrap="square" lIns="0" tIns="0" rIns="0" bIns="0" rtlCol="0"/>
          <a:lstStyle/>
          <a:p>
            <a:pPr defTabSz="910822"/>
            <a:endParaRPr smtClean="0">
              <a:solidFill>
                <a:prstClr val="black"/>
              </a:solidFill>
            </a:endParaRPr>
          </a:p>
        </p:txBody>
      </p:sp>
      <p:sp>
        <p:nvSpPr>
          <p:cNvPr id="21" name="object 21"/>
          <p:cNvSpPr txBox="1"/>
          <p:nvPr/>
        </p:nvSpPr>
        <p:spPr>
          <a:xfrm>
            <a:off x="5864353" y="2858742"/>
            <a:ext cx="762476" cy="492443"/>
          </a:xfrm>
          <a:prstGeom prst="rect">
            <a:avLst/>
          </a:prstGeom>
        </p:spPr>
        <p:txBody>
          <a:bodyPr vert="horz" wrap="square" lIns="0" tIns="0" rIns="0" bIns="0" rtlCol="0">
            <a:spAutoFit/>
          </a:bodyPr>
          <a:lstStyle/>
          <a:p>
            <a:pPr marL="12674" marR="5080" indent="61991" defTabSz="910822"/>
            <a:r>
              <a:rPr sz="800" spc="-5" dirty="0">
                <a:solidFill>
                  <a:srgbClr val="FFFFFF"/>
                </a:solidFill>
                <a:cs typeface="Calibri"/>
              </a:rPr>
              <a:t>Helmholtz Centre for  Infection Research</a:t>
            </a:r>
            <a:r>
              <a:rPr sz="800" dirty="0">
                <a:solidFill>
                  <a:srgbClr val="FFFFFF"/>
                </a:solidFill>
                <a:cs typeface="Calibri"/>
              </a:rPr>
              <a:t> </a:t>
            </a:r>
            <a:r>
              <a:rPr sz="800" spc="-5" dirty="0">
                <a:solidFill>
                  <a:srgbClr val="FFFFFF"/>
                </a:solidFill>
                <a:cs typeface="Calibri"/>
              </a:rPr>
              <a:t>(HZI)</a:t>
            </a:r>
            <a:endParaRPr sz="800">
              <a:solidFill>
                <a:prstClr val="black"/>
              </a:solidFill>
              <a:cs typeface="Calibri"/>
            </a:endParaRPr>
          </a:p>
        </p:txBody>
      </p:sp>
      <p:sp>
        <p:nvSpPr>
          <p:cNvPr id="22" name="object 22"/>
          <p:cNvSpPr/>
          <p:nvPr/>
        </p:nvSpPr>
        <p:spPr>
          <a:xfrm>
            <a:off x="6681979" y="2891027"/>
            <a:ext cx="131502" cy="233172"/>
          </a:xfrm>
          <a:prstGeom prst="rect">
            <a:avLst/>
          </a:prstGeom>
          <a:blipFill>
            <a:blip r:embed="rId11" cstate="print"/>
            <a:stretch>
              <a:fillRect/>
            </a:stretch>
          </a:blipFill>
        </p:spPr>
        <p:txBody>
          <a:bodyPr wrap="square" lIns="0" tIns="0" rIns="0" bIns="0" rtlCol="0"/>
          <a:lstStyle/>
          <a:p>
            <a:pPr defTabSz="910822"/>
            <a:endParaRPr smtClean="0">
              <a:solidFill>
                <a:prstClr val="black"/>
              </a:solidFill>
            </a:endParaRPr>
          </a:p>
        </p:txBody>
      </p:sp>
      <p:sp>
        <p:nvSpPr>
          <p:cNvPr id="23" name="object 23"/>
          <p:cNvSpPr/>
          <p:nvPr/>
        </p:nvSpPr>
        <p:spPr>
          <a:xfrm>
            <a:off x="6717410" y="2915479"/>
            <a:ext cx="64008" cy="143255"/>
          </a:xfrm>
          <a:prstGeom prst="rect">
            <a:avLst/>
          </a:prstGeom>
          <a:blipFill>
            <a:blip r:embed="rId12" cstate="print"/>
            <a:stretch>
              <a:fillRect/>
            </a:stretch>
          </a:blipFill>
        </p:spPr>
        <p:txBody>
          <a:bodyPr wrap="square" lIns="0" tIns="0" rIns="0" bIns="0" rtlCol="0"/>
          <a:lstStyle/>
          <a:p>
            <a:pPr defTabSz="910822"/>
            <a:endParaRPr smtClean="0">
              <a:solidFill>
                <a:prstClr val="black"/>
              </a:solidFill>
            </a:endParaRPr>
          </a:p>
        </p:txBody>
      </p:sp>
      <p:sp>
        <p:nvSpPr>
          <p:cNvPr id="24" name="object 24"/>
          <p:cNvSpPr/>
          <p:nvPr/>
        </p:nvSpPr>
        <p:spPr>
          <a:xfrm>
            <a:off x="6717411" y="2915442"/>
            <a:ext cx="64294" cy="143511"/>
          </a:xfrm>
          <a:custGeom>
            <a:avLst/>
            <a:gdLst/>
            <a:ahLst/>
            <a:cxnLst/>
            <a:rect l="l" t="t" r="r" b="b"/>
            <a:pathLst>
              <a:path w="85725" h="143510">
                <a:moveTo>
                  <a:pt x="0" y="0"/>
                </a:moveTo>
                <a:lnTo>
                  <a:pt x="85344" y="71627"/>
                </a:lnTo>
                <a:lnTo>
                  <a:pt x="0" y="143255"/>
                </a:lnTo>
                <a:lnTo>
                  <a:pt x="0" y="0"/>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25" name="object 25"/>
          <p:cNvSpPr/>
          <p:nvPr/>
        </p:nvSpPr>
        <p:spPr>
          <a:xfrm>
            <a:off x="4984624" y="4120981"/>
            <a:ext cx="923534" cy="509003"/>
          </a:xfrm>
          <a:prstGeom prst="rect">
            <a:avLst/>
          </a:prstGeom>
          <a:blipFill>
            <a:blip r:embed="rId13" cstate="print"/>
            <a:stretch>
              <a:fillRect/>
            </a:stretch>
          </a:blipFill>
        </p:spPr>
        <p:txBody>
          <a:bodyPr wrap="square" lIns="0" tIns="0" rIns="0" bIns="0" rtlCol="0"/>
          <a:lstStyle/>
          <a:p>
            <a:pPr defTabSz="910822"/>
            <a:endParaRPr smtClean="0">
              <a:solidFill>
                <a:prstClr val="black"/>
              </a:solidFill>
            </a:endParaRPr>
          </a:p>
        </p:txBody>
      </p:sp>
      <p:sp>
        <p:nvSpPr>
          <p:cNvPr id="26" name="object 26"/>
          <p:cNvSpPr/>
          <p:nvPr/>
        </p:nvSpPr>
        <p:spPr>
          <a:xfrm>
            <a:off x="5037255" y="4095052"/>
            <a:ext cx="818387" cy="595909"/>
          </a:xfrm>
          <a:prstGeom prst="rect">
            <a:avLst/>
          </a:prstGeom>
          <a:blipFill>
            <a:blip r:embed="rId14" cstate="print"/>
            <a:stretch>
              <a:fillRect/>
            </a:stretch>
          </a:blipFill>
        </p:spPr>
        <p:txBody>
          <a:bodyPr wrap="square" lIns="0" tIns="0" rIns="0" bIns="0" rtlCol="0"/>
          <a:lstStyle/>
          <a:p>
            <a:pPr defTabSz="910822"/>
            <a:endParaRPr smtClean="0">
              <a:solidFill>
                <a:prstClr val="black"/>
              </a:solidFill>
            </a:endParaRPr>
          </a:p>
        </p:txBody>
      </p:sp>
      <p:sp>
        <p:nvSpPr>
          <p:cNvPr id="27" name="object 27"/>
          <p:cNvSpPr/>
          <p:nvPr/>
        </p:nvSpPr>
        <p:spPr>
          <a:xfrm>
            <a:off x="5020061" y="4145279"/>
            <a:ext cx="856107" cy="419100"/>
          </a:xfrm>
          <a:prstGeom prst="rect">
            <a:avLst/>
          </a:prstGeom>
          <a:blipFill>
            <a:blip r:embed="rId15" cstate="print"/>
            <a:stretch>
              <a:fillRect/>
            </a:stretch>
          </a:blipFill>
        </p:spPr>
        <p:txBody>
          <a:bodyPr wrap="square" lIns="0" tIns="0" rIns="0" bIns="0" rtlCol="0"/>
          <a:lstStyle/>
          <a:p>
            <a:pPr defTabSz="910822"/>
            <a:endParaRPr smtClean="0">
              <a:solidFill>
                <a:prstClr val="black"/>
              </a:solidFill>
            </a:endParaRPr>
          </a:p>
        </p:txBody>
      </p:sp>
      <p:sp>
        <p:nvSpPr>
          <p:cNvPr id="28" name="object 28"/>
          <p:cNvSpPr/>
          <p:nvPr/>
        </p:nvSpPr>
        <p:spPr>
          <a:xfrm>
            <a:off x="5020057" y="4145279"/>
            <a:ext cx="856298" cy="419100"/>
          </a:xfrm>
          <a:custGeom>
            <a:avLst/>
            <a:gdLst/>
            <a:ahLst/>
            <a:cxnLst/>
            <a:rect l="l" t="t" r="r" b="b"/>
            <a:pathLst>
              <a:path w="1141729" h="419100">
                <a:moveTo>
                  <a:pt x="0" y="69850"/>
                </a:moveTo>
                <a:lnTo>
                  <a:pt x="5484" y="42648"/>
                </a:lnTo>
                <a:lnTo>
                  <a:pt x="20447" y="20447"/>
                </a:lnTo>
                <a:lnTo>
                  <a:pt x="42648" y="5484"/>
                </a:lnTo>
                <a:lnTo>
                  <a:pt x="69850" y="0"/>
                </a:lnTo>
                <a:lnTo>
                  <a:pt x="1071626" y="0"/>
                </a:lnTo>
                <a:lnTo>
                  <a:pt x="1098827" y="5484"/>
                </a:lnTo>
                <a:lnTo>
                  <a:pt x="1121028" y="20447"/>
                </a:lnTo>
                <a:lnTo>
                  <a:pt x="1135991" y="42648"/>
                </a:lnTo>
                <a:lnTo>
                  <a:pt x="1141476" y="69850"/>
                </a:lnTo>
                <a:lnTo>
                  <a:pt x="1141476" y="349250"/>
                </a:lnTo>
                <a:lnTo>
                  <a:pt x="1135991" y="376451"/>
                </a:lnTo>
                <a:lnTo>
                  <a:pt x="1121028" y="398653"/>
                </a:lnTo>
                <a:lnTo>
                  <a:pt x="1098827" y="413615"/>
                </a:lnTo>
                <a:lnTo>
                  <a:pt x="1071626" y="419100"/>
                </a:lnTo>
                <a:lnTo>
                  <a:pt x="69850" y="419100"/>
                </a:lnTo>
                <a:lnTo>
                  <a:pt x="42648" y="413615"/>
                </a:lnTo>
                <a:lnTo>
                  <a:pt x="20447" y="398653"/>
                </a:lnTo>
                <a:lnTo>
                  <a:pt x="5484" y="376451"/>
                </a:lnTo>
                <a:lnTo>
                  <a:pt x="0" y="349250"/>
                </a:lnTo>
                <a:lnTo>
                  <a:pt x="0" y="69850"/>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29" name="object 29"/>
          <p:cNvSpPr txBox="1"/>
          <p:nvPr/>
        </p:nvSpPr>
        <p:spPr>
          <a:xfrm>
            <a:off x="5112068" y="4142571"/>
            <a:ext cx="674370" cy="830997"/>
          </a:xfrm>
          <a:prstGeom prst="rect">
            <a:avLst/>
          </a:prstGeom>
        </p:spPr>
        <p:txBody>
          <a:bodyPr vert="horz" wrap="square" lIns="0" tIns="0" rIns="0" bIns="0" rtlCol="0">
            <a:spAutoFit/>
          </a:bodyPr>
          <a:lstStyle/>
          <a:p>
            <a:pPr marL="27190" marR="5080" indent="-15199" algn="just" defTabSz="910822"/>
            <a:r>
              <a:rPr sz="900" spc="-5" dirty="0">
                <a:solidFill>
                  <a:srgbClr val="FFFFFF"/>
                </a:solidFill>
                <a:cs typeface="Calibri"/>
              </a:rPr>
              <a:t>German Center</a:t>
            </a:r>
            <a:r>
              <a:rPr sz="900" spc="-60" dirty="0">
                <a:solidFill>
                  <a:srgbClr val="FFFFFF"/>
                </a:solidFill>
                <a:cs typeface="Calibri"/>
              </a:rPr>
              <a:t> </a:t>
            </a:r>
            <a:r>
              <a:rPr sz="900" dirty="0">
                <a:solidFill>
                  <a:srgbClr val="FFFFFF"/>
                </a:solidFill>
                <a:cs typeface="Calibri"/>
              </a:rPr>
              <a:t>for  </a:t>
            </a:r>
            <a:r>
              <a:rPr sz="900" spc="-5" dirty="0">
                <a:solidFill>
                  <a:srgbClr val="FFFFFF"/>
                </a:solidFill>
                <a:cs typeface="Calibri"/>
              </a:rPr>
              <a:t>Neurodegenrative  Diseases</a:t>
            </a:r>
            <a:r>
              <a:rPr sz="900" spc="-70" dirty="0">
                <a:solidFill>
                  <a:srgbClr val="FFFFFF"/>
                </a:solidFill>
                <a:cs typeface="Calibri"/>
              </a:rPr>
              <a:t> </a:t>
            </a:r>
            <a:r>
              <a:rPr sz="900" spc="-5" dirty="0">
                <a:solidFill>
                  <a:srgbClr val="FFFFFF"/>
                </a:solidFill>
                <a:cs typeface="Calibri"/>
              </a:rPr>
              <a:t>(DZNE)</a:t>
            </a:r>
            <a:endParaRPr sz="900">
              <a:solidFill>
                <a:prstClr val="black"/>
              </a:solidFill>
              <a:cs typeface="Calibri"/>
            </a:endParaRPr>
          </a:p>
        </p:txBody>
      </p:sp>
      <p:sp>
        <p:nvSpPr>
          <p:cNvPr id="30" name="object 30"/>
          <p:cNvSpPr/>
          <p:nvPr/>
        </p:nvSpPr>
        <p:spPr>
          <a:xfrm>
            <a:off x="5540192" y="4035603"/>
            <a:ext cx="174879" cy="175336"/>
          </a:xfrm>
          <a:prstGeom prst="rect">
            <a:avLst/>
          </a:prstGeom>
          <a:blipFill>
            <a:blip r:embed="rId16" cstate="print"/>
            <a:stretch>
              <a:fillRect/>
            </a:stretch>
          </a:blipFill>
        </p:spPr>
        <p:txBody>
          <a:bodyPr wrap="square" lIns="0" tIns="0" rIns="0" bIns="0" rtlCol="0"/>
          <a:lstStyle/>
          <a:p>
            <a:pPr defTabSz="910822"/>
            <a:endParaRPr smtClean="0">
              <a:solidFill>
                <a:prstClr val="black"/>
              </a:solidFill>
            </a:endParaRPr>
          </a:p>
        </p:txBody>
      </p:sp>
      <p:sp>
        <p:nvSpPr>
          <p:cNvPr id="31" name="object 31"/>
          <p:cNvSpPr/>
          <p:nvPr/>
        </p:nvSpPr>
        <p:spPr>
          <a:xfrm>
            <a:off x="5575610" y="4060008"/>
            <a:ext cx="107441" cy="85343"/>
          </a:xfrm>
          <a:prstGeom prst="rect">
            <a:avLst/>
          </a:prstGeom>
          <a:blipFill>
            <a:blip r:embed="rId17" cstate="print"/>
            <a:stretch>
              <a:fillRect/>
            </a:stretch>
          </a:blipFill>
        </p:spPr>
        <p:txBody>
          <a:bodyPr wrap="square" lIns="0" tIns="0" rIns="0" bIns="0" rtlCol="0"/>
          <a:lstStyle/>
          <a:p>
            <a:pPr defTabSz="910822"/>
            <a:endParaRPr smtClean="0">
              <a:solidFill>
                <a:prstClr val="black"/>
              </a:solidFill>
            </a:endParaRPr>
          </a:p>
        </p:txBody>
      </p:sp>
      <p:sp>
        <p:nvSpPr>
          <p:cNvPr id="32" name="object 32"/>
          <p:cNvSpPr/>
          <p:nvPr/>
        </p:nvSpPr>
        <p:spPr>
          <a:xfrm>
            <a:off x="5575606" y="4059940"/>
            <a:ext cx="107633" cy="85725"/>
          </a:xfrm>
          <a:custGeom>
            <a:avLst/>
            <a:gdLst/>
            <a:ahLst/>
            <a:cxnLst/>
            <a:rect l="l" t="t" r="r" b="b"/>
            <a:pathLst>
              <a:path w="143509" h="85725">
                <a:moveTo>
                  <a:pt x="0" y="85343"/>
                </a:moveTo>
                <a:lnTo>
                  <a:pt x="71627" y="0"/>
                </a:lnTo>
                <a:lnTo>
                  <a:pt x="143255" y="85343"/>
                </a:lnTo>
                <a:lnTo>
                  <a:pt x="0" y="85343"/>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33" name="object 33"/>
          <p:cNvSpPr/>
          <p:nvPr/>
        </p:nvSpPr>
        <p:spPr>
          <a:xfrm>
            <a:off x="5166431" y="4841817"/>
            <a:ext cx="922401" cy="507491"/>
          </a:xfrm>
          <a:prstGeom prst="rect">
            <a:avLst/>
          </a:prstGeom>
          <a:blipFill>
            <a:blip r:embed="rId18" cstate="print"/>
            <a:stretch>
              <a:fillRect/>
            </a:stretch>
          </a:blipFill>
        </p:spPr>
        <p:txBody>
          <a:bodyPr wrap="square" lIns="0" tIns="0" rIns="0" bIns="0" rtlCol="0"/>
          <a:lstStyle/>
          <a:p>
            <a:pPr defTabSz="910822"/>
            <a:endParaRPr smtClean="0">
              <a:solidFill>
                <a:prstClr val="black"/>
              </a:solidFill>
            </a:endParaRPr>
          </a:p>
        </p:txBody>
      </p:sp>
      <p:sp>
        <p:nvSpPr>
          <p:cNvPr id="34" name="object 34"/>
          <p:cNvSpPr/>
          <p:nvPr/>
        </p:nvSpPr>
        <p:spPr>
          <a:xfrm>
            <a:off x="5260087" y="4814380"/>
            <a:ext cx="737234" cy="595909"/>
          </a:xfrm>
          <a:prstGeom prst="rect">
            <a:avLst/>
          </a:prstGeom>
          <a:blipFill>
            <a:blip r:embed="rId19" cstate="print"/>
            <a:stretch>
              <a:fillRect/>
            </a:stretch>
          </a:blipFill>
        </p:spPr>
        <p:txBody>
          <a:bodyPr wrap="square" lIns="0" tIns="0" rIns="0" bIns="0" rtlCol="0"/>
          <a:lstStyle/>
          <a:p>
            <a:pPr defTabSz="910822"/>
            <a:endParaRPr smtClean="0">
              <a:solidFill>
                <a:prstClr val="black"/>
              </a:solidFill>
            </a:endParaRPr>
          </a:p>
        </p:txBody>
      </p:sp>
      <p:sp>
        <p:nvSpPr>
          <p:cNvPr id="35" name="object 35"/>
          <p:cNvSpPr/>
          <p:nvPr/>
        </p:nvSpPr>
        <p:spPr>
          <a:xfrm>
            <a:off x="5201794" y="4866137"/>
            <a:ext cx="854964" cy="417576"/>
          </a:xfrm>
          <a:prstGeom prst="rect">
            <a:avLst/>
          </a:prstGeom>
          <a:blipFill>
            <a:blip r:embed="rId20" cstate="print"/>
            <a:stretch>
              <a:fillRect/>
            </a:stretch>
          </a:blipFill>
        </p:spPr>
        <p:txBody>
          <a:bodyPr wrap="square" lIns="0" tIns="0" rIns="0" bIns="0" rtlCol="0"/>
          <a:lstStyle/>
          <a:p>
            <a:pPr defTabSz="910822"/>
            <a:endParaRPr smtClean="0">
              <a:solidFill>
                <a:prstClr val="black"/>
              </a:solidFill>
            </a:endParaRPr>
          </a:p>
        </p:txBody>
      </p:sp>
      <p:sp>
        <p:nvSpPr>
          <p:cNvPr id="36" name="object 36"/>
          <p:cNvSpPr/>
          <p:nvPr/>
        </p:nvSpPr>
        <p:spPr>
          <a:xfrm>
            <a:off x="5201868" y="4866162"/>
            <a:ext cx="855345" cy="417831"/>
          </a:xfrm>
          <a:custGeom>
            <a:avLst/>
            <a:gdLst/>
            <a:ahLst/>
            <a:cxnLst/>
            <a:rect l="l" t="t" r="r" b="b"/>
            <a:pathLst>
              <a:path w="1140459" h="417829">
                <a:moveTo>
                  <a:pt x="0" y="69596"/>
                </a:moveTo>
                <a:lnTo>
                  <a:pt x="5462" y="42487"/>
                </a:lnTo>
                <a:lnTo>
                  <a:pt x="20367" y="20367"/>
                </a:lnTo>
                <a:lnTo>
                  <a:pt x="42487" y="5462"/>
                </a:lnTo>
                <a:lnTo>
                  <a:pt x="69596" y="0"/>
                </a:lnTo>
                <a:lnTo>
                  <a:pt x="1070355" y="0"/>
                </a:lnTo>
                <a:lnTo>
                  <a:pt x="1097464" y="5462"/>
                </a:lnTo>
                <a:lnTo>
                  <a:pt x="1119584" y="20367"/>
                </a:lnTo>
                <a:lnTo>
                  <a:pt x="1134489" y="42487"/>
                </a:lnTo>
                <a:lnTo>
                  <a:pt x="1139952" y="69596"/>
                </a:lnTo>
                <a:lnTo>
                  <a:pt x="1139952" y="347980"/>
                </a:lnTo>
                <a:lnTo>
                  <a:pt x="1134489" y="375088"/>
                </a:lnTo>
                <a:lnTo>
                  <a:pt x="1119584" y="397208"/>
                </a:lnTo>
                <a:lnTo>
                  <a:pt x="1097464" y="412113"/>
                </a:lnTo>
                <a:lnTo>
                  <a:pt x="1070355" y="417576"/>
                </a:lnTo>
                <a:lnTo>
                  <a:pt x="69596" y="417576"/>
                </a:lnTo>
                <a:lnTo>
                  <a:pt x="42487" y="412113"/>
                </a:lnTo>
                <a:lnTo>
                  <a:pt x="20367" y="397208"/>
                </a:lnTo>
                <a:lnTo>
                  <a:pt x="5462" y="375088"/>
                </a:lnTo>
                <a:lnTo>
                  <a:pt x="0" y="347980"/>
                </a:lnTo>
                <a:lnTo>
                  <a:pt x="0" y="69596"/>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37" name="object 37"/>
          <p:cNvSpPr txBox="1"/>
          <p:nvPr/>
        </p:nvSpPr>
        <p:spPr>
          <a:xfrm>
            <a:off x="5335216" y="4862496"/>
            <a:ext cx="589121" cy="692497"/>
          </a:xfrm>
          <a:prstGeom prst="rect">
            <a:avLst/>
          </a:prstGeom>
        </p:spPr>
        <p:txBody>
          <a:bodyPr vert="horz" wrap="square" lIns="0" tIns="0" rIns="0" bIns="0" rtlCol="0">
            <a:spAutoFit/>
          </a:bodyPr>
          <a:lstStyle/>
          <a:p>
            <a:pPr marL="12674" marR="5080" indent="-635" algn="ctr" defTabSz="910822"/>
            <a:r>
              <a:rPr sz="900" spc="-5" dirty="0">
                <a:solidFill>
                  <a:srgbClr val="FFFFFF"/>
                </a:solidFill>
                <a:cs typeface="Calibri"/>
              </a:rPr>
              <a:t>German Cancer  Research</a:t>
            </a:r>
            <a:r>
              <a:rPr sz="900" spc="-65" dirty="0">
                <a:solidFill>
                  <a:srgbClr val="FFFFFF"/>
                </a:solidFill>
                <a:cs typeface="Calibri"/>
              </a:rPr>
              <a:t> </a:t>
            </a:r>
            <a:r>
              <a:rPr sz="900" spc="-5" dirty="0">
                <a:solidFill>
                  <a:srgbClr val="FFFFFF"/>
                </a:solidFill>
                <a:cs typeface="Calibri"/>
              </a:rPr>
              <a:t>Centre  (DKFZ)</a:t>
            </a:r>
            <a:endParaRPr sz="900">
              <a:solidFill>
                <a:prstClr val="black"/>
              </a:solidFill>
              <a:cs typeface="Calibri"/>
            </a:endParaRPr>
          </a:p>
        </p:txBody>
      </p:sp>
      <p:sp>
        <p:nvSpPr>
          <p:cNvPr id="38" name="object 38"/>
          <p:cNvSpPr/>
          <p:nvPr/>
        </p:nvSpPr>
        <p:spPr>
          <a:xfrm>
            <a:off x="6021323" y="4924121"/>
            <a:ext cx="131502" cy="233171"/>
          </a:xfrm>
          <a:prstGeom prst="rect">
            <a:avLst/>
          </a:prstGeom>
          <a:blipFill>
            <a:blip r:embed="rId11" cstate="print"/>
            <a:stretch>
              <a:fillRect/>
            </a:stretch>
          </a:blipFill>
        </p:spPr>
        <p:txBody>
          <a:bodyPr wrap="square" lIns="0" tIns="0" rIns="0" bIns="0" rtlCol="0"/>
          <a:lstStyle/>
          <a:p>
            <a:pPr defTabSz="910822"/>
            <a:endParaRPr smtClean="0">
              <a:solidFill>
                <a:prstClr val="black"/>
              </a:solidFill>
            </a:endParaRPr>
          </a:p>
        </p:txBody>
      </p:sp>
      <p:sp>
        <p:nvSpPr>
          <p:cNvPr id="39" name="object 39"/>
          <p:cNvSpPr/>
          <p:nvPr/>
        </p:nvSpPr>
        <p:spPr>
          <a:xfrm>
            <a:off x="6056759" y="4948433"/>
            <a:ext cx="64008" cy="143256"/>
          </a:xfrm>
          <a:prstGeom prst="rect">
            <a:avLst/>
          </a:prstGeom>
          <a:blipFill>
            <a:blip r:embed="rId21" cstate="print"/>
            <a:stretch>
              <a:fillRect/>
            </a:stretch>
          </a:blipFill>
        </p:spPr>
        <p:txBody>
          <a:bodyPr wrap="square" lIns="0" tIns="0" rIns="0" bIns="0" rtlCol="0"/>
          <a:lstStyle/>
          <a:p>
            <a:pPr defTabSz="910822"/>
            <a:endParaRPr smtClean="0">
              <a:solidFill>
                <a:prstClr val="black"/>
              </a:solidFill>
            </a:endParaRPr>
          </a:p>
        </p:txBody>
      </p:sp>
      <p:sp>
        <p:nvSpPr>
          <p:cNvPr id="40" name="object 40"/>
          <p:cNvSpPr/>
          <p:nvPr/>
        </p:nvSpPr>
        <p:spPr>
          <a:xfrm>
            <a:off x="6056757" y="4948458"/>
            <a:ext cx="64294" cy="143511"/>
          </a:xfrm>
          <a:custGeom>
            <a:avLst/>
            <a:gdLst/>
            <a:ahLst/>
            <a:cxnLst/>
            <a:rect l="l" t="t" r="r" b="b"/>
            <a:pathLst>
              <a:path w="85725" h="143510">
                <a:moveTo>
                  <a:pt x="0" y="0"/>
                </a:moveTo>
                <a:lnTo>
                  <a:pt x="85344" y="71628"/>
                </a:lnTo>
                <a:lnTo>
                  <a:pt x="0" y="143256"/>
                </a:lnTo>
                <a:lnTo>
                  <a:pt x="0" y="0"/>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41" name="object 41"/>
          <p:cNvSpPr/>
          <p:nvPr/>
        </p:nvSpPr>
        <p:spPr>
          <a:xfrm>
            <a:off x="6192832" y="5952747"/>
            <a:ext cx="1220723" cy="507492"/>
          </a:xfrm>
          <a:prstGeom prst="rect">
            <a:avLst/>
          </a:prstGeom>
          <a:blipFill>
            <a:blip r:embed="rId22" cstate="print"/>
            <a:stretch>
              <a:fillRect/>
            </a:stretch>
          </a:blipFill>
        </p:spPr>
        <p:txBody>
          <a:bodyPr wrap="square" lIns="0" tIns="0" rIns="0" bIns="0" rtlCol="0"/>
          <a:lstStyle/>
          <a:p>
            <a:pPr defTabSz="910822"/>
            <a:endParaRPr smtClean="0">
              <a:solidFill>
                <a:prstClr val="black"/>
              </a:solidFill>
            </a:endParaRPr>
          </a:p>
        </p:txBody>
      </p:sp>
      <p:sp>
        <p:nvSpPr>
          <p:cNvPr id="42" name="object 42"/>
          <p:cNvSpPr/>
          <p:nvPr/>
        </p:nvSpPr>
        <p:spPr>
          <a:xfrm>
            <a:off x="6251070" y="5952745"/>
            <a:ext cx="1102994" cy="537947"/>
          </a:xfrm>
          <a:prstGeom prst="rect">
            <a:avLst/>
          </a:prstGeom>
          <a:blipFill>
            <a:blip r:embed="rId23" cstate="print"/>
            <a:stretch>
              <a:fillRect/>
            </a:stretch>
          </a:blipFill>
        </p:spPr>
        <p:txBody>
          <a:bodyPr wrap="square" lIns="0" tIns="0" rIns="0" bIns="0" rtlCol="0"/>
          <a:lstStyle/>
          <a:p>
            <a:pPr defTabSz="910822"/>
            <a:endParaRPr smtClean="0">
              <a:solidFill>
                <a:prstClr val="black"/>
              </a:solidFill>
            </a:endParaRPr>
          </a:p>
        </p:txBody>
      </p:sp>
      <p:sp>
        <p:nvSpPr>
          <p:cNvPr id="43" name="object 43"/>
          <p:cNvSpPr/>
          <p:nvPr/>
        </p:nvSpPr>
        <p:spPr>
          <a:xfrm>
            <a:off x="6228249" y="5977133"/>
            <a:ext cx="1153287" cy="417576"/>
          </a:xfrm>
          <a:prstGeom prst="rect">
            <a:avLst/>
          </a:prstGeom>
          <a:blipFill>
            <a:blip r:embed="rId24" cstate="print"/>
            <a:stretch>
              <a:fillRect/>
            </a:stretch>
          </a:blipFill>
        </p:spPr>
        <p:txBody>
          <a:bodyPr wrap="square" lIns="0" tIns="0" rIns="0" bIns="0" rtlCol="0"/>
          <a:lstStyle/>
          <a:p>
            <a:pPr defTabSz="910822"/>
            <a:endParaRPr smtClean="0">
              <a:solidFill>
                <a:prstClr val="black"/>
              </a:solidFill>
            </a:endParaRPr>
          </a:p>
        </p:txBody>
      </p:sp>
      <p:sp>
        <p:nvSpPr>
          <p:cNvPr id="44" name="object 44"/>
          <p:cNvSpPr/>
          <p:nvPr/>
        </p:nvSpPr>
        <p:spPr>
          <a:xfrm>
            <a:off x="6228208" y="5977158"/>
            <a:ext cx="1153478" cy="417831"/>
          </a:xfrm>
          <a:custGeom>
            <a:avLst/>
            <a:gdLst/>
            <a:ahLst/>
            <a:cxnLst/>
            <a:rect l="l" t="t" r="r" b="b"/>
            <a:pathLst>
              <a:path w="1537970" h="417829">
                <a:moveTo>
                  <a:pt x="0" y="69596"/>
                </a:moveTo>
                <a:lnTo>
                  <a:pt x="5462" y="42508"/>
                </a:lnTo>
                <a:lnTo>
                  <a:pt x="20367" y="20386"/>
                </a:lnTo>
                <a:lnTo>
                  <a:pt x="42487" y="5470"/>
                </a:lnTo>
                <a:lnTo>
                  <a:pt x="69596" y="0"/>
                </a:lnTo>
                <a:lnTo>
                  <a:pt x="1468120" y="0"/>
                </a:lnTo>
                <a:lnTo>
                  <a:pt x="1495228" y="5470"/>
                </a:lnTo>
                <a:lnTo>
                  <a:pt x="1517348" y="20386"/>
                </a:lnTo>
                <a:lnTo>
                  <a:pt x="1532253" y="42508"/>
                </a:lnTo>
                <a:lnTo>
                  <a:pt x="1537716" y="69596"/>
                </a:lnTo>
                <a:lnTo>
                  <a:pt x="1537716" y="347980"/>
                </a:lnTo>
                <a:lnTo>
                  <a:pt x="1532253" y="375067"/>
                </a:lnTo>
                <a:lnTo>
                  <a:pt x="1517348" y="397189"/>
                </a:lnTo>
                <a:lnTo>
                  <a:pt x="1495228" y="412105"/>
                </a:lnTo>
                <a:lnTo>
                  <a:pt x="1468120" y="417576"/>
                </a:lnTo>
                <a:lnTo>
                  <a:pt x="69596" y="417576"/>
                </a:lnTo>
                <a:lnTo>
                  <a:pt x="42487" y="412105"/>
                </a:lnTo>
                <a:lnTo>
                  <a:pt x="20367" y="397189"/>
                </a:lnTo>
                <a:lnTo>
                  <a:pt x="5462" y="375067"/>
                </a:lnTo>
                <a:lnTo>
                  <a:pt x="0" y="347980"/>
                </a:lnTo>
                <a:lnTo>
                  <a:pt x="0" y="69596"/>
                </a:lnTo>
                <a:close/>
              </a:path>
            </a:pathLst>
          </a:custGeom>
          <a:ln w="9144">
            <a:solidFill>
              <a:srgbClr val="BD4A47"/>
            </a:solidFill>
          </a:ln>
        </p:spPr>
        <p:txBody>
          <a:bodyPr wrap="square" lIns="0" tIns="0" rIns="0" bIns="0" rtlCol="0"/>
          <a:lstStyle/>
          <a:p>
            <a:pPr defTabSz="910822"/>
            <a:endParaRPr smtClean="0">
              <a:solidFill>
                <a:prstClr val="black"/>
              </a:solidFill>
            </a:endParaRPr>
          </a:p>
        </p:txBody>
      </p:sp>
      <p:sp>
        <p:nvSpPr>
          <p:cNvPr id="45" name="object 45"/>
          <p:cNvSpPr txBox="1"/>
          <p:nvPr/>
        </p:nvSpPr>
        <p:spPr>
          <a:xfrm>
            <a:off x="6319933" y="5997856"/>
            <a:ext cx="970598" cy="615553"/>
          </a:xfrm>
          <a:prstGeom prst="rect">
            <a:avLst/>
          </a:prstGeom>
        </p:spPr>
        <p:txBody>
          <a:bodyPr vert="horz" wrap="square" lIns="0" tIns="0" rIns="0" bIns="0" rtlCol="0">
            <a:spAutoFit/>
          </a:bodyPr>
          <a:lstStyle/>
          <a:p>
            <a:pPr marL="12674" marR="5080" indent="66410" algn="just" defTabSz="910822"/>
            <a:r>
              <a:rPr sz="800" spc="-5" dirty="0">
                <a:solidFill>
                  <a:srgbClr val="FFFFFF"/>
                </a:solidFill>
                <a:cs typeface="Calibri"/>
              </a:rPr>
              <a:t>Helmholtz Centre Munich </a:t>
            </a:r>
            <a:r>
              <a:rPr sz="800" dirty="0">
                <a:solidFill>
                  <a:srgbClr val="FFFFFF"/>
                </a:solidFill>
                <a:cs typeface="Calibri"/>
              </a:rPr>
              <a:t>–  German </a:t>
            </a:r>
            <a:r>
              <a:rPr sz="800" spc="-5" dirty="0">
                <a:solidFill>
                  <a:srgbClr val="FFFFFF"/>
                </a:solidFill>
                <a:cs typeface="Calibri"/>
              </a:rPr>
              <a:t>Research Center for  Environmental Health</a:t>
            </a:r>
            <a:r>
              <a:rPr sz="800" spc="-10" dirty="0">
                <a:solidFill>
                  <a:srgbClr val="FFFFFF"/>
                </a:solidFill>
                <a:cs typeface="Calibri"/>
              </a:rPr>
              <a:t> </a:t>
            </a:r>
            <a:r>
              <a:rPr sz="800" spc="-5" dirty="0">
                <a:solidFill>
                  <a:srgbClr val="FFFFFF"/>
                </a:solidFill>
                <a:cs typeface="Calibri"/>
              </a:rPr>
              <a:t>(HMGU)</a:t>
            </a:r>
            <a:endParaRPr sz="800">
              <a:solidFill>
                <a:prstClr val="black"/>
              </a:solidFill>
              <a:cs typeface="Calibri"/>
            </a:endParaRPr>
          </a:p>
        </p:txBody>
      </p:sp>
      <p:sp>
        <p:nvSpPr>
          <p:cNvPr id="46" name="object 46"/>
          <p:cNvSpPr/>
          <p:nvPr/>
        </p:nvSpPr>
        <p:spPr>
          <a:xfrm>
            <a:off x="7135803" y="5867401"/>
            <a:ext cx="212655" cy="175336"/>
          </a:xfrm>
          <a:prstGeom prst="rect">
            <a:avLst/>
          </a:prstGeom>
          <a:blipFill>
            <a:blip r:embed="rId25" cstate="print"/>
            <a:stretch>
              <a:fillRect/>
            </a:stretch>
          </a:blipFill>
        </p:spPr>
        <p:txBody>
          <a:bodyPr wrap="square" lIns="0" tIns="0" rIns="0" bIns="0" rtlCol="0"/>
          <a:lstStyle/>
          <a:p>
            <a:pPr defTabSz="910822"/>
            <a:endParaRPr smtClean="0">
              <a:solidFill>
                <a:prstClr val="black"/>
              </a:solidFill>
            </a:endParaRPr>
          </a:p>
        </p:txBody>
      </p:sp>
      <p:sp>
        <p:nvSpPr>
          <p:cNvPr id="47" name="object 47"/>
          <p:cNvSpPr/>
          <p:nvPr/>
        </p:nvSpPr>
        <p:spPr>
          <a:xfrm>
            <a:off x="7171242" y="5891905"/>
            <a:ext cx="145161" cy="85343"/>
          </a:xfrm>
          <a:prstGeom prst="rect">
            <a:avLst/>
          </a:prstGeom>
          <a:blipFill>
            <a:blip r:embed="rId26" cstate="print"/>
            <a:stretch>
              <a:fillRect/>
            </a:stretch>
          </a:blipFill>
        </p:spPr>
        <p:txBody>
          <a:bodyPr wrap="square" lIns="0" tIns="0" rIns="0" bIns="0" rtlCol="0"/>
          <a:lstStyle/>
          <a:p>
            <a:pPr defTabSz="910822"/>
            <a:endParaRPr smtClean="0">
              <a:solidFill>
                <a:prstClr val="black"/>
              </a:solidFill>
            </a:endParaRPr>
          </a:p>
        </p:txBody>
      </p:sp>
      <p:sp>
        <p:nvSpPr>
          <p:cNvPr id="48" name="object 48"/>
          <p:cNvSpPr/>
          <p:nvPr/>
        </p:nvSpPr>
        <p:spPr>
          <a:xfrm>
            <a:off x="7171183" y="5891820"/>
            <a:ext cx="145256" cy="85725"/>
          </a:xfrm>
          <a:custGeom>
            <a:avLst/>
            <a:gdLst/>
            <a:ahLst/>
            <a:cxnLst/>
            <a:rect l="l" t="t" r="r" b="b"/>
            <a:pathLst>
              <a:path w="193675" h="85725">
                <a:moveTo>
                  <a:pt x="0" y="85343"/>
                </a:moveTo>
                <a:lnTo>
                  <a:pt x="96774" y="0"/>
                </a:lnTo>
                <a:lnTo>
                  <a:pt x="193548" y="85343"/>
                </a:lnTo>
                <a:lnTo>
                  <a:pt x="0" y="85343"/>
                </a:lnTo>
                <a:close/>
              </a:path>
            </a:pathLst>
          </a:custGeom>
          <a:ln w="9143">
            <a:solidFill>
              <a:srgbClr val="BD4A47"/>
            </a:solidFill>
          </a:ln>
        </p:spPr>
        <p:txBody>
          <a:bodyPr wrap="square" lIns="0" tIns="0" rIns="0" bIns="0" rtlCol="0"/>
          <a:lstStyle/>
          <a:p>
            <a:pPr defTabSz="910822"/>
            <a:endParaRPr smtClean="0">
              <a:solidFill>
                <a:prstClr val="black"/>
              </a:solidFill>
            </a:endParaRPr>
          </a:p>
        </p:txBody>
      </p:sp>
      <p:sp>
        <p:nvSpPr>
          <p:cNvPr id="49" name="object 49"/>
          <p:cNvSpPr/>
          <p:nvPr/>
        </p:nvSpPr>
        <p:spPr>
          <a:xfrm>
            <a:off x="8368751" y="1723455"/>
            <a:ext cx="242411" cy="377825"/>
          </a:xfrm>
          <a:custGeom>
            <a:avLst/>
            <a:gdLst/>
            <a:ahLst/>
            <a:cxnLst/>
            <a:rect l="l" t="t" r="r" b="b"/>
            <a:pathLst>
              <a:path w="323215" h="377825">
                <a:moveTo>
                  <a:pt x="0" y="173100"/>
                </a:moveTo>
                <a:lnTo>
                  <a:pt x="45211" y="377444"/>
                </a:lnTo>
                <a:lnTo>
                  <a:pt x="249554" y="332105"/>
                </a:lnTo>
                <a:lnTo>
                  <a:pt x="187198" y="292354"/>
                </a:lnTo>
                <a:lnTo>
                  <a:pt x="237859" y="212851"/>
                </a:lnTo>
                <a:lnTo>
                  <a:pt x="62356" y="212851"/>
                </a:lnTo>
                <a:lnTo>
                  <a:pt x="0" y="173100"/>
                </a:lnTo>
                <a:close/>
              </a:path>
              <a:path w="323215" h="377825">
                <a:moveTo>
                  <a:pt x="197993" y="0"/>
                </a:moveTo>
                <a:lnTo>
                  <a:pt x="62356" y="212851"/>
                </a:lnTo>
                <a:lnTo>
                  <a:pt x="237859" y="212851"/>
                </a:lnTo>
                <a:lnTo>
                  <a:pt x="322833" y="79501"/>
                </a:lnTo>
                <a:lnTo>
                  <a:pt x="197993" y="0"/>
                </a:lnTo>
                <a:close/>
              </a:path>
            </a:pathLst>
          </a:custGeom>
          <a:solidFill>
            <a:srgbClr val="FF0000"/>
          </a:solidFill>
        </p:spPr>
        <p:txBody>
          <a:bodyPr wrap="square" lIns="0" tIns="0" rIns="0" bIns="0" rtlCol="0"/>
          <a:lstStyle/>
          <a:p>
            <a:pPr defTabSz="910822"/>
            <a:endParaRPr smtClean="0">
              <a:solidFill>
                <a:prstClr val="black"/>
              </a:solidFill>
            </a:endParaRPr>
          </a:p>
        </p:txBody>
      </p:sp>
      <p:sp>
        <p:nvSpPr>
          <p:cNvPr id="50" name="object 50"/>
          <p:cNvSpPr txBox="1"/>
          <p:nvPr/>
        </p:nvSpPr>
        <p:spPr>
          <a:xfrm>
            <a:off x="533578" y="4329602"/>
            <a:ext cx="256480" cy="1710055"/>
          </a:xfrm>
          <a:prstGeom prst="rect">
            <a:avLst/>
          </a:prstGeom>
        </p:spPr>
        <p:txBody>
          <a:bodyPr vert="vert270" wrap="square" lIns="0" tIns="0" rIns="0" bIns="0" rtlCol="0">
            <a:spAutoFit/>
          </a:bodyPr>
          <a:lstStyle/>
          <a:p>
            <a:pPr marL="12674" defTabSz="910822">
              <a:lnSpc>
                <a:spcPts val="2005"/>
              </a:lnSpc>
            </a:pPr>
            <a:r>
              <a:rPr sz="2000" dirty="0">
                <a:solidFill>
                  <a:prstClr val="black"/>
                </a:solidFill>
                <a:cs typeface="Calibri"/>
              </a:rPr>
              <a:t>Bas</a:t>
            </a:r>
            <a:r>
              <a:rPr sz="2000" spc="-10" dirty="0">
                <a:solidFill>
                  <a:prstClr val="black"/>
                </a:solidFill>
                <a:cs typeface="Calibri"/>
              </a:rPr>
              <a:t>i</a:t>
            </a:r>
            <a:r>
              <a:rPr sz="2000" dirty="0">
                <a:solidFill>
                  <a:prstClr val="black"/>
                </a:solidFill>
                <a:cs typeface="Calibri"/>
              </a:rPr>
              <a:t>c</a:t>
            </a:r>
            <a:r>
              <a:rPr sz="2000" spc="5" dirty="0">
                <a:solidFill>
                  <a:prstClr val="black"/>
                </a:solidFill>
                <a:cs typeface="Calibri"/>
              </a:rPr>
              <a:t> </a:t>
            </a:r>
            <a:r>
              <a:rPr sz="2000" spc="-45" dirty="0">
                <a:solidFill>
                  <a:prstClr val="black"/>
                </a:solidFill>
                <a:cs typeface="Calibri"/>
              </a:rPr>
              <a:t>F</a:t>
            </a:r>
            <a:r>
              <a:rPr sz="2000" dirty="0">
                <a:solidFill>
                  <a:prstClr val="black"/>
                </a:solidFill>
                <a:cs typeface="Calibri"/>
              </a:rPr>
              <a:t>acts </a:t>
            </a:r>
            <a:r>
              <a:rPr sz="2000" spc="5" dirty="0">
                <a:solidFill>
                  <a:prstClr val="black"/>
                </a:solidFill>
                <a:cs typeface="Calibri"/>
              </a:rPr>
              <a:t>2</a:t>
            </a:r>
            <a:r>
              <a:rPr sz="2000" dirty="0">
                <a:solidFill>
                  <a:prstClr val="black"/>
                </a:solidFill>
                <a:cs typeface="Calibri"/>
              </a:rPr>
              <a:t>0</a:t>
            </a:r>
            <a:r>
              <a:rPr sz="2000" spc="5" dirty="0">
                <a:solidFill>
                  <a:prstClr val="black"/>
                </a:solidFill>
                <a:cs typeface="Calibri"/>
              </a:rPr>
              <a:t>1</a:t>
            </a:r>
            <a:r>
              <a:rPr sz="2000" dirty="0">
                <a:solidFill>
                  <a:prstClr val="black"/>
                </a:solidFill>
                <a:cs typeface="Calibri"/>
              </a:rPr>
              <a:t>4</a:t>
            </a:r>
            <a:endParaRPr sz="2000">
              <a:solidFill>
                <a:prstClr val="black"/>
              </a:solidFill>
              <a:cs typeface="Calibri"/>
            </a:endParaRPr>
          </a:p>
        </p:txBody>
      </p:sp>
      <p:sp>
        <p:nvSpPr>
          <p:cNvPr id="53" name="object 53"/>
          <p:cNvSpPr txBox="1">
            <a:spLocks noGrp="1"/>
          </p:cNvSpPr>
          <p:nvPr>
            <p:ph type="sldNum" sz="quarter" idx="7"/>
          </p:nvPr>
        </p:nvSpPr>
        <p:spPr>
          <a:xfrm>
            <a:off x="436933" y="6630569"/>
            <a:ext cx="206216" cy="205184"/>
          </a:xfrm>
          <a:prstGeom prst="rect">
            <a:avLst/>
          </a:prstGeom>
        </p:spPr>
        <p:txBody>
          <a:bodyPr vert="horz" wrap="square" lIns="0" tIns="0" rIns="0" bIns="0" rtlCol="0">
            <a:spAutoFit/>
          </a:bodyPr>
          <a:lstStyle/>
          <a:p>
            <a:pPr marL="12674">
              <a:lnSpc>
                <a:spcPts val="760"/>
              </a:lnSpc>
            </a:pPr>
            <a:r>
              <a:rPr spc="-10" dirty="0">
                <a:solidFill>
                  <a:prstClr val="white"/>
                </a:solidFill>
              </a:rPr>
              <a:t>Page</a:t>
            </a:r>
            <a:r>
              <a:rPr spc="-75" dirty="0">
                <a:solidFill>
                  <a:prstClr val="white"/>
                </a:solidFill>
              </a:rPr>
              <a:t> </a:t>
            </a:r>
            <a:fld id="{81D60167-4931-47E6-BA6A-407CBD079E47}" type="slidenum">
              <a:rPr spc="-5" dirty="0">
                <a:solidFill>
                  <a:prstClr val="white"/>
                </a:solidFill>
              </a:rPr>
              <a:pPr marL="12674">
                <a:lnSpc>
                  <a:spcPts val="760"/>
                </a:lnSpc>
              </a:pPr>
              <a:t>23</a:t>
            </a:fld>
            <a:endParaRPr spc="-5" dirty="0">
              <a:solidFill>
                <a:prstClr val="white"/>
              </a:solidFill>
            </a:endParaRPr>
          </a:p>
        </p:txBody>
      </p:sp>
      <p:sp>
        <p:nvSpPr>
          <p:cNvPr id="51" name="object 51"/>
          <p:cNvSpPr txBox="1"/>
          <p:nvPr/>
        </p:nvSpPr>
        <p:spPr>
          <a:xfrm>
            <a:off x="8165022" y="3183609"/>
            <a:ext cx="190024" cy="246221"/>
          </a:xfrm>
          <a:prstGeom prst="rect">
            <a:avLst/>
          </a:prstGeom>
        </p:spPr>
        <p:txBody>
          <a:bodyPr vert="horz" wrap="square" lIns="0" tIns="0" rIns="0" bIns="0" rtlCol="0">
            <a:spAutoFit/>
          </a:bodyPr>
          <a:lstStyle/>
          <a:p>
            <a:pPr marL="12674" defTabSz="910822"/>
            <a:r>
              <a:rPr sz="800" spc="-5" dirty="0">
                <a:solidFill>
                  <a:srgbClr val="FFFFFF"/>
                </a:solidFill>
                <a:cs typeface="Calibri"/>
              </a:rPr>
              <a:t>(</a:t>
            </a:r>
            <a:r>
              <a:rPr sz="800" dirty="0">
                <a:solidFill>
                  <a:srgbClr val="FFFFFF"/>
                </a:solidFill>
                <a:cs typeface="Calibri"/>
              </a:rPr>
              <a:t>H</a:t>
            </a:r>
            <a:r>
              <a:rPr sz="800" spc="-5" dirty="0">
                <a:solidFill>
                  <a:srgbClr val="FFFFFF"/>
                </a:solidFill>
                <a:cs typeface="Calibri"/>
              </a:rPr>
              <a:t>Z</a:t>
            </a:r>
            <a:r>
              <a:rPr sz="800" spc="-10" dirty="0">
                <a:solidFill>
                  <a:srgbClr val="FFFFFF"/>
                </a:solidFill>
                <a:cs typeface="Calibri"/>
              </a:rPr>
              <a:t>B</a:t>
            </a:r>
            <a:r>
              <a:rPr sz="800" dirty="0">
                <a:solidFill>
                  <a:srgbClr val="FFFFFF"/>
                </a:solidFill>
                <a:cs typeface="Calibri"/>
              </a:rPr>
              <a:t>)</a:t>
            </a:r>
            <a:endParaRPr sz="800">
              <a:solidFill>
                <a:prstClr val="black"/>
              </a:solidFill>
              <a:cs typeface="Calibri"/>
            </a:endParaRPr>
          </a:p>
        </p:txBody>
      </p:sp>
      <p:sp>
        <p:nvSpPr>
          <p:cNvPr id="52" name="object 52"/>
          <p:cNvSpPr txBox="1"/>
          <p:nvPr/>
        </p:nvSpPr>
        <p:spPr>
          <a:xfrm>
            <a:off x="7203984" y="3911148"/>
            <a:ext cx="185261" cy="246221"/>
          </a:xfrm>
          <a:prstGeom prst="rect">
            <a:avLst/>
          </a:prstGeom>
        </p:spPr>
        <p:txBody>
          <a:bodyPr vert="horz" wrap="square" lIns="0" tIns="0" rIns="0" bIns="0" rtlCol="0">
            <a:spAutoFit/>
          </a:bodyPr>
          <a:lstStyle/>
          <a:p>
            <a:pPr marL="12674" defTabSz="910822"/>
            <a:r>
              <a:rPr sz="800" spc="-5" dirty="0">
                <a:solidFill>
                  <a:srgbClr val="FFFFFF"/>
                </a:solidFill>
                <a:cs typeface="Calibri"/>
              </a:rPr>
              <a:t>(</a:t>
            </a:r>
            <a:r>
              <a:rPr sz="800" dirty="0">
                <a:solidFill>
                  <a:srgbClr val="FFFFFF"/>
                </a:solidFill>
                <a:cs typeface="Calibri"/>
              </a:rPr>
              <a:t>UF</a:t>
            </a:r>
            <a:r>
              <a:rPr sz="800" spc="-5" dirty="0">
                <a:solidFill>
                  <a:srgbClr val="FFFFFF"/>
                </a:solidFill>
                <a:cs typeface="Calibri"/>
              </a:rPr>
              <a:t>Z</a:t>
            </a:r>
            <a:r>
              <a:rPr sz="800" dirty="0">
                <a:solidFill>
                  <a:srgbClr val="FFFFFF"/>
                </a:solidFill>
                <a:cs typeface="Calibri"/>
              </a:rPr>
              <a:t>)</a:t>
            </a:r>
            <a:endParaRPr sz="8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8694387"/>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138428" y="3"/>
            <a:ext cx="8005572" cy="6857996"/>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3" name="object 3"/>
          <p:cNvSpPr txBox="1"/>
          <p:nvPr/>
        </p:nvSpPr>
        <p:spPr>
          <a:xfrm>
            <a:off x="7343449" y="5282231"/>
            <a:ext cx="1290161" cy="1661993"/>
          </a:xfrm>
          <a:prstGeom prst="rect">
            <a:avLst/>
          </a:prstGeom>
        </p:spPr>
        <p:txBody>
          <a:bodyPr vert="horz" wrap="square" lIns="0" tIns="0" rIns="0" bIns="0" rtlCol="0">
            <a:spAutoFit/>
          </a:bodyPr>
          <a:lstStyle/>
          <a:p>
            <a:pPr marL="12674" marR="5080" defTabSz="910822"/>
            <a:r>
              <a:rPr spc="-5" dirty="0">
                <a:solidFill>
                  <a:prstClr val="black"/>
                </a:solidFill>
                <a:cs typeface="Calibri"/>
              </a:rPr>
              <a:t>Common</a:t>
            </a:r>
            <a:r>
              <a:rPr spc="-50" dirty="0">
                <a:solidFill>
                  <a:prstClr val="black"/>
                </a:solidFill>
                <a:cs typeface="Calibri"/>
              </a:rPr>
              <a:t> </a:t>
            </a:r>
            <a:r>
              <a:rPr spc="-10" dirty="0">
                <a:solidFill>
                  <a:prstClr val="black"/>
                </a:solidFill>
                <a:cs typeface="Calibri"/>
              </a:rPr>
              <a:t>Facilities  Research</a:t>
            </a:r>
            <a:endParaRPr dirty="0">
              <a:solidFill>
                <a:prstClr val="black"/>
              </a:solidFill>
              <a:cs typeface="Calibri"/>
            </a:endParaRPr>
          </a:p>
          <a:p>
            <a:pPr marL="12674" marR="150544" defTabSz="910822"/>
            <a:r>
              <a:rPr spc="-10" dirty="0">
                <a:solidFill>
                  <a:prstClr val="black"/>
                </a:solidFill>
                <a:cs typeface="Calibri"/>
              </a:rPr>
              <a:t>Clinical Research  </a:t>
            </a:r>
            <a:r>
              <a:rPr spc="-5" dirty="0">
                <a:solidFill>
                  <a:prstClr val="black"/>
                </a:solidFill>
                <a:cs typeface="Calibri"/>
              </a:rPr>
              <a:t>Companies</a:t>
            </a:r>
            <a:endParaRPr dirty="0">
              <a:solidFill>
                <a:prstClr val="black"/>
              </a:solidFill>
              <a:cs typeface="Calibri"/>
            </a:endParaRPr>
          </a:p>
        </p:txBody>
      </p:sp>
      <p:sp>
        <p:nvSpPr>
          <p:cNvPr id="4" name="object 4"/>
          <p:cNvSpPr/>
          <p:nvPr/>
        </p:nvSpPr>
        <p:spPr>
          <a:xfrm>
            <a:off x="7101513" y="5623629"/>
            <a:ext cx="220637" cy="260603"/>
          </a:xfrm>
          <a:prstGeom prst="rect">
            <a:avLst/>
          </a:prstGeom>
          <a:blipFill>
            <a:blip r:embed="rId3" cstate="print"/>
            <a:stretch>
              <a:fillRect/>
            </a:stretch>
          </a:blipFill>
        </p:spPr>
        <p:txBody>
          <a:bodyPr wrap="square" lIns="0" tIns="0" rIns="0" bIns="0" rtlCol="0"/>
          <a:lstStyle/>
          <a:p>
            <a:pPr defTabSz="910822"/>
            <a:endParaRPr smtClean="0">
              <a:solidFill>
                <a:prstClr val="black"/>
              </a:solidFill>
            </a:endParaRPr>
          </a:p>
        </p:txBody>
      </p:sp>
      <p:sp>
        <p:nvSpPr>
          <p:cNvPr id="5" name="object 5"/>
          <p:cNvSpPr/>
          <p:nvPr/>
        </p:nvSpPr>
        <p:spPr>
          <a:xfrm>
            <a:off x="7136939" y="5648065"/>
            <a:ext cx="153353" cy="170815"/>
          </a:xfrm>
          <a:custGeom>
            <a:avLst/>
            <a:gdLst/>
            <a:ahLst/>
            <a:cxnLst/>
            <a:rect l="l" t="t" r="r" b="b"/>
            <a:pathLst>
              <a:path w="204470" h="170814">
                <a:moveTo>
                  <a:pt x="0" y="170687"/>
                </a:moveTo>
                <a:lnTo>
                  <a:pt x="204216" y="170687"/>
                </a:lnTo>
                <a:lnTo>
                  <a:pt x="204216" y="0"/>
                </a:lnTo>
                <a:lnTo>
                  <a:pt x="0" y="0"/>
                </a:lnTo>
                <a:lnTo>
                  <a:pt x="0" y="170687"/>
                </a:lnTo>
                <a:close/>
              </a:path>
            </a:pathLst>
          </a:custGeom>
          <a:solidFill>
            <a:srgbClr val="548ED4"/>
          </a:solidFill>
        </p:spPr>
        <p:txBody>
          <a:bodyPr wrap="square" lIns="0" tIns="0" rIns="0" bIns="0" rtlCol="0"/>
          <a:lstStyle/>
          <a:p>
            <a:pPr defTabSz="910822"/>
            <a:endParaRPr smtClean="0">
              <a:solidFill>
                <a:prstClr val="black"/>
              </a:solidFill>
            </a:endParaRPr>
          </a:p>
        </p:txBody>
      </p:sp>
      <p:sp>
        <p:nvSpPr>
          <p:cNvPr id="6" name="object 6"/>
          <p:cNvSpPr/>
          <p:nvPr/>
        </p:nvSpPr>
        <p:spPr>
          <a:xfrm>
            <a:off x="7136939" y="5648065"/>
            <a:ext cx="153353" cy="170815"/>
          </a:xfrm>
          <a:custGeom>
            <a:avLst/>
            <a:gdLst/>
            <a:ahLst/>
            <a:cxnLst/>
            <a:rect l="l" t="t" r="r" b="b"/>
            <a:pathLst>
              <a:path w="204470" h="170814">
                <a:moveTo>
                  <a:pt x="0" y="170687"/>
                </a:moveTo>
                <a:lnTo>
                  <a:pt x="204216" y="170687"/>
                </a:lnTo>
                <a:lnTo>
                  <a:pt x="204216" y="0"/>
                </a:lnTo>
                <a:lnTo>
                  <a:pt x="0" y="0"/>
                </a:lnTo>
                <a:lnTo>
                  <a:pt x="0" y="170687"/>
                </a:lnTo>
                <a:close/>
              </a:path>
            </a:pathLst>
          </a:custGeom>
          <a:ln w="9144">
            <a:solidFill>
              <a:srgbClr val="000000"/>
            </a:solidFill>
          </a:ln>
        </p:spPr>
        <p:txBody>
          <a:bodyPr wrap="square" lIns="0" tIns="0" rIns="0" bIns="0" rtlCol="0"/>
          <a:lstStyle/>
          <a:p>
            <a:pPr defTabSz="910822"/>
            <a:endParaRPr smtClean="0">
              <a:solidFill>
                <a:prstClr val="black"/>
              </a:solidFill>
            </a:endParaRPr>
          </a:p>
        </p:txBody>
      </p:sp>
      <p:sp>
        <p:nvSpPr>
          <p:cNvPr id="7" name="object 7"/>
          <p:cNvSpPr/>
          <p:nvPr/>
        </p:nvSpPr>
        <p:spPr>
          <a:xfrm>
            <a:off x="7101513" y="5893429"/>
            <a:ext cx="220637" cy="259105"/>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8" name="object 8"/>
          <p:cNvSpPr/>
          <p:nvPr/>
        </p:nvSpPr>
        <p:spPr>
          <a:xfrm>
            <a:off x="7136939" y="5917812"/>
            <a:ext cx="153353" cy="169545"/>
          </a:xfrm>
          <a:custGeom>
            <a:avLst/>
            <a:gdLst/>
            <a:ahLst/>
            <a:cxnLst/>
            <a:rect l="l" t="t" r="r" b="b"/>
            <a:pathLst>
              <a:path w="204470" h="169545">
                <a:moveTo>
                  <a:pt x="0" y="169163"/>
                </a:moveTo>
                <a:lnTo>
                  <a:pt x="204216" y="169163"/>
                </a:lnTo>
                <a:lnTo>
                  <a:pt x="204216" y="0"/>
                </a:lnTo>
                <a:lnTo>
                  <a:pt x="0" y="0"/>
                </a:lnTo>
                <a:lnTo>
                  <a:pt x="0" y="169163"/>
                </a:lnTo>
                <a:close/>
              </a:path>
            </a:pathLst>
          </a:custGeom>
          <a:solidFill>
            <a:srgbClr val="92D050"/>
          </a:solidFill>
        </p:spPr>
        <p:txBody>
          <a:bodyPr wrap="square" lIns="0" tIns="0" rIns="0" bIns="0" rtlCol="0"/>
          <a:lstStyle/>
          <a:p>
            <a:pPr defTabSz="910822"/>
            <a:endParaRPr smtClean="0">
              <a:solidFill>
                <a:prstClr val="black"/>
              </a:solidFill>
            </a:endParaRPr>
          </a:p>
        </p:txBody>
      </p:sp>
      <p:sp>
        <p:nvSpPr>
          <p:cNvPr id="9" name="object 9"/>
          <p:cNvSpPr/>
          <p:nvPr/>
        </p:nvSpPr>
        <p:spPr>
          <a:xfrm>
            <a:off x="7136939" y="5917812"/>
            <a:ext cx="153353" cy="169545"/>
          </a:xfrm>
          <a:custGeom>
            <a:avLst/>
            <a:gdLst/>
            <a:ahLst/>
            <a:cxnLst/>
            <a:rect l="l" t="t" r="r" b="b"/>
            <a:pathLst>
              <a:path w="204470" h="169545">
                <a:moveTo>
                  <a:pt x="0" y="169163"/>
                </a:moveTo>
                <a:lnTo>
                  <a:pt x="204216" y="169163"/>
                </a:lnTo>
                <a:lnTo>
                  <a:pt x="204216" y="0"/>
                </a:lnTo>
                <a:lnTo>
                  <a:pt x="0" y="0"/>
                </a:lnTo>
                <a:lnTo>
                  <a:pt x="0" y="169163"/>
                </a:lnTo>
                <a:close/>
              </a:path>
            </a:pathLst>
          </a:custGeom>
          <a:ln w="9144">
            <a:solidFill>
              <a:srgbClr val="000000"/>
            </a:solidFill>
          </a:ln>
        </p:spPr>
        <p:txBody>
          <a:bodyPr wrap="square" lIns="0" tIns="0" rIns="0" bIns="0" rtlCol="0"/>
          <a:lstStyle/>
          <a:p>
            <a:pPr defTabSz="910822"/>
            <a:endParaRPr smtClean="0">
              <a:solidFill>
                <a:prstClr val="black"/>
              </a:solidFill>
            </a:endParaRPr>
          </a:p>
        </p:txBody>
      </p:sp>
      <p:sp>
        <p:nvSpPr>
          <p:cNvPr id="10" name="object 10"/>
          <p:cNvSpPr/>
          <p:nvPr/>
        </p:nvSpPr>
        <p:spPr>
          <a:xfrm>
            <a:off x="7101513" y="6131173"/>
            <a:ext cx="220637" cy="259105"/>
          </a:xfrm>
          <a:prstGeom prst="rect">
            <a:avLst/>
          </a:prstGeom>
          <a:blipFill>
            <a:blip r:embed="rId4" cstate="print"/>
            <a:stretch>
              <a:fillRect/>
            </a:stretch>
          </a:blipFill>
        </p:spPr>
        <p:txBody>
          <a:bodyPr wrap="square" lIns="0" tIns="0" rIns="0" bIns="0" rtlCol="0"/>
          <a:lstStyle/>
          <a:p>
            <a:pPr defTabSz="910822"/>
            <a:endParaRPr smtClean="0">
              <a:solidFill>
                <a:prstClr val="black"/>
              </a:solidFill>
            </a:endParaRPr>
          </a:p>
        </p:txBody>
      </p:sp>
      <p:sp>
        <p:nvSpPr>
          <p:cNvPr id="11" name="object 11"/>
          <p:cNvSpPr/>
          <p:nvPr/>
        </p:nvSpPr>
        <p:spPr>
          <a:xfrm>
            <a:off x="7136939" y="6155556"/>
            <a:ext cx="153353" cy="169545"/>
          </a:xfrm>
          <a:custGeom>
            <a:avLst/>
            <a:gdLst/>
            <a:ahLst/>
            <a:cxnLst/>
            <a:rect l="l" t="t" r="r" b="b"/>
            <a:pathLst>
              <a:path w="204470" h="169545">
                <a:moveTo>
                  <a:pt x="0" y="169163"/>
                </a:moveTo>
                <a:lnTo>
                  <a:pt x="204216" y="169163"/>
                </a:lnTo>
                <a:lnTo>
                  <a:pt x="204216" y="0"/>
                </a:lnTo>
                <a:lnTo>
                  <a:pt x="0" y="0"/>
                </a:lnTo>
                <a:lnTo>
                  <a:pt x="0" y="169163"/>
                </a:lnTo>
                <a:close/>
              </a:path>
            </a:pathLst>
          </a:custGeom>
          <a:solidFill>
            <a:srgbClr val="FFC000"/>
          </a:solidFill>
        </p:spPr>
        <p:txBody>
          <a:bodyPr wrap="square" lIns="0" tIns="0" rIns="0" bIns="0" rtlCol="0"/>
          <a:lstStyle/>
          <a:p>
            <a:pPr defTabSz="910822"/>
            <a:endParaRPr smtClean="0">
              <a:solidFill>
                <a:prstClr val="black"/>
              </a:solidFill>
            </a:endParaRPr>
          </a:p>
        </p:txBody>
      </p:sp>
      <p:sp>
        <p:nvSpPr>
          <p:cNvPr id="12" name="object 12"/>
          <p:cNvSpPr/>
          <p:nvPr/>
        </p:nvSpPr>
        <p:spPr>
          <a:xfrm>
            <a:off x="7136939" y="6155556"/>
            <a:ext cx="153353" cy="169545"/>
          </a:xfrm>
          <a:custGeom>
            <a:avLst/>
            <a:gdLst/>
            <a:ahLst/>
            <a:cxnLst/>
            <a:rect l="l" t="t" r="r" b="b"/>
            <a:pathLst>
              <a:path w="204470" h="169545">
                <a:moveTo>
                  <a:pt x="0" y="169163"/>
                </a:moveTo>
                <a:lnTo>
                  <a:pt x="204216" y="169163"/>
                </a:lnTo>
                <a:lnTo>
                  <a:pt x="204216" y="0"/>
                </a:lnTo>
                <a:lnTo>
                  <a:pt x="0" y="0"/>
                </a:lnTo>
                <a:lnTo>
                  <a:pt x="0" y="169163"/>
                </a:lnTo>
                <a:close/>
              </a:path>
            </a:pathLst>
          </a:custGeom>
          <a:ln w="9144">
            <a:solidFill>
              <a:srgbClr val="000000"/>
            </a:solidFill>
          </a:ln>
        </p:spPr>
        <p:txBody>
          <a:bodyPr wrap="square" lIns="0" tIns="0" rIns="0" bIns="0" rtlCol="0"/>
          <a:lstStyle/>
          <a:p>
            <a:pPr defTabSz="910822"/>
            <a:endParaRPr smtClean="0">
              <a:solidFill>
                <a:prstClr val="black"/>
              </a:solidFill>
            </a:endParaRPr>
          </a:p>
        </p:txBody>
      </p:sp>
      <p:sp>
        <p:nvSpPr>
          <p:cNvPr id="13" name="object 13"/>
          <p:cNvSpPr/>
          <p:nvPr/>
        </p:nvSpPr>
        <p:spPr>
          <a:xfrm>
            <a:off x="7095796" y="5356980"/>
            <a:ext cx="219503" cy="259105"/>
          </a:xfrm>
          <a:prstGeom prst="rect">
            <a:avLst/>
          </a:prstGeom>
          <a:blipFill>
            <a:blip r:embed="rId5" cstate="print"/>
            <a:stretch>
              <a:fillRect/>
            </a:stretch>
          </a:blipFill>
        </p:spPr>
        <p:txBody>
          <a:bodyPr wrap="square" lIns="0" tIns="0" rIns="0" bIns="0" rtlCol="0"/>
          <a:lstStyle/>
          <a:p>
            <a:pPr defTabSz="910822"/>
            <a:endParaRPr smtClean="0">
              <a:solidFill>
                <a:prstClr val="black"/>
              </a:solidFill>
            </a:endParaRPr>
          </a:p>
        </p:txBody>
      </p:sp>
      <p:sp>
        <p:nvSpPr>
          <p:cNvPr id="14" name="object 14"/>
          <p:cNvSpPr/>
          <p:nvPr/>
        </p:nvSpPr>
        <p:spPr>
          <a:xfrm>
            <a:off x="7131180" y="5381365"/>
            <a:ext cx="152400" cy="169545"/>
          </a:xfrm>
          <a:custGeom>
            <a:avLst/>
            <a:gdLst/>
            <a:ahLst/>
            <a:cxnLst/>
            <a:rect l="l" t="t" r="r" b="b"/>
            <a:pathLst>
              <a:path w="203200" h="169545">
                <a:moveTo>
                  <a:pt x="0" y="169163"/>
                </a:moveTo>
                <a:lnTo>
                  <a:pt x="202692" y="169163"/>
                </a:lnTo>
                <a:lnTo>
                  <a:pt x="202692" y="0"/>
                </a:lnTo>
                <a:lnTo>
                  <a:pt x="0" y="0"/>
                </a:lnTo>
                <a:lnTo>
                  <a:pt x="0" y="169163"/>
                </a:lnTo>
                <a:close/>
              </a:path>
            </a:pathLst>
          </a:custGeom>
          <a:solidFill>
            <a:srgbClr val="FFFFFF"/>
          </a:solidFill>
        </p:spPr>
        <p:txBody>
          <a:bodyPr wrap="square" lIns="0" tIns="0" rIns="0" bIns="0" rtlCol="0"/>
          <a:lstStyle/>
          <a:p>
            <a:pPr defTabSz="910822"/>
            <a:endParaRPr smtClean="0">
              <a:solidFill>
                <a:prstClr val="black"/>
              </a:solidFill>
            </a:endParaRPr>
          </a:p>
        </p:txBody>
      </p:sp>
      <p:sp>
        <p:nvSpPr>
          <p:cNvPr id="15" name="object 15"/>
          <p:cNvSpPr/>
          <p:nvPr/>
        </p:nvSpPr>
        <p:spPr>
          <a:xfrm>
            <a:off x="7131180" y="5381365"/>
            <a:ext cx="152400" cy="169545"/>
          </a:xfrm>
          <a:custGeom>
            <a:avLst/>
            <a:gdLst/>
            <a:ahLst/>
            <a:cxnLst/>
            <a:rect l="l" t="t" r="r" b="b"/>
            <a:pathLst>
              <a:path w="203200" h="169545">
                <a:moveTo>
                  <a:pt x="0" y="169163"/>
                </a:moveTo>
                <a:lnTo>
                  <a:pt x="202692" y="169163"/>
                </a:lnTo>
                <a:lnTo>
                  <a:pt x="202692" y="0"/>
                </a:lnTo>
                <a:lnTo>
                  <a:pt x="0" y="0"/>
                </a:lnTo>
                <a:lnTo>
                  <a:pt x="0" y="169163"/>
                </a:lnTo>
                <a:close/>
              </a:path>
            </a:pathLst>
          </a:custGeom>
          <a:ln w="9144">
            <a:solidFill>
              <a:srgbClr val="000000"/>
            </a:solidFill>
          </a:ln>
        </p:spPr>
        <p:txBody>
          <a:bodyPr wrap="square" lIns="0" tIns="0" rIns="0" bIns="0" rtlCol="0"/>
          <a:lstStyle/>
          <a:p>
            <a:pPr defTabSz="910822"/>
            <a:endParaRPr smtClean="0">
              <a:solidFill>
                <a:prstClr val="black"/>
              </a:solidFill>
            </a:endParaRPr>
          </a:p>
        </p:txBody>
      </p:sp>
      <p:sp>
        <p:nvSpPr>
          <p:cNvPr id="16" name="object 16"/>
          <p:cNvSpPr txBox="1">
            <a:spLocks noGrp="1"/>
          </p:cNvSpPr>
          <p:nvPr>
            <p:ph type="title"/>
          </p:nvPr>
        </p:nvSpPr>
        <p:spPr>
          <a:xfrm>
            <a:off x="6309170" y="603216"/>
            <a:ext cx="2301430" cy="307777"/>
          </a:xfrm>
          <a:prstGeom prst="rect">
            <a:avLst/>
          </a:prstGeom>
        </p:spPr>
        <p:txBody>
          <a:bodyPr vert="horz" wrap="square" lIns="0" tIns="0" rIns="0" bIns="0" rtlCol="0">
            <a:spAutoFit/>
          </a:bodyPr>
          <a:lstStyle/>
          <a:p>
            <a:pPr marL="297924" indent="-285268">
              <a:buFont typeface="Arial"/>
              <a:buChar char="•"/>
              <a:tabLst>
                <a:tab pos="298556" algn="l"/>
              </a:tabLst>
            </a:pPr>
            <a:r>
              <a:rPr sz="2000" b="0" dirty="0">
                <a:solidFill>
                  <a:srgbClr val="000000"/>
                </a:solidFill>
              </a:rPr>
              <a:t>MDC</a:t>
            </a:r>
            <a:endParaRPr sz="2000" dirty="0"/>
          </a:p>
        </p:txBody>
      </p:sp>
      <p:sp>
        <p:nvSpPr>
          <p:cNvPr id="18" name="object 18"/>
          <p:cNvSpPr txBox="1">
            <a:spLocks noGrp="1"/>
          </p:cNvSpPr>
          <p:nvPr>
            <p:ph type="sldNum" sz="quarter" idx="7"/>
          </p:nvPr>
        </p:nvSpPr>
        <p:spPr>
          <a:xfrm>
            <a:off x="436933" y="6630569"/>
            <a:ext cx="206216" cy="205184"/>
          </a:xfrm>
          <a:prstGeom prst="rect">
            <a:avLst/>
          </a:prstGeom>
        </p:spPr>
        <p:txBody>
          <a:bodyPr vert="horz" wrap="square" lIns="0" tIns="0" rIns="0" bIns="0" rtlCol="0">
            <a:spAutoFit/>
          </a:bodyPr>
          <a:lstStyle/>
          <a:p>
            <a:pPr marL="12674">
              <a:lnSpc>
                <a:spcPts val="760"/>
              </a:lnSpc>
            </a:pPr>
            <a:r>
              <a:rPr spc="-10" dirty="0">
                <a:solidFill>
                  <a:prstClr val="white"/>
                </a:solidFill>
              </a:rPr>
              <a:t>Page</a:t>
            </a:r>
            <a:r>
              <a:rPr spc="-75" dirty="0">
                <a:solidFill>
                  <a:prstClr val="white"/>
                </a:solidFill>
              </a:rPr>
              <a:t> </a:t>
            </a:r>
            <a:fld id="{81D60167-4931-47E6-BA6A-407CBD079E47}" type="slidenum">
              <a:rPr spc="-5" dirty="0">
                <a:solidFill>
                  <a:prstClr val="white"/>
                </a:solidFill>
              </a:rPr>
              <a:pPr marL="12674">
                <a:lnSpc>
                  <a:spcPts val="760"/>
                </a:lnSpc>
              </a:pPr>
              <a:t>24</a:t>
            </a:fld>
            <a:endParaRPr spc="-5" dirty="0">
              <a:solidFill>
                <a:prstClr val="white"/>
              </a:solidFill>
            </a:endParaRPr>
          </a:p>
        </p:txBody>
      </p:sp>
      <p:sp>
        <p:nvSpPr>
          <p:cNvPr id="17" name="object 17"/>
          <p:cNvSpPr txBox="1"/>
          <p:nvPr/>
        </p:nvSpPr>
        <p:spPr>
          <a:xfrm>
            <a:off x="6324600" y="1219200"/>
            <a:ext cx="2673191" cy="1384995"/>
          </a:xfrm>
          <a:prstGeom prst="rect">
            <a:avLst/>
          </a:prstGeom>
        </p:spPr>
        <p:txBody>
          <a:bodyPr vert="horz" wrap="square" lIns="0" tIns="0" rIns="0" bIns="0" rtlCol="0">
            <a:spAutoFit/>
          </a:bodyPr>
          <a:lstStyle/>
          <a:p>
            <a:pPr marL="297924" indent="-285268" defTabSz="910822">
              <a:buFont typeface="Arial"/>
              <a:buChar char="•"/>
              <a:tabLst>
                <a:tab pos="298556" algn="l"/>
              </a:tabLst>
            </a:pPr>
            <a:r>
              <a:rPr spc="-5" dirty="0">
                <a:solidFill>
                  <a:prstClr val="black"/>
                </a:solidFill>
                <a:cs typeface="Calibri"/>
              </a:rPr>
              <a:t>Leibniz Institute</a:t>
            </a:r>
            <a:r>
              <a:rPr spc="-60" dirty="0">
                <a:solidFill>
                  <a:prstClr val="black"/>
                </a:solidFill>
                <a:cs typeface="Calibri"/>
              </a:rPr>
              <a:t> </a:t>
            </a:r>
            <a:r>
              <a:rPr spc="-15" dirty="0">
                <a:solidFill>
                  <a:prstClr val="black"/>
                </a:solidFill>
                <a:cs typeface="Calibri"/>
              </a:rPr>
              <a:t>for</a:t>
            </a:r>
            <a:endParaRPr dirty="0">
              <a:solidFill>
                <a:prstClr val="black"/>
              </a:solidFill>
              <a:cs typeface="Calibri"/>
            </a:endParaRPr>
          </a:p>
          <a:p>
            <a:pPr marL="297924" defTabSz="910822"/>
            <a:r>
              <a:rPr dirty="0">
                <a:solidFill>
                  <a:prstClr val="black"/>
                </a:solidFill>
                <a:cs typeface="Calibri"/>
              </a:rPr>
              <a:t>Molecular </a:t>
            </a:r>
            <a:r>
              <a:rPr spc="-10" dirty="0">
                <a:solidFill>
                  <a:prstClr val="black"/>
                </a:solidFill>
                <a:cs typeface="Calibri"/>
              </a:rPr>
              <a:t>Pharmakology</a:t>
            </a:r>
            <a:r>
              <a:rPr spc="-50" dirty="0">
                <a:solidFill>
                  <a:prstClr val="black"/>
                </a:solidFill>
                <a:cs typeface="Calibri"/>
              </a:rPr>
              <a:t> </a:t>
            </a:r>
            <a:r>
              <a:rPr dirty="0">
                <a:solidFill>
                  <a:prstClr val="black"/>
                </a:solidFill>
                <a:cs typeface="Calibri"/>
              </a:rPr>
              <a:t>(FMP)</a:t>
            </a:r>
          </a:p>
          <a:p>
            <a:pPr marL="297924" indent="-285268" defTabSz="910822">
              <a:buFont typeface="Arial"/>
              <a:buChar char="•"/>
              <a:tabLst>
                <a:tab pos="298556" algn="l"/>
              </a:tabLst>
            </a:pPr>
            <a:r>
              <a:rPr spc="-10" dirty="0">
                <a:solidFill>
                  <a:prstClr val="black"/>
                </a:solidFill>
                <a:cs typeface="Calibri"/>
              </a:rPr>
              <a:t>Charité</a:t>
            </a:r>
            <a:endParaRPr dirty="0">
              <a:solidFill>
                <a:prstClr val="black"/>
              </a:solidFill>
              <a:cs typeface="Calibri"/>
            </a:endParaRPr>
          </a:p>
          <a:p>
            <a:pPr marL="297924" indent="-285268" defTabSz="910822">
              <a:buFont typeface="Arial"/>
              <a:buChar char="•"/>
              <a:tabLst>
                <a:tab pos="298556" algn="l"/>
              </a:tabLst>
            </a:pPr>
            <a:r>
              <a:rPr spc="-5" dirty="0">
                <a:solidFill>
                  <a:prstClr val="black"/>
                </a:solidFill>
                <a:cs typeface="Calibri"/>
              </a:rPr>
              <a:t>(Startup)</a:t>
            </a:r>
            <a:r>
              <a:rPr spc="-45" dirty="0">
                <a:solidFill>
                  <a:prstClr val="black"/>
                </a:solidFill>
                <a:cs typeface="Calibri"/>
              </a:rPr>
              <a:t> </a:t>
            </a:r>
            <a:r>
              <a:rPr spc="-5" dirty="0">
                <a:solidFill>
                  <a:prstClr val="black"/>
                </a:solidFill>
                <a:cs typeface="Calibri"/>
              </a:rPr>
              <a:t>Companies</a:t>
            </a:r>
            <a:endParaRPr dirty="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1581667"/>
      </p:ext>
    </p:extLst>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436994" y="1275546"/>
            <a:ext cx="1239406" cy="369332"/>
          </a:xfrm>
          <a:prstGeom prst="rect">
            <a:avLst/>
          </a:prstGeom>
        </p:spPr>
        <p:txBody>
          <a:bodyPr vert="horz" wrap="square" lIns="0" tIns="0" rIns="0" bIns="0" rtlCol="0">
            <a:spAutoFit/>
          </a:bodyPr>
          <a:lstStyle/>
          <a:p>
            <a:pPr marL="12674" defTabSz="910822"/>
            <a:r>
              <a:rPr sz="2400" b="1" dirty="0">
                <a:solidFill>
                  <a:srgbClr val="004378"/>
                </a:solidFill>
                <a:cs typeface="Calibri"/>
              </a:rPr>
              <a:t>HPC</a:t>
            </a:r>
            <a:endParaRPr sz="2400" dirty="0">
              <a:solidFill>
                <a:prstClr val="black"/>
              </a:solidFill>
              <a:cs typeface="Calibri"/>
            </a:endParaRPr>
          </a:p>
        </p:txBody>
      </p:sp>
      <p:sp>
        <p:nvSpPr>
          <p:cNvPr id="3" name="object 3"/>
          <p:cNvSpPr/>
          <p:nvPr/>
        </p:nvSpPr>
        <p:spPr>
          <a:xfrm>
            <a:off x="2191132" y="18292"/>
            <a:ext cx="6952868" cy="6839709"/>
          </a:xfrm>
          <a:prstGeom prst="rect">
            <a:avLst/>
          </a:prstGeom>
          <a:blipFill>
            <a:blip r:embed="rId2" cstate="print"/>
            <a:stretch>
              <a:fillRect/>
            </a:stretch>
          </a:blipFill>
        </p:spPr>
        <p:txBody>
          <a:bodyPr wrap="square" lIns="0" tIns="0" rIns="0" bIns="0" rtlCol="0"/>
          <a:lstStyle/>
          <a:p>
            <a:pPr defTabSz="910822"/>
            <a:endParaRPr smtClean="0">
              <a:solidFill>
                <a:prstClr val="black"/>
              </a:solidFill>
            </a:endParaRPr>
          </a:p>
        </p:txBody>
      </p:sp>
      <p:sp>
        <p:nvSpPr>
          <p:cNvPr id="4" name="object 4"/>
          <p:cNvSpPr txBox="1">
            <a:spLocks noGrp="1"/>
          </p:cNvSpPr>
          <p:nvPr>
            <p:ph type="title"/>
          </p:nvPr>
        </p:nvSpPr>
        <p:spPr>
          <a:xfrm>
            <a:off x="255880" y="2308655"/>
            <a:ext cx="2334920" cy="984885"/>
          </a:xfrm>
          <a:prstGeom prst="rect">
            <a:avLst/>
          </a:prstGeom>
        </p:spPr>
        <p:txBody>
          <a:bodyPr vert="horz" wrap="square" lIns="0" tIns="0" rIns="0" bIns="0" rtlCol="0">
            <a:spAutoFit/>
          </a:bodyPr>
          <a:lstStyle/>
          <a:p>
            <a:pPr marL="12674" algn="just"/>
            <a:r>
              <a:rPr sz="1600" b="0" dirty="0">
                <a:solidFill>
                  <a:srgbClr val="000000"/>
                </a:solidFill>
              </a:rPr>
              <a:t>RFP is </a:t>
            </a:r>
            <a:r>
              <a:rPr sz="1600" b="0" spc="-5" dirty="0">
                <a:solidFill>
                  <a:srgbClr val="000000"/>
                </a:solidFill>
              </a:rPr>
              <a:t>out</a:t>
            </a:r>
            <a:r>
              <a:rPr sz="1600" b="0" spc="-105" dirty="0">
                <a:solidFill>
                  <a:srgbClr val="000000"/>
                </a:solidFill>
              </a:rPr>
              <a:t> </a:t>
            </a:r>
            <a:r>
              <a:rPr sz="1600" b="0" spc="-15" dirty="0">
                <a:solidFill>
                  <a:srgbClr val="000000"/>
                </a:solidFill>
              </a:rPr>
              <a:t>for</a:t>
            </a:r>
            <a:endParaRPr sz="1600" dirty="0"/>
          </a:p>
          <a:p>
            <a:pPr marL="12674" marR="5080" algn="just"/>
            <a:r>
              <a:rPr sz="1600" b="0" spc="-5" dirty="0">
                <a:solidFill>
                  <a:srgbClr val="000000"/>
                </a:solidFill>
              </a:rPr>
              <a:t>~70 </a:t>
            </a:r>
            <a:r>
              <a:rPr sz="1600" b="0" spc="-10" dirty="0">
                <a:solidFill>
                  <a:srgbClr val="000000"/>
                </a:solidFill>
              </a:rPr>
              <a:t>compute </a:t>
            </a:r>
            <a:r>
              <a:rPr sz="1600" b="0" spc="-5" dirty="0">
                <a:solidFill>
                  <a:srgbClr val="000000"/>
                </a:solidFill>
              </a:rPr>
              <a:t>nodes with  </a:t>
            </a:r>
            <a:r>
              <a:rPr sz="1600" b="0" dirty="0">
                <a:solidFill>
                  <a:srgbClr val="000000"/>
                </a:solidFill>
              </a:rPr>
              <a:t>a 40 </a:t>
            </a:r>
            <a:r>
              <a:rPr sz="1600" b="0" spc="-10" dirty="0">
                <a:solidFill>
                  <a:srgbClr val="000000"/>
                </a:solidFill>
              </a:rPr>
              <a:t>Gb/s </a:t>
            </a:r>
            <a:r>
              <a:rPr sz="1600" b="0" spc="-5" dirty="0">
                <a:solidFill>
                  <a:srgbClr val="000000"/>
                </a:solidFill>
              </a:rPr>
              <a:t>backbone </a:t>
            </a:r>
            <a:r>
              <a:rPr sz="1600" b="0" dirty="0">
                <a:solidFill>
                  <a:srgbClr val="000000"/>
                </a:solidFill>
              </a:rPr>
              <a:t>and  5 </a:t>
            </a:r>
            <a:r>
              <a:rPr sz="1600" b="0" spc="-35" dirty="0">
                <a:solidFill>
                  <a:srgbClr val="000000"/>
                </a:solidFill>
              </a:rPr>
              <a:t>Tesla </a:t>
            </a:r>
            <a:r>
              <a:rPr sz="1600" b="0" dirty="0">
                <a:solidFill>
                  <a:srgbClr val="000000"/>
                </a:solidFill>
              </a:rPr>
              <a:t>P100</a:t>
            </a:r>
            <a:r>
              <a:rPr sz="1600" b="0" spc="-40" dirty="0">
                <a:solidFill>
                  <a:srgbClr val="000000"/>
                </a:solidFill>
              </a:rPr>
              <a:t> </a:t>
            </a:r>
            <a:r>
              <a:rPr sz="1600" b="0" spc="-5" dirty="0">
                <a:solidFill>
                  <a:srgbClr val="000000"/>
                </a:solidFill>
              </a:rPr>
              <a:t>GPUs</a:t>
            </a:r>
            <a:endParaRPr sz="1600" dirty="0"/>
          </a:p>
        </p:txBody>
      </p:sp>
      <p:sp>
        <p:nvSpPr>
          <p:cNvPr id="6" name="object 6"/>
          <p:cNvSpPr txBox="1">
            <a:spLocks noGrp="1"/>
          </p:cNvSpPr>
          <p:nvPr>
            <p:ph type="sldNum" sz="quarter" idx="7"/>
          </p:nvPr>
        </p:nvSpPr>
        <p:spPr>
          <a:xfrm>
            <a:off x="436933" y="6630569"/>
            <a:ext cx="206216" cy="205184"/>
          </a:xfrm>
          <a:prstGeom prst="rect">
            <a:avLst/>
          </a:prstGeom>
        </p:spPr>
        <p:txBody>
          <a:bodyPr vert="horz" wrap="square" lIns="0" tIns="0" rIns="0" bIns="0" rtlCol="0">
            <a:spAutoFit/>
          </a:bodyPr>
          <a:lstStyle/>
          <a:p>
            <a:pPr marL="12674">
              <a:lnSpc>
                <a:spcPts val="760"/>
              </a:lnSpc>
            </a:pPr>
            <a:r>
              <a:rPr spc="-10" dirty="0">
                <a:solidFill>
                  <a:prstClr val="white"/>
                </a:solidFill>
              </a:rPr>
              <a:t>Page</a:t>
            </a:r>
            <a:r>
              <a:rPr spc="-75" dirty="0">
                <a:solidFill>
                  <a:prstClr val="white"/>
                </a:solidFill>
              </a:rPr>
              <a:t> </a:t>
            </a:r>
            <a:fld id="{81D60167-4931-47E6-BA6A-407CBD079E47}" type="slidenum">
              <a:rPr spc="-5" dirty="0">
                <a:solidFill>
                  <a:prstClr val="white"/>
                </a:solidFill>
              </a:rPr>
              <a:pPr marL="12674">
                <a:lnSpc>
                  <a:spcPts val="760"/>
                </a:lnSpc>
              </a:pPr>
              <a:t>25</a:t>
            </a:fld>
            <a:endParaRPr spc="-5" dirty="0">
              <a:solidFill>
                <a:prstClr val="white"/>
              </a:solidFill>
            </a:endParaRPr>
          </a:p>
        </p:txBody>
      </p:sp>
      <p:sp>
        <p:nvSpPr>
          <p:cNvPr id="5" name="object 5"/>
          <p:cNvSpPr txBox="1"/>
          <p:nvPr/>
        </p:nvSpPr>
        <p:spPr>
          <a:xfrm>
            <a:off x="255952" y="3680481"/>
            <a:ext cx="2028349" cy="2031325"/>
          </a:xfrm>
          <a:prstGeom prst="rect">
            <a:avLst/>
          </a:prstGeom>
        </p:spPr>
        <p:txBody>
          <a:bodyPr vert="horz" wrap="square" lIns="0" tIns="0" rIns="0" bIns="0" rtlCol="0">
            <a:spAutoFit/>
          </a:bodyPr>
          <a:lstStyle/>
          <a:p>
            <a:pPr marL="12674" defTabSz="910822"/>
            <a:r>
              <a:rPr sz="1600" spc="-10" dirty="0">
                <a:solidFill>
                  <a:prstClr val="black"/>
                </a:solidFill>
                <a:cs typeface="Calibri"/>
              </a:rPr>
              <a:t>GPFS </a:t>
            </a:r>
            <a:r>
              <a:rPr sz="1600" dirty="0">
                <a:solidFill>
                  <a:prstClr val="black"/>
                </a:solidFill>
                <a:cs typeface="Calibri"/>
              </a:rPr>
              <a:t>is </a:t>
            </a:r>
            <a:r>
              <a:rPr sz="1600" spc="-10" dirty="0">
                <a:solidFill>
                  <a:prstClr val="black"/>
                </a:solidFill>
                <a:cs typeface="Calibri"/>
              </a:rPr>
              <a:t>now </a:t>
            </a:r>
            <a:r>
              <a:rPr sz="1600" spc="-5" dirty="0">
                <a:solidFill>
                  <a:prstClr val="black"/>
                </a:solidFill>
                <a:cs typeface="Calibri"/>
              </a:rPr>
              <a:t>~830 TB</a:t>
            </a:r>
            <a:r>
              <a:rPr sz="1600" spc="-30" dirty="0">
                <a:solidFill>
                  <a:prstClr val="black"/>
                </a:solidFill>
                <a:cs typeface="Calibri"/>
              </a:rPr>
              <a:t> </a:t>
            </a:r>
            <a:r>
              <a:rPr sz="1600" spc="-5" dirty="0">
                <a:solidFill>
                  <a:prstClr val="black"/>
                </a:solidFill>
                <a:cs typeface="Calibri"/>
              </a:rPr>
              <a:t>usable</a:t>
            </a:r>
            <a:endParaRPr sz="1200" dirty="0">
              <a:solidFill>
                <a:prstClr val="black"/>
              </a:solidFill>
              <a:cs typeface="Calibri"/>
            </a:endParaRPr>
          </a:p>
          <a:p>
            <a:pPr defTabSz="910822">
              <a:spcBef>
                <a:spcPts val="30"/>
              </a:spcBef>
            </a:pPr>
            <a:endParaRPr sz="1600" dirty="0">
              <a:solidFill>
                <a:prstClr val="black"/>
              </a:solidFill>
              <a:latin typeface="Times New Roman"/>
              <a:cs typeface="Times New Roman"/>
            </a:endParaRPr>
          </a:p>
          <a:p>
            <a:pPr marL="12674" defTabSz="910822">
              <a:spcBef>
                <a:spcPts val="5"/>
              </a:spcBef>
            </a:pPr>
            <a:r>
              <a:rPr sz="1600" spc="-10" dirty="0">
                <a:solidFill>
                  <a:prstClr val="black"/>
                </a:solidFill>
                <a:cs typeface="Calibri"/>
              </a:rPr>
              <a:t>NFS </a:t>
            </a:r>
            <a:r>
              <a:rPr sz="1600" spc="-5" dirty="0">
                <a:solidFill>
                  <a:prstClr val="black"/>
                </a:solidFill>
                <a:cs typeface="Calibri"/>
              </a:rPr>
              <a:t>space</a:t>
            </a:r>
            <a:r>
              <a:rPr sz="1600" spc="-75" dirty="0">
                <a:solidFill>
                  <a:prstClr val="black"/>
                </a:solidFill>
                <a:cs typeface="Calibri"/>
              </a:rPr>
              <a:t> </a:t>
            </a:r>
            <a:r>
              <a:rPr sz="1600" spc="-5" dirty="0">
                <a:solidFill>
                  <a:prstClr val="black"/>
                </a:solidFill>
                <a:cs typeface="Calibri"/>
              </a:rPr>
              <a:t>on</a:t>
            </a:r>
            <a:endParaRPr sz="1600" dirty="0">
              <a:solidFill>
                <a:prstClr val="black"/>
              </a:solidFill>
              <a:cs typeface="Calibri"/>
            </a:endParaRPr>
          </a:p>
          <a:p>
            <a:pPr marL="12674" marR="50613" defTabSz="910822"/>
            <a:r>
              <a:rPr sz="1600" dirty="0">
                <a:solidFill>
                  <a:prstClr val="black"/>
                </a:solidFill>
                <a:cs typeface="Calibri"/>
              </a:rPr>
              <a:t>5 </a:t>
            </a:r>
            <a:r>
              <a:rPr sz="1600" spc="-10" dirty="0">
                <a:solidFill>
                  <a:prstClr val="black"/>
                </a:solidFill>
                <a:cs typeface="Calibri"/>
              </a:rPr>
              <a:t>Oracle </a:t>
            </a:r>
            <a:r>
              <a:rPr sz="1600" spc="-15" dirty="0">
                <a:solidFill>
                  <a:prstClr val="black"/>
                </a:solidFill>
                <a:cs typeface="Calibri"/>
              </a:rPr>
              <a:t>ZFS </a:t>
            </a:r>
            <a:r>
              <a:rPr sz="1600" spc="-5" dirty="0">
                <a:solidFill>
                  <a:prstClr val="black"/>
                </a:solidFill>
                <a:cs typeface="Calibri"/>
              </a:rPr>
              <a:t>appliances (HA)  </a:t>
            </a:r>
            <a:r>
              <a:rPr sz="1600" dirty="0">
                <a:solidFill>
                  <a:prstClr val="black"/>
                </a:solidFill>
                <a:cs typeface="Calibri"/>
              </a:rPr>
              <a:t>and 2 </a:t>
            </a:r>
            <a:r>
              <a:rPr sz="1600" spc="-5" dirty="0">
                <a:solidFill>
                  <a:prstClr val="black"/>
                </a:solidFill>
                <a:cs typeface="Calibri"/>
              </a:rPr>
              <a:t>Dell</a:t>
            </a:r>
            <a:r>
              <a:rPr sz="1600" spc="-45" dirty="0">
                <a:solidFill>
                  <a:prstClr val="black"/>
                </a:solidFill>
                <a:cs typeface="Calibri"/>
              </a:rPr>
              <a:t> </a:t>
            </a:r>
            <a:r>
              <a:rPr sz="1600" spc="-10" dirty="0">
                <a:solidFill>
                  <a:prstClr val="black"/>
                </a:solidFill>
                <a:cs typeface="Calibri"/>
              </a:rPr>
              <a:t>servers.</a:t>
            </a:r>
            <a:endParaRPr sz="1600" dirty="0">
              <a:solidFill>
                <a:prstClr val="black"/>
              </a:solidFill>
              <a:cs typeface="Calibri"/>
            </a:endParaRPr>
          </a:p>
          <a:p>
            <a:pPr marL="12674" defTabSz="910822"/>
            <a:r>
              <a:rPr sz="1600" spc="-40" dirty="0">
                <a:solidFill>
                  <a:prstClr val="black"/>
                </a:solidFill>
                <a:cs typeface="Calibri"/>
              </a:rPr>
              <a:t>Total </a:t>
            </a:r>
            <a:r>
              <a:rPr sz="1600" spc="-5" dirty="0">
                <a:solidFill>
                  <a:prstClr val="black"/>
                </a:solidFill>
                <a:cs typeface="Calibri"/>
              </a:rPr>
              <a:t>of </a:t>
            </a:r>
            <a:r>
              <a:rPr sz="1600" dirty="0">
                <a:solidFill>
                  <a:prstClr val="black"/>
                </a:solidFill>
                <a:cs typeface="Calibri"/>
              </a:rPr>
              <a:t>~3.4 PB usable</a:t>
            </a:r>
            <a:r>
              <a:rPr sz="1600" spc="-35" dirty="0">
                <a:solidFill>
                  <a:prstClr val="black"/>
                </a:solidFill>
                <a:cs typeface="Calibri"/>
              </a:rPr>
              <a:t> </a:t>
            </a:r>
            <a:r>
              <a:rPr sz="1600" spc="-5" dirty="0">
                <a:solidFill>
                  <a:prstClr val="black"/>
                </a:solidFill>
                <a:cs typeface="Calibri"/>
              </a:rPr>
              <a:t>space</a:t>
            </a:r>
            <a:endParaRPr sz="1600" dirty="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9856019"/>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6977" y="81865"/>
            <a:ext cx="6589669" cy="615553"/>
          </a:xfrm>
          <a:prstGeom prst="rect">
            <a:avLst/>
          </a:prstGeom>
        </p:spPr>
        <p:txBody>
          <a:bodyPr vert="horz" wrap="square" lIns="0" tIns="0" rIns="0" bIns="0" rtlCol="0">
            <a:spAutoFit/>
          </a:bodyPr>
          <a:lstStyle/>
          <a:p>
            <a:pPr marL="11518"/>
            <a:r>
              <a:rPr sz="4000" spc="23" dirty="0"/>
              <a:t>All </a:t>
            </a:r>
            <a:r>
              <a:rPr sz="4000" spc="-9" dirty="0"/>
              <a:t>new </a:t>
            </a:r>
            <a:r>
              <a:rPr sz="4000" spc="100" dirty="0"/>
              <a:t>CPU </a:t>
            </a:r>
            <a:r>
              <a:rPr sz="4000" dirty="0"/>
              <a:t>is </a:t>
            </a:r>
            <a:r>
              <a:rPr sz="4000" spc="-14" dirty="0"/>
              <a:t>immersed </a:t>
            </a:r>
            <a:r>
              <a:rPr sz="4000" spc="-5" dirty="0"/>
              <a:t>in</a:t>
            </a:r>
            <a:r>
              <a:rPr sz="4000" spc="-73" dirty="0"/>
              <a:t> </a:t>
            </a:r>
            <a:r>
              <a:rPr sz="4000" spc="-5" dirty="0"/>
              <a:t>oil</a:t>
            </a:r>
            <a:endParaRPr sz="4000" dirty="0"/>
          </a:p>
        </p:txBody>
      </p:sp>
      <p:sp>
        <p:nvSpPr>
          <p:cNvPr id="3" name="object 3"/>
          <p:cNvSpPr txBox="1"/>
          <p:nvPr/>
        </p:nvSpPr>
        <p:spPr>
          <a:xfrm>
            <a:off x="1398088" y="5999310"/>
            <a:ext cx="6730744" cy="338554"/>
          </a:xfrm>
          <a:prstGeom prst="rect">
            <a:avLst/>
          </a:prstGeom>
        </p:spPr>
        <p:txBody>
          <a:bodyPr vert="horz" wrap="square" lIns="0" tIns="0" rIns="0" bIns="0" rtlCol="0">
            <a:spAutoFit/>
          </a:bodyPr>
          <a:lstStyle/>
          <a:p>
            <a:pPr marL="11518" defTabSz="829366"/>
            <a:r>
              <a:rPr sz="2200" dirty="0">
                <a:solidFill>
                  <a:srgbClr val="00007F"/>
                </a:solidFill>
                <a:cs typeface="Calibri"/>
                <a:hlinkClick r:id="rId2"/>
              </a:rPr>
              <a:t>htp://info.grcooling.com/grc-pic-cern-large-hadron-collider</a:t>
            </a:r>
            <a:endParaRPr sz="2200">
              <a:solidFill>
                <a:prstClr val="black"/>
              </a:solidFill>
              <a:cs typeface="Calibri"/>
            </a:endParaRPr>
          </a:p>
        </p:txBody>
      </p:sp>
      <p:sp>
        <p:nvSpPr>
          <p:cNvPr id="4" name="object 4"/>
          <p:cNvSpPr/>
          <p:nvPr/>
        </p:nvSpPr>
        <p:spPr>
          <a:xfrm>
            <a:off x="652978" y="1141081"/>
            <a:ext cx="3600018" cy="4578147"/>
          </a:xfrm>
          <a:prstGeom prst="rect">
            <a:avLst/>
          </a:prstGeom>
          <a:blipFill>
            <a:blip r:embed="rId3" cstate="print"/>
            <a:stretch>
              <a:fillRect/>
            </a:stretch>
          </a:blipFill>
        </p:spPr>
        <p:txBody>
          <a:bodyPr wrap="square" lIns="0" tIns="0" rIns="0" bIns="0" rtlCol="0"/>
          <a:lstStyle/>
          <a:p>
            <a:pPr defTabSz="829366"/>
            <a:endParaRPr smtClean="0">
              <a:solidFill>
                <a:prstClr val="black"/>
              </a:solidFill>
            </a:endParaRPr>
          </a:p>
        </p:txBody>
      </p:sp>
      <p:sp>
        <p:nvSpPr>
          <p:cNvPr id="5" name="object 5"/>
          <p:cNvSpPr/>
          <p:nvPr/>
        </p:nvSpPr>
        <p:spPr>
          <a:xfrm>
            <a:off x="636879" y="1124944"/>
            <a:ext cx="3632263" cy="4611573"/>
          </a:xfrm>
          <a:custGeom>
            <a:avLst/>
            <a:gdLst/>
            <a:ahLst/>
            <a:cxnLst/>
            <a:rect l="l" t="t" r="r" b="b"/>
            <a:pathLst>
              <a:path w="4005579" h="5081270">
                <a:moveTo>
                  <a:pt x="0" y="0"/>
                </a:moveTo>
                <a:lnTo>
                  <a:pt x="4005579" y="0"/>
                </a:lnTo>
                <a:lnTo>
                  <a:pt x="4005579" y="5081270"/>
                </a:lnTo>
                <a:lnTo>
                  <a:pt x="0" y="5081270"/>
                </a:lnTo>
                <a:lnTo>
                  <a:pt x="0" y="0"/>
                </a:lnTo>
                <a:close/>
              </a:path>
            </a:pathLst>
          </a:custGeom>
          <a:ln w="35940">
            <a:solidFill>
              <a:srgbClr val="BFBFBF"/>
            </a:solidFill>
          </a:ln>
        </p:spPr>
        <p:txBody>
          <a:bodyPr wrap="square" lIns="0" tIns="0" rIns="0" bIns="0" rtlCol="0"/>
          <a:lstStyle/>
          <a:p>
            <a:pPr defTabSz="829366"/>
            <a:endParaRPr smtClean="0">
              <a:solidFill>
                <a:prstClr val="black"/>
              </a:solidFill>
            </a:endParaRPr>
          </a:p>
        </p:txBody>
      </p:sp>
      <p:sp>
        <p:nvSpPr>
          <p:cNvPr id="6" name="object 6"/>
          <p:cNvSpPr/>
          <p:nvPr/>
        </p:nvSpPr>
        <p:spPr>
          <a:xfrm>
            <a:off x="4471807" y="1837256"/>
            <a:ext cx="4243782" cy="3185799"/>
          </a:xfrm>
          <a:prstGeom prst="rect">
            <a:avLst/>
          </a:prstGeom>
          <a:blipFill>
            <a:blip r:embed="rId4" cstate="print"/>
            <a:stretch>
              <a:fillRect/>
            </a:stretch>
          </a:blipFill>
        </p:spPr>
        <p:txBody>
          <a:bodyPr wrap="square" lIns="0" tIns="0" rIns="0" bIns="0" rtlCol="0"/>
          <a:lstStyle/>
          <a:p>
            <a:pPr defTabSz="829366"/>
            <a:endParaRPr smtClean="0">
              <a:solidFill>
                <a:prstClr val="black"/>
              </a:solidFill>
            </a:endParaRPr>
          </a:p>
        </p:txBody>
      </p:sp>
      <p:sp>
        <p:nvSpPr>
          <p:cNvPr id="7" name="object 7"/>
          <p:cNvSpPr txBox="1">
            <a:spLocks noGrp="1"/>
          </p:cNvSpPr>
          <p:nvPr>
            <p:ph type="ftr" sz="quarter" idx="5"/>
          </p:nvPr>
        </p:nvSpPr>
        <p:spPr>
          <a:prstGeom prst="rect">
            <a:avLst/>
          </a:prstGeom>
        </p:spPr>
        <p:txBody>
          <a:bodyPr vert="horz" wrap="square" lIns="0" tIns="0" rIns="0" bIns="0" rtlCol="0">
            <a:spAutoFit/>
          </a:bodyPr>
          <a:lstStyle/>
          <a:p>
            <a:pPr marL="11518">
              <a:lnSpc>
                <a:spcPts val="1069"/>
              </a:lnSpc>
            </a:pPr>
            <a:r>
              <a:rPr spc="27" dirty="0"/>
              <a:t>HEPIX </a:t>
            </a:r>
            <a:r>
              <a:rPr dirty="0"/>
              <a:t>Spring </a:t>
            </a:r>
            <a:r>
              <a:rPr spc="-5" dirty="0"/>
              <a:t>2017 </a:t>
            </a:r>
            <a:r>
              <a:rPr dirty="0"/>
              <a:t>– </a:t>
            </a:r>
            <a:r>
              <a:rPr spc="-5" dirty="0"/>
              <a:t>Budapest </a:t>
            </a:r>
            <a:r>
              <a:rPr dirty="0"/>
              <a:t>– J.</a:t>
            </a:r>
            <a:r>
              <a:rPr spc="14" dirty="0"/>
              <a:t> </a:t>
            </a:r>
            <a:r>
              <a:rPr dirty="0"/>
              <a:t>Flix</a:t>
            </a:r>
          </a:p>
        </p:txBody>
      </p:sp>
      <p:sp>
        <p:nvSpPr>
          <p:cNvPr id="8" name="object 8"/>
          <p:cNvSpPr txBox="1"/>
          <p:nvPr/>
        </p:nvSpPr>
        <p:spPr>
          <a:xfrm>
            <a:off x="8956329" y="6651943"/>
            <a:ext cx="110557" cy="282129"/>
          </a:xfrm>
          <a:prstGeom prst="rect">
            <a:avLst/>
          </a:prstGeom>
        </p:spPr>
        <p:txBody>
          <a:bodyPr vert="horz" wrap="square" lIns="0" tIns="0" rIns="0" bIns="0" rtlCol="0">
            <a:spAutoFit/>
          </a:bodyPr>
          <a:lstStyle/>
          <a:p>
            <a:pPr marL="23038" defTabSz="829366">
              <a:lnSpc>
                <a:spcPts val="1069"/>
              </a:lnSpc>
            </a:pPr>
            <a:fld id="{81D60167-4931-47E6-BA6A-407CBD079E47}" type="slidenum">
              <a:rPr sz="1000" dirty="0">
                <a:solidFill>
                  <a:srgbClr val="7F7F7F"/>
                </a:solidFill>
                <a:cs typeface="Calibri"/>
              </a:rPr>
              <a:pPr marL="23038" defTabSz="829366">
                <a:lnSpc>
                  <a:spcPts val="1069"/>
                </a:lnSpc>
              </a:pPr>
              <a:t>26</a:t>
            </a:fld>
            <a:endParaRPr sz="10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7760620"/>
      </p:ext>
    </p:extLst>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 name="ATLAS AFS Phaseout"/>
          <p:cNvSpPr>
            <a:spLocks noGrp="1"/>
          </p:cNvSpPr>
          <p:nvPr>
            <p:ph type="title"/>
          </p:nvPr>
        </p:nvSpPr>
        <p:spPr>
          <a:xfrm>
            <a:off x="357809" y="352512"/>
            <a:ext cx="8328992" cy="680973"/>
          </a:xfrm>
          <a:prstGeom prst="rect">
            <a:avLst/>
          </a:prstGeom>
        </p:spPr>
        <p:txBody>
          <a:bodyPr/>
          <a:lstStyle/>
          <a:p>
            <a:r>
              <a:t>ATLAS AFS Phaseout</a:t>
            </a:r>
          </a:p>
        </p:txBody>
      </p:sp>
      <p:sp>
        <p:nvSpPr>
          <p:cNvPr id="185" name="ATLAS Tier-1 jobs no longer using AFS…"/>
          <p:cNvSpPr>
            <a:spLocks noGrp="1"/>
          </p:cNvSpPr>
          <p:nvPr>
            <p:ph type="body" idx="1"/>
          </p:nvPr>
        </p:nvSpPr>
        <p:spPr>
          <a:prstGeom prst="rect">
            <a:avLst/>
          </a:prstGeom>
        </p:spPr>
        <p:txBody>
          <a:bodyPr/>
          <a:lstStyle/>
          <a:p>
            <a:pPr marL="150291" indent="-150291" defTabSz="601140">
              <a:spcBef>
                <a:spcPts val="600"/>
              </a:spcBef>
              <a:defRPr sz="1848" i="1"/>
            </a:pPr>
            <a:r>
              <a:t>ATLAS Tier-1 jobs no longer using AFS</a:t>
            </a:r>
          </a:p>
          <a:p>
            <a:pPr marL="450862" lvl="1" indent="-150291" defTabSz="601140">
              <a:spcBef>
                <a:spcPts val="600"/>
              </a:spcBef>
              <a:defRPr sz="1848"/>
            </a:pPr>
            <a:r>
              <a:t>CVMFS was already providing access to software releases and related files for ATLAS jobs at BNL </a:t>
            </a:r>
          </a:p>
          <a:p>
            <a:pPr marL="450862" lvl="1" indent="-150291" defTabSz="601140">
              <a:spcBef>
                <a:spcPts val="600"/>
              </a:spcBef>
              <a:defRPr sz="1848"/>
            </a:pPr>
            <a:r>
              <a:t>CVMFS Stratum Zero service created to host frequently used job files, including file transfer clients that were hosted in AFS</a:t>
            </a:r>
          </a:p>
          <a:p>
            <a:pPr marL="150291" indent="-150291" defTabSz="601140">
              <a:spcBef>
                <a:spcPts val="600"/>
              </a:spcBef>
              <a:defRPr sz="1848"/>
            </a:pPr>
            <a:r>
              <a:t>Remaining AFS functionality being replaced by a multi-tiered solution based around CVMFS — phase out remaining dependencies this year</a:t>
            </a:r>
          </a:p>
          <a:p>
            <a:pPr marL="450862" lvl="1" indent="-150291" defTabSz="601140">
              <a:spcBef>
                <a:spcPts val="600"/>
              </a:spcBef>
              <a:defRPr sz="1848"/>
            </a:pPr>
            <a:r>
              <a:t>New CVMFS repo will cater to US ATLAS facility sites, with read-only access to files customized and collected specifically for US ATLAS job requests</a:t>
            </a:r>
          </a:p>
          <a:p>
            <a:pPr marL="450862" lvl="1" indent="-150291" defTabSz="601140">
              <a:spcBef>
                <a:spcPts val="600"/>
              </a:spcBef>
              <a:defRPr sz="1848"/>
            </a:pPr>
            <a:r>
              <a:t>Current CVMFS Stratum One service will continue to serve OSG and WLCG sites, with the additional functionality of hosting the new BNL repository</a:t>
            </a:r>
          </a:p>
          <a:p>
            <a:pPr marL="450862" lvl="1" indent="-150291" defTabSz="601140">
              <a:spcBef>
                <a:spcPts val="600"/>
              </a:spcBef>
              <a:defRPr sz="1848"/>
            </a:pPr>
            <a:r>
              <a:t>Writeable AFS functionality to be replaced by an ownCloud based, Ceph-backed, distributed storage solution (see Hiro Ito’s BNL Box talk on Wed.)</a:t>
            </a:r>
          </a:p>
        </p:txBody>
      </p:sp>
      <p:sp>
        <p:nvSpPr>
          <p:cNvPr id="186" name="Slide Number"/>
          <p:cNvSpPr>
            <a:spLocks noGrp="1"/>
          </p:cNvSpPr>
          <p:nvPr>
            <p:ph type="sldNum" sz="quarter" idx="2"/>
          </p:nvPr>
        </p:nvSpPr>
        <p:spPr>
          <a:xfrm>
            <a:off x="5596234" y="6315585"/>
            <a:ext cx="261880" cy="276627"/>
          </a:xfrm>
          <a:prstGeom prst="rect">
            <a:avLst/>
          </a:prstGeom>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a:lstStyle/>
          <a:p>
            <a:fld id="{86CB4B4D-7CA3-9044-876B-883B54F8677D}" type="slidenum">
              <a:rPr/>
              <a:pPr/>
              <a:t>27</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54688874"/>
      </p:ext>
    </p:extLst>
  </p:cSld>
  <p:clrMapOvr>
    <a:masterClrMapping/>
  </p:clrMapOvr>
  <p:transition spd="med"/>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8" name="CEPH Cluster"/>
          <p:cNvSpPr>
            <a:spLocks noGrp="1"/>
          </p:cNvSpPr>
          <p:nvPr>
            <p:ph type="title"/>
          </p:nvPr>
        </p:nvSpPr>
        <p:spPr>
          <a:prstGeom prst="rect">
            <a:avLst/>
          </a:prstGeom>
        </p:spPr>
        <p:txBody>
          <a:bodyPr/>
          <a:lstStyle/>
          <a:p>
            <a:r>
              <a:t>CEPH Cluster</a:t>
            </a:r>
          </a:p>
        </p:txBody>
      </p:sp>
      <p:sp>
        <p:nvSpPr>
          <p:cNvPr id="189" name="Major Ceph cluster migration started in March…"/>
          <p:cNvSpPr>
            <a:spLocks noGrp="1"/>
          </p:cNvSpPr>
          <p:nvPr>
            <p:ph type="body" sz="quarter" idx="1"/>
          </p:nvPr>
        </p:nvSpPr>
        <p:spPr>
          <a:xfrm>
            <a:off x="462698" y="1127067"/>
            <a:ext cx="5438841" cy="2213332"/>
          </a:xfrm>
          <a:prstGeom prst="rect">
            <a:avLst/>
          </a:prstGeom>
        </p:spPr>
        <p:txBody>
          <a:bodyPr/>
          <a:lstStyle/>
          <a:p>
            <a:pPr marL="132062" indent="-132062" defTabSz="528281">
              <a:spcBef>
                <a:spcPts val="500"/>
              </a:spcBef>
              <a:defRPr sz="1624"/>
            </a:pPr>
            <a:r>
              <a:t>Major Ceph cluster migration started in March</a:t>
            </a:r>
          </a:p>
          <a:p>
            <a:pPr marL="396211" lvl="1" indent="-132062" defTabSz="528281">
              <a:spcBef>
                <a:spcPts val="500"/>
              </a:spcBef>
              <a:defRPr sz="1624"/>
            </a:pPr>
            <a:r>
              <a:t>Installing new CephFS cluster as a storage backend for BNL Box</a:t>
            </a:r>
          </a:p>
          <a:p>
            <a:pPr marL="660342" lvl="2" indent="-132062" defTabSz="528281">
              <a:spcBef>
                <a:spcPts val="500"/>
              </a:spcBef>
              <a:defRPr sz="1624"/>
            </a:pPr>
            <a:r>
              <a:t>60 x 8 TB SAS HDD JBOD arrays</a:t>
            </a:r>
          </a:p>
          <a:p>
            <a:pPr marL="660342" lvl="2" indent="-132062" defTabSz="528281">
              <a:spcBef>
                <a:spcPts val="500"/>
              </a:spcBef>
              <a:defRPr sz="1624"/>
            </a:pPr>
            <a:r>
              <a:t>Currently 3.8 PB raw/1.3 PB usable; 7.5 PB/2.5 PB by end of 2017</a:t>
            </a:r>
          </a:p>
          <a:p>
            <a:pPr marL="660342" lvl="2" indent="-132062" defTabSz="528281">
              <a:spcBef>
                <a:spcPts val="500"/>
              </a:spcBef>
              <a:defRPr sz="1624"/>
            </a:pPr>
            <a:r>
              <a:t>First Ceph cluster at RACF deployed entirely on new hardware w/o HW RAID</a:t>
            </a:r>
          </a:p>
        </p:txBody>
      </p:sp>
      <p:pic>
        <p:nvPicPr>
          <p:cNvPr id="190" name="pasted-image.tiff" descr="pasted-image.tiff"/>
          <p:cNvPicPr>
            <a:picLocks noChangeAspect="1"/>
          </p:cNvPicPr>
          <p:nvPr/>
        </p:nvPicPr>
        <p:blipFill>
          <a:blip r:embed="rId2">
            <a:extLst/>
          </a:blip>
          <a:stretch>
            <a:fillRect/>
          </a:stretch>
        </p:blipFill>
        <p:spPr>
          <a:xfrm>
            <a:off x="6202084" y="1140881"/>
            <a:ext cx="1844865" cy="2017113"/>
          </a:xfrm>
          <a:prstGeom prst="rect">
            <a:avLst/>
          </a:prstGeom>
          <a:ln w="12700">
            <a:miter lim="400000"/>
          </a:ln>
        </p:spPr>
      </p:pic>
      <p:sp>
        <p:nvSpPr>
          <p:cNvPr id="191" name="Repurposing “old” ATLAS Ceph cluster (1.2 PB/0.4 PB) as ATLAS &quot;test&quot; cluster (new OSD nodes, upgraded public network layout)…"/>
          <p:cNvSpPr/>
          <p:nvPr/>
        </p:nvSpPr>
        <p:spPr>
          <a:xfrm>
            <a:off x="462619" y="3252616"/>
            <a:ext cx="8119376" cy="2478357"/>
          </a:xfrm>
          <a:prstGeom prst="rect">
            <a:avLst/>
          </a:prstGeom>
          <a:ln w="12700">
            <a:miter lim="400000"/>
          </a:ln>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lIns="45536" tIns="45536" rIns="45536" bIns="45536">
            <a:normAutofit lnSpcReduction="10000"/>
          </a:bodyPr>
          <a:lstStyle/>
          <a:p>
            <a:pPr marL="389381" lvl="1" indent="-129785" defTabSz="519185" hangingPunct="0">
              <a:lnSpc>
                <a:spcPct val="90000"/>
              </a:lnSpc>
              <a:spcBef>
                <a:spcPts val="500"/>
              </a:spcBef>
              <a:buSzPct val="100000"/>
              <a:buFont typeface="Arial"/>
              <a:buChar char="•"/>
              <a:defRPr sz="1596"/>
            </a:pPr>
            <a:r>
              <a:rPr sz="1600" kern="0">
                <a:solidFill>
                  <a:srgbClr val="000000"/>
                </a:solidFill>
                <a:sym typeface="Arial"/>
              </a:rPr>
              <a:t>Repurposing “old” ATLAS Ceph cluster (1.2 PB/0.4 PB) as ATLAS "test" cluster (new OSD nodes, upgraded public network layout)</a:t>
            </a:r>
          </a:p>
          <a:p>
            <a:pPr marL="389381" lvl="1" indent="-129785" defTabSz="519185" hangingPunct="0">
              <a:lnSpc>
                <a:spcPct val="90000"/>
              </a:lnSpc>
              <a:spcBef>
                <a:spcPts val="500"/>
              </a:spcBef>
              <a:buSzPct val="100000"/>
              <a:buFont typeface="Arial"/>
              <a:buChar char="•"/>
              <a:defRPr sz="1596"/>
            </a:pPr>
            <a:r>
              <a:rPr sz="1600" kern="0">
                <a:solidFill>
                  <a:srgbClr val="000000"/>
                </a:solidFill>
                <a:sym typeface="Arial"/>
              </a:rPr>
              <a:t>Replacing storage backend of ATLAS “new” cluster with newly retired dCache storage — will be 5.7 PB/1.9 PB once the process is finished</a:t>
            </a:r>
          </a:p>
          <a:p>
            <a:pPr marL="129785" indent="-129785" defTabSz="519185" hangingPunct="0">
              <a:lnSpc>
                <a:spcPct val="90000"/>
              </a:lnSpc>
              <a:spcBef>
                <a:spcPts val="500"/>
              </a:spcBef>
              <a:buSzPct val="100000"/>
              <a:buFont typeface="Arial"/>
              <a:buChar char="•"/>
              <a:defRPr sz="1596"/>
            </a:pPr>
            <a:r>
              <a:rPr sz="1600" kern="0">
                <a:solidFill>
                  <a:srgbClr val="000000"/>
                </a:solidFill>
                <a:sym typeface="Arial"/>
              </a:rPr>
              <a:t>Targeting Ceph 11.2.x (Kraken) on RHEL7 for all 3 clusters — currently Ceph 9.2.1 (Infernalis) </a:t>
            </a:r>
          </a:p>
          <a:p>
            <a:pPr marL="129785" indent="-129785" defTabSz="519185" hangingPunct="0">
              <a:lnSpc>
                <a:spcPct val="90000"/>
              </a:lnSpc>
              <a:spcBef>
                <a:spcPts val="500"/>
              </a:spcBef>
              <a:buSzPct val="100000"/>
              <a:buFont typeface="Arial"/>
              <a:buChar char="•"/>
              <a:defRPr sz="1596"/>
            </a:pPr>
            <a:r>
              <a:rPr sz="1600" kern="0">
                <a:solidFill>
                  <a:srgbClr val="000000"/>
                </a:solidFill>
                <a:sym typeface="Arial"/>
              </a:rPr>
              <a:t>Migration will require two reassignments of 'cephgw.usatlas.bnl.gov' alias used by ATLAS Event Service — expected in May. </a:t>
            </a:r>
          </a:p>
          <a:p>
            <a:pPr marL="389381" lvl="1" indent="-129785" defTabSz="519185" hangingPunct="0">
              <a:lnSpc>
                <a:spcPct val="90000"/>
              </a:lnSpc>
              <a:spcBef>
                <a:spcPts val="500"/>
              </a:spcBef>
              <a:buSzPct val="100000"/>
              <a:buFont typeface="Arial"/>
              <a:buChar char="•"/>
              <a:defRPr sz="1596"/>
            </a:pPr>
            <a:r>
              <a:rPr sz="1600" kern="0">
                <a:solidFill>
                  <a:srgbClr val="000000"/>
                </a:solidFill>
                <a:sym typeface="Arial"/>
              </a:rPr>
              <a:t>Current plan assumes no need to preserve content of 'atlas*' buckets during migration sequence</a:t>
            </a:r>
          </a:p>
        </p:txBody>
      </p:sp>
      <p:sp>
        <p:nvSpPr>
          <p:cNvPr id="192" name="Slide Number"/>
          <p:cNvSpPr>
            <a:spLocks noGrp="1"/>
          </p:cNvSpPr>
          <p:nvPr>
            <p:ph type="sldNum" sz="quarter" idx="2"/>
          </p:nvPr>
        </p:nvSpPr>
        <p:spPr>
          <a:xfrm>
            <a:off x="5596234" y="6315585"/>
            <a:ext cx="261880" cy="276627"/>
          </a:xfrm>
          <a:prstGeom prst="rect">
            <a:avLst/>
          </a:prstGeom>
          <a:extLst>
            <a:ext uri="{C572A759-6A51-4108-AA02-DFA0A04FC94B}">
              <ma14:wrappingTextBoxFlag xmlns:ma14="http://schemas.microsoft.com/office/mac/drawingml/2011/main" xmlns="" xmlns:p="http://schemas.openxmlformats.org/presentationml/2006/main" xmlns:r="http://schemas.openxmlformats.org/officeDocument/2006/relationships" xmlns:a="http://schemas.openxmlformats.org/drawingml/2006/main" val="1"/>
            </a:ext>
          </a:extLst>
        </p:spPr>
        <p:txBody>
          <a:bodyPr/>
          <a:lstStyle/>
          <a:p>
            <a:fld id="{86CB4B4D-7CA3-9044-876B-883B54F8677D}" type="slidenum">
              <a:rPr/>
              <a:pPr/>
              <a:t>28</a:t>
            </a:fld>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570038"/>
      </p:ext>
    </p:extLst>
  </p:cSld>
  <p:clrMapOvr>
    <a:masterClrMapping/>
  </p:clrMapOvr>
  <p:transition spd="med"/>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1267" y="366147"/>
            <a:ext cx="7161609" cy="1122423"/>
          </a:xfrm>
          <a:prstGeom prst="rect">
            <a:avLst/>
          </a:prstGeom>
        </p:spPr>
        <p:txBody>
          <a:bodyPr vert="horz" wrap="square" lIns="0" tIns="258128" rIns="0" bIns="0" rtlCol="0">
            <a:spAutoFit/>
          </a:bodyPr>
          <a:lstStyle/>
          <a:p>
            <a:pPr marL="453944"/>
            <a:r>
              <a:rPr lang="en-US" dirty="0" smtClean="0"/>
              <a:t>Nebraska</a:t>
            </a:r>
            <a:endParaRPr spc="11" dirty="0"/>
          </a:p>
        </p:txBody>
      </p:sp>
      <p:sp>
        <p:nvSpPr>
          <p:cNvPr id="3" name="object 3"/>
          <p:cNvSpPr txBox="1"/>
          <p:nvPr/>
        </p:nvSpPr>
        <p:spPr>
          <a:xfrm>
            <a:off x="696564" y="1910983"/>
            <a:ext cx="130373" cy="276999"/>
          </a:xfrm>
          <a:prstGeom prst="rect">
            <a:avLst/>
          </a:prstGeom>
        </p:spPr>
        <p:txBody>
          <a:bodyPr vert="horz" wrap="square" lIns="0" tIns="0" rIns="0" bIns="0" rtlCol="0">
            <a:spAutoFit/>
          </a:bodyPr>
          <a:lstStyle/>
          <a:p>
            <a:pPr marL="8920" defTabSz="640856"/>
            <a:r>
              <a:rPr spc="267" dirty="0">
                <a:solidFill>
                  <a:prstClr val="black"/>
                </a:solidFill>
                <a:latin typeface="Arial"/>
                <a:cs typeface="Arial"/>
              </a:rPr>
              <a:t>•</a:t>
            </a:r>
            <a:endParaRPr>
              <a:solidFill>
                <a:prstClr val="black"/>
              </a:solidFill>
              <a:latin typeface="Arial"/>
              <a:cs typeface="Arial"/>
            </a:endParaRPr>
          </a:p>
        </p:txBody>
      </p:sp>
      <p:sp>
        <p:nvSpPr>
          <p:cNvPr id="4" name="object 4"/>
          <p:cNvSpPr txBox="1"/>
          <p:nvPr/>
        </p:nvSpPr>
        <p:spPr>
          <a:xfrm>
            <a:off x="991195" y="1861840"/>
            <a:ext cx="6370886" cy="738664"/>
          </a:xfrm>
          <a:prstGeom prst="rect">
            <a:avLst/>
          </a:prstGeom>
        </p:spPr>
        <p:txBody>
          <a:bodyPr vert="horz" wrap="square" lIns="0" tIns="0" rIns="0" bIns="0" rtlCol="0">
            <a:spAutoFit/>
          </a:bodyPr>
          <a:lstStyle/>
          <a:p>
            <a:pPr marL="8920" defTabSz="640856"/>
            <a:r>
              <a:rPr sz="2400" spc="-4" dirty="0">
                <a:solidFill>
                  <a:prstClr val="black"/>
                </a:solidFill>
                <a:latin typeface="Arial"/>
                <a:cs typeface="Arial"/>
              </a:rPr>
              <a:t>I’m not a </a:t>
            </a:r>
            <a:r>
              <a:rPr sz="2400" spc="4" dirty="0">
                <a:solidFill>
                  <a:prstClr val="black"/>
                </a:solidFill>
                <a:latin typeface="Arial"/>
                <a:cs typeface="Arial"/>
              </a:rPr>
              <a:t>hardware </a:t>
            </a:r>
            <a:r>
              <a:rPr sz="2400" spc="18" dirty="0">
                <a:solidFill>
                  <a:prstClr val="black"/>
                </a:solidFill>
                <a:latin typeface="Arial"/>
                <a:cs typeface="Arial"/>
              </a:rPr>
              <a:t>person, </a:t>
            </a:r>
            <a:r>
              <a:rPr sz="2400" spc="42" dirty="0">
                <a:solidFill>
                  <a:prstClr val="black"/>
                </a:solidFill>
                <a:latin typeface="Arial"/>
                <a:cs typeface="Arial"/>
              </a:rPr>
              <a:t>but </a:t>
            </a:r>
            <a:r>
              <a:rPr sz="2400" spc="-4" dirty="0">
                <a:solidFill>
                  <a:prstClr val="black"/>
                </a:solidFill>
                <a:latin typeface="Arial"/>
                <a:cs typeface="Arial"/>
              </a:rPr>
              <a:t>a few</a:t>
            </a:r>
            <a:r>
              <a:rPr sz="2400" spc="-70" dirty="0">
                <a:solidFill>
                  <a:prstClr val="black"/>
                </a:solidFill>
                <a:latin typeface="Arial"/>
                <a:cs typeface="Arial"/>
              </a:rPr>
              <a:t> </a:t>
            </a:r>
            <a:r>
              <a:rPr sz="2400" spc="21" dirty="0">
                <a:solidFill>
                  <a:prstClr val="black"/>
                </a:solidFill>
                <a:latin typeface="Arial"/>
                <a:cs typeface="Arial"/>
              </a:rPr>
              <a:t>highlights:</a:t>
            </a:r>
            <a:endParaRPr sz="2400">
              <a:solidFill>
                <a:prstClr val="black"/>
              </a:solidFill>
              <a:latin typeface="Arial"/>
              <a:cs typeface="Arial"/>
            </a:endParaRPr>
          </a:p>
        </p:txBody>
      </p:sp>
      <p:sp>
        <p:nvSpPr>
          <p:cNvPr id="5" name="object 5"/>
          <p:cNvSpPr txBox="1"/>
          <p:nvPr/>
        </p:nvSpPr>
        <p:spPr>
          <a:xfrm>
            <a:off x="1009138" y="2625358"/>
            <a:ext cx="130373" cy="276999"/>
          </a:xfrm>
          <a:prstGeom prst="rect">
            <a:avLst/>
          </a:prstGeom>
        </p:spPr>
        <p:txBody>
          <a:bodyPr vert="horz" wrap="square" lIns="0" tIns="0" rIns="0" bIns="0" rtlCol="0">
            <a:spAutoFit/>
          </a:bodyPr>
          <a:lstStyle/>
          <a:p>
            <a:pPr marL="8920" defTabSz="640856"/>
            <a:r>
              <a:rPr spc="267" dirty="0">
                <a:solidFill>
                  <a:prstClr val="black"/>
                </a:solidFill>
                <a:latin typeface="Arial"/>
                <a:cs typeface="Arial"/>
              </a:rPr>
              <a:t>•</a:t>
            </a:r>
            <a:endParaRPr>
              <a:solidFill>
                <a:prstClr val="black"/>
              </a:solidFill>
              <a:latin typeface="Arial"/>
              <a:cs typeface="Arial"/>
            </a:endParaRPr>
          </a:p>
        </p:txBody>
      </p:sp>
      <p:sp>
        <p:nvSpPr>
          <p:cNvPr id="6" name="object 6"/>
          <p:cNvSpPr txBox="1"/>
          <p:nvPr/>
        </p:nvSpPr>
        <p:spPr>
          <a:xfrm>
            <a:off x="1303735" y="2569057"/>
            <a:ext cx="6796832" cy="1130118"/>
          </a:xfrm>
          <a:prstGeom prst="rect">
            <a:avLst/>
          </a:prstGeom>
        </p:spPr>
        <p:txBody>
          <a:bodyPr vert="horz" wrap="square" lIns="0" tIns="0" rIns="0" bIns="0" rtlCol="0">
            <a:spAutoFit/>
          </a:bodyPr>
          <a:lstStyle/>
          <a:p>
            <a:pPr marL="8920" marR="3569" defTabSz="640856">
              <a:lnSpc>
                <a:spcPct val="102000"/>
              </a:lnSpc>
            </a:pPr>
            <a:r>
              <a:rPr sz="2400" spc="-4" dirty="0">
                <a:solidFill>
                  <a:prstClr val="black"/>
                </a:solidFill>
                <a:latin typeface="Arial"/>
                <a:cs typeface="Arial"/>
              </a:rPr>
              <a:t>Newest </a:t>
            </a:r>
            <a:r>
              <a:rPr sz="2400" spc="25" dirty="0">
                <a:solidFill>
                  <a:prstClr val="black"/>
                </a:solidFill>
                <a:latin typeface="Arial"/>
                <a:cs typeface="Arial"/>
              </a:rPr>
              <a:t>purchase </a:t>
            </a:r>
            <a:r>
              <a:rPr sz="2400" spc="-4" dirty="0">
                <a:solidFill>
                  <a:prstClr val="black"/>
                </a:solidFill>
                <a:latin typeface="Arial"/>
                <a:cs typeface="Arial"/>
              </a:rPr>
              <a:t>has 56 </a:t>
            </a:r>
            <a:r>
              <a:rPr sz="2400" spc="18" dirty="0">
                <a:solidFill>
                  <a:prstClr val="black"/>
                </a:solidFill>
                <a:latin typeface="Arial"/>
                <a:cs typeface="Arial"/>
              </a:rPr>
              <a:t>hyperthreads </a:t>
            </a:r>
            <a:r>
              <a:rPr sz="2400" dirty="0">
                <a:solidFill>
                  <a:prstClr val="black"/>
                </a:solidFill>
                <a:latin typeface="Arial"/>
                <a:cs typeface="Arial"/>
              </a:rPr>
              <a:t>/ </a:t>
            </a:r>
            <a:r>
              <a:rPr sz="2400" spc="-4" dirty="0">
                <a:solidFill>
                  <a:prstClr val="black"/>
                </a:solidFill>
                <a:latin typeface="Arial"/>
                <a:cs typeface="Arial"/>
              </a:rPr>
              <a:t>host </a:t>
            </a:r>
            <a:r>
              <a:rPr sz="2400" spc="39" dirty="0">
                <a:solidFill>
                  <a:prstClr val="black"/>
                </a:solidFill>
                <a:latin typeface="Arial"/>
                <a:cs typeface="Arial"/>
              </a:rPr>
              <a:t>and  </a:t>
            </a:r>
            <a:r>
              <a:rPr sz="2400" spc="-4" dirty="0">
                <a:solidFill>
                  <a:prstClr val="black"/>
                </a:solidFill>
                <a:latin typeface="Arial"/>
                <a:cs typeface="Arial"/>
              </a:rPr>
              <a:t>256GB </a:t>
            </a:r>
            <a:r>
              <a:rPr sz="2400" spc="-35" dirty="0">
                <a:solidFill>
                  <a:prstClr val="black"/>
                </a:solidFill>
                <a:latin typeface="Arial"/>
                <a:cs typeface="Arial"/>
              </a:rPr>
              <a:t>RAM: </a:t>
            </a:r>
            <a:r>
              <a:rPr sz="2400" spc="32" dirty="0">
                <a:solidFill>
                  <a:prstClr val="black"/>
                </a:solidFill>
                <a:latin typeface="Arial"/>
                <a:cs typeface="Arial"/>
              </a:rPr>
              <a:t>specialized </a:t>
            </a:r>
            <a:r>
              <a:rPr sz="2400" spc="-46" dirty="0">
                <a:solidFill>
                  <a:prstClr val="black"/>
                </a:solidFill>
                <a:latin typeface="Arial"/>
                <a:cs typeface="Arial"/>
              </a:rPr>
              <a:t>CMS </a:t>
            </a:r>
            <a:r>
              <a:rPr sz="2400" spc="28" dirty="0">
                <a:solidFill>
                  <a:prstClr val="black"/>
                </a:solidFill>
                <a:latin typeface="Arial"/>
                <a:cs typeface="Arial"/>
              </a:rPr>
              <a:t>jobs </a:t>
            </a:r>
            <a:r>
              <a:rPr sz="2400" spc="42" dirty="0">
                <a:solidFill>
                  <a:prstClr val="black"/>
                </a:solidFill>
                <a:latin typeface="Arial"/>
                <a:cs typeface="Arial"/>
              </a:rPr>
              <a:t>can </a:t>
            </a:r>
            <a:r>
              <a:rPr sz="2400" spc="-4" dirty="0">
                <a:solidFill>
                  <a:prstClr val="black"/>
                </a:solidFill>
                <a:latin typeface="Arial"/>
                <a:cs typeface="Arial"/>
              </a:rPr>
              <a:t>use nearly  5GB </a:t>
            </a:r>
            <a:r>
              <a:rPr sz="2400" spc="-46" dirty="0">
                <a:solidFill>
                  <a:prstClr val="black"/>
                </a:solidFill>
                <a:latin typeface="Arial"/>
                <a:cs typeface="Arial"/>
              </a:rPr>
              <a:t>RAM </a:t>
            </a:r>
            <a:r>
              <a:rPr sz="2400" dirty="0">
                <a:solidFill>
                  <a:prstClr val="black"/>
                </a:solidFill>
                <a:latin typeface="Arial"/>
                <a:cs typeface="Arial"/>
              </a:rPr>
              <a:t>/ </a:t>
            </a:r>
            <a:r>
              <a:rPr sz="2400" spc="14" dirty="0">
                <a:solidFill>
                  <a:prstClr val="black"/>
                </a:solidFill>
                <a:latin typeface="Arial"/>
                <a:cs typeface="Arial"/>
              </a:rPr>
              <a:t>core.</a:t>
            </a:r>
            <a:endParaRPr sz="2400">
              <a:solidFill>
                <a:prstClr val="black"/>
              </a:solidFill>
              <a:latin typeface="Arial"/>
              <a:cs typeface="Arial"/>
            </a:endParaRPr>
          </a:p>
        </p:txBody>
      </p:sp>
      <p:sp>
        <p:nvSpPr>
          <p:cNvPr id="7" name="object 7"/>
          <p:cNvSpPr txBox="1"/>
          <p:nvPr/>
        </p:nvSpPr>
        <p:spPr>
          <a:xfrm>
            <a:off x="1009138" y="4071969"/>
            <a:ext cx="130373" cy="276999"/>
          </a:xfrm>
          <a:prstGeom prst="rect">
            <a:avLst/>
          </a:prstGeom>
        </p:spPr>
        <p:txBody>
          <a:bodyPr vert="horz" wrap="square" lIns="0" tIns="0" rIns="0" bIns="0" rtlCol="0">
            <a:spAutoFit/>
          </a:bodyPr>
          <a:lstStyle/>
          <a:p>
            <a:pPr marL="8920" defTabSz="640856"/>
            <a:r>
              <a:rPr spc="267" dirty="0">
                <a:solidFill>
                  <a:prstClr val="black"/>
                </a:solidFill>
                <a:latin typeface="Arial"/>
                <a:cs typeface="Arial"/>
              </a:rPr>
              <a:t>•</a:t>
            </a:r>
            <a:endParaRPr>
              <a:solidFill>
                <a:prstClr val="black"/>
              </a:solidFill>
              <a:latin typeface="Arial"/>
              <a:cs typeface="Arial"/>
            </a:endParaRPr>
          </a:p>
        </p:txBody>
      </p:sp>
      <p:sp>
        <p:nvSpPr>
          <p:cNvPr id="8" name="object 8"/>
          <p:cNvSpPr txBox="1"/>
          <p:nvPr/>
        </p:nvSpPr>
        <p:spPr>
          <a:xfrm>
            <a:off x="1303737" y="4015668"/>
            <a:ext cx="7023646" cy="1130118"/>
          </a:xfrm>
          <a:prstGeom prst="rect">
            <a:avLst/>
          </a:prstGeom>
        </p:spPr>
        <p:txBody>
          <a:bodyPr vert="horz" wrap="square" lIns="0" tIns="0" rIns="0" bIns="0" rtlCol="0">
            <a:spAutoFit/>
          </a:bodyPr>
          <a:lstStyle/>
          <a:p>
            <a:pPr marL="8920" marR="3569" defTabSz="640856">
              <a:lnSpc>
                <a:spcPct val="102000"/>
              </a:lnSpc>
            </a:pPr>
            <a:r>
              <a:rPr sz="2400" spc="-4" dirty="0">
                <a:solidFill>
                  <a:prstClr val="black"/>
                </a:solidFill>
                <a:latin typeface="Arial"/>
                <a:cs typeface="Arial"/>
              </a:rPr>
              <a:t>Wide majority of worker </a:t>
            </a:r>
            <a:r>
              <a:rPr sz="2400" spc="25" dirty="0">
                <a:solidFill>
                  <a:prstClr val="black"/>
                </a:solidFill>
                <a:latin typeface="Arial"/>
                <a:cs typeface="Arial"/>
              </a:rPr>
              <a:t>nodes </a:t>
            </a:r>
            <a:r>
              <a:rPr sz="2400" spc="-4" dirty="0">
                <a:solidFill>
                  <a:prstClr val="black"/>
                </a:solidFill>
                <a:latin typeface="Arial"/>
                <a:cs typeface="Arial"/>
              </a:rPr>
              <a:t>on </a:t>
            </a:r>
            <a:r>
              <a:rPr sz="2400" spc="35" dirty="0">
                <a:solidFill>
                  <a:prstClr val="black"/>
                </a:solidFill>
                <a:latin typeface="Arial"/>
                <a:cs typeface="Arial"/>
              </a:rPr>
              <a:t>10Gbps. </a:t>
            </a:r>
            <a:r>
              <a:rPr sz="2400" spc="-4" dirty="0">
                <a:solidFill>
                  <a:prstClr val="black"/>
                </a:solidFill>
                <a:latin typeface="Arial"/>
                <a:cs typeface="Arial"/>
              </a:rPr>
              <a:t>As  </a:t>
            </a:r>
            <a:r>
              <a:rPr sz="2400" spc="42" dirty="0">
                <a:solidFill>
                  <a:prstClr val="black"/>
                </a:solidFill>
                <a:latin typeface="Arial"/>
                <a:cs typeface="Arial"/>
              </a:rPr>
              <a:t>40Gbps </a:t>
            </a:r>
            <a:r>
              <a:rPr sz="2400" spc="18" dirty="0">
                <a:solidFill>
                  <a:prstClr val="black"/>
                </a:solidFill>
                <a:latin typeface="Arial"/>
                <a:cs typeface="Arial"/>
              </a:rPr>
              <a:t>uplinks </a:t>
            </a:r>
            <a:r>
              <a:rPr sz="2400" spc="-18" dirty="0">
                <a:solidFill>
                  <a:prstClr val="black"/>
                </a:solidFill>
                <a:latin typeface="Arial"/>
                <a:cs typeface="Arial"/>
              </a:rPr>
              <a:t>are </a:t>
            </a:r>
            <a:r>
              <a:rPr sz="2400" i="1" spc="42" dirty="0">
                <a:solidFill>
                  <a:prstClr val="black"/>
                </a:solidFill>
                <a:latin typeface="Arial"/>
                <a:cs typeface="Arial"/>
              </a:rPr>
              <a:t>cheap</a:t>
            </a:r>
            <a:r>
              <a:rPr sz="2400" spc="42" dirty="0">
                <a:solidFill>
                  <a:prstClr val="black"/>
                </a:solidFill>
                <a:latin typeface="Arial"/>
                <a:cs typeface="Arial"/>
              </a:rPr>
              <a:t>, </a:t>
            </a:r>
            <a:r>
              <a:rPr sz="2400" spc="-4" dirty="0">
                <a:solidFill>
                  <a:prstClr val="black"/>
                </a:solidFill>
                <a:latin typeface="Arial"/>
                <a:cs typeface="Arial"/>
              </a:rPr>
              <a:t>minimal </a:t>
            </a:r>
            <a:r>
              <a:rPr sz="2400" spc="46" dirty="0">
                <a:solidFill>
                  <a:prstClr val="black"/>
                </a:solidFill>
                <a:latin typeface="Arial"/>
                <a:cs typeface="Arial"/>
              </a:rPr>
              <a:t>blocking </a:t>
            </a:r>
            <a:r>
              <a:rPr sz="2400" spc="-4" dirty="0">
                <a:solidFill>
                  <a:prstClr val="black"/>
                </a:solidFill>
                <a:latin typeface="Arial"/>
                <a:cs typeface="Arial"/>
              </a:rPr>
              <a:t>on</a:t>
            </a:r>
            <a:r>
              <a:rPr sz="2400" spc="-151" dirty="0">
                <a:solidFill>
                  <a:prstClr val="black"/>
                </a:solidFill>
                <a:latin typeface="Arial"/>
                <a:cs typeface="Arial"/>
              </a:rPr>
              <a:t> </a:t>
            </a:r>
            <a:r>
              <a:rPr sz="2400" spc="32" dirty="0">
                <a:solidFill>
                  <a:prstClr val="black"/>
                </a:solidFill>
                <a:latin typeface="Arial"/>
                <a:cs typeface="Arial"/>
              </a:rPr>
              <a:t>top-  </a:t>
            </a:r>
            <a:r>
              <a:rPr sz="2400" spc="18" dirty="0">
                <a:solidFill>
                  <a:prstClr val="black"/>
                </a:solidFill>
                <a:latin typeface="Arial"/>
                <a:cs typeface="Arial"/>
              </a:rPr>
              <a:t>of-rack</a:t>
            </a:r>
            <a:r>
              <a:rPr sz="2400" spc="-39" dirty="0">
                <a:solidFill>
                  <a:prstClr val="black"/>
                </a:solidFill>
                <a:latin typeface="Arial"/>
                <a:cs typeface="Arial"/>
              </a:rPr>
              <a:t> </a:t>
            </a:r>
            <a:r>
              <a:rPr sz="2400" spc="11" dirty="0">
                <a:solidFill>
                  <a:prstClr val="black"/>
                </a:solidFill>
                <a:latin typeface="Arial"/>
                <a:cs typeface="Arial"/>
              </a:rPr>
              <a:t>switches.</a:t>
            </a:r>
            <a:endParaRPr sz="2400">
              <a:solidFill>
                <a:prstClr val="black"/>
              </a:solidFill>
              <a:latin typeface="Arial"/>
              <a:cs typeface="Arial"/>
            </a:endParaRPr>
          </a:p>
        </p:txBody>
      </p:sp>
      <p:sp>
        <p:nvSpPr>
          <p:cNvPr id="9" name="object 9"/>
          <p:cNvSpPr txBox="1"/>
          <p:nvPr/>
        </p:nvSpPr>
        <p:spPr>
          <a:xfrm>
            <a:off x="1321642" y="5518577"/>
            <a:ext cx="130373" cy="276999"/>
          </a:xfrm>
          <a:prstGeom prst="rect">
            <a:avLst/>
          </a:prstGeom>
        </p:spPr>
        <p:txBody>
          <a:bodyPr vert="horz" wrap="square" lIns="0" tIns="0" rIns="0" bIns="0" rtlCol="0">
            <a:spAutoFit/>
          </a:bodyPr>
          <a:lstStyle/>
          <a:p>
            <a:pPr marL="8920" defTabSz="640856"/>
            <a:r>
              <a:rPr spc="267" dirty="0">
                <a:solidFill>
                  <a:prstClr val="black"/>
                </a:solidFill>
                <a:latin typeface="Arial"/>
                <a:cs typeface="Arial"/>
              </a:rPr>
              <a:t>•</a:t>
            </a:r>
            <a:endParaRPr>
              <a:solidFill>
                <a:prstClr val="black"/>
              </a:solidFill>
              <a:latin typeface="Arial"/>
              <a:cs typeface="Arial"/>
            </a:endParaRPr>
          </a:p>
        </p:txBody>
      </p:sp>
      <p:sp>
        <p:nvSpPr>
          <p:cNvPr id="10" name="object 10"/>
          <p:cNvSpPr txBox="1"/>
          <p:nvPr/>
        </p:nvSpPr>
        <p:spPr>
          <a:xfrm>
            <a:off x="1616274" y="5462322"/>
            <a:ext cx="6675388" cy="753411"/>
          </a:xfrm>
          <a:prstGeom prst="rect">
            <a:avLst/>
          </a:prstGeom>
        </p:spPr>
        <p:txBody>
          <a:bodyPr vert="horz" wrap="square" lIns="0" tIns="0" rIns="0" bIns="0" rtlCol="0">
            <a:spAutoFit/>
          </a:bodyPr>
          <a:lstStyle/>
          <a:p>
            <a:pPr marL="8920" marR="3569" defTabSz="640856">
              <a:lnSpc>
                <a:spcPct val="102000"/>
              </a:lnSpc>
            </a:pPr>
            <a:r>
              <a:rPr sz="2400" spc="-35" dirty="0">
                <a:solidFill>
                  <a:prstClr val="black"/>
                </a:solidFill>
                <a:latin typeface="Arial"/>
                <a:cs typeface="Arial"/>
              </a:rPr>
              <a:t>This </a:t>
            </a:r>
            <a:r>
              <a:rPr sz="2400" spc="-4" dirty="0">
                <a:solidFill>
                  <a:prstClr val="black"/>
                </a:solidFill>
                <a:latin typeface="Arial"/>
                <a:cs typeface="Arial"/>
              </a:rPr>
              <a:t>means </a:t>
            </a:r>
            <a:r>
              <a:rPr sz="2400" spc="35" dirty="0">
                <a:solidFill>
                  <a:prstClr val="black"/>
                </a:solidFill>
                <a:latin typeface="Arial"/>
                <a:cs typeface="Arial"/>
              </a:rPr>
              <a:t>200Gbps </a:t>
            </a:r>
            <a:r>
              <a:rPr sz="2400" spc="-4" dirty="0">
                <a:solidFill>
                  <a:prstClr val="black"/>
                </a:solidFill>
                <a:latin typeface="Arial"/>
                <a:cs typeface="Arial"/>
              </a:rPr>
              <a:t>of filesystem </a:t>
            </a:r>
            <a:r>
              <a:rPr sz="2400" spc="11" dirty="0">
                <a:solidFill>
                  <a:prstClr val="black"/>
                </a:solidFill>
                <a:latin typeface="Arial"/>
                <a:cs typeface="Arial"/>
              </a:rPr>
              <a:t>traffic </a:t>
            </a:r>
            <a:r>
              <a:rPr sz="2400" i="1" spc="-4" dirty="0">
                <a:solidFill>
                  <a:prstClr val="black"/>
                </a:solidFill>
                <a:latin typeface="Arial"/>
                <a:cs typeface="Arial"/>
              </a:rPr>
              <a:t>is a non-  event</a:t>
            </a:r>
            <a:r>
              <a:rPr sz="2400" spc="-4" dirty="0">
                <a:solidFill>
                  <a:prstClr val="black"/>
                </a:solidFill>
                <a:latin typeface="Arial"/>
                <a:cs typeface="Arial"/>
              </a:rPr>
              <a:t>.</a:t>
            </a:r>
            <a:endParaRPr sz="2400">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25134371"/>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Statistics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Presentations by track</a:t>
            </a:r>
          </a:p>
          <a:p>
            <a:pPr lvl="1"/>
            <a:r>
              <a:rPr lang="en-US" dirty="0" smtClean="0"/>
              <a:t>Site Report (18)</a:t>
            </a:r>
          </a:p>
          <a:p>
            <a:pPr lvl="1"/>
            <a:r>
              <a:rPr lang="en-US" dirty="0" smtClean="0"/>
              <a:t>Security &amp; Network (9)</a:t>
            </a:r>
          </a:p>
          <a:p>
            <a:pPr lvl="1"/>
            <a:r>
              <a:rPr lang="en-US" dirty="0" smtClean="0"/>
              <a:t>Storage &amp; </a:t>
            </a:r>
            <a:r>
              <a:rPr lang="en-US" dirty="0" err="1" smtClean="0"/>
              <a:t>Filesystems</a:t>
            </a:r>
            <a:r>
              <a:rPr lang="en-US" dirty="0" smtClean="0"/>
              <a:t> (8)</a:t>
            </a:r>
          </a:p>
          <a:p>
            <a:pPr lvl="1"/>
            <a:r>
              <a:rPr lang="en-US" dirty="0" smtClean="0"/>
              <a:t>Grid &amp; Clouds (7)</a:t>
            </a:r>
          </a:p>
          <a:p>
            <a:pPr lvl="1"/>
            <a:r>
              <a:rPr lang="en-US" dirty="0" smtClean="0"/>
              <a:t>Computing &amp; Batch (8)</a:t>
            </a:r>
          </a:p>
          <a:p>
            <a:pPr lvl="1"/>
            <a:r>
              <a:rPr lang="en-US" dirty="0" smtClean="0"/>
              <a:t>IT Facilities &amp; Business Continuity (4)</a:t>
            </a:r>
          </a:p>
          <a:p>
            <a:pPr lvl="1"/>
            <a:r>
              <a:rPr lang="en-US" dirty="0" smtClean="0"/>
              <a:t>Basic IT Services (8)</a:t>
            </a:r>
          </a:p>
          <a:p>
            <a:pPr lvl="1"/>
            <a:r>
              <a:rPr lang="en-US" dirty="0" smtClean="0"/>
              <a:t>End-User Services (2)</a:t>
            </a:r>
          </a:p>
          <a:p>
            <a:pPr lvl="1"/>
            <a:r>
              <a:rPr lang="en-US" dirty="0" smtClean="0"/>
              <a:t>Miscellaneous (2)</a:t>
            </a:r>
          </a:p>
          <a:p>
            <a:r>
              <a:rPr lang="en-US" dirty="0" smtClean="0"/>
              <a:t>Some newcomers and not recently seen participants (CSCS, JSI, Aachen, Zurich, KISTI, Tata, Alba, NRC) – encourage continued participation</a:t>
            </a:r>
          </a:p>
          <a:p>
            <a:pPr lvl="1"/>
            <a:endParaRPr lang="en-US" dirty="0" smtClean="0"/>
          </a:p>
          <a:p>
            <a:pPr lvl="1"/>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4078247" y="2709697"/>
            <a:ext cx="5065775" cy="3375659"/>
          </a:xfrm>
          <a:prstGeom prst="rect">
            <a:avLst/>
          </a:prstGeom>
          <a:blipFill>
            <a:blip r:embed="rId2" cstate="print"/>
            <a:stretch>
              <a:fillRect/>
            </a:stretch>
          </a:blipFill>
        </p:spPr>
        <p:txBody>
          <a:bodyPr wrap="square" lIns="0" tIns="0" rIns="0" bIns="0" rtlCol="0"/>
          <a:lstStyle/>
          <a:p>
            <a:pPr defTabSz="911521"/>
            <a:endParaRPr smtClean="0">
              <a:solidFill>
                <a:prstClr val="black"/>
              </a:solidFill>
            </a:endParaRPr>
          </a:p>
        </p:txBody>
      </p:sp>
      <p:sp>
        <p:nvSpPr>
          <p:cNvPr id="3" name="object 3"/>
          <p:cNvSpPr/>
          <p:nvPr/>
        </p:nvSpPr>
        <p:spPr>
          <a:xfrm>
            <a:off x="1028705" y="53"/>
            <a:ext cx="7086600" cy="765047"/>
          </a:xfrm>
          <a:prstGeom prst="rect">
            <a:avLst/>
          </a:prstGeom>
          <a:blipFill>
            <a:blip r:embed="rId3" cstate="print"/>
            <a:stretch>
              <a:fillRect/>
            </a:stretch>
          </a:blipFill>
        </p:spPr>
        <p:txBody>
          <a:bodyPr wrap="square" lIns="0" tIns="0" rIns="0" bIns="0" rtlCol="0"/>
          <a:lstStyle/>
          <a:p>
            <a:pPr defTabSz="911521"/>
            <a:endParaRPr smtClean="0">
              <a:solidFill>
                <a:prstClr val="black"/>
              </a:solidFill>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524276"/>
            <a:r>
              <a:rPr spc="-15" dirty="0"/>
              <a:t>Recent </a:t>
            </a:r>
            <a:r>
              <a:rPr spc="-5" dirty="0"/>
              <a:t>topics from</a:t>
            </a:r>
            <a:r>
              <a:rPr spc="-80" dirty="0"/>
              <a:t> </a:t>
            </a:r>
            <a:r>
              <a:rPr spc="-5" dirty="0"/>
              <a:t>KEK</a:t>
            </a:r>
          </a:p>
        </p:txBody>
      </p:sp>
      <p:sp>
        <p:nvSpPr>
          <p:cNvPr id="5" name="object 5"/>
          <p:cNvSpPr/>
          <p:nvPr/>
        </p:nvSpPr>
        <p:spPr>
          <a:xfrm>
            <a:off x="55" y="687354"/>
            <a:ext cx="5411723" cy="5269991"/>
          </a:xfrm>
          <a:prstGeom prst="rect">
            <a:avLst/>
          </a:prstGeom>
          <a:blipFill>
            <a:blip r:embed="rId4" cstate="print"/>
            <a:stretch>
              <a:fillRect/>
            </a:stretch>
          </a:blipFill>
        </p:spPr>
        <p:txBody>
          <a:bodyPr wrap="square" lIns="0" tIns="0" rIns="0" bIns="0" rtlCol="0"/>
          <a:lstStyle/>
          <a:p>
            <a:pPr defTabSz="911521"/>
            <a:endParaRPr smtClean="0">
              <a:solidFill>
                <a:prstClr val="black"/>
              </a:solidFill>
            </a:endParaRPr>
          </a:p>
        </p:txBody>
      </p:sp>
      <p:sp>
        <p:nvSpPr>
          <p:cNvPr id="6" name="object 6"/>
          <p:cNvSpPr/>
          <p:nvPr/>
        </p:nvSpPr>
        <p:spPr>
          <a:xfrm>
            <a:off x="50295" y="882427"/>
            <a:ext cx="4968240" cy="4681727"/>
          </a:xfrm>
          <a:prstGeom prst="rect">
            <a:avLst/>
          </a:prstGeom>
          <a:blipFill>
            <a:blip r:embed="rId5" cstate="print"/>
            <a:stretch>
              <a:fillRect/>
            </a:stretch>
          </a:blipFill>
        </p:spPr>
        <p:txBody>
          <a:bodyPr wrap="square" lIns="0" tIns="0" rIns="0" bIns="0" rtlCol="0"/>
          <a:lstStyle/>
          <a:p>
            <a:pPr defTabSz="911521"/>
            <a:endParaRPr smtClean="0">
              <a:solidFill>
                <a:prstClr val="black"/>
              </a:solidFill>
            </a:endParaRPr>
          </a:p>
        </p:txBody>
      </p:sp>
      <p:sp>
        <p:nvSpPr>
          <p:cNvPr id="7" name="object 7"/>
          <p:cNvSpPr txBox="1"/>
          <p:nvPr/>
        </p:nvSpPr>
        <p:spPr>
          <a:xfrm>
            <a:off x="330260" y="6005093"/>
            <a:ext cx="4361180" cy="400110"/>
          </a:xfrm>
          <a:prstGeom prst="rect">
            <a:avLst/>
          </a:prstGeom>
        </p:spPr>
        <p:txBody>
          <a:bodyPr vert="horz" wrap="square" lIns="0" tIns="0" rIns="0" bIns="0" rtlCol="0">
            <a:spAutoFit/>
          </a:bodyPr>
          <a:lstStyle/>
          <a:p>
            <a:pPr marL="12674" defTabSz="911521"/>
            <a:r>
              <a:rPr sz="1300" spc="-35" dirty="0">
                <a:solidFill>
                  <a:prstClr val="black"/>
                </a:solidFill>
                <a:cs typeface="Calibri"/>
              </a:rPr>
              <a:t>Apr. </a:t>
            </a:r>
            <a:r>
              <a:rPr sz="1300" spc="-5" dirty="0">
                <a:solidFill>
                  <a:prstClr val="black"/>
                </a:solidFill>
                <a:cs typeface="Calibri"/>
              </a:rPr>
              <a:t>11,</a:t>
            </a:r>
            <a:r>
              <a:rPr sz="1300" spc="-50" dirty="0">
                <a:solidFill>
                  <a:prstClr val="black"/>
                </a:solidFill>
                <a:cs typeface="Calibri"/>
              </a:rPr>
              <a:t> </a:t>
            </a:r>
            <a:r>
              <a:rPr sz="1300" spc="-5" dirty="0">
                <a:solidFill>
                  <a:prstClr val="black"/>
                </a:solidFill>
                <a:cs typeface="Calibri"/>
              </a:rPr>
              <a:t>2017</a:t>
            </a:r>
            <a:endParaRPr sz="1300">
              <a:solidFill>
                <a:prstClr val="black"/>
              </a:solidFill>
              <a:cs typeface="Calibri"/>
            </a:endParaRPr>
          </a:p>
          <a:p>
            <a:pPr marL="12674" defTabSz="911521"/>
            <a:r>
              <a:rPr sz="1300" u="sng" spc="-10" dirty="0">
                <a:solidFill>
                  <a:srgbClr val="0000FF"/>
                </a:solidFill>
                <a:cs typeface="Calibri"/>
                <a:hlinkClick r:id="rId6"/>
              </a:rPr>
              <a:t>http://www.kek.jp/en/NewsRoom/Release/20170411171500/</a:t>
            </a:r>
            <a:endParaRPr sz="1300">
              <a:solidFill>
                <a:prstClr val="black"/>
              </a:solidFill>
              <a:cs typeface="Calibri"/>
            </a:endParaRPr>
          </a:p>
        </p:txBody>
      </p:sp>
      <p:sp>
        <p:nvSpPr>
          <p:cNvPr id="9" name="object 9"/>
          <p:cNvSpPr txBox="1">
            <a:spLocks noGrp="1"/>
          </p:cNvSpPr>
          <p:nvPr>
            <p:ph type="dt" sz="half" idx="6"/>
          </p:nvPr>
        </p:nvSpPr>
        <p:spPr>
          <a:prstGeom prst="rect">
            <a:avLst/>
          </a:prstGeom>
        </p:spPr>
        <p:txBody>
          <a:bodyPr vert="horz" wrap="square" lIns="0" tIns="0" rIns="0" bIns="0" rtlCol="0">
            <a:spAutoFit/>
          </a:bodyPr>
          <a:lstStyle/>
          <a:p>
            <a:pPr marL="12674">
              <a:lnSpc>
                <a:spcPts val="955"/>
              </a:lnSpc>
            </a:pPr>
            <a:r>
              <a:rPr spc="-5" dirty="0"/>
              <a:t>2016-04-25</a:t>
            </a:r>
          </a:p>
        </p:txBody>
      </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674">
              <a:lnSpc>
                <a:spcPts val="955"/>
              </a:lnSpc>
            </a:pPr>
            <a:r>
              <a:rPr dirty="0"/>
              <a:t>Tomoaki </a:t>
            </a:r>
            <a:r>
              <a:rPr spc="-5" dirty="0"/>
              <a:t>Nakamura,</a:t>
            </a:r>
            <a:r>
              <a:rPr spc="-60" dirty="0"/>
              <a:t> </a:t>
            </a:r>
            <a:r>
              <a:rPr spc="-5" dirty="0"/>
              <a:t>KEK-CRC</a:t>
            </a:r>
          </a:p>
        </p:txBody>
      </p:sp>
      <p:sp>
        <p:nvSpPr>
          <p:cNvPr id="11" name="object 11"/>
          <p:cNvSpPr txBox="1">
            <a:spLocks noGrp="1"/>
          </p:cNvSpPr>
          <p:nvPr>
            <p:ph type="sldNum" sz="quarter" idx="7"/>
          </p:nvPr>
        </p:nvSpPr>
        <p:spPr>
          <a:xfrm>
            <a:off x="8960246" y="6615119"/>
            <a:ext cx="116840" cy="256480"/>
          </a:xfrm>
          <a:prstGeom prst="rect">
            <a:avLst/>
          </a:prstGeom>
        </p:spPr>
        <p:txBody>
          <a:bodyPr vert="horz" wrap="square" lIns="0" tIns="0" rIns="0" bIns="0" rtlCol="0">
            <a:spAutoFit/>
          </a:bodyPr>
          <a:lstStyle/>
          <a:p>
            <a:pPr marL="25323">
              <a:lnSpc>
                <a:spcPts val="955"/>
              </a:lnSpc>
            </a:pPr>
            <a:fld id="{81D60167-4931-47E6-BA6A-407CBD079E47}" type="slidenum">
              <a:rPr dirty="0"/>
              <a:pPr marL="25323">
                <a:lnSpc>
                  <a:spcPts val="955"/>
                </a:lnSpc>
              </a:pPr>
              <a:t>30</a:t>
            </a:fld>
            <a:endParaRPr dirty="0"/>
          </a:p>
        </p:txBody>
      </p:sp>
      <p:sp>
        <p:nvSpPr>
          <p:cNvPr id="8" name="object 8"/>
          <p:cNvSpPr txBox="1"/>
          <p:nvPr/>
        </p:nvSpPr>
        <p:spPr>
          <a:xfrm>
            <a:off x="5179393" y="1211721"/>
            <a:ext cx="3825240" cy="1107996"/>
          </a:xfrm>
          <a:prstGeom prst="rect">
            <a:avLst/>
          </a:prstGeom>
        </p:spPr>
        <p:txBody>
          <a:bodyPr vert="horz" wrap="square" lIns="0" tIns="0" rIns="0" bIns="0" rtlCol="0">
            <a:spAutoFit/>
          </a:bodyPr>
          <a:lstStyle/>
          <a:p>
            <a:pPr marL="893796" marR="5080" indent="-881781" defTabSz="911521"/>
            <a:r>
              <a:rPr spc="-50" dirty="0">
                <a:solidFill>
                  <a:prstClr val="black"/>
                </a:solidFill>
                <a:cs typeface="Calibri"/>
              </a:rPr>
              <a:t>Mar. </a:t>
            </a:r>
            <a:r>
              <a:rPr spc="-5" dirty="0">
                <a:solidFill>
                  <a:prstClr val="black"/>
                </a:solidFill>
                <a:cs typeface="Calibri"/>
              </a:rPr>
              <a:t>2016: </a:t>
            </a:r>
            <a:r>
              <a:rPr spc="-45" dirty="0">
                <a:solidFill>
                  <a:prstClr val="black"/>
                </a:solidFill>
                <a:cs typeface="Calibri"/>
              </a:rPr>
              <a:t>Test </a:t>
            </a:r>
            <a:r>
              <a:rPr spc="-10" dirty="0">
                <a:solidFill>
                  <a:prstClr val="black"/>
                </a:solidFill>
                <a:cs typeface="Calibri"/>
              </a:rPr>
              <a:t>operation </a:t>
            </a:r>
            <a:r>
              <a:rPr spc="-5" dirty="0">
                <a:solidFill>
                  <a:prstClr val="black"/>
                </a:solidFill>
                <a:cs typeface="Calibri"/>
              </a:rPr>
              <a:t>of SuperKEKB  Successful </a:t>
            </a:r>
            <a:r>
              <a:rPr spc="-15" dirty="0">
                <a:solidFill>
                  <a:prstClr val="black"/>
                </a:solidFill>
                <a:cs typeface="Calibri"/>
              </a:rPr>
              <a:t>storage </a:t>
            </a:r>
            <a:r>
              <a:rPr spc="-5" dirty="0">
                <a:solidFill>
                  <a:prstClr val="black"/>
                </a:solidFill>
                <a:cs typeface="Calibri"/>
              </a:rPr>
              <a:t>of </a:t>
            </a:r>
            <a:r>
              <a:rPr dirty="0">
                <a:solidFill>
                  <a:prstClr val="black"/>
                </a:solidFill>
                <a:cs typeface="Calibri"/>
              </a:rPr>
              <a:t>e</a:t>
            </a:r>
            <a:r>
              <a:rPr baseline="25462" dirty="0">
                <a:solidFill>
                  <a:prstClr val="black"/>
                </a:solidFill>
                <a:cs typeface="Calibri"/>
              </a:rPr>
              <a:t>+</a:t>
            </a:r>
            <a:r>
              <a:rPr dirty="0">
                <a:solidFill>
                  <a:prstClr val="black"/>
                </a:solidFill>
                <a:cs typeface="Calibri"/>
              </a:rPr>
              <a:t>e</a:t>
            </a:r>
            <a:r>
              <a:rPr baseline="25462" dirty="0">
                <a:solidFill>
                  <a:prstClr val="black"/>
                </a:solidFill>
                <a:cs typeface="Calibri"/>
              </a:rPr>
              <a:t>-</a:t>
            </a:r>
            <a:r>
              <a:rPr spc="135" baseline="25462" dirty="0">
                <a:solidFill>
                  <a:prstClr val="black"/>
                </a:solidFill>
                <a:cs typeface="Calibri"/>
              </a:rPr>
              <a:t> </a:t>
            </a:r>
            <a:r>
              <a:rPr dirty="0">
                <a:solidFill>
                  <a:prstClr val="black"/>
                </a:solidFill>
                <a:cs typeface="Calibri"/>
              </a:rPr>
              <a:t>beam</a:t>
            </a:r>
            <a:endParaRPr>
              <a:solidFill>
                <a:prstClr val="black"/>
              </a:solidFill>
              <a:cs typeface="Calibri"/>
            </a:endParaRPr>
          </a:p>
          <a:p>
            <a:pPr defTabSz="911521">
              <a:spcBef>
                <a:spcPts val="30"/>
              </a:spcBef>
            </a:pPr>
            <a:endParaRPr>
              <a:solidFill>
                <a:prstClr val="black"/>
              </a:solidFill>
              <a:latin typeface="Times New Roman"/>
              <a:cs typeface="Times New Roman"/>
            </a:endParaRPr>
          </a:p>
          <a:p>
            <a:pPr marL="12674" defTabSz="911521"/>
            <a:r>
              <a:rPr spc="-50" dirty="0">
                <a:solidFill>
                  <a:srgbClr val="FF0000"/>
                </a:solidFill>
                <a:cs typeface="Calibri"/>
              </a:rPr>
              <a:t>Apr. </a:t>
            </a:r>
            <a:r>
              <a:rPr spc="-5" dirty="0">
                <a:solidFill>
                  <a:srgbClr val="FF0000"/>
                </a:solidFill>
                <a:cs typeface="Calibri"/>
              </a:rPr>
              <a:t>2014: Belle </a:t>
            </a:r>
            <a:r>
              <a:rPr dirty="0">
                <a:solidFill>
                  <a:srgbClr val="FF0000"/>
                </a:solidFill>
                <a:cs typeface="Calibri"/>
              </a:rPr>
              <a:t>II </a:t>
            </a:r>
            <a:r>
              <a:rPr spc="-10" dirty="0">
                <a:solidFill>
                  <a:srgbClr val="FF0000"/>
                </a:solidFill>
                <a:cs typeface="Calibri"/>
              </a:rPr>
              <a:t>detector was</a:t>
            </a:r>
            <a:r>
              <a:rPr spc="80" dirty="0">
                <a:solidFill>
                  <a:srgbClr val="FF0000"/>
                </a:solidFill>
                <a:cs typeface="Calibri"/>
              </a:rPr>
              <a:t> </a:t>
            </a:r>
            <a:r>
              <a:rPr spc="-10" dirty="0">
                <a:solidFill>
                  <a:srgbClr val="FF0000"/>
                </a:solidFill>
                <a:cs typeface="Calibri"/>
              </a:rPr>
              <a:t>rolled-in</a:t>
            </a:r>
            <a:endParaRPr>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3137990"/>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63105" y="775737"/>
            <a:ext cx="8820911" cy="3153155"/>
          </a:xfrm>
          <a:prstGeom prst="rect">
            <a:avLst/>
          </a:prstGeom>
          <a:blipFill>
            <a:blip r:embed="rId2" cstate="print"/>
            <a:stretch>
              <a:fillRect/>
            </a:stretch>
          </a:blipFill>
        </p:spPr>
        <p:txBody>
          <a:bodyPr wrap="square" lIns="0" tIns="0" rIns="0" bIns="0" rtlCol="0"/>
          <a:lstStyle/>
          <a:p>
            <a:pPr defTabSz="911521"/>
            <a:endParaRPr smtClean="0">
              <a:solidFill>
                <a:prstClr val="black"/>
              </a:solidFill>
            </a:endParaRPr>
          </a:p>
        </p:txBody>
      </p:sp>
      <p:sp>
        <p:nvSpPr>
          <p:cNvPr id="3" name="object 3"/>
          <p:cNvSpPr/>
          <p:nvPr/>
        </p:nvSpPr>
        <p:spPr>
          <a:xfrm>
            <a:off x="1028705" y="53"/>
            <a:ext cx="7086600" cy="765047"/>
          </a:xfrm>
          <a:prstGeom prst="rect">
            <a:avLst/>
          </a:prstGeom>
          <a:blipFill>
            <a:blip r:embed="rId3" cstate="print"/>
            <a:stretch>
              <a:fillRect/>
            </a:stretch>
          </a:blipFill>
        </p:spPr>
        <p:txBody>
          <a:bodyPr wrap="square" lIns="0" tIns="0" rIns="0" bIns="0" rtlCol="0"/>
          <a:lstStyle/>
          <a:p>
            <a:pPr defTabSz="911521"/>
            <a:endParaRPr smtClean="0">
              <a:solidFill>
                <a:prstClr val="black"/>
              </a:solidFill>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96215"/>
            <a:r>
              <a:rPr spc="-5" dirty="0"/>
              <a:t>Belle </a:t>
            </a:r>
            <a:r>
              <a:rPr dirty="0"/>
              <a:t>II schedule and </a:t>
            </a:r>
            <a:r>
              <a:rPr spc="-10" dirty="0"/>
              <a:t>distributed</a:t>
            </a:r>
            <a:r>
              <a:rPr spc="-70" dirty="0"/>
              <a:t> </a:t>
            </a:r>
            <a:r>
              <a:rPr spc="-5" dirty="0"/>
              <a:t>computing</a:t>
            </a:r>
          </a:p>
        </p:txBody>
      </p:sp>
      <p:sp>
        <p:nvSpPr>
          <p:cNvPr id="5" name="object 5"/>
          <p:cNvSpPr/>
          <p:nvPr/>
        </p:nvSpPr>
        <p:spPr>
          <a:xfrm>
            <a:off x="1303020" y="3896867"/>
            <a:ext cx="6797040" cy="2692908"/>
          </a:xfrm>
          <a:prstGeom prst="rect">
            <a:avLst/>
          </a:prstGeom>
          <a:blipFill>
            <a:blip r:embed="rId4" cstate="print"/>
            <a:stretch>
              <a:fillRect/>
            </a:stretch>
          </a:blipFill>
        </p:spPr>
        <p:txBody>
          <a:bodyPr wrap="square" lIns="0" tIns="0" rIns="0" bIns="0" rtlCol="0"/>
          <a:lstStyle/>
          <a:p>
            <a:pPr defTabSz="911521"/>
            <a:endParaRPr smtClean="0">
              <a:solidFill>
                <a:prstClr val="black"/>
              </a:solidFill>
            </a:endParaRPr>
          </a:p>
        </p:txBody>
      </p:sp>
      <p:sp>
        <p:nvSpPr>
          <p:cNvPr id="6" name="object 6"/>
          <p:cNvSpPr txBox="1"/>
          <p:nvPr/>
        </p:nvSpPr>
        <p:spPr>
          <a:xfrm>
            <a:off x="2067909" y="4471149"/>
            <a:ext cx="764540" cy="215444"/>
          </a:xfrm>
          <a:prstGeom prst="rect">
            <a:avLst/>
          </a:prstGeom>
        </p:spPr>
        <p:txBody>
          <a:bodyPr vert="horz" wrap="square" lIns="0" tIns="0" rIns="0" bIns="0" rtlCol="0">
            <a:spAutoFit/>
          </a:bodyPr>
          <a:lstStyle/>
          <a:p>
            <a:pPr marL="12674" defTabSz="911521"/>
            <a:r>
              <a:rPr sz="1400" b="1" dirty="0">
                <a:solidFill>
                  <a:srgbClr val="0000FF"/>
                </a:solidFill>
                <a:cs typeface="Calibri"/>
              </a:rPr>
              <a:t>H.</a:t>
            </a:r>
            <a:r>
              <a:rPr sz="1400" b="1" spc="-80" dirty="0">
                <a:solidFill>
                  <a:srgbClr val="0000FF"/>
                </a:solidFill>
                <a:cs typeface="Calibri"/>
              </a:rPr>
              <a:t> </a:t>
            </a:r>
            <a:r>
              <a:rPr sz="1400" b="1" spc="-15" dirty="0">
                <a:solidFill>
                  <a:srgbClr val="0000FF"/>
                </a:solidFill>
                <a:cs typeface="Calibri"/>
              </a:rPr>
              <a:t>Miyake</a:t>
            </a:r>
            <a:endParaRPr sz="1400">
              <a:solidFill>
                <a:prstClr val="black"/>
              </a:solidFill>
              <a:cs typeface="Calibri"/>
            </a:endParaRPr>
          </a:p>
        </p:txBody>
      </p:sp>
      <p:sp>
        <p:nvSpPr>
          <p:cNvPr id="8" name="object 8"/>
          <p:cNvSpPr txBox="1">
            <a:spLocks noGrp="1"/>
          </p:cNvSpPr>
          <p:nvPr>
            <p:ph type="dt" sz="half" idx="6"/>
          </p:nvPr>
        </p:nvSpPr>
        <p:spPr>
          <a:prstGeom prst="rect">
            <a:avLst/>
          </a:prstGeom>
        </p:spPr>
        <p:txBody>
          <a:bodyPr vert="horz" wrap="square" lIns="0" tIns="0" rIns="0" bIns="0" rtlCol="0">
            <a:spAutoFit/>
          </a:bodyPr>
          <a:lstStyle/>
          <a:p>
            <a:pPr marL="12674">
              <a:lnSpc>
                <a:spcPts val="955"/>
              </a:lnSpc>
            </a:pPr>
            <a:r>
              <a:rPr spc="-5" dirty="0"/>
              <a:t>2016-04-25</a:t>
            </a:r>
          </a:p>
        </p:txBody>
      </p:sp>
      <p:sp>
        <p:nvSpPr>
          <p:cNvPr id="9" name="object 9"/>
          <p:cNvSpPr txBox="1">
            <a:spLocks noGrp="1"/>
          </p:cNvSpPr>
          <p:nvPr>
            <p:ph type="ftr" sz="quarter" idx="5"/>
          </p:nvPr>
        </p:nvSpPr>
        <p:spPr>
          <a:prstGeom prst="rect">
            <a:avLst/>
          </a:prstGeom>
        </p:spPr>
        <p:txBody>
          <a:bodyPr vert="horz" wrap="square" lIns="0" tIns="0" rIns="0" bIns="0" rtlCol="0">
            <a:spAutoFit/>
          </a:bodyPr>
          <a:lstStyle/>
          <a:p>
            <a:pPr marL="12674">
              <a:lnSpc>
                <a:spcPts val="955"/>
              </a:lnSpc>
            </a:pPr>
            <a:r>
              <a:rPr dirty="0"/>
              <a:t>Tomoaki </a:t>
            </a:r>
            <a:r>
              <a:rPr spc="-5" dirty="0"/>
              <a:t>Nakamura,</a:t>
            </a:r>
            <a:r>
              <a:rPr spc="-60" dirty="0"/>
              <a:t> </a:t>
            </a:r>
            <a:r>
              <a:rPr spc="-5" dirty="0"/>
              <a:t>KEK-CRC</a:t>
            </a:r>
          </a:p>
        </p:txBody>
      </p:sp>
      <p:sp>
        <p:nvSpPr>
          <p:cNvPr id="10" name="object 10"/>
          <p:cNvSpPr txBox="1">
            <a:spLocks noGrp="1"/>
          </p:cNvSpPr>
          <p:nvPr>
            <p:ph type="sldNum" sz="quarter" idx="7"/>
          </p:nvPr>
        </p:nvSpPr>
        <p:spPr>
          <a:xfrm>
            <a:off x="8960246" y="6615119"/>
            <a:ext cx="116840" cy="256480"/>
          </a:xfrm>
          <a:prstGeom prst="rect">
            <a:avLst/>
          </a:prstGeom>
        </p:spPr>
        <p:txBody>
          <a:bodyPr vert="horz" wrap="square" lIns="0" tIns="0" rIns="0" bIns="0" rtlCol="0">
            <a:spAutoFit/>
          </a:bodyPr>
          <a:lstStyle/>
          <a:p>
            <a:pPr marL="25323">
              <a:lnSpc>
                <a:spcPts val="955"/>
              </a:lnSpc>
            </a:pPr>
            <a:fld id="{81D60167-4931-47E6-BA6A-407CBD079E47}" type="slidenum">
              <a:rPr dirty="0"/>
              <a:pPr marL="25323">
                <a:lnSpc>
                  <a:spcPts val="955"/>
                </a:lnSpc>
              </a:pPr>
              <a:t>31</a:t>
            </a:fld>
            <a:endParaRPr dirty="0"/>
          </a:p>
        </p:txBody>
      </p:sp>
      <p:sp>
        <p:nvSpPr>
          <p:cNvPr id="7" name="object 7"/>
          <p:cNvSpPr txBox="1"/>
          <p:nvPr/>
        </p:nvSpPr>
        <p:spPr>
          <a:xfrm>
            <a:off x="7315019" y="3135139"/>
            <a:ext cx="1456055" cy="430887"/>
          </a:xfrm>
          <a:prstGeom prst="rect">
            <a:avLst/>
          </a:prstGeom>
        </p:spPr>
        <p:txBody>
          <a:bodyPr vert="horz" wrap="square" lIns="0" tIns="0" rIns="0" bIns="0" rtlCol="0">
            <a:spAutoFit/>
          </a:bodyPr>
          <a:lstStyle/>
          <a:p>
            <a:pPr marL="12674" defTabSz="911521"/>
            <a:r>
              <a:rPr sz="1400" b="1" dirty="0">
                <a:solidFill>
                  <a:srgbClr val="0000FF"/>
                </a:solidFill>
                <a:cs typeface="Calibri"/>
              </a:rPr>
              <a:t>K. </a:t>
            </a:r>
            <a:r>
              <a:rPr sz="1400" b="1" spc="-5" dirty="0">
                <a:solidFill>
                  <a:srgbClr val="0000FF"/>
                </a:solidFill>
                <a:cs typeface="Calibri"/>
              </a:rPr>
              <a:t>Akai</a:t>
            </a:r>
            <a:r>
              <a:rPr sz="1400" b="1" spc="-110" dirty="0">
                <a:solidFill>
                  <a:srgbClr val="0000FF"/>
                </a:solidFill>
                <a:cs typeface="Calibri"/>
              </a:rPr>
              <a:t> </a:t>
            </a:r>
            <a:r>
              <a:rPr sz="1400" b="1" dirty="0">
                <a:solidFill>
                  <a:srgbClr val="0000FF"/>
                </a:solidFill>
                <a:cs typeface="Calibri"/>
              </a:rPr>
              <a:t>(B2GM)</a:t>
            </a:r>
            <a:endParaRPr sz="1400">
              <a:solidFill>
                <a:prstClr val="black"/>
              </a:solidFill>
              <a:cs typeface="Calibri"/>
            </a:endParaRPr>
          </a:p>
          <a:p>
            <a:pPr marL="12674" defTabSz="911521"/>
            <a:r>
              <a:rPr sz="1400" b="1" spc="5" dirty="0">
                <a:solidFill>
                  <a:srgbClr val="0000FF"/>
                </a:solidFill>
                <a:cs typeface="Calibri"/>
              </a:rPr>
              <a:t>R. </a:t>
            </a:r>
            <a:r>
              <a:rPr sz="1400" b="1" spc="-5" dirty="0">
                <a:solidFill>
                  <a:srgbClr val="0000FF"/>
                </a:solidFill>
                <a:cs typeface="Calibri"/>
              </a:rPr>
              <a:t>Ito (JPS</a:t>
            </a:r>
            <a:r>
              <a:rPr sz="1400" b="1" spc="-80" dirty="0">
                <a:solidFill>
                  <a:srgbClr val="0000FF"/>
                </a:solidFill>
                <a:cs typeface="Calibri"/>
              </a:rPr>
              <a:t> </a:t>
            </a:r>
            <a:r>
              <a:rPr sz="1400" b="1" spc="-5" dirty="0">
                <a:solidFill>
                  <a:srgbClr val="0000FF"/>
                </a:solidFill>
                <a:cs typeface="Calibri"/>
              </a:rPr>
              <a:t>meeting)</a:t>
            </a:r>
            <a:endParaRPr sz="1400">
              <a:solidFill>
                <a:prstClr val="black"/>
              </a:solidFill>
              <a:cs typeface="Calibr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65603828"/>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7132388" y="6451587"/>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3" name="object 3"/>
          <p:cNvSpPr/>
          <p:nvPr/>
        </p:nvSpPr>
        <p:spPr>
          <a:xfrm>
            <a:off x="7157590" y="6501991"/>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4" name="object 4"/>
          <p:cNvSpPr/>
          <p:nvPr/>
        </p:nvSpPr>
        <p:spPr>
          <a:xfrm>
            <a:off x="7132388" y="6527195"/>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5" name="object 5"/>
          <p:cNvSpPr/>
          <p:nvPr/>
        </p:nvSpPr>
        <p:spPr>
          <a:xfrm>
            <a:off x="7157590" y="6552395"/>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6" name="object 6"/>
          <p:cNvSpPr/>
          <p:nvPr/>
        </p:nvSpPr>
        <p:spPr>
          <a:xfrm>
            <a:off x="7679017"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7" name="object 7"/>
          <p:cNvSpPr/>
          <p:nvPr/>
        </p:nvSpPr>
        <p:spPr>
          <a:xfrm>
            <a:off x="7704224"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8" name="object 8"/>
          <p:cNvSpPr/>
          <p:nvPr/>
        </p:nvSpPr>
        <p:spPr>
          <a:xfrm>
            <a:off x="7704224"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9" name="object 9"/>
          <p:cNvSpPr/>
          <p:nvPr/>
        </p:nvSpPr>
        <p:spPr>
          <a:xfrm>
            <a:off x="7527803" y="6464218"/>
            <a:ext cx="403622" cy="75903"/>
          </a:xfrm>
          <a:custGeom>
            <a:avLst/>
            <a:gdLst/>
            <a:ahLst/>
            <a:cxnLst/>
            <a:rect l="l" t="t" r="r" b="b"/>
            <a:pathLst>
              <a:path w="574040" h="107950">
                <a:moveTo>
                  <a:pt x="71688" y="0"/>
                </a:moveTo>
                <a:lnTo>
                  <a:pt x="0" y="53764"/>
                </a:lnTo>
                <a:lnTo>
                  <a:pt x="71688" y="107529"/>
                </a:lnTo>
                <a:lnTo>
                  <a:pt x="71688"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482"/>
            <a:endParaRPr smtClean="0">
              <a:solidFill>
                <a:prstClr val="black"/>
              </a:solidFill>
            </a:endParaRPr>
          </a:p>
        </p:txBody>
      </p:sp>
      <p:sp>
        <p:nvSpPr>
          <p:cNvPr id="10" name="object 10"/>
          <p:cNvSpPr/>
          <p:nvPr/>
        </p:nvSpPr>
        <p:spPr>
          <a:xfrm>
            <a:off x="7679017" y="6527195"/>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11" name="object 11"/>
          <p:cNvSpPr/>
          <p:nvPr/>
        </p:nvSpPr>
        <p:spPr>
          <a:xfrm>
            <a:off x="7704224" y="6552395"/>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12" name="object 12"/>
          <p:cNvSpPr/>
          <p:nvPr/>
        </p:nvSpPr>
        <p:spPr>
          <a:xfrm>
            <a:off x="8225650"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3" name="object 13"/>
          <p:cNvSpPr/>
          <p:nvPr/>
        </p:nvSpPr>
        <p:spPr>
          <a:xfrm>
            <a:off x="8250850"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4" name="object 14"/>
          <p:cNvSpPr/>
          <p:nvPr/>
        </p:nvSpPr>
        <p:spPr>
          <a:xfrm>
            <a:off x="8250850"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5" name="object 15"/>
          <p:cNvSpPr/>
          <p:nvPr/>
        </p:nvSpPr>
        <p:spPr>
          <a:xfrm>
            <a:off x="8225650" y="6527195"/>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6" name="object 16"/>
          <p:cNvSpPr/>
          <p:nvPr/>
        </p:nvSpPr>
        <p:spPr>
          <a:xfrm>
            <a:off x="8250850" y="6552395"/>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7" name="object 17"/>
          <p:cNvSpPr/>
          <p:nvPr/>
        </p:nvSpPr>
        <p:spPr>
          <a:xfrm>
            <a:off x="8832508" y="6512102"/>
            <a:ext cx="40630" cy="40631"/>
          </a:xfrm>
          <a:custGeom>
            <a:avLst/>
            <a:gdLst/>
            <a:ahLst/>
            <a:cxnLst/>
            <a:rect l="l" t="t" r="r" b="b"/>
            <a:pathLst>
              <a:path w="57784" h="57784">
                <a:moveTo>
                  <a:pt x="0" y="0"/>
                </a:moveTo>
                <a:lnTo>
                  <a:pt x="57350" y="57349"/>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8" name="object 18"/>
          <p:cNvSpPr/>
          <p:nvPr/>
        </p:nvSpPr>
        <p:spPr>
          <a:xfrm>
            <a:off x="8778848" y="6459497"/>
            <a:ext cx="60275" cy="60275"/>
          </a:xfrm>
          <a:custGeom>
            <a:avLst/>
            <a:gdLst/>
            <a:ahLst/>
            <a:cxnLst/>
            <a:rect l="l" t="t" r="r" b="b"/>
            <a:pathLst>
              <a:path w="85725" h="85725">
                <a:moveTo>
                  <a:pt x="85702" y="42851"/>
                </a:moveTo>
                <a:lnTo>
                  <a:pt x="82334" y="26171"/>
                </a:lnTo>
                <a:lnTo>
                  <a:pt x="73151" y="12550"/>
                </a:lnTo>
                <a:lnTo>
                  <a:pt x="59530" y="3367"/>
                </a:lnTo>
                <a:lnTo>
                  <a:pt x="42851" y="0"/>
                </a:lnTo>
                <a:lnTo>
                  <a:pt x="26171" y="3367"/>
                </a:lnTo>
                <a:lnTo>
                  <a:pt x="12550" y="12550"/>
                </a:lnTo>
                <a:lnTo>
                  <a:pt x="3367" y="26171"/>
                </a:lnTo>
                <a:lnTo>
                  <a:pt x="0" y="42851"/>
                </a:lnTo>
                <a:lnTo>
                  <a:pt x="3367" y="59530"/>
                </a:lnTo>
                <a:lnTo>
                  <a:pt x="12550" y="73151"/>
                </a:lnTo>
                <a:lnTo>
                  <a:pt x="26171" y="82334"/>
                </a:lnTo>
                <a:lnTo>
                  <a:pt x="42851" y="85702"/>
                </a:lnTo>
                <a:lnTo>
                  <a:pt x="59530" y="82334"/>
                </a:lnTo>
                <a:lnTo>
                  <a:pt x="73151" y="73151"/>
                </a:lnTo>
                <a:lnTo>
                  <a:pt x="82334" y="59530"/>
                </a:lnTo>
                <a:lnTo>
                  <a:pt x="85702" y="42851"/>
                </a:lnTo>
                <a:close/>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19" name="object 19"/>
          <p:cNvSpPr/>
          <p:nvPr/>
        </p:nvSpPr>
        <p:spPr>
          <a:xfrm>
            <a:off x="8620856" y="6451620"/>
            <a:ext cx="100905" cy="100905"/>
          </a:xfrm>
          <a:custGeom>
            <a:avLst/>
            <a:gdLst/>
            <a:ahLst/>
            <a:cxnLst/>
            <a:rect l="l" t="t" r="r" b="b"/>
            <a:pathLst>
              <a:path w="143509" h="143509">
                <a:moveTo>
                  <a:pt x="71686" y="143372"/>
                </a:moveTo>
                <a:lnTo>
                  <a:pt x="99232" y="137716"/>
                </a:lnTo>
                <a:lnTo>
                  <a:pt x="122058" y="122314"/>
                </a:lnTo>
                <a:lnTo>
                  <a:pt x="137619" y="99520"/>
                </a:lnTo>
                <a:lnTo>
                  <a:pt x="143372" y="71686"/>
                </a:lnTo>
                <a:lnTo>
                  <a:pt x="137715" y="43852"/>
                </a:lnTo>
                <a:lnTo>
                  <a:pt x="122314" y="21058"/>
                </a:lnTo>
                <a:lnTo>
                  <a:pt x="99520" y="5656"/>
                </a:lnTo>
                <a:lnTo>
                  <a:pt x="71686" y="0"/>
                </a:lnTo>
                <a:lnTo>
                  <a:pt x="43851" y="5656"/>
                </a:lnTo>
                <a:lnTo>
                  <a:pt x="21057" y="21058"/>
                </a:lnTo>
                <a:lnTo>
                  <a:pt x="5656" y="43852"/>
                </a:lnTo>
                <a:lnTo>
                  <a:pt x="0" y="71686"/>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0" name="object 20"/>
          <p:cNvSpPr/>
          <p:nvPr/>
        </p:nvSpPr>
        <p:spPr>
          <a:xfrm>
            <a:off x="8590566"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1" name="object 21"/>
          <p:cNvSpPr/>
          <p:nvPr/>
        </p:nvSpPr>
        <p:spPr>
          <a:xfrm>
            <a:off x="8923284" y="6451620"/>
            <a:ext cx="100905" cy="100905"/>
          </a:xfrm>
          <a:custGeom>
            <a:avLst/>
            <a:gdLst/>
            <a:ahLst/>
            <a:cxnLst/>
            <a:rect l="l" t="t" r="r" b="b"/>
            <a:pathLst>
              <a:path w="143509" h="143509">
                <a:moveTo>
                  <a:pt x="71686" y="143372"/>
                </a:moveTo>
                <a:lnTo>
                  <a:pt x="43851" y="137716"/>
                </a:lnTo>
                <a:lnTo>
                  <a:pt x="21057" y="122314"/>
                </a:lnTo>
                <a:lnTo>
                  <a:pt x="5656" y="99520"/>
                </a:lnTo>
                <a:lnTo>
                  <a:pt x="0" y="71686"/>
                </a:lnTo>
                <a:lnTo>
                  <a:pt x="5656" y="43852"/>
                </a:lnTo>
                <a:lnTo>
                  <a:pt x="21057" y="21058"/>
                </a:lnTo>
                <a:lnTo>
                  <a:pt x="43851" y="5656"/>
                </a:lnTo>
                <a:lnTo>
                  <a:pt x="71686" y="0"/>
                </a:lnTo>
                <a:lnTo>
                  <a:pt x="99520" y="5656"/>
                </a:lnTo>
                <a:lnTo>
                  <a:pt x="122314" y="21058"/>
                </a:lnTo>
                <a:lnTo>
                  <a:pt x="137715" y="43852"/>
                </a:lnTo>
                <a:lnTo>
                  <a:pt x="143372" y="71686"/>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2" name="object 22"/>
          <p:cNvSpPr/>
          <p:nvPr/>
        </p:nvSpPr>
        <p:spPr>
          <a:xfrm>
            <a:off x="8993803"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3" name="object 23"/>
          <p:cNvSpPr/>
          <p:nvPr/>
        </p:nvSpPr>
        <p:spPr>
          <a:xfrm>
            <a:off x="0" y="3185"/>
            <a:ext cx="4572446" cy="275035"/>
          </a:xfrm>
          <a:custGeom>
            <a:avLst/>
            <a:gdLst/>
            <a:ahLst/>
            <a:cxnLst/>
            <a:rect l="l" t="t" r="r" b="b"/>
            <a:pathLst>
              <a:path w="6503034" h="391160">
                <a:moveTo>
                  <a:pt x="0" y="390685"/>
                </a:moveTo>
                <a:lnTo>
                  <a:pt x="6502579" y="390685"/>
                </a:lnTo>
                <a:lnTo>
                  <a:pt x="6502579" y="0"/>
                </a:lnTo>
                <a:lnTo>
                  <a:pt x="0" y="0"/>
                </a:lnTo>
                <a:lnTo>
                  <a:pt x="0" y="390685"/>
                </a:lnTo>
                <a:close/>
              </a:path>
            </a:pathLst>
          </a:custGeom>
          <a:solidFill>
            <a:srgbClr val="191959"/>
          </a:solidFill>
        </p:spPr>
        <p:txBody>
          <a:bodyPr wrap="square" lIns="0" tIns="0" rIns="0" bIns="0" rtlCol="0"/>
          <a:lstStyle/>
          <a:p>
            <a:pPr defTabSz="641482"/>
            <a:endParaRPr smtClean="0">
              <a:solidFill>
                <a:prstClr val="black"/>
              </a:solidFill>
            </a:endParaRPr>
          </a:p>
        </p:txBody>
      </p:sp>
      <p:sp>
        <p:nvSpPr>
          <p:cNvPr id="24" name="object 24"/>
          <p:cNvSpPr/>
          <p:nvPr/>
        </p:nvSpPr>
        <p:spPr>
          <a:xfrm>
            <a:off x="4572134" y="3185"/>
            <a:ext cx="4551015" cy="275035"/>
          </a:xfrm>
          <a:custGeom>
            <a:avLst/>
            <a:gdLst/>
            <a:ahLst/>
            <a:cxnLst/>
            <a:rect l="l" t="t" r="r" b="b"/>
            <a:pathLst>
              <a:path w="6472555" h="391160">
                <a:moveTo>
                  <a:pt x="0" y="390685"/>
                </a:moveTo>
                <a:lnTo>
                  <a:pt x="6472477" y="390685"/>
                </a:lnTo>
                <a:lnTo>
                  <a:pt x="6472477" y="0"/>
                </a:lnTo>
                <a:lnTo>
                  <a:pt x="0" y="0"/>
                </a:lnTo>
                <a:lnTo>
                  <a:pt x="0" y="390685"/>
                </a:lnTo>
                <a:close/>
              </a:path>
            </a:pathLst>
          </a:custGeom>
          <a:solidFill>
            <a:srgbClr val="3333B3"/>
          </a:solidFill>
        </p:spPr>
        <p:txBody>
          <a:bodyPr wrap="square" lIns="0" tIns="0" rIns="0" bIns="0" rtlCol="0"/>
          <a:lstStyle/>
          <a:p>
            <a:pPr defTabSz="641482"/>
            <a:endParaRPr smtClean="0">
              <a:solidFill>
                <a:prstClr val="black"/>
              </a:solidFill>
            </a:endParaRPr>
          </a:p>
        </p:txBody>
      </p:sp>
      <p:sp>
        <p:nvSpPr>
          <p:cNvPr id="25" name="object 25"/>
          <p:cNvSpPr/>
          <p:nvPr/>
        </p:nvSpPr>
        <p:spPr>
          <a:xfrm>
            <a:off x="37"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191959"/>
          </a:solidFill>
        </p:spPr>
        <p:txBody>
          <a:bodyPr wrap="square" lIns="0" tIns="0" rIns="0" bIns="0" rtlCol="0"/>
          <a:lstStyle/>
          <a:p>
            <a:pPr defTabSz="641482"/>
            <a:endParaRPr smtClean="0">
              <a:solidFill>
                <a:prstClr val="black"/>
              </a:solidFill>
            </a:endParaRPr>
          </a:p>
        </p:txBody>
      </p:sp>
      <p:sp>
        <p:nvSpPr>
          <p:cNvPr id="26" name="object 26"/>
          <p:cNvSpPr/>
          <p:nvPr/>
        </p:nvSpPr>
        <p:spPr>
          <a:xfrm>
            <a:off x="3047938"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262686"/>
          </a:solidFill>
        </p:spPr>
        <p:txBody>
          <a:bodyPr wrap="square" lIns="0" tIns="0" rIns="0" bIns="0" rtlCol="0"/>
          <a:lstStyle/>
          <a:p>
            <a:pPr defTabSz="641482"/>
            <a:endParaRPr smtClean="0">
              <a:solidFill>
                <a:prstClr val="black"/>
              </a:solidFill>
            </a:endParaRPr>
          </a:p>
        </p:txBody>
      </p:sp>
      <p:sp>
        <p:nvSpPr>
          <p:cNvPr id="27" name="object 27"/>
          <p:cNvSpPr/>
          <p:nvPr/>
        </p:nvSpPr>
        <p:spPr>
          <a:xfrm>
            <a:off x="6096084" y="6640631"/>
            <a:ext cx="3027164" cy="217439"/>
          </a:xfrm>
          <a:custGeom>
            <a:avLst/>
            <a:gdLst/>
            <a:ahLst/>
            <a:cxnLst/>
            <a:rect l="l" t="t" r="r" b="b"/>
            <a:pathLst>
              <a:path w="4305300" h="309245">
                <a:moveTo>
                  <a:pt x="4305070" y="0"/>
                </a:moveTo>
                <a:lnTo>
                  <a:pt x="0" y="0"/>
                </a:lnTo>
                <a:lnTo>
                  <a:pt x="0" y="309187"/>
                </a:lnTo>
                <a:lnTo>
                  <a:pt x="4305070" y="309187"/>
                </a:lnTo>
                <a:lnTo>
                  <a:pt x="4305070" y="0"/>
                </a:lnTo>
                <a:close/>
              </a:path>
            </a:pathLst>
          </a:custGeom>
          <a:solidFill>
            <a:srgbClr val="3333B3"/>
          </a:solidFill>
        </p:spPr>
        <p:txBody>
          <a:bodyPr wrap="square" lIns="0" tIns="0" rIns="0" bIns="0" rtlCol="0"/>
          <a:lstStyle/>
          <a:p>
            <a:pPr defTabSz="641482"/>
            <a:endParaRPr smtClean="0">
              <a:solidFill>
                <a:prstClr val="black"/>
              </a:solidFill>
            </a:endParaRPr>
          </a:p>
        </p:txBody>
      </p:sp>
      <p:sp>
        <p:nvSpPr>
          <p:cNvPr id="28" name="object 28"/>
          <p:cNvSpPr txBox="1">
            <a:spLocks noGrp="1"/>
          </p:cNvSpPr>
          <p:nvPr>
            <p:ph type="title"/>
          </p:nvPr>
        </p:nvSpPr>
        <p:spPr>
          <a:prstGeom prst="rect">
            <a:avLst/>
          </a:prstGeom>
        </p:spPr>
        <p:txBody>
          <a:bodyPr vert="horz" wrap="square" lIns="0" tIns="0" rIns="0" bIns="0" rtlCol="0">
            <a:spAutoFit/>
          </a:bodyPr>
          <a:lstStyle/>
          <a:p>
            <a:pPr marL="8920"/>
            <a:r>
              <a:rPr spc="-4" dirty="0"/>
              <a:t>Recent update </a:t>
            </a:r>
            <a:r>
              <a:rPr dirty="0"/>
              <a:t>on CE </a:t>
            </a:r>
            <a:r>
              <a:rPr spc="-4" dirty="0"/>
              <a:t>and </a:t>
            </a:r>
            <a:r>
              <a:rPr dirty="0"/>
              <a:t>batch</a:t>
            </a:r>
            <a:r>
              <a:rPr spc="130" dirty="0"/>
              <a:t> </a:t>
            </a:r>
            <a:r>
              <a:rPr spc="-4" dirty="0"/>
              <a:t>system</a:t>
            </a:r>
          </a:p>
        </p:txBody>
      </p:sp>
      <p:sp>
        <p:nvSpPr>
          <p:cNvPr id="29" name="object 29"/>
          <p:cNvSpPr txBox="1"/>
          <p:nvPr/>
        </p:nvSpPr>
        <p:spPr>
          <a:xfrm>
            <a:off x="304800" y="1143000"/>
            <a:ext cx="6977658" cy="1437317"/>
          </a:xfrm>
          <a:prstGeom prst="rect">
            <a:avLst/>
          </a:prstGeom>
        </p:spPr>
        <p:txBody>
          <a:bodyPr vert="horz" wrap="square" lIns="0" tIns="0" rIns="0" bIns="0" rtlCol="0">
            <a:spAutoFit/>
          </a:bodyPr>
          <a:lstStyle/>
          <a:p>
            <a:pPr marL="320741" indent="-311834" defTabSz="641482">
              <a:buClr>
                <a:srgbClr val="0433FF"/>
              </a:buClr>
              <a:buSzPct val="98437"/>
              <a:buFont typeface="Arial Unicode MS"/>
              <a:buChar char="✓"/>
              <a:tabLst>
                <a:tab pos="320741" algn="l"/>
                <a:tab pos="1731559" algn="l"/>
                <a:tab pos="2101750" algn="l"/>
                <a:tab pos="3491190" algn="l"/>
                <a:tab pos="4552752" algn="l"/>
                <a:tab pos="4870821" algn="l"/>
              </a:tabLst>
            </a:pPr>
            <a:r>
              <a:rPr sz="2200" spc="-4" dirty="0">
                <a:solidFill>
                  <a:prstClr val="black"/>
                </a:solidFill>
                <a:latin typeface="Lucida Sans Unicode"/>
                <a:cs typeface="Lucida Sans Unicode"/>
              </a:rPr>
              <a:t>Migration	</a:t>
            </a:r>
            <a:r>
              <a:rPr sz="2200" dirty="0">
                <a:solidFill>
                  <a:prstClr val="black"/>
                </a:solidFill>
                <a:latin typeface="Lucida Sans Unicode"/>
                <a:cs typeface="Lucida Sans Unicode"/>
              </a:rPr>
              <a:t>of	the</a:t>
            </a:r>
            <a:r>
              <a:rPr sz="2200" spc="4" dirty="0">
                <a:solidFill>
                  <a:prstClr val="black"/>
                </a:solidFill>
                <a:latin typeface="Lucida Sans Unicode"/>
                <a:cs typeface="Lucida Sans Unicode"/>
              </a:rPr>
              <a:t> </a:t>
            </a:r>
            <a:r>
              <a:rPr sz="2200" spc="-4" dirty="0">
                <a:solidFill>
                  <a:prstClr val="black"/>
                </a:solidFill>
                <a:latin typeface="Lucida Sans Unicode"/>
                <a:cs typeface="Lucida Sans Unicode"/>
              </a:rPr>
              <a:t>batch	</a:t>
            </a:r>
            <a:r>
              <a:rPr sz="2200" dirty="0">
                <a:solidFill>
                  <a:prstClr val="black"/>
                </a:solidFill>
                <a:latin typeface="Lucida Sans Unicode"/>
                <a:cs typeface="Lucida Sans Unicode"/>
              </a:rPr>
              <a:t>system	is	</a:t>
            </a:r>
            <a:r>
              <a:rPr sz="2200" spc="-4" dirty="0">
                <a:solidFill>
                  <a:prstClr val="black"/>
                </a:solidFill>
                <a:latin typeface="Lucida Sans Unicode"/>
                <a:cs typeface="Lucida Sans Unicode"/>
              </a:rPr>
              <a:t>ongoing</a:t>
            </a:r>
            <a:endParaRPr sz="2200" dirty="0">
              <a:solidFill>
                <a:prstClr val="black"/>
              </a:solidFill>
              <a:latin typeface="Lucida Sans Unicode"/>
              <a:cs typeface="Lucida Sans Unicode"/>
            </a:endParaRPr>
          </a:p>
          <a:p>
            <a:pPr marL="561294" lvl="1" indent="-311834" defTabSz="641482">
              <a:spcBef>
                <a:spcPts val="464"/>
              </a:spcBef>
              <a:buClr>
                <a:srgbClr val="0433FF"/>
              </a:buClr>
              <a:buSzPct val="98214"/>
              <a:buFontTx/>
              <a:buChar char="-"/>
              <a:tabLst>
                <a:tab pos="561294" algn="l"/>
              </a:tabLst>
            </a:pPr>
            <a:r>
              <a:rPr sz="2000" spc="-4" dirty="0">
                <a:solidFill>
                  <a:prstClr val="black"/>
                </a:solidFill>
                <a:latin typeface="Lucida Sans Unicode"/>
                <a:cs typeface="Lucida Sans Unicode"/>
              </a:rPr>
              <a:t>Torque/Maui </a:t>
            </a:r>
            <a:r>
              <a:rPr sz="2000" spc="561" dirty="0">
                <a:solidFill>
                  <a:prstClr val="black"/>
                </a:solidFill>
                <a:latin typeface="Arial Unicode MS"/>
                <a:cs typeface="Arial Unicode MS"/>
              </a:rPr>
              <a:t>→</a:t>
            </a:r>
            <a:r>
              <a:rPr sz="2000" spc="56" dirty="0">
                <a:solidFill>
                  <a:prstClr val="black"/>
                </a:solidFill>
                <a:latin typeface="Arial Unicode MS"/>
                <a:cs typeface="Arial Unicode MS"/>
              </a:rPr>
              <a:t> </a:t>
            </a:r>
            <a:r>
              <a:rPr sz="2000" b="1" spc="-4" dirty="0">
                <a:solidFill>
                  <a:srgbClr val="C82506"/>
                </a:solidFill>
                <a:latin typeface="Lucida Sans"/>
                <a:cs typeface="Lucida Sans"/>
              </a:rPr>
              <a:t>HTCondor</a:t>
            </a:r>
            <a:endParaRPr sz="2000" dirty="0">
              <a:solidFill>
                <a:prstClr val="black"/>
              </a:solidFill>
              <a:latin typeface="Lucida Sans"/>
              <a:cs typeface="Lucida Sans"/>
            </a:endParaRPr>
          </a:p>
          <a:p>
            <a:pPr marL="561294" marR="3569" lvl="1" indent="-311834" defTabSz="641482">
              <a:lnSpc>
                <a:spcPct val="116100"/>
              </a:lnSpc>
              <a:spcBef>
                <a:spcPts val="70"/>
              </a:spcBef>
              <a:buClr>
                <a:srgbClr val="0433FF"/>
              </a:buClr>
              <a:buSzPct val="98214"/>
              <a:buFontTx/>
              <a:buChar char="-"/>
              <a:tabLst>
                <a:tab pos="561294" algn="l"/>
              </a:tabLst>
            </a:pPr>
            <a:r>
              <a:rPr sz="2000" dirty="0">
                <a:solidFill>
                  <a:prstClr val="black"/>
                </a:solidFill>
                <a:latin typeface="Lucida Sans Unicode"/>
                <a:cs typeface="Lucida Sans Unicode"/>
              </a:rPr>
              <a:t>In the </a:t>
            </a:r>
            <a:r>
              <a:rPr sz="2000" spc="-4" dirty="0">
                <a:solidFill>
                  <a:prstClr val="black"/>
                </a:solidFill>
                <a:latin typeface="Lucida Sans Unicode"/>
                <a:cs typeface="Lucida Sans Unicode"/>
              </a:rPr>
              <a:t>last year, </a:t>
            </a:r>
            <a:r>
              <a:rPr sz="2000" dirty="0">
                <a:solidFill>
                  <a:prstClr val="black"/>
                </a:solidFill>
                <a:latin typeface="Lucida Sans Unicode"/>
                <a:cs typeface="Lucida Sans Unicode"/>
              </a:rPr>
              <a:t>we deployed a </a:t>
            </a:r>
            <a:r>
              <a:rPr sz="2000" spc="-4" dirty="0">
                <a:solidFill>
                  <a:prstClr val="black"/>
                </a:solidFill>
                <a:latin typeface="Lucida Sans Unicode"/>
                <a:cs typeface="Lucida Sans Unicode"/>
              </a:rPr>
              <a:t>small </a:t>
            </a:r>
            <a:r>
              <a:rPr sz="2000" dirty="0">
                <a:solidFill>
                  <a:prstClr val="black"/>
                </a:solidFill>
                <a:latin typeface="Lucida Sans Unicode"/>
                <a:cs typeface="Lucida Sans Unicode"/>
              </a:rPr>
              <a:t>cluster of</a:t>
            </a:r>
            <a:r>
              <a:rPr sz="2000" spc="-21" dirty="0">
                <a:solidFill>
                  <a:prstClr val="black"/>
                </a:solidFill>
                <a:latin typeface="Lucida Sans Unicode"/>
                <a:cs typeface="Lucida Sans Unicode"/>
              </a:rPr>
              <a:t> </a:t>
            </a:r>
            <a:r>
              <a:rPr sz="2000" b="1" spc="165" dirty="0">
                <a:solidFill>
                  <a:srgbClr val="C82506"/>
                </a:solidFill>
                <a:latin typeface="Lucida Sans"/>
                <a:cs typeface="Lucida Sans"/>
              </a:rPr>
              <a:t>ARC-  </a:t>
            </a:r>
            <a:r>
              <a:rPr sz="2000" b="1" dirty="0">
                <a:solidFill>
                  <a:srgbClr val="C82506"/>
                </a:solidFill>
                <a:latin typeface="Lucida Sans"/>
                <a:cs typeface="Lucida Sans"/>
              </a:rPr>
              <a:t>CE</a:t>
            </a:r>
            <a:r>
              <a:rPr sz="2000" dirty="0">
                <a:solidFill>
                  <a:prstClr val="black"/>
                </a:solidFill>
                <a:latin typeface="Lucida Sans Unicode"/>
                <a:cs typeface="Lucida Sans Unicode"/>
              </a:rPr>
              <a:t>+HTCondor </a:t>
            </a:r>
            <a:r>
              <a:rPr sz="2000" spc="-4" dirty="0">
                <a:solidFill>
                  <a:prstClr val="black"/>
                </a:solidFill>
                <a:latin typeface="Lucida Sans Unicode"/>
                <a:cs typeface="Lucida Sans Unicode"/>
              </a:rPr>
              <a:t>combination </a:t>
            </a:r>
            <a:r>
              <a:rPr sz="2000" dirty="0">
                <a:solidFill>
                  <a:prstClr val="black"/>
                </a:solidFill>
                <a:latin typeface="Lucida Sans Unicode"/>
                <a:cs typeface="Lucida Sans Unicode"/>
              </a:rPr>
              <a:t>in</a:t>
            </a:r>
            <a:r>
              <a:rPr sz="2000" spc="-32" dirty="0">
                <a:solidFill>
                  <a:prstClr val="black"/>
                </a:solidFill>
                <a:latin typeface="Lucida Sans Unicode"/>
                <a:cs typeface="Lucida Sans Unicode"/>
              </a:rPr>
              <a:t> </a:t>
            </a:r>
            <a:r>
              <a:rPr sz="2000" dirty="0">
                <a:solidFill>
                  <a:prstClr val="black"/>
                </a:solidFill>
                <a:latin typeface="Lucida Sans Unicode"/>
                <a:cs typeface="Lucida Sans Unicode"/>
              </a:rPr>
              <a:t>production:</a:t>
            </a:r>
          </a:p>
        </p:txBody>
      </p:sp>
      <p:sp>
        <p:nvSpPr>
          <p:cNvPr id="30" name="object 30"/>
          <p:cNvSpPr/>
          <p:nvPr/>
        </p:nvSpPr>
        <p:spPr>
          <a:xfrm>
            <a:off x="6340128" y="821553"/>
            <a:ext cx="2768203" cy="651867"/>
          </a:xfrm>
          <a:prstGeom prst="rect">
            <a:avLst/>
          </a:prstGeom>
          <a:blipFill>
            <a:blip r:embed="rId2" cstate="print"/>
            <a:stretch>
              <a:fillRect/>
            </a:stretch>
          </a:blipFill>
        </p:spPr>
        <p:txBody>
          <a:bodyPr wrap="square" lIns="0" tIns="0" rIns="0" bIns="0" rtlCol="0"/>
          <a:lstStyle/>
          <a:p>
            <a:pPr defTabSz="641482"/>
            <a:endParaRPr smtClean="0">
              <a:solidFill>
                <a:prstClr val="black"/>
              </a:solidFill>
            </a:endParaRPr>
          </a:p>
        </p:txBody>
      </p:sp>
      <p:sp>
        <p:nvSpPr>
          <p:cNvPr id="31" name="object 31"/>
          <p:cNvSpPr/>
          <p:nvPr/>
        </p:nvSpPr>
        <p:spPr>
          <a:xfrm>
            <a:off x="7795638" y="1696693"/>
            <a:ext cx="937617" cy="1232297"/>
          </a:xfrm>
          <a:prstGeom prst="rect">
            <a:avLst/>
          </a:prstGeom>
          <a:blipFill>
            <a:blip r:embed="rId3" cstate="print"/>
            <a:stretch>
              <a:fillRect/>
            </a:stretch>
          </a:blipFill>
        </p:spPr>
        <p:txBody>
          <a:bodyPr wrap="square" lIns="0" tIns="0" rIns="0" bIns="0" rtlCol="0"/>
          <a:lstStyle/>
          <a:p>
            <a:pPr defTabSz="641482"/>
            <a:endParaRPr smtClean="0">
              <a:solidFill>
                <a:prstClr val="black"/>
              </a:solidFill>
            </a:endParaRPr>
          </a:p>
        </p:txBody>
      </p:sp>
      <p:sp>
        <p:nvSpPr>
          <p:cNvPr id="32" name="object 32"/>
          <p:cNvSpPr txBox="1"/>
          <p:nvPr/>
        </p:nvSpPr>
        <p:spPr>
          <a:xfrm>
            <a:off x="838200" y="6172200"/>
            <a:ext cx="6697712" cy="292388"/>
          </a:xfrm>
          <a:prstGeom prst="rect">
            <a:avLst/>
          </a:prstGeom>
        </p:spPr>
        <p:txBody>
          <a:bodyPr vert="horz" wrap="square" lIns="0" tIns="0" rIns="0" bIns="0" rtlCol="0">
            <a:spAutoFit/>
          </a:bodyPr>
          <a:lstStyle/>
          <a:p>
            <a:pPr marL="8920" defTabSz="641482"/>
            <a:r>
              <a:rPr sz="1900" b="1" dirty="0">
                <a:solidFill>
                  <a:srgbClr val="0365C0"/>
                </a:solidFill>
                <a:latin typeface="Lucida Sans"/>
                <a:cs typeface="Lucida Sans"/>
              </a:rPr>
              <a:t>* </a:t>
            </a:r>
            <a:r>
              <a:rPr sz="1900" spc="-4" dirty="0">
                <a:solidFill>
                  <a:prstClr val="black"/>
                </a:solidFill>
                <a:latin typeface="Lucida Sans Unicode"/>
                <a:cs typeface="Lucida Sans Unicode"/>
              </a:rPr>
              <a:t>Dynamic partitioning has </a:t>
            </a:r>
            <a:r>
              <a:rPr sz="1900" dirty="0">
                <a:solidFill>
                  <a:prstClr val="black"/>
                </a:solidFill>
                <a:latin typeface="Lucida Sans Unicode"/>
                <a:cs typeface="Lucida Sans Unicode"/>
              </a:rPr>
              <a:t>been introduced in</a:t>
            </a:r>
            <a:r>
              <a:rPr sz="1900" spc="-4" dirty="0">
                <a:solidFill>
                  <a:prstClr val="black"/>
                </a:solidFill>
                <a:latin typeface="Lucida Sans Unicode"/>
                <a:cs typeface="Lucida Sans Unicode"/>
              </a:rPr>
              <a:t> </a:t>
            </a:r>
            <a:r>
              <a:rPr sz="1900" dirty="0">
                <a:solidFill>
                  <a:prstClr val="black"/>
                </a:solidFill>
                <a:latin typeface="Lucida Sans Unicode"/>
                <a:cs typeface="Lucida Sans Unicode"/>
              </a:rPr>
              <a:t>HTCondor</a:t>
            </a:r>
          </a:p>
        </p:txBody>
      </p:sp>
      <p:sp>
        <p:nvSpPr>
          <p:cNvPr id="34" name="object 34"/>
          <p:cNvSpPr txBox="1">
            <a:spLocks noGrp="1"/>
          </p:cNvSpPr>
          <p:nvPr>
            <p:ph type="dt" sz="half" idx="6"/>
          </p:nvPr>
        </p:nvSpPr>
        <p:spPr>
          <a:prstGeom prst="rect">
            <a:avLst/>
          </a:prstGeom>
        </p:spPr>
        <p:txBody>
          <a:bodyPr vert="horz" wrap="square" lIns="0" tIns="0" rIns="0" bIns="0" rtlCol="0">
            <a:spAutoFit/>
          </a:bodyPr>
          <a:lstStyle/>
          <a:p>
            <a:pPr marL="8920">
              <a:lnSpc>
                <a:spcPts val="1290"/>
              </a:lnSpc>
            </a:pPr>
            <a:r>
              <a:rPr dirty="0">
                <a:solidFill>
                  <a:prstClr val="white"/>
                </a:solidFill>
              </a:rPr>
              <a:t>HEPiX</a:t>
            </a:r>
            <a:r>
              <a:rPr spc="-70" dirty="0">
                <a:solidFill>
                  <a:prstClr val="white"/>
                </a:solidFill>
              </a:rPr>
              <a:t> </a:t>
            </a:r>
            <a:r>
              <a:rPr dirty="0">
                <a:solidFill>
                  <a:prstClr val="white"/>
                </a:solidFill>
              </a:rPr>
              <a:t>2017</a:t>
            </a:r>
          </a:p>
        </p:txBody>
      </p:sp>
      <p:sp>
        <p:nvSpPr>
          <p:cNvPr id="35" name="object 35"/>
          <p:cNvSpPr txBox="1">
            <a:spLocks noGrp="1"/>
          </p:cNvSpPr>
          <p:nvPr>
            <p:ph type="ftr" sz="quarter" idx="5"/>
          </p:nvPr>
        </p:nvSpPr>
        <p:spPr>
          <a:prstGeom prst="rect">
            <a:avLst/>
          </a:prstGeom>
        </p:spPr>
        <p:txBody>
          <a:bodyPr vert="horz" wrap="square" lIns="0" tIns="0" rIns="0" bIns="0" rtlCol="0">
            <a:spAutoFit/>
          </a:bodyPr>
          <a:lstStyle/>
          <a:p>
            <a:pPr marL="8920">
              <a:lnSpc>
                <a:spcPts val="1290"/>
              </a:lnSpc>
            </a:pPr>
            <a:r>
              <a:rPr spc="-4" dirty="0">
                <a:solidFill>
                  <a:prstClr val="white"/>
                </a:solidFill>
              </a:rPr>
              <a:t>Apl. 25</a:t>
            </a:r>
            <a:r>
              <a:rPr spc="-53" dirty="0">
                <a:solidFill>
                  <a:prstClr val="white"/>
                </a:solidFill>
              </a:rPr>
              <a:t> </a:t>
            </a:r>
            <a:r>
              <a:rPr spc="-4" dirty="0">
                <a:solidFill>
                  <a:prstClr val="white"/>
                </a:solidFill>
              </a:rPr>
              <a:t>2017</a:t>
            </a:r>
          </a:p>
        </p:txBody>
      </p:sp>
      <p:sp>
        <p:nvSpPr>
          <p:cNvPr id="36" name="object 36"/>
          <p:cNvSpPr txBox="1"/>
          <p:nvPr/>
        </p:nvSpPr>
        <p:spPr>
          <a:xfrm>
            <a:off x="760741" y="6668758"/>
            <a:ext cx="1526977" cy="461665"/>
          </a:xfrm>
          <a:prstGeom prst="rect">
            <a:avLst/>
          </a:prstGeom>
        </p:spPr>
        <p:txBody>
          <a:bodyPr vert="horz" wrap="square" lIns="0" tIns="0" rIns="0" bIns="0" rtlCol="0">
            <a:spAutoFit/>
          </a:bodyPr>
          <a:lstStyle/>
          <a:p>
            <a:pPr marL="8920" defTabSz="641482">
              <a:lnSpc>
                <a:spcPts val="1195"/>
              </a:lnSpc>
              <a:tabLst>
                <a:tab pos="943516" algn="l"/>
              </a:tabLst>
            </a:pPr>
            <a:r>
              <a:rPr sz="1200" spc="35" dirty="0">
                <a:solidFill>
                  <a:srgbClr val="FFFFFF"/>
                </a:solidFill>
                <a:latin typeface="Arial"/>
                <a:cs typeface="Arial"/>
              </a:rPr>
              <a:t>T.Kishimoto	</a:t>
            </a:r>
            <a:r>
              <a:rPr sz="1200" spc="32" dirty="0">
                <a:solidFill>
                  <a:srgbClr val="FFFFFF"/>
                </a:solidFill>
                <a:latin typeface="Arial"/>
                <a:cs typeface="Arial"/>
              </a:rPr>
              <a:t>(ICEPP)</a:t>
            </a:r>
            <a:endParaRPr sz="1200">
              <a:solidFill>
                <a:prstClr val="black"/>
              </a:solidFill>
              <a:latin typeface="Arial"/>
              <a:cs typeface="Arial"/>
            </a:endParaRPr>
          </a:p>
        </p:txBody>
      </p:sp>
      <p:sp>
        <p:nvSpPr>
          <p:cNvPr id="37" name="object 37"/>
          <p:cNvSpPr txBox="1">
            <a:spLocks noGrp="1"/>
          </p:cNvSpPr>
          <p:nvPr>
            <p:ph type="sldNum" sz="quarter" idx="7"/>
          </p:nvPr>
        </p:nvSpPr>
        <p:spPr>
          <a:xfrm>
            <a:off x="8733236" y="6666931"/>
            <a:ext cx="234404" cy="359073"/>
          </a:xfrm>
          <a:prstGeom prst="rect">
            <a:avLst/>
          </a:prstGeom>
        </p:spPr>
        <p:txBody>
          <a:bodyPr vert="horz" wrap="square" lIns="0" tIns="0" rIns="0" bIns="0" rtlCol="0">
            <a:spAutoFit/>
          </a:bodyPr>
          <a:lstStyle/>
          <a:p>
            <a:pPr marL="62366">
              <a:lnSpc>
                <a:spcPts val="1434"/>
              </a:lnSpc>
            </a:pPr>
            <a:fld id="{81D60167-4931-47E6-BA6A-407CBD079E47}" type="slidenum">
              <a:rPr dirty="0">
                <a:solidFill>
                  <a:prstClr val="white"/>
                </a:solidFill>
              </a:rPr>
              <a:pPr marL="62366">
                <a:lnSpc>
                  <a:spcPts val="1434"/>
                </a:lnSpc>
              </a:pPr>
              <a:t>32</a:t>
            </a:fld>
            <a:endParaRPr dirty="0">
              <a:solidFill>
                <a:prstClr val="white"/>
              </a:solidFill>
            </a:endParaRPr>
          </a:p>
        </p:txBody>
      </p:sp>
      <p:graphicFrame>
        <p:nvGraphicFramePr>
          <p:cNvPr id="33" name="object 33"/>
          <p:cNvGraphicFramePr>
            <a:graphicFrameLocks noGrp="1"/>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2981649"/>
              </p:ext>
            </p:extLst>
          </p:nvPr>
        </p:nvGraphicFramePr>
        <p:xfrm>
          <a:off x="152400" y="2819400"/>
          <a:ext cx="7513412" cy="3000555"/>
        </p:xfrm>
        <a:graphic>
          <a:graphicData uri="http://schemas.openxmlformats.org/drawingml/2006/table">
            <a:tbl>
              <a:tblPr firstRow="1" bandRow="1">
                <a:tableStyleId>{2D5ABB26-0587-4C30-8999-92F81FD0307C}</a:tableStyleId>
              </a:tblPr>
              <a:tblGrid>
                <a:gridCol w="1458581"/>
                <a:gridCol w="1792070"/>
                <a:gridCol w="1420678"/>
                <a:gridCol w="2842083"/>
              </a:tblGrid>
              <a:tr h="385231">
                <a:tc>
                  <a:txBody>
                    <a:bodyPr/>
                    <a:lstStyle/>
                    <a:p>
                      <a:pPr marR="2540" algn="ctr">
                        <a:lnSpc>
                          <a:spcPct val="100000"/>
                        </a:lnSpc>
                        <a:spcBef>
                          <a:spcPts val="1050"/>
                        </a:spcBef>
                      </a:pPr>
                      <a:r>
                        <a:rPr sz="1500" b="0" spc="15" dirty="0">
                          <a:solidFill>
                            <a:srgbClr val="FFFFFF"/>
                          </a:solidFill>
                          <a:latin typeface="Bookman Old Style"/>
                          <a:cs typeface="Bookman Old Style"/>
                        </a:rPr>
                        <a:t>CE</a:t>
                      </a:r>
                      <a:endParaRPr sz="1500" dirty="0">
                        <a:latin typeface="Bookman Old Style"/>
                        <a:cs typeface="Bookman Old Style"/>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0365C0"/>
                    </a:solidFill>
                  </a:tcPr>
                </a:tc>
                <a:tc>
                  <a:txBody>
                    <a:bodyPr/>
                    <a:lstStyle/>
                    <a:p>
                      <a:pPr marL="3175" algn="ctr">
                        <a:lnSpc>
                          <a:spcPct val="100000"/>
                        </a:lnSpc>
                        <a:spcBef>
                          <a:spcPts val="1050"/>
                        </a:spcBef>
                      </a:pPr>
                      <a:r>
                        <a:rPr sz="1500" b="0" spc="105" dirty="0">
                          <a:solidFill>
                            <a:srgbClr val="FFFFFF"/>
                          </a:solidFill>
                          <a:latin typeface="Bookman Old Style"/>
                          <a:cs typeface="Bookman Old Style"/>
                        </a:rPr>
                        <a:t>Batch</a:t>
                      </a:r>
                      <a:r>
                        <a:rPr sz="1500" b="0" spc="-50" dirty="0">
                          <a:solidFill>
                            <a:srgbClr val="FFFFFF"/>
                          </a:solidFill>
                          <a:latin typeface="Bookman Old Style"/>
                          <a:cs typeface="Bookman Old Style"/>
                        </a:rPr>
                        <a:t> </a:t>
                      </a:r>
                      <a:r>
                        <a:rPr sz="1500" b="0" spc="170" dirty="0">
                          <a:solidFill>
                            <a:srgbClr val="FFFFFF"/>
                          </a:solidFill>
                          <a:latin typeface="Bookman Old Style"/>
                          <a:cs typeface="Bookman Old Style"/>
                        </a:rPr>
                        <a:t>system</a:t>
                      </a:r>
                      <a:endParaRPr sz="1500" dirty="0">
                        <a:latin typeface="Bookman Old Style"/>
                        <a:cs typeface="Bookman Old Style"/>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0365C0"/>
                    </a:solidFill>
                  </a:tcPr>
                </a:tc>
                <a:tc>
                  <a:txBody>
                    <a:bodyPr/>
                    <a:lstStyle/>
                    <a:p>
                      <a:pPr marL="208915">
                        <a:lnSpc>
                          <a:spcPct val="100000"/>
                        </a:lnSpc>
                        <a:spcBef>
                          <a:spcPts val="1050"/>
                        </a:spcBef>
                      </a:pPr>
                      <a:r>
                        <a:rPr sz="1500" b="0" spc="140" dirty="0">
                          <a:solidFill>
                            <a:srgbClr val="FFFFFF"/>
                          </a:solidFill>
                          <a:latin typeface="Bookman Old Style"/>
                          <a:cs typeface="Bookman Old Style"/>
                        </a:rPr>
                        <a:t>CPU</a:t>
                      </a:r>
                      <a:r>
                        <a:rPr sz="1500" b="0" spc="-65" dirty="0">
                          <a:solidFill>
                            <a:srgbClr val="FFFFFF"/>
                          </a:solidFill>
                          <a:latin typeface="Bookman Old Style"/>
                          <a:cs typeface="Bookman Old Style"/>
                        </a:rPr>
                        <a:t> </a:t>
                      </a:r>
                      <a:r>
                        <a:rPr sz="1500" b="0" spc="200" dirty="0">
                          <a:solidFill>
                            <a:srgbClr val="FFFFFF"/>
                          </a:solidFill>
                          <a:latin typeface="Bookman Old Style"/>
                          <a:cs typeface="Bookman Old Style"/>
                        </a:rPr>
                        <a:t>cores</a:t>
                      </a:r>
                      <a:endParaRPr sz="1500">
                        <a:latin typeface="Bookman Old Style"/>
                        <a:cs typeface="Bookman Old Style"/>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0365C0"/>
                    </a:solidFill>
                  </a:tcPr>
                </a:tc>
                <a:tc>
                  <a:txBody>
                    <a:bodyPr/>
                    <a:lstStyle/>
                    <a:p>
                      <a:pPr marL="635" algn="ctr">
                        <a:lnSpc>
                          <a:spcPct val="100000"/>
                        </a:lnSpc>
                        <a:spcBef>
                          <a:spcPts val="1050"/>
                        </a:spcBef>
                      </a:pPr>
                      <a:r>
                        <a:rPr sz="1500" b="0" spc="135" dirty="0">
                          <a:solidFill>
                            <a:srgbClr val="FFFFFF"/>
                          </a:solidFill>
                          <a:latin typeface="Bookman Old Style"/>
                          <a:cs typeface="Bookman Old Style"/>
                        </a:rPr>
                        <a:t>Job</a:t>
                      </a:r>
                      <a:r>
                        <a:rPr sz="1500" b="0" spc="-50" dirty="0">
                          <a:solidFill>
                            <a:srgbClr val="FFFFFF"/>
                          </a:solidFill>
                          <a:latin typeface="Bookman Old Style"/>
                          <a:cs typeface="Bookman Old Style"/>
                        </a:rPr>
                        <a:t> </a:t>
                      </a:r>
                      <a:r>
                        <a:rPr sz="1500" b="0" spc="180" dirty="0">
                          <a:solidFill>
                            <a:srgbClr val="FFFFFF"/>
                          </a:solidFill>
                          <a:latin typeface="Bookman Old Style"/>
                          <a:cs typeface="Bookman Old Style"/>
                        </a:rPr>
                        <a:t>types</a:t>
                      </a:r>
                      <a:endParaRPr sz="1500">
                        <a:latin typeface="Bookman Old Style"/>
                        <a:cs typeface="Bookman Old Style"/>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0365C0"/>
                    </a:solidFill>
                  </a:tcPr>
                </a:tc>
              </a:tr>
              <a:tr h="812362">
                <a:tc rowSpan="2">
                  <a:txBody>
                    <a:bodyPr/>
                    <a:lstStyle/>
                    <a:p>
                      <a:pPr>
                        <a:lnSpc>
                          <a:spcPct val="100000"/>
                        </a:lnSpc>
                      </a:pPr>
                      <a:endParaRPr sz="1400" dirty="0">
                        <a:latin typeface="Times New Roman"/>
                        <a:cs typeface="Times New Roman"/>
                      </a:endParaRPr>
                    </a:p>
                    <a:p>
                      <a:pPr marL="438150">
                        <a:lnSpc>
                          <a:spcPct val="100000"/>
                        </a:lnSpc>
                        <a:spcBef>
                          <a:spcPts val="1989"/>
                        </a:spcBef>
                      </a:pPr>
                      <a:r>
                        <a:rPr sz="1800" dirty="0">
                          <a:latin typeface="Arial"/>
                          <a:cs typeface="Arial"/>
                        </a:rPr>
                        <a:t>CREAM</a:t>
                      </a:r>
                      <a:endParaRPr sz="1900" dirty="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rowSpan="2">
                  <a:txBody>
                    <a:bodyPr/>
                    <a:lstStyle/>
                    <a:p>
                      <a:pPr>
                        <a:lnSpc>
                          <a:spcPct val="100000"/>
                        </a:lnSpc>
                      </a:pPr>
                      <a:endParaRPr sz="1900">
                        <a:latin typeface="Times New Roman"/>
                        <a:cs typeface="Times New Roman"/>
                      </a:endParaRPr>
                    </a:p>
                    <a:p>
                      <a:pPr marL="357505">
                        <a:lnSpc>
                          <a:spcPct val="100000"/>
                        </a:lnSpc>
                        <a:spcBef>
                          <a:spcPts val="1989"/>
                        </a:spcBef>
                      </a:pPr>
                      <a:r>
                        <a:rPr sz="1900" spc="-30" dirty="0">
                          <a:latin typeface="Arial"/>
                          <a:cs typeface="Arial"/>
                        </a:rPr>
                        <a:t>Torque/Maui</a:t>
                      </a:r>
                      <a:endParaRPr sz="19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L="8255" algn="ctr">
                        <a:lnSpc>
                          <a:spcPts val="3110"/>
                        </a:lnSpc>
                        <a:spcBef>
                          <a:spcPts val="280"/>
                        </a:spcBef>
                      </a:pPr>
                      <a:r>
                        <a:rPr sz="1900" dirty="0">
                          <a:latin typeface="Arial"/>
                          <a:cs typeface="Arial"/>
                        </a:rPr>
                        <a:t>2304</a:t>
                      </a:r>
                      <a:endParaRPr sz="1900">
                        <a:latin typeface="Arial"/>
                        <a:cs typeface="Arial"/>
                      </a:endParaRPr>
                    </a:p>
                    <a:p>
                      <a:pPr algn="ctr">
                        <a:lnSpc>
                          <a:spcPts val="2630"/>
                        </a:lnSpc>
                      </a:pPr>
                      <a:r>
                        <a:rPr sz="1500" dirty="0">
                          <a:latin typeface="Arial"/>
                          <a:cs typeface="Arial"/>
                        </a:rPr>
                        <a:t>(96</a:t>
                      </a:r>
                      <a:r>
                        <a:rPr sz="1500" spc="-85" dirty="0">
                          <a:latin typeface="Arial"/>
                          <a:cs typeface="Arial"/>
                        </a:rPr>
                        <a:t> </a:t>
                      </a:r>
                      <a:r>
                        <a:rPr sz="1500" spc="-5" dirty="0">
                          <a:latin typeface="Arial"/>
                          <a:cs typeface="Arial"/>
                        </a:rPr>
                        <a:t>WNs)</a:t>
                      </a:r>
                      <a:endParaRPr sz="15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R="1905" algn="ctr">
                        <a:lnSpc>
                          <a:spcPct val="100000"/>
                        </a:lnSpc>
                        <a:spcBef>
                          <a:spcPts val="1780"/>
                        </a:spcBef>
                      </a:pPr>
                      <a:r>
                        <a:rPr sz="1500" dirty="0">
                          <a:latin typeface="Arial"/>
                          <a:cs typeface="Arial"/>
                        </a:rPr>
                        <a:t>Single-core</a:t>
                      </a:r>
                      <a:r>
                        <a:rPr sz="1500" spc="-100" dirty="0">
                          <a:latin typeface="Arial"/>
                          <a:cs typeface="Arial"/>
                        </a:rPr>
                        <a:t> </a:t>
                      </a:r>
                      <a:r>
                        <a:rPr sz="1500" dirty="0">
                          <a:latin typeface="Arial"/>
                          <a:cs typeface="Arial"/>
                        </a:rPr>
                        <a:t>jobs</a:t>
                      </a:r>
                      <a:endParaRPr sz="15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r>
              <a:tr h="812362">
                <a:tc vMerge="1">
                  <a:txBody>
                    <a:bodyPr/>
                    <a:lstStyle/>
                    <a:p>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vMerge="1">
                  <a:txBody>
                    <a:bodyPr/>
                    <a:lstStyle/>
                    <a:p>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L="8255" algn="ctr">
                        <a:lnSpc>
                          <a:spcPts val="3110"/>
                        </a:lnSpc>
                        <a:spcBef>
                          <a:spcPts val="480"/>
                        </a:spcBef>
                      </a:pPr>
                      <a:r>
                        <a:rPr sz="1900" dirty="0">
                          <a:latin typeface="Arial"/>
                          <a:cs typeface="Arial"/>
                        </a:rPr>
                        <a:t>2304</a:t>
                      </a:r>
                      <a:endParaRPr sz="1900">
                        <a:latin typeface="Arial"/>
                        <a:cs typeface="Arial"/>
                      </a:endParaRPr>
                    </a:p>
                    <a:p>
                      <a:pPr algn="ctr">
                        <a:lnSpc>
                          <a:spcPts val="2630"/>
                        </a:lnSpc>
                      </a:pPr>
                      <a:r>
                        <a:rPr sz="1500" dirty="0">
                          <a:latin typeface="Arial"/>
                          <a:cs typeface="Arial"/>
                        </a:rPr>
                        <a:t>(96</a:t>
                      </a:r>
                      <a:r>
                        <a:rPr sz="1500" spc="-85" dirty="0">
                          <a:latin typeface="Arial"/>
                          <a:cs typeface="Arial"/>
                        </a:rPr>
                        <a:t> </a:t>
                      </a:r>
                      <a:r>
                        <a:rPr sz="1500" spc="-5" dirty="0">
                          <a:latin typeface="Arial"/>
                          <a:cs typeface="Arial"/>
                        </a:rPr>
                        <a:t>WNs)</a:t>
                      </a:r>
                      <a:endParaRPr sz="15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E3E5E8"/>
                    </a:solidFill>
                  </a:tcPr>
                </a:tc>
                <a:tc>
                  <a:txBody>
                    <a:bodyPr/>
                    <a:lstStyle/>
                    <a:p>
                      <a:pPr>
                        <a:lnSpc>
                          <a:spcPct val="100000"/>
                        </a:lnSpc>
                        <a:spcBef>
                          <a:spcPts val="5"/>
                        </a:spcBef>
                      </a:pPr>
                      <a:endParaRPr sz="1300">
                        <a:latin typeface="Times New Roman"/>
                        <a:cs typeface="Times New Roman"/>
                      </a:endParaRPr>
                    </a:p>
                    <a:p>
                      <a:pPr marL="6350" algn="ctr">
                        <a:lnSpc>
                          <a:spcPct val="100000"/>
                        </a:lnSpc>
                        <a:spcBef>
                          <a:spcPts val="5"/>
                        </a:spcBef>
                      </a:pPr>
                      <a:r>
                        <a:rPr sz="1500" dirty="0">
                          <a:latin typeface="Arial"/>
                          <a:cs typeface="Arial"/>
                        </a:rPr>
                        <a:t>Multi-core</a:t>
                      </a:r>
                      <a:r>
                        <a:rPr sz="1500" spc="-100" dirty="0">
                          <a:latin typeface="Arial"/>
                          <a:cs typeface="Arial"/>
                        </a:rPr>
                        <a:t> </a:t>
                      </a:r>
                      <a:r>
                        <a:rPr sz="1500" dirty="0">
                          <a:latin typeface="Arial"/>
                          <a:cs typeface="Arial"/>
                        </a:rPr>
                        <a:t>jobs</a:t>
                      </a:r>
                      <a:endParaRPr sz="15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solidFill>
                      <a:srgbClr val="E3E5E8"/>
                    </a:solidFill>
                  </a:tcPr>
                </a:tc>
              </a:tr>
              <a:tr h="896578">
                <a:tc>
                  <a:txBody>
                    <a:bodyPr/>
                    <a:lstStyle/>
                    <a:p>
                      <a:pPr algn="ctr">
                        <a:lnSpc>
                          <a:spcPct val="100000"/>
                        </a:lnSpc>
                        <a:spcBef>
                          <a:spcPts val="1789"/>
                        </a:spcBef>
                      </a:pPr>
                      <a:r>
                        <a:rPr sz="1900" dirty="0">
                          <a:latin typeface="Arial"/>
                          <a:cs typeface="Arial"/>
                        </a:rPr>
                        <a:t>ARC</a:t>
                      </a: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L="6985" algn="ctr">
                        <a:lnSpc>
                          <a:spcPct val="100000"/>
                        </a:lnSpc>
                        <a:spcBef>
                          <a:spcPts val="1789"/>
                        </a:spcBef>
                      </a:pPr>
                      <a:r>
                        <a:rPr sz="1900" dirty="0">
                          <a:latin typeface="Arial"/>
                          <a:cs typeface="Arial"/>
                        </a:rPr>
                        <a:t>HTCondor</a:t>
                      </a: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L="8255" algn="ctr">
                        <a:lnSpc>
                          <a:spcPts val="3110"/>
                        </a:lnSpc>
                        <a:spcBef>
                          <a:spcPts val="490"/>
                        </a:spcBef>
                      </a:pPr>
                      <a:r>
                        <a:rPr sz="1900" dirty="0">
                          <a:latin typeface="Arial"/>
                          <a:cs typeface="Arial"/>
                        </a:rPr>
                        <a:t>1536</a:t>
                      </a:r>
                      <a:endParaRPr sz="1900">
                        <a:latin typeface="Arial"/>
                        <a:cs typeface="Arial"/>
                      </a:endParaRPr>
                    </a:p>
                    <a:p>
                      <a:pPr algn="ctr">
                        <a:lnSpc>
                          <a:spcPts val="2630"/>
                        </a:lnSpc>
                      </a:pPr>
                      <a:r>
                        <a:rPr sz="1500" dirty="0">
                          <a:latin typeface="Arial"/>
                          <a:cs typeface="Arial"/>
                        </a:rPr>
                        <a:t>(64</a:t>
                      </a:r>
                      <a:r>
                        <a:rPr sz="1500" spc="-85" dirty="0">
                          <a:latin typeface="Arial"/>
                          <a:cs typeface="Arial"/>
                        </a:rPr>
                        <a:t> </a:t>
                      </a:r>
                      <a:r>
                        <a:rPr sz="1500" spc="-5" dirty="0">
                          <a:latin typeface="Arial"/>
                          <a:cs typeface="Arial"/>
                        </a:rPr>
                        <a:t>WNs)</a:t>
                      </a:r>
                      <a:endParaRPr sz="1500">
                        <a:latin typeface="Arial"/>
                        <a:cs typeface="Arial"/>
                      </a:endParaRP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c>
                  <a:txBody>
                    <a:bodyPr/>
                    <a:lstStyle/>
                    <a:p>
                      <a:pPr marL="550545" marR="353060" indent="-190500">
                        <a:lnSpc>
                          <a:spcPts val="2600"/>
                        </a:lnSpc>
                        <a:spcBef>
                          <a:spcPts val="910"/>
                        </a:spcBef>
                      </a:pPr>
                      <a:r>
                        <a:rPr sz="1500" dirty="0">
                          <a:latin typeface="Arial"/>
                          <a:cs typeface="Arial"/>
                        </a:rPr>
                        <a:t>Single- and Multi-core</a:t>
                      </a:r>
                      <a:r>
                        <a:rPr sz="1500" spc="-100" dirty="0">
                          <a:latin typeface="Arial"/>
                          <a:cs typeface="Arial"/>
                        </a:rPr>
                        <a:t> </a:t>
                      </a:r>
                      <a:r>
                        <a:rPr sz="1500" dirty="0">
                          <a:latin typeface="Arial"/>
                          <a:cs typeface="Arial"/>
                        </a:rPr>
                        <a:t>jobs  (</a:t>
                      </a:r>
                      <a:r>
                        <a:rPr sz="1500" b="1" dirty="0">
                          <a:solidFill>
                            <a:srgbClr val="C82506"/>
                          </a:solidFill>
                          <a:latin typeface="Arial"/>
                          <a:cs typeface="Arial"/>
                        </a:rPr>
                        <a:t>dynamic</a:t>
                      </a:r>
                      <a:r>
                        <a:rPr sz="1500" b="1" spc="-100" dirty="0">
                          <a:solidFill>
                            <a:srgbClr val="C82506"/>
                          </a:solidFill>
                          <a:latin typeface="Arial"/>
                          <a:cs typeface="Arial"/>
                        </a:rPr>
                        <a:t> </a:t>
                      </a:r>
                      <a:r>
                        <a:rPr sz="1500" b="1" dirty="0">
                          <a:solidFill>
                            <a:srgbClr val="C82506"/>
                          </a:solidFill>
                          <a:latin typeface="Arial"/>
                          <a:cs typeface="Arial"/>
                        </a:rPr>
                        <a:t>partitioning</a:t>
                      </a:r>
                      <a:r>
                        <a:rPr sz="1500" dirty="0">
                          <a:latin typeface="Arial"/>
                          <a:cs typeface="Arial"/>
                        </a:rPr>
                        <a:t>)</a:t>
                      </a:r>
                    </a:p>
                  </a:txBody>
                  <a:tcPr marL="0" marR="0" marT="0" marB="0">
                    <a:lnL w="12700">
                      <a:solidFill>
                        <a:srgbClr val="164F86"/>
                      </a:solidFill>
                      <a:prstDash val="solid"/>
                    </a:lnL>
                    <a:lnR w="12700">
                      <a:solidFill>
                        <a:srgbClr val="164F86"/>
                      </a:solidFill>
                      <a:prstDash val="solid"/>
                    </a:lnR>
                    <a:lnT w="12700">
                      <a:solidFill>
                        <a:srgbClr val="164F86"/>
                      </a:solidFill>
                      <a:prstDash val="solid"/>
                    </a:lnT>
                    <a:lnB w="12700">
                      <a:solidFill>
                        <a:srgbClr val="164F86"/>
                      </a:solidFill>
                      <a:prstDash val="solid"/>
                    </a:lnB>
                  </a:tcPr>
                </a:tc>
              </a:tr>
            </a:tbl>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53156080"/>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8920"/>
            <a:r>
              <a:rPr dirty="0"/>
              <a:t>Static vs </a:t>
            </a:r>
            <a:r>
              <a:rPr spc="-4" dirty="0"/>
              <a:t>Dynamic</a:t>
            </a:r>
            <a:r>
              <a:rPr spc="60" dirty="0"/>
              <a:t> </a:t>
            </a:r>
            <a:r>
              <a:rPr spc="-4" dirty="0"/>
              <a:t>partitioning</a:t>
            </a:r>
          </a:p>
        </p:txBody>
      </p:sp>
      <p:sp>
        <p:nvSpPr>
          <p:cNvPr id="3" name="object 3"/>
          <p:cNvSpPr/>
          <p:nvPr/>
        </p:nvSpPr>
        <p:spPr>
          <a:xfrm>
            <a:off x="1085794" y="1209526"/>
            <a:ext cx="4822031" cy="2127945"/>
          </a:xfrm>
          <a:custGeom>
            <a:avLst/>
            <a:gdLst/>
            <a:ahLst/>
            <a:cxnLst/>
            <a:rect l="l" t="t" r="r" b="b"/>
            <a:pathLst>
              <a:path w="6858000" h="3026410">
                <a:moveTo>
                  <a:pt x="0" y="3026310"/>
                </a:moveTo>
                <a:lnTo>
                  <a:pt x="6857388" y="3026310"/>
                </a:lnTo>
                <a:lnTo>
                  <a:pt x="6857388" y="0"/>
                </a:lnTo>
                <a:lnTo>
                  <a:pt x="0" y="0"/>
                </a:lnTo>
                <a:lnTo>
                  <a:pt x="0" y="3026310"/>
                </a:lnTo>
                <a:close/>
              </a:path>
            </a:pathLst>
          </a:custGeom>
          <a:ln w="13563">
            <a:solidFill>
              <a:srgbClr val="000000"/>
            </a:solidFill>
          </a:ln>
        </p:spPr>
        <p:txBody>
          <a:bodyPr wrap="square" lIns="0" tIns="0" rIns="0" bIns="0" rtlCol="0"/>
          <a:lstStyle/>
          <a:p>
            <a:pPr defTabSz="641482"/>
            <a:endParaRPr smtClean="0">
              <a:solidFill>
                <a:prstClr val="black"/>
              </a:solidFill>
            </a:endParaRPr>
          </a:p>
        </p:txBody>
      </p:sp>
      <p:sp>
        <p:nvSpPr>
          <p:cNvPr id="4" name="object 4"/>
          <p:cNvSpPr/>
          <p:nvPr/>
        </p:nvSpPr>
        <p:spPr>
          <a:xfrm>
            <a:off x="1085794" y="1209526"/>
            <a:ext cx="4822031" cy="2127945"/>
          </a:xfrm>
          <a:custGeom>
            <a:avLst/>
            <a:gdLst/>
            <a:ahLst/>
            <a:cxnLst/>
            <a:rect l="l" t="t" r="r" b="b"/>
            <a:pathLst>
              <a:path w="6858000" h="3026410">
                <a:moveTo>
                  <a:pt x="0" y="3026310"/>
                </a:moveTo>
                <a:lnTo>
                  <a:pt x="6857388" y="3026310"/>
                </a:lnTo>
                <a:lnTo>
                  <a:pt x="6857388" y="0"/>
                </a:lnTo>
                <a:lnTo>
                  <a:pt x="0" y="0"/>
                </a:lnTo>
                <a:lnTo>
                  <a:pt x="0" y="3026310"/>
                </a:lnTo>
                <a:close/>
              </a:path>
            </a:pathLst>
          </a:custGeom>
          <a:ln w="13563">
            <a:solidFill>
              <a:srgbClr val="000000"/>
            </a:solidFill>
          </a:ln>
        </p:spPr>
        <p:txBody>
          <a:bodyPr wrap="square" lIns="0" tIns="0" rIns="0" bIns="0" rtlCol="0"/>
          <a:lstStyle/>
          <a:p>
            <a:pPr defTabSz="641482"/>
            <a:endParaRPr smtClean="0">
              <a:solidFill>
                <a:prstClr val="black"/>
              </a:solidFill>
            </a:endParaRPr>
          </a:p>
        </p:txBody>
      </p:sp>
      <p:sp>
        <p:nvSpPr>
          <p:cNvPr id="5" name="object 5"/>
          <p:cNvSpPr/>
          <p:nvPr/>
        </p:nvSpPr>
        <p:spPr>
          <a:xfrm>
            <a:off x="1085794" y="3332647"/>
            <a:ext cx="4822031" cy="9823"/>
          </a:xfrm>
          <a:custGeom>
            <a:avLst/>
            <a:gdLst/>
            <a:ahLst/>
            <a:cxnLst/>
            <a:rect l="l" t="t" r="r" b="b"/>
            <a:pathLst>
              <a:path w="6858000" h="13970">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 name="object 6"/>
          <p:cNvSpPr/>
          <p:nvPr/>
        </p:nvSpPr>
        <p:spPr>
          <a:xfrm>
            <a:off x="2050076" y="1209493"/>
            <a:ext cx="0" cy="824211"/>
          </a:xfrm>
          <a:custGeom>
            <a:avLst/>
            <a:gdLst/>
            <a:ahLst/>
            <a:cxnLst/>
            <a:rect l="l" t="t" r="r" b="b"/>
            <a:pathLst>
              <a:path h="1172210">
                <a:moveTo>
                  <a:pt x="0" y="0"/>
                </a:moveTo>
                <a:lnTo>
                  <a:pt x="0" y="1171623"/>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7" name="object 7"/>
          <p:cNvSpPr/>
          <p:nvPr/>
        </p:nvSpPr>
        <p:spPr>
          <a:xfrm>
            <a:off x="2050076" y="2077940"/>
            <a:ext cx="0" cy="26789"/>
          </a:xfrm>
          <a:custGeom>
            <a:avLst/>
            <a:gdLst/>
            <a:ahLst/>
            <a:cxnLst/>
            <a:rect l="l" t="t" r="r" b="b"/>
            <a:pathLst>
              <a:path h="38100">
                <a:moveTo>
                  <a:pt x="0" y="0"/>
                </a:moveTo>
                <a:lnTo>
                  <a:pt x="0" y="381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8" name="object 8"/>
          <p:cNvSpPr/>
          <p:nvPr/>
        </p:nvSpPr>
        <p:spPr>
          <a:xfrm>
            <a:off x="2045373" y="2412801"/>
            <a:ext cx="9823" cy="0"/>
          </a:xfrm>
          <a:custGeom>
            <a:avLst/>
            <a:gdLst/>
            <a:ahLst/>
            <a:cxnLst/>
            <a:rect l="l" t="t" r="r" b="b"/>
            <a:pathLst>
              <a:path w="13969">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9" name="object 9"/>
          <p:cNvSpPr/>
          <p:nvPr/>
        </p:nvSpPr>
        <p:spPr>
          <a:xfrm>
            <a:off x="2045373" y="3337195"/>
            <a:ext cx="9823" cy="0"/>
          </a:xfrm>
          <a:custGeom>
            <a:avLst/>
            <a:gdLst/>
            <a:ahLst/>
            <a:cxnLst/>
            <a:rect l="l" t="t" r="r" b="b"/>
            <a:pathLst>
              <a:path w="13969">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10" name="object 10"/>
          <p:cNvSpPr/>
          <p:nvPr/>
        </p:nvSpPr>
        <p:spPr>
          <a:xfrm>
            <a:off x="3014404" y="1209492"/>
            <a:ext cx="0" cy="306288"/>
          </a:xfrm>
          <a:custGeom>
            <a:avLst/>
            <a:gdLst/>
            <a:ahLst/>
            <a:cxnLst/>
            <a:rect l="l" t="t" r="r" b="b"/>
            <a:pathLst>
              <a:path h="435610">
                <a:moveTo>
                  <a:pt x="0" y="0"/>
                </a:moveTo>
                <a:lnTo>
                  <a:pt x="0" y="435023"/>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11" name="object 11"/>
          <p:cNvSpPr/>
          <p:nvPr/>
        </p:nvSpPr>
        <p:spPr>
          <a:xfrm>
            <a:off x="3014404" y="1952924"/>
            <a:ext cx="0" cy="26789"/>
          </a:xfrm>
          <a:custGeom>
            <a:avLst/>
            <a:gdLst/>
            <a:ahLst/>
            <a:cxnLst/>
            <a:rect l="l" t="t" r="r" b="b"/>
            <a:pathLst>
              <a:path h="38100">
                <a:moveTo>
                  <a:pt x="0" y="0"/>
                </a:moveTo>
                <a:lnTo>
                  <a:pt x="0" y="381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12" name="object 12"/>
          <p:cNvSpPr/>
          <p:nvPr/>
        </p:nvSpPr>
        <p:spPr>
          <a:xfrm>
            <a:off x="3009694" y="2028824"/>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13" name="object 13"/>
          <p:cNvSpPr/>
          <p:nvPr/>
        </p:nvSpPr>
        <p:spPr>
          <a:xfrm>
            <a:off x="3014404" y="2077940"/>
            <a:ext cx="0" cy="26789"/>
          </a:xfrm>
          <a:custGeom>
            <a:avLst/>
            <a:gdLst/>
            <a:ahLst/>
            <a:cxnLst/>
            <a:rect l="l" t="t" r="r" b="b"/>
            <a:pathLst>
              <a:path h="38100">
                <a:moveTo>
                  <a:pt x="0" y="0"/>
                </a:moveTo>
                <a:lnTo>
                  <a:pt x="0" y="381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14" name="object 14"/>
          <p:cNvSpPr/>
          <p:nvPr/>
        </p:nvSpPr>
        <p:spPr>
          <a:xfrm>
            <a:off x="3009694" y="2412801"/>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15" name="object 15"/>
          <p:cNvSpPr/>
          <p:nvPr/>
        </p:nvSpPr>
        <p:spPr>
          <a:xfrm>
            <a:off x="3009694" y="3337195"/>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16" name="object 16"/>
          <p:cNvSpPr/>
          <p:nvPr/>
        </p:nvSpPr>
        <p:spPr>
          <a:xfrm>
            <a:off x="3978719" y="1209544"/>
            <a:ext cx="0" cy="520601"/>
          </a:xfrm>
          <a:custGeom>
            <a:avLst/>
            <a:gdLst/>
            <a:ahLst/>
            <a:cxnLst/>
            <a:rect l="l" t="t" r="r" b="b"/>
            <a:pathLst>
              <a:path h="740410">
                <a:moveTo>
                  <a:pt x="0" y="0"/>
                </a:moveTo>
                <a:lnTo>
                  <a:pt x="0" y="739823"/>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17" name="object 17"/>
          <p:cNvSpPr/>
          <p:nvPr/>
        </p:nvSpPr>
        <p:spPr>
          <a:xfrm>
            <a:off x="3973997" y="1859160"/>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18" name="object 18"/>
          <p:cNvSpPr/>
          <p:nvPr/>
        </p:nvSpPr>
        <p:spPr>
          <a:xfrm>
            <a:off x="3978719" y="1979712"/>
            <a:ext cx="0" cy="53579"/>
          </a:xfrm>
          <a:custGeom>
            <a:avLst/>
            <a:gdLst/>
            <a:ahLst/>
            <a:cxnLst/>
            <a:rect l="l" t="t" r="r" b="b"/>
            <a:pathLst>
              <a:path h="76200">
                <a:moveTo>
                  <a:pt x="0" y="0"/>
                </a:moveTo>
                <a:lnTo>
                  <a:pt x="0" y="762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19" name="object 19"/>
          <p:cNvSpPr/>
          <p:nvPr/>
        </p:nvSpPr>
        <p:spPr>
          <a:xfrm>
            <a:off x="3978719" y="2077940"/>
            <a:ext cx="0" cy="26789"/>
          </a:xfrm>
          <a:custGeom>
            <a:avLst/>
            <a:gdLst/>
            <a:ahLst/>
            <a:cxnLst/>
            <a:rect l="l" t="t" r="r" b="b"/>
            <a:pathLst>
              <a:path h="38100">
                <a:moveTo>
                  <a:pt x="0" y="0"/>
                </a:moveTo>
                <a:lnTo>
                  <a:pt x="0" y="38099"/>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0" name="object 20"/>
          <p:cNvSpPr/>
          <p:nvPr/>
        </p:nvSpPr>
        <p:spPr>
          <a:xfrm>
            <a:off x="3973997" y="3337195"/>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21" name="object 21"/>
          <p:cNvSpPr/>
          <p:nvPr/>
        </p:nvSpPr>
        <p:spPr>
          <a:xfrm>
            <a:off x="4943047" y="1209493"/>
            <a:ext cx="0" cy="404515"/>
          </a:xfrm>
          <a:custGeom>
            <a:avLst/>
            <a:gdLst/>
            <a:ahLst/>
            <a:cxnLst/>
            <a:rect l="l" t="t" r="r" b="b"/>
            <a:pathLst>
              <a:path h="575310">
                <a:moveTo>
                  <a:pt x="0" y="0"/>
                </a:moveTo>
                <a:lnTo>
                  <a:pt x="0" y="574723"/>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2" name="object 22"/>
          <p:cNvSpPr/>
          <p:nvPr/>
        </p:nvSpPr>
        <p:spPr>
          <a:xfrm>
            <a:off x="4943047" y="1658244"/>
            <a:ext cx="0" cy="26789"/>
          </a:xfrm>
          <a:custGeom>
            <a:avLst/>
            <a:gdLst/>
            <a:ahLst/>
            <a:cxnLst/>
            <a:rect l="l" t="t" r="r" b="b"/>
            <a:pathLst>
              <a:path h="38100">
                <a:moveTo>
                  <a:pt x="0" y="0"/>
                </a:moveTo>
                <a:lnTo>
                  <a:pt x="0" y="38099"/>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3" name="object 23"/>
          <p:cNvSpPr/>
          <p:nvPr/>
        </p:nvSpPr>
        <p:spPr>
          <a:xfrm>
            <a:off x="4938316" y="3337195"/>
            <a:ext cx="9823" cy="0"/>
          </a:xfrm>
          <a:custGeom>
            <a:avLst/>
            <a:gdLst/>
            <a:ahLst/>
            <a:cxnLst/>
            <a:rect l="l" t="t" r="r" b="b"/>
            <a:pathLst>
              <a:path w="13970">
                <a:moveTo>
                  <a:pt x="0" y="0"/>
                </a:moveTo>
                <a:lnTo>
                  <a:pt x="13539"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24" name="object 24"/>
          <p:cNvSpPr/>
          <p:nvPr/>
        </p:nvSpPr>
        <p:spPr>
          <a:xfrm>
            <a:off x="5902632" y="1209516"/>
            <a:ext cx="9823" cy="1247477"/>
          </a:xfrm>
          <a:custGeom>
            <a:avLst/>
            <a:gdLst/>
            <a:ahLst/>
            <a:cxnLst/>
            <a:rect l="l" t="t" r="r" b="b"/>
            <a:pathLst>
              <a:path w="13970" h="1774189">
                <a:moveTo>
                  <a:pt x="0" y="1774183"/>
                </a:moveTo>
                <a:lnTo>
                  <a:pt x="13540" y="1774183"/>
                </a:lnTo>
                <a:lnTo>
                  <a:pt x="13540" y="0"/>
                </a:lnTo>
                <a:lnTo>
                  <a:pt x="0" y="0"/>
                </a:lnTo>
                <a:lnTo>
                  <a:pt x="0" y="177418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5" name="object 25"/>
          <p:cNvSpPr/>
          <p:nvPr/>
        </p:nvSpPr>
        <p:spPr>
          <a:xfrm>
            <a:off x="5907362" y="3276917"/>
            <a:ext cx="0" cy="60723"/>
          </a:xfrm>
          <a:custGeom>
            <a:avLst/>
            <a:gdLst/>
            <a:ahLst/>
            <a:cxnLst/>
            <a:rect l="l" t="t" r="r" b="b"/>
            <a:pathLst>
              <a:path h="86360">
                <a:moveTo>
                  <a:pt x="0" y="0"/>
                </a:moveTo>
                <a:lnTo>
                  <a:pt x="0" y="85971"/>
                </a:lnTo>
              </a:path>
            </a:pathLst>
          </a:custGeom>
          <a:solidFill>
            <a:srgbClr val="000000"/>
          </a:solidFill>
        </p:spPr>
        <p:txBody>
          <a:bodyPr wrap="square" lIns="0" tIns="0" rIns="0" bIns="0" rtlCol="0"/>
          <a:lstStyle/>
          <a:p>
            <a:pPr defTabSz="641482"/>
            <a:endParaRPr smtClean="0">
              <a:solidFill>
                <a:prstClr val="black"/>
              </a:solidFill>
            </a:endParaRPr>
          </a:p>
        </p:txBody>
      </p:sp>
      <p:sp>
        <p:nvSpPr>
          <p:cNvPr id="26" name="object 26"/>
          <p:cNvSpPr/>
          <p:nvPr/>
        </p:nvSpPr>
        <p:spPr>
          <a:xfrm>
            <a:off x="1085794" y="1204774"/>
            <a:ext cx="4822031" cy="9823"/>
          </a:xfrm>
          <a:custGeom>
            <a:avLst/>
            <a:gdLst/>
            <a:ahLst/>
            <a:cxnLst/>
            <a:rect l="l" t="t" r="r" b="b"/>
            <a:pathLst>
              <a:path w="6858000" h="13969">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 name="object 27"/>
          <p:cNvSpPr/>
          <p:nvPr/>
        </p:nvSpPr>
        <p:spPr>
          <a:xfrm>
            <a:off x="1085794" y="3332647"/>
            <a:ext cx="4822031" cy="9823"/>
          </a:xfrm>
          <a:custGeom>
            <a:avLst/>
            <a:gdLst/>
            <a:ahLst/>
            <a:cxnLst/>
            <a:rect l="l" t="t" r="r" b="b"/>
            <a:pathLst>
              <a:path w="6858000" h="13970">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 name="object 28"/>
          <p:cNvSpPr/>
          <p:nvPr/>
        </p:nvSpPr>
        <p:spPr>
          <a:xfrm>
            <a:off x="4692320" y="2339080"/>
            <a:ext cx="77242" cy="0"/>
          </a:xfrm>
          <a:custGeom>
            <a:avLst/>
            <a:gdLst/>
            <a:ahLst/>
            <a:cxnLst/>
            <a:rect l="l" t="t" r="r" b="b"/>
            <a:pathLst>
              <a:path w="109854">
                <a:moveTo>
                  <a:pt x="0" y="0"/>
                </a:moveTo>
                <a:lnTo>
                  <a:pt x="109727"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29" name="object 29"/>
          <p:cNvSpPr/>
          <p:nvPr/>
        </p:nvSpPr>
        <p:spPr>
          <a:xfrm>
            <a:off x="3351916" y="2339080"/>
            <a:ext cx="154484" cy="0"/>
          </a:xfrm>
          <a:custGeom>
            <a:avLst/>
            <a:gdLst/>
            <a:ahLst/>
            <a:cxnLst/>
            <a:rect l="l" t="t" r="r" b="b"/>
            <a:pathLst>
              <a:path w="219710">
                <a:moveTo>
                  <a:pt x="0" y="0"/>
                </a:moveTo>
                <a:lnTo>
                  <a:pt x="219438"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0" name="object 30"/>
          <p:cNvSpPr/>
          <p:nvPr/>
        </p:nvSpPr>
        <p:spPr>
          <a:xfrm>
            <a:off x="5078057" y="2006323"/>
            <a:ext cx="48220" cy="0"/>
          </a:xfrm>
          <a:custGeom>
            <a:avLst/>
            <a:gdLst/>
            <a:ahLst/>
            <a:cxnLst/>
            <a:rect l="l" t="t" r="r" b="b"/>
            <a:pathLst>
              <a:path w="68579">
                <a:moveTo>
                  <a:pt x="0" y="0"/>
                </a:moveTo>
                <a:lnTo>
                  <a:pt x="68566"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1" name="object 31"/>
          <p:cNvSpPr/>
          <p:nvPr/>
        </p:nvSpPr>
        <p:spPr>
          <a:xfrm>
            <a:off x="3814844" y="2006323"/>
            <a:ext cx="1022449" cy="0"/>
          </a:xfrm>
          <a:custGeom>
            <a:avLst/>
            <a:gdLst/>
            <a:ahLst/>
            <a:cxnLst/>
            <a:rect l="l" t="t" r="r" b="b"/>
            <a:pathLst>
              <a:path w="1454150">
                <a:moveTo>
                  <a:pt x="0" y="0"/>
                </a:moveTo>
                <a:lnTo>
                  <a:pt x="1453756"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2" name="object 32"/>
          <p:cNvSpPr/>
          <p:nvPr/>
        </p:nvSpPr>
        <p:spPr>
          <a:xfrm>
            <a:off x="3612304" y="2006323"/>
            <a:ext cx="29021" cy="0"/>
          </a:xfrm>
          <a:custGeom>
            <a:avLst/>
            <a:gdLst/>
            <a:ahLst/>
            <a:cxnLst/>
            <a:rect l="l" t="t" r="r" b="b"/>
            <a:pathLst>
              <a:path w="41275">
                <a:moveTo>
                  <a:pt x="0" y="0"/>
                </a:moveTo>
                <a:lnTo>
                  <a:pt x="41142"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3" name="object 33"/>
          <p:cNvSpPr/>
          <p:nvPr/>
        </p:nvSpPr>
        <p:spPr>
          <a:xfrm>
            <a:off x="3342271" y="2006323"/>
            <a:ext cx="173682" cy="0"/>
          </a:xfrm>
          <a:custGeom>
            <a:avLst/>
            <a:gdLst/>
            <a:ahLst/>
            <a:cxnLst/>
            <a:rect l="l" t="t" r="r" b="b"/>
            <a:pathLst>
              <a:path w="247014">
                <a:moveTo>
                  <a:pt x="0" y="0"/>
                </a:moveTo>
                <a:lnTo>
                  <a:pt x="246877"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4" name="object 34"/>
          <p:cNvSpPr/>
          <p:nvPr/>
        </p:nvSpPr>
        <p:spPr>
          <a:xfrm>
            <a:off x="3168710" y="2001580"/>
            <a:ext cx="29021" cy="9823"/>
          </a:xfrm>
          <a:custGeom>
            <a:avLst/>
            <a:gdLst/>
            <a:ahLst/>
            <a:cxnLst/>
            <a:rect l="l" t="t" r="r" b="b"/>
            <a:pathLst>
              <a:path w="41275" h="13969">
                <a:moveTo>
                  <a:pt x="0" y="13568"/>
                </a:moveTo>
                <a:lnTo>
                  <a:pt x="41142" y="13568"/>
                </a:lnTo>
                <a:lnTo>
                  <a:pt x="41142"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35" name="object 35"/>
          <p:cNvSpPr/>
          <p:nvPr/>
        </p:nvSpPr>
        <p:spPr>
          <a:xfrm>
            <a:off x="1645071" y="2006323"/>
            <a:ext cx="800546" cy="0"/>
          </a:xfrm>
          <a:custGeom>
            <a:avLst/>
            <a:gdLst/>
            <a:ahLst/>
            <a:cxnLst/>
            <a:rect l="l" t="t" r="r" b="b"/>
            <a:pathLst>
              <a:path w="1138554">
                <a:moveTo>
                  <a:pt x="0" y="0"/>
                </a:moveTo>
                <a:lnTo>
                  <a:pt x="1138330"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6" name="object 36"/>
          <p:cNvSpPr/>
          <p:nvPr/>
        </p:nvSpPr>
        <p:spPr>
          <a:xfrm>
            <a:off x="5348093" y="1673565"/>
            <a:ext cx="559445" cy="0"/>
          </a:xfrm>
          <a:custGeom>
            <a:avLst/>
            <a:gdLst/>
            <a:ahLst/>
            <a:cxnLst/>
            <a:rect l="l" t="t" r="r" b="b"/>
            <a:pathLst>
              <a:path w="795654">
                <a:moveTo>
                  <a:pt x="0" y="0"/>
                </a:moveTo>
                <a:lnTo>
                  <a:pt x="795445"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7" name="object 37"/>
          <p:cNvSpPr/>
          <p:nvPr/>
        </p:nvSpPr>
        <p:spPr>
          <a:xfrm>
            <a:off x="5280584" y="1673565"/>
            <a:ext cx="9823" cy="0"/>
          </a:xfrm>
          <a:custGeom>
            <a:avLst/>
            <a:gdLst/>
            <a:ahLst/>
            <a:cxnLst/>
            <a:rect l="l" t="t" r="r" b="b"/>
            <a:pathLst>
              <a:path w="13970">
                <a:moveTo>
                  <a:pt x="0" y="0"/>
                </a:moveTo>
                <a:lnTo>
                  <a:pt x="13721"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8" name="object 38"/>
          <p:cNvSpPr/>
          <p:nvPr/>
        </p:nvSpPr>
        <p:spPr>
          <a:xfrm>
            <a:off x="4595887" y="1673565"/>
            <a:ext cx="569268" cy="0"/>
          </a:xfrm>
          <a:custGeom>
            <a:avLst/>
            <a:gdLst/>
            <a:ahLst/>
            <a:cxnLst/>
            <a:rect l="l" t="t" r="r" b="b"/>
            <a:pathLst>
              <a:path w="809625">
                <a:moveTo>
                  <a:pt x="0" y="0"/>
                </a:moveTo>
                <a:lnTo>
                  <a:pt x="809183"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39" name="object 39"/>
          <p:cNvSpPr/>
          <p:nvPr/>
        </p:nvSpPr>
        <p:spPr>
          <a:xfrm>
            <a:off x="3342312" y="1673565"/>
            <a:ext cx="1099691" cy="0"/>
          </a:xfrm>
          <a:custGeom>
            <a:avLst/>
            <a:gdLst/>
            <a:ahLst/>
            <a:cxnLst/>
            <a:rect l="l" t="t" r="r" b="b"/>
            <a:pathLst>
              <a:path w="1564004">
                <a:moveTo>
                  <a:pt x="0" y="0"/>
                </a:moveTo>
                <a:lnTo>
                  <a:pt x="1563484"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40" name="object 40"/>
          <p:cNvSpPr/>
          <p:nvPr/>
        </p:nvSpPr>
        <p:spPr>
          <a:xfrm>
            <a:off x="3159076" y="1673565"/>
            <a:ext cx="38843" cy="0"/>
          </a:xfrm>
          <a:custGeom>
            <a:avLst/>
            <a:gdLst/>
            <a:ahLst/>
            <a:cxnLst/>
            <a:rect l="l" t="t" r="r" b="b"/>
            <a:pathLst>
              <a:path w="55245">
                <a:moveTo>
                  <a:pt x="0" y="0"/>
                </a:moveTo>
                <a:lnTo>
                  <a:pt x="54864"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41" name="object 41"/>
          <p:cNvSpPr/>
          <p:nvPr/>
        </p:nvSpPr>
        <p:spPr>
          <a:xfrm>
            <a:off x="2300833" y="1673565"/>
            <a:ext cx="192881" cy="0"/>
          </a:xfrm>
          <a:custGeom>
            <a:avLst/>
            <a:gdLst/>
            <a:ahLst/>
            <a:cxnLst/>
            <a:rect l="l" t="t" r="r" b="b"/>
            <a:pathLst>
              <a:path w="274320">
                <a:moveTo>
                  <a:pt x="0" y="0"/>
                </a:moveTo>
                <a:lnTo>
                  <a:pt x="274302"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42" name="object 42"/>
          <p:cNvSpPr/>
          <p:nvPr/>
        </p:nvSpPr>
        <p:spPr>
          <a:xfrm>
            <a:off x="1172549" y="1673565"/>
            <a:ext cx="964406" cy="0"/>
          </a:xfrm>
          <a:custGeom>
            <a:avLst/>
            <a:gdLst/>
            <a:ahLst/>
            <a:cxnLst/>
            <a:rect l="l" t="t" r="r" b="b"/>
            <a:pathLst>
              <a:path w="1371600">
                <a:moveTo>
                  <a:pt x="0" y="0"/>
                </a:moveTo>
                <a:lnTo>
                  <a:pt x="1371486" y="0"/>
                </a:lnTo>
              </a:path>
            </a:pathLst>
          </a:custGeom>
          <a:ln w="13568">
            <a:solidFill>
              <a:srgbClr val="000000"/>
            </a:solidFill>
            <a:prstDash val="dash"/>
          </a:ln>
        </p:spPr>
        <p:txBody>
          <a:bodyPr wrap="square" lIns="0" tIns="0" rIns="0" bIns="0" rtlCol="0"/>
          <a:lstStyle/>
          <a:p>
            <a:pPr defTabSz="641482"/>
            <a:endParaRPr smtClean="0">
              <a:solidFill>
                <a:prstClr val="black"/>
              </a:solidFill>
            </a:endParaRPr>
          </a:p>
        </p:txBody>
      </p:sp>
      <p:sp>
        <p:nvSpPr>
          <p:cNvPr id="43" name="object 43"/>
          <p:cNvSpPr/>
          <p:nvPr/>
        </p:nvSpPr>
        <p:spPr>
          <a:xfrm>
            <a:off x="1085827" y="1668847"/>
            <a:ext cx="9823" cy="9823"/>
          </a:xfrm>
          <a:custGeom>
            <a:avLst/>
            <a:gdLst/>
            <a:ahLst/>
            <a:cxnLst/>
            <a:rect l="l" t="t" r="r" b="b"/>
            <a:pathLst>
              <a:path w="13969" h="13969">
                <a:moveTo>
                  <a:pt x="0" y="13568"/>
                </a:moveTo>
                <a:lnTo>
                  <a:pt x="13714" y="13568"/>
                </a:lnTo>
                <a:lnTo>
                  <a:pt x="13714"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44" name="object 44"/>
          <p:cNvSpPr/>
          <p:nvPr/>
        </p:nvSpPr>
        <p:spPr>
          <a:xfrm>
            <a:off x="1085794" y="1336077"/>
            <a:ext cx="4822031" cy="9823"/>
          </a:xfrm>
          <a:custGeom>
            <a:avLst/>
            <a:gdLst/>
            <a:ahLst/>
            <a:cxnLst/>
            <a:rect l="l" t="t" r="r" b="b"/>
            <a:pathLst>
              <a:path w="6858000" h="13969">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45" name="object 45"/>
          <p:cNvSpPr/>
          <p:nvPr/>
        </p:nvSpPr>
        <p:spPr>
          <a:xfrm>
            <a:off x="1085794" y="1336077"/>
            <a:ext cx="4822031" cy="9823"/>
          </a:xfrm>
          <a:custGeom>
            <a:avLst/>
            <a:gdLst/>
            <a:ahLst/>
            <a:cxnLst/>
            <a:rect l="l" t="t" r="r" b="b"/>
            <a:pathLst>
              <a:path w="6858000" h="13969">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46" name="object 46"/>
          <p:cNvSpPr/>
          <p:nvPr/>
        </p:nvSpPr>
        <p:spPr>
          <a:xfrm>
            <a:off x="5902632" y="1209516"/>
            <a:ext cx="9823" cy="1247477"/>
          </a:xfrm>
          <a:custGeom>
            <a:avLst/>
            <a:gdLst/>
            <a:ahLst/>
            <a:cxnLst/>
            <a:rect l="l" t="t" r="r" b="b"/>
            <a:pathLst>
              <a:path w="13970" h="1774189">
                <a:moveTo>
                  <a:pt x="0" y="1774183"/>
                </a:moveTo>
                <a:lnTo>
                  <a:pt x="13540" y="1774183"/>
                </a:lnTo>
                <a:lnTo>
                  <a:pt x="13540" y="0"/>
                </a:lnTo>
                <a:lnTo>
                  <a:pt x="0" y="0"/>
                </a:lnTo>
                <a:lnTo>
                  <a:pt x="0" y="177418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47" name="object 47"/>
          <p:cNvSpPr/>
          <p:nvPr/>
        </p:nvSpPr>
        <p:spPr>
          <a:xfrm>
            <a:off x="5902632" y="3276917"/>
            <a:ext cx="9823" cy="60723"/>
          </a:xfrm>
          <a:custGeom>
            <a:avLst/>
            <a:gdLst/>
            <a:ahLst/>
            <a:cxnLst/>
            <a:rect l="l" t="t" r="r" b="b"/>
            <a:pathLst>
              <a:path w="13970" h="86360">
                <a:moveTo>
                  <a:pt x="0" y="85971"/>
                </a:moveTo>
                <a:lnTo>
                  <a:pt x="13540" y="85971"/>
                </a:lnTo>
                <a:lnTo>
                  <a:pt x="13540" y="0"/>
                </a:lnTo>
                <a:lnTo>
                  <a:pt x="0" y="0"/>
                </a:lnTo>
                <a:lnTo>
                  <a:pt x="0" y="85971"/>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48" name="object 48"/>
          <p:cNvSpPr/>
          <p:nvPr/>
        </p:nvSpPr>
        <p:spPr>
          <a:xfrm>
            <a:off x="1085794" y="3337367"/>
            <a:ext cx="4822031" cy="0"/>
          </a:xfrm>
          <a:custGeom>
            <a:avLst/>
            <a:gdLst/>
            <a:ahLst/>
            <a:cxnLst/>
            <a:rect l="l" t="t" r="r" b="b"/>
            <a:pathLst>
              <a:path w="6858000">
                <a:moveTo>
                  <a:pt x="0" y="0"/>
                </a:moveTo>
                <a:lnTo>
                  <a:pt x="0" y="0"/>
                </a:lnTo>
                <a:lnTo>
                  <a:pt x="13715" y="0"/>
                </a:lnTo>
                <a:lnTo>
                  <a:pt x="27430" y="0"/>
                </a:lnTo>
                <a:lnTo>
                  <a:pt x="41145" y="0"/>
                </a:lnTo>
                <a:lnTo>
                  <a:pt x="54860" y="0"/>
                </a:lnTo>
                <a:lnTo>
                  <a:pt x="68573" y="0"/>
                </a:lnTo>
                <a:lnTo>
                  <a:pt x="82288" y="0"/>
                </a:lnTo>
                <a:lnTo>
                  <a:pt x="96003" y="0"/>
                </a:lnTo>
                <a:lnTo>
                  <a:pt x="109718" y="0"/>
                </a:lnTo>
                <a:lnTo>
                  <a:pt x="123433" y="0"/>
                </a:lnTo>
                <a:lnTo>
                  <a:pt x="137148" y="0"/>
                </a:lnTo>
                <a:lnTo>
                  <a:pt x="150863" y="0"/>
                </a:lnTo>
                <a:lnTo>
                  <a:pt x="164577" y="0"/>
                </a:lnTo>
                <a:lnTo>
                  <a:pt x="178292" y="0"/>
                </a:lnTo>
                <a:lnTo>
                  <a:pt x="192007" y="0"/>
                </a:lnTo>
                <a:lnTo>
                  <a:pt x="205722" y="0"/>
                </a:lnTo>
                <a:lnTo>
                  <a:pt x="219437" y="0"/>
                </a:lnTo>
                <a:lnTo>
                  <a:pt x="233152" y="0"/>
                </a:lnTo>
                <a:lnTo>
                  <a:pt x="246865" y="0"/>
                </a:lnTo>
                <a:lnTo>
                  <a:pt x="260580" y="0"/>
                </a:lnTo>
                <a:lnTo>
                  <a:pt x="274295" y="0"/>
                </a:lnTo>
                <a:lnTo>
                  <a:pt x="288010" y="0"/>
                </a:lnTo>
                <a:lnTo>
                  <a:pt x="301726" y="0"/>
                </a:lnTo>
                <a:lnTo>
                  <a:pt x="315441" y="0"/>
                </a:lnTo>
                <a:lnTo>
                  <a:pt x="329156" y="0"/>
                </a:lnTo>
                <a:lnTo>
                  <a:pt x="342869" y="0"/>
                </a:lnTo>
                <a:lnTo>
                  <a:pt x="356584" y="0"/>
                </a:lnTo>
                <a:lnTo>
                  <a:pt x="370299" y="0"/>
                </a:lnTo>
                <a:lnTo>
                  <a:pt x="384014" y="0"/>
                </a:lnTo>
                <a:lnTo>
                  <a:pt x="397729" y="0"/>
                </a:lnTo>
                <a:lnTo>
                  <a:pt x="411444" y="0"/>
                </a:lnTo>
                <a:lnTo>
                  <a:pt x="425158" y="0"/>
                </a:lnTo>
                <a:lnTo>
                  <a:pt x="438873" y="0"/>
                </a:lnTo>
                <a:lnTo>
                  <a:pt x="452588" y="0"/>
                </a:lnTo>
                <a:lnTo>
                  <a:pt x="466303" y="0"/>
                </a:lnTo>
                <a:lnTo>
                  <a:pt x="480018" y="0"/>
                </a:lnTo>
                <a:lnTo>
                  <a:pt x="493733" y="0"/>
                </a:lnTo>
                <a:lnTo>
                  <a:pt x="507448" y="0"/>
                </a:lnTo>
                <a:lnTo>
                  <a:pt x="521161" y="0"/>
                </a:lnTo>
                <a:lnTo>
                  <a:pt x="534876" y="0"/>
                </a:lnTo>
                <a:lnTo>
                  <a:pt x="548591" y="0"/>
                </a:lnTo>
                <a:lnTo>
                  <a:pt x="562306" y="0"/>
                </a:lnTo>
                <a:lnTo>
                  <a:pt x="576021" y="0"/>
                </a:lnTo>
                <a:lnTo>
                  <a:pt x="589737" y="0"/>
                </a:lnTo>
                <a:lnTo>
                  <a:pt x="603452" y="0"/>
                </a:lnTo>
                <a:lnTo>
                  <a:pt x="617165" y="0"/>
                </a:lnTo>
                <a:lnTo>
                  <a:pt x="630880" y="0"/>
                </a:lnTo>
                <a:lnTo>
                  <a:pt x="644595" y="0"/>
                </a:lnTo>
                <a:lnTo>
                  <a:pt x="658310" y="0"/>
                </a:lnTo>
                <a:lnTo>
                  <a:pt x="672025" y="0"/>
                </a:lnTo>
                <a:lnTo>
                  <a:pt x="685740" y="0"/>
                </a:lnTo>
                <a:lnTo>
                  <a:pt x="699455" y="0"/>
                </a:lnTo>
                <a:lnTo>
                  <a:pt x="713169" y="0"/>
                </a:lnTo>
                <a:lnTo>
                  <a:pt x="726884" y="0"/>
                </a:lnTo>
                <a:lnTo>
                  <a:pt x="740599" y="0"/>
                </a:lnTo>
                <a:lnTo>
                  <a:pt x="754314" y="0"/>
                </a:lnTo>
                <a:lnTo>
                  <a:pt x="768029" y="0"/>
                </a:lnTo>
                <a:lnTo>
                  <a:pt x="781744" y="0"/>
                </a:lnTo>
                <a:lnTo>
                  <a:pt x="795464" y="0"/>
                </a:lnTo>
                <a:lnTo>
                  <a:pt x="809167" y="0"/>
                </a:lnTo>
                <a:lnTo>
                  <a:pt x="822887" y="0"/>
                </a:lnTo>
                <a:lnTo>
                  <a:pt x="836608" y="0"/>
                </a:lnTo>
                <a:lnTo>
                  <a:pt x="850310" y="0"/>
                </a:lnTo>
                <a:lnTo>
                  <a:pt x="864031" y="0"/>
                </a:lnTo>
                <a:lnTo>
                  <a:pt x="877751" y="0"/>
                </a:lnTo>
                <a:lnTo>
                  <a:pt x="891454" y="0"/>
                </a:lnTo>
                <a:lnTo>
                  <a:pt x="905174" y="0"/>
                </a:lnTo>
                <a:lnTo>
                  <a:pt x="918894" y="0"/>
                </a:lnTo>
                <a:lnTo>
                  <a:pt x="932597" y="0"/>
                </a:lnTo>
                <a:lnTo>
                  <a:pt x="946317" y="0"/>
                </a:lnTo>
                <a:lnTo>
                  <a:pt x="960038" y="0"/>
                </a:lnTo>
                <a:lnTo>
                  <a:pt x="973758" y="0"/>
                </a:lnTo>
                <a:lnTo>
                  <a:pt x="987461" y="0"/>
                </a:lnTo>
                <a:lnTo>
                  <a:pt x="1001181" y="0"/>
                </a:lnTo>
                <a:lnTo>
                  <a:pt x="1014902" y="0"/>
                </a:lnTo>
                <a:lnTo>
                  <a:pt x="1028604" y="0"/>
                </a:lnTo>
                <a:lnTo>
                  <a:pt x="1042325" y="0"/>
                </a:lnTo>
                <a:lnTo>
                  <a:pt x="1056045" y="0"/>
                </a:lnTo>
                <a:lnTo>
                  <a:pt x="1069748" y="0"/>
                </a:lnTo>
                <a:lnTo>
                  <a:pt x="1083468" y="0"/>
                </a:lnTo>
                <a:lnTo>
                  <a:pt x="1097189" y="0"/>
                </a:lnTo>
                <a:lnTo>
                  <a:pt x="1110891" y="0"/>
                </a:lnTo>
                <a:lnTo>
                  <a:pt x="1124611" y="0"/>
                </a:lnTo>
                <a:lnTo>
                  <a:pt x="1138332" y="0"/>
                </a:lnTo>
                <a:lnTo>
                  <a:pt x="1152034" y="0"/>
                </a:lnTo>
                <a:lnTo>
                  <a:pt x="1165755" y="0"/>
                </a:lnTo>
                <a:lnTo>
                  <a:pt x="1179475" y="0"/>
                </a:lnTo>
                <a:lnTo>
                  <a:pt x="1193196" y="0"/>
                </a:lnTo>
                <a:lnTo>
                  <a:pt x="1206898" y="0"/>
                </a:lnTo>
                <a:lnTo>
                  <a:pt x="1220619" y="0"/>
                </a:lnTo>
                <a:lnTo>
                  <a:pt x="1234339" y="0"/>
                </a:lnTo>
                <a:lnTo>
                  <a:pt x="1248042" y="0"/>
                </a:lnTo>
                <a:lnTo>
                  <a:pt x="1261762" y="0"/>
                </a:lnTo>
                <a:lnTo>
                  <a:pt x="1275483" y="0"/>
                </a:lnTo>
                <a:lnTo>
                  <a:pt x="1289185" y="0"/>
                </a:lnTo>
                <a:lnTo>
                  <a:pt x="1302906" y="0"/>
                </a:lnTo>
                <a:lnTo>
                  <a:pt x="1316626" y="0"/>
                </a:lnTo>
                <a:lnTo>
                  <a:pt x="1330328" y="0"/>
                </a:lnTo>
                <a:lnTo>
                  <a:pt x="1344049" y="0"/>
                </a:lnTo>
                <a:lnTo>
                  <a:pt x="1357769" y="0"/>
                </a:lnTo>
                <a:lnTo>
                  <a:pt x="1371472" y="0"/>
                </a:lnTo>
                <a:lnTo>
                  <a:pt x="1385192" y="0"/>
                </a:lnTo>
                <a:lnTo>
                  <a:pt x="1398913" y="0"/>
                </a:lnTo>
                <a:lnTo>
                  <a:pt x="1412615" y="0"/>
                </a:lnTo>
                <a:lnTo>
                  <a:pt x="1426336" y="0"/>
                </a:lnTo>
                <a:lnTo>
                  <a:pt x="1440056" y="0"/>
                </a:lnTo>
                <a:lnTo>
                  <a:pt x="1453777" y="0"/>
                </a:lnTo>
                <a:lnTo>
                  <a:pt x="1467479" y="0"/>
                </a:lnTo>
                <a:lnTo>
                  <a:pt x="1481200" y="0"/>
                </a:lnTo>
                <a:lnTo>
                  <a:pt x="1494920" y="0"/>
                </a:lnTo>
                <a:lnTo>
                  <a:pt x="1508622" y="0"/>
                </a:lnTo>
                <a:lnTo>
                  <a:pt x="1522343" y="0"/>
                </a:lnTo>
                <a:lnTo>
                  <a:pt x="1536063" y="0"/>
                </a:lnTo>
                <a:lnTo>
                  <a:pt x="1549766" y="0"/>
                </a:lnTo>
                <a:lnTo>
                  <a:pt x="1563486" y="0"/>
                </a:lnTo>
                <a:lnTo>
                  <a:pt x="1577207" y="0"/>
                </a:lnTo>
                <a:lnTo>
                  <a:pt x="1590909" y="0"/>
                </a:lnTo>
                <a:lnTo>
                  <a:pt x="1604630" y="0"/>
                </a:lnTo>
                <a:lnTo>
                  <a:pt x="1618350" y="0"/>
                </a:lnTo>
                <a:lnTo>
                  <a:pt x="1632053" y="0"/>
                </a:lnTo>
                <a:lnTo>
                  <a:pt x="1645773" y="0"/>
                </a:lnTo>
                <a:lnTo>
                  <a:pt x="1659494" y="0"/>
                </a:lnTo>
                <a:lnTo>
                  <a:pt x="1673196" y="0"/>
                </a:lnTo>
                <a:lnTo>
                  <a:pt x="1686917" y="0"/>
                </a:lnTo>
                <a:lnTo>
                  <a:pt x="1700637" y="0"/>
                </a:lnTo>
                <a:lnTo>
                  <a:pt x="1714358" y="0"/>
                </a:lnTo>
                <a:lnTo>
                  <a:pt x="1728060" y="0"/>
                </a:lnTo>
                <a:lnTo>
                  <a:pt x="1741780" y="0"/>
                </a:lnTo>
                <a:lnTo>
                  <a:pt x="1755501" y="0"/>
                </a:lnTo>
                <a:lnTo>
                  <a:pt x="1769203" y="0"/>
                </a:lnTo>
                <a:lnTo>
                  <a:pt x="1782924" y="0"/>
                </a:lnTo>
                <a:lnTo>
                  <a:pt x="1796644" y="0"/>
                </a:lnTo>
                <a:lnTo>
                  <a:pt x="1810347" y="0"/>
                </a:lnTo>
                <a:lnTo>
                  <a:pt x="1824067" y="0"/>
                </a:lnTo>
                <a:lnTo>
                  <a:pt x="1837788" y="0"/>
                </a:lnTo>
                <a:lnTo>
                  <a:pt x="1851490" y="0"/>
                </a:lnTo>
                <a:lnTo>
                  <a:pt x="1865211" y="0"/>
                </a:lnTo>
                <a:lnTo>
                  <a:pt x="1878931" y="0"/>
                </a:lnTo>
                <a:lnTo>
                  <a:pt x="1892634" y="0"/>
                </a:lnTo>
                <a:lnTo>
                  <a:pt x="1906354" y="0"/>
                </a:lnTo>
                <a:lnTo>
                  <a:pt x="1920074" y="0"/>
                </a:lnTo>
                <a:lnTo>
                  <a:pt x="1933795" y="0"/>
                </a:lnTo>
                <a:lnTo>
                  <a:pt x="1947497" y="0"/>
                </a:lnTo>
                <a:lnTo>
                  <a:pt x="1961218" y="0"/>
                </a:lnTo>
                <a:lnTo>
                  <a:pt x="1974938" y="0"/>
                </a:lnTo>
                <a:lnTo>
                  <a:pt x="1988641" y="0"/>
                </a:lnTo>
                <a:lnTo>
                  <a:pt x="2002361" y="0"/>
                </a:lnTo>
                <a:lnTo>
                  <a:pt x="2016082" y="0"/>
                </a:lnTo>
                <a:lnTo>
                  <a:pt x="2029784" y="0"/>
                </a:lnTo>
                <a:lnTo>
                  <a:pt x="2043505" y="0"/>
                </a:lnTo>
                <a:lnTo>
                  <a:pt x="2057225" y="0"/>
                </a:lnTo>
                <a:lnTo>
                  <a:pt x="2070928" y="0"/>
                </a:lnTo>
                <a:lnTo>
                  <a:pt x="2084648" y="0"/>
                </a:lnTo>
                <a:lnTo>
                  <a:pt x="2098369" y="0"/>
                </a:lnTo>
                <a:lnTo>
                  <a:pt x="2112071" y="0"/>
                </a:lnTo>
                <a:lnTo>
                  <a:pt x="2125791" y="0"/>
                </a:lnTo>
                <a:lnTo>
                  <a:pt x="2139512" y="0"/>
                </a:lnTo>
                <a:lnTo>
                  <a:pt x="2153214" y="0"/>
                </a:lnTo>
                <a:lnTo>
                  <a:pt x="2166935" y="0"/>
                </a:lnTo>
                <a:lnTo>
                  <a:pt x="2180655" y="0"/>
                </a:lnTo>
                <a:lnTo>
                  <a:pt x="2194376" y="0"/>
                </a:lnTo>
                <a:lnTo>
                  <a:pt x="2208078" y="0"/>
                </a:lnTo>
                <a:lnTo>
                  <a:pt x="2221799" y="0"/>
                </a:lnTo>
                <a:lnTo>
                  <a:pt x="2235519" y="0"/>
                </a:lnTo>
                <a:lnTo>
                  <a:pt x="2249222" y="0"/>
                </a:lnTo>
                <a:lnTo>
                  <a:pt x="2262942" y="0"/>
                </a:lnTo>
                <a:lnTo>
                  <a:pt x="2276663" y="0"/>
                </a:lnTo>
                <a:lnTo>
                  <a:pt x="2290365" y="0"/>
                </a:lnTo>
                <a:lnTo>
                  <a:pt x="2304085" y="0"/>
                </a:lnTo>
                <a:lnTo>
                  <a:pt x="2317806" y="0"/>
                </a:lnTo>
                <a:lnTo>
                  <a:pt x="2331508" y="0"/>
                </a:lnTo>
                <a:lnTo>
                  <a:pt x="2345229" y="0"/>
                </a:lnTo>
                <a:lnTo>
                  <a:pt x="2358949" y="0"/>
                </a:lnTo>
                <a:lnTo>
                  <a:pt x="2372652" y="0"/>
                </a:lnTo>
                <a:lnTo>
                  <a:pt x="2386372" y="0"/>
                </a:lnTo>
                <a:lnTo>
                  <a:pt x="2400093" y="0"/>
                </a:lnTo>
                <a:lnTo>
                  <a:pt x="2413795" y="0"/>
                </a:lnTo>
                <a:lnTo>
                  <a:pt x="2427516" y="0"/>
                </a:lnTo>
                <a:lnTo>
                  <a:pt x="2441236" y="0"/>
                </a:lnTo>
                <a:lnTo>
                  <a:pt x="2454957" y="0"/>
                </a:lnTo>
                <a:lnTo>
                  <a:pt x="2468659" y="0"/>
                </a:lnTo>
                <a:lnTo>
                  <a:pt x="2482380" y="0"/>
                </a:lnTo>
                <a:lnTo>
                  <a:pt x="2496100" y="0"/>
                </a:lnTo>
                <a:lnTo>
                  <a:pt x="2509802" y="0"/>
                </a:lnTo>
                <a:lnTo>
                  <a:pt x="2523523" y="0"/>
                </a:lnTo>
                <a:lnTo>
                  <a:pt x="2537243" y="0"/>
                </a:lnTo>
                <a:lnTo>
                  <a:pt x="2550946" y="0"/>
                </a:lnTo>
                <a:lnTo>
                  <a:pt x="2564666" y="0"/>
                </a:lnTo>
                <a:lnTo>
                  <a:pt x="2578387" y="0"/>
                </a:lnTo>
                <a:lnTo>
                  <a:pt x="2592089" y="0"/>
                </a:lnTo>
                <a:lnTo>
                  <a:pt x="2605810" y="0"/>
                </a:lnTo>
                <a:lnTo>
                  <a:pt x="2619530" y="0"/>
                </a:lnTo>
                <a:lnTo>
                  <a:pt x="2633233" y="0"/>
                </a:lnTo>
                <a:lnTo>
                  <a:pt x="2646953" y="0"/>
                </a:lnTo>
                <a:lnTo>
                  <a:pt x="2660674" y="0"/>
                </a:lnTo>
                <a:lnTo>
                  <a:pt x="2674376" y="0"/>
                </a:lnTo>
                <a:lnTo>
                  <a:pt x="2688097" y="0"/>
                </a:lnTo>
                <a:lnTo>
                  <a:pt x="2701817" y="0"/>
                </a:lnTo>
                <a:lnTo>
                  <a:pt x="2715537" y="0"/>
                </a:lnTo>
                <a:lnTo>
                  <a:pt x="2729240" y="0"/>
                </a:lnTo>
                <a:lnTo>
                  <a:pt x="2742960" y="0"/>
                </a:lnTo>
                <a:lnTo>
                  <a:pt x="2756681" y="0"/>
                </a:lnTo>
                <a:lnTo>
                  <a:pt x="2770383" y="0"/>
                </a:lnTo>
                <a:lnTo>
                  <a:pt x="2784104" y="0"/>
                </a:lnTo>
                <a:lnTo>
                  <a:pt x="2797824" y="0"/>
                </a:lnTo>
                <a:lnTo>
                  <a:pt x="2811527" y="0"/>
                </a:lnTo>
                <a:lnTo>
                  <a:pt x="2825247" y="0"/>
                </a:lnTo>
                <a:lnTo>
                  <a:pt x="2838968" y="0"/>
                </a:lnTo>
                <a:lnTo>
                  <a:pt x="2852670" y="0"/>
                </a:lnTo>
                <a:lnTo>
                  <a:pt x="2866391" y="0"/>
                </a:lnTo>
                <a:lnTo>
                  <a:pt x="2880111" y="0"/>
                </a:lnTo>
                <a:lnTo>
                  <a:pt x="2893813" y="0"/>
                </a:lnTo>
                <a:lnTo>
                  <a:pt x="2907534" y="0"/>
                </a:lnTo>
                <a:lnTo>
                  <a:pt x="2921254" y="0"/>
                </a:lnTo>
                <a:lnTo>
                  <a:pt x="2934975" y="0"/>
                </a:lnTo>
                <a:lnTo>
                  <a:pt x="2948677" y="0"/>
                </a:lnTo>
                <a:lnTo>
                  <a:pt x="2962398" y="0"/>
                </a:lnTo>
                <a:lnTo>
                  <a:pt x="2976118" y="0"/>
                </a:lnTo>
                <a:lnTo>
                  <a:pt x="2989821" y="0"/>
                </a:lnTo>
                <a:lnTo>
                  <a:pt x="3003541" y="0"/>
                </a:lnTo>
                <a:lnTo>
                  <a:pt x="3017262" y="0"/>
                </a:lnTo>
                <a:lnTo>
                  <a:pt x="3030964" y="0"/>
                </a:lnTo>
                <a:lnTo>
                  <a:pt x="3044685" y="0"/>
                </a:lnTo>
                <a:lnTo>
                  <a:pt x="3058405" y="0"/>
                </a:lnTo>
                <a:lnTo>
                  <a:pt x="3072108" y="0"/>
                </a:lnTo>
                <a:lnTo>
                  <a:pt x="3085828" y="0"/>
                </a:lnTo>
                <a:lnTo>
                  <a:pt x="3099549" y="0"/>
                </a:lnTo>
                <a:lnTo>
                  <a:pt x="3113251" y="0"/>
                </a:lnTo>
                <a:lnTo>
                  <a:pt x="3126971" y="0"/>
                </a:lnTo>
                <a:lnTo>
                  <a:pt x="3140692" y="0"/>
                </a:lnTo>
                <a:lnTo>
                  <a:pt x="3154394" y="0"/>
                </a:lnTo>
                <a:lnTo>
                  <a:pt x="3168115" y="0"/>
                </a:lnTo>
                <a:lnTo>
                  <a:pt x="3181835" y="0"/>
                </a:lnTo>
                <a:lnTo>
                  <a:pt x="3195556" y="0"/>
                </a:lnTo>
                <a:lnTo>
                  <a:pt x="3209258" y="0"/>
                </a:lnTo>
                <a:lnTo>
                  <a:pt x="3222979" y="0"/>
                </a:lnTo>
                <a:lnTo>
                  <a:pt x="3236699" y="0"/>
                </a:lnTo>
                <a:lnTo>
                  <a:pt x="3250402" y="0"/>
                </a:lnTo>
                <a:lnTo>
                  <a:pt x="3264122" y="0"/>
                </a:lnTo>
                <a:lnTo>
                  <a:pt x="3277843" y="0"/>
                </a:lnTo>
                <a:lnTo>
                  <a:pt x="3291545" y="0"/>
                </a:lnTo>
                <a:lnTo>
                  <a:pt x="3305265" y="0"/>
                </a:lnTo>
                <a:lnTo>
                  <a:pt x="3318986" y="0"/>
                </a:lnTo>
                <a:lnTo>
                  <a:pt x="3332688" y="0"/>
                </a:lnTo>
                <a:lnTo>
                  <a:pt x="3346409" y="0"/>
                </a:lnTo>
                <a:lnTo>
                  <a:pt x="3360129" y="0"/>
                </a:lnTo>
                <a:lnTo>
                  <a:pt x="3373832" y="0"/>
                </a:lnTo>
                <a:lnTo>
                  <a:pt x="3387552" y="0"/>
                </a:lnTo>
                <a:lnTo>
                  <a:pt x="3401273" y="0"/>
                </a:lnTo>
                <a:lnTo>
                  <a:pt x="3414975" y="0"/>
                </a:lnTo>
                <a:lnTo>
                  <a:pt x="3428696" y="0"/>
                </a:lnTo>
                <a:lnTo>
                  <a:pt x="3442416" y="0"/>
                </a:lnTo>
                <a:lnTo>
                  <a:pt x="3456137" y="0"/>
                </a:lnTo>
                <a:lnTo>
                  <a:pt x="3469839" y="0"/>
                </a:lnTo>
                <a:lnTo>
                  <a:pt x="3483560" y="0"/>
                </a:lnTo>
                <a:lnTo>
                  <a:pt x="3497280" y="0"/>
                </a:lnTo>
                <a:lnTo>
                  <a:pt x="3510982" y="0"/>
                </a:lnTo>
                <a:lnTo>
                  <a:pt x="3524703" y="0"/>
                </a:lnTo>
                <a:lnTo>
                  <a:pt x="3538423" y="0"/>
                </a:lnTo>
                <a:lnTo>
                  <a:pt x="3552126" y="0"/>
                </a:lnTo>
                <a:lnTo>
                  <a:pt x="3565846" y="0"/>
                </a:lnTo>
                <a:lnTo>
                  <a:pt x="3579567" y="0"/>
                </a:lnTo>
                <a:lnTo>
                  <a:pt x="3593269" y="0"/>
                </a:lnTo>
                <a:lnTo>
                  <a:pt x="3606990" y="0"/>
                </a:lnTo>
                <a:lnTo>
                  <a:pt x="3620710" y="0"/>
                </a:lnTo>
                <a:lnTo>
                  <a:pt x="3634413" y="0"/>
                </a:lnTo>
                <a:lnTo>
                  <a:pt x="3648133" y="0"/>
                </a:lnTo>
                <a:lnTo>
                  <a:pt x="3661854" y="0"/>
                </a:lnTo>
                <a:lnTo>
                  <a:pt x="3675574" y="0"/>
                </a:lnTo>
                <a:lnTo>
                  <a:pt x="3689276" y="0"/>
                </a:lnTo>
                <a:lnTo>
                  <a:pt x="3702997" y="0"/>
                </a:lnTo>
                <a:lnTo>
                  <a:pt x="3716717" y="0"/>
                </a:lnTo>
                <a:lnTo>
                  <a:pt x="3730420" y="0"/>
                </a:lnTo>
                <a:lnTo>
                  <a:pt x="3744140" y="0"/>
                </a:lnTo>
                <a:lnTo>
                  <a:pt x="3757861" y="0"/>
                </a:lnTo>
                <a:lnTo>
                  <a:pt x="3771563" y="0"/>
                </a:lnTo>
                <a:lnTo>
                  <a:pt x="3785284" y="0"/>
                </a:lnTo>
                <a:lnTo>
                  <a:pt x="3799004" y="0"/>
                </a:lnTo>
                <a:lnTo>
                  <a:pt x="3812707" y="0"/>
                </a:lnTo>
                <a:lnTo>
                  <a:pt x="3826427" y="0"/>
                </a:lnTo>
                <a:lnTo>
                  <a:pt x="3840148" y="0"/>
                </a:lnTo>
                <a:lnTo>
                  <a:pt x="3853850" y="0"/>
                </a:lnTo>
                <a:lnTo>
                  <a:pt x="3867571" y="0"/>
                </a:lnTo>
                <a:lnTo>
                  <a:pt x="3881291" y="0"/>
                </a:lnTo>
                <a:lnTo>
                  <a:pt x="3894993" y="0"/>
                </a:lnTo>
                <a:lnTo>
                  <a:pt x="3908714" y="0"/>
                </a:lnTo>
                <a:lnTo>
                  <a:pt x="3922434" y="0"/>
                </a:lnTo>
                <a:lnTo>
                  <a:pt x="3936155" y="0"/>
                </a:lnTo>
                <a:lnTo>
                  <a:pt x="3949857" y="0"/>
                </a:lnTo>
                <a:lnTo>
                  <a:pt x="3963578" y="0"/>
                </a:lnTo>
                <a:lnTo>
                  <a:pt x="3977298" y="0"/>
                </a:lnTo>
                <a:lnTo>
                  <a:pt x="3991001" y="0"/>
                </a:lnTo>
                <a:lnTo>
                  <a:pt x="4004721" y="0"/>
                </a:lnTo>
                <a:lnTo>
                  <a:pt x="4018442" y="0"/>
                </a:lnTo>
                <a:lnTo>
                  <a:pt x="4032144" y="0"/>
                </a:lnTo>
                <a:lnTo>
                  <a:pt x="4045865" y="0"/>
                </a:lnTo>
                <a:lnTo>
                  <a:pt x="4059585" y="0"/>
                </a:lnTo>
                <a:lnTo>
                  <a:pt x="4073288" y="0"/>
                </a:lnTo>
                <a:lnTo>
                  <a:pt x="4087008" y="0"/>
                </a:lnTo>
                <a:lnTo>
                  <a:pt x="4100728" y="0"/>
                </a:lnTo>
                <a:lnTo>
                  <a:pt x="4114431" y="0"/>
                </a:lnTo>
                <a:lnTo>
                  <a:pt x="4128151" y="0"/>
                </a:lnTo>
                <a:lnTo>
                  <a:pt x="4141872" y="0"/>
                </a:lnTo>
                <a:lnTo>
                  <a:pt x="4155574" y="0"/>
                </a:lnTo>
                <a:lnTo>
                  <a:pt x="4169295" y="0"/>
                </a:lnTo>
                <a:lnTo>
                  <a:pt x="4183015" y="0"/>
                </a:lnTo>
                <a:lnTo>
                  <a:pt x="4196736" y="0"/>
                </a:lnTo>
                <a:lnTo>
                  <a:pt x="4210438" y="0"/>
                </a:lnTo>
                <a:lnTo>
                  <a:pt x="4224159" y="0"/>
                </a:lnTo>
                <a:lnTo>
                  <a:pt x="4237879" y="0"/>
                </a:lnTo>
                <a:lnTo>
                  <a:pt x="4251582" y="0"/>
                </a:lnTo>
                <a:lnTo>
                  <a:pt x="4265302" y="0"/>
                </a:lnTo>
                <a:lnTo>
                  <a:pt x="4279023" y="0"/>
                </a:lnTo>
                <a:lnTo>
                  <a:pt x="4292725" y="0"/>
                </a:lnTo>
                <a:lnTo>
                  <a:pt x="4306445" y="0"/>
                </a:lnTo>
                <a:lnTo>
                  <a:pt x="4320166" y="0"/>
                </a:lnTo>
                <a:lnTo>
                  <a:pt x="4333868" y="0"/>
                </a:lnTo>
                <a:lnTo>
                  <a:pt x="4347589" y="0"/>
                </a:lnTo>
                <a:lnTo>
                  <a:pt x="4361309" y="0"/>
                </a:lnTo>
                <a:lnTo>
                  <a:pt x="4375012" y="0"/>
                </a:lnTo>
                <a:lnTo>
                  <a:pt x="4388732" y="0"/>
                </a:lnTo>
                <a:lnTo>
                  <a:pt x="4402453" y="0"/>
                </a:lnTo>
                <a:lnTo>
                  <a:pt x="4416155" y="0"/>
                </a:lnTo>
                <a:lnTo>
                  <a:pt x="4429876" y="0"/>
                </a:lnTo>
                <a:lnTo>
                  <a:pt x="4443596" y="0"/>
                </a:lnTo>
                <a:lnTo>
                  <a:pt x="4457317" y="0"/>
                </a:lnTo>
                <a:lnTo>
                  <a:pt x="4471019" y="0"/>
                </a:lnTo>
                <a:lnTo>
                  <a:pt x="4484740" y="0"/>
                </a:lnTo>
                <a:lnTo>
                  <a:pt x="4498460" y="0"/>
                </a:lnTo>
                <a:lnTo>
                  <a:pt x="4512162" y="0"/>
                </a:lnTo>
                <a:lnTo>
                  <a:pt x="4525883" y="0"/>
                </a:lnTo>
                <a:lnTo>
                  <a:pt x="4539603" y="0"/>
                </a:lnTo>
                <a:lnTo>
                  <a:pt x="4553306" y="0"/>
                </a:lnTo>
                <a:lnTo>
                  <a:pt x="4567026" y="0"/>
                </a:lnTo>
                <a:lnTo>
                  <a:pt x="4580747" y="0"/>
                </a:lnTo>
                <a:lnTo>
                  <a:pt x="4594449" y="0"/>
                </a:lnTo>
                <a:lnTo>
                  <a:pt x="4608170" y="0"/>
                </a:lnTo>
                <a:lnTo>
                  <a:pt x="4621890" y="0"/>
                </a:lnTo>
                <a:lnTo>
                  <a:pt x="4635593" y="0"/>
                </a:lnTo>
                <a:lnTo>
                  <a:pt x="4649313" y="0"/>
                </a:lnTo>
                <a:lnTo>
                  <a:pt x="4663034" y="0"/>
                </a:lnTo>
                <a:lnTo>
                  <a:pt x="4676754" y="0"/>
                </a:lnTo>
                <a:lnTo>
                  <a:pt x="4690456" y="0"/>
                </a:lnTo>
                <a:lnTo>
                  <a:pt x="4704177" y="0"/>
                </a:lnTo>
                <a:lnTo>
                  <a:pt x="4717897" y="0"/>
                </a:lnTo>
                <a:lnTo>
                  <a:pt x="4731600" y="0"/>
                </a:lnTo>
                <a:lnTo>
                  <a:pt x="4745320" y="0"/>
                </a:lnTo>
                <a:lnTo>
                  <a:pt x="4759041" y="0"/>
                </a:lnTo>
                <a:lnTo>
                  <a:pt x="4772743" y="0"/>
                </a:lnTo>
                <a:lnTo>
                  <a:pt x="4786464" y="0"/>
                </a:lnTo>
                <a:lnTo>
                  <a:pt x="4800184" y="0"/>
                </a:lnTo>
                <a:lnTo>
                  <a:pt x="4813887" y="0"/>
                </a:lnTo>
                <a:lnTo>
                  <a:pt x="4827607" y="0"/>
                </a:lnTo>
                <a:lnTo>
                  <a:pt x="4841328" y="0"/>
                </a:lnTo>
                <a:lnTo>
                  <a:pt x="4855030" y="0"/>
                </a:lnTo>
                <a:lnTo>
                  <a:pt x="4868751" y="0"/>
                </a:lnTo>
                <a:lnTo>
                  <a:pt x="4882471" y="0"/>
                </a:lnTo>
                <a:lnTo>
                  <a:pt x="4896173" y="0"/>
                </a:lnTo>
                <a:lnTo>
                  <a:pt x="4909894" y="0"/>
                </a:lnTo>
                <a:lnTo>
                  <a:pt x="4923614" y="0"/>
                </a:lnTo>
                <a:lnTo>
                  <a:pt x="4937335" y="0"/>
                </a:lnTo>
                <a:lnTo>
                  <a:pt x="4951037" y="0"/>
                </a:lnTo>
                <a:lnTo>
                  <a:pt x="4964758" y="0"/>
                </a:lnTo>
                <a:lnTo>
                  <a:pt x="4978478" y="0"/>
                </a:lnTo>
                <a:lnTo>
                  <a:pt x="4992181" y="0"/>
                </a:lnTo>
                <a:lnTo>
                  <a:pt x="5005901" y="0"/>
                </a:lnTo>
                <a:lnTo>
                  <a:pt x="5019622" y="0"/>
                </a:lnTo>
                <a:lnTo>
                  <a:pt x="5033324" y="0"/>
                </a:lnTo>
                <a:lnTo>
                  <a:pt x="5047045" y="0"/>
                </a:lnTo>
                <a:lnTo>
                  <a:pt x="5060765" y="0"/>
                </a:lnTo>
                <a:lnTo>
                  <a:pt x="5074467" y="0"/>
                </a:lnTo>
                <a:lnTo>
                  <a:pt x="5088188" y="0"/>
                </a:lnTo>
                <a:lnTo>
                  <a:pt x="5101908" y="0"/>
                </a:lnTo>
                <a:lnTo>
                  <a:pt x="5115611" y="0"/>
                </a:lnTo>
                <a:lnTo>
                  <a:pt x="5129331" y="0"/>
                </a:lnTo>
                <a:lnTo>
                  <a:pt x="5143052" y="0"/>
                </a:lnTo>
                <a:lnTo>
                  <a:pt x="5156754" y="0"/>
                </a:lnTo>
                <a:lnTo>
                  <a:pt x="5170475" y="0"/>
                </a:lnTo>
                <a:lnTo>
                  <a:pt x="5184195" y="0"/>
                </a:lnTo>
                <a:lnTo>
                  <a:pt x="5197916" y="0"/>
                </a:lnTo>
                <a:lnTo>
                  <a:pt x="5211618" y="0"/>
                </a:lnTo>
                <a:lnTo>
                  <a:pt x="5225339" y="0"/>
                </a:lnTo>
                <a:lnTo>
                  <a:pt x="5239059" y="0"/>
                </a:lnTo>
                <a:lnTo>
                  <a:pt x="5252762" y="0"/>
                </a:lnTo>
                <a:lnTo>
                  <a:pt x="5266482" y="0"/>
                </a:lnTo>
                <a:lnTo>
                  <a:pt x="5280203" y="0"/>
                </a:lnTo>
                <a:lnTo>
                  <a:pt x="5293905" y="0"/>
                </a:lnTo>
                <a:lnTo>
                  <a:pt x="5307625" y="0"/>
                </a:lnTo>
                <a:lnTo>
                  <a:pt x="5321346" y="0"/>
                </a:lnTo>
                <a:lnTo>
                  <a:pt x="5335048" y="0"/>
                </a:lnTo>
                <a:lnTo>
                  <a:pt x="5348769" y="0"/>
                </a:lnTo>
                <a:lnTo>
                  <a:pt x="5362489" y="0"/>
                </a:lnTo>
                <a:lnTo>
                  <a:pt x="5376192" y="0"/>
                </a:lnTo>
                <a:lnTo>
                  <a:pt x="5389912" y="0"/>
                </a:lnTo>
                <a:lnTo>
                  <a:pt x="5403633" y="0"/>
                </a:lnTo>
                <a:lnTo>
                  <a:pt x="5417335" y="0"/>
                </a:lnTo>
                <a:lnTo>
                  <a:pt x="5431056" y="0"/>
                </a:lnTo>
                <a:lnTo>
                  <a:pt x="5444776" y="0"/>
                </a:lnTo>
                <a:lnTo>
                  <a:pt x="5458497" y="0"/>
                </a:lnTo>
                <a:lnTo>
                  <a:pt x="5472199" y="0"/>
                </a:lnTo>
                <a:lnTo>
                  <a:pt x="5485919" y="0"/>
                </a:lnTo>
                <a:lnTo>
                  <a:pt x="5499640" y="0"/>
                </a:lnTo>
                <a:lnTo>
                  <a:pt x="5513342" y="0"/>
                </a:lnTo>
                <a:lnTo>
                  <a:pt x="5527063" y="0"/>
                </a:lnTo>
                <a:lnTo>
                  <a:pt x="5540783" y="0"/>
                </a:lnTo>
                <a:lnTo>
                  <a:pt x="5554486" y="0"/>
                </a:lnTo>
                <a:lnTo>
                  <a:pt x="5568206" y="0"/>
                </a:lnTo>
                <a:lnTo>
                  <a:pt x="5581927" y="0"/>
                </a:lnTo>
                <a:lnTo>
                  <a:pt x="5595629" y="0"/>
                </a:lnTo>
                <a:lnTo>
                  <a:pt x="5609350" y="0"/>
                </a:lnTo>
                <a:lnTo>
                  <a:pt x="5623070" y="0"/>
                </a:lnTo>
                <a:lnTo>
                  <a:pt x="5636773" y="0"/>
                </a:lnTo>
                <a:lnTo>
                  <a:pt x="5650493" y="0"/>
                </a:lnTo>
                <a:lnTo>
                  <a:pt x="5664214" y="0"/>
                </a:lnTo>
                <a:lnTo>
                  <a:pt x="5677934" y="0"/>
                </a:lnTo>
                <a:lnTo>
                  <a:pt x="5691636" y="0"/>
                </a:lnTo>
                <a:lnTo>
                  <a:pt x="5705357" y="0"/>
                </a:lnTo>
                <a:lnTo>
                  <a:pt x="5719077" y="0"/>
                </a:lnTo>
                <a:lnTo>
                  <a:pt x="5732780" y="0"/>
                </a:lnTo>
                <a:lnTo>
                  <a:pt x="5746500" y="0"/>
                </a:lnTo>
                <a:lnTo>
                  <a:pt x="5760221" y="0"/>
                </a:lnTo>
                <a:lnTo>
                  <a:pt x="5773923" y="0"/>
                </a:lnTo>
                <a:lnTo>
                  <a:pt x="5787644" y="0"/>
                </a:lnTo>
                <a:lnTo>
                  <a:pt x="5801364" y="0"/>
                </a:lnTo>
                <a:lnTo>
                  <a:pt x="5815067" y="0"/>
                </a:lnTo>
                <a:lnTo>
                  <a:pt x="5828787" y="0"/>
                </a:lnTo>
                <a:lnTo>
                  <a:pt x="5842508" y="0"/>
                </a:lnTo>
                <a:lnTo>
                  <a:pt x="5856210" y="0"/>
                </a:lnTo>
                <a:lnTo>
                  <a:pt x="5869931" y="0"/>
                </a:lnTo>
                <a:lnTo>
                  <a:pt x="5883651" y="0"/>
                </a:lnTo>
                <a:lnTo>
                  <a:pt x="5897353" y="0"/>
                </a:lnTo>
                <a:lnTo>
                  <a:pt x="5911074" y="0"/>
                </a:lnTo>
                <a:lnTo>
                  <a:pt x="5924794" y="0"/>
                </a:lnTo>
                <a:lnTo>
                  <a:pt x="5938515" y="0"/>
                </a:lnTo>
                <a:lnTo>
                  <a:pt x="5952217" y="0"/>
                </a:lnTo>
                <a:lnTo>
                  <a:pt x="5965938" y="0"/>
                </a:lnTo>
                <a:lnTo>
                  <a:pt x="5979658" y="0"/>
                </a:lnTo>
                <a:lnTo>
                  <a:pt x="5993361" y="0"/>
                </a:lnTo>
                <a:lnTo>
                  <a:pt x="6007081" y="0"/>
                </a:lnTo>
                <a:lnTo>
                  <a:pt x="6020802" y="0"/>
                </a:lnTo>
                <a:lnTo>
                  <a:pt x="6034504" y="0"/>
                </a:lnTo>
                <a:lnTo>
                  <a:pt x="6048225" y="0"/>
                </a:lnTo>
                <a:lnTo>
                  <a:pt x="6061945" y="0"/>
                </a:lnTo>
                <a:lnTo>
                  <a:pt x="6075647" y="0"/>
                </a:lnTo>
                <a:lnTo>
                  <a:pt x="6089368" y="0"/>
                </a:lnTo>
                <a:lnTo>
                  <a:pt x="6103088" y="0"/>
                </a:lnTo>
                <a:lnTo>
                  <a:pt x="6116791" y="0"/>
                </a:lnTo>
                <a:lnTo>
                  <a:pt x="6130511" y="0"/>
                </a:lnTo>
                <a:lnTo>
                  <a:pt x="6144232" y="0"/>
                </a:lnTo>
                <a:lnTo>
                  <a:pt x="6157952" y="0"/>
                </a:lnTo>
                <a:lnTo>
                  <a:pt x="6171655" y="0"/>
                </a:lnTo>
                <a:lnTo>
                  <a:pt x="6185375" y="0"/>
                </a:lnTo>
                <a:lnTo>
                  <a:pt x="6199096" y="0"/>
                </a:lnTo>
                <a:lnTo>
                  <a:pt x="6212798" y="0"/>
                </a:lnTo>
                <a:lnTo>
                  <a:pt x="6226519" y="0"/>
                </a:lnTo>
                <a:lnTo>
                  <a:pt x="6240239" y="0"/>
                </a:lnTo>
                <a:lnTo>
                  <a:pt x="6253942" y="0"/>
                </a:lnTo>
                <a:lnTo>
                  <a:pt x="6267662" y="0"/>
                </a:lnTo>
                <a:lnTo>
                  <a:pt x="6281382" y="0"/>
                </a:lnTo>
                <a:lnTo>
                  <a:pt x="6295085" y="0"/>
                </a:lnTo>
                <a:lnTo>
                  <a:pt x="6308805" y="0"/>
                </a:lnTo>
                <a:lnTo>
                  <a:pt x="6322526" y="0"/>
                </a:lnTo>
                <a:lnTo>
                  <a:pt x="6336228" y="0"/>
                </a:lnTo>
                <a:lnTo>
                  <a:pt x="6349949" y="0"/>
                </a:lnTo>
                <a:lnTo>
                  <a:pt x="6363669" y="0"/>
                </a:lnTo>
                <a:lnTo>
                  <a:pt x="6377372" y="0"/>
                </a:lnTo>
                <a:lnTo>
                  <a:pt x="6391092" y="0"/>
                </a:lnTo>
                <a:lnTo>
                  <a:pt x="6404813" y="0"/>
                </a:lnTo>
                <a:lnTo>
                  <a:pt x="6418515" y="0"/>
                </a:lnTo>
                <a:lnTo>
                  <a:pt x="6432236" y="0"/>
                </a:lnTo>
                <a:lnTo>
                  <a:pt x="6445956" y="0"/>
                </a:lnTo>
                <a:lnTo>
                  <a:pt x="6459677" y="0"/>
                </a:lnTo>
                <a:lnTo>
                  <a:pt x="6473379" y="0"/>
                </a:lnTo>
                <a:lnTo>
                  <a:pt x="6487099" y="0"/>
                </a:lnTo>
                <a:lnTo>
                  <a:pt x="6500820" y="0"/>
                </a:lnTo>
                <a:lnTo>
                  <a:pt x="6514522" y="0"/>
                </a:lnTo>
                <a:lnTo>
                  <a:pt x="6528243" y="0"/>
                </a:lnTo>
                <a:lnTo>
                  <a:pt x="6541963" y="0"/>
                </a:lnTo>
                <a:lnTo>
                  <a:pt x="6555666" y="0"/>
                </a:lnTo>
                <a:lnTo>
                  <a:pt x="6569386" y="0"/>
                </a:lnTo>
                <a:lnTo>
                  <a:pt x="6583107" y="0"/>
                </a:lnTo>
                <a:lnTo>
                  <a:pt x="6596809" y="0"/>
                </a:lnTo>
                <a:lnTo>
                  <a:pt x="6610530" y="0"/>
                </a:lnTo>
                <a:lnTo>
                  <a:pt x="6624250" y="0"/>
                </a:lnTo>
                <a:lnTo>
                  <a:pt x="6637953" y="0"/>
                </a:lnTo>
                <a:lnTo>
                  <a:pt x="6651673" y="0"/>
                </a:lnTo>
                <a:lnTo>
                  <a:pt x="6665394" y="0"/>
                </a:lnTo>
                <a:lnTo>
                  <a:pt x="6679114" y="0"/>
                </a:lnTo>
                <a:lnTo>
                  <a:pt x="6692816" y="0"/>
                </a:lnTo>
                <a:lnTo>
                  <a:pt x="6706537" y="0"/>
                </a:lnTo>
                <a:lnTo>
                  <a:pt x="6720257" y="0"/>
                </a:lnTo>
                <a:lnTo>
                  <a:pt x="6733960" y="0"/>
                </a:lnTo>
                <a:lnTo>
                  <a:pt x="6747680" y="0"/>
                </a:lnTo>
                <a:lnTo>
                  <a:pt x="6761401" y="0"/>
                </a:lnTo>
                <a:lnTo>
                  <a:pt x="6775103" y="0"/>
                </a:lnTo>
                <a:lnTo>
                  <a:pt x="6788824" y="0"/>
                </a:lnTo>
                <a:lnTo>
                  <a:pt x="6802544" y="0"/>
                </a:lnTo>
                <a:lnTo>
                  <a:pt x="6816247" y="0"/>
                </a:lnTo>
                <a:lnTo>
                  <a:pt x="6829967" y="0"/>
                </a:lnTo>
                <a:lnTo>
                  <a:pt x="6843688" y="0"/>
                </a:lnTo>
                <a:lnTo>
                  <a:pt x="6857390" y="0"/>
                </a:lnTo>
              </a:path>
            </a:pathLst>
          </a:custGeom>
          <a:ln w="27137">
            <a:solidFill>
              <a:srgbClr val="000000"/>
            </a:solidFill>
          </a:ln>
        </p:spPr>
        <p:txBody>
          <a:bodyPr wrap="square" lIns="0" tIns="0" rIns="0" bIns="0" rtlCol="0"/>
          <a:lstStyle/>
          <a:p>
            <a:pPr defTabSz="641482"/>
            <a:endParaRPr smtClean="0">
              <a:solidFill>
                <a:prstClr val="black"/>
              </a:solidFill>
            </a:endParaRPr>
          </a:p>
        </p:txBody>
      </p:sp>
      <p:sp>
        <p:nvSpPr>
          <p:cNvPr id="49" name="object 49"/>
          <p:cNvSpPr/>
          <p:nvPr/>
        </p:nvSpPr>
        <p:spPr>
          <a:xfrm>
            <a:off x="1085794" y="3332647"/>
            <a:ext cx="4822031" cy="9823"/>
          </a:xfrm>
          <a:custGeom>
            <a:avLst/>
            <a:gdLst/>
            <a:ahLst/>
            <a:cxnLst/>
            <a:rect l="l" t="t" r="r" b="b"/>
            <a:pathLst>
              <a:path w="6858000" h="13970">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50" name="object 50"/>
          <p:cNvSpPr/>
          <p:nvPr/>
        </p:nvSpPr>
        <p:spPr>
          <a:xfrm>
            <a:off x="5902632" y="3283277"/>
            <a:ext cx="9823" cy="54471"/>
          </a:xfrm>
          <a:custGeom>
            <a:avLst/>
            <a:gdLst/>
            <a:ahLst/>
            <a:cxnLst/>
            <a:rect l="l" t="t" r="r" b="b"/>
            <a:pathLst>
              <a:path w="13970" h="77470">
                <a:moveTo>
                  <a:pt x="0" y="76999"/>
                </a:moveTo>
                <a:lnTo>
                  <a:pt x="13540" y="76999"/>
                </a:lnTo>
                <a:lnTo>
                  <a:pt x="13540" y="0"/>
                </a:lnTo>
                <a:lnTo>
                  <a:pt x="0" y="0"/>
                </a:lnTo>
                <a:lnTo>
                  <a:pt x="0" y="76999"/>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51" name="object 51"/>
          <p:cNvSpPr txBox="1"/>
          <p:nvPr/>
        </p:nvSpPr>
        <p:spPr>
          <a:xfrm>
            <a:off x="754580"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2016-11-14</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00:00</a:t>
            </a:r>
            <a:endParaRPr sz="900">
              <a:solidFill>
                <a:prstClr val="black"/>
              </a:solidFill>
              <a:latin typeface="Arial"/>
              <a:cs typeface="Arial"/>
            </a:endParaRPr>
          </a:p>
        </p:txBody>
      </p:sp>
      <p:sp>
        <p:nvSpPr>
          <p:cNvPr id="52" name="object 52"/>
          <p:cNvSpPr txBox="1"/>
          <p:nvPr/>
        </p:nvSpPr>
        <p:spPr>
          <a:xfrm>
            <a:off x="1722776"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2016-11-16</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19:12</a:t>
            </a:r>
            <a:endParaRPr sz="900">
              <a:solidFill>
                <a:prstClr val="black"/>
              </a:solidFill>
              <a:latin typeface="Arial"/>
              <a:cs typeface="Arial"/>
            </a:endParaRPr>
          </a:p>
        </p:txBody>
      </p:sp>
      <p:sp>
        <p:nvSpPr>
          <p:cNvPr id="53" name="object 53"/>
          <p:cNvSpPr txBox="1"/>
          <p:nvPr/>
        </p:nvSpPr>
        <p:spPr>
          <a:xfrm>
            <a:off x="2683743"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2016-11-19</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14:24</a:t>
            </a:r>
            <a:endParaRPr sz="900">
              <a:solidFill>
                <a:prstClr val="black"/>
              </a:solidFill>
              <a:latin typeface="Arial"/>
              <a:cs typeface="Arial"/>
            </a:endParaRPr>
          </a:p>
        </p:txBody>
      </p:sp>
      <p:sp>
        <p:nvSpPr>
          <p:cNvPr id="54" name="object 54"/>
          <p:cNvSpPr txBox="1"/>
          <p:nvPr/>
        </p:nvSpPr>
        <p:spPr>
          <a:xfrm>
            <a:off x="3644719"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2016-11-22</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09:36</a:t>
            </a:r>
            <a:endParaRPr sz="900">
              <a:solidFill>
                <a:prstClr val="black"/>
              </a:solidFill>
              <a:latin typeface="Arial"/>
              <a:cs typeface="Arial"/>
            </a:endParaRPr>
          </a:p>
        </p:txBody>
      </p:sp>
      <p:sp>
        <p:nvSpPr>
          <p:cNvPr id="55" name="object 55"/>
          <p:cNvSpPr txBox="1"/>
          <p:nvPr/>
        </p:nvSpPr>
        <p:spPr>
          <a:xfrm>
            <a:off x="4612905"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2016-11-25</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04:48</a:t>
            </a:r>
            <a:endParaRPr sz="900">
              <a:solidFill>
                <a:prstClr val="black"/>
              </a:solidFill>
              <a:latin typeface="Arial"/>
              <a:cs typeface="Arial"/>
            </a:endParaRPr>
          </a:p>
        </p:txBody>
      </p:sp>
      <p:sp>
        <p:nvSpPr>
          <p:cNvPr id="56" name="object 56"/>
          <p:cNvSpPr txBox="1"/>
          <p:nvPr/>
        </p:nvSpPr>
        <p:spPr>
          <a:xfrm>
            <a:off x="5573881" y="3423349"/>
            <a:ext cx="646062" cy="282129"/>
          </a:xfrm>
          <a:prstGeom prst="rect">
            <a:avLst/>
          </a:prstGeom>
        </p:spPr>
        <p:txBody>
          <a:bodyPr vert="horz" wrap="square" lIns="0" tIns="0" rIns="0" bIns="0" rtlCol="0">
            <a:spAutoFit/>
          </a:bodyPr>
          <a:lstStyle/>
          <a:p>
            <a:pPr marL="8920" defTabSz="641482">
              <a:lnSpc>
                <a:spcPts val="1083"/>
              </a:lnSpc>
            </a:pPr>
            <a:r>
              <a:rPr sz="900" spc="4" dirty="0">
                <a:solidFill>
                  <a:prstClr val="black"/>
                </a:solidFill>
                <a:latin typeface="Arial"/>
                <a:cs typeface="Arial"/>
              </a:rPr>
              <a:t>2016-11-28</a:t>
            </a:r>
            <a:endParaRPr sz="900">
              <a:solidFill>
                <a:prstClr val="black"/>
              </a:solidFill>
              <a:latin typeface="Arial"/>
              <a:cs typeface="Arial"/>
            </a:endParaRPr>
          </a:p>
          <a:p>
            <a:pPr marL="8920" defTabSz="641482">
              <a:lnSpc>
                <a:spcPts val="1083"/>
              </a:lnSpc>
            </a:pPr>
            <a:r>
              <a:rPr sz="900" spc="4" dirty="0">
                <a:solidFill>
                  <a:prstClr val="black"/>
                </a:solidFill>
                <a:latin typeface="Arial"/>
                <a:cs typeface="Arial"/>
              </a:rPr>
              <a:t>00:00</a:t>
            </a:r>
            <a:endParaRPr sz="900">
              <a:solidFill>
                <a:prstClr val="black"/>
              </a:solidFill>
              <a:latin typeface="Arial"/>
              <a:cs typeface="Arial"/>
            </a:endParaRPr>
          </a:p>
        </p:txBody>
      </p:sp>
      <p:sp>
        <p:nvSpPr>
          <p:cNvPr id="57" name="object 57"/>
          <p:cNvSpPr/>
          <p:nvPr/>
        </p:nvSpPr>
        <p:spPr>
          <a:xfrm>
            <a:off x="1085794" y="1204774"/>
            <a:ext cx="4822031" cy="9823"/>
          </a:xfrm>
          <a:custGeom>
            <a:avLst/>
            <a:gdLst/>
            <a:ahLst/>
            <a:cxnLst/>
            <a:rect l="l" t="t" r="r" b="b"/>
            <a:pathLst>
              <a:path w="6858000" h="13969">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58" name="object 58"/>
          <p:cNvSpPr/>
          <p:nvPr/>
        </p:nvSpPr>
        <p:spPr>
          <a:xfrm>
            <a:off x="2050076"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59" name="object 59"/>
          <p:cNvSpPr/>
          <p:nvPr/>
        </p:nvSpPr>
        <p:spPr>
          <a:xfrm>
            <a:off x="3014404"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 name="object 60"/>
          <p:cNvSpPr/>
          <p:nvPr/>
        </p:nvSpPr>
        <p:spPr>
          <a:xfrm>
            <a:off x="3978719"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1" name="object 61"/>
          <p:cNvSpPr/>
          <p:nvPr/>
        </p:nvSpPr>
        <p:spPr>
          <a:xfrm>
            <a:off x="4943047"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2" name="object 62"/>
          <p:cNvSpPr/>
          <p:nvPr/>
        </p:nvSpPr>
        <p:spPr>
          <a:xfrm>
            <a:off x="5907362"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3" name="object 63"/>
          <p:cNvSpPr txBox="1"/>
          <p:nvPr/>
        </p:nvSpPr>
        <p:spPr>
          <a:xfrm>
            <a:off x="493816" y="1192267"/>
            <a:ext cx="128240" cy="1434108"/>
          </a:xfrm>
          <a:prstGeom prst="rect">
            <a:avLst/>
          </a:prstGeom>
        </p:spPr>
        <p:txBody>
          <a:bodyPr vert="vert270" wrap="square" lIns="0" tIns="0" rIns="0" bIns="0" rtlCol="0">
            <a:spAutoFit/>
          </a:bodyPr>
          <a:lstStyle/>
          <a:p>
            <a:pPr marL="8920" defTabSz="641482">
              <a:lnSpc>
                <a:spcPts val="1005"/>
              </a:lnSpc>
            </a:pPr>
            <a:r>
              <a:rPr sz="900" spc="-4" dirty="0">
                <a:solidFill>
                  <a:prstClr val="black"/>
                </a:solidFill>
                <a:latin typeface="Arial"/>
                <a:cs typeface="Arial"/>
              </a:rPr>
              <a:t>Numbe</a:t>
            </a:r>
            <a:r>
              <a:rPr sz="900" dirty="0">
                <a:solidFill>
                  <a:prstClr val="black"/>
                </a:solidFill>
                <a:latin typeface="Arial"/>
                <a:cs typeface="Arial"/>
              </a:rPr>
              <a:t>r</a:t>
            </a:r>
            <a:r>
              <a:rPr sz="900" spc="4" dirty="0">
                <a:solidFill>
                  <a:prstClr val="black"/>
                </a:solidFill>
                <a:latin typeface="Arial"/>
                <a:cs typeface="Arial"/>
              </a:rPr>
              <a:t> </a:t>
            </a:r>
            <a:r>
              <a:rPr sz="900" spc="-4" dirty="0">
                <a:solidFill>
                  <a:prstClr val="black"/>
                </a:solidFill>
                <a:latin typeface="Arial"/>
                <a:cs typeface="Arial"/>
              </a:rPr>
              <a:t>o</a:t>
            </a:r>
            <a:r>
              <a:rPr sz="900" dirty="0">
                <a:solidFill>
                  <a:prstClr val="black"/>
                </a:solidFill>
                <a:latin typeface="Arial"/>
                <a:cs typeface="Arial"/>
              </a:rPr>
              <a:t>f</a:t>
            </a:r>
            <a:r>
              <a:rPr sz="900" spc="4" dirty="0">
                <a:solidFill>
                  <a:prstClr val="black"/>
                </a:solidFill>
                <a:latin typeface="Arial"/>
                <a:cs typeface="Arial"/>
              </a:rPr>
              <a:t> </a:t>
            </a:r>
            <a:r>
              <a:rPr sz="900" dirty="0">
                <a:solidFill>
                  <a:prstClr val="black"/>
                </a:solidFill>
                <a:latin typeface="Arial"/>
                <a:cs typeface="Arial"/>
              </a:rPr>
              <a:t>required</a:t>
            </a:r>
            <a:r>
              <a:rPr sz="900" spc="4" dirty="0">
                <a:solidFill>
                  <a:prstClr val="black"/>
                </a:solidFill>
                <a:latin typeface="Arial"/>
                <a:cs typeface="Arial"/>
              </a:rPr>
              <a:t> </a:t>
            </a:r>
            <a:r>
              <a:rPr sz="900" spc="-4" dirty="0">
                <a:solidFill>
                  <a:prstClr val="black"/>
                </a:solidFill>
                <a:latin typeface="Arial"/>
                <a:cs typeface="Arial"/>
              </a:rPr>
              <a:t>CPUs</a:t>
            </a:r>
            <a:endParaRPr sz="900">
              <a:solidFill>
                <a:prstClr val="black"/>
              </a:solidFill>
              <a:latin typeface="Arial"/>
              <a:cs typeface="Arial"/>
            </a:endParaRPr>
          </a:p>
        </p:txBody>
      </p:sp>
      <p:sp>
        <p:nvSpPr>
          <p:cNvPr id="64" name="object 64"/>
          <p:cNvSpPr/>
          <p:nvPr/>
        </p:nvSpPr>
        <p:spPr>
          <a:xfrm>
            <a:off x="1085778" y="3337367"/>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65" name="object 65"/>
          <p:cNvSpPr/>
          <p:nvPr/>
        </p:nvSpPr>
        <p:spPr>
          <a:xfrm>
            <a:off x="1085805" y="1806660"/>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66" name="object 66"/>
          <p:cNvSpPr/>
          <p:nvPr/>
        </p:nvSpPr>
        <p:spPr>
          <a:xfrm>
            <a:off x="1172574" y="1673565"/>
            <a:ext cx="83939" cy="0"/>
          </a:xfrm>
          <a:custGeom>
            <a:avLst/>
            <a:gdLst/>
            <a:ahLst/>
            <a:cxnLst/>
            <a:rect l="l" t="t" r="r" b="b"/>
            <a:pathLst>
              <a:path w="119380">
                <a:moveTo>
                  <a:pt x="0" y="0"/>
                </a:moveTo>
                <a:lnTo>
                  <a:pt x="11913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67" name="object 67"/>
          <p:cNvSpPr/>
          <p:nvPr/>
        </p:nvSpPr>
        <p:spPr>
          <a:xfrm>
            <a:off x="1085827" y="1668847"/>
            <a:ext cx="9823" cy="9823"/>
          </a:xfrm>
          <a:custGeom>
            <a:avLst/>
            <a:gdLst/>
            <a:ahLst/>
            <a:cxnLst/>
            <a:rect l="l" t="t" r="r" b="b"/>
            <a:pathLst>
              <a:path w="13969" h="13969">
                <a:moveTo>
                  <a:pt x="0" y="13568"/>
                </a:moveTo>
                <a:lnTo>
                  <a:pt x="13714" y="13568"/>
                </a:lnTo>
                <a:lnTo>
                  <a:pt x="13714"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8" name="object 68"/>
          <p:cNvSpPr/>
          <p:nvPr/>
        </p:nvSpPr>
        <p:spPr>
          <a:xfrm>
            <a:off x="1085805" y="1607011"/>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69" name="object 69"/>
          <p:cNvSpPr/>
          <p:nvPr/>
        </p:nvSpPr>
        <p:spPr>
          <a:xfrm>
            <a:off x="1085805" y="1540456"/>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70" name="object 70"/>
          <p:cNvSpPr/>
          <p:nvPr/>
        </p:nvSpPr>
        <p:spPr>
          <a:xfrm>
            <a:off x="1085805" y="1469183"/>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71" name="object 71"/>
          <p:cNvSpPr/>
          <p:nvPr/>
        </p:nvSpPr>
        <p:spPr>
          <a:xfrm>
            <a:off x="1085805" y="1402631"/>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72" name="object 72"/>
          <p:cNvSpPr/>
          <p:nvPr/>
        </p:nvSpPr>
        <p:spPr>
          <a:xfrm>
            <a:off x="1085778" y="1336077"/>
            <a:ext cx="170557" cy="9823"/>
          </a:xfrm>
          <a:custGeom>
            <a:avLst/>
            <a:gdLst/>
            <a:ahLst/>
            <a:cxnLst/>
            <a:rect l="l" t="t" r="r" b="b"/>
            <a:pathLst>
              <a:path w="242569" h="13969">
                <a:moveTo>
                  <a:pt x="0" y="13568"/>
                </a:moveTo>
                <a:lnTo>
                  <a:pt x="242567" y="13568"/>
                </a:lnTo>
                <a:lnTo>
                  <a:pt x="242567"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73" name="object 73"/>
          <p:cNvSpPr/>
          <p:nvPr/>
        </p:nvSpPr>
        <p:spPr>
          <a:xfrm>
            <a:off x="1085778" y="1336077"/>
            <a:ext cx="170557" cy="9823"/>
          </a:xfrm>
          <a:custGeom>
            <a:avLst/>
            <a:gdLst/>
            <a:ahLst/>
            <a:cxnLst/>
            <a:rect l="l" t="t" r="r" b="b"/>
            <a:pathLst>
              <a:path w="242569" h="13969">
                <a:moveTo>
                  <a:pt x="0" y="13568"/>
                </a:moveTo>
                <a:lnTo>
                  <a:pt x="242567" y="13568"/>
                </a:lnTo>
                <a:lnTo>
                  <a:pt x="242567"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74" name="object 74"/>
          <p:cNvSpPr/>
          <p:nvPr/>
        </p:nvSpPr>
        <p:spPr>
          <a:xfrm>
            <a:off x="1085805" y="1269522"/>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75" name="object 75"/>
          <p:cNvSpPr txBox="1"/>
          <p:nvPr/>
        </p:nvSpPr>
        <p:spPr>
          <a:xfrm>
            <a:off x="971366" y="3264072"/>
            <a:ext cx="86171" cy="138499"/>
          </a:xfrm>
          <a:prstGeom prst="rect">
            <a:avLst/>
          </a:prstGeom>
        </p:spPr>
        <p:txBody>
          <a:bodyPr vert="horz" wrap="square" lIns="0" tIns="0" rIns="0" bIns="0" rtlCol="0">
            <a:spAutoFit/>
          </a:bodyPr>
          <a:lstStyle/>
          <a:p>
            <a:pPr marL="8920" defTabSz="641482"/>
            <a:r>
              <a:rPr sz="900" spc="7" dirty="0">
                <a:solidFill>
                  <a:prstClr val="black"/>
                </a:solidFill>
                <a:latin typeface="Arial"/>
                <a:cs typeface="Arial"/>
              </a:rPr>
              <a:t>0</a:t>
            </a:r>
            <a:endParaRPr sz="900">
              <a:solidFill>
                <a:prstClr val="black"/>
              </a:solidFill>
              <a:latin typeface="Arial"/>
              <a:cs typeface="Arial"/>
            </a:endParaRPr>
          </a:p>
        </p:txBody>
      </p:sp>
      <p:sp>
        <p:nvSpPr>
          <p:cNvPr id="76" name="object 76"/>
          <p:cNvSpPr txBox="1"/>
          <p:nvPr/>
        </p:nvSpPr>
        <p:spPr>
          <a:xfrm>
            <a:off x="769030" y="2931000"/>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1000</a:t>
            </a:r>
            <a:endParaRPr sz="900">
              <a:solidFill>
                <a:prstClr val="black"/>
              </a:solidFill>
              <a:latin typeface="Arial"/>
              <a:cs typeface="Arial"/>
            </a:endParaRPr>
          </a:p>
        </p:txBody>
      </p:sp>
      <p:sp>
        <p:nvSpPr>
          <p:cNvPr id="77" name="object 77"/>
          <p:cNvSpPr txBox="1"/>
          <p:nvPr/>
        </p:nvSpPr>
        <p:spPr>
          <a:xfrm>
            <a:off x="769030" y="2597928"/>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2000</a:t>
            </a:r>
            <a:endParaRPr sz="900">
              <a:solidFill>
                <a:prstClr val="black"/>
              </a:solidFill>
              <a:latin typeface="Arial"/>
              <a:cs typeface="Arial"/>
            </a:endParaRPr>
          </a:p>
        </p:txBody>
      </p:sp>
      <p:sp>
        <p:nvSpPr>
          <p:cNvPr id="78" name="object 78"/>
          <p:cNvSpPr txBox="1"/>
          <p:nvPr/>
        </p:nvSpPr>
        <p:spPr>
          <a:xfrm>
            <a:off x="769030" y="2264864"/>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3000</a:t>
            </a:r>
            <a:endParaRPr sz="900">
              <a:solidFill>
                <a:prstClr val="black"/>
              </a:solidFill>
              <a:latin typeface="Arial"/>
              <a:cs typeface="Arial"/>
            </a:endParaRPr>
          </a:p>
        </p:txBody>
      </p:sp>
      <p:sp>
        <p:nvSpPr>
          <p:cNvPr id="79" name="object 79"/>
          <p:cNvSpPr txBox="1"/>
          <p:nvPr/>
        </p:nvSpPr>
        <p:spPr>
          <a:xfrm>
            <a:off x="769030" y="1931788"/>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4000</a:t>
            </a:r>
            <a:endParaRPr sz="900">
              <a:solidFill>
                <a:prstClr val="black"/>
              </a:solidFill>
              <a:latin typeface="Arial"/>
              <a:cs typeface="Arial"/>
            </a:endParaRPr>
          </a:p>
        </p:txBody>
      </p:sp>
      <p:sp>
        <p:nvSpPr>
          <p:cNvPr id="80" name="object 80"/>
          <p:cNvSpPr txBox="1"/>
          <p:nvPr/>
        </p:nvSpPr>
        <p:spPr>
          <a:xfrm>
            <a:off x="769030" y="1598730"/>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5000</a:t>
            </a:r>
            <a:endParaRPr sz="900">
              <a:solidFill>
                <a:prstClr val="black"/>
              </a:solidFill>
              <a:latin typeface="Arial"/>
              <a:cs typeface="Arial"/>
            </a:endParaRPr>
          </a:p>
        </p:txBody>
      </p:sp>
      <p:sp>
        <p:nvSpPr>
          <p:cNvPr id="81" name="object 81"/>
          <p:cNvSpPr txBox="1"/>
          <p:nvPr/>
        </p:nvSpPr>
        <p:spPr>
          <a:xfrm>
            <a:off x="769030" y="1265648"/>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6000</a:t>
            </a:r>
            <a:endParaRPr sz="900">
              <a:solidFill>
                <a:prstClr val="black"/>
              </a:solidFill>
              <a:latin typeface="Arial"/>
              <a:cs typeface="Arial"/>
            </a:endParaRPr>
          </a:p>
        </p:txBody>
      </p:sp>
      <p:sp>
        <p:nvSpPr>
          <p:cNvPr id="82" name="object 82"/>
          <p:cNvSpPr/>
          <p:nvPr/>
        </p:nvSpPr>
        <p:spPr>
          <a:xfrm>
            <a:off x="5907362" y="1209516"/>
            <a:ext cx="0" cy="1247477"/>
          </a:xfrm>
          <a:custGeom>
            <a:avLst/>
            <a:gdLst/>
            <a:ahLst/>
            <a:cxnLst/>
            <a:rect l="l" t="t" r="r" b="b"/>
            <a:pathLst>
              <a:path h="1774189">
                <a:moveTo>
                  <a:pt x="0" y="0"/>
                </a:moveTo>
                <a:lnTo>
                  <a:pt x="0" y="1774183"/>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83" name="object 83"/>
          <p:cNvSpPr/>
          <p:nvPr/>
        </p:nvSpPr>
        <p:spPr>
          <a:xfrm>
            <a:off x="5902632" y="3276917"/>
            <a:ext cx="9823" cy="60723"/>
          </a:xfrm>
          <a:custGeom>
            <a:avLst/>
            <a:gdLst/>
            <a:ahLst/>
            <a:cxnLst/>
            <a:rect l="l" t="t" r="r" b="b"/>
            <a:pathLst>
              <a:path w="13970" h="86360">
                <a:moveTo>
                  <a:pt x="0" y="85971"/>
                </a:moveTo>
                <a:lnTo>
                  <a:pt x="13540" y="85971"/>
                </a:lnTo>
                <a:lnTo>
                  <a:pt x="13540" y="0"/>
                </a:lnTo>
                <a:lnTo>
                  <a:pt x="0" y="0"/>
                </a:lnTo>
                <a:lnTo>
                  <a:pt x="0" y="85971"/>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84" name="object 84"/>
          <p:cNvSpPr/>
          <p:nvPr/>
        </p:nvSpPr>
        <p:spPr>
          <a:xfrm>
            <a:off x="5736826" y="3337367"/>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85" name="object 85"/>
          <p:cNvSpPr/>
          <p:nvPr/>
        </p:nvSpPr>
        <p:spPr>
          <a:xfrm>
            <a:off x="1085782" y="2534019"/>
            <a:ext cx="2438251" cy="9823"/>
          </a:xfrm>
          <a:custGeom>
            <a:avLst/>
            <a:gdLst/>
            <a:ahLst/>
            <a:cxnLst/>
            <a:rect l="l" t="t" r="r" b="b"/>
            <a:pathLst>
              <a:path w="3467735" h="13970">
                <a:moveTo>
                  <a:pt x="0" y="13568"/>
                </a:moveTo>
                <a:lnTo>
                  <a:pt x="3467201" y="13568"/>
                </a:lnTo>
                <a:lnTo>
                  <a:pt x="346720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86" name="object 86"/>
          <p:cNvSpPr/>
          <p:nvPr/>
        </p:nvSpPr>
        <p:spPr>
          <a:xfrm>
            <a:off x="4769473" y="2405635"/>
            <a:ext cx="1052810" cy="0"/>
          </a:xfrm>
          <a:custGeom>
            <a:avLst/>
            <a:gdLst/>
            <a:ahLst/>
            <a:cxnLst/>
            <a:rect l="l" t="t" r="r" b="b"/>
            <a:pathLst>
              <a:path w="1497329">
                <a:moveTo>
                  <a:pt x="0" y="0"/>
                </a:moveTo>
                <a:lnTo>
                  <a:pt x="149705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87" name="object 87"/>
          <p:cNvSpPr/>
          <p:nvPr/>
        </p:nvSpPr>
        <p:spPr>
          <a:xfrm>
            <a:off x="5087709" y="2339080"/>
            <a:ext cx="29021" cy="0"/>
          </a:xfrm>
          <a:custGeom>
            <a:avLst/>
            <a:gdLst/>
            <a:ahLst/>
            <a:cxnLst/>
            <a:rect l="l" t="t" r="r" b="b"/>
            <a:pathLst>
              <a:path w="41275">
                <a:moveTo>
                  <a:pt x="0" y="0"/>
                </a:moveTo>
                <a:lnTo>
                  <a:pt x="41144"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88" name="object 88"/>
          <p:cNvSpPr/>
          <p:nvPr/>
        </p:nvSpPr>
        <p:spPr>
          <a:xfrm>
            <a:off x="4769524" y="2339080"/>
            <a:ext cx="38843" cy="0"/>
          </a:xfrm>
          <a:custGeom>
            <a:avLst/>
            <a:gdLst/>
            <a:ahLst/>
            <a:cxnLst/>
            <a:rect l="l" t="t" r="r" b="b"/>
            <a:pathLst>
              <a:path w="55245">
                <a:moveTo>
                  <a:pt x="0" y="0"/>
                </a:moveTo>
                <a:lnTo>
                  <a:pt x="54846"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89" name="object 89"/>
          <p:cNvSpPr/>
          <p:nvPr/>
        </p:nvSpPr>
        <p:spPr>
          <a:xfrm>
            <a:off x="5097358" y="2272527"/>
            <a:ext cx="29021" cy="0"/>
          </a:xfrm>
          <a:custGeom>
            <a:avLst/>
            <a:gdLst/>
            <a:ahLst/>
            <a:cxnLst/>
            <a:rect l="l" t="t" r="r" b="b"/>
            <a:pathLst>
              <a:path w="41275">
                <a:moveTo>
                  <a:pt x="0" y="0"/>
                </a:moveTo>
                <a:lnTo>
                  <a:pt x="41142"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90" name="object 90"/>
          <p:cNvSpPr/>
          <p:nvPr/>
        </p:nvSpPr>
        <p:spPr>
          <a:xfrm>
            <a:off x="5097358" y="2201254"/>
            <a:ext cx="29021" cy="9823"/>
          </a:xfrm>
          <a:custGeom>
            <a:avLst/>
            <a:gdLst/>
            <a:ahLst/>
            <a:cxnLst/>
            <a:rect l="l" t="t" r="r" b="b"/>
            <a:pathLst>
              <a:path w="41275" h="13969">
                <a:moveTo>
                  <a:pt x="0" y="13568"/>
                </a:moveTo>
                <a:lnTo>
                  <a:pt x="41142" y="13568"/>
                </a:lnTo>
                <a:lnTo>
                  <a:pt x="41142"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91" name="object 91"/>
          <p:cNvSpPr/>
          <p:nvPr/>
        </p:nvSpPr>
        <p:spPr>
          <a:xfrm>
            <a:off x="5126267" y="2134698"/>
            <a:ext cx="0" cy="9823"/>
          </a:xfrm>
          <a:custGeom>
            <a:avLst/>
            <a:gdLst/>
            <a:ahLst/>
            <a:cxnLst/>
            <a:rect l="l" t="t" r="r" b="b"/>
            <a:pathLst>
              <a:path h="13969">
                <a:moveTo>
                  <a:pt x="0" y="0"/>
                </a:moveTo>
                <a:lnTo>
                  <a:pt x="0" y="13568"/>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92" name="object 92"/>
          <p:cNvSpPr/>
          <p:nvPr/>
        </p:nvSpPr>
        <p:spPr>
          <a:xfrm>
            <a:off x="5126267" y="2068158"/>
            <a:ext cx="0" cy="9823"/>
          </a:xfrm>
          <a:custGeom>
            <a:avLst/>
            <a:gdLst/>
            <a:ahLst/>
            <a:cxnLst/>
            <a:rect l="l" t="t" r="r" b="b"/>
            <a:pathLst>
              <a:path h="13969">
                <a:moveTo>
                  <a:pt x="0" y="0"/>
                </a:moveTo>
                <a:lnTo>
                  <a:pt x="0" y="13568"/>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93" name="object 93"/>
          <p:cNvSpPr/>
          <p:nvPr/>
        </p:nvSpPr>
        <p:spPr>
          <a:xfrm>
            <a:off x="5126307" y="2006323"/>
            <a:ext cx="610791" cy="0"/>
          </a:xfrm>
          <a:custGeom>
            <a:avLst/>
            <a:gdLst/>
            <a:ahLst/>
            <a:cxnLst/>
            <a:rect l="l" t="t" r="r" b="b"/>
            <a:pathLst>
              <a:path w="868679">
                <a:moveTo>
                  <a:pt x="0" y="0"/>
                </a:moveTo>
                <a:lnTo>
                  <a:pt x="868327"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94" name="object 94"/>
          <p:cNvSpPr/>
          <p:nvPr/>
        </p:nvSpPr>
        <p:spPr>
          <a:xfrm>
            <a:off x="5126295" y="1935036"/>
            <a:ext cx="9823" cy="9823"/>
          </a:xfrm>
          <a:custGeom>
            <a:avLst/>
            <a:gdLst/>
            <a:ahLst/>
            <a:cxnLst/>
            <a:rect l="l" t="t" r="r" b="b"/>
            <a:pathLst>
              <a:path w="13970" h="13969">
                <a:moveTo>
                  <a:pt x="0" y="13568"/>
                </a:moveTo>
                <a:lnTo>
                  <a:pt x="13721" y="13568"/>
                </a:lnTo>
                <a:lnTo>
                  <a:pt x="1372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95" name="object 95"/>
          <p:cNvSpPr/>
          <p:nvPr/>
        </p:nvSpPr>
        <p:spPr>
          <a:xfrm>
            <a:off x="5131182" y="1868492"/>
            <a:ext cx="9823" cy="9823"/>
          </a:xfrm>
          <a:custGeom>
            <a:avLst/>
            <a:gdLst/>
            <a:ahLst/>
            <a:cxnLst/>
            <a:rect l="l" t="t" r="r" b="b"/>
            <a:pathLst>
              <a:path w="13970" h="13969">
                <a:moveTo>
                  <a:pt x="0" y="13568"/>
                </a:moveTo>
                <a:lnTo>
                  <a:pt x="13540" y="13568"/>
                </a:lnTo>
                <a:lnTo>
                  <a:pt x="1354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96" name="object 96"/>
          <p:cNvSpPr/>
          <p:nvPr/>
        </p:nvSpPr>
        <p:spPr>
          <a:xfrm>
            <a:off x="5135916" y="1806660"/>
            <a:ext cx="686246" cy="0"/>
          </a:xfrm>
          <a:custGeom>
            <a:avLst/>
            <a:gdLst/>
            <a:ahLst/>
            <a:cxnLst/>
            <a:rect l="l" t="t" r="r" b="b"/>
            <a:pathLst>
              <a:path w="975995">
                <a:moveTo>
                  <a:pt x="0" y="0"/>
                </a:moveTo>
                <a:lnTo>
                  <a:pt x="975888"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97" name="object 97"/>
          <p:cNvSpPr/>
          <p:nvPr/>
        </p:nvSpPr>
        <p:spPr>
          <a:xfrm>
            <a:off x="5290244" y="1740107"/>
            <a:ext cx="532209" cy="0"/>
          </a:xfrm>
          <a:custGeom>
            <a:avLst/>
            <a:gdLst/>
            <a:ahLst/>
            <a:cxnLst/>
            <a:rect l="l" t="t" r="r" b="b"/>
            <a:pathLst>
              <a:path w="756920">
                <a:moveTo>
                  <a:pt x="0" y="0"/>
                </a:moveTo>
                <a:lnTo>
                  <a:pt x="75645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98" name="object 98"/>
          <p:cNvSpPr/>
          <p:nvPr/>
        </p:nvSpPr>
        <p:spPr>
          <a:xfrm>
            <a:off x="5736826" y="1673565"/>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99" name="object 99"/>
          <p:cNvSpPr/>
          <p:nvPr/>
        </p:nvSpPr>
        <p:spPr>
          <a:xfrm>
            <a:off x="5822096" y="1602291"/>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0" name="object 100"/>
          <p:cNvSpPr/>
          <p:nvPr/>
        </p:nvSpPr>
        <p:spPr>
          <a:xfrm>
            <a:off x="5822096" y="1535739"/>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1" name="object 101"/>
          <p:cNvSpPr/>
          <p:nvPr/>
        </p:nvSpPr>
        <p:spPr>
          <a:xfrm>
            <a:off x="5822096" y="1469183"/>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2" name="object 102"/>
          <p:cNvSpPr/>
          <p:nvPr/>
        </p:nvSpPr>
        <p:spPr>
          <a:xfrm>
            <a:off x="5822096" y="1402631"/>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3" name="object 103"/>
          <p:cNvSpPr/>
          <p:nvPr/>
        </p:nvSpPr>
        <p:spPr>
          <a:xfrm>
            <a:off x="5736826" y="1336077"/>
            <a:ext cx="170557" cy="9823"/>
          </a:xfrm>
          <a:custGeom>
            <a:avLst/>
            <a:gdLst/>
            <a:ahLst/>
            <a:cxnLst/>
            <a:rect l="l" t="t" r="r" b="b"/>
            <a:pathLst>
              <a:path w="242570" h="13969">
                <a:moveTo>
                  <a:pt x="0" y="13568"/>
                </a:moveTo>
                <a:lnTo>
                  <a:pt x="242563" y="13568"/>
                </a:lnTo>
                <a:lnTo>
                  <a:pt x="24256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4" name="object 104"/>
          <p:cNvSpPr/>
          <p:nvPr/>
        </p:nvSpPr>
        <p:spPr>
          <a:xfrm>
            <a:off x="5736826" y="1336077"/>
            <a:ext cx="170557" cy="9823"/>
          </a:xfrm>
          <a:custGeom>
            <a:avLst/>
            <a:gdLst/>
            <a:ahLst/>
            <a:cxnLst/>
            <a:rect l="l" t="t" r="r" b="b"/>
            <a:pathLst>
              <a:path w="242570" h="13969">
                <a:moveTo>
                  <a:pt x="0" y="13568"/>
                </a:moveTo>
                <a:lnTo>
                  <a:pt x="242563" y="13568"/>
                </a:lnTo>
                <a:lnTo>
                  <a:pt x="24256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5" name="object 105"/>
          <p:cNvSpPr/>
          <p:nvPr/>
        </p:nvSpPr>
        <p:spPr>
          <a:xfrm>
            <a:off x="5822096" y="1269522"/>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106" name="object 106"/>
          <p:cNvSpPr/>
          <p:nvPr/>
        </p:nvSpPr>
        <p:spPr>
          <a:xfrm>
            <a:off x="1085782" y="2461967"/>
            <a:ext cx="2438251" cy="80367"/>
          </a:xfrm>
          <a:custGeom>
            <a:avLst/>
            <a:gdLst/>
            <a:ahLst/>
            <a:cxnLst/>
            <a:rect l="l" t="t" r="r" b="b"/>
            <a:pathLst>
              <a:path w="3467735" h="114300">
                <a:moveTo>
                  <a:pt x="0" y="114300"/>
                </a:moveTo>
                <a:lnTo>
                  <a:pt x="3467201" y="114300"/>
                </a:lnTo>
                <a:lnTo>
                  <a:pt x="3467201" y="0"/>
                </a:lnTo>
                <a:lnTo>
                  <a:pt x="0" y="0"/>
                </a:lnTo>
                <a:lnTo>
                  <a:pt x="0" y="1143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07" name="object 107"/>
          <p:cNvSpPr/>
          <p:nvPr/>
        </p:nvSpPr>
        <p:spPr>
          <a:xfrm>
            <a:off x="4692370" y="2417267"/>
            <a:ext cx="9823" cy="44648"/>
          </a:xfrm>
          <a:custGeom>
            <a:avLst/>
            <a:gdLst/>
            <a:ahLst/>
            <a:cxnLst/>
            <a:rect l="l" t="t" r="r" b="b"/>
            <a:pathLst>
              <a:path w="13970" h="63500">
                <a:moveTo>
                  <a:pt x="0" y="63500"/>
                </a:moveTo>
                <a:lnTo>
                  <a:pt x="13721" y="63500"/>
                </a:lnTo>
                <a:lnTo>
                  <a:pt x="13721"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08" name="object 108"/>
          <p:cNvSpPr/>
          <p:nvPr/>
        </p:nvSpPr>
        <p:spPr>
          <a:xfrm>
            <a:off x="1085828" y="2408337"/>
            <a:ext cx="2391817" cy="8931"/>
          </a:xfrm>
          <a:custGeom>
            <a:avLst/>
            <a:gdLst/>
            <a:ahLst/>
            <a:cxnLst/>
            <a:rect l="l" t="t" r="r" b="b"/>
            <a:pathLst>
              <a:path w="3401695" h="12700">
                <a:moveTo>
                  <a:pt x="0" y="12700"/>
                </a:moveTo>
                <a:lnTo>
                  <a:pt x="3401272" y="12700"/>
                </a:lnTo>
                <a:lnTo>
                  <a:pt x="340127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09" name="object 109"/>
          <p:cNvSpPr/>
          <p:nvPr/>
        </p:nvSpPr>
        <p:spPr>
          <a:xfrm>
            <a:off x="3313344" y="2399409"/>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0" name="object 110"/>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1" name="object 111"/>
          <p:cNvSpPr/>
          <p:nvPr/>
        </p:nvSpPr>
        <p:spPr>
          <a:xfrm>
            <a:off x="3351945" y="2345832"/>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2" name="object 112"/>
          <p:cNvSpPr/>
          <p:nvPr/>
        </p:nvSpPr>
        <p:spPr>
          <a:xfrm>
            <a:off x="3351931" y="23369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3" name="object 113"/>
          <p:cNvSpPr/>
          <p:nvPr/>
        </p:nvSpPr>
        <p:spPr>
          <a:xfrm>
            <a:off x="3351942" y="23279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4" name="object 114"/>
          <p:cNvSpPr/>
          <p:nvPr/>
        </p:nvSpPr>
        <p:spPr>
          <a:xfrm>
            <a:off x="3342319" y="212258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5" name="object 115"/>
          <p:cNvSpPr/>
          <p:nvPr/>
        </p:nvSpPr>
        <p:spPr>
          <a:xfrm>
            <a:off x="1394350" y="2122585"/>
            <a:ext cx="318343" cy="8931"/>
          </a:xfrm>
          <a:custGeom>
            <a:avLst/>
            <a:gdLst/>
            <a:ahLst/>
            <a:cxnLst/>
            <a:rect l="l" t="t" r="r" b="b"/>
            <a:pathLst>
              <a:path w="452755" h="12700">
                <a:moveTo>
                  <a:pt x="0" y="12700"/>
                </a:moveTo>
                <a:lnTo>
                  <a:pt x="452581" y="12700"/>
                </a:lnTo>
                <a:lnTo>
                  <a:pt x="45258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6" name="object 116"/>
          <p:cNvSpPr/>
          <p:nvPr/>
        </p:nvSpPr>
        <p:spPr>
          <a:xfrm>
            <a:off x="1645115" y="2113656"/>
            <a:ext cx="38843" cy="0"/>
          </a:xfrm>
          <a:custGeom>
            <a:avLst/>
            <a:gdLst/>
            <a:ahLst/>
            <a:cxnLst/>
            <a:rect l="l" t="t" r="r" b="b"/>
            <a:pathLst>
              <a:path w="55244">
                <a:moveTo>
                  <a:pt x="0" y="0"/>
                </a:moveTo>
                <a:lnTo>
                  <a:pt x="548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117" name="object 117"/>
          <p:cNvSpPr/>
          <p:nvPr/>
        </p:nvSpPr>
        <p:spPr>
          <a:xfrm>
            <a:off x="1645080" y="20868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8" name="object 118"/>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19" name="object 119"/>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0" name="object 120"/>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1" name="object 121"/>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2" name="object 122"/>
          <p:cNvSpPr/>
          <p:nvPr/>
        </p:nvSpPr>
        <p:spPr>
          <a:xfrm>
            <a:off x="1172550" y="1836837"/>
            <a:ext cx="221903" cy="8931"/>
          </a:xfrm>
          <a:custGeom>
            <a:avLst/>
            <a:gdLst/>
            <a:ahLst/>
            <a:cxnLst/>
            <a:rect l="l" t="t" r="r" b="b"/>
            <a:pathLst>
              <a:path w="315594" h="12700">
                <a:moveTo>
                  <a:pt x="0" y="12700"/>
                </a:moveTo>
                <a:lnTo>
                  <a:pt x="315438" y="12700"/>
                </a:lnTo>
                <a:lnTo>
                  <a:pt x="315438"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3" name="object 123"/>
          <p:cNvSpPr/>
          <p:nvPr/>
        </p:nvSpPr>
        <p:spPr>
          <a:xfrm>
            <a:off x="1172571" y="1827905"/>
            <a:ext cx="96441" cy="8931"/>
          </a:xfrm>
          <a:custGeom>
            <a:avLst/>
            <a:gdLst/>
            <a:ahLst/>
            <a:cxnLst/>
            <a:rect l="l" t="t" r="r" b="b"/>
            <a:pathLst>
              <a:path w="137160" h="12700">
                <a:moveTo>
                  <a:pt x="0" y="12700"/>
                </a:moveTo>
                <a:lnTo>
                  <a:pt x="137147" y="12700"/>
                </a:lnTo>
                <a:lnTo>
                  <a:pt x="137147"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4" name="object 124"/>
          <p:cNvSpPr/>
          <p:nvPr/>
        </p:nvSpPr>
        <p:spPr>
          <a:xfrm>
            <a:off x="1172593" y="1810049"/>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5" name="object 125"/>
          <p:cNvSpPr/>
          <p:nvPr/>
        </p:nvSpPr>
        <p:spPr>
          <a:xfrm>
            <a:off x="1085809" y="1792189"/>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6" name="object 126"/>
          <p:cNvSpPr/>
          <p:nvPr/>
        </p:nvSpPr>
        <p:spPr>
          <a:xfrm>
            <a:off x="1085827" y="1765400"/>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7" name="object 127"/>
          <p:cNvSpPr/>
          <p:nvPr/>
        </p:nvSpPr>
        <p:spPr>
          <a:xfrm>
            <a:off x="1085760" y="1693965"/>
            <a:ext cx="87064" cy="17859"/>
          </a:xfrm>
          <a:custGeom>
            <a:avLst/>
            <a:gdLst/>
            <a:ahLst/>
            <a:cxnLst/>
            <a:rect l="l" t="t" r="r" b="b"/>
            <a:pathLst>
              <a:path w="123825" h="25400">
                <a:moveTo>
                  <a:pt x="0" y="25400"/>
                </a:moveTo>
                <a:lnTo>
                  <a:pt x="123433" y="25400"/>
                </a:lnTo>
                <a:lnTo>
                  <a:pt x="12343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8" name="object 128"/>
          <p:cNvSpPr/>
          <p:nvPr/>
        </p:nvSpPr>
        <p:spPr>
          <a:xfrm>
            <a:off x="1095404" y="1631455"/>
            <a:ext cx="77242" cy="62508"/>
          </a:xfrm>
          <a:custGeom>
            <a:avLst/>
            <a:gdLst/>
            <a:ahLst/>
            <a:cxnLst/>
            <a:rect l="l" t="t" r="r" b="b"/>
            <a:pathLst>
              <a:path w="109855" h="88900">
                <a:moveTo>
                  <a:pt x="0" y="88900"/>
                </a:moveTo>
                <a:lnTo>
                  <a:pt x="109719" y="88900"/>
                </a:lnTo>
                <a:lnTo>
                  <a:pt x="109719"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29" name="object 129"/>
          <p:cNvSpPr/>
          <p:nvPr/>
        </p:nvSpPr>
        <p:spPr>
          <a:xfrm>
            <a:off x="1105095" y="1626988"/>
            <a:ext cx="19645" cy="0"/>
          </a:xfrm>
          <a:custGeom>
            <a:avLst/>
            <a:gdLst/>
            <a:ahLst/>
            <a:cxnLst/>
            <a:rect l="l" t="t" r="r" b="b"/>
            <a:pathLst>
              <a:path w="27940">
                <a:moveTo>
                  <a:pt x="0" y="0"/>
                </a:moveTo>
                <a:lnTo>
                  <a:pt x="2742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30" name="object 130"/>
          <p:cNvSpPr/>
          <p:nvPr/>
        </p:nvSpPr>
        <p:spPr>
          <a:xfrm>
            <a:off x="1114747" y="1604664"/>
            <a:ext cx="58043" cy="0"/>
          </a:xfrm>
          <a:custGeom>
            <a:avLst/>
            <a:gdLst/>
            <a:ahLst/>
            <a:cxnLst/>
            <a:rect l="l" t="t" r="r" b="b"/>
            <a:pathLst>
              <a:path w="82550">
                <a:moveTo>
                  <a:pt x="0" y="0"/>
                </a:moveTo>
                <a:lnTo>
                  <a:pt x="82288"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31" name="object 131"/>
          <p:cNvSpPr/>
          <p:nvPr/>
        </p:nvSpPr>
        <p:spPr>
          <a:xfrm>
            <a:off x="1124333" y="1573411"/>
            <a:ext cx="48220" cy="0"/>
          </a:xfrm>
          <a:custGeom>
            <a:avLst/>
            <a:gdLst/>
            <a:ahLst/>
            <a:cxnLst/>
            <a:rect l="l" t="t" r="r" b="b"/>
            <a:pathLst>
              <a:path w="68580">
                <a:moveTo>
                  <a:pt x="0" y="0"/>
                </a:moveTo>
                <a:lnTo>
                  <a:pt x="6857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32" name="object 132"/>
          <p:cNvSpPr/>
          <p:nvPr/>
        </p:nvSpPr>
        <p:spPr>
          <a:xfrm>
            <a:off x="1124380" y="1555551"/>
            <a:ext cx="19645" cy="0"/>
          </a:xfrm>
          <a:custGeom>
            <a:avLst/>
            <a:gdLst/>
            <a:ahLst/>
            <a:cxnLst/>
            <a:rect l="l" t="t" r="r" b="b"/>
            <a:pathLst>
              <a:path w="27939">
                <a:moveTo>
                  <a:pt x="0" y="0"/>
                </a:moveTo>
                <a:lnTo>
                  <a:pt x="27428"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33" name="object 133"/>
          <p:cNvSpPr/>
          <p:nvPr/>
        </p:nvSpPr>
        <p:spPr>
          <a:xfrm>
            <a:off x="1124400" y="1546621"/>
            <a:ext cx="9823" cy="0"/>
          </a:xfrm>
          <a:custGeom>
            <a:avLst/>
            <a:gdLst/>
            <a:ahLst/>
            <a:cxnLst/>
            <a:rect l="l" t="t" r="r" b="b"/>
            <a:pathLst>
              <a:path w="13969">
                <a:moveTo>
                  <a:pt x="0" y="0"/>
                </a:moveTo>
                <a:lnTo>
                  <a:pt x="1371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34" name="object 134"/>
          <p:cNvSpPr/>
          <p:nvPr/>
        </p:nvSpPr>
        <p:spPr>
          <a:xfrm>
            <a:off x="4711632" y="2444055"/>
            <a:ext cx="58043" cy="0"/>
          </a:xfrm>
          <a:custGeom>
            <a:avLst/>
            <a:gdLst/>
            <a:ahLst/>
            <a:cxnLst/>
            <a:rect l="l" t="t" r="r" b="b"/>
            <a:pathLst>
              <a:path w="82550">
                <a:moveTo>
                  <a:pt x="0" y="0"/>
                </a:moveTo>
                <a:lnTo>
                  <a:pt x="8230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35" name="object 135"/>
          <p:cNvSpPr/>
          <p:nvPr/>
        </p:nvSpPr>
        <p:spPr>
          <a:xfrm>
            <a:off x="4711602" y="2408337"/>
            <a:ext cx="48220" cy="0"/>
          </a:xfrm>
          <a:custGeom>
            <a:avLst/>
            <a:gdLst/>
            <a:ahLst/>
            <a:cxnLst/>
            <a:rect l="l" t="t" r="r" b="b"/>
            <a:pathLst>
              <a:path w="68579">
                <a:moveTo>
                  <a:pt x="0" y="0"/>
                </a:moveTo>
                <a:lnTo>
                  <a:pt x="68585"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36" name="object 136"/>
          <p:cNvSpPr/>
          <p:nvPr/>
        </p:nvSpPr>
        <p:spPr>
          <a:xfrm>
            <a:off x="4711607" y="2377083"/>
            <a:ext cx="29021" cy="0"/>
          </a:xfrm>
          <a:custGeom>
            <a:avLst/>
            <a:gdLst/>
            <a:ahLst/>
            <a:cxnLst/>
            <a:rect l="l" t="t" r="r" b="b"/>
            <a:pathLst>
              <a:path w="41275">
                <a:moveTo>
                  <a:pt x="0" y="0"/>
                </a:moveTo>
                <a:lnTo>
                  <a:pt x="4116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37" name="object 137"/>
          <p:cNvSpPr/>
          <p:nvPr/>
        </p:nvSpPr>
        <p:spPr>
          <a:xfrm>
            <a:off x="4721267" y="2350295"/>
            <a:ext cx="19645" cy="0"/>
          </a:xfrm>
          <a:custGeom>
            <a:avLst/>
            <a:gdLst/>
            <a:ahLst/>
            <a:cxnLst/>
            <a:rect l="l" t="t" r="r" b="b"/>
            <a:pathLst>
              <a:path w="27940">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38" name="object 138"/>
          <p:cNvSpPr/>
          <p:nvPr/>
        </p:nvSpPr>
        <p:spPr>
          <a:xfrm>
            <a:off x="4721291" y="2332435"/>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39" name="object 139"/>
          <p:cNvSpPr/>
          <p:nvPr/>
        </p:nvSpPr>
        <p:spPr>
          <a:xfrm>
            <a:off x="4769505" y="2283341"/>
            <a:ext cx="1138089" cy="142875"/>
          </a:xfrm>
          <a:custGeom>
            <a:avLst/>
            <a:gdLst/>
            <a:ahLst/>
            <a:cxnLst/>
            <a:rect l="l" t="t" r="r" b="b"/>
            <a:pathLst>
              <a:path w="1618615" h="203200">
                <a:moveTo>
                  <a:pt x="0" y="203200"/>
                </a:moveTo>
                <a:lnTo>
                  <a:pt x="1618330" y="203200"/>
                </a:lnTo>
                <a:lnTo>
                  <a:pt x="1618330" y="0"/>
                </a:lnTo>
                <a:lnTo>
                  <a:pt x="0" y="0"/>
                </a:lnTo>
                <a:lnTo>
                  <a:pt x="0" y="203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0" name="object 140"/>
          <p:cNvSpPr/>
          <p:nvPr/>
        </p:nvSpPr>
        <p:spPr>
          <a:xfrm>
            <a:off x="5097358" y="2194056"/>
            <a:ext cx="29021" cy="89297"/>
          </a:xfrm>
          <a:custGeom>
            <a:avLst/>
            <a:gdLst/>
            <a:ahLst/>
            <a:cxnLst/>
            <a:rect l="l" t="t" r="r" b="b"/>
            <a:pathLst>
              <a:path w="41275" h="127000">
                <a:moveTo>
                  <a:pt x="0" y="127000"/>
                </a:moveTo>
                <a:lnTo>
                  <a:pt x="41142" y="127000"/>
                </a:lnTo>
                <a:lnTo>
                  <a:pt x="41142" y="0"/>
                </a:lnTo>
                <a:lnTo>
                  <a:pt x="0" y="0"/>
                </a:lnTo>
                <a:lnTo>
                  <a:pt x="0" y="127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1" name="object 141"/>
          <p:cNvSpPr/>
          <p:nvPr/>
        </p:nvSpPr>
        <p:spPr>
          <a:xfrm>
            <a:off x="5102162" y="2077967"/>
            <a:ext cx="0" cy="116087"/>
          </a:xfrm>
          <a:custGeom>
            <a:avLst/>
            <a:gdLst/>
            <a:ahLst/>
            <a:cxnLst/>
            <a:rect l="l" t="t" r="r" b="b"/>
            <a:pathLst>
              <a:path h="165100">
                <a:moveTo>
                  <a:pt x="0" y="0"/>
                </a:moveTo>
                <a:lnTo>
                  <a:pt x="0" y="1651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142" name="object 142"/>
          <p:cNvSpPr/>
          <p:nvPr/>
        </p:nvSpPr>
        <p:spPr>
          <a:xfrm>
            <a:off x="4692370" y="240867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3" name="object 143"/>
          <p:cNvSpPr/>
          <p:nvPr/>
        </p:nvSpPr>
        <p:spPr>
          <a:xfrm>
            <a:off x="3486941" y="2413143"/>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44" name="object 144"/>
          <p:cNvSpPr/>
          <p:nvPr/>
        </p:nvSpPr>
        <p:spPr>
          <a:xfrm>
            <a:off x="3448353" y="2404215"/>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45" name="object 145"/>
          <p:cNvSpPr/>
          <p:nvPr/>
        </p:nvSpPr>
        <p:spPr>
          <a:xfrm>
            <a:off x="4682714" y="2202955"/>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6" name="object 146"/>
          <p:cNvSpPr/>
          <p:nvPr/>
        </p:nvSpPr>
        <p:spPr>
          <a:xfrm>
            <a:off x="4673041" y="2198488"/>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47" name="object 147"/>
          <p:cNvSpPr/>
          <p:nvPr/>
        </p:nvSpPr>
        <p:spPr>
          <a:xfrm>
            <a:off x="3621954" y="2104729"/>
            <a:ext cx="1060847" cy="17859"/>
          </a:xfrm>
          <a:custGeom>
            <a:avLst/>
            <a:gdLst/>
            <a:ahLst/>
            <a:cxnLst/>
            <a:rect l="l" t="t" r="r" b="b"/>
            <a:pathLst>
              <a:path w="1508759" h="25400">
                <a:moveTo>
                  <a:pt x="0" y="25400"/>
                </a:moveTo>
                <a:lnTo>
                  <a:pt x="1508621" y="25400"/>
                </a:lnTo>
                <a:lnTo>
                  <a:pt x="1508621"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8" name="object 148"/>
          <p:cNvSpPr/>
          <p:nvPr/>
        </p:nvSpPr>
        <p:spPr>
          <a:xfrm>
            <a:off x="3612326" y="200650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49" name="object 149"/>
          <p:cNvSpPr/>
          <p:nvPr/>
        </p:nvSpPr>
        <p:spPr>
          <a:xfrm>
            <a:off x="3602670" y="1917252"/>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50" name="object 150"/>
          <p:cNvSpPr/>
          <p:nvPr/>
        </p:nvSpPr>
        <p:spPr>
          <a:xfrm>
            <a:off x="3515893" y="1917252"/>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51" name="object 151"/>
          <p:cNvSpPr/>
          <p:nvPr/>
        </p:nvSpPr>
        <p:spPr>
          <a:xfrm>
            <a:off x="3520673" y="1890416"/>
            <a:ext cx="0" cy="26789"/>
          </a:xfrm>
          <a:custGeom>
            <a:avLst/>
            <a:gdLst/>
            <a:ahLst/>
            <a:cxnLst/>
            <a:rect l="l" t="t" r="r" b="b"/>
            <a:pathLst>
              <a:path h="38100">
                <a:moveTo>
                  <a:pt x="0" y="0"/>
                </a:moveTo>
                <a:lnTo>
                  <a:pt x="0" y="3810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52" name="object 152"/>
          <p:cNvSpPr/>
          <p:nvPr/>
        </p:nvSpPr>
        <p:spPr>
          <a:xfrm>
            <a:off x="3525492" y="1801121"/>
            <a:ext cx="77242" cy="17859"/>
          </a:xfrm>
          <a:custGeom>
            <a:avLst/>
            <a:gdLst/>
            <a:ahLst/>
            <a:cxnLst/>
            <a:rect l="l" t="t" r="r" b="b"/>
            <a:pathLst>
              <a:path w="109854" h="25400">
                <a:moveTo>
                  <a:pt x="0" y="25400"/>
                </a:moveTo>
                <a:lnTo>
                  <a:pt x="109726" y="25400"/>
                </a:lnTo>
                <a:lnTo>
                  <a:pt x="109726"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53" name="object 153"/>
          <p:cNvSpPr/>
          <p:nvPr/>
        </p:nvSpPr>
        <p:spPr>
          <a:xfrm>
            <a:off x="3530314" y="1765420"/>
            <a:ext cx="0" cy="35719"/>
          </a:xfrm>
          <a:custGeom>
            <a:avLst/>
            <a:gdLst/>
            <a:ahLst/>
            <a:cxnLst/>
            <a:rect l="l" t="t" r="r" b="b"/>
            <a:pathLst>
              <a:path h="50800">
                <a:moveTo>
                  <a:pt x="0" y="0"/>
                </a:moveTo>
                <a:lnTo>
                  <a:pt x="0" y="5080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54" name="object 154"/>
          <p:cNvSpPr/>
          <p:nvPr/>
        </p:nvSpPr>
        <p:spPr>
          <a:xfrm>
            <a:off x="3535188" y="1667225"/>
            <a:ext cx="58043" cy="80367"/>
          </a:xfrm>
          <a:custGeom>
            <a:avLst/>
            <a:gdLst/>
            <a:ahLst/>
            <a:cxnLst/>
            <a:rect l="l" t="t" r="r" b="b"/>
            <a:pathLst>
              <a:path w="82550" h="114300">
                <a:moveTo>
                  <a:pt x="0" y="114300"/>
                </a:moveTo>
                <a:lnTo>
                  <a:pt x="82287" y="114300"/>
                </a:lnTo>
                <a:lnTo>
                  <a:pt x="82287" y="0"/>
                </a:lnTo>
                <a:lnTo>
                  <a:pt x="0" y="0"/>
                </a:lnTo>
                <a:lnTo>
                  <a:pt x="0" y="1143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55" name="object 155"/>
          <p:cNvSpPr/>
          <p:nvPr/>
        </p:nvSpPr>
        <p:spPr>
          <a:xfrm>
            <a:off x="3535141" y="1649313"/>
            <a:ext cx="19645" cy="0"/>
          </a:xfrm>
          <a:custGeom>
            <a:avLst/>
            <a:gdLst/>
            <a:ahLst/>
            <a:cxnLst/>
            <a:rect l="l" t="t" r="r" b="b"/>
            <a:pathLst>
              <a:path w="27939">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56" name="object 156"/>
          <p:cNvSpPr/>
          <p:nvPr/>
        </p:nvSpPr>
        <p:spPr>
          <a:xfrm>
            <a:off x="3535165" y="1626988"/>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57" name="object 157"/>
          <p:cNvSpPr/>
          <p:nvPr/>
        </p:nvSpPr>
        <p:spPr>
          <a:xfrm>
            <a:off x="3429083" y="2395284"/>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58" name="object 158"/>
          <p:cNvSpPr/>
          <p:nvPr/>
        </p:nvSpPr>
        <p:spPr>
          <a:xfrm>
            <a:off x="3458011" y="239082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59" name="object 159"/>
          <p:cNvSpPr/>
          <p:nvPr/>
        </p:nvSpPr>
        <p:spPr>
          <a:xfrm>
            <a:off x="3390519" y="2332776"/>
            <a:ext cx="9823" cy="0"/>
          </a:xfrm>
          <a:custGeom>
            <a:avLst/>
            <a:gdLst/>
            <a:ahLst/>
            <a:cxnLst/>
            <a:rect l="l" t="t" r="r" b="b"/>
            <a:pathLst>
              <a:path w="13970">
                <a:moveTo>
                  <a:pt x="0" y="0"/>
                </a:moveTo>
                <a:lnTo>
                  <a:pt x="1370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60" name="object 160"/>
          <p:cNvSpPr/>
          <p:nvPr/>
        </p:nvSpPr>
        <p:spPr>
          <a:xfrm>
            <a:off x="4779137" y="2269927"/>
            <a:ext cx="58043" cy="0"/>
          </a:xfrm>
          <a:custGeom>
            <a:avLst/>
            <a:gdLst/>
            <a:ahLst/>
            <a:cxnLst/>
            <a:rect l="l" t="t" r="r" b="b"/>
            <a:pathLst>
              <a:path w="82550">
                <a:moveTo>
                  <a:pt x="0" y="0"/>
                </a:moveTo>
                <a:lnTo>
                  <a:pt x="82287"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61" name="object 161"/>
          <p:cNvSpPr/>
          <p:nvPr/>
        </p:nvSpPr>
        <p:spPr>
          <a:xfrm>
            <a:off x="4779123" y="2252067"/>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62" name="object 162"/>
          <p:cNvSpPr/>
          <p:nvPr/>
        </p:nvSpPr>
        <p:spPr>
          <a:xfrm>
            <a:off x="4788796" y="2243137"/>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63" name="object 163"/>
          <p:cNvSpPr/>
          <p:nvPr/>
        </p:nvSpPr>
        <p:spPr>
          <a:xfrm>
            <a:off x="4822501" y="2220863"/>
            <a:ext cx="0" cy="35719"/>
          </a:xfrm>
          <a:custGeom>
            <a:avLst/>
            <a:gdLst/>
            <a:ahLst/>
            <a:cxnLst/>
            <a:rect l="l" t="t" r="r" b="b"/>
            <a:pathLst>
              <a:path h="50800">
                <a:moveTo>
                  <a:pt x="0" y="0"/>
                </a:moveTo>
                <a:lnTo>
                  <a:pt x="0" y="5080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64" name="object 164"/>
          <p:cNvSpPr/>
          <p:nvPr/>
        </p:nvSpPr>
        <p:spPr>
          <a:xfrm>
            <a:off x="4808075" y="2202953"/>
            <a:ext cx="9823" cy="0"/>
          </a:xfrm>
          <a:custGeom>
            <a:avLst/>
            <a:gdLst/>
            <a:ahLst/>
            <a:cxnLst/>
            <a:rect l="l" t="t" r="r" b="b"/>
            <a:pathLst>
              <a:path w="13970">
                <a:moveTo>
                  <a:pt x="0" y="0"/>
                </a:moveTo>
                <a:lnTo>
                  <a:pt x="13719"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65" name="object 165"/>
          <p:cNvSpPr/>
          <p:nvPr/>
        </p:nvSpPr>
        <p:spPr>
          <a:xfrm>
            <a:off x="4832148" y="2202957"/>
            <a:ext cx="0" cy="17859"/>
          </a:xfrm>
          <a:custGeom>
            <a:avLst/>
            <a:gdLst/>
            <a:ahLst/>
            <a:cxnLst/>
            <a:rect l="l" t="t" r="r" b="b"/>
            <a:pathLst>
              <a:path h="25400">
                <a:moveTo>
                  <a:pt x="0" y="0"/>
                </a:moveTo>
                <a:lnTo>
                  <a:pt x="0" y="2540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166" name="object 166"/>
          <p:cNvSpPr/>
          <p:nvPr/>
        </p:nvSpPr>
        <p:spPr>
          <a:xfrm>
            <a:off x="4836968" y="2060101"/>
            <a:ext cx="250924" cy="142875"/>
          </a:xfrm>
          <a:custGeom>
            <a:avLst/>
            <a:gdLst/>
            <a:ahLst/>
            <a:cxnLst/>
            <a:rect l="l" t="t" r="r" b="b"/>
            <a:pathLst>
              <a:path w="356870" h="203200">
                <a:moveTo>
                  <a:pt x="0" y="203200"/>
                </a:moveTo>
                <a:lnTo>
                  <a:pt x="356588" y="203200"/>
                </a:lnTo>
                <a:lnTo>
                  <a:pt x="356588" y="0"/>
                </a:lnTo>
                <a:lnTo>
                  <a:pt x="0" y="0"/>
                </a:lnTo>
                <a:lnTo>
                  <a:pt x="0" y="203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67" name="object 167"/>
          <p:cNvSpPr/>
          <p:nvPr/>
        </p:nvSpPr>
        <p:spPr>
          <a:xfrm>
            <a:off x="4836993" y="1952925"/>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68" name="object 168"/>
          <p:cNvSpPr/>
          <p:nvPr/>
        </p:nvSpPr>
        <p:spPr>
          <a:xfrm>
            <a:off x="4856253" y="1908275"/>
            <a:ext cx="0" cy="44648"/>
          </a:xfrm>
          <a:custGeom>
            <a:avLst/>
            <a:gdLst/>
            <a:ahLst/>
            <a:cxnLst/>
            <a:rect l="l" t="t" r="r" b="b"/>
            <a:pathLst>
              <a:path h="63500">
                <a:moveTo>
                  <a:pt x="0" y="0"/>
                </a:moveTo>
                <a:lnTo>
                  <a:pt x="0" y="63500"/>
                </a:lnTo>
              </a:path>
            </a:pathLst>
          </a:custGeom>
          <a:ln w="54863">
            <a:solidFill>
              <a:srgbClr val="59D454"/>
            </a:solidFill>
          </a:ln>
        </p:spPr>
        <p:txBody>
          <a:bodyPr wrap="square" lIns="0" tIns="0" rIns="0" bIns="0" rtlCol="0"/>
          <a:lstStyle/>
          <a:p>
            <a:pPr defTabSz="641482"/>
            <a:endParaRPr smtClean="0">
              <a:solidFill>
                <a:prstClr val="black"/>
              </a:solidFill>
            </a:endParaRPr>
          </a:p>
        </p:txBody>
      </p:sp>
      <p:sp>
        <p:nvSpPr>
          <p:cNvPr id="169" name="object 169"/>
          <p:cNvSpPr/>
          <p:nvPr/>
        </p:nvSpPr>
        <p:spPr>
          <a:xfrm>
            <a:off x="4836968" y="1894879"/>
            <a:ext cx="29021" cy="0"/>
          </a:xfrm>
          <a:custGeom>
            <a:avLst/>
            <a:gdLst/>
            <a:ahLst/>
            <a:cxnLst/>
            <a:rect l="l" t="t" r="r" b="b"/>
            <a:pathLst>
              <a:path w="41275">
                <a:moveTo>
                  <a:pt x="0" y="0"/>
                </a:moveTo>
                <a:lnTo>
                  <a:pt x="4114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70" name="object 170"/>
          <p:cNvSpPr/>
          <p:nvPr/>
        </p:nvSpPr>
        <p:spPr>
          <a:xfrm>
            <a:off x="4856254" y="1729704"/>
            <a:ext cx="0" cy="151805"/>
          </a:xfrm>
          <a:custGeom>
            <a:avLst/>
            <a:gdLst/>
            <a:ahLst/>
            <a:cxnLst/>
            <a:rect l="l" t="t" r="r" b="b"/>
            <a:pathLst>
              <a:path h="215900">
                <a:moveTo>
                  <a:pt x="0" y="0"/>
                </a:moveTo>
                <a:lnTo>
                  <a:pt x="0" y="2159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171" name="object 171"/>
          <p:cNvSpPr/>
          <p:nvPr/>
        </p:nvSpPr>
        <p:spPr>
          <a:xfrm>
            <a:off x="4861077" y="1551085"/>
            <a:ext cx="0" cy="178595"/>
          </a:xfrm>
          <a:custGeom>
            <a:avLst/>
            <a:gdLst/>
            <a:ahLst/>
            <a:cxnLst/>
            <a:rect l="l" t="t" r="r" b="b"/>
            <a:pathLst>
              <a:path h="254000">
                <a:moveTo>
                  <a:pt x="0" y="0"/>
                </a:moveTo>
                <a:lnTo>
                  <a:pt x="0" y="254000"/>
                </a:lnTo>
              </a:path>
            </a:pathLst>
          </a:custGeom>
          <a:ln w="13703">
            <a:solidFill>
              <a:srgbClr val="59D454"/>
            </a:solidFill>
          </a:ln>
        </p:spPr>
        <p:txBody>
          <a:bodyPr wrap="square" lIns="0" tIns="0" rIns="0" bIns="0" rtlCol="0"/>
          <a:lstStyle/>
          <a:p>
            <a:pPr defTabSz="641482"/>
            <a:endParaRPr smtClean="0">
              <a:solidFill>
                <a:prstClr val="black"/>
              </a:solidFill>
            </a:endParaRPr>
          </a:p>
        </p:txBody>
      </p:sp>
      <p:sp>
        <p:nvSpPr>
          <p:cNvPr id="172" name="object 172"/>
          <p:cNvSpPr/>
          <p:nvPr/>
        </p:nvSpPr>
        <p:spPr>
          <a:xfrm>
            <a:off x="5121444" y="2158357"/>
            <a:ext cx="0" cy="35719"/>
          </a:xfrm>
          <a:custGeom>
            <a:avLst/>
            <a:gdLst/>
            <a:ahLst/>
            <a:cxnLst/>
            <a:rect l="l" t="t" r="r" b="b"/>
            <a:pathLst>
              <a:path h="50800">
                <a:moveTo>
                  <a:pt x="0" y="0"/>
                </a:moveTo>
                <a:lnTo>
                  <a:pt x="0" y="5080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173" name="object 173"/>
          <p:cNvSpPr/>
          <p:nvPr/>
        </p:nvSpPr>
        <p:spPr>
          <a:xfrm>
            <a:off x="5126295" y="1872590"/>
            <a:ext cx="9823" cy="133945"/>
          </a:xfrm>
          <a:custGeom>
            <a:avLst/>
            <a:gdLst/>
            <a:ahLst/>
            <a:cxnLst/>
            <a:rect l="l" t="t" r="r" b="b"/>
            <a:pathLst>
              <a:path w="13970" h="190500">
                <a:moveTo>
                  <a:pt x="0" y="190500"/>
                </a:moveTo>
                <a:lnTo>
                  <a:pt x="13721" y="190500"/>
                </a:lnTo>
                <a:lnTo>
                  <a:pt x="13721" y="0"/>
                </a:lnTo>
                <a:lnTo>
                  <a:pt x="0" y="0"/>
                </a:lnTo>
                <a:lnTo>
                  <a:pt x="0" y="190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74" name="object 174"/>
          <p:cNvSpPr/>
          <p:nvPr/>
        </p:nvSpPr>
        <p:spPr>
          <a:xfrm>
            <a:off x="5135938" y="1792189"/>
            <a:ext cx="771525" cy="8931"/>
          </a:xfrm>
          <a:custGeom>
            <a:avLst/>
            <a:gdLst/>
            <a:ahLst/>
            <a:cxnLst/>
            <a:rect l="l" t="t" r="r" b="b"/>
            <a:pathLst>
              <a:path w="1097279" h="12700">
                <a:moveTo>
                  <a:pt x="0" y="12700"/>
                </a:moveTo>
                <a:lnTo>
                  <a:pt x="1097168" y="12700"/>
                </a:lnTo>
                <a:lnTo>
                  <a:pt x="1097168"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75" name="object 175"/>
          <p:cNvSpPr/>
          <p:nvPr/>
        </p:nvSpPr>
        <p:spPr>
          <a:xfrm>
            <a:off x="5135945" y="1720772"/>
            <a:ext cx="144661" cy="71439"/>
          </a:xfrm>
          <a:custGeom>
            <a:avLst/>
            <a:gdLst/>
            <a:ahLst/>
            <a:cxnLst/>
            <a:rect l="l" t="t" r="r" b="b"/>
            <a:pathLst>
              <a:path w="205740" h="101600">
                <a:moveTo>
                  <a:pt x="0" y="101600"/>
                </a:moveTo>
                <a:lnTo>
                  <a:pt x="205715" y="101600"/>
                </a:lnTo>
                <a:lnTo>
                  <a:pt x="205715"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76" name="object 176"/>
          <p:cNvSpPr/>
          <p:nvPr/>
        </p:nvSpPr>
        <p:spPr>
          <a:xfrm>
            <a:off x="5145555" y="1631485"/>
            <a:ext cx="0" cy="89297"/>
          </a:xfrm>
          <a:custGeom>
            <a:avLst/>
            <a:gdLst/>
            <a:ahLst/>
            <a:cxnLst/>
            <a:rect l="l" t="t" r="r" b="b"/>
            <a:pathLst>
              <a:path h="127000">
                <a:moveTo>
                  <a:pt x="0" y="0"/>
                </a:moveTo>
                <a:lnTo>
                  <a:pt x="0" y="127000"/>
                </a:lnTo>
              </a:path>
            </a:pathLst>
          </a:custGeom>
          <a:ln w="27421">
            <a:solidFill>
              <a:srgbClr val="59D454"/>
            </a:solidFill>
          </a:ln>
        </p:spPr>
        <p:txBody>
          <a:bodyPr wrap="square" lIns="0" tIns="0" rIns="0" bIns="0" rtlCol="0"/>
          <a:lstStyle/>
          <a:p>
            <a:pPr defTabSz="641482"/>
            <a:endParaRPr smtClean="0">
              <a:solidFill>
                <a:prstClr val="black"/>
              </a:solidFill>
            </a:endParaRPr>
          </a:p>
        </p:txBody>
      </p:sp>
      <p:sp>
        <p:nvSpPr>
          <p:cNvPr id="177" name="object 177"/>
          <p:cNvSpPr/>
          <p:nvPr/>
        </p:nvSpPr>
        <p:spPr>
          <a:xfrm>
            <a:off x="5135944" y="1626988"/>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78" name="object 178"/>
          <p:cNvSpPr/>
          <p:nvPr/>
        </p:nvSpPr>
        <p:spPr>
          <a:xfrm>
            <a:off x="1693281" y="2095800"/>
            <a:ext cx="1649313" cy="26789"/>
          </a:xfrm>
          <a:custGeom>
            <a:avLst/>
            <a:gdLst/>
            <a:ahLst/>
            <a:cxnLst/>
            <a:rect l="l" t="t" r="r" b="b"/>
            <a:pathLst>
              <a:path w="2345690" h="38100">
                <a:moveTo>
                  <a:pt x="0" y="38100"/>
                </a:moveTo>
                <a:lnTo>
                  <a:pt x="2345227" y="38100"/>
                </a:lnTo>
                <a:lnTo>
                  <a:pt x="2345227"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79" name="object 179"/>
          <p:cNvSpPr/>
          <p:nvPr/>
        </p:nvSpPr>
        <p:spPr>
          <a:xfrm>
            <a:off x="1702961" y="2077941"/>
            <a:ext cx="1639491" cy="17859"/>
          </a:xfrm>
          <a:custGeom>
            <a:avLst/>
            <a:gdLst/>
            <a:ahLst/>
            <a:cxnLst/>
            <a:rect l="l" t="t" r="r" b="b"/>
            <a:pathLst>
              <a:path w="2331720" h="25400">
                <a:moveTo>
                  <a:pt x="0" y="25400"/>
                </a:moveTo>
                <a:lnTo>
                  <a:pt x="2331506" y="25400"/>
                </a:lnTo>
                <a:lnTo>
                  <a:pt x="2331506"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0" name="object 180"/>
          <p:cNvSpPr/>
          <p:nvPr/>
        </p:nvSpPr>
        <p:spPr>
          <a:xfrm>
            <a:off x="1722240" y="2006504"/>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1" name="object 181"/>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2" name="object 182"/>
          <p:cNvSpPr/>
          <p:nvPr/>
        </p:nvSpPr>
        <p:spPr>
          <a:xfrm>
            <a:off x="1731884" y="1997569"/>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3" name="object 183"/>
          <p:cNvSpPr/>
          <p:nvPr/>
        </p:nvSpPr>
        <p:spPr>
          <a:xfrm>
            <a:off x="3168710" y="19886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4" name="object 184"/>
          <p:cNvSpPr/>
          <p:nvPr/>
        </p:nvSpPr>
        <p:spPr>
          <a:xfrm>
            <a:off x="1741519" y="1988641"/>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5" name="object 185"/>
          <p:cNvSpPr/>
          <p:nvPr/>
        </p:nvSpPr>
        <p:spPr>
          <a:xfrm>
            <a:off x="1741533" y="1984176"/>
            <a:ext cx="1446609" cy="0"/>
          </a:xfrm>
          <a:custGeom>
            <a:avLst/>
            <a:gdLst/>
            <a:ahLst/>
            <a:cxnLst/>
            <a:rect l="l" t="t" r="r" b="b"/>
            <a:pathLst>
              <a:path w="2057400">
                <a:moveTo>
                  <a:pt x="0" y="0"/>
                </a:moveTo>
                <a:lnTo>
                  <a:pt x="20572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86" name="object 186"/>
          <p:cNvSpPr/>
          <p:nvPr/>
        </p:nvSpPr>
        <p:spPr>
          <a:xfrm>
            <a:off x="1741492" y="1975247"/>
            <a:ext cx="655886" cy="0"/>
          </a:xfrm>
          <a:custGeom>
            <a:avLst/>
            <a:gdLst/>
            <a:ahLst/>
            <a:cxnLst/>
            <a:rect l="l" t="t" r="r" b="b"/>
            <a:pathLst>
              <a:path w="932814">
                <a:moveTo>
                  <a:pt x="0" y="0"/>
                </a:moveTo>
                <a:lnTo>
                  <a:pt x="93261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87" name="object 187"/>
          <p:cNvSpPr/>
          <p:nvPr/>
        </p:nvSpPr>
        <p:spPr>
          <a:xfrm>
            <a:off x="1741525" y="1961853"/>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88" name="object 188"/>
          <p:cNvSpPr/>
          <p:nvPr/>
        </p:nvSpPr>
        <p:spPr>
          <a:xfrm>
            <a:off x="3631601" y="2091332"/>
            <a:ext cx="1051471" cy="0"/>
          </a:xfrm>
          <a:custGeom>
            <a:avLst/>
            <a:gdLst/>
            <a:ahLst/>
            <a:cxnLst/>
            <a:rect l="l" t="t" r="r" b="b"/>
            <a:pathLst>
              <a:path w="1495425">
                <a:moveTo>
                  <a:pt x="0" y="0"/>
                </a:moveTo>
                <a:lnTo>
                  <a:pt x="149490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89" name="object 189"/>
          <p:cNvSpPr/>
          <p:nvPr/>
        </p:nvSpPr>
        <p:spPr>
          <a:xfrm>
            <a:off x="4644137" y="2064543"/>
            <a:ext cx="38843" cy="0"/>
          </a:xfrm>
          <a:custGeom>
            <a:avLst/>
            <a:gdLst/>
            <a:ahLst/>
            <a:cxnLst/>
            <a:rect l="l" t="t" r="r" b="b"/>
            <a:pathLst>
              <a:path w="55245">
                <a:moveTo>
                  <a:pt x="0" y="0"/>
                </a:moveTo>
                <a:lnTo>
                  <a:pt x="5484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90" name="object 190"/>
          <p:cNvSpPr/>
          <p:nvPr/>
        </p:nvSpPr>
        <p:spPr>
          <a:xfrm>
            <a:off x="3814860" y="2037755"/>
            <a:ext cx="858589" cy="0"/>
          </a:xfrm>
          <a:custGeom>
            <a:avLst/>
            <a:gdLst/>
            <a:ahLst/>
            <a:cxnLst/>
            <a:rect l="l" t="t" r="r" b="b"/>
            <a:pathLst>
              <a:path w="1221104">
                <a:moveTo>
                  <a:pt x="0" y="0"/>
                </a:moveTo>
                <a:lnTo>
                  <a:pt x="122061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91" name="object 191"/>
          <p:cNvSpPr/>
          <p:nvPr/>
        </p:nvSpPr>
        <p:spPr>
          <a:xfrm>
            <a:off x="3728020" y="1836839"/>
            <a:ext cx="19645" cy="62508"/>
          </a:xfrm>
          <a:custGeom>
            <a:avLst/>
            <a:gdLst/>
            <a:ahLst/>
            <a:cxnLst/>
            <a:rect l="l" t="t" r="r" b="b"/>
            <a:pathLst>
              <a:path w="27939" h="88900">
                <a:moveTo>
                  <a:pt x="0" y="88900"/>
                </a:moveTo>
                <a:lnTo>
                  <a:pt x="27423" y="88900"/>
                </a:lnTo>
                <a:lnTo>
                  <a:pt x="27423"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2" name="object 192"/>
          <p:cNvSpPr/>
          <p:nvPr/>
        </p:nvSpPr>
        <p:spPr>
          <a:xfrm>
            <a:off x="3641234" y="1836839"/>
            <a:ext cx="9823" cy="62508"/>
          </a:xfrm>
          <a:custGeom>
            <a:avLst/>
            <a:gdLst/>
            <a:ahLst/>
            <a:cxnLst/>
            <a:rect l="l" t="t" r="r" b="b"/>
            <a:pathLst>
              <a:path w="13970" h="88900">
                <a:moveTo>
                  <a:pt x="0" y="88900"/>
                </a:moveTo>
                <a:lnTo>
                  <a:pt x="13721" y="88900"/>
                </a:lnTo>
                <a:lnTo>
                  <a:pt x="13721"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3" name="object 193"/>
          <p:cNvSpPr/>
          <p:nvPr/>
        </p:nvSpPr>
        <p:spPr>
          <a:xfrm>
            <a:off x="3650881" y="1827905"/>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4" name="object 194"/>
          <p:cNvSpPr/>
          <p:nvPr/>
        </p:nvSpPr>
        <p:spPr>
          <a:xfrm>
            <a:off x="3650858" y="1711821"/>
            <a:ext cx="77242" cy="53579"/>
          </a:xfrm>
          <a:custGeom>
            <a:avLst/>
            <a:gdLst/>
            <a:ahLst/>
            <a:cxnLst/>
            <a:rect l="l" t="t" r="r" b="b"/>
            <a:pathLst>
              <a:path w="109854" h="76200">
                <a:moveTo>
                  <a:pt x="0" y="76200"/>
                </a:moveTo>
                <a:lnTo>
                  <a:pt x="109726" y="76200"/>
                </a:lnTo>
                <a:lnTo>
                  <a:pt x="109726"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5" name="object 195"/>
          <p:cNvSpPr/>
          <p:nvPr/>
        </p:nvSpPr>
        <p:spPr>
          <a:xfrm>
            <a:off x="3660500" y="1667175"/>
            <a:ext cx="67866" cy="44648"/>
          </a:xfrm>
          <a:custGeom>
            <a:avLst/>
            <a:gdLst/>
            <a:ahLst/>
            <a:cxnLst/>
            <a:rect l="l" t="t" r="r" b="b"/>
            <a:pathLst>
              <a:path w="96520" h="63500">
                <a:moveTo>
                  <a:pt x="0" y="63500"/>
                </a:moveTo>
                <a:lnTo>
                  <a:pt x="96006" y="63500"/>
                </a:lnTo>
                <a:lnTo>
                  <a:pt x="96006"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6" name="object 196"/>
          <p:cNvSpPr/>
          <p:nvPr/>
        </p:nvSpPr>
        <p:spPr>
          <a:xfrm>
            <a:off x="3660529" y="1653777"/>
            <a:ext cx="58043" cy="0"/>
          </a:xfrm>
          <a:custGeom>
            <a:avLst/>
            <a:gdLst/>
            <a:ahLst/>
            <a:cxnLst/>
            <a:rect l="l" t="t" r="r" b="b"/>
            <a:pathLst>
              <a:path w="82550">
                <a:moveTo>
                  <a:pt x="0" y="0"/>
                </a:moveTo>
                <a:lnTo>
                  <a:pt x="82287"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197" name="object 197"/>
          <p:cNvSpPr/>
          <p:nvPr/>
        </p:nvSpPr>
        <p:spPr>
          <a:xfrm>
            <a:off x="3670147" y="1568975"/>
            <a:ext cx="48220" cy="71439"/>
          </a:xfrm>
          <a:custGeom>
            <a:avLst/>
            <a:gdLst/>
            <a:ahLst/>
            <a:cxnLst/>
            <a:rect l="l" t="t" r="r" b="b"/>
            <a:pathLst>
              <a:path w="68579" h="101600">
                <a:moveTo>
                  <a:pt x="0" y="101600"/>
                </a:moveTo>
                <a:lnTo>
                  <a:pt x="68566" y="101600"/>
                </a:lnTo>
                <a:lnTo>
                  <a:pt x="68566"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198" name="object 198"/>
          <p:cNvSpPr/>
          <p:nvPr/>
        </p:nvSpPr>
        <p:spPr>
          <a:xfrm>
            <a:off x="3670175" y="1564481"/>
            <a:ext cx="38843" cy="0"/>
          </a:xfrm>
          <a:custGeom>
            <a:avLst/>
            <a:gdLst/>
            <a:ahLst/>
            <a:cxnLst/>
            <a:rect l="l" t="t" r="r" b="b"/>
            <a:pathLst>
              <a:path w="55245">
                <a:moveTo>
                  <a:pt x="0" y="0"/>
                </a:moveTo>
                <a:lnTo>
                  <a:pt x="548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199" name="object 199"/>
          <p:cNvSpPr/>
          <p:nvPr/>
        </p:nvSpPr>
        <p:spPr>
          <a:xfrm>
            <a:off x="3679809" y="1555551"/>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00" name="object 200"/>
          <p:cNvSpPr/>
          <p:nvPr/>
        </p:nvSpPr>
        <p:spPr>
          <a:xfrm>
            <a:off x="3679831" y="1546621"/>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01" name="object 201"/>
          <p:cNvSpPr/>
          <p:nvPr/>
        </p:nvSpPr>
        <p:spPr>
          <a:xfrm>
            <a:off x="1664384" y="2082745"/>
            <a:ext cx="9823" cy="0"/>
          </a:xfrm>
          <a:custGeom>
            <a:avLst/>
            <a:gdLst/>
            <a:ahLst/>
            <a:cxnLst/>
            <a:rect l="l" t="t" r="r" b="b"/>
            <a:pathLst>
              <a:path w="13969">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02" name="object 202"/>
          <p:cNvSpPr/>
          <p:nvPr/>
        </p:nvSpPr>
        <p:spPr>
          <a:xfrm>
            <a:off x="3824495" y="2015431"/>
            <a:ext cx="848767" cy="0"/>
          </a:xfrm>
          <a:custGeom>
            <a:avLst/>
            <a:gdLst/>
            <a:ahLst/>
            <a:cxnLst/>
            <a:rect l="l" t="t" r="r" b="b"/>
            <a:pathLst>
              <a:path w="1207134">
                <a:moveTo>
                  <a:pt x="0" y="0"/>
                </a:moveTo>
                <a:lnTo>
                  <a:pt x="120691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03" name="object 203"/>
          <p:cNvSpPr/>
          <p:nvPr/>
        </p:nvSpPr>
        <p:spPr>
          <a:xfrm>
            <a:off x="3824427" y="2002035"/>
            <a:ext cx="829568" cy="0"/>
          </a:xfrm>
          <a:custGeom>
            <a:avLst/>
            <a:gdLst/>
            <a:ahLst/>
            <a:cxnLst/>
            <a:rect l="l" t="t" r="r" b="b"/>
            <a:pathLst>
              <a:path w="1179829">
                <a:moveTo>
                  <a:pt x="0" y="0"/>
                </a:moveTo>
                <a:lnTo>
                  <a:pt x="117947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04" name="object 204"/>
          <p:cNvSpPr/>
          <p:nvPr/>
        </p:nvSpPr>
        <p:spPr>
          <a:xfrm>
            <a:off x="3834142" y="1988641"/>
            <a:ext cx="819745" cy="0"/>
          </a:xfrm>
          <a:custGeom>
            <a:avLst/>
            <a:gdLst/>
            <a:ahLst/>
            <a:cxnLst/>
            <a:rect l="l" t="t" r="r" b="b"/>
            <a:pathLst>
              <a:path w="1165859">
                <a:moveTo>
                  <a:pt x="0" y="0"/>
                </a:moveTo>
                <a:lnTo>
                  <a:pt x="116575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05" name="object 205"/>
          <p:cNvSpPr/>
          <p:nvPr/>
        </p:nvSpPr>
        <p:spPr>
          <a:xfrm>
            <a:off x="3834142" y="1890448"/>
            <a:ext cx="810369" cy="89297"/>
          </a:xfrm>
          <a:custGeom>
            <a:avLst/>
            <a:gdLst/>
            <a:ahLst/>
            <a:cxnLst/>
            <a:rect l="l" t="t" r="r" b="b"/>
            <a:pathLst>
              <a:path w="1152525" h="127000">
                <a:moveTo>
                  <a:pt x="0" y="127000"/>
                </a:moveTo>
                <a:lnTo>
                  <a:pt x="1152051" y="127000"/>
                </a:lnTo>
                <a:lnTo>
                  <a:pt x="1152051" y="0"/>
                </a:lnTo>
                <a:lnTo>
                  <a:pt x="0" y="0"/>
                </a:lnTo>
                <a:lnTo>
                  <a:pt x="0" y="127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06" name="object 206"/>
          <p:cNvSpPr/>
          <p:nvPr/>
        </p:nvSpPr>
        <p:spPr>
          <a:xfrm>
            <a:off x="3834074" y="1872555"/>
            <a:ext cx="800546" cy="0"/>
          </a:xfrm>
          <a:custGeom>
            <a:avLst/>
            <a:gdLst/>
            <a:ahLst/>
            <a:cxnLst/>
            <a:rect l="l" t="t" r="r" b="b"/>
            <a:pathLst>
              <a:path w="1138554">
                <a:moveTo>
                  <a:pt x="0" y="0"/>
                </a:moveTo>
                <a:lnTo>
                  <a:pt x="113833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07" name="object 207"/>
          <p:cNvSpPr/>
          <p:nvPr/>
        </p:nvSpPr>
        <p:spPr>
          <a:xfrm>
            <a:off x="4595902" y="1841301"/>
            <a:ext cx="29021" cy="0"/>
          </a:xfrm>
          <a:custGeom>
            <a:avLst/>
            <a:gdLst/>
            <a:ahLst/>
            <a:cxnLst/>
            <a:rect l="l" t="t" r="r" b="b"/>
            <a:pathLst>
              <a:path w="41275">
                <a:moveTo>
                  <a:pt x="0" y="0"/>
                </a:moveTo>
                <a:lnTo>
                  <a:pt x="4114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08" name="object 208"/>
          <p:cNvSpPr/>
          <p:nvPr/>
        </p:nvSpPr>
        <p:spPr>
          <a:xfrm>
            <a:off x="3834113" y="1827908"/>
            <a:ext cx="38843" cy="26789"/>
          </a:xfrm>
          <a:custGeom>
            <a:avLst/>
            <a:gdLst/>
            <a:ahLst/>
            <a:cxnLst/>
            <a:rect l="l" t="t" r="r" b="b"/>
            <a:pathLst>
              <a:path w="55245" h="38100">
                <a:moveTo>
                  <a:pt x="0" y="38100"/>
                </a:moveTo>
                <a:lnTo>
                  <a:pt x="54863" y="38100"/>
                </a:lnTo>
                <a:lnTo>
                  <a:pt x="54863"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09" name="object 209"/>
          <p:cNvSpPr/>
          <p:nvPr/>
        </p:nvSpPr>
        <p:spPr>
          <a:xfrm>
            <a:off x="4595913" y="1823441"/>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10" name="object 210"/>
          <p:cNvSpPr/>
          <p:nvPr/>
        </p:nvSpPr>
        <p:spPr>
          <a:xfrm>
            <a:off x="3834113" y="181897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11" name="object 211"/>
          <p:cNvSpPr/>
          <p:nvPr/>
        </p:nvSpPr>
        <p:spPr>
          <a:xfrm>
            <a:off x="4605534" y="1783288"/>
            <a:ext cx="0" cy="35719"/>
          </a:xfrm>
          <a:custGeom>
            <a:avLst/>
            <a:gdLst/>
            <a:ahLst/>
            <a:cxnLst/>
            <a:rect l="l" t="t" r="r" b="b"/>
            <a:pathLst>
              <a:path h="50800">
                <a:moveTo>
                  <a:pt x="0" y="0"/>
                </a:moveTo>
                <a:lnTo>
                  <a:pt x="0" y="5080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12" name="object 212"/>
          <p:cNvSpPr/>
          <p:nvPr/>
        </p:nvSpPr>
        <p:spPr>
          <a:xfrm>
            <a:off x="3840352" y="1783288"/>
            <a:ext cx="35719" cy="35719"/>
          </a:xfrm>
          <a:custGeom>
            <a:avLst/>
            <a:gdLst/>
            <a:ahLst/>
            <a:cxnLst/>
            <a:rect l="l" t="t" r="r" b="b"/>
            <a:pathLst>
              <a:path w="50800" h="50800">
                <a:moveTo>
                  <a:pt x="0" y="50800"/>
                </a:moveTo>
                <a:lnTo>
                  <a:pt x="50800" y="50800"/>
                </a:lnTo>
                <a:lnTo>
                  <a:pt x="508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13" name="object 213"/>
          <p:cNvSpPr/>
          <p:nvPr/>
        </p:nvSpPr>
        <p:spPr>
          <a:xfrm>
            <a:off x="3843790" y="1729681"/>
            <a:ext cx="762149" cy="53579"/>
          </a:xfrm>
          <a:custGeom>
            <a:avLst/>
            <a:gdLst/>
            <a:ahLst/>
            <a:cxnLst/>
            <a:rect l="l" t="t" r="r" b="b"/>
            <a:pathLst>
              <a:path w="1083945" h="76200">
                <a:moveTo>
                  <a:pt x="0" y="76200"/>
                </a:moveTo>
                <a:lnTo>
                  <a:pt x="1083466" y="76200"/>
                </a:lnTo>
                <a:lnTo>
                  <a:pt x="1083466"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14" name="object 214"/>
          <p:cNvSpPr/>
          <p:nvPr/>
        </p:nvSpPr>
        <p:spPr>
          <a:xfrm>
            <a:off x="3843723" y="1720751"/>
            <a:ext cx="752326" cy="0"/>
          </a:xfrm>
          <a:custGeom>
            <a:avLst/>
            <a:gdLst/>
            <a:ahLst/>
            <a:cxnLst/>
            <a:rect l="l" t="t" r="r" b="b"/>
            <a:pathLst>
              <a:path w="1069975">
                <a:moveTo>
                  <a:pt x="0" y="0"/>
                </a:moveTo>
                <a:lnTo>
                  <a:pt x="10697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15" name="object 215"/>
          <p:cNvSpPr/>
          <p:nvPr/>
        </p:nvSpPr>
        <p:spPr>
          <a:xfrm>
            <a:off x="3843722" y="1707356"/>
            <a:ext cx="164306" cy="0"/>
          </a:xfrm>
          <a:custGeom>
            <a:avLst/>
            <a:gdLst/>
            <a:ahLst/>
            <a:cxnLst/>
            <a:rect l="l" t="t" r="r" b="b"/>
            <a:pathLst>
              <a:path w="233679">
                <a:moveTo>
                  <a:pt x="0" y="0"/>
                </a:moveTo>
                <a:lnTo>
                  <a:pt x="2331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16" name="object 216"/>
          <p:cNvSpPr/>
          <p:nvPr/>
        </p:nvSpPr>
        <p:spPr>
          <a:xfrm>
            <a:off x="3843725" y="1693961"/>
            <a:ext cx="19645" cy="0"/>
          </a:xfrm>
          <a:custGeom>
            <a:avLst/>
            <a:gdLst/>
            <a:ahLst/>
            <a:cxnLst/>
            <a:rect l="l" t="t" r="r" b="b"/>
            <a:pathLst>
              <a:path w="27939">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17" name="object 217"/>
          <p:cNvSpPr/>
          <p:nvPr/>
        </p:nvSpPr>
        <p:spPr>
          <a:xfrm>
            <a:off x="3843782" y="1667172"/>
            <a:ext cx="9823" cy="0"/>
          </a:xfrm>
          <a:custGeom>
            <a:avLst/>
            <a:gdLst/>
            <a:ahLst/>
            <a:cxnLst/>
            <a:rect l="l" t="t" r="r" b="b"/>
            <a:pathLst>
              <a:path w="13970">
                <a:moveTo>
                  <a:pt x="0" y="0"/>
                </a:moveTo>
                <a:lnTo>
                  <a:pt x="13719"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18" name="object 218"/>
          <p:cNvSpPr/>
          <p:nvPr/>
        </p:nvSpPr>
        <p:spPr>
          <a:xfrm>
            <a:off x="4668215" y="1944339"/>
            <a:ext cx="0" cy="62508"/>
          </a:xfrm>
          <a:custGeom>
            <a:avLst/>
            <a:gdLst/>
            <a:ahLst/>
            <a:cxnLst/>
            <a:rect l="l" t="t" r="r" b="b"/>
            <a:pathLst>
              <a:path h="88900">
                <a:moveTo>
                  <a:pt x="0" y="0"/>
                </a:moveTo>
                <a:lnTo>
                  <a:pt x="0" y="889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219" name="object 219"/>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0" name="object 220"/>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1" name="object 221"/>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2" name="object 222"/>
          <p:cNvSpPr/>
          <p:nvPr/>
        </p:nvSpPr>
        <p:spPr>
          <a:xfrm>
            <a:off x="1490802" y="1935064"/>
            <a:ext cx="135285" cy="26789"/>
          </a:xfrm>
          <a:custGeom>
            <a:avLst/>
            <a:gdLst/>
            <a:ahLst/>
            <a:cxnLst/>
            <a:rect l="l" t="t" r="r" b="b"/>
            <a:pathLst>
              <a:path w="192405" h="38100">
                <a:moveTo>
                  <a:pt x="0" y="38100"/>
                </a:moveTo>
                <a:lnTo>
                  <a:pt x="192006" y="38100"/>
                </a:lnTo>
                <a:lnTo>
                  <a:pt x="192006"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3" name="object 223"/>
          <p:cNvSpPr/>
          <p:nvPr/>
        </p:nvSpPr>
        <p:spPr>
          <a:xfrm>
            <a:off x="1500423" y="1926133"/>
            <a:ext cx="125462" cy="8931"/>
          </a:xfrm>
          <a:custGeom>
            <a:avLst/>
            <a:gdLst/>
            <a:ahLst/>
            <a:cxnLst/>
            <a:rect l="l" t="t" r="r" b="b"/>
            <a:pathLst>
              <a:path w="178435" h="12700">
                <a:moveTo>
                  <a:pt x="0" y="12700"/>
                </a:moveTo>
                <a:lnTo>
                  <a:pt x="178291" y="12700"/>
                </a:lnTo>
                <a:lnTo>
                  <a:pt x="17829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4" name="object 224"/>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5" name="object 225"/>
          <p:cNvSpPr/>
          <p:nvPr/>
        </p:nvSpPr>
        <p:spPr>
          <a:xfrm>
            <a:off x="3197654" y="1640389"/>
            <a:ext cx="144661" cy="98227"/>
          </a:xfrm>
          <a:custGeom>
            <a:avLst/>
            <a:gdLst/>
            <a:ahLst/>
            <a:cxnLst/>
            <a:rect l="l" t="t" r="r" b="b"/>
            <a:pathLst>
              <a:path w="205739" h="139700">
                <a:moveTo>
                  <a:pt x="0" y="139700"/>
                </a:moveTo>
                <a:lnTo>
                  <a:pt x="205717" y="139700"/>
                </a:lnTo>
                <a:lnTo>
                  <a:pt x="205717" y="0"/>
                </a:lnTo>
                <a:lnTo>
                  <a:pt x="0" y="0"/>
                </a:lnTo>
                <a:lnTo>
                  <a:pt x="0" y="139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6" name="object 226"/>
          <p:cNvSpPr/>
          <p:nvPr/>
        </p:nvSpPr>
        <p:spPr>
          <a:xfrm>
            <a:off x="3197627" y="1622524"/>
            <a:ext cx="116086" cy="0"/>
          </a:xfrm>
          <a:custGeom>
            <a:avLst/>
            <a:gdLst/>
            <a:ahLst/>
            <a:cxnLst/>
            <a:rect l="l" t="t" r="r" b="b"/>
            <a:pathLst>
              <a:path w="165100">
                <a:moveTo>
                  <a:pt x="0" y="0"/>
                </a:moveTo>
                <a:lnTo>
                  <a:pt x="16457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27" name="object 227"/>
          <p:cNvSpPr/>
          <p:nvPr/>
        </p:nvSpPr>
        <p:spPr>
          <a:xfrm>
            <a:off x="3197653" y="1586805"/>
            <a:ext cx="106263" cy="0"/>
          </a:xfrm>
          <a:custGeom>
            <a:avLst/>
            <a:gdLst/>
            <a:ahLst/>
            <a:cxnLst/>
            <a:rect l="l" t="t" r="r" b="b"/>
            <a:pathLst>
              <a:path w="151129">
                <a:moveTo>
                  <a:pt x="0" y="0"/>
                </a:moveTo>
                <a:lnTo>
                  <a:pt x="15085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28" name="object 228"/>
          <p:cNvSpPr/>
          <p:nvPr/>
        </p:nvSpPr>
        <p:spPr>
          <a:xfrm>
            <a:off x="3197663" y="1524300"/>
            <a:ext cx="58043" cy="44648"/>
          </a:xfrm>
          <a:custGeom>
            <a:avLst/>
            <a:gdLst/>
            <a:ahLst/>
            <a:cxnLst/>
            <a:rect l="l" t="t" r="r" b="b"/>
            <a:pathLst>
              <a:path w="82550" h="63500">
                <a:moveTo>
                  <a:pt x="0" y="63500"/>
                </a:moveTo>
                <a:lnTo>
                  <a:pt x="82287" y="63500"/>
                </a:lnTo>
                <a:lnTo>
                  <a:pt x="82287"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29" name="object 229"/>
          <p:cNvSpPr/>
          <p:nvPr/>
        </p:nvSpPr>
        <p:spPr>
          <a:xfrm>
            <a:off x="3197624" y="1470721"/>
            <a:ext cx="48220" cy="53579"/>
          </a:xfrm>
          <a:custGeom>
            <a:avLst/>
            <a:gdLst/>
            <a:ahLst/>
            <a:cxnLst/>
            <a:rect l="l" t="t" r="r" b="b"/>
            <a:pathLst>
              <a:path w="68579" h="76200">
                <a:moveTo>
                  <a:pt x="0" y="76200"/>
                </a:moveTo>
                <a:lnTo>
                  <a:pt x="68566" y="76200"/>
                </a:lnTo>
                <a:lnTo>
                  <a:pt x="68566"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30" name="object 230"/>
          <p:cNvSpPr/>
          <p:nvPr/>
        </p:nvSpPr>
        <p:spPr>
          <a:xfrm>
            <a:off x="3216912" y="1408215"/>
            <a:ext cx="0" cy="62508"/>
          </a:xfrm>
          <a:custGeom>
            <a:avLst/>
            <a:gdLst/>
            <a:ahLst/>
            <a:cxnLst/>
            <a:rect l="l" t="t" r="r" b="b"/>
            <a:pathLst>
              <a:path h="88900">
                <a:moveTo>
                  <a:pt x="0" y="0"/>
                </a:moveTo>
                <a:lnTo>
                  <a:pt x="0" y="88900"/>
                </a:lnTo>
              </a:path>
            </a:pathLst>
          </a:custGeom>
          <a:ln w="54863">
            <a:solidFill>
              <a:srgbClr val="59D454"/>
            </a:solidFill>
          </a:ln>
        </p:spPr>
        <p:txBody>
          <a:bodyPr wrap="square" lIns="0" tIns="0" rIns="0" bIns="0" rtlCol="0"/>
          <a:lstStyle/>
          <a:p>
            <a:pPr defTabSz="641482"/>
            <a:endParaRPr smtClean="0">
              <a:solidFill>
                <a:prstClr val="black"/>
              </a:solidFill>
            </a:endParaRPr>
          </a:p>
        </p:txBody>
      </p:sp>
      <p:sp>
        <p:nvSpPr>
          <p:cNvPr id="231" name="object 231"/>
          <p:cNvSpPr/>
          <p:nvPr/>
        </p:nvSpPr>
        <p:spPr>
          <a:xfrm>
            <a:off x="3197629" y="1403747"/>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32" name="object 232"/>
          <p:cNvSpPr/>
          <p:nvPr/>
        </p:nvSpPr>
        <p:spPr>
          <a:xfrm>
            <a:off x="3216912" y="1318936"/>
            <a:ext cx="0" cy="151805"/>
          </a:xfrm>
          <a:custGeom>
            <a:avLst/>
            <a:gdLst/>
            <a:ahLst/>
            <a:cxnLst/>
            <a:rect l="l" t="t" r="r" b="b"/>
            <a:pathLst>
              <a:path h="215900">
                <a:moveTo>
                  <a:pt x="0" y="0"/>
                </a:moveTo>
                <a:lnTo>
                  <a:pt x="0" y="215900"/>
                </a:lnTo>
              </a:path>
            </a:pathLst>
          </a:custGeom>
          <a:ln w="54864">
            <a:solidFill>
              <a:srgbClr val="59D454"/>
            </a:solidFill>
          </a:ln>
        </p:spPr>
        <p:txBody>
          <a:bodyPr wrap="square" lIns="0" tIns="0" rIns="0" bIns="0" rtlCol="0"/>
          <a:lstStyle/>
          <a:p>
            <a:pPr defTabSz="641482"/>
            <a:endParaRPr smtClean="0">
              <a:solidFill>
                <a:prstClr val="black"/>
              </a:solidFill>
            </a:endParaRPr>
          </a:p>
        </p:txBody>
      </p:sp>
      <p:sp>
        <p:nvSpPr>
          <p:cNvPr id="233" name="object 233"/>
          <p:cNvSpPr/>
          <p:nvPr/>
        </p:nvSpPr>
        <p:spPr>
          <a:xfrm>
            <a:off x="2406882" y="1971125"/>
            <a:ext cx="781348" cy="8931"/>
          </a:xfrm>
          <a:custGeom>
            <a:avLst/>
            <a:gdLst/>
            <a:ahLst/>
            <a:cxnLst/>
            <a:rect l="l" t="t" r="r" b="b"/>
            <a:pathLst>
              <a:path w="1111250" h="12700">
                <a:moveTo>
                  <a:pt x="0" y="12700"/>
                </a:moveTo>
                <a:lnTo>
                  <a:pt x="1110890" y="12700"/>
                </a:lnTo>
                <a:lnTo>
                  <a:pt x="1110890"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34" name="object 234"/>
          <p:cNvSpPr/>
          <p:nvPr/>
        </p:nvSpPr>
        <p:spPr>
          <a:xfrm>
            <a:off x="1423283" y="1952925"/>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35" name="object 235"/>
          <p:cNvSpPr/>
          <p:nvPr/>
        </p:nvSpPr>
        <p:spPr>
          <a:xfrm>
            <a:off x="1432917" y="1948457"/>
            <a:ext cx="19645" cy="0"/>
          </a:xfrm>
          <a:custGeom>
            <a:avLst/>
            <a:gdLst/>
            <a:ahLst/>
            <a:cxnLst/>
            <a:rect l="l" t="t" r="r" b="b"/>
            <a:pathLst>
              <a:path w="27939">
                <a:moveTo>
                  <a:pt x="0" y="0"/>
                </a:moveTo>
                <a:lnTo>
                  <a:pt x="2742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36" name="object 236"/>
          <p:cNvSpPr/>
          <p:nvPr/>
        </p:nvSpPr>
        <p:spPr>
          <a:xfrm>
            <a:off x="1432941" y="1926133"/>
            <a:ext cx="9823" cy="0"/>
          </a:xfrm>
          <a:custGeom>
            <a:avLst/>
            <a:gdLst/>
            <a:ahLst/>
            <a:cxnLst/>
            <a:rect l="l" t="t" r="r" b="b"/>
            <a:pathLst>
              <a:path w="13969">
                <a:moveTo>
                  <a:pt x="0" y="0"/>
                </a:moveTo>
                <a:lnTo>
                  <a:pt x="13716"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37" name="object 237"/>
          <p:cNvSpPr/>
          <p:nvPr/>
        </p:nvSpPr>
        <p:spPr>
          <a:xfrm>
            <a:off x="1760819" y="196185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38" name="object 238"/>
          <p:cNvSpPr/>
          <p:nvPr/>
        </p:nvSpPr>
        <p:spPr>
          <a:xfrm>
            <a:off x="1770489" y="1957387"/>
            <a:ext cx="9823" cy="0"/>
          </a:xfrm>
          <a:custGeom>
            <a:avLst/>
            <a:gdLst/>
            <a:ahLst/>
            <a:cxnLst/>
            <a:rect l="l" t="t" r="r" b="b"/>
            <a:pathLst>
              <a:path w="13969">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39" name="object 239"/>
          <p:cNvSpPr/>
          <p:nvPr/>
        </p:nvSpPr>
        <p:spPr>
          <a:xfrm>
            <a:off x="1789739" y="1953269"/>
            <a:ext cx="607665" cy="17859"/>
          </a:xfrm>
          <a:custGeom>
            <a:avLst/>
            <a:gdLst/>
            <a:ahLst/>
            <a:cxnLst/>
            <a:rect l="l" t="t" r="r" b="b"/>
            <a:pathLst>
              <a:path w="864235" h="25400">
                <a:moveTo>
                  <a:pt x="0" y="25400"/>
                </a:moveTo>
                <a:lnTo>
                  <a:pt x="864029" y="25400"/>
                </a:lnTo>
                <a:lnTo>
                  <a:pt x="864029"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0" name="object 240"/>
          <p:cNvSpPr/>
          <p:nvPr/>
        </p:nvSpPr>
        <p:spPr>
          <a:xfrm>
            <a:off x="2416567" y="196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1" name="object 241"/>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2" name="object 242"/>
          <p:cNvSpPr/>
          <p:nvPr/>
        </p:nvSpPr>
        <p:spPr>
          <a:xfrm>
            <a:off x="3159076" y="189934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3" name="object 243"/>
          <p:cNvSpPr/>
          <p:nvPr/>
        </p:nvSpPr>
        <p:spPr>
          <a:xfrm>
            <a:off x="2455144" y="1903809"/>
            <a:ext cx="38843" cy="0"/>
          </a:xfrm>
          <a:custGeom>
            <a:avLst/>
            <a:gdLst/>
            <a:ahLst/>
            <a:cxnLst/>
            <a:rect l="l" t="t" r="r" b="b"/>
            <a:pathLst>
              <a:path w="55245">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44" name="object 244"/>
          <p:cNvSpPr/>
          <p:nvPr/>
        </p:nvSpPr>
        <p:spPr>
          <a:xfrm>
            <a:off x="2455131" y="189041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5" name="object 245"/>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6" name="object 246"/>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7" name="object 247"/>
          <p:cNvSpPr/>
          <p:nvPr/>
        </p:nvSpPr>
        <p:spPr>
          <a:xfrm>
            <a:off x="1799366" y="1935406"/>
            <a:ext cx="588466" cy="17859"/>
          </a:xfrm>
          <a:custGeom>
            <a:avLst/>
            <a:gdLst/>
            <a:ahLst/>
            <a:cxnLst/>
            <a:rect l="l" t="t" r="r" b="b"/>
            <a:pathLst>
              <a:path w="836929" h="25400">
                <a:moveTo>
                  <a:pt x="0" y="25400"/>
                </a:moveTo>
                <a:lnTo>
                  <a:pt x="836587" y="25400"/>
                </a:lnTo>
                <a:lnTo>
                  <a:pt x="836587"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8" name="object 248"/>
          <p:cNvSpPr/>
          <p:nvPr/>
        </p:nvSpPr>
        <p:spPr>
          <a:xfrm>
            <a:off x="4876628" y="1926140"/>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49" name="object 249"/>
          <p:cNvSpPr/>
          <p:nvPr/>
        </p:nvSpPr>
        <p:spPr>
          <a:xfrm>
            <a:off x="4894847" y="1685052"/>
            <a:ext cx="183505" cy="151805"/>
          </a:xfrm>
          <a:custGeom>
            <a:avLst/>
            <a:gdLst/>
            <a:ahLst/>
            <a:cxnLst/>
            <a:rect l="l" t="t" r="r" b="b"/>
            <a:pathLst>
              <a:path w="260984" h="215900">
                <a:moveTo>
                  <a:pt x="0" y="215900"/>
                </a:moveTo>
                <a:lnTo>
                  <a:pt x="260598" y="215900"/>
                </a:lnTo>
                <a:lnTo>
                  <a:pt x="260598" y="0"/>
                </a:lnTo>
                <a:lnTo>
                  <a:pt x="0" y="0"/>
                </a:lnTo>
                <a:lnTo>
                  <a:pt x="0" y="215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0" name="object 250"/>
          <p:cNvSpPr/>
          <p:nvPr/>
        </p:nvSpPr>
        <p:spPr>
          <a:xfrm>
            <a:off x="4894823" y="1671637"/>
            <a:ext cx="67866" cy="0"/>
          </a:xfrm>
          <a:custGeom>
            <a:avLst/>
            <a:gdLst/>
            <a:ahLst/>
            <a:cxnLst/>
            <a:rect l="l" t="t" r="r" b="b"/>
            <a:pathLst>
              <a:path w="96520">
                <a:moveTo>
                  <a:pt x="0" y="0"/>
                </a:moveTo>
                <a:lnTo>
                  <a:pt x="9600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51" name="object 251"/>
          <p:cNvSpPr/>
          <p:nvPr/>
        </p:nvSpPr>
        <p:spPr>
          <a:xfrm>
            <a:off x="4904498" y="1613596"/>
            <a:ext cx="58043" cy="44648"/>
          </a:xfrm>
          <a:custGeom>
            <a:avLst/>
            <a:gdLst/>
            <a:ahLst/>
            <a:cxnLst/>
            <a:rect l="l" t="t" r="r" b="b"/>
            <a:pathLst>
              <a:path w="82550" h="63500">
                <a:moveTo>
                  <a:pt x="0" y="63500"/>
                </a:moveTo>
                <a:lnTo>
                  <a:pt x="82287" y="63500"/>
                </a:lnTo>
                <a:lnTo>
                  <a:pt x="82287"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2" name="object 252"/>
          <p:cNvSpPr/>
          <p:nvPr/>
        </p:nvSpPr>
        <p:spPr>
          <a:xfrm>
            <a:off x="4904473" y="1600199"/>
            <a:ext cx="29021" cy="0"/>
          </a:xfrm>
          <a:custGeom>
            <a:avLst/>
            <a:gdLst/>
            <a:ahLst/>
            <a:cxnLst/>
            <a:rect l="l" t="t" r="r" b="b"/>
            <a:pathLst>
              <a:path w="41275">
                <a:moveTo>
                  <a:pt x="0" y="0"/>
                </a:moveTo>
                <a:lnTo>
                  <a:pt x="4114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53" name="object 253"/>
          <p:cNvSpPr/>
          <p:nvPr/>
        </p:nvSpPr>
        <p:spPr>
          <a:xfrm>
            <a:off x="4923806" y="1582340"/>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54" name="object 254"/>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5" name="object 255"/>
          <p:cNvSpPr/>
          <p:nvPr/>
        </p:nvSpPr>
        <p:spPr>
          <a:xfrm>
            <a:off x="1818695" y="1921668"/>
            <a:ext cx="559445" cy="0"/>
          </a:xfrm>
          <a:custGeom>
            <a:avLst/>
            <a:gdLst/>
            <a:ahLst/>
            <a:cxnLst/>
            <a:rect l="l" t="t" r="r" b="b"/>
            <a:pathLst>
              <a:path w="795654">
                <a:moveTo>
                  <a:pt x="0" y="0"/>
                </a:moveTo>
                <a:lnTo>
                  <a:pt x="7954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56" name="object 256"/>
          <p:cNvSpPr/>
          <p:nvPr/>
        </p:nvSpPr>
        <p:spPr>
          <a:xfrm>
            <a:off x="2339406" y="190827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7" name="object 257"/>
          <p:cNvSpPr/>
          <p:nvPr/>
        </p:nvSpPr>
        <p:spPr>
          <a:xfrm>
            <a:off x="2011545" y="1908273"/>
            <a:ext cx="38843" cy="8931"/>
          </a:xfrm>
          <a:custGeom>
            <a:avLst/>
            <a:gdLst/>
            <a:ahLst/>
            <a:cxnLst/>
            <a:rect l="l" t="t" r="r" b="b"/>
            <a:pathLst>
              <a:path w="55244" h="12700">
                <a:moveTo>
                  <a:pt x="0" y="12700"/>
                </a:moveTo>
                <a:lnTo>
                  <a:pt x="54844" y="12700"/>
                </a:lnTo>
                <a:lnTo>
                  <a:pt x="5484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8" name="object 258"/>
          <p:cNvSpPr/>
          <p:nvPr/>
        </p:nvSpPr>
        <p:spPr>
          <a:xfrm>
            <a:off x="1828326" y="1908273"/>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59" name="object 259"/>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0" name="object 260"/>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1" name="object 261"/>
          <p:cNvSpPr/>
          <p:nvPr/>
        </p:nvSpPr>
        <p:spPr>
          <a:xfrm>
            <a:off x="1519718" y="1908277"/>
            <a:ext cx="106263" cy="17859"/>
          </a:xfrm>
          <a:custGeom>
            <a:avLst/>
            <a:gdLst/>
            <a:ahLst/>
            <a:cxnLst/>
            <a:rect l="l" t="t" r="r" b="b"/>
            <a:pathLst>
              <a:path w="151130" h="25400">
                <a:moveTo>
                  <a:pt x="0" y="25400"/>
                </a:moveTo>
                <a:lnTo>
                  <a:pt x="150863" y="25400"/>
                </a:lnTo>
                <a:lnTo>
                  <a:pt x="15086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2" name="object 262"/>
          <p:cNvSpPr/>
          <p:nvPr/>
        </p:nvSpPr>
        <p:spPr>
          <a:xfrm>
            <a:off x="1529388" y="1899345"/>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3" name="object 263"/>
          <p:cNvSpPr/>
          <p:nvPr/>
        </p:nvSpPr>
        <p:spPr>
          <a:xfrm>
            <a:off x="1567964" y="1881486"/>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4" name="object 264"/>
          <p:cNvSpPr/>
          <p:nvPr/>
        </p:nvSpPr>
        <p:spPr>
          <a:xfrm>
            <a:off x="1567927" y="1863628"/>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5" name="object 265"/>
          <p:cNvSpPr/>
          <p:nvPr/>
        </p:nvSpPr>
        <p:spPr>
          <a:xfrm>
            <a:off x="1567951" y="1859160"/>
            <a:ext cx="9823" cy="0"/>
          </a:xfrm>
          <a:custGeom>
            <a:avLst/>
            <a:gdLst/>
            <a:ahLst/>
            <a:cxnLst/>
            <a:rect l="l" t="t" r="r" b="b"/>
            <a:pathLst>
              <a:path w="13969">
                <a:moveTo>
                  <a:pt x="0" y="0"/>
                </a:moveTo>
                <a:lnTo>
                  <a:pt x="1371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66" name="object 266"/>
          <p:cNvSpPr/>
          <p:nvPr/>
        </p:nvSpPr>
        <p:spPr>
          <a:xfrm>
            <a:off x="2011515" y="1872576"/>
            <a:ext cx="357188" cy="35719"/>
          </a:xfrm>
          <a:custGeom>
            <a:avLst/>
            <a:gdLst/>
            <a:ahLst/>
            <a:cxnLst/>
            <a:rect l="l" t="t" r="r" b="b"/>
            <a:pathLst>
              <a:path w="508000" h="50800">
                <a:moveTo>
                  <a:pt x="0" y="50800"/>
                </a:moveTo>
                <a:lnTo>
                  <a:pt x="507441" y="50800"/>
                </a:lnTo>
                <a:lnTo>
                  <a:pt x="507441"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7" name="object 267"/>
          <p:cNvSpPr/>
          <p:nvPr/>
        </p:nvSpPr>
        <p:spPr>
          <a:xfrm>
            <a:off x="1892410" y="1872576"/>
            <a:ext cx="35719" cy="35719"/>
          </a:xfrm>
          <a:custGeom>
            <a:avLst/>
            <a:gdLst/>
            <a:ahLst/>
            <a:cxnLst/>
            <a:rect l="l" t="t" r="r" b="b"/>
            <a:pathLst>
              <a:path w="50800" h="50800">
                <a:moveTo>
                  <a:pt x="0" y="50800"/>
                </a:moveTo>
                <a:lnTo>
                  <a:pt x="50800" y="50800"/>
                </a:lnTo>
                <a:lnTo>
                  <a:pt x="508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8" name="object 268"/>
          <p:cNvSpPr/>
          <p:nvPr/>
        </p:nvSpPr>
        <p:spPr>
          <a:xfrm>
            <a:off x="1895793" y="186362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69" name="object 269"/>
          <p:cNvSpPr/>
          <p:nvPr/>
        </p:nvSpPr>
        <p:spPr>
          <a:xfrm>
            <a:off x="1895840" y="1854695"/>
            <a:ext cx="9823" cy="0"/>
          </a:xfrm>
          <a:custGeom>
            <a:avLst/>
            <a:gdLst/>
            <a:ahLst/>
            <a:cxnLst/>
            <a:rect l="l" t="t" r="r" b="b"/>
            <a:pathLst>
              <a:path w="13969">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70" name="object 270"/>
          <p:cNvSpPr/>
          <p:nvPr/>
        </p:nvSpPr>
        <p:spPr>
          <a:xfrm>
            <a:off x="1538999" y="1895221"/>
            <a:ext cx="19645" cy="0"/>
          </a:xfrm>
          <a:custGeom>
            <a:avLst/>
            <a:gdLst/>
            <a:ahLst/>
            <a:cxnLst/>
            <a:rect l="l" t="t" r="r" b="b"/>
            <a:pathLst>
              <a:path w="27939">
                <a:moveTo>
                  <a:pt x="0" y="0"/>
                </a:moveTo>
                <a:lnTo>
                  <a:pt x="27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71" name="object 271"/>
          <p:cNvSpPr/>
          <p:nvPr/>
        </p:nvSpPr>
        <p:spPr>
          <a:xfrm>
            <a:off x="1847582" y="18904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2" name="object 272"/>
          <p:cNvSpPr/>
          <p:nvPr/>
        </p:nvSpPr>
        <p:spPr>
          <a:xfrm>
            <a:off x="1866899" y="187256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3" name="object 273"/>
          <p:cNvSpPr/>
          <p:nvPr/>
        </p:nvSpPr>
        <p:spPr>
          <a:xfrm>
            <a:off x="3159076" y="189041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4" name="object 274"/>
          <p:cNvSpPr/>
          <p:nvPr/>
        </p:nvSpPr>
        <p:spPr>
          <a:xfrm>
            <a:off x="2474392" y="18904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5" name="object 275"/>
          <p:cNvSpPr/>
          <p:nvPr/>
        </p:nvSpPr>
        <p:spPr>
          <a:xfrm>
            <a:off x="3146056" y="1854747"/>
            <a:ext cx="35719" cy="35719"/>
          </a:xfrm>
          <a:custGeom>
            <a:avLst/>
            <a:gdLst/>
            <a:ahLst/>
            <a:cxnLst/>
            <a:rect l="l" t="t" r="r" b="b"/>
            <a:pathLst>
              <a:path w="50800" h="50800">
                <a:moveTo>
                  <a:pt x="0" y="50800"/>
                </a:moveTo>
                <a:lnTo>
                  <a:pt x="50800" y="50800"/>
                </a:lnTo>
                <a:lnTo>
                  <a:pt x="508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6" name="object 276"/>
          <p:cNvSpPr/>
          <p:nvPr/>
        </p:nvSpPr>
        <p:spPr>
          <a:xfrm>
            <a:off x="2471019" y="1854747"/>
            <a:ext cx="35719" cy="35719"/>
          </a:xfrm>
          <a:custGeom>
            <a:avLst/>
            <a:gdLst/>
            <a:ahLst/>
            <a:cxnLst/>
            <a:rect l="l" t="t" r="r" b="b"/>
            <a:pathLst>
              <a:path w="50800" h="50800">
                <a:moveTo>
                  <a:pt x="0" y="50800"/>
                </a:moveTo>
                <a:lnTo>
                  <a:pt x="50800" y="50800"/>
                </a:lnTo>
                <a:lnTo>
                  <a:pt x="508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7" name="object 277"/>
          <p:cNvSpPr/>
          <p:nvPr/>
        </p:nvSpPr>
        <p:spPr>
          <a:xfrm>
            <a:off x="2493674" y="1649315"/>
            <a:ext cx="463004" cy="44648"/>
          </a:xfrm>
          <a:custGeom>
            <a:avLst/>
            <a:gdLst/>
            <a:ahLst/>
            <a:cxnLst/>
            <a:rect l="l" t="t" r="r" b="b"/>
            <a:pathLst>
              <a:path w="658495" h="63500">
                <a:moveTo>
                  <a:pt x="0" y="63500"/>
                </a:moveTo>
                <a:lnTo>
                  <a:pt x="658312" y="63500"/>
                </a:lnTo>
                <a:lnTo>
                  <a:pt x="658312"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8" name="object 278"/>
          <p:cNvSpPr/>
          <p:nvPr/>
        </p:nvSpPr>
        <p:spPr>
          <a:xfrm>
            <a:off x="2493672" y="1595741"/>
            <a:ext cx="453628" cy="53579"/>
          </a:xfrm>
          <a:custGeom>
            <a:avLst/>
            <a:gdLst/>
            <a:ahLst/>
            <a:cxnLst/>
            <a:rect l="l" t="t" r="r" b="b"/>
            <a:pathLst>
              <a:path w="645160" h="76200">
                <a:moveTo>
                  <a:pt x="0" y="76200"/>
                </a:moveTo>
                <a:lnTo>
                  <a:pt x="644591" y="76200"/>
                </a:lnTo>
                <a:lnTo>
                  <a:pt x="644591"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79" name="object 279"/>
          <p:cNvSpPr/>
          <p:nvPr/>
        </p:nvSpPr>
        <p:spPr>
          <a:xfrm>
            <a:off x="2782959" y="1542157"/>
            <a:ext cx="164306" cy="53579"/>
          </a:xfrm>
          <a:custGeom>
            <a:avLst/>
            <a:gdLst/>
            <a:ahLst/>
            <a:cxnLst/>
            <a:rect l="l" t="t" r="r" b="b"/>
            <a:pathLst>
              <a:path w="233679" h="76200">
                <a:moveTo>
                  <a:pt x="0" y="76200"/>
                </a:moveTo>
                <a:lnTo>
                  <a:pt x="233158" y="76200"/>
                </a:lnTo>
                <a:lnTo>
                  <a:pt x="233158"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0" name="object 280"/>
          <p:cNvSpPr/>
          <p:nvPr/>
        </p:nvSpPr>
        <p:spPr>
          <a:xfrm>
            <a:off x="2782959" y="1497508"/>
            <a:ext cx="154484" cy="44648"/>
          </a:xfrm>
          <a:custGeom>
            <a:avLst/>
            <a:gdLst/>
            <a:ahLst/>
            <a:cxnLst/>
            <a:rect l="l" t="t" r="r" b="b"/>
            <a:pathLst>
              <a:path w="219710" h="63500">
                <a:moveTo>
                  <a:pt x="0" y="63500"/>
                </a:moveTo>
                <a:lnTo>
                  <a:pt x="219438" y="63500"/>
                </a:lnTo>
                <a:lnTo>
                  <a:pt x="219438"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1" name="object 281"/>
          <p:cNvSpPr/>
          <p:nvPr/>
        </p:nvSpPr>
        <p:spPr>
          <a:xfrm>
            <a:off x="2792637" y="1493043"/>
            <a:ext cx="144661" cy="0"/>
          </a:xfrm>
          <a:custGeom>
            <a:avLst/>
            <a:gdLst/>
            <a:ahLst/>
            <a:cxnLst/>
            <a:rect l="l" t="t" r="r" b="b"/>
            <a:pathLst>
              <a:path w="205739">
                <a:moveTo>
                  <a:pt x="0" y="0"/>
                </a:moveTo>
                <a:lnTo>
                  <a:pt x="20571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82" name="object 282"/>
          <p:cNvSpPr/>
          <p:nvPr/>
        </p:nvSpPr>
        <p:spPr>
          <a:xfrm>
            <a:off x="2792634" y="1484113"/>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83" name="object 283"/>
          <p:cNvSpPr/>
          <p:nvPr/>
        </p:nvSpPr>
        <p:spPr>
          <a:xfrm>
            <a:off x="2792645" y="1475184"/>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84" name="object 284"/>
          <p:cNvSpPr/>
          <p:nvPr/>
        </p:nvSpPr>
        <p:spPr>
          <a:xfrm>
            <a:off x="2802279" y="1466255"/>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85" name="object 285"/>
          <p:cNvSpPr/>
          <p:nvPr/>
        </p:nvSpPr>
        <p:spPr>
          <a:xfrm>
            <a:off x="3756962" y="1881486"/>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6" name="object 286"/>
          <p:cNvSpPr/>
          <p:nvPr/>
        </p:nvSpPr>
        <p:spPr>
          <a:xfrm>
            <a:off x="3766569" y="1872554"/>
            <a:ext cx="48220" cy="8931"/>
          </a:xfrm>
          <a:custGeom>
            <a:avLst/>
            <a:gdLst/>
            <a:ahLst/>
            <a:cxnLst/>
            <a:rect l="l" t="t" r="r" b="b"/>
            <a:pathLst>
              <a:path w="68579" h="12700">
                <a:moveTo>
                  <a:pt x="0" y="12700"/>
                </a:moveTo>
                <a:lnTo>
                  <a:pt x="68585" y="12700"/>
                </a:lnTo>
                <a:lnTo>
                  <a:pt x="68585"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7" name="object 287"/>
          <p:cNvSpPr/>
          <p:nvPr/>
        </p:nvSpPr>
        <p:spPr>
          <a:xfrm>
            <a:off x="3766584" y="186362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8" name="object 288"/>
          <p:cNvSpPr/>
          <p:nvPr/>
        </p:nvSpPr>
        <p:spPr>
          <a:xfrm>
            <a:off x="3766595" y="1845767"/>
            <a:ext cx="9823" cy="0"/>
          </a:xfrm>
          <a:custGeom>
            <a:avLst/>
            <a:gdLst/>
            <a:ahLst/>
            <a:cxnLst/>
            <a:rect l="l" t="t" r="r" b="b"/>
            <a:pathLst>
              <a:path w="13970">
                <a:moveTo>
                  <a:pt x="0" y="0"/>
                </a:moveTo>
                <a:lnTo>
                  <a:pt x="137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89" name="object 289"/>
          <p:cNvSpPr/>
          <p:nvPr/>
        </p:nvSpPr>
        <p:spPr>
          <a:xfrm>
            <a:off x="1596868" y="1863969"/>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 name="object 290"/>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 name="object 291"/>
          <p:cNvSpPr/>
          <p:nvPr/>
        </p:nvSpPr>
        <p:spPr>
          <a:xfrm>
            <a:off x="1924758" y="1756520"/>
            <a:ext cx="58043" cy="35719"/>
          </a:xfrm>
          <a:custGeom>
            <a:avLst/>
            <a:gdLst/>
            <a:ahLst/>
            <a:cxnLst/>
            <a:rect l="l" t="t" r="r" b="b"/>
            <a:pathLst>
              <a:path w="82550" h="50800">
                <a:moveTo>
                  <a:pt x="0" y="50800"/>
                </a:moveTo>
                <a:lnTo>
                  <a:pt x="82285" y="50800"/>
                </a:lnTo>
                <a:lnTo>
                  <a:pt x="82285"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2" name="object 292"/>
          <p:cNvSpPr/>
          <p:nvPr/>
        </p:nvSpPr>
        <p:spPr>
          <a:xfrm>
            <a:off x="1924726" y="1720788"/>
            <a:ext cx="48220" cy="35719"/>
          </a:xfrm>
          <a:custGeom>
            <a:avLst/>
            <a:gdLst/>
            <a:ahLst/>
            <a:cxnLst/>
            <a:rect l="l" t="t" r="r" b="b"/>
            <a:pathLst>
              <a:path w="68580" h="50800">
                <a:moveTo>
                  <a:pt x="0" y="50800"/>
                </a:moveTo>
                <a:lnTo>
                  <a:pt x="68566" y="50800"/>
                </a:lnTo>
                <a:lnTo>
                  <a:pt x="68566"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 name="object 293"/>
          <p:cNvSpPr/>
          <p:nvPr/>
        </p:nvSpPr>
        <p:spPr>
          <a:xfrm>
            <a:off x="1953648" y="1640435"/>
            <a:ext cx="0" cy="80367"/>
          </a:xfrm>
          <a:custGeom>
            <a:avLst/>
            <a:gdLst/>
            <a:ahLst/>
            <a:cxnLst/>
            <a:rect l="l" t="t" r="r" b="b"/>
            <a:pathLst>
              <a:path h="114300">
                <a:moveTo>
                  <a:pt x="0" y="0"/>
                </a:moveTo>
                <a:lnTo>
                  <a:pt x="0" y="114300"/>
                </a:lnTo>
              </a:path>
            </a:pathLst>
          </a:custGeom>
          <a:ln w="54864">
            <a:solidFill>
              <a:srgbClr val="59D454"/>
            </a:solidFill>
          </a:ln>
        </p:spPr>
        <p:txBody>
          <a:bodyPr wrap="square" lIns="0" tIns="0" rIns="0" bIns="0" rtlCol="0"/>
          <a:lstStyle/>
          <a:p>
            <a:pPr defTabSz="641482"/>
            <a:endParaRPr smtClean="0">
              <a:solidFill>
                <a:prstClr val="black"/>
              </a:solidFill>
            </a:endParaRPr>
          </a:p>
        </p:txBody>
      </p:sp>
      <p:sp>
        <p:nvSpPr>
          <p:cNvPr id="294" name="object 294"/>
          <p:cNvSpPr/>
          <p:nvPr/>
        </p:nvSpPr>
        <p:spPr>
          <a:xfrm>
            <a:off x="1934393" y="1649313"/>
            <a:ext cx="19645" cy="0"/>
          </a:xfrm>
          <a:custGeom>
            <a:avLst/>
            <a:gdLst/>
            <a:ahLst/>
            <a:cxnLst/>
            <a:rect l="l" t="t" r="r" b="b"/>
            <a:pathLst>
              <a:path w="27939">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5" name="object 295"/>
          <p:cNvSpPr/>
          <p:nvPr/>
        </p:nvSpPr>
        <p:spPr>
          <a:xfrm>
            <a:off x="1934404" y="1631453"/>
            <a:ext cx="9823" cy="0"/>
          </a:xfrm>
          <a:custGeom>
            <a:avLst/>
            <a:gdLst/>
            <a:ahLst/>
            <a:cxnLst/>
            <a:rect l="l" t="t" r="r" b="b"/>
            <a:pathLst>
              <a:path w="13969">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6" name="object 296"/>
          <p:cNvSpPr/>
          <p:nvPr/>
        </p:nvSpPr>
        <p:spPr>
          <a:xfrm>
            <a:off x="2358698" y="1846111"/>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 name="object 297"/>
          <p:cNvSpPr/>
          <p:nvPr/>
        </p:nvSpPr>
        <p:spPr>
          <a:xfrm>
            <a:off x="3795512" y="184576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 name="object 298"/>
          <p:cNvSpPr/>
          <p:nvPr/>
        </p:nvSpPr>
        <p:spPr>
          <a:xfrm>
            <a:off x="3795536" y="1810076"/>
            <a:ext cx="9823" cy="35719"/>
          </a:xfrm>
          <a:custGeom>
            <a:avLst/>
            <a:gdLst/>
            <a:ahLst/>
            <a:cxnLst/>
            <a:rect l="l" t="t" r="r" b="b"/>
            <a:pathLst>
              <a:path w="13970" h="50800">
                <a:moveTo>
                  <a:pt x="0" y="50800"/>
                </a:moveTo>
                <a:lnTo>
                  <a:pt x="13719" y="50800"/>
                </a:lnTo>
                <a:lnTo>
                  <a:pt x="13719"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 name="object 299"/>
          <p:cNvSpPr/>
          <p:nvPr/>
        </p:nvSpPr>
        <p:spPr>
          <a:xfrm>
            <a:off x="2021167" y="182790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 name="object 300"/>
          <p:cNvSpPr/>
          <p:nvPr/>
        </p:nvSpPr>
        <p:spPr>
          <a:xfrm>
            <a:off x="2030837" y="181897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1" name="object 301"/>
          <p:cNvSpPr/>
          <p:nvPr/>
        </p:nvSpPr>
        <p:spPr>
          <a:xfrm>
            <a:off x="2050076" y="1774332"/>
            <a:ext cx="279946" cy="26789"/>
          </a:xfrm>
          <a:custGeom>
            <a:avLst/>
            <a:gdLst/>
            <a:ahLst/>
            <a:cxnLst/>
            <a:rect l="l" t="t" r="r" b="b"/>
            <a:pathLst>
              <a:path w="398145" h="38100">
                <a:moveTo>
                  <a:pt x="0" y="38100"/>
                </a:moveTo>
                <a:lnTo>
                  <a:pt x="397732" y="38100"/>
                </a:lnTo>
                <a:lnTo>
                  <a:pt x="397732"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 name="object 302"/>
          <p:cNvSpPr/>
          <p:nvPr/>
        </p:nvSpPr>
        <p:spPr>
          <a:xfrm>
            <a:off x="2050085" y="175647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3" name="object 303"/>
          <p:cNvSpPr/>
          <p:nvPr/>
        </p:nvSpPr>
        <p:spPr>
          <a:xfrm>
            <a:off x="2059755" y="1711821"/>
            <a:ext cx="9823" cy="44648"/>
          </a:xfrm>
          <a:custGeom>
            <a:avLst/>
            <a:gdLst/>
            <a:ahLst/>
            <a:cxnLst/>
            <a:rect l="l" t="t" r="r" b="b"/>
            <a:pathLst>
              <a:path w="13969" h="63500">
                <a:moveTo>
                  <a:pt x="0" y="63500"/>
                </a:moveTo>
                <a:lnTo>
                  <a:pt x="13719" y="63500"/>
                </a:lnTo>
                <a:lnTo>
                  <a:pt x="13719"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 name="object 304"/>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5" name="object 305"/>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6" name="object 306"/>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7" name="object 307"/>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8" name="object 308"/>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9" name="object 309"/>
          <p:cNvSpPr/>
          <p:nvPr/>
        </p:nvSpPr>
        <p:spPr>
          <a:xfrm>
            <a:off x="1240061" y="1792191"/>
            <a:ext cx="19645" cy="26789"/>
          </a:xfrm>
          <a:custGeom>
            <a:avLst/>
            <a:gdLst/>
            <a:ahLst/>
            <a:cxnLst/>
            <a:rect l="l" t="t" r="r" b="b"/>
            <a:pathLst>
              <a:path w="27939" h="38100">
                <a:moveTo>
                  <a:pt x="0" y="38100"/>
                </a:moveTo>
                <a:lnTo>
                  <a:pt x="27429" y="38100"/>
                </a:lnTo>
                <a:lnTo>
                  <a:pt x="27429"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0" name="object 310"/>
          <p:cNvSpPr/>
          <p:nvPr/>
        </p:nvSpPr>
        <p:spPr>
          <a:xfrm>
            <a:off x="1355778" y="1814512"/>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1" name="object 311"/>
          <p:cNvSpPr/>
          <p:nvPr/>
        </p:nvSpPr>
        <p:spPr>
          <a:xfrm>
            <a:off x="1365425" y="1801117"/>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2" name="object 312"/>
          <p:cNvSpPr/>
          <p:nvPr/>
        </p:nvSpPr>
        <p:spPr>
          <a:xfrm>
            <a:off x="1220790" y="1801461"/>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3" name="object 313"/>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4" name="object 314"/>
          <p:cNvSpPr/>
          <p:nvPr/>
        </p:nvSpPr>
        <p:spPr>
          <a:xfrm>
            <a:off x="1992239" y="1788065"/>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5" name="object 315"/>
          <p:cNvSpPr/>
          <p:nvPr/>
        </p:nvSpPr>
        <p:spPr>
          <a:xfrm>
            <a:off x="5290207" y="1711871"/>
            <a:ext cx="617488" cy="80367"/>
          </a:xfrm>
          <a:custGeom>
            <a:avLst/>
            <a:gdLst/>
            <a:ahLst/>
            <a:cxnLst/>
            <a:rect l="l" t="t" r="r" b="b"/>
            <a:pathLst>
              <a:path w="878204" h="114300">
                <a:moveTo>
                  <a:pt x="0" y="114300"/>
                </a:moveTo>
                <a:lnTo>
                  <a:pt x="877731" y="114300"/>
                </a:lnTo>
                <a:lnTo>
                  <a:pt x="877731" y="0"/>
                </a:lnTo>
                <a:lnTo>
                  <a:pt x="0" y="0"/>
                </a:lnTo>
                <a:lnTo>
                  <a:pt x="0" y="1143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6" name="object 316"/>
          <p:cNvSpPr/>
          <p:nvPr/>
        </p:nvSpPr>
        <p:spPr>
          <a:xfrm>
            <a:off x="5290249" y="1658241"/>
            <a:ext cx="58043" cy="53579"/>
          </a:xfrm>
          <a:custGeom>
            <a:avLst/>
            <a:gdLst/>
            <a:ahLst/>
            <a:cxnLst/>
            <a:rect l="l" t="t" r="r" b="b"/>
            <a:pathLst>
              <a:path w="82550" h="76200">
                <a:moveTo>
                  <a:pt x="0" y="76200"/>
                </a:moveTo>
                <a:lnTo>
                  <a:pt x="82287" y="76200"/>
                </a:lnTo>
                <a:lnTo>
                  <a:pt x="82287"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7" name="object 317"/>
          <p:cNvSpPr/>
          <p:nvPr/>
        </p:nvSpPr>
        <p:spPr>
          <a:xfrm>
            <a:off x="5309531" y="1640383"/>
            <a:ext cx="38843" cy="0"/>
          </a:xfrm>
          <a:custGeom>
            <a:avLst/>
            <a:gdLst/>
            <a:ahLst/>
            <a:cxnLst/>
            <a:rect l="l" t="t" r="r" b="b"/>
            <a:pathLst>
              <a:path w="55245">
                <a:moveTo>
                  <a:pt x="0" y="0"/>
                </a:moveTo>
                <a:lnTo>
                  <a:pt x="5486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8" name="object 318"/>
          <p:cNvSpPr/>
          <p:nvPr/>
        </p:nvSpPr>
        <p:spPr>
          <a:xfrm>
            <a:off x="5309496" y="1618059"/>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9" name="object 319"/>
          <p:cNvSpPr/>
          <p:nvPr/>
        </p:nvSpPr>
        <p:spPr>
          <a:xfrm>
            <a:off x="5314312" y="1551091"/>
            <a:ext cx="0" cy="62508"/>
          </a:xfrm>
          <a:custGeom>
            <a:avLst/>
            <a:gdLst/>
            <a:ahLst/>
            <a:cxnLst/>
            <a:rect l="l" t="t" r="r" b="b"/>
            <a:pathLst>
              <a:path h="88900">
                <a:moveTo>
                  <a:pt x="0" y="0"/>
                </a:moveTo>
                <a:lnTo>
                  <a:pt x="0" y="889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20" name="object 320"/>
          <p:cNvSpPr/>
          <p:nvPr/>
        </p:nvSpPr>
        <p:spPr>
          <a:xfrm>
            <a:off x="2098293" y="1676105"/>
            <a:ext cx="0" cy="98227"/>
          </a:xfrm>
          <a:custGeom>
            <a:avLst/>
            <a:gdLst/>
            <a:ahLst/>
            <a:cxnLst/>
            <a:rect l="l" t="t" r="r" b="b"/>
            <a:pathLst>
              <a:path h="139700">
                <a:moveTo>
                  <a:pt x="0" y="0"/>
                </a:moveTo>
                <a:lnTo>
                  <a:pt x="0" y="139700"/>
                </a:lnTo>
              </a:path>
            </a:pathLst>
          </a:custGeom>
          <a:ln w="54863">
            <a:solidFill>
              <a:srgbClr val="59D454"/>
            </a:solidFill>
          </a:ln>
        </p:spPr>
        <p:txBody>
          <a:bodyPr wrap="square" lIns="0" tIns="0" rIns="0" bIns="0" rtlCol="0"/>
          <a:lstStyle/>
          <a:p>
            <a:pPr defTabSz="641482"/>
            <a:endParaRPr smtClean="0">
              <a:solidFill>
                <a:prstClr val="black"/>
              </a:solidFill>
            </a:endParaRPr>
          </a:p>
        </p:txBody>
      </p:sp>
      <p:sp>
        <p:nvSpPr>
          <p:cNvPr id="321" name="object 321"/>
          <p:cNvSpPr/>
          <p:nvPr/>
        </p:nvSpPr>
        <p:spPr>
          <a:xfrm>
            <a:off x="2088698" y="1667172"/>
            <a:ext cx="29021" cy="0"/>
          </a:xfrm>
          <a:custGeom>
            <a:avLst/>
            <a:gdLst/>
            <a:ahLst/>
            <a:cxnLst/>
            <a:rect l="l" t="t" r="r" b="b"/>
            <a:pathLst>
              <a:path w="41275">
                <a:moveTo>
                  <a:pt x="0" y="0"/>
                </a:moveTo>
                <a:lnTo>
                  <a:pt x="4114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2" name="object 322"/>
          <p:cNvSpPr/>
          <p:nvPr/>
        </p:nvSpPr>
        <p:spPr>
          <a:xfrm>
            <a:off x="2098299" y="1595735"/>
            <a:ext cx="0" cy="62508"/>
          </a:xfrm>
          <a:custGeom>
            <a:avLst/>
            <a:gdLst/>
            <a:ahLst/>
            <a:cxnLst/>
            <a:rect l="l" t="t" r="r" b="b"/>
            <a:pathLst>
              <a:path h="88900">
                <a:moveTo>
                  <a:pt x="0" y="0"/>
                </a:moveTo>
                <a:lnTo>
                  <a:pt x="0" y="88900"/>
                </a:lnTo>
              </a:path>
            </a:pathLst>
          </a:custGeom>
          <a:ln w="27440">
            <a:solidFill>
              <a:srgbClr val="59D454"/>
            </a:solidFill>
          </a:ln>
        </p:spPr>
        <p:txBody>
          <a:bodyPr wrap="square" lIns="0" tIns="0" rIns="0" bIns="0" rtlCol="0"/>
          <a:lstStyle/>
          <a:p>
            <a:pPr defTabSz="641482"/>
            <a:endParaRPr smtClean="0">
              <a:solidFill>
                <a:prstClr val="black"/>
              </a:solidFill>
            </a:endParaRPr>
          </a:p>
        </p:txBody>
      </p:sp>
      <p:sp>
        <p:nvSpPr>
          <p:cNvPr id="323" name="object 323"/>
          <p:cNvSpPr/>
          <p:nvPr/>
        </p:nvSpPr>
        <p:spPr>
          <a:xfrm>
            <a:off x="2127228" y="1747540"/>
            <a:ext cx="202704" cy="26789"/>
          </a:xfrm>
          <a:custGeom>
            <a:avLst/>
            <a:gdLst/>
            <a:ahLst/>
            <a:cxnLst/>
            <a:rect l="l" t="t" r="r" b="b"/>
            <a:pathLst>
              <a:path w="288289" h="38100">
                <a:moveTo>
                  <a:pt x="0" y="38100"/>
                </a:moveTo>
                <a:lnTo>
                  <a:pt x="288004" y="38100"/>
                </a:lnTo>
                <a:lnTo>
                  <a:pt x="288004"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4" name="object 324"/>
          <p:cNvSpPr/>
          <p:nvPr/>
        </p:nvSpPr>
        <p:spPr>
          <a:xfrm>
            <a:off x="2136943" y="1729685"/>
            <a:ext cx="192881" cy="17859"/>
          </a:xfrm>
          <a:custGeom>
            <a:avLst/>
            <a:gdLst/>
            <a:ahLst/>
            <a:cxnLst/>
            <a:rect l="l" t="t" r="r" b="b"/>
            <a:pathLst>
              <a:path w="274320" h="25400">
                <a:moveTo>
                  <a:pt x="0" y="25400"/>
                </a:moveTo>
                <a:lnTo>
                  <a:pt x="274283" y="25400"/>
                </a:lnTo>
                <a:lnTo>
                  <a:pt x="27428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5" name="object 325"/>
          <p:cNvSpPr/>
          <p:nvPr/>
        </p:nvSpPr>
        <p:spPr>
          <a:xfrm>
            <a:off x="2136944" y="1725215"/>
            <a:ext cx="183505" cy="0"/>
          </a:xfrm>
          <a:custGeom>
            <a:avLst/>
            <a:gdLst/>
            <a:ahLst/>
            <a:cxnLst/>
            <a:rect l="l" t="t" r="r" b="b"/>
            <a:pathLst>
              <a:path w="260985">
                <a:moveTo>
                  <a:pt x="0" y="0"/>
                </a:moveTo>
                <a:lnTo>
                  <a:pt x="26057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6" name="object 326"/>
          <p:cNvSpPr/>
          <p:nvPr/>
        </p:nvSpPr>
        <p:spPr>
          <a:xfrm>
            <a:off x="2136876" y="1693964"/>
            <a:ext cx="173682" cy="26789"/>
          </a:xfrm>
          <a:custGeom>
            <a:avLst/>
            <a:gdLst/>
            <a:ahLst/>
            <a:cxnLst/>
            <a:rect l="l" t="t" r="r" b="b"/>
            <a:pathLst>
              <a:path w="247014" h="38100">
                <a:moveTo>
                  <a:pt x="0" y="38100"/>
                </a:moveTo>
                <a:lnTo>
                  <a:pt x="246860" y="38100"/>
                </a:lnTo>
                <a:lnTo>
                  <a:pt x="24686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7" name="object 327"/>
          <p:cNvSpPr/>
          <p:nvPr/>
        </p:nvSpPr>
        <p:spPr>
          <a:xfrm>
            <a:off x="2136942" y="1604700"/>
            <a:ext cx="9823" cy="89297"/>
          </a:xfrm>
          <a:custGeom>
            <a:avLst/>
            <a:gdLst/>
            <a:ahLst/>
            <a:cxnLst/>
            <a:rect l="l" t="t" r="r" b="b"/>
            <a:pathLst>
              <a:path w="13969" h="127000">
                <a:moveTo>
                  <a:pt x="0" y="127000"/>
                </a:moveTo>
                <a:lnTo>
                  <a:pt x="13702" y="127000"/>
                </a:lnTo>
                <a:lnTo>
                  <a:pt x="13702" y="0"/>
                </a:lnTo>
                <a:lnTo>
                  <a:pt x="0" y="0"/>
                </a:lnTo>
                <a:lnTo>
                  <a:pt x="0" y="127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8" name="object 328"/>
          <p:cNvSpPr/>
          <p:nvPr/>
        </p:nvSpPr>
        <p:spPr>
          <a:xfrm>
            <a:off x="2136875" y="1586805"/>
            <a:ext cx="154484" cy="0"/>
          </a:xfrm>
          <a:custGeom>
            <a:avLst/>
            <a:gdLst/>
            <a:ahLst/>
            <a:cxnLst/>
            <a:rect l="l" t="t" r="r" b="b"/>
            <a:pathLst>
              <a:path w="219710">
                <a:moveTo>
                  <a:pt x="0" y="0"/>
                </a:moveTo>
                <a:lnTo>
                  <a:pt x="219436"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9" name="object 329"/>
          <p:cNvSpPr/>
          <p:nvPr/>
        </p:nvSpPr>
        <p:spPr>
          <a:xfrm>
            <a:off x="2146578" y="1524300"/>
            <a:ext cx="144661" cy="44648"/>
          </a:xfrm>
          <a:custGeom>
            <a:avLst/>
            <a:gdLst/>
            <a:ahLst/>
            <a:cxnLst/>
            <a:rect l="l" t="t" r="r" b="b"/>
            <a:pathLst>
              <a:path w="205739" h="63500">
                <a:moveTo>
                  <a:pt x="0" y="63500"/>
                </a:moveTo>
                <a:lnTo>
                  <a:pt x="205734" y="63500"/>
                </a:lnTo>
                <a:lnTo>
                  <a:pt x="205734"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30" name="object 330"/>
          <p:cNvSpPr/>
          <p:nvPr/>
        </p:nvSpPr>
        <p:spPr>
          <a:xfrm>
            <a:off x="2146578" y="1506439"/>
            <a:ext cx="135285" cy="0"/>
          </a:xfrm>
          <a:custGeom>
            <a:avLst/>
            <a:gdLst/>
            <a:ahLst/>
            <a:cxnLst/>
            <a:rect l="l" t="t" r="r" b="b"/>
            <a:pathLst>
              <a:path w="192405">
                <a:moveTo>
                  <a:pt x="0" y="0"/>
                </a:moveTo>
                <a:lnTo>
                  <a:pt x="19201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31" name="object 331"/>
          <p:cNvSpPr/>
          <p:nvPr/>
        </p:nvSpPr>
        <p:spPr>
          <a:xfrm>
            <a:off x="2146510" y="1475184"/>
            <a:ext cx="125462" cy="0"/>
          </a:xfrm>
          <a:custGeom>
            <a:avLst/>
            <a:gdLst/>
            <a:ahLst/>
            <a:cxnLst/>
            <a:rect l="l" t="t" r="r" b="b"/>
            <a:pathLst>
              <a:path w="178435">
                <a:moveTo>
                  <a:pt x="0" y="0"/>
                </a:moveTo>
                <a:lnTo>
                  <a:pt x="17829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32" name="object 332"/>
          <p:cNvSpPr/>
          <p:nvPr/>
        </p:nvSpPr>
        <p:spPr>
          <a:xfrm>
            <a:off x="2223663" y="1457324"/>
            <a:ext cx="48220" cy="0"/>
          </a:xfrm>
          <a:custGeom>
            <a:avLst/>
            <a:gdLst/>
            <a:ahLst/>
            <a:cxnLst/>
            <a:rect l="l" t="t" r="r" b="b"/>
            <a:pathLst>
              <a:path w="68580">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3" name="object 333"/>
          <p:cNvSpPr/>
          <p:nvPr/>
        </p:nvSpPr>
        <p:spPr>
          <a:xfrm>
            <a:off x="2233365" y="1448395"/>
            <a:ext cx="38843" cy="0"/>
          </a:xfrm>
          <a:custGeom>
            <a:avLst/>
            <a:gdLst/>
            <a:ahLst/>
            <a:cxnLst/>
            <a:rect l="l" t="t" r="r" b="b"/>
            <a:pathLst>
              <a:path w="55244">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4" name="object 334"/>
          <p:cNvSpPr/>
          <p:nvPr/>
        </p:nvSpPr>
        <p:spPr>
          <a:xfrm>
            <a:off x="2233346" y="1430535"/>
            <a:ext cx="29021" cy="0"/>
          </a:xfrm>
          <a:custGeom>
            <a:avLst/>
            <a:gdLst/>
            <a:ahLst/>
            <a:cxnLst/>
            <a:rect l="l" t="t" r="r" b="b"/>
            <a:pathLst>
              <a:path w="41275">
                <a:moveTo>
                  <a:pt x="0" y="0"/>
                </a:moveTo>
                <a:lnTo>
                  <a:pt x="4114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35" name="object 335"/>
          <p:cNvSpPr/>
          <p:nvPr/>
        </p:nvSpPr>
        <p:spPr>
          <a:xfrm>
            <a:off x="2233345" y="1412676"/>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6" name="object 336"/>
          <p:cNvSpPr/>
          <p:nvPr/>
        </p:nvSpPr>
        <p:spPr>
          <a:xfrm>
            <a:off x="2247768" y="1363567"/>
            <a:ext cx="0" cy="44648"/>
          </a:xfrm>
          <a:custGeom>
            <a:avLst/>
            <a:gdLst/>
            <a:ahLst/>
            <a:cxnLst/>
            <a:rect l="l" t="t" r="r" b="b"/>
            <a:pathLst>
              <a:path h="63500">
                <a:moveTo>
                  <a:pt x="0" y="0"/>
                </a:moveTo>
                <a:lnTo>
                  <a:pt x="0" y="635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37" name="object 337"/>
          <p:cNvSpPr/>
          <p:nvPr/>
        </p:nvSpPr>
        <p:spPr>
          <a:xfrm>
            <a:off x="5164843" y="1658247"/>
            <a:ext cx="116086" cy="62508"/>
          </a:xfrm>
          <a:custGeom>
            <a:avLst/>
            <a:gdLst/>
            <a:ahLst/>
            <a:cxnLst/>
            <a:rect l="l" t="t" r="r" b="b"/>
            <a:pathLst>
              <a:path w="165100" h="88900">
                <a:moveTo>
                  <a:pt x="0" y="88900"/>
                </a:moveTo>
                <a:lnTo>
                  <a:pt x="164572" y="88900"/>
                </a:lnTo>
                <a:lnTo>
                  <a:pt x="164572"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38" name="object 338"/>
          <p:cNvSpPr/>
          <p:nvPr/>
        </p:nvSpPr>
        <p:spPr>
          <a:xfrm>
            <a:off x="5164852" y="1653777"/>
            <a:ext cx="106263" cy="0"/>
          </a:xfrm>
          <a:custGeom>
            <a:avLst/>
            <a:gdLst/>
            <a:ahLst/>
            <a:cxnLst/>
            <a:rect l="l" t="t" r="r" b="b"/>
            <a:pathLst>
              <a:path w="151129">
                <a:moveTo>
                  <a:pt x="0" y="0"/>
                </a:moveTo>
                <a:lnTo>
                  <a:pt x="15085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9" name="object 339"/>
          <p:cNvSpPr/>
          <p:nvPr/>
        </p:nvSpPr>
        <p:spPr>
          <a:xfrm>
            <a:off x="5179308" y="1604664"/>
            <a:ext cx="0" cy="44648"/>
          </a:xfrm>
          <a:custGeom>
            <a:avLst/>
            <a:gdLst/>
            <a:ahLst/>
            <a:cxnLst/>
            <a:rect l="l" t="t" r="r" b="b"/>
            <a:pathLst>
              <a:path h="63500">
                <a:moveTo>
                  <a:pt x="0" y="0"/>
                </a:moveTo>
                <a:lnTo>
                  <a:pt x="0" y="635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40" name="object 340"/>
          <p:cNvSpPr/>
          <p:nvPr/>
        </p:nvSpPr>
        <p:spPr>
          <a:xfrm>
            <a:off x="5164872" y="1600199"/>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41" name="object 341"/>
          <p:cNvSpPr/>
          <p:nvPr/>
        </p:nvSpPr>
        <p:spPr>
          <a:xfrm>
            <a:off x="4017295" y="1702891"/>
            <a:ext cx="414784" cy="0"/>
          </a:xfrm>
          <a:custGeom>
            <a:avLst/>
            <a:gdLst/>
            <a:ahLst/>
            <a:cxnLst/>
            <a:rect l="l" t="t" r="r" b="b"/>
            <a:pathLst>
              <a:path w="589914">
                <a:moveTo>
                  <a:pt x="0" y="0"/>
                </a:moveTo>
                <a:lnTo>
                  <a:pt x="5897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42" name="object 342"/>
          <p:cNvSpPr/>
          <p:nvPr/>
        </p:nvSpPr>
        <p:spPr>
          <a:xfrm>
            <a:off x="4026942" y="1680567"/>
            <a:ext cx="405408" cy="0"/>
          </a:xfrm>
          <a:custGeom>
            <a:avLst/>
            <a:gdLst/>
            <a:ahLst/>
            <a:cxnLst/>
            <a:rect l="l" t="t" r="r" b="b"/>
            <a:pathLst>
              <a:path w="576579">
                <a:moveTo>
                  <a:pt x="0" y="0"/>
                </a:moveTo>
                <a:lnTo>
                  <a:pt x="576025"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43" name="object 343"/>
          <p:cNvSpPr/>
          <p:nvPr/>
        </p:nvSpPr>
        <p:spPr>
          <a:xfrm>
            <a:off x="4026970" y="1613597"/>
            <a:ext cx="96441" cy="53579"/>
          </a:xfrm>
          <a:custGeom>
            <a:avLst/>
            <a:gdLst/>
            <a:ahLst/>
            <a:cxnLst/>
            <a:rect l="l" t="t" r="r" b="b"/>
            <a:pathLst>
              <a:path w="137160" h="76200">
                <a:moveTo>
                  <a:pt x="0" y="76200"/>
                </a:moveTo>
                <a:lnTo>
                  <a:pt x="137149" y="76200"/>
                </a:lnTo>
                <a:lnTo>
                  <a:pt x="137149"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44" name="object 344"/>
          <p:cNvSpPr/>
          <p:nvPr/>
        </p:nvSpPr>
        <p:spPr>
          <a:xfrm>
            <a:off x="4036590" y="1609129"/>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45" name="object 345"/>
          <p:cNvSpPr/>
          <p:nvPr/>
        </p:nvSpPr>
        <p:spPr>
          <a:xfrm>
            <a:off x="4036615" y="1595735"/>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46" name="object 346"/>
          <p:cNvSpPr/>
          <p:nvPr/>
        </p:nvSpPr>
        <p:spPr>
          <a:xfrm>
            <a:off x="4441594" y="1640413"/>
            <a:ext cx="154484" cy="71439"/>
          </a:xfrm>
          <a:custGeom>
            <a:avLst/>
            <a:gdLst/>
            <a:ahLst/>
            <a:cxnLst/>
            <a:rect l="l" t="t" r="r" b="b"/>
            <a:pathLst>
              <a:path w="219709" h="101600">
                <a:moveTo>
                  <a:pt x="0" y="101600"/>
                </a:moveTo>
                <a:lnTo>
                  <a:pt x="219438" y="101600"/>
                </a:lnTo>
                <a:lnTo>
                  <a:pt x="219438"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47" name="object 347"/>
          <p:cNvSpPr/>
          <p:nvPr/>
        </p:nvSpPr>
        <p:spPr>
          <a:xfrm>
            <a:off x="4441595" y="1626988"/>
            <a:ext cx="87064" cy="0"/>
          </a:xfrm>
          <a:custGeom>
            <a:avLst/>
            <a:gdLst/>
            <a:ahLst/>
            <a:cxnLst/>
            <a:rect l="l" t="t" r="r" b="b"/>
            <a:pathLst>
              <a:path w="123825">
                <a:moveTo>
                  <a:pt x="0" y="0"/>
                </a:moveTo>
                <a:lnTo>
                  <a:pt x="12343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48" name="object 348"/>
          <p:cNvSpPr/>
          <p:nvPr/>
        </p:nvSpPr>
        <p:spPr>
          <a:xfrm>
            <a:off x="4451245" y="1609129"/>
            <a:ext cx="77242" cy="0"/>
          </a:xfrm>
          <a:custGeom>
            <a:avLst/>
            <a:gdLst/>
            <a:ahLst/>
            <a:cxnLst/>
            <a:rect l="l" t="t" r="r" b="b"/>
            <a:pathLst>
              <a:path w="109854">
                <a:moveTo>
                  <a:pt x="0" y="0"/>
                </a:moveTo>
                <a:lnTo>
                  <a:pt x="109708"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49" name="object 349"/>
          <p:cNvSpPr/>
          <p:nvPr/>
        </p:nvSpPr>
        <p:spPr>
          <a:xfrm>
            <a:off x="4451309" y="1591271"/>
            <a:ext cx="58043" cy="0"/>
          </a:xfrm>
          <a:custGeom>
            <a:avLst/>
            <a:gdLst/>
            <a:ahLst/>
            <a:cxnLst/>
            <a:rect l="l" t="t" r="r" b="b"/>
            <a:pathLst>
              <a:path w="82550">
                <a:moveTo>
                  <a:pt x="0" y="0"/>
                </a:moveTo>
                <a:lnTo>
                  <a:pt x="82287"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50" name="object 350"/>
          <p:cNvSpPr/>
          <p:nvPr/>
        </p:nvSpPr>
        <p:spPr>
          <a:xfrm>
            <a:off x="4451310" y="1568945"/>
            <a:ext cx="38843" cy="0"/>
          </a:xfrm>
          <a:custGeom>
            <a:avLst/>
            <a:gdLst/>
            <a:ahLst/>
            <a:cxnLst/>
            <a:rect l="l" t="t" r="r" b="b"/>
            <a:pathLst>
              <a:path w="55245">
                <a:moveTo>
                  <a:pt x="0" y="0"/>
                </a:moveTo>
                <a:lnTo>
                  <a:pt x="5486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51" name="object 351"/>
          <p:cNvSpPr/>
          <p:nvPr/>
        </p:nvSpPr>
        <p:spPr>
          <a:xfrm>
            <a:off x="4451289" y="1546621"/>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52" name="object 352"/>
          <p:cNvSpPr/>
          <p:nvPr/>
        </p:nvSpPr>
        <p:spPr>
          <a:xfrm>
            <a:off x="4460956" y="1528763"/>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53" name="object 353"/>
          <p:cNvSpPr/>
          <p:nvPr/>
        </p:nvSpPr>
        <p:spPr>
          <a:xfrm>
            <a:off x="5357720" y="1693961"/>
            <a:ext cx="550069" cy="0"/>
          </a:xfrm>
          <a:custGeom>
            <a:avLst/>
            <a:gdLst/>
            <a:ahLst/>
            <a:cxnLst/>
            <a:rect l="l" t="t" r="r" b="b"/>
            <a:pathLst>
              <a:path w="782320">
                <a:moveTo>
                  <a:pt x="0" y="0"/>
                </a:moveTo>
                <a:lnTo>
                  <a:pt x="781742"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54" name="object 354"/>
          <p:cNvSpPr/>
          <p:nvPr/>
        </p:nvSpPr>
        <p:spPr>
          <a:xfrm>
            <a:off x="5357700" y="1662707"/>
            <a:ext cx="328166" cy="0"/>
          </a:xfrm>
          <a:custGeom>
            <a:avLst/>
            <a:gdLst/>
            <a:ahLst/>
            <a:cxnLst/>
            <a:rect l="l" t="t" r="r" b="b"/>
            <a:pathLst>
              <a:path w="466725">
                <a:moveTo>
                  <a:pt x="0" y="0"/>
                </a:moveTo>
                <a:lnTo>
                  <a:pt x="46631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55" name="object 355"/>
          <p:cNvSpPr/>
          <p:nvPr/>
        </p:nvSpPr>
        <p:spPr>
          <a:xfrm>
            <a:off x="5367357" y="1644848"/>
            <a:ext cx="318343" cy="0"/>
          </a:xfrm>
          <a:custGeom>
            <a:avLst/>
            <a:gdLst/>
            <a:ahLst/>
            <a:cxnLst/>
            <a:rect l="l" t="t" r="r" b="b"/>
            <a:pathLst>
              <a:path w="452754">
                <a:moveTo>
                  <a:pt x="0" y="0"/>
                </a:moveTo>
                <a:lnTo>
                  <a:pt x="45259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56" name="object 356"/>
          <p:cNvSpPr/>
          <p:nvPr/>
        </p:nvSpPr>
        <p:spPr>
          <a:xfrm>
            <a:off x="5377017" y="1635919"/>
            <a:ext cx="308967" cy="0"/>
          </a:xfrm>
          <a:custGeom>
            <a:avLst/>
            <a:gdLst/>
            <a:ahLst/>
            <a:cxnLst/>
            <a:rect l="l" t="t" r="r" b="b"/>
            <a:pathLst>
              <a:path w="439420">
                <a:moveTo>
                  <a:pt x="0" y="0"/>
                </a:moveTo>
                <a:lnTo>
                  <a:pt x="43887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57" name="object 357"/>
          <p:cNvSpPr/>
          <p:nvPr/>
        </p:nvSpPr>
        <p:spPr>
          <a:xfrm>
            <a:off x="5377027" y="1626988"/>
            <a:ext cx="192881" cy="0"/>
          </a:xfrm>
          <a:custGeom>
            <a:avLst/>
            <a:gdLst/>
            <a:ahLst/>
            <a:cxnLst/>
            <a:rect l="l" t="t" r="r" b="b"/>
            <a:pathLst>
              <a:path w="274320">
                <a:moveTo>
                  <a:pt x="0" y="0"/>
                </a:moveTo>
                <a:lnTo>
                  <a:pt x="27428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58" name="object 358"/>
          <p:cNvSpPr/>
          <p:nvPr/>
        </p:nvSpPr>
        <p:spPr>
          <a:xfrm>
            <a:off x="5377036" y="1618059"/>
            <a:ext cx="38843" cy="0"/>
          </a:xfrm>
          <a:custGeom>
            <a:avLst/>
            <a:gdLst/>
            <a:ahLst/>
            <a:cxnLst/>
            <a:rect l="l" t="t" r="r" b="b"/>
            <a:pathLst>
              <a:path w="55245">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59" name="object 359"/>
          <p:cNvSpPr/>
          <p:nvPr/>
        </p:nvSpPr>
        <p:spPr>
          <a:xfrm>
            <a:off x="5386631" y="1600199"/>
            <a:ext cx="29021" cy="0"/>
          </a:xfrm>
          <a:custGeom>
            <a:avLst/>
            <a:gdLst/>
            <a:ahLst/>
            <a:cxnLst/>
            <a:rect l="l" t="t" r="r" b="b"/>
            <a:pathLst>
              <a:path w="41275">
                <a:moveTo>
                  <a:pt x="0" y="0"/>
                </a:moveTo>
                <a:lnTo>
                  <a:pt x="4116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60" name="object 360"/>
          <p:cNvSpPr/>
          <p:nvPr/>
        </p:nvSpPr>
        <p:spPr>
          <a:xfrm>
            <a:off x="5396291" y="1582340"/>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61" name="object 361"/>
          <p:cNvSpPr/>
          <p:nvPr/>
        </p:nvSpPr>
        <p:spPr>
          <a:xfrm>
            <a:off x="3872702" y="1693961"/>
            <a:ext cx="135285" cy="0"/>
          </a:xfrm>
          <a:custGeom>
            <a:avLst/>
            <a:gdLst/>
            <a:ahLst/>
            <a:cxnLst/>
            <a:rect l="l" t="t" r="r" b="b"/>
            <a:pathLst>
              <a:path w="192404">
                <a:moveTo>
                  <a:pt x="0" y="0"/>
                </a:moveTo>
                <a:lnTo>
                  <a:pt x="19199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62" name="object 362"/>
          <p:cNvSpPr/>
          <p:nvPr/>
        </p:nvSpPr>
        <p:spPr>
          <a:xfrm>
            <a:off x="3872650" y="1671637"/>
            <a:ext cx="125462" cy="0"/>
          </a:xfrm>
          <a:custGeom>
            <a:avLst/>
            <a:gdLst/>
            <a:ahLst/>
            <a:cxnLst/>
            <a:rect l="l" t="t" r="r" b="b"/>
            <a:pathLst>
              <a:path w="178435">
                <a:moveTo>
                  <a:pt x="0" y="0"/>
                </a:moveTo>
                <a:lnTo>
                  <a:pt x="17829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63" name="object 363"/>
          <p:cNvSpPr/>
          <p:nvPr/>
        </p:nvSpPr>
        <p:spPr>
          <a:xfrm>
            <a:off x="3872649" y="1644848"/>
            <a:ext cx="116086" cy="0"/>
          </a:xfrm>
          <a:custGeom>
            <a:avLst/>
            <a:gdLst/>
            <a:ahLst/>
            <a:cxnLst/>
            <a:rect l="l" t="t" r="r" b="b"/>
            <a:pathLst>
              <a:path w="165100">
                <a:moveTo>
                  <a:pt x="0" y="0"/>
                </a:moveTo>
                <a:lnTo>
                  <a:pt x="16457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64" name="object 364"/>
          <p:cNvSpPr/>
          <p:nvPr/>
        </p:nvSpPr>
        <p:spPr>
          <a:xfrm>
            <a:off x="3872677" y="1618059"/>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65" name="object 365"/>
          <p:cNvSpPr/>
          <p:nvPr/>
        </p:nvSpPr>
        <p:spPr>
          <a:xfrm>
            <a:off x="4981616" y="1631457"/>
            <a:ext cx="0" cy="53579"/>
          </a:xfrm>
          <a:custGeom>
            <a:avLst/>
            <a:gdLst/>
            <a:ahLst/>
            <a:cxnLst/>
            <a:rect l="l" t="t" r="r" b="b"/>
            <a:pathLst>
              <a:path h="76200">
                <a:moveTo>
                  <a:pt x="0" y="0"/>
                </a:moveTo>
                <a:lnTo>
                  <a:pt x="0" y="762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66" name="object 366"/>
          <p:cNvSpPr/>
          <p:nvPr/>
        </p:nvSpPr>
        <p:spPr>
          <a:xfrm>
            <a:off x="4972013" y="1626988"/>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67" name="object 367"/>
          <p:cNvSpPr/>
          <p:nvPr/>
        </p:nvSpPr>
        <p:spPr>
          <a:xfrm>
            <a:off x="5000907" y="1676103"/>
            <a:ext cx="77242" cy="0"/>
          </a:xfrm>
          <a:custGeom>
            <a:avLst/>
            <a:gdLst/>
            <a:ahLst/>
            <a:cxnLst/>
            <a:rect l="l" t="t" r="r" b="b"/>
            <a:pathLst>
              <a:path w="109854">
                <a:moveTo>
                  <a:pt x="0" y="0"/>
                </a:moveTo>
                <a:lnTo>
                  <a:pt x="10972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68" name="object 368"/>
          <p:cNvSpPr/>
          <p:nvPr/>
        </p:nvSpPr>
        <p:spPr>
          <a:xfrm>
            <a:off x="5000905" y="1662707"/>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69" name="object 369"/>
          <p:cNvSpPr/>
          <p:nvPr/>
        </p:nvSpPr>
        <p:spPr>
          <a:xfrm>
            <a:off x="5010580" y="1644848"/>
            <a:ext cx="58043" cy="0"/>
          </a:xfrm>
          <a:custGeom>
            <a:avLst/>
            <a:gdLst/>
            <a:ahLst/>
            <a:cxnLst/>
            <a:rect l="l" t="t" r="r" b="b"/>
            <a:pathLst>
              <a:path w="82550">
                <a:moveTo>
                  <a:pt x="0" y="0"/>
                </a:moveTo>
                <a:lnTo>
                  <a:pt x="82285"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70" name="object 370"/>
          <p:cNvSpPr/>
          <p:nvPr/>
        </p:nvSpPr>
        <p:spPr>
          <a:xfrm>
            <a:off x="5010552" y="1618059"/>
            <a:ext cx="48220" cy="0"/>
          </a:xfrm>
          <a:custGeom>
            <a:avLst/>
            <a:gdLst/>
            <a:ahLst/>
            <a:cxnLst/>
            <a:rect l="l" t="t" r="r" b="b"/>
            <a:pathLst>
              <a:path w="68579">
                <a:moveTo>
                  <a:pt x="0" y="0"/>
                </a:moveTo>
                <a:lnTo>
                  <a:pt x="6856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71" name="object 371"/>
          <p:cNvSpPr/>
          <p:nvPr/>
        </p:nvSpPr>
        <p:spPr>
          <a:xfrm>
            <a:off x="5010583" y="1595735"/>
            <a:ext cx="38843" cy="0"/>
          </a:xfrm>
          <a:custGeom>
            <a:avLst/>
            <a:gdLst/>
            <a:ahLst/>
            <a:cxnLst/>
            <a:rect l="l" t="t" r="r" b="b"/>
            <a:pathLst>
              <a:path w="55245">
                <a:moveTo>
                  <a:pt x="0" y="0"/>
                </a:moveTo>
                <a:lnTo>
                  <a:pt x="5484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72" name="object 372"/>
          <p:cNvSpPr/>
          <p:nvPr/>
        </p:nvSpPr>
        <p:spPr>
          <a:xfrm>
            <a:off x="5010590" y="1577875"/>
            <a:ext cx="9823" cy="0"/>
          </a:xfrm>
          <a:custGeom>
            <a:avLst/>
            <a:gdLst/>
            <a:ahLst/>
            <a:cxnLst/>
            <a:rect l="l" t="t" r="r" b="b"/>
            <a:pathLst>
              <a:path w="13970">
                <a:moveTo>
                  <a:pt x="0" y="0"/>
                </a:moveTo>
                <a:lnTo>
                  <a:pt x="1370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73" name="object 373"/>
          <p:cNvSpPr/>
          <p:nvPr/>
        </p:nvSpPr>
        <p:spPr>
          <a:xfrm>
            <a:off x="5695224" y="1658243"/>
            <a:ext cx="212527" cy="0"/>
          </a:xfrm>
          <a:custGeom>
            <a:avLst/>
            <a:gdLst/>
            <a:ahLst/>
            <a:cxnLst/>
            <a:rect l="l" t="t" r="r" b="b"/>
            <a:pathLst>
              <a:path w="302259">
                <a:moveTo>
                  <a:pt x="0" y="0"/>
                </a:moveTo>
                <a:lnTo>
                  <a:pt x="30172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74" name="object 374"/>
          <p:cNvSpPr/>
          <p:nvPr/>
        </p:nvSpPr>
        <p:spPr>
          <a:xfrm>
            <a:off x="5704859" y="1635919"/>
            <a:ext cx="202704" cy="0"/>
          </a:xfrm>
          <a:custGeom>
            <a:avLst/>
            <a:gdLst/>
            <a:ahLst/>
            <a:cxnLst/>
            <a:rect l="l" t="t" r="r" b="b"/>
            <a:pathLst>
              <a:path w="288290">
                <a:moveTo>
                  <a:pt x="0" y="0"/>
                </a:moveTo>
                <a:lnTo>
                  <a:pt x="2880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75" name="object 375"/>
          <p:cNvSpPr/>
          <p:nvPr/>
        </p:nvSpPr>
        <p:spPr>
          <a:xfrm>
            <a:off x="5878438" y="1622524"/>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76" name="object 376"/>
          <p:cNvSpPr/>
          <p:nvPr/>
        </p:nvSpPr>
        <p:spPr>
          <a:xfrm>
            <a:off x="5888098" y="1609129"/>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77" name="object 377"/>
          <p:cNvSpPr/>
          <p:nvPr/>
        </p:nvSpPr>
        <p:spPr>
          <a:xfrm>
            <a:off x="5897752" y="1600199"/>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78" name="object 378"/>
          <p:cNvSpPr/>
          <p:nvPr/>
        </p:nvSpPr>
        <p:spPr>
          <a:xfrm>
            <a:off x="3564071" y="1649313"/>
            <a:ext cx="29021" cy="0"/>
          </a:xfrm>
          <a:custGeom>
            <a:avLst/>
            <a:gdLst/>
            <a:ahLst/>
            <a:cxnLst/>
            <a:rect l="l" t="t" r="r" b="b"/>
            <a:pathLst>
              <a:path w="41275">
                <a:moveTo>
                  <a:pt x="0" y="0"/>
                </a:moveTo>
                <a:lnTo>
                  <a:pt x="41142"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79" name="object 379"/>
          <p:cNvSpPr/>
          <p:nvPr/>
        </p:nvSpPr>
        <p:spPr>
          <a:xfrm>
            <a:off x="3564093" y="1622524"/>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80" name="object 380"/>
          <p:cNvSpPr/>
          <p:nvPr/>
        </p:nvSpPr>
        <p:spPr>
          <a:xfrm>
            <a:off x="4133011" y="1662707"/>
            <a:ext cx="279946" cy="0"/>
          </a:xfrm>
          <a:custGeom>
            <a:avLst/>
            <a:gdLst/>
            <a:ahLst/>
            <a:cxnLst/>
            <a:rect l="l" t="t" r="r" b="b"/>
            <a:pathLst>
              <a:path w="398145">
                <a:moveTo>
                  <a:pt x="0" y="0"/>
                </a:moveTo>
                <a:lnTo>
                  <a:pt x="3977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81" name="object 381"/>
          <p:cNvSpPr/>
          <p:nvPr/>
        </p:nvSpPr>
        <p:spPr>
          <a:xfrm>
            <a:off x="4133079" y="1653777"/>
            <a:ext cx="144661" cy="0"/>
          </a:xfrm>
          <a:custGeom>
            <a:avLst/>
            <a:gdLst/>
            <a:ahLst/>
            <a:cxnLst/>
            <a:rect l="l" t="t" r="r" b="b"/>
            <a:pathLst>
              <a:path w="205739">
                <a:moveTo>
                  <a:pt x="0" y="0"/>
                </a:moveTo>
                <a:lnTo>
                  <a:pt x="20573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82" name="object 382"/>
          <p:cNvSpPr/>
          <p:nvPr/>
        </p:nvSpPr>
        <p:spPr>
          <a:xfrm>
            <a:off x="4133015" y="1640383"/>
            <a:ext cx="77242" cy="0"/>
          </a:xfrm>
          <a:custGeom>
            <a:avLst/>
            <a:gdLst/>
            <a:ahLst/>
            <a:cxnLst/>
            <a:rect l="l" t="t" r="r" b="b"/>
            <a:pathLst>
              <a:path w="109854">
                <a:moveTo>
                  <a:pt x="0" y="0"/>
                </a:moveTo>
                <a:lnTo>
                  <a:pt x="10972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83" name="object 383"/>
          <p:cNvSpPr/>
          <p:nvPr/>
        </p:nvSpPr>
        <p:spPr>
          <a:xfrm>
            <a:off x="4133013" y="1622524"/>
            <a:ext cx="67866" cy="0"/>
          </a:xfrm>
          <a:custGeom>
            <a:avLst/>
            <a:gdLst/>
            <a:ahLst/>
            <a:cxnLst/>
            <a:rect l="l" t="t" r="r" b="b"/>
            <a:pathLst>
              <a:path w="96520">
                <a:moveTo>
                  <a:pt x="0" y="0"/>
                </a:moveTo>
                <a:lnTo>
                  <a:pt x="9600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84" name="object 384"/>
          <p:cNvSpPr/>
          <p:nvPr/>
        </p:nvSpPr>
        <p:spPr>
          <a:xfrm>
            <a:off x="4133037" y="1600199"/>
            <a:ext cx="19645" cy="0"/>
          </a:xfrm>
          <a:custGeom>
            <a:avLst/>
            <a:gdLst/>
            <a:ahLst/>
            <a:cxnLst/>
            <a:rect l="l" t="t" r="r" b="b"/>
            <a:pathLst>
              <a:path w="27939">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85" name="object 385"/>
          <p:cNvSpPr/>
          <p:nvPr/>
        </p:nvSpPr>
        <p:spPr>
          <a:xfrm>
            <a:off x="4422379" y="1663051"/>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86" name="object 386"/>
          <p:cNvSpPr/>
          <p:nvPr/>
        </p:nvSpPr>
        <p:spPr>
          <a:xfrm>
            <a:off x="4287304" y="1644848"/>
            <a:ext cx="125462" cy="0"/>
          </a:xfrm>
          <a:custGeom>
            <a:avLst/>
            <a:gdLst/>
            <a:ahLst/>
            <a:cxnLst/>
            <a:rect l="l" t="t" r="r" b="b"/>
            <a:pathLst>
              <a:path w="178435">
                <a:moveTo>
                  <a:pt x="0" y="0"/>
                </a:moveTo>
                <a:lnTo>
                  <a:pt x="17829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87" name="object 387"/>
          <p:cNvSpPr/>
          <p:nvPr/>
        </p:nvSpPr>
        <p:spPr>
          <a:xfrm>
            <a:off x="4287351" y="1626988"/>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88" name="object 388"/>
          <p:cNvSpPr/>
          <p:nvPr/>
        </p:nvSpPr>
        <p:spPr>
          <a:xfrm>
            <a:off x="2956546" y="1515367"/>
            <a:ext cx="202704" cy="107156"/>
          </a:xfrm>
          <a:custGeom>
            <a:avLst/>
            <a:gdLst/>
            <a:ahLst/>
            <a:cxnLst/>
            <a:rect l="l" t="t" r="r" b="b"/>
            <a:pathLst>
              <a:path w="288289" h="152400">
                <a:moveTo>
                  <a:pt x="0" y="152400"/>
                </a:moveTo>
                <a:lnTo>
                  <a:pt x="288002" y="152400"/>
                </a:lnTo>
                <a:lnTo>
                  <a:pt x="288002" y="0"/>
                </a:lnTo>
                <a:lnTo>
                  <a:pt x="0" y="0"/>
                </a:lnTo>
                <a:lnTo>
                  <a:pt x="0" y="152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89" name="object 389"/>
          <p:cNvSpPr/>
          <p:nvPr/>
        </p:nvSpPr>
        <p:spPr>
          <a:xfrm>
            <a:off x="2956578" y="1510903"/>
            <a:ext cx="192881" cy="0"/>
          </a:xfrm>
          <a:custGeom>
            <a:avLst/>
            <a:gdLst/>
            <a:ahLst/>
            <a:cxnLst/>
            <a:rect l="l" t="t" r="r" b="b"/>
            <a:pathLst>
              <a:path w="274320">
                <a:moveTo>
                  <a:pt x="0" y="0"/>
                </a:moveTo>
                <a:lnTo>
                  <a:pt x="27430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90" name="object 390"/>
          <p:cNvSpPr/>
          <p:nvPr/>
        </p:nvSpPr>
        <p:spPr>
          <a:xfrm>
            <a:off x="3120477" y="1497508"/>
            <a:ext cx="29021" cy="0"/>
          </a:xfrm>
          <a:custGeom>
            <a:avLst/>
            <a:gdLst/>
            <a:ahLst/>
            <a:cxnLst/>
            <a:rect l="l" t="t" r="r" b="b"/>
            <a:pathLst>
              <a:path w="41275">
                <a:moveTo>
                  <a:pt x="0" y="0"/>
                </a:moveTo>
                <a:lnTo>
                  <a:pt x="4116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91" name="object 391"/>
          <p:cNvSpPr/>
          <p:nvPr/>
        </p:nvSpPr>
        <p:spPr>
          <a:xfrm>
            <a:off x="3130124" y="1479649"/>
            <a:ext cx="19645" cy="0"/>
          </a:xfrm>
          <a:custGeom>
            <a:avLst/>
            <a:gdLst/>
            <a:ahLst/>
            <a:cxnLst/>
            <a:rect l="l" t="t" r="r" b="b"/>
            <a:pathLst>
              <a:path w="27939">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92" name="object 392"/>
          <p:cNvSpPr/>
          <p:nvPr/>
        </p:nvSpPr>
        <p:spPr>
          <a:xfrm>
            <a:off x="3130181" y="1466255"/>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93" name="object 393"/>
          <p:cNvSpPr/>
          <p:nvPr/>
        </p:nvSpPr>
        <p:spPr>
          <a:xfrm>
            <a:off x="4219877" y="1644848"/>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94" name="object 394"/>
          <p:cNvSpPr/>
          <p:nvPr/>
        </p:nvSpPr>
        <p:spPr>
          <a:xfrm>
            <a:off x="4219858" y="1626988"/>
            <a:ext cx="29021" cy="0"/>
          </a:xfrm>
          <a:custGeom>
            <a:avLst/>
            <a:gdLst/>
            <a:ahLst/>
            <a:cxnLst/>
            <a:rect l="l" t="t" r="r" b="b"/>
            <a:pathLst>
              <a:path w="41275">
                <a:moveTo>
                  <a:pt x="0" y="0"/>
                </a:moveTo>
                <a:lnTo>
                  <a:pt x="4114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95" name="object 395"/>
          <p:cNvSpPr/>
          <p:nvPr/>
        </p:nvSpPr>
        <p:spPr>
          <a:xfrm>
            <a:off x="4219878" y="1600199"/>
            <a:ext cx="9823" cy="0"/>
          </a:xfrm>
          <a:custGeom>
            <a:avLst/>
            <a:gdLst/>
            <a:ahLst/>
            <a:cxnLst/>
            <a:rect l="l" t="t" r="r" b="b"/>
            <a:pathLst>
              <a:path w="13970">
                <a:moveTo>
                  <a:pt x="0" y="0"/>
                </a:moveTo>
                <a:lnTo>
                  <a:pt x="1370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96" name="object 396"/>
          <p:cNvSpPr/>
          <p:nvPr/>
        </p:nvSpPr>
        <p:spPr>
          <a:xfrm>
            <a:off x="5203410" y="1640383"/>
            <a:ext cx="67866" cy="0"/>
          </a:xfrm>
          <a:custGeom>
            <a:avLst/>
            <a:gdLst/>
            <a:ahLst/>
            <a:cxnLst/>
            <a:rect l="l" t="t" r="r" b="b"/>
            <a:pathLst>
              <a:path w="96520">
                <a:moveTo>
                  <a:pt x="0" y="0"/>
                </a:moveTo>
                <a:lnTo>
                  <a:pt x="9600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97" name="object 397"/>
          <p:cNvSpPr/>
          <p:nvPr/>
        </p:nvSpPr>
        <p:spPr>
          <a:xfrm>
            <a:off x="5203449" y="1626988"/>
            <a:ext cx="38843" cy="0"/>
          </a:xfrm>
          <a:custGeom>
            <a:avLst/>
            <a:gdLst/>
            <a:ahLst/>
            <a:cxnLst/>
            <a:rect l="l" t="t" r="r" b="b"/>
            <a:pathLst>
              <a:path w="55245">
                <a:moveTo>
                  <a:pt x="0" y="0"/>
                </a:moveTo>
                <a:lnTo>
                  <a:pt x="5486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98" name="object 398"/>
          <p:cNvSpPr/>
          <p:nvPr/>
        </p:nvSpPr>
        <p:spPr>
          <a:xfrm>
            <a:off x="5213070" y="1618059"/>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99" name="object 399"/>
          <p:cNvSpPr/>
          <p:nvPr/>
        </p:nvSpPr>
        <p:spPr>
          <a:xfrm>
            <a:off x="3332628" y="1568975"/>
            <a:ext cx="0" cy="71439"/>
          </a:xfrm>
          <a:custGeom>
            <a:avLst/>
            <a:gdLst/>
            <a:ahLst/>
            <a:cxnLst/>
            <a:rect l="l" t="t" r="r" b="b"/>
            <a:pathLst>
              <a:path h="101600">
                <a:moveTo>
                  <a:pt x="0" y="0"/>
                </a:moveTo>
                <a:lnTo>
                  <a:pt x="0" y="1016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400" name="object 400"/>
          <p:cNvSpPr/>
          <p:nvPr/>
        </p:nvSpPr>
        <p:spPr>
          <a:xfrm>
            <a:off x="3323014" y="1551087"/>
            <a:ext cx="9823" cy="0"/>
          </a:xfrm>
          <a:custGeom>
            <a:avLst/>
            <a:gdLst/>
            <a:ahLst/>
            <a:cxnLst/>
            <a:rect l="l" t="t" r="r" b="b"/>
            <a:pathLst>
              <a:path w="13970">
                <a:moveTo>
                  <a:pt x="0" y="0"/>
                </a:moveTo>
                <a:lnTo>
                  <a:pt x="137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01" name="object 401"/>
          <p:cNvSpPr/>
          <p:nvPr/>
        </p:nvSpPr>
        <p:spPr>
          <a:xfrm>
            <a:off x="4258422" y="1622524"/>
            <a:ext cx="19645" cy="0"/>
          </a:xfrm>
          <a:custGeom>
            <a:avLst/>
            <a:gdLst/>
            <a:ahLst/>
            <a:cxnLst/>
            <a:rect l="l" t="t" r="r" b="b"/>
            <a:pathLst>
              <a:path w="27939">
                <a:moveTo>
                  <a:pt x="0" y="0"/>
                </a:moveTo>
                <a:lnTo>
                  <a:pt x="27440"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02" name="object 402"/>
          <p:cNvSpPr/>
          <p:nvPr/>
        </p:nvSpPr>
        <p:spPr>
          <a:xfrm>
            <a:off x="4258441" y="1600199"/>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03" name="object 403"/>
          <p:cNvSpPr/>
          <p:nvPr/>
        </p:nvSpPr>
        <p:spPr>
          <a:xfrm>
            <a:off x="4538096" y="1631453"/>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04" name="object 404"/>
          <p:cNvSpPr/>
          <p:nvPr/>
        </p:nvSpPr>
        <p:spPr>
          <a:xfrm>
            <a:off x="4538029" y="1609129"/>
            <a:ext cx="48220" cy="0"/>
          </a:xfrm>
          <a:custGeom>
            <a:avLst/>
            <a:gdLst/>
            <a:ahLst/>
            <a:cxnLst/>
            <a:rect l="l" t="t" r="r" b="b"/>
            <a:pathLst>
              <a:path w="68579">
                <a:moveTo>
                  <a:pt x="0" y="0"/>
                </a:moveTo>
                <a:lnTo>
                  <a:pt x="6858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05" name="object 405"/>
          <p:cNvSpPr/>
          <p:nvPr/>
        </p:nvSpPr>
        <p:spPr>
          <a:xfrm>
            <a:off x="4538095" y="1591271"/>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06" name="object 406"/>
          <p:cNvSpPr/>
          <p:nvPr/>
        </p:nvSpPr>
        <p:spPr>
          <a:xfrm>
            <a:off x="3891958" y="1626988"/>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07" name="object 407"/>
          <p:cNvSpPr/>
          <p:nvPr/>
        </p:nvSpPr>
        <p:spPr>
          <a:xfrm>
            <a:off x="3901605" y="1609129"/>
            <a:ext cx="9823" cy="0"/>
          </a:xfrm>
          <a:custGeom>
            <a:avLst/>
            <a:gdLst/>
            <a:ahLst/>
            <a:cxnLst/>
            <a:rect l="l" t="t" r="r" b="b"/>
            <a:pathLst>
              <a:path w="13970">
                <a:moveTo>
                  <a:pt x="0" y="0"/>
                </a:moveTo>
                <a:lnTo>
                  <a:pt x="13719"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08" name="object 408"/>
          <p:cNvSpPr/>
          <p:nvPr/>
        </p:nvSpPr>
        <p:spPr>
          <a:xfrm>
            <a:off x="3930536" y="1626988"/>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09" name="object 409"/>
          <p:cNvSpPr/>
          <p:nvPr/>
        </p:nvSpPr>
        <p:spPr>
          <a:xfrm>
            <a:off x="3930508" y="1618059"/>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0" name="object 410"/>
          <p:cNvSpPr/>
          <p:nvPr/>
        </p:nvSpPr>
        <p:spPr>
          <a:xfrm>
            <a:off x="3930559" y="1609129"/>
            <a:ext cx="38843" cy="0"/>
          </a:xfrm>
          <a:custGeom>
            <a:avLst/>
            <a:gdLst/>
            <a:ahLst/>
            <a:cxnLst/>
            <a:rect l="l" t="t" r="r" b="b"/>
            <a:pathLst>
              <a:path w="55245">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1" name="object 411"/>
          <p:cNvSpPr/>
          <p:nvPr/>
        </p:nvSpPr>
        <p:spPr>
          <a:xfrm>
            <a:off x="3930522" y="1600199"/>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2" name="object 412"/>
          <p:cNvSpPr/>
          <p:nvPr/>
        </p:nvSpPr>
        <p:spPr>
          <a:xfrm>
            <a:off x="3940182" y="1586805"/>
            <a:ext cx="9823" cy="0"/>
          </a:xfrm>
          <a:custGeom>
            <a:avLst/>
            <a:gdLst/>
            <a:ahLst/>
            <a:cxnLst/>
            <a:rect l="l" t="t" r="r" b="b"/>
            <a:pathLst>
              <a:path w="13970">
                <a:moveTo>
                  <a:pt x="0" y="0"/>
                </a:moveTo>
                <a:lnTo>
                  <a:pt x="1370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13" name="object 413"/>
          <p:cNvSpPr/>
          <p:nvPr/>
        </p:nvSpPr>
        <p:spPr>
          <a:xfrm>
            <a:off x="4325879" y="1627331"/>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4" name="object 414"/>
          <p:cNvSpPr/>
          <p:nvPr/>
        </p:nvSpPr>
        <p:spPr>
          <a:xfrm>
            <a:off x="5251632" y="1626988"/>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5" name="object 415"/>
          <p:cNvSpPr/>
          <p:nvPr/>
        </p:nvSpPr>
        <p:spPr>
          <a:xfrm>
            <a:off x="5261305" y="1618059"/>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6" name="object 416"/>
          <p:cNvSpPr/>
          <p:nvPr/>
        </p:nvSpPr>
        <p:spPr>
          <a:xfrm>
            <a:off x="5579505" y="1626988"/>
            <a:ext cx="106263" cy="0"/>
          </a:xfrm>
          <a:custGeom>
            <a:avLst/>
            <a:gdLst/>
            <a:ahLst/>
            <a:cxnLst/>
            <a:rect l="l" t="t" r="r" b="b"/>
            <a:pathLst>
              <a:path w="151129">
                <a:moveTo>
                  <a:pt x="0" y="0"/>
                </a:moveTo>
                <a:lnTo>
                  <a:pt x="15087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7" name="object 417"/>
          <p:cNvSpPr/>
          <p:nvPr/>
        </p:nvSpPr>
        <p:spPr>
          <a:xfrm>
            <a:off x="5579525" y="1613595"/>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18" name="object 418"/>
          <p:cNvSpPr/>
          <p:nvPr/>
        </p:nvSpPr>
        <p:spPr>
          <a:xfrm>
            <a:off x="5714532" y="1626988"/>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19" name="object 419"/>
          <p:cNvSpPr/>
          <p:nvPr/>
        </p:nvSpPr>
        <p:spPr>
          <a:xfrm>
            <a:off x="5743454" y="1618059"/>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0" name="object 420"/>
          <p:cNvSpPr/>
          <p:nvPr/>
        </p:nvSpPr>
        <p:spPr>
          <a:xfrm>
            <a:off x="5801292" y="1626988"/>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1" name="object 421"/>
          <p:cNvSpPr/>
          <p:nvPr/>
        </p:nvSpPr>
        <p:spPr>
          <a:xfrm>
            <a:off x="5801293" y="1618059"/>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2" name="object 422"/>
          <p:cNvSpPr/>
          <p:nvPr/>
        </p:nvSpPr>
        <p:spPr>
          <a:xfrm>
            <a:off x="4297018" y="1613936"/>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23" name="object 423"/>
          <p:cNvSpPr/>
          <p:nvPr/>
        </p:nvSpPr>
        <p:spPr>
          <a:xfrm>
            <a:off x="4335593" y="1613595"/>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24" name="object 424"/>
          <p:cNvSpPr/>
          <p:nvPr/>
        </p:nvSpPr>
        <p:spPr>
          <a:xfrm>
            <a:off x="4345161" y="1600199"/>
            <a:ext cx="48220" cy="0"/>
          </a:xfrm>
          <a:custGeom>
            <a:avLst/>
            <a:gdLst/>
            <a:ahLst/>
            <a:cxnLst/>
            <a:rect l="l" t="t" r="r" b="b"/>
            <a:pathLst>
              <a:path w="68579">
                <a:moveTo>
                  <a:pt x="0" y="0"/>
                </a:moveTo>
                <a:lnTo>
                  <a:pt x="6858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5" name="object 425"/>
          <p:cNvSpPr/>
          <p:nvPr/>
        </p:nvSpPr>
        <p:spPr>
          <a:xfrm>
            <a:off x="4345212" y="1591271"/>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6" name="object 426"/>
          <p:cNvSpPr/>
          <p:nvPr/>
        </p:nvSpPr>
        <p:spPr>
          <a:xfrm>
            <a:off x="4354874" y="1577875"/>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27" name="object 427"/>
          <p:cNvSpPr/>
          <p:nvPr/>
        </p:nvSpPr>
        <p:spPr>
          <a:xfrm>
            <a:off x="5425248" y="1618059"/>
            <a:ext cx="135285" cy="0"/>
          </a:xfrm>
          <a:custGeom>
            <a:avLst/>
            <a:gdLst/>
            <a:ahLst/>
            <a:cxnLst/>
            <a:rect l="l" t="t" r="r" b="b"/>
            <a:pathLst>
              <a:path w="192404">
                <a:moveTo>
                  <a:pt x="0" y="0"/>
                </a:moveTo>
                <a:lnTo>
                  <a:pt x="19201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8" name="object 428"/>
          <p:cNvSpPr/>
          <p:nvPr/>
        </p:nvSpPr>
        <p:spPr>
          <a:xfrm>
            <a:off x="5425203" y="1609129"/>
            <a:ext cx="67866" cy="0"/>
          </a:xfrm>
          <a:custGeom>
            <a:avLst/>
            <a:gdLst/>
            <a:ahLst/>
            <a:cxnLst/>
            <a:rect l="l" t="t" r="r" b="b"/>
            <a:pathLst>
              <a:path w="96520">
                <a:moveTo>
                  <a:pt x="0" y="0"/>
                </a:moveTo>
                <a:lnTo>
                  <a:pt x="96008"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29" name="object 429"/>
          <p:cNvSpPr/>
          <p:nvPr/>
        </p:nvSpPr>
        <p:spPr>
          <a:xfrm>
            <a:off x="5425208" y="1591271"/>
            <a:ext cx="29021" cy="0"/>
          </a:xfrm>
          <a:custGeom>
            <a:avLst/>
            <a:gdLst/>
            <a:ahLst/>
            <a:cxnLst/>
            <a:rect l="l" t="t" r="r" b="b"/>
            <a:pathLst>
              <a:path w="41275">
                <a:moveTo>
                  <a:pt x="0" y="0"/>
                </a:moveTo>
                <a:lnTo>
                  <a:pt x="4114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30" name="object 430"/>
          <p:cNvSpPr/>
          <p:nvPr/>
        </p:nvSpPr>
        <p:spPr>
          <a:xfrm>
            <a:off x="5430028" y="1524297"/>
            <a:ext cx="0" cy="53579"/>
          </a:xfrm>
          <a:custGeom>
            <a:avLst/>
            <a:gdLst/>
            <a:ahLst/>
            <a:cxnLst/>
            <a:rect l="l" t="t" r="r" b="b"/>
            <a:pathLst>
              <a:path h="76200">
                <a:moveTo>
                  <a:pt x="0" y="0"/>
                </a:moveTo>
                <a:lnTo>
                  <a:pt x="0" y="762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431" name="object 431"/>
          <p:cNvSpPr/>
          <p:nvPr/>
        </p:nvSpPr>
        <p:spPr>
          <a:xfrm>
            <a:off x="5598806" y="1618059"/>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32" name="object 432"/>
          <p:cNvSpPr/>
          <p:nvPr/>
        </p:nvSpPr>
        <p:spPr>
          <a:xfrm>
            <a:off x="5613248" y="1568947"/>
            <a:ext cx="0" cy="44648"/>
          </a:xfrm>
          <a:custGeom>
            <a:avLst/>
            <a:gdLst/>
            <a:ahLst/>
            <a:cxnLst/>
            <a:rect l="l" t="t" r="r" b="b"/>
            <a:pathLst>
              <a:path h="63500">
                <a:moveTo>
                  <a:pt x="0" y="0"/>
                </a:moveTo>
                <a:lnTo>
                  <a:pt x="0" y="635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433" name="object 433"/>
          <p:cNvSpPr/>
          <p:nvPr/>
        </p:nvSpPr>
        <p:spPr>
          <a:xfrm>
            <a:off x="5627748" y="1618059"/>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34" name="object 434"/>
          <p:cNvSpPr/>
          <p:nvPr/>
        </p:nvSpPr>
        <p:spPr>
          <a:xfrm>
            <a:off x="5627720" y="1609129"/>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35" name="object 435"/>
          <p:cNvSpPr/>
          <p:nvPr/>
        </p:nvSpPr>
        <p:spPr>
          <a:xfrm>
            <a:off x="4161978" y="1609129"/>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36" name="object 436"/>
          <p:cNvSpPr/>
          <p:nvPr/>
        </p:nvSpPr>
        <p:spPr>
          <a:xfrm>
            <a:off x="4161989" y="1586805"/>
            <a:ext cx="9823" cy="0"/>
          </a:xfrm>
          <a:custGeom>
            <a:avLst/>
            <a:gdLst/>
            <a:ahLst/>
            <a:cxnLst/>
            <a:rect l="l" t="t" r="r" b="b"/>
            <a:pathLst>
              <a:path w="13970">
                <a:moveTo>
                  <a:pt x="0" y="0"/>
                </a:moveTo>
                <a:lnTo>
                  <a:pt x="137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37" name="object 437"/>
          <p:cNvSpPr/>
          <p:nvPr/>
        </p:nvSpPr>
        <p:spPr>
          <a:xfrm>
            <a:off x="4190936" y="1609471"/>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38" name="object 438"/>
          <p:cNvSpPr/>
          <p:nvPr/>
        </p:nvSpPr>
        <p:spPr>
          <a:xfrm>
            <a:off x="4243916" y="1560357"/>
            <a:ext cx="0" cy="53579"/>
          </a:xfrm>
          <a:custGeom>
            <a:avLst/>
            <a:gdLst/>
            <a:ahLst/>
            <a:cxnLst/>
            <a:rect l="l" t="t" r="r" b="b"/>
            <a:pathLst>
              <a:path h="76200">
                <a:moveTo>
                  <a:pt x="0" y="0"/>
                </a:moveTo>
                <a:lnTo>
                  <a:pt x="0" y="762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439" name="object 439"/>
          <p:cNvSpPr/>
          <p:nvPr/>
        </p:nvSpPr>
        <p:spPr>
          <a:xfrm>
            <a:off x="4943061" y="1595735"/>
            <a:ext cx="19645" cy="0"/>
          </a:xfrm>
          <a:custGeom>
            <a:avLst/>
            <a:gdLst/>
            <a:ahLst/>
            <a:cxnLst/>
            <a:rect l="l" t="t" r="r" b="b"/>
            <a:pathLst>
              <a:path w="27940">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40" name="object 440"/>
          <p:cNvSpPr/>
          <p:nvPr/>
        </p:nvSpPr>
        <p:spPr>
          <a:xfrm>
            <a:off x="4947870" y="1515371"/>
            <a:ext cx="0" cy="62508"/>
          </a:xfrm>
          <a:custGeom>
            <a:avLst/>
            <a:gdLst/>
            <a:ahLst/>
            <a:cxnLst/>
            <a:rect l="l" t="t" r="r" b="b"/>
            <a:pathLst>
              <a:path h="88900">
                <a:moveTo>
                  <a:pt x="0" y="0"/>
                </a:moveTo>
                <a:lnTo>
                  <a:pt x="0" y="889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441" name="object 441"/>
          <p:cNvSpPr/>
          <p:nvPr/>
        </p:nvSpPr>
        <p:spPr>
          <a:xfrm>
            <a:off x="5222728" y="1600543"/>
            <a:ext cx="9823" cy="0"/>
          </a:xfrm>
          <a:custGeom>
            <a:avLst/>
            <a:gdLst/>
            <a:ahLst/>
            <a:cxnLst/>
            <a:rect l="l" t="t" r="r" b="b"/>
            <a:pathLst>
              <a:path w="13970">
                <a:moveTo>
                  <a:pt x="0" y="0"/>
                </a:moveTo>
                <a:lnTo>
                  <a:pt x="1370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42" name="object 442"/>
          <p:cNvSpPr/>
          <p:nvPr/>
        </p:nvSpPr>
        <p:spPr>
          <a:xfrm>
            <a:off x="5333593" y="1569288"/>
            <a:ext cx="0" cy="44648"/>
          </a:xfrm>
          <a:custGeom>
            <a:avLst/>
            <a:gdLst/>
            <a:ahLst/>
            <a:cxnLst/>
            <a:rect l="l" t="t" r="r" b="b"/>
            <a:pathLst>
              <a:path h="63500">
                <a:moveTo>
                  <a:pt x="0" y="0"/>
                </a:moveTo>
                <a:lnTo>
                  <a:pt x="0" y="635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443" name="object 443"/>
          <p:cNvSpPr/>
          <p:nvPr/>
        </p:nvSpPr>
        <p:spPr>
          <a:xfrm>
            <a:off x="5502373" y="1609471"/>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44" name="object 444"/>
          <p:cNvSpPr/>
          <p:nvPr/>
        </p:nvSpPr>
        <p:spPr>
          <a:xfrm>
            <a:off x="5531290" y="1600199"/>
            <a:ext cx="29021" cy="0"/>
          </a:xfrm>
          <a:custGeom>
            <a:avLst/>
            <a:gdLst/>
            <a:ahLst/>
            <a:cxnLst/>
            <a:rect l="l" t="t" r="r" b="b"/>
            <a:pathLst>
              <a:path w="41275">
                <a:moveTo>
                  <a:pt x="0" y="0"/>
                </a:moveTo>
                <a:lnTo>
                  <a:pt x="4114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45" name="object 445"/>
          <p:cNvSpPr/>
          <p:nvPr/>
        </p:nvSpPr>
        <p:spPr>
          <a:xfrm>
            <a:off x="5540924" y="1577875"/>
            <a:ext cx="19645" cy="0"/>
          </a:xfrm>
          <a:custGeom>
            <a:avLst/>
            <a:gdLst/>
            <a:ahLst/>
            <a:cxnLst/>
            <a:rect l="l" t="t" r="r" b="b"/>
            <a:pathLst>
              <a:path w="27940">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46" name="object 446"/>
          <p:cNvSpPr/>
          <p:nvPr/>
        </p:nvSpPr>
        <p:spPr>
          <a:xfrm>
            <a:off x="5753112" y="1605007"/>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47" name="object 447"/>
          <p:cNvSpPr/>
          <p:nvPr/>
        </p:nvSpPr>
        <p:spPr>
          <a:xfrm>
            <a:off x="5820593" y="1609471"/>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48" name="object 448"/>
          <p:cNvSpPr/>
          <p:nvPr/>
        </p:nvSpPr>
        <p:spPr>
          <a:xfrm>
            <a:off x="4055871" y="1595735"/>
            <a:ext cx="48220" cy="0"/>
          </a:xfrm>
          <a:custGeom>
            <a:avLst/>
            <a:gdLst/>
            <a:ahLst/>
            <a:cxnLst/>
            <a:rect l="l" t="t" r="r" b="b"/>
            <a:pathLst>
              <a:path w="68579">
                <a:moveTo>
                  <a:pt x="0" y="0"/>
                </a:moveTo>
                <a:lnTo>
                  <a:pt x="6856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49" name="object 449"/>
          <p:cNvSpPr/>
          <p:nvPr/>
        </p:nvSpPr>
        <p:spPr>
          <a:xfrm>
            <a:off x="4055900" y="1573411"/>
            <a:ext cx="38843" cy="0"/>
          </a:xfrm>
          <a:custGeom>
            <a:avLst/>
            <a:gdLst/>
            <a:ahLst/>
            <a:cxnLst/>
            <a:rect l="l" t="t" r="r" b="b"/>
            <a:pathLst>
              <a:path w="55245">
                <a:moveTo>
                  <a:pt x="0" y="0"/>
                </a:moveTo>
                <a:lnTo>
                  <a:pt x="5486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50" name="object 450"/>
          <p:cNvSpPr/>
          <p:nvPr/>
        </p:nvSpPr>
        <p:spPr>
          <a:xfrm>
            <a:off x="4055898" y="1555551"/>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51" name="object 451"/>
          <p:cNvSpPr/>
          <p:nvPr/>
        </p:nvSpPr>
        <p:spPr>
          <a:xfrm>
            <a:off x="4113756" y="1600543"/>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52" name="object 452"/>
          <p:cNvSpPr/>
          <p:nvPr/>
        </p:nvSpPr>
        <p:spPr>
          <a:xfrm>
            <a:off x="4518814" y="1596077"/>
            <a:ext cx="9823" cy="0"/>
          </a:xfrm>
          <a:custGeom>
            <a:avLst/>
            <a:gdLst/>
            <a:ahLst/>
            <a:cxnLst/>
            <a:rect l="l" t="t" r="r" b="b"/>
            <a:pathLst>
              <a:path w="13970">
                <a:moveTo>
                  <a:pt x="0" y="0"/>
                </a:moveTo>
                <a:lnTo>
                  <a:pt x="1370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53" name="object 453"/>
          <p:cNvSpPr/>
          <p:nvPr/>
        </p:nvSpPr>
        <p:spPr>
          <a:xfrm>
            <a:off x="5463785" y="1591271"/>
            <a:ext cx="29021" cy="0"/>
          </a:xfrm>
          <a:custGeom>
            <a:avLst/>
            <a:gdLst/>
            <a:ahLst/>
            <a:cxnLst/>
            <a:rect l="l" t="t" r="r" b="b"/>
            <a:pathLst>
              <a:path w="41275">
                <a:moveTo>
                  <a:pt x="0" y="0"/>
                </a:moveTo>
                <a:lnTo>
                  <a:pt x="4114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54" name="object 454"/>
          <p:cNvSpPr/>
          <p:nvPr/>
        </p:nvSpPr>
        <p:spPr>
          <a:xfrm>
            <a:off x="5473445" y="1568945"/>
            <a:ext cx="19645" cy="0"/>
          </a:xfrm>
          <a:custGeom>
            <a:avLst/>
            <a:gdLst/>
            <a:ahLst/>
            <a:cxnLst/>
            <a:rect l="l" t="t" r="r" b="b"/>
            <a:pathLst>
              <a:path w="27940">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55" name="object 455"/>
          <p:cNvSpPr/>
          <p:nvPr/>
        </p:nvSpPr>
        <p:spPr>
          <a:xfrm>
            <a:off x="5637357" y="1600199"/>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56" name="object 456"/>
          <p:cNvSpPr/>
          <p:nvPr/>
        </p:nvSpPr>
        <p:spPr>
          <a:xfrm>
            <a:off x="5647030" y="1586805"/>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57" name="object 457"/>
          <p:cNvSpPr/>
          <p:nvPr/>
        </p:nvSpPr>
        <p:spPr>
          <a:xfrm>
            <a:off x="2503350" y="1582340"/>
            <a:ext cx="270123" cy="0"/>
          </a:xfrm>
          <a:custGeom>
            <a:avLst/>
            <a:gdLst/>
            <a:ahLst/>
            <a:cxnLst/>
            <a:rect l="l" t="t" r="r" b="b"/>
            <a:pathLst>
              <a:path w="384175">
                <a:moveTo>
                  <a:pt x="0" y="0"/>
                </a:moveTo>
                <a:lnTo>
                  <a:pt x="38401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58" name="object 458"/>
          <p:cNvSpPr/>
          <p:nvPr/>
        </p:nvSpPr>
        <p:spPr>
          <a:xfrm>
            <a:off x="2503361" y="1555551"/>
            <a:ext cx="260747" cy="0"/>
          </a:xfrm>
          <a:custGeom>
            <a:avLst/>
            <a:gdLst/>
            <a:ahLst/>
            <a:cxnLst/>
            <a:rect l="l" t="t" r="r" b="b"/>
            <a:pathLst>
              <a:path w="370839">
                <a:moveTo>
                  <a:pt x="0" y="0"/>
                </a:moveTo>
                <a:lnTo>
                  <a:pt x="37029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59" name="object 459"/>
          <p:cNvSpPr/>
          <p:nvPr/>
        </p:nvSpPr>
        <p:spPr>
          <a:xfrm>
            <a:off x="2503317" y="1497508"/>
            <a:ext cx="116086" cy="44648"/>
          </a:xfrm>
          <a:custGeom>
            <a:avLst/>
            <a:gdLst/>
            <a:ahLst/>
            <a:cxnLst/>
            <a:rect l="l" t="t" r="r" b="b"/>
            <a:pathLst>
              <a:path w="165100" h="63500">
                <a:moveTo>
                  <a:pt x="0" y="63500"/>
                </a:moveTo>
                <a:lnTo>
                  <a:pt x="164574" y="63500"/>
                </a:lnTo>
                <a:lnTo>
                  <a:pt x="164574"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460" name="object 460"/>
          <p:cNvSpPr/>
          <p:nvPr/>
        </p:nvSpPr>
        <p:spPr>
          <a:xfrm>
            <a:off x="2503344" y="1484113"/>
            <a:ext cx="38843" cy="0"/>
          </a:xfrm>
          <a:custGeom>
            <a:avLst/>
            <a:gdLst/>
            <a:ahLst/>
            <a:cxnLst/>
            <a:rect l="l" t="t" r="r" b="b"/>
            <a:pathLst>
              <a:path w="55245">
                <a:moveTo>
                  <a:pt x="0" y="0"/>
                </a:moveTo>
                <a:lnTo>
                  <a:pt x="5484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61" name="object 461"/>
          <p:cNvSpPr/>
          <p:nvPr/>
        </p:nvSpPr>
        <p:spPr>
          <a:xfrm>
            <a:off x="2503322" y="1461789"/>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62" name="object 462"/>
          <p:cNvSpPr/>
          <p:nvPr/>
        </p:nvSpPr>
        <p:spPr>
          <a:xfrm>
            <a:off x="2503344" y="1448395"/>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63" name="object 463"/>
          <p:cNvSpPr/>
          <p:nvPr/>
        </p:nvSpPr>
        <p:spPr>
          <a:xfrm>
            <a:off x="4374169" y="1587147"/>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64" name="object 464"/>
          <p:cNvSpPr/>
          <p:nvPr/>
        </p:nvSpPr>
        <p:spPr>
          <a:xfrm>
            <a:off x="4557370" y="1587147"/>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65" name="object 465"/>
          <p:cNvSpPr/>
          <p:nvPr/>
        </p:nvSpPr>
        <p:spPr>
          <a:xfrm>
            <a:off x="4499520" y="1569288"/>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66" name="object 466"/>
          <p:cNvSpPr/>
          <p:nvPr/>
        </p:nvSpPr>
        <p:spPr>
          <a:xfrm>
            <a:off x="4567025" y="157375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67" name="object 467"/>
          <p:cNvSpPr/>
          <p:nvPr/>
        </p:nvSpPr>
        <p:spPr>
          <a:xfrm>
            <a:off x="3265158" y="1560016"/>
            <a:ext cx="38843" cy="0"/>
          </a:xfrm>
          <a:custGeom>
            <a:avLst/>
            <a:gdLst/>
            <a:ahLst/>
            <a:cxnLst/>
            <a:rect l="l" t="t" r="r" b="b"/>
            <a:pathLst>
              <a:path w="55245">
                <a:moveTo>
                  <a:pt x="0" y="0"/>
                </a:moveTo>
                <a:lnTo>
                  <a:pt x="548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68" name="object 468"/>
          <p:cNvSpPr/>
          <p:nvPr/>
        </p:nvSpPr>
        <p:spPr>
          <a:xfrm>
            <a:off x="3265156" y="1533227"/>
            <a:ext cx="29021" cy="0"/>
          </a:xfrm>
          <a:custGeom>
            <a:avLst/>
            <a:gdLst/>
            <a:ahLst/>
            <a:cxnLst/>
            <a:rect l="l" t="t" r="r" b="b"/>
            <a:pathLst>
              <a:path w="41275">
                <a:moveTo>
                  <a:pt x="0" y="0"/>
                </a:moveTo>
                <a:lnTo>
                  <a:pt x="4114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69" name="object 469"/>
          <p:cNvSpPr/>
          <p:nvPr/>
        </p:nvSpPr>
        <p:spPr>
          <a:xfrm>
            <a:off x="3265134" y="1501973"/>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70" name="object 470"/>
          <p:cNvSpPr/>
          <p:nvPr/>
        </p:nvSpPr>
        <p:spPr>
          <a:xfrm>
            <a:off x="3274814" y="1484113"/>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71" name="object 471"/>
          <p:cNvSpPr/>
          <p:nvPr/>
        </p:nvSpPr>
        <p:spPr>
          <a:xfrm>
            <a:off x="1158083" y="1497855"/>
            <a:ext cx="0" cy="62508"/>
          </a:xfrm>
          <a:custGeom>
            <a:avLst/>
            <a:gdLst/>
            <a:ahLst/>
            <a:cxnLst/>
            <a:rect l="l" t="t" r="r" b="b"/>
            <a:pathLst>
              <a:path h="88900">
                <a:moveTo>
                  <a:pt x="0" y="0"/>
                </a:moveTo>
                <a:lnTo>
                  <a:pt x="0" y="88900"/>
                </a:lnTo>
              </a:path>
            </a:pathLst>
          </a:custGeom>
          <a:ln w="13715">
            <a:solidFill>
              <a:srgbClr val="59D454"/>
            </a:solidFill>
          </a:ln>
        </p:spPr>
        <p:txBody>
          <a:bodyPr wrap="square" lIns="0" tIns="0" rIns="0" bIns="0" rtlCol="0"/>
          <a:lstStyle/>
          <a:p>
            <a:pPr defTabSz="641482"/>
            <a:endParaRPr smtClean="0">
              <a:solidFill>
                <a:prstClr val="black"/>
              </a:solidFill>
            </a:endParaRPr>
          </a:p>
        </p:txBody>
      </p:sp>
      <p:sp>
        <p:nvSpPr>
          <p:cNvPr id="472" name="object 472"/>
          <p:cNvSpPr/>
          <p:nvPr/>
        </p:nvSpPr>
        <p:spPr>
          <a:xfrm>
            <a:off x="4480237" y="155589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73" name="object 473"/>
          <p:cNvSpPr/>
          <p:nvPr/>
        </p:nvSpPr>
        <p:spPr>
          <a:xfrm>
            <a:off x="3699103" y="1538035"/>
            <a:ext cx="9823" cy="0"/>
          </a:xfrm>
          <a:custGeom>
            <a:avLst/>
            <a:gdLst/>
            <a:ahLst/>
            <a:cxnLst/>
            <a:rect l="l" t="t" r="r" b="b"/>
            <a:pathLst>
              <a:path w="13970">
                <a:moveTo>
                  <a:pt x="0" y="0"/>
                </a:moveTo>
                <a:lnTo>
                  <a:pt x="1370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74" name="object 474"/>
          <p:cNvSpPr/>
          <p:nvPr/>
        </p:nvSpPr>
        <p:spPr>
          <a:xfrm>
            <a:off x="2628683" y="1537691"/>
            <a:ext cx="125462" cy="0"/>
          </a:xfrm>
          <a:custGeom>
            <a:avLst/>
            <a:gdLst/>
            <a:ahLst/>
            <a:cxnLst/>
            <a:rect l="l" t="t" r="r" b="b"/>
            <a:pathLst>
              <a:path w="178435">
                <a:moveTo>
                  <a:pt x="0" y="0"/>
                </a:moveTo>
                <a:lnTo>
                  <a:pt x="17827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75" name="object 475"/>
          <p:cNvSpPr/>
          <p:nvPr/>
        </p:nvSpPr>
        <p:spPr>
          <a:xfrm>
            <a:off x="2705820" y="1528763"/>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76" name="object 476"/>
          <p:cNvSpPr/>
          <p:nvPr/>
        </p:nvSpPr>
        <p:spPr>
          <a:xfrm>
            <a:off x="2715495" y="1515367"/>
            <a:ext cx="38843" cy="0"/>
          </a:xfrm>
          <a:custGeom>
            <a:avLst/>
            <a:gdLst/>
            <a:ahLst/>
            <a:cxnLst/>
            <a:rect l="l" t="t" r="r" b="b"/>
            <a:pathLst>
              <a:path w="55245">
                <a:moveTo>
                  <a:pt x="0" y="0"/>
                </a:moveTo>
                <a:lnTo>
                  <a:pt x="548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77" name="object 477"/>
          <p:cNvSpPr/>
          <p:nvPr/>
        </p:nvSpPr>
        <p:spPr>
          <a:xfrm>
            <a:off x="2715528" y="1497508"/>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78" name="object 478"/>
          <p:cNvSpPr/>
          <p:nvPr/>
        </p:nvSpPr>
        <p:spPr>
          <a:xfrm>
            <a:off x="2638344" y="1524297"/>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79" name="object 479"/>
          <p:cNvSpPr/>
          <p:nvPr/>
        </p:nvSpPr>
        <p:spPr>
          <a:xfrm>
            <a:off x="2638314" y="1510903"/>
            <a:ext cx="48220" cy="0"/>
          </a:xfrm>
          <a:custGeom>
            <a:avLst/>
            <a:gdLst/>
            <a:ahLst/>
            <a:cxnLst/>
            <a:rect l="l" t="t" r="r" b="b"/>
            <a:pathLst>
              <a:path w="68579">
                <a:moveTo>
                  <a:pt x="0" y="0"/>
                </a:moveTo>
                <a:lnTo>
                  <a:pt x="6858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80" name="object 480"/>
          <p:cNvSpPr/>
          <p:nvPr/>
        </p:nvSpPr>
        <p:spPr>
          <a:xfrm>
            <a:off x="2638341" y="150197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81" name="object 481"/>
          <p:cNvSpPr/>
          <p:nvPr/>
        </p:nvSpPr>
        <p:spPr>
          <a:xfrm>
            <a:off x="2657624" y="1501973"/>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82" name="object 482"/>
          <p:cNvSpPr/>
          <p:nvPr/>
        </p:nvSpPr>
        <p:spPr>
          <a:xfrm>
            <a:off x="2657635" y="1488579"/>
            <a:ext cx="19645" cy="0"/>
          </a:xfrm>
          <a:custGeom>
            <a:avLst/>
            <a:gdLst/>
            <a:ahLst/>
            <a:cxnLst/>
            <a:rect l="l" t="t" r="r" b="b"/>
            <a:pathLst>
              <a:path w="27939">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83" name="object 483"/>
          <p:cNvSpPr/>
          <p:nvPr/>
        </p:nvSpPr>
        <p:spPr>
          <a:xfrm>
            <a:off x="2667269" y="1470719"/>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84" name="object 484"/>
          <p:cNvSpPr/>
          <p:nvPr/>
        </p:nvSpPr>
        <p:spPr>
          <a:xfrm>
            <a:off x="2734763" y="1501973"/>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85" name="object 485"/>
          <p:cNvSpPr/>
          <p:nvPr/>
        </p:nvSpPr>
        <p:spPr>
          <a:xfrm>
            <a:off x="2734774" y="1479649"/>
            <a:ext cx="9823" cy="0"/>
          </a:xfrm>
          <a:custGeom>
            <a:avLst/>
            <a:gdLst/>
            <a:ahLst/>
            <a:cxnLst/>
            <a:rect l="l" t="t" r="r" b="b"/>
            <a:pathLst>
              <a:path w="13970">
                <a:moveTo>
                  <a:pt x="0" y="0"/>
                </a:moveTo>
                <a:lnTo>
                  <a:pt x="137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86" name="object 486"/>
          <p:cNvSpPr/>
          <p:nvPr/>
        </p:nvSpPr>
        <p:spPr>
          <a:xfrm>
            <a:off x="2966211" y="1501973"/>
            <a:ext cx="144661" cy="0"/>
          </a:xfrm>
          <a:custGeom>
            <a:avLst/>
            <a:gdLst/>
            <a:ahLst/>
            <a:cxnLst/>
            <a:rect l="l" t="t" r="r" b="b"/>
            <a:pathLst>
              <a:path w="205739">
                <a:moveTo>
                  <a:pt x="0" y="0"/>
                </a:moveTo>
                <a:lnTo>
                  <a:pt x="20573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87" name="object 487"/>
          <p:cNvSpPr/>
          <p:nvPr/>
        </p:nvSpPr>
        <p:spPr>
          <a:xfrm>
            <a:off x="2966230" y="1484113"/>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88" name="object 488"/>
          <p:cNvSpPr/>
          <p:nvPr/>
        </p:nvSpPr>
        <p:spPr>
          <a:xfrm>
            <a:off x="2551527" y="1484113"/>
            <a:ext cx="67866" cy="0"/>
          </a:xfrm>
          <a:custGeom>
            <a:avLst/>
            <a:gdLst/>
            <a:ahLst/>
            <a:cxnLst/>
            <a:rect l="l" t="t" r="r" b="b"/>
            <a:pathLst>
              <a:path w="96520">
                <a:moveTo>
                  <a:pt x="0" y="0"/>
                </a:moveTo>
                <a:lnTo>
                  <a:pt x="96008"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489" name="object 489"/>
          <p:cNvSpPr/>
          <p:nvPr/>
        </p:nvSpPr>
        <p:spPr>
          <a:xfrm>
            <a:off x="2551566" y="1452859"/>
            <a:ext cx="19645" cy="0"/>
          </a:xfrm>
          <a:custGeom>
            <a:avLst/>
            <a:gdLst/>
            <a:ahLst/>
            <a:cxnLst/>
            <a:rect l="l" t="t" r="r" b="b"/>
            <a:pathLst>
              <a:path w="27939">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490" name="object 490"/>
          <p:cNvSpPr/>
          <p:nvPr/>
        </p:nvSpPr>
        <p:spPr>
          <a:xfrm>
            <a:off x="2985525" y="1493043"/>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1" name="object 491"/>
          <p:cNvSpPr/>
          <p:nvPr/>
        </p:nvSpPr>
        <p:spPr>
          <a:xfrm>
            <a:off x="2985478" y="1484113"/>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2" name="object 492"/>
          <p:cNvSpPr/>
          <p:nvPr/>
        </p:nvSpPr>
        <p:spPr>
          <a:xfrm>
            <a:off x="2985502" y="1475184"/>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3" name="object 493"/>
          <p:cNvSpPr/>
          <p:nvPr/>
        </p:nvSpPr>
        <p:spPr>
          <a:xfrm>
            <a:off x="3053007" y="1488921"/>
            <a:ext cx="38843" cy="0"/>
          </a:xfrm>
          <a:custGeom>
            <a:avLst/>
            <a:gdLst/>
            <a:ahLst/>
            <a:cxnLst/>
            <a:rect l="l" t="t" r="r" b="b"/>
            <a:pathLst>
              <a:path w="55245">
                <a:moveTo>
                  <a:pt x="0" y="0"/>
                </a:moveTo>
                <a:lnTo>
                  <a:pt x="548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94" name="object 494"/>
          <p:cNvSpPr/>
          <p:nvPr/>
        </p:nvSpPr>
        <p:spPr>
          <a:xfrm>
            <a:off x="3101240" y="1488921"/>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95" name="object 495"/>
          <p:cNvSpPr/>
          <p:nvPr/>
        </p:nvSpPr>
        <p:spPr>
          <a:xfrm>
            <a:off x="2840856" y="1484456"/>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6" name="object 496"/>
          <p:cNvSpPr/>
          <p:nvPr/>
        </p:nvSpPr>
        <p:spPr>
          <a:xfrm>
            <a:off x="2860114" y="1484113"/>
            <a:ext cx="77242" cy="0"/>
          </a:xfrm>
          <a:custGeom>
            <a:avLst/>
            <a:gdLst/>
            <a:ahLst/>
            <a:cxnLst/>
            <a:rect l="l" t="t" r="r" b="b"/>
            <a:pathLst>
              <a:path w="109854">
                <a:moveTo>
                  <a:pt x="0" y="0"/>
                </a:moveTo>
                <a:lnTo>
                  <a:pt x="10971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7" name="object 497"/>
          <p:cNvSpPr/>
          <p:nvPr/>
        </p:nvSpPr>
        <p:spPr>
          <a:xfrm>
            <a:off x="2860112" y="1475184"/>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498" name="object 498"/>
          <p:cNvSpPr/>
          <p:nvPr/>
        </p:nvSpPr>
        <p:spPr>
          <a:xfrm>
            <a:off x="3014430" y="1479991"/>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499" name="object 499"/>
          <p:cNvSpPr/>
          <p:nvPr/>
        </p:nvSpPr>
        <p:spPr>
          <a:xfrm>
            <a:off x="3033735" y="1479991"/>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00" name="object 500"/>
          <p:cNvSpPr/>
          <p:nvPr/>
        </p:nvSpPr>
        <p:spPr>
          <a:xfrm>
            <a:off x="2927666" y="1475527"/>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501" name="object 501"/>
          <p:cNvSpPr/>
          <p:nvPr/>
        </p:nvSpPr>
        <p:spPr>
          <a:xfrm>
            <a:off x="3062676" y="1471061"/>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02" name="object 502"/>
          <p:cNvSpPr/>
          <p:nvPr/>
        </p:nvSpPr>
        <p:spPr>
          <a:xfrm>
            <a:off x="2580518" y="1462132"/>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03" name="object 503"/>
          <p:cNvSpPr/>
          <p:nvPr/>
        </p:nvSpPr>
        <p:spPr>
          <a:xfrm>
            <a:off x="2609413" y="1466596"/>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504" name="object 504"/>
          <p:cNvSpPr/>
          <p:nvPr/>
        </p:nvSpPr>
        <p:spPr>
          <a:xfrm>
            <a:off x="2879396" y="1466596"/>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505" name="object 505"/>
          <p:cNvSpPr/>
          <p:nvPr/>
        </p:nvSpPr>
        <p:spPr>
          <a:xfrm>
            <a:off x="2156224" y="1408213"/>
            <a:ext cx="58043" cy="53579"/>
          </a:xfrm>
          <a:custGeom>
            <a:avLst/>
            <a:gdLst/>
            <a:ahLst/>
            <a:cxnLst/>
            <a:rect l="l" t="t" r="r" b="b"/>
            <a:pathLst>
              <a:path w="82550" h="76200">
                <a:moveTo>
                  <a:pt x="0" y="76200"/>
                </a:moveTo>
                <a:lnTo>
                  <a:pt x="82287" y="76200"/>
                </a:lnTo>
                <a:lnTo>
                  <a:pt x="82287"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506" name="object 506"/>
          <p:cNvSpPr/>
          <p:nvPr/>
        </p:nvSpPr>
        <p:spPr>
          <a:xfrm>
            <a:off x="2156157" y="1403747"/>
            <a:ext cx="48220" cy="0"/>
          </a:xfrm>
          <a:custGeom>
            <a:avLst/>
            <a:gdLst/>
            <a:ahLst/>
            <a:cxnLst/>
            <a:rect l="l" t="t" r="r" b="b"/>
            <a:pathLst>
              <a:path w="68580">
                <a:moveTo>
                  <a:pt x="0" y="0"/>
                </a:moveTo>
                <a:lnTo>
                  <a:pt x="6856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507" name="object 507"/>
          <p:cNvSpPr/>
          <p:nvPr/>
        </p:nvSpPr>
        <p:spPr>
          <a:xfrm>
            <a:off x="2156203" y="1394816"/>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508" name="object 508"/>
          <p:cNvSpPr/>
          <p:nvPr/>
        </p:nvSpPr>
        <p:spPr>
          <a:xfrm>
            <a:off x="2156224" y="1381423"/>
            <a:ext cx="9823" cy="0"/>
          </a:xfrm>
          <a:custGeom>
            <a:avLst/>
            <a:gdLst/>
            <a:ahLst/>
            <a:cxnLst/>
            <a:rect l="l" t="t" r="r" b="b"/>
            <a:pathLst>
              <a:path w="13969">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09" name="object 509"/>
          <p:cNvSpPr/>
          <p:nvPr/>
        </p:nvSpPr>
        <p:spPr>
          <a:xfrm>
            <a:off x="2522636" y="1444272"/>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10" name="object 510"/>
          <p:cNvSpPr/>
          <p:nvPr/>
        </p:nvSpPr>
        <p:spPr>
          <a:xfrm>
            <a:off x="2194801" y="1390695"/>
            <a:ext cx="9823" cy="0"/>
          </a:xfrm>
          <a:custGeom>
            <a:avLst/>
            <a:gdLst/>
            <a:ahLst/>
            <a:cxnLst/>
            <a:rect l="l" t="t" r="r" b="b"/>
            <a:pathLst>
              <a:path w="13969">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511" name="object 511"/>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2" name="object 512"/>
          <p:cNvSpPr/>
          <p:nvPr/>
        </p:nvSpPr>
        <p:spPr>
          <a:xfrm>
            <a:off x="1085828" y="2408337"/>
            <a:ext cx="2391817" cy="8931"/>
          </a:xfrm>
          <a:custGeom>
            <a:avLst/>
            <a:gdLst/>
            <a:ahLst/>
            <a:cxnLst/>
            <a:rect l="l" t="t" r="r" b="b"/>
            <a:pathLst>
              <a:path w="3401695" h="12700">
                <a:moveTo>
                  <a:pt x="0" y="12700"/>
                </a:moveTo>
                <a:lnTo>
                  <a:pt x="3401272" y="12700"/>
                </a:lnTo>
                <a:lnTo>
                  <a:pt x="34012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3" name="object 513"/>
          <p:cNvSpPr/>
          <p:nvPr/>
        </p:nvSpPr>
        <p:spPr>
          <a:xfrm>
            <a:off x="3313344" y="2399409"/>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4" name="object 514"/>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5" name="object 515"/>
          <p:cNvSpPr/>
          <p:nvPr/>
        </p:nvSpPr>
        <p:spPr>
          <a:xfrm>
            <a:off x="3351945" y="2354761"/>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6" name="object 516"/>
          <p:cNvSpPr/>
          <p:nvPr/>
        </p:nvSpPr>
        <p:spPr>
          <a:xfrm>
            <a:off x="3351920" y="23458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7" name="object 517"/>
          <p:cNvSpPr/>
          <p:nvPr/>
        </p:nvSpPr>
        <p:spPr>
          <a:xfrm>
            <a:off x="3351931" y="23369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8" name="object 518"/>
          <p:cNvSpPr/>
          <p:nvPr/>
        </p:nvSpPr>
        <p:spPr>
          <a:xfrm>
            <a:off x="1394342" y="2113665"/>
            <a:ext cx="289322" cy="17859"/>
          </a:xfrm>
          <a:custGeom>
            <a:avLst/>
            <a:gdLst/>
            <a:ahLst/>
            <a:cxnLst/>
            <a:rect l="l" t="t" r="r" b="b"/>
            <a:pathLst>
              <a:path w="411480" h="25400">
                <a:moveTo>
                  <a:pt x="0" y="25400"/>
                </a:moveTo>
                <a:lnTo>
                  <a:pt x="411438" y="25400"/>
                </a:lnTo>
                <a:lnTo>
                  <a:pt x="41143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19" name="object 519"/>
          <p:cNvSpPr/>
          <p:nvPr/>
        </p:nvSpPr>
        <p:spPr>
          <a:xfrm>
            <a:off x="1645080" y="2086872"/>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0" name="object 520"/>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1" name="object 521"/>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2" name="object 522"/>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3" name="object 523"/>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4" name="object 524"/>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5" name="object 525"/>
          <p:cNvSpPr/>
          <p:nvPr/>
        </p:nvSpPr>
        <p:spPr>
          <a:xfrm>
            <a:off x="1172593" y="1810049"/>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6" name="object 526"/>
          <p:cNvSpPr/>
          <p:nvPr/>
        </p:nvSpPr>
        <p:spPr>
          <a:xfrm>
            <a:off x="1085809" y="1792189"/>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7" name="object 527"/>
          <p:cNvSpPr/>
          <p:nvPr/>
        </p:nvSpPr>
        <p:spPr>
          <a:xfrm>
            <a:off x="1085827" y="1765400"/>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8" name="object 528"/>
          <p:cNvSpPr/>
          <p:nvPr/>
        </p:nvSpPr>
        <p:spPr>
          <a:xfrm>
            <a:off x="1095404" y="169396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29" name="object 529"/>
          <p:cNvSpPr/>
          <p:nvPr/>
        </p:nvSpPr>
        <p:spPr>
          <a:xfrm>
            <a:off x="1105047" y="1685033"/>
            <a:ext cx="67866" cy="8931"/>
          </a:xfrm>
          <a:custGeom>
            <a:avLst/>
            <a:gdLst/>
            <a:ahLst/>
            <a:cxnLst/>
            <a:rect l="l" t="t" r="r" b="b"/>
            <a:pathLst>
              <a:path w="96519" h="12700">
                <a:moveTo>
                  <a:pt x="0" y="12700"/>
                </a:moveTo>
                <a:lnTo>
                  <a:pt x="96003" y="12700"/>
                </a:lnTo>
                <a:lnTo>
                  <a:pt x="960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0" name="object 530"/>
          <p:cNvSpPr/>
          <p:nvPr/>
        </p:nvSpPr>
        <p:spPr>
          <a:xfrm>
            <a:off x="1114747" y="1658244"/>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 name="object 531"/>
          <p:cNvSpPr/>
          <p:nvPr/>
        </p:nvSpPr>
        <p:spPr>
          <a:xfrm>
            <a:off x="1124400" y="1604665"/>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2" name="object 532"/>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 name="object 533"/>
          <p:cNvSpPr/>
          <p:nvPr/>
        </p:nvSpPr>
        <p:spPr>
          <a:xfrm>
            <a:off x="4779121" y="2381548"/>
            <a:ext cx="308967" cy="26789"/>
          </a:xfrm>
          <a:custGeom>
            <a:avLst/>
            <a:gdLst/>
            <a:ahLst/>
            <a:cxnLst/>
            <a:rect l="l" t="t" r="r" b="b"/>
            <a:pathLst>
              <a:path w="439420" h="38100">
                <a:moveTo>
                  <a:pt x="0" y="38100"/>
                </a:moveTo>
                <a:lnTo>
                  <a:pt x="438875" y="38100"/>
                </a:lnTo>
                <a:lnTo>
                  <a:pt x="43887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4" name="object 534"/>
          <p:cNvSpPr/>
          <p:nvPr/>
        </p:nvSpPr>
        <p:spPr>
          <a:xfrm>
            <a:off x="4798401" y="2372617"/>
            <a:ext cx="289322" cy="8931"/>
          </a:xfrm>
          <a:custGeom>
            <a:avLst/>
            <a:gdLst/>
            <a:ahLst/>
            <a:cxnLst/>
            <a:rect l="l" t="t" r="r" b="b"/>
            <a:pathLst>
              <a:path w="411479" h="12700">
                <a:moveTo>
                  <a:pt x="0" y="12700"/>
                </a:moveTo>
                <a:lnTo>
                  <a:pt x="411434" y="12700"/>
                </a:lnTo>
                <a:lnTo>
                  <a:pt x="4114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5" name="object 535"/>
          <p:cNvSpPr/>
          <p:nvPr/>
        </p:nvSpPr>
        <p:spPr>
          <a:xfrm>
            <a:off x="4808075" y="2310117"/>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6" name="object 536"/>
          <p:cNvSpPr/>
          <p:nvPr/>
        </p:nvSpPr>
        <p:spPr>
          <a:xfrm>
            <a:off x="3448364" y="23994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7" name="object 537"/>
          <p:cNvSpPr/>
          <p:nvPr/>
        </p:nvSpPr>
        <p:spPr>
          <a:xfrm>
            <a:off x="3458011" y="239047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8" name="object 538"/>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9" name="object 539"/>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0" name="object 540"/>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 name="object 541"/>
          <p:cNvSpPr/>
          <p:nvPr/>
        </p:nvSpPr>
        <p:spPr>
          <a:xfrm>
            <a:off x="3390495"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2" name="object 542"/>
          <p:cNvSpPr/>
          <p:nvPr/>
        </p:nvSpPr>
        <p:spPr>
          <a:xfrm>
            <a:off x="3390519" y="2327977"/>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3" name="object 543"/>
          <p:cNvSpPr/>
          <p:nvPr/>
        </p:nvSpPr>
        <p:spPr>
          <a:xfrm>
            <a:off x="4827364" y="2301184"/>
            <a:ext cx="260747" cy="26789"/>
          </a:xfrm>
          <a:custGeom>
            <a:avLst/>
            <a:gdLst/>
            <a:ahLst/>
            <a:cxnLst/>
            <a:rect l="l" t="t" r="r" b="b"/>
            <a:pathLst>
              <a:path w="370840" h="38100">
                <a:moveTo>
                  <a:pt x="0" y="38100"/>
                </a:moveTo>
                <a:lnTo>
                  <a:pt x="370290" y="38100"/>
                </a:lnTo>
                <a:lnTo>
                  <a:pt x="37029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4" name="object 544"/>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5" name="object 545"/>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6" name="object 546"/>
          <p:cNvSpPr/>
          <p:nvPr/>
        </p:nvSpPr>
        <p:spPr>
          <a:xfrm>
            <a:off x="4846628" y="1801132"/>
            <a:ext cx="19645" cy="116087"/>
          </a:xfrm>
          <a:custGeom>
            <a:avLst/>
            <a:gdLst/>
            <a:ahLst/>
            <a:cxnLst/>
            <a:rect l="l" t="t" r="r" b="b"/>
            <a:pathLst>
              <a:path w="27940" h="165100">
                <a:moveTo>
                  <a:pt x="0" y="165100"/>
                </a:moveTo>
                <a:lnTo>
                  <a:pt x="27423" y="165100"/>
                </a:lnTo>
                <a:lnTo>
                  <a:pt x="27423" y="0"/>
                </a:lnTo>
                <a:lnTo>
                  <a:pt x="0" y="0"/>
                </a:lnTo>
                <a:lnTo>
                  <a:pt x="0" y="165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7" name="object 547"/>
          <p:cNvSpPr/>
          <p:nvPr/>
        </p:nvSpPr>
        <p:spPr>
          <a:xfrm>
            <a:off x="4856301" y="1756471"/>
            <a:ext cx="9823" cy="44648"/>
          </a:xfrm>
          <a:custGeom>
            <a:avLst/>
            <a:gdLst/>
            <a:ahLst/>
            <a:cxnLst/>
            <a:rect l="l" t="t" r="r" b="b"/>
            <a:pathLst>
              <a:path w="13970" h="63500">
                <a:moveTo>
                  <a:pt x="0" y="63500"/>
                </a:moveTo>
                <a:lnTo>
                  <a:pt x="13703" y="63500"/>
                </a:lnTo>
                <a:lnTo>
                  <a:pt x="13703"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8" name="object 548"/>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9" name="object 549"/>
          <p:cNvSpPr/>
          <p:nvPr/>
        </p:nvSpPr>
        <p:spPr>
          <a:xfrm>
            <a:off x="3598580" y="1935065"/>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0" name="object 550"/>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1" name="object 551"/>
          <p:cNvSpPr/>
          <p:nvPr/>
        </p:nvSpPr>
        <p:spPr>
          <a:xfrm>
            <a:off x="3535141" y="17386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2" name="object 552"/>
          <p:cNvSpPr/>
          <p:nvPr/>
        </p:nvSpPr>
        <p:spPr>
          <a:xfrm>
            <a:off x="3544821" y="17296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3" name="object 553"/>
          <p:cNvSpPr/>
          <p:nvPr/>
        </p:nvSpPr>
        <p:spPr>
          <a:xfrm>
            <a:off x="3342319" y="212258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4" name="object 554"/>
          <p:cNvSpPr/>
          <p:nvPr/>
        </p:nvSpPr>
        <p:spPr>
          <a:xfrm>
            <a:off x="1693314" y="21225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5" name="object 555"/>
          <p:cNvSpPr/>
          <p:nvPr/>
        </p:nvSpPr>
        <p:spPr>
          <a:xfrm>
            <a:off x="1693281" y="2095800"/>
            <a:ext cx="1649313" cy="26789"/>
          </a:xfrm>
          <a:custGeom>
            <a:avLst/>
            <a:gdLst/>
            <a:ahLst/>
            <a:cxnLst/>
            <a:rect l="l" t="t" r="r" b="b"/>
            <a:pathLst>
              <a:path w="2345690" h="38100">
                <a:moveTo>
                  <a:pt x="0" y="38100"/>
                </a:moveTo>
                <a:lnTo>
                  <a:pt x="2345227" y="38100"/>
                </a:lnTo>
                <a:lnTo>
                  <a:pt x="234522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6" name="object 556"/>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 name="object 557"/>
          <p:cNvSpPr/>
          <p:nvPr/>
        </p:nvSpPr>
        <p:spPr>
          <a:xfrm>
            <a:off x="1722240" y="2006504"/>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8" name="object 558"/>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9" name="object 559"/>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0" name="object 560"/>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1" name="object 561"/>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2" name="object 562"/>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3" name="object 563"/>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4" name="object 564"/>
          <p:cNvSpPr/>
          <p:nvPr/>
        </p:nvSpPr>
        <p:spPr>
          <a:xfrm>
            <a:off x="3631600" y="2077941"/>
            <a:ext cx="1012627" cy="17859"/>
          </a:xfrm>
          <a:custGeom>
            <a:avLst/>
            <a:gdLst/>
            <a:ahLst/>
            <a:cxnLst/>
            <a:rect l="l" t="t" r="r" b="b"/>
            <a:pathLst>
              <a:path w="1440179" h="25400">
                <a:moveTo>
                  <a:pt x="0" y="25400"/>
                </a:moveTo>
                <a:lnTo>
                  <a:pt x="1440054" y="25400"/>
                </a:lnTo>
                <a:lnTo>
                  <a:pt x="144005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5" name="object 565"/>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6" name="object 566"/>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7" name="object 567"/>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8" name="object 568"/>
          <p:cNvSpPr/>
          <p:nvPr/>
        </p:nvSpPr>
        <p:spPr>
          <a:xfrm>
            <a:off x="3650857" y="1756469"/>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9" name="object 569"/>
          <p:cNvSpPr/>
          <p:nvPr/>
        </p:nvSpPr>
        <p:spPr>
          <a:xfrm>
            <a:off x="3679811" y="1702894"/>
            <a:ext cx="38843" cy="53579"/>
          </a:xfrm>
          <a:custGeom>
            <a:avLst/>
            <a:gdLst/>
            <a:ahLst/>
            <a:cxnLst/>
            <a:rect l="l" t="t" r="r" b="b"/>
            <a:pathLst>
              <a:path w="55245" h="76200">
                <a:moveTo>
                  <a:pt x="0" y="76200"/>
                </a:moveTo>
                <a:lnTo>
                  <a:pt x="54864" y="76200"/>
                </a:lnTo>
                <a:lnTo>
                  <a:pt x="54864"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0" name="object 570"/>
          <p:cNvSpPr/>
          <p:nvPr/>
        </p:nvSpPr>
        <p:spPr>
          <a:xfrm>
            <a:off x="3689432" y="169396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1" name="object 571"/>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2" name="object 572"/>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3" name="object 573"/>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4" name="object 574"/>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5" name="object 575"/>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6" name="object 576"/>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7" name="object 577"/>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8" name="object 578"/>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79" name="object 579"/>
          <p:cNvSpPr/>
          <p:nvPr/>
        </p:nvSpPr>
        <p:spPr>
          <a:xfrm>
            <a:off x="3197653" y="1676101"/>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0" name="object 580"/>
          <p:cNvSpPr/>
          <p:nvPr/>
        </p:nvSpPr>
        <p:spPr>
          <a:xfrm>
            <a:off x="3207322" y="1604664"/>
            <a:ext cx="38843" cy="26789"/>
          </a:xfrm>
          <a:custGeom>
            <a:avLst/>
            <a:gdLst/>
            <a:ahLst/>
            <a:cxnLst/>
            <a:rect l="l" t="t" r="r" b="b"/>
            <a:pathLst>
              <a:path w="55245" h="38100">
                <a:moveTo>
                  <a:pt x="0" y="38100"/>
                </a:moveTo>
                <a:lnTo>
                  <a:pt x="54844" y="38100"/>
                </a:lnTo>
                <a:lnTo>
                  <a:pt x="548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1" name="object 581"/>
          <p:cNvSpPr/>
          <p:nvPr/>
        </p:nvSpPr>
        <p:spPr>
          <a:xfrm>
            <a:off x="3207287" y="159573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2" name="object 582"/>
          <p:cNvSpPr/>
          <p:nvPr/>
        </p:nvSpPr>
        <p:spPr>
          <a:xfrm>
            <a:off x="3226581" y="15868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3" name="object 583"/>
          <p:cNvSpPr/>
          <p:nvPr/>
        </p:nvSpPr>
        <p:spPr>
          <a:xfrm>
            <a:off x="1760787" y="1970781"/>
            <a:ext cx="636687" cy="8931"/>
          </a:xfrm>
          <a:custGeom>
            <a:avLst/>
            <a:gdLst/>
            <a:ahLst/>
            <a:cxnLst/>
            <a:rect l="l" t="t" r="r" b="b"/>
            <a:pathLst>
              <a:path w="905510" h="12700">
                <a:moveTo>
                  <a:pt x="0" y="12700"/>
                </a:moveTo>
                <a:lnTo>
                  <a:pt x="905172" y="12700"/>
                </a:lnTo>
                <a:lnTo>
                  <a:pt x="9051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4" name="object 584"/>
          <p:cNvSpPr/>
          <p:nvPr/>
        </p:nvSpPr>
        <p:spPr>
          <a:xfrm>
            <a:off x="1760819" y="196185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5" name="object 585"/>
          <p:cNvSpPr/>
          <p:nvPr/>
        </p:nvSpPr>
        <p:spPr>
          <a:xfrm>
            <a:off x="2406882" y="1971125"/>
            <a:ext cx="781348" cy="8931"/>
          </a:xfrm>
          <a:custGeom>
            <a:avLst/>
            <a:gdLst/>
            <a:ahLst/>
            <a:cxnLst/>
            <a:rect l="l" t="t" r="r" b="b"/>
            <a:pathLst>
              <a:path w="1111250" h="12700">
                <a:moveTo>
                  <a:pt x="0" y="12700"/>
                </a:moveTo>
                <a:lnTo>
                  <a:pt x="1110890" y="12700"/>
                </a:lnTo>
                <a:lnTo>
                  <a:pt x="111089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6" name="object 586"/>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7" name="object 587"/>
          <p:cNvSpPr/>
          <p:nvPr/>
        </p:nvSpPr>
        <p:spPr>
          <a:xfrm>
            <a:off x="1789739" y="1953269"/>
            <a:ext cx="607665" cy="17859"/>
          </a:xfrm>
          <a:custGeom>
            <a:avLst/>
            <a:gdLst/>
            <a:ahLst/>
            <a:cxnLst/>
            <a:rect l="l" t="t" r="r" b="b"/>
            <a:pathLst>
              <a:path w="864235" h="25400">
                <a:moveTo>
                  <a:pt x="0" y="25400"/>
                </a:moveTo>
                <a:lnTo>
                  <a:pt x="864029" y="25400"/>
                </a:lnTo>
                <a:lnTo>
                  <a:pt x="8640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8" name="object 588"/>
          <p:cNvSpPr/>
          <p:nvPr/>
        </p:nvSpPr>
        <p:spPr>
          <a:xfrm>
            <a:off x="2416567" y="196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89" name="object 589"/>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0" name="object 590"/>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1" name="object 591"/>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2" name="object 592"/>
          <p:cNvSpPr/>
          <p:nvPr/>
        </p:nvSpPr>
        <p:spPr>
          <a:xfrm>
            <a:off x="3150521" y="1863628"/>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3" name="object 593"/>
          <p:cNvSpPr/>
          <p:nvPr/>
        </p:nvSpPr>
        <p:spPr>
          <a:xfrm>
            <a:off x="2475484" y="1863628"/>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4" name="object 594"/>
          <p:cNvSpPr/>
          <p:nvPr/>
        </p:nvSpPr>
        <p:spPr>
          <a:xfrm>
            <a:off x="2493672" y="1685033"/>
            <a:ext cx="453628" cy="8931"/>
          </a:xfrm>
          <a:custGeom>
            <a:avLst/>
            <a:gdLst/>
            <a:ahLst/>
            <a:cxnLst/>
            <a:rect l="l" t="t" r="r" b="b"/>
            <a:pathLst>
              <a:path w="645160" h="12700">
                <a:moveTo>
                  <a:pt x="0" y="12700"/>
                </a:moveTo>
                <a:lnTo>
                  <a:pt x="644591" y="12700"/>
                </a:lnTo>
                <a:lnTo>
                  <a:pt x="64459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5" name="object 595"/>
          <p:cNvSpPr/>
          <p:nvPr/>
        </p:nvSpPr>
        <p:spPr>
          <a:xfrm>
            <a:off x="2503364" y="1622525"/>
            <a:ext cx="337541" cy="8931"/>
          </a:xfrm>
          <a:custGeom>
            <a:avLst/>
            <a:gdLst/>
            <a:ahLst/>
            <a:cxnLst/>
            <a:rect l="l" t="t" r="r" b="b"/>
            <a:pathLst>
              <a:path w="480060" h="12700">
                <a:moveTo>
                  <a:pt x="0" y="12700"/>
                </a:moveTo>
                <a:lnTo>
                  <a:pt x="480018" y="12700"/>
                </a:lnTo>
                <a:lnTo>
                  <a:pt x="48001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6" name="object 596"/>
          <p:cNvSpPr/>
          <p:nvPr/>
        </p:nvSpPr>
        <p:spPr>
          <a:xfrm>
            <a:off x="2503317" y="1613593"/>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7" name="object 597"/>
          <p:cNvSpPr/>
          <p:nvPr/>
        </p:nvSpPr>
        <p:spPr>
          <a:xfrm>
            <a:off x="2503318" y="1586808"/>
            <a:ext cx="87064" cy="26789"/>
          </a:xfrm>
          <a:custGeom>
            <a:avLst/>
            <a:gdLst/>
            <a:ahLst/>
            <a:cxnLst/>
            <a:rect l="l" t="t" r="r" b="b"/>
            <a:pathLst>
              <a:path w="123825" h="38100">
                <a:moveTo>
                  <a:pt x="0" y="38100"/>
                </a:moveTo>
                <a:lnTo>
                  <a:pt x="123430" y="38100"/>
                </a:lnTo>
                <a:lnTo>
                  <a:pt x="12343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8" name="object 598"/>
          <p:cNvSpPr/>
          <p:nvPr/>
        </p:nvSpPr>
        <p:spPr>
          <a:xfrm>
            <a:off x="2503322" y="157787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99" name="object 599"/>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0" name="object 600"/>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1" name="object 601"/>
          <p:cNvSpPr/>
          <p:nvPr/>
        </p:nvSpPr>
        <p:spPr>
          <a:xfrm>
            <a:off x="4904498" y="1765405"/>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2" name="object 602"/>
          <p:cNvSpPr/>
          <p:nvPr/>
        </p:nvSpPr>
        <p:spPr>
          <a:xfrm>
            <a:off x="4914118"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3" name="object 603"/>
          <p:cNvSpPr/>
          <p:nvPr/>
        </p:nvSpPr>
        <p:spPr>
          <a:xfrm>
            <a:off x="4914157" y="174754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4" name="object 604"/>
          <p:cNvSpPr/>
          <p:nvPr/>
        </p:nvSpPr>
        <p:spPr>
          <a:xfrm>
            <a:off x="4943085" y="1720752"/>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5" name="object 605"/>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6" name="object 606"/>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7" name="object 607"/>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8" name="object 608"/>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9" name="object 609"/>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0" name="object 610"/>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1" name="object 611"/>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2" name="object 612"/>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3" name="object 613"/>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4" name="object 614"/>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5" name="object 615"/>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6" name="object 616"/>
          <p:cNvSpPr/>
          <p:nvPr/>
        </p:nvSpPr>
        <p:spPr>
          <a:xfrm>
            <a:off x="1529388" y="1899345"/>
            <a:ext cx="96441" cy="17859"/>
          </a:xfrm>
          <a:custGeom>
            <a:avLst/>
            <a:gdLst/>
            <a:ahLst/>
            <a:cxnLst/>
            <a:rect l="l" t="t" r="r" b="b"/>
            <a:pathLst>
              <a:path w="137160" h="25400">
                <a:moveTo>
                  <a:pt x="0" y="25400"/>
                </a:moveTo>
                <a:lnTo>
                  <a:pt x="137148" y="25400"/>
                </a:lnTo>
                <a:lnTo>
                  <a:pt x="13714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7" name="object 617"/>
          <p:cNvSpPr/>
          <p:nvPr/>
        </p:nvSpPr>
        <p:spPr>
          <a:xfrm>
            <a:off x="1567964" y="189041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8" name="object 618"/>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19" name="object 619"/>
          <p:cNvSpPr/>
          <p:nvPr/>
        </p:nvSpPr>
        <p:spPr>
          <a:xfrm>
            <a:off x="1567951" y="1854696"/>
            <a:ext cx="9823" cy="26789"/>
          </a:xfrm>
          <a:custGeom>
            <a:avLst/>
            <a:gdLst/>
            <a:ahLst/>
            <a:cxnLst/>
            <a:rect l="l" t="t" r="r" b="b"/>
            <a:pathLst>
              <a:path w="13969" h="38100">
                <a:moveTo>
                  <a:pt x="0" y="38100"/>
                </a:moveTo>
                <a:lnTo>
                  <a:pt x="13716" y="38100"/>
                </a:lnTo>
                <a:lnTo>
                  <a:pt x="1371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0" name="object 620"/>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1" name="object 621"/>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2" name="object 622"/>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3" name="object 623"/>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4" name="object 624"/>
          <p:cNvSpPr/>
          <p:nvPr/>
        </p:nvSpPr>
        <p:spPr>
          <a:xfrm>
            <a:off x="1895840" y="1845768"/>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5" name="object 625"/>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6" name="object 626"/>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7" name="object 627"/>
          <p:cNvSpPr/>
          <p:nvPr/>
        </p:nvSpPr>
        <p:spPr>
          <a:xfrm>
            <a:off x="1847582" y="18904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8" name="object 628"/>
          <p:cNvSpPr/>
          <p:nvPr/>
        </p:nvSpPr>
        <p:spPr>
          <a:xfrm>
            <a:off x="1866899" y="188148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29" name="object 629"/>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0" name="object 630"/>
          <p:cNvSpPr/>
          <p:nvPr/>
        </p:nvSpPr>
        <p:spPr>
          <a:xfrm>
            <a:off x="3766569" y="1881485"/>
            <a:ext cx="48220" cy="8931"/>
          </a:xfrm>
          <a:custGeom>
            <a:avLst/>
            <a:gdLst/>
            <a:ahLst/>
            <a:cxnLst/>
            <a:rect l="l" t="t" r="r" b="b"/>
            <a:pathLst>
              <a:path w="68579" h="12700">
                <a:moveTo>
                  <a:pt x="0" y="12700"/>
                </a:moveTo>
                <a:lnTo>
                  <a:pt x="68585" y="12700"/>
                </a:lnTo>
                <a:lnTo>
                  <a:pt x="685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1" name="object 631"/>
          <p:cNvSpPr/>
          <p:nvPr/>
        </p:nvSpPr>
        <p:spPr>
          <a:xfrm>
            <a:off x="3766584"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2" name="object 632"/>
          <p:cNvSpPr/>
          <p:nvPr/>
        </p:nvSpPr>
        <p:spPr>
          <a:xfrm>
            <a:off x="3766595" y="1836844"/>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3" name="object 633"/>
          <p:cNvSpPr/>
          <p:nvPr/>
        </p:nvSpPr>
        <p:spPr>
          <a:xfrm>
            <a:off x="1596857" y="18814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4" name="object 634"/>
          <p:cNvSpPr/>
          <p:nvPr/>
        </p:nvSpPr>
        <p:spPr>
          <a:xfrm>
            <a:off x="1596868" y="1872554"/>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5" name="object 635"/>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6" name="object 636"/>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7" name="object 637"/>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8" name="object 638"/>
          <p:cNvSpPr/>
          <p:nvPr/>
        </p:nvSpPr>
        <p:spPr>
          <a:xfrm>
            <a:off x="1924726" y="1729688"/>
            <a:ext cx="48220" cy="35719"/>
          </a:xfrm>
          <a:custGeom>
            <a:avLst/>
            <a:gdLst/>
            <a:ahLst/>
            <a:cxnLst/>
            <a:rect l="l" t="t" r="r" b="b"/>
            <a:pathLst>
              <a:path w="68580" h="50800">
                <a:moveTo>
                  <a:pt x="0" y="50800"/>
                </a:moveTo>
                <a:lnTo>
                  <a:pt x="68566" y="50800"/>
                </a:lnTo>
                <a:lnTo>
                  <a:pt x="6856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39" name="object 639"/>
          <p:cNvSpPr/>
          <p:nvPr/>
        </p:nvSpPr>
        <p:spPr>
          <a:xfrm>
            <a:off x="1934394" y="1720749"/>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0" name="object 640"/>
          <p:cNvSpPr/>
          <p:nvPr/>
        </p:nvSpPr>
        <p:spPr>
          <a:xfrm>
            <a:off x="1944028" y="1685083"/>
            <a:ext cx="29021" cy="35719"/>
          </a:xfrm>
          <a:custGeom>
            <a:avLst/>
            <a:gdLst/>
            <a:ahLst/>
            <a:cxnLst/>
            <a:rect l="l" t="t" r="r" b="b"/>
            <a:pathLst>
              <a:path w="41275" h="50800">
                <a:moveTo>
                  <a:pt x="0" y="50800"/>
                </a:moveTo>
                <a:lnTo>
                  <a:pt x="41144" y="50800"/>
                </a:lnTo>
                <a:lnTo>
                  <a:pt x="4114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1" name="object 641"/>
          <p:cNvSpPr/>
          <p:nvPr/>
        </p:nvSpPr>
        <p:spPr>
          <a:xfrm>
            <a:off x="1953675" y="16761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2" name="object 642"/>
          <p:cNvSpPr/>
          <p:nvPr/>
        </p:nvSpPr>
        <p:spPr>
          <a:xfrm>
            <a:off x="1963345" y="1640435"/>
            <a:ext cx="9823" cy="35719"/>
          </a:xfrm>
          <a:custGeom>
            <a:avLst/>
            <a:gdLst/>
            <a:ahLst/>
            <a:cxnLst/>
            <a:rect l="l" t="t" r="r" b="b"/>
            <a:pathLst>
              <a:path w="13969"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3" name="object 643"/>
          <p:cNvSpPr/>
          <p:nvPr/>
        </p:nvSpPr>
        <p:spPr>
          <a:xfrm>
            <a:off x="3795536" y="1810076"/>
            <a:ext cx="9823" cy="35719"/>
          </a:xfrm>
          <a:custGeom>
            <a:avLst/>
            <a:gdLst/>
            <a:ahLst/>
            <a:cxnLst/>
            <a:rect l="l" t="t" r="r" b="b"/>
            <a:pathLst>
              <a:path w="13970" h="50800">
                <a:moveTo>
                  <a:pt x="0" y="50800"/>
                </a:moveTo>
                <a:lnTo>
                  <a:pt x="13719" y="50800"/>
                </a:lnTo>
                <a:lnTo>
                  <a:pt x="13719"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4" name="object 644"/>
          <p:cNvSpPr/>
          <p:nvPr/>
        </p:nvSpPr>
        <p:spPr>
          <a:xfrm>
            <a:off x="2358698" y="1846111"/>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5" name="object 645"/>
          <p:cNvSpPr/>
          <p:nvPr/>
        </p:nvSpPr>
        <p:spPr>
          <a:xfrm>
            <a:off x="3848545" y="1792536"/>
            <a:ext cx="0" cy="71439"/>
          </a:xfrm>
          <a:custGeom>
            <a:avLst/>
            <a:gdLst/>
            <a:ahLst/>
            <a:cxnLst/>
            <a:rect l="l" t="t" r="r" b="b"/>
            <a:pathLst>
              <a:path h="101600">
                <a:moveTo>
                  <a:pt x="0" y="0"/>
                </a:moveTo>
                <a:lnTo>
                  <a:pt x="0" y="101600"/>
                </a:lnTo>
              </a:path>
            </a:pathLst>
          </a:custGeom>
          <a:solidFill>
            <a:srgbClr val="FFFFFF"/>
          </a:solidFill>
        </p:spPr>
        <p:txBody>
          <a:bodyPr wrap="square" lIns="0" tIns="0" rIns="0" bIns="0" rtlCol="0"/>
          <a:lstStyle/>
          <a:p>
            <a:pPr defTabSz="641482"/>
            <a:endParaRPr smtClean="0">
              <a:solidFill>
                <a:prstClr val="black"/>
              </a:solidFill>
            </a:endParaRPr>
          </a:p>
        </p:txBody>
      </p:sp>
      <p:sp>
        <p:nvSpPr>
          <p:cNvPr id="646" name="object 646"/>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7" name="object 647"/>
          <p:cNvSpPr/>
          <p:nvPr/>
        </p:nvSpPr>
        <p:spPr>
          <a:xfrm>
            <a:off x="3872716" y="1774329"/>
            <a:ext cx="713929" cy="8931"/>
          </a:xfrm>
          <a:custGeom>
            <a:avLst/>
            <a:gdLst/>
            <a:ahLst/>
            <a:cxnLst/>
            <a:rect l="l" t="t" r="r" b="b"/>
            <a:pathLst>
              <a:path w="1015365" h="12700">
                <a:moveTo>
                  <a:pt x="0" y="12700"/>
                </a:moveTo>
                <a:lnTo>
                  <a:pt x="1014900" y="12700"/>
                </a:lnTo>
                <a:lnTo>
                  <a:pt x="10149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8" name="object 648"/>
          <p:cNvSpPr/>
          <p:nvPr/>
        </p:nvSpPr>
        <p:spPr>
          <a:xfrm>
            <a:off x="3891932" y="1765397"/>
            <a:ext cx="694730" cy="8931"/>
          </a:xfrm>
          <a:custGeom>
            <a:avLst/>
            <a:gdLst/>
            <a:ahLst/>
            <a:cxnLst/>
            <a:rect l="l" t="t" r="r" b="b"/>
            <a:pathLst>
              <a:path w="988059" h="12700">
                <a:moveTo>
                  <a:pt x="0" y="12700"/>
                </a:moveTo>
                <a:lnTo>
                  <a:pt x="987477" y="12700"/>
                </a:lnTo>
                <a:lnTo>
                  <a:pt x="98747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49" name="object 649"/>
          <p:cNvSpPr/>
          <p:nvPr/>
        </p:nvSpPr>
        <p:spPr>
          <a:xfrm>
            <a:off x="3891981" y="1756469"/>
            <a:ext cx="684907" cy="8931"/>
          </a:xfrm>
          <a:custGeom>
            <a:avLst/>
            <a:gdLst/>
            <a:ahLst/>
            <a:cxnLst/>
            <a:rect l="l" t="t" r="r" b="b"/>
            <a:pathLst>
              <a:path w="974090" h="12700">
                <a:moveTo>
                  <a:pt x="0" y="12700"/>
                </a:moveTo>
                <a:lnTo>
                  <a:pt x="973757" y="12700"/>
                </a:lnTo>
                <a:lnTo>
                  <a:pt x="9737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0" name="object 650"/>
          <p:cNvSpPr/>
          <p:nvPr/>
        </p:nvSpPr>
        <p:spPr>
          <a:xfrm>
            <a:off x="4480238" y="1747541"/>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1" name="object 651"/>
          <p:cNvSpPr/>
          <p:nvPr/>
        </p:nvSpPr>
        <p:spPr>
          <a:xfrm>
            <a:off x="2021167" y="1836840"/>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2" name="object 652"/>
          <p:cNvSpPr/>
          <p:nvPr/>
        </p:nvSpPr>
        <p:spPr>
          <a:xfrm>
            <a:off x="2030837" y="182790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3" name="object 653"/>
          <p:cNvSpPr/>
          <p:nvPr/>
        </p:nvSpPr>
        <p:spPr>
          <a:xfrm>
            <a:off x="2050076" y="1774332"/>
            <a:ext cx="279946" cy="26789"/>
          </a:xfrm>
          <a:custGeom>
            <a:avLst/>
            <a:gdLst/>
            <a:ahLst/>
            <a:cxnLst/>
            <a:rect l="l" t="t" r="r" b="b"/>
            <a:pathLst>
              <a:path w="398145" h="38100">
                <a:moveTo>
                  <a:pt x="0" y="38100"/>
                </a:moveTo>
                <a:lnTo>
                  <a:pt x="397732" y="38100"/>
                </a:lnTo>
                <a:lnTo>
                  <a:pt x="39773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4" name="object 654"/>
          <p:cNvSpPr/>
          <p:nvPr/>
        </p:nvSpPr>
        <p:spPr>
          <a:xfrm>
            <a:off x="2050085" y="175647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5" name="object 655"/>
          <p:cNvSpPr/>
          <p:nvPr/>
        </p:nvSpPr>
        <p:spPr>
          <a:xfrm>
            <a:off x="2064547" y="1711822"/>
            <a:ext cx="0" cy="62508"/>
          </a:xfrm>
          <a:custGeom>
            <a:avLst/>
            <a:gdLst/>
            <a:ahLst/>
            <a:cxnLst/>
            <a:rect l="l" t="t" r="r" b="b"/>
            <a:pathLst>
              <a:path h="88900">
                <a:moveTo>
                  <a:pt x="0" y="0"/>
                </a:moveTo>
                <a:lnTo>
                  <a:pt x="0" y="88900"/>
                </a:lnTo>
              </a:path>
            </a:pathLst>
          </a:custGeom>
          <a:ln w="13719">
            <a:solidFill>
              <a:srgbClr val="FFFFFF"/>
            </a:solidFill>
          </a:ln>
        </p:spPr>
        <p:txBody>
          <a:bodyPr wrap="square" lIns="0" tIns="0" rIns="0" bIns="0" rtlCol="0"/>
          <a:lstStyle/>
          <a:p>
            <a:pPr defTabSz="641482"/>
            <a:endParaRPr smtClean="0">
              <a:solidFill>
                <a:prstClr val="black"/>
              </a:solidFill>
            </a:endParaRPr>
          </a:p>
        </p:txBody>
      </p:sp>
      <p:sp>
        <p:nvSpPr>
          <p:cNvPr id="656" name="object 656"/>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7" name="object 657"/>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8" name="object 658"/>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59" name="object 659"/>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0" name="object 660"/>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1" name="object 661"/>
          <p:cNvSpPr/>
          <p:nvPr/>
        </p:nvSpPr>
        <p:spPr>
          <a:xfrm>
            <a:off x="4971993" y="1810048"/>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2" name="object 662"/>
          <p:cNvSpPr/>
          <p:nvPr/>
        </p:nvSpPr>
        <p:spPr>
          <a:xfrm>
            <a:off x="4971978" y="1783264"/>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3" name="object 663"/>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4" name="object 664"/>
          <p:cNvSpPr/>
          <p:nvPr/>
        </p:nvSpPr>
        <p:spPr>
          <a:xfrm>
            <a:off x="4972013" y="1738612"/>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5" name="object 665"/>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6" name="object 666"/>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7" name="object 667"/>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8" name="object 668"/>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69" name="object 669"/>
          <p:cNvSpPr/>
          <p:nvPr/>
        </p:nvSpPr>
        <p:spPr>
          <a:xfrm>
            <a:off x="1220790" y="1801461"/>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0" name="object 670"/>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1" name="object 671"/>
          <p:cNvSpPr/>
          <p:nvPr/>
        </p:nvSpPr>
        <p:spPr>
          <a:xfrm>
            <a:off x="5010552" y="177470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2" name="object 672"/>
          <p:cNvSpPr/>
          <p:nvPr/>
        </p:nvSpPr>
        <p:spPr>
          <a:xfrm>
            <a:off x="5290207" y="1765420"/>
            <a:ext cx="617488" cy="35719"/>
          </a:xfrm>
          <a:custGeom>
            <a:avLst/>
            <a:gdLst/>
            <a:ahLst/>
            <a:cxnLst/>
            <a:rect l="l" t="t" r="r" b="b"/>
            <a:pathLst>
              <a:path w="878204" h="50800">
                <a:moveTo>
                  <a:pt x="0" y="50800"/>
                </a:moveTo>
                <a:lnTo>
                  <a:pt x="877731" y="50800"/>
                </a:lnTo>
                <a:lnTo>
                  <a:pt x="87773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3" name="object 673"/>
          <p:cNvSpPr/>
          <p:nvPr/>
        </p:nvSpPr>
        <p:spPr>
          <a:xfrm>
            <a:off x="5290233" y="175646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4" name="object 674"/>
          <p:cNvSpPr/>
          <p:nvPr/>
        </p:nvSpPr>
        <p:spPr>
          <a:xfrm>
            <a:off x="2001909" y="178360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5" name="object 675"/>
          <p:cNvSpPr/>
          <p:nvPr/>
        </p:nvSpPr>
        <p:spPr>
          <a:xfrm>
            <a:off x="2079073" y="1738632"/>
            <a:ext cx="38843" cy="35719"/>
          </a:xfrm>
          <a:custGeom>
            <a:avLst/>
            <a:gdLst/>
            <a:ahLst/>
            <a:cxnLst/>
            <a:rect l="l" t="t" r="r" b="b"/>
            <a:pathLst>
              <a:path w="55244" h="50800">
                <a:moveTo>
                  <a:pt x="0" y="50800"/>
                </a:moveTo>
                <a:lnTo>
                  <a:pt x="54863" y="50800"/>
                </a:lnTo>
                <a:lnTo>
                  <a:pt x="5486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6" name="object 676"/>
          <p:cNvSpPr/>
          <p:nvPr/>
        </p:nvSpPr>
        <p:spPr>
          <a:xfrm>
            <a:off x="2088698" y="172075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7" name="object 677"/>
          <p:cNvSpPr/>
          <p:nvPr/>
        </p:nvSpPr>
        <p:spPr>
          <a:xfrm>
            <a:off x="2088702" y="1693964"/>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8" name="object 678"/>
          <p:cNvSpPr/>
          <p:nvPr/>
        </p:nvSpPr>
        <p:spPr>
          <a:xfrm>
            <a:off x="2127228" y="1756473"/>
            <a:ext cx="202704" cy="17859"/>
          </a:xfrm>
          <a:custGeom>
            <a:avLst/>
            <a:gdLst/>
            <a:ahLst/>
            <a:cxnLst/>
            <a:rect l="l" t="t" r="r" b="b"/>
            <a:pathLst>
              <a:path w="288289" h="25400">
                <a:moveTo>
                  <a:pt x="0" y="25400"/>
                </a:moveTo>
                <a:lnTo>
                  <a:pt x="288004" y="25400"/>
                </a:lnTo>
                <a:lnTo>
                  <a:pt x="28800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79" name="object 679"/>
          <p:cNvSpPr/>
          <p:nvPr/>
        </p:nvSpPr>
        <p:spPr>
          <a:xfrm>
            <a:off x="2136943" y="1747541"/>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0" name="object 680"/>
          <p:cNvSpPr/>
          <p:nvPr/>
        </p:nvSpPr>
        <p:spPr>
          <a:xfrm>
            <a:off x="2136944" y="173860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1" name="object 681"/>
          <p:cNvSpPr/>
          <p:nvPr/>
        </p:nvSpPr>
        <p:spPr>
          <a:xfrm>
            <a:off x="2136876" y="1702920"/>
            <a:ext cx="173682" cy="35719"/>
          </a:xfrm>
          <a:custGeom>
            <a:avLst/>
            <a:gdLst/>
            <a:ahLst/>
            <a:cxnLst/>
            <a:rect l="l" t="t" r="r" b="b"/>
            <a:pathLst>
              <a:path w="247014" h="50800">
                <a:moveTo>
                  <a:pt x="0" y="50800"/>
                </a:moveTo>
                <a:lnTo>
                  <a:pt x="246860" y="50800"/>
                </a:lnTo>
                <a:lnTo>
                  <a:pt x="24686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2" name="object 682"/>
          <p:cNvSpPr/>
          <p:nvPr/>
        </p:nvSpPr>
        <p:spPr>
          <a:xfrm>
            <a:off x="2136876" y="1693961"/>
            <a:ext cx="164306" cy="8931"/>
          </a:xfrm>
          <a:custGeom>
            <a:avLst/>
            <a:gdLst/>
            <a:ahLst/>
            <a:cxnLst/>
            <a:rect l="l" t="t" r="r" b="b"/>
            <a:pathLst>
              <a:path w="233679" h="12700">
                <a:moveTo>
                  <a:pt x="0" y="12700"/>
                </a:moveTo>
                <a:lnTo>
                  <a:pt x="233138" y="12700"/>
                </a:lnTo>
                <a:lnTo>
                  <a:pt x="2331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3" name="object 683"/>
          <p:cNvSpPr/>
          <p:nvPr/>
        </p:nvSpPr>
        <p:spPr>
          <a:xfrm>
            <a:off x="2146578" y="1595733"/>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4" name="object 684"/>
          <p:cNvSpPr/>
          <p:nvPr/>
        </p:nvSpPr>
        <p:spPr>
          <a:xfrm>
            <a:off x="2156225" y="1586805"/>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5" name="object 685"/>
          <p:cNvSpPr/>
          <p:nvPr/>
        </p:nvSpPr>
        <p:spPr>
          <a:xfrm>
            <a:off x="2156205" y="1568953"/>
            <a:ext cx="106263" cy="17859"/>
          </a:xfrm>
          <a:custGeom>
            <a:avLst/>
            <a:gdLst/>
            <a:ahLst/>
            <a:cxnLst/>
            <a:rect l="l" t="t" r="r" b="b"/>
            <a:pathLst>
              <a:path w="151130" h="25400">
                <a:moveTo>
                  <a:pt x="0" y="25400"/>
                </a:moveTo>
                <a:lnTo>
                  <a:pt x="150853" y="25400"/>
                </a:lnTo>
                <a:lnTo>
                  <a:pt x="15085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6" name="object 686"/>
          <p:cNvSpPr/>
          <p:nvPr/>
        </p:nvSpPr>
        <p:spPr>
          <a:xfrm>
            <a:off x="2156225" y="1533279"/>
            <a:ext cx="96441" cy="35719"/>
          </a:xfrm>
          <a:custGeom>
            <a:avLst/>
            <a:gdLst/>
            <a:ahLst/>
            <a:cxnLst/>
            <a:rect l="l" t="t" r="r" b="b"/>
            <a:pathLst>
              <a:path w="137160" h="50800">
                <a:moveTo>
                  <a:pt x="0" y="50800"/>
                </a:moveTo>
                <a:lnTo>
                  <a:pt x="137151" y="50800"/>
                </a:lnTo>
                <a:lnTo>
                  <a:pt x="13715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7" name="object 687"/>
          <p:cNvSpPr/>
          <p:nvPr/>
        </p:nvSpPr>
        <p:spPr>
          <a:xfrm>
            <a:off x="5020186" y="1765397"/>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8" name="object 688"/>
          <p:cNvSpPr/>
          <p:nvPr/>
        </p:nvSpPr>
        <p:spPr>
          <a:xfrm>
            <a:off x="5020189" y="175646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89" name="object 689"/>
          <p:cNvSpPr/>
          <p:nvPr/>
        </p:nvSpPr>
        <p:spPr>
          <a:xfrm>
            <a:off x="5164872" y="175646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0" name="object 690"/>
          <p:cNvSpPr/>
          <p:nvPr/>
        </p:nvSpPr>
        <p:spPr>
          <a:xfrm>
            <a:off x="5164848" y="174754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1" name="object 691"/>
          <p:cNvSpPr/>
          <p:nvPr/>
        </p:nvSpPr>
        <p:spPr>
          <a:xfrm>
            <a:off x="5164872" y="173860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2" name="object 692"/>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3" name="object 693"/>
          <p:cNvSpPr/>
          <p:nvPr/>
        </p:nvSpPr>
        <p:spPr>
          <a:xfrm>
            <a:off x="5338421" y="1756813"/>
            <a:ext cx="347365" cy="8931"/>
          </a:xfrm>
          <a:custGeom>
            <a:avLst/>
            <a:gdLst/>
            <a:ahLst/>
            <a:cxnLst/>
            <a:rect l="l" t="t" r="r" b="b"/>
            <a:pathLst>
              <a:path w="494029" h="12700">
                <a:moveTo>
                  <a:pt x="0" y="12700"/>
                </a:moveTo>
                <a:lnTo>
                  <a:pt x="493739" y="12700"/>
                </a:lnTo>
                <a:lnTo>
                  <a:pt x="49373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4" name="object 694"/>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5" name="object 695"/>
          <p:cNvSpPr/>
          <p:nvPr/>
        </p:nvSpPr>
        <p:spPr>
          <a:xfrm>
            <a:off x="5801299" y="1756469"/>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6" name="object 696"/>
          <p:cNvSpPr/>
          <p:nvPr/>
        </p:nvSpPr>
        <p:spPr>
          <a:xfrm>
            <a:off x="5897752" y="1738613"/>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7" name="object 697"/>
          <p:cNvSpPr/>
          <p:nvPr/>
        </p:nvSpPr>
        <p:spPr>
          <a:xfrm>
            <a:off x="3920888"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8" name="object 698"/>
          <p:cNvSpPr/>
          <p:nvPr/>
        </p:nvSpPr>
        <p:spPr>
          <a:xfrm>
            <a:off x="3959464" y="17478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99" name="object 699"/>
          <p:cNvSpPr/>
          <p:nvPr/>
        </p:nvSpPr>
        <p:spPr>
          <a:xfrm>
            <a:off x="4036590" y="1747881"/>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0" name="object 700"/>
          <p:cNvSpPr/>
          <p:nvPr/>
        </p:nvSpPr>
        <p:spPr>
          <a:xfrm>
            <a:off x="4133061" y="174788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1" name="object 701"/>
          <p:cNvSpPr/>
          <p:nvPr/>
        </p:nvSpPr>
        <p:spPr>
          <a:xfrm>
            <a:off x="4190936"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2" name="object 702"/>
          <p:cNvSpPr/>
          <p:nvPr/>
        </p:nvSpPr>
        <p:spPr>
          <a:xfrm>
            <a:off x="4219878"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3" name="object 703"/>
          <p:cNvSpPr/>
          <p:nvPr/>
        </p:nvSpPr>
        <p:spPr>
          <a:xfrm>
            <a:off x="4239160" y="1730024"/>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4" name="object 704"/>
          <p:cNvSpPr/>
          <p:nvPr/>
        </p:nvSpPr>
        <p:spPr>
          <a:xfrm>
            <a:off x="4258442" y="1747541"/>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5" name="object 705"/>
          <p:cNvSpPr/>
          <p:nvPr/>
        </p:nvSpPr>
        <p:spPr>
          <a:xfrm>
            <a:off x="4258441" y="17386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6" name="object 706"/>
          <p:cNvSpPr/>
          <p:nvPr/>
        </p:nvSpPr>
        <p:spPr>
          <a:xfrm>
            <a:off x="4325927"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7" name="object 707"/>
          <p:cNvSpPr/>
          <p:nvPr/>
        </p:nvSpPr>
        <p:spPr>
          <a:xfrm>
            <a:off x="4364502"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8" name="object 708"/>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09" name="object 709"/>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0" name="object 710"/>
          <p:cNvSpPr/>
          <p:nvPr/>
        </p:nvSpPr>
        <p:spPr>
          <a:xfrm>
            <a:off x="4460956" y="174788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1" name="object 711"/>
          <p:cNvSpPr/>
          <p:nvPr/>
        </p:nvSpPr>
        <p:spPr>
          <a:xfrm>
            <a:off x="530953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2" name="object 712"/>
          <p:cNvSpPr/>
          <p:nvPr/>
        </p:nvSpPr>
        <p:spPr>
          <a:xfrm>
            <a:off x="5357714" y="174788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3" name="object 713"/>
          <p:cNvSpPr/>
          <p:nvPr/>
        </p:nvSpPr>
        <p:spPr>
          <a:xfrm>
            <a:off x="539631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4" name="object 714"/>
          <p:cNvSpPr/>
          <p:nvPr/>
        </p:nvSpPr>
        <p:spPr>
          <a:xfrm>
            <a:off x="5415596" y="174754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5" name="object 715"/>
          <p:cNvSpPr/>
          <p:nvPr/>
        </p:nvSpPr>
        <p:spPr>
          <a:xfrm>
            <a:off x="5425243" y="17386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6" name="object 716"/>
          <p:cNvSpPr/>
          <p:nvPr/>
        </p:nvSpPr>
        <p:spPr>
          <a:xfrm>
            <a:off x="5454136"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7" name="object 717"/>
          <p:cNvSpPr/>
          <p:nvPr/>
        </p:nvSpPr>
        <p:spPr>
          <a:xfrm>
            <a:off x="5521645" y="174788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8" name="object 718"/>
          <p:cNvSpPr/>
          <p:nvPr/>
        </p:nvSpPr>
        <p:spPr>
          <a:xfrm>
            <a:off x="5608429" y="174754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19" name="object 719"/>
          <p:cNvSpPr/>
          <p:nvPr/>
        </p:nvSpPr>
        <p:spPr>
          <a:xfrm>
            <a:off x="5608453" y="172968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0" name="object 720"/>
          <p:cNvSpPr/>
          <p:nvPr/>
        </p:nvSpPr>
        <p:spPr>
          <a:xfrm>
            <a:off x="5637357" y="174754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1" name="object 721"/>
          <p:cNvSpPr/>
          <p:nvPr/>
        </p:nvSpPr>
        <p:spPr>
          <a:xfrm>
            <a:off x="5647030" y="172968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2" name="object 722"/>
          <p:cNvSpPr/>
          <p:nvPr/>
        </p:nvSpPr>
        <p:spPr>
          <a:xfrm>
            <a:off x="5714535"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3" name="object 723"/>
          <p:cNvSpPr/>
          <p:nvPr/>
        </p:nvSpPr>
        <p:spPr>
          <a:xfrm>
            <a:off x="5753112" y="173895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4" name="object 724"/>
          <p:cNvSpPr/>
          <p:nvPr/>
        </p:nvSpPr>
        <p:spPr>
          <a:xfrm>
            <a:off x="5859201"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5" name="object 725"/>
          <p:cNvSpPr/>
          <p:nvPr/>
        </p:nvSpPr>
        <p:spPr>
          <a:xfrm>
            <a:off x="4152366" y="173895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6" name="object 726"/>
          <p:cNvSpPr/>
          <p:nvPr/>
        </p:nvSpPr>
        <p:spPr>
          <a:xfrm>
            <a:off x="4297018" y="17389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7" name="object 727"/>
          <p:cNvSpPr/>
          <p:nvPr/>
        </p:nvSpPr>
        <p:spPr>
          <a:xfrm>
            <a:off x="3322990" y="1667202"/>
            <a:ext cx="19645" cy="71439"/>
          </a:xfrm>
          <a:custGeom>
            <a:avLst/>
            <a:gdLst/>
            <a:ahLst/>
            <a:cxnLst/>
            <a:rect l="l" t="t" r="r" b="b"/>
            <a:pathLst>
              <a:path w="27939" h="101600">
                <a:moveTo>
                  <a:pt x="0" y="101600"/>
                </a:moveTo>
                <a:lnTo>
                  <a:pt x="27423" y="101600"/>
                </a:lnTo>
                <a:lnTo>
                  <a:pt x="27423" y="0"/>
                </a:lnTo>
                <a:lnTo>
                  <a:pt x="0" y="0"/>
                </a:lnTo>
                <a:lnTo>
                  <a:pt x="0" y="1016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8" name="object 728"/>
          <p:cNvSpPr/>
          <p:nvPr/>
        </p:nvSpPr>
        <p:spPr>
          <a:xfrm>
            <a:off x="3323014" y="1631506"/>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29" name="object 729"/>
          <p:cNvSpPr/>
          <p:nvPr/>
        </p:nvSpPr>
        <p:spPr>
          <a:xfrm>
            <a:off x="2956574" y="1613593"/>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0" name="object 730"/>
          <p:cNvSpPr/>
          <p:nvPr/>
        </p:nvSpPr>
        <p:spPr>
          <a:xfrm>
            <a:off x="2956550" y="160466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1" name="object 731"/>
          <p:cNvSpPr/>
          <p:nvPr/>
        </p:nvSpPr>
        <p:spPr>
          <a:xfrm>
            <a:off x="3699103" y="1649659"/>
            <a:ext cx="9823" cy="44648"/>
          </a:xfrm>
          <a:custGeom>
            <a:avLst/>
            <a:gdLst/>
            <a:ahLst/>
            <a:cxnLst/>
            <a:rect l="l" t="t" r="r" b="b"/>
            <a:pathLst>
              <a:path w="13970" h="63500">
                <a:moveTo>
                  <a:pt x="0" y="63500"/>
                </a:moveTo>
                <a:lnTo>
                  <a:pt x="13702" y="63500"/>
                </a:lnTo>
                <a:lnTo>
                  <a:pt x="13702"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2" name="object 732"/>
          <p:cNvSpPr/>
          <p:nvPr/>
        </p:nvSpPr>
        <p:spPr>
          <a:xfrm>
            <a:off x="3255487" y="1658249"/>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3" name="object 733"/>
          <p:cNvSpPr/>
          <p:nvPr/>
        </p:nvSpPr>
        <p:spPr>
          <a:xfrm>
            <a:off x="3265134" y="16493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4" name="object 734"/>
          <p:cNvSpPr/>
          <p:nvPr/>
        </p:nvSpPr>
        <p:spPr>
          <a:xfrm>
            <a:off x="3274814" y="164038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5" name="object 735"/>
          <p:cNvSpPr/>
          <p:nvPr/>
        </p:nvSpPr>
        <p:spPr>
          <a:xfrm>
            <a:off x="2850465" y="1613597"/>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6" name="object 736"/>
          <p:cNvSpPr/>
          <p:nvPr/>
        </p:nvSpPr>
        <p:spPr>
          <a:xfrm>
            <a:off x="2850470" y="160466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7" name="object 737"/>
          <p:cNvSpPr/>
          <p:nvPr/>
        </p:nvSpPr>
        <p:spPr>
          <a:xfrm>
            <a:off x="2754030" y="1613593"/>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8" name="object 738"/>
          <p:cNvSpPr/>
          <p:nvPr/>
        </p:nvSpPr>
        <p:spPr>
          <a:xfrm>
            <a:off x="2754035" y="16046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39" name="object 739"/>
          <p:cNvSpPr/>
          <p:nvPr/>
        </p:nvSpPr>
        <p:spPr>
          <a:xfrm>
            <a:off x="3004783" y="1605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0" name="object 740"/>
          <p:cNvSpPr/>
          <p:nvPr/>
        </p:nvSpPr>
        <p:spPr>
          <a:xfrm>
            <a:off x="3033735" y="160501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1" name="object 741"/>
          <p:cNvSpPr/>
          <p:nvPr/>
        </p:nvSpPr>
        <p:spPr>
          <a:xfrm>
            <a:off x="3053030" y="161359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2" name="object 742"/>
          <p:cNvSpPr/>
          <p:nvPr/>
        </p:nvSpPr>
        <p:spPr>
          <a:xfrm>
            <a:off x="3052983" y="160466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3" name="object 743"/>
          <p:cNvSpPr/>
          <p:nvPr/>
        </p:nvSpPr>
        <p:spPr>
          <a:xfrm>
            <a:off x="3120477" y="1613937"/>
            <a:ext cx="29021" cy="8931"/>
          </a:xfrm>
          <a:custGeom>
            <a:avLst/>
            <a:gdLst/>
            <a:ahLst/>
            <a:cxnLst/>
            <a:rect l="l" t="t" r="r" b="b"/>
            <a:pathLst>
              <a:path w="41275" h="12700">
                <a:moveTo>
                  <a:pt x="0" y="12700"/>
                </a:moveTo>
                <a:lnTo>
                  <a:pt x="41161" y="12700"/>
                </a:lnTo>
                <a:lnTo>
                  <a:pt x="4116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4" name="object 744"/>
          <p:cNvSpPr/>
          <p:nvPr/>
        </p:nvSpPr>
        <p:spPr>
          <a:xfrm>
            <a:off x="1143640" y="160466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5" name="object 745"/>
          <p:cNvSpPr/>
          <p:nvPr/>
        </p:nvSpPr>
        <p:spPr>
          <a:xfrm>
            <a:off x="1153274" y="1595733"/>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6" name="object 746"/>
          <p:cNvSpPr/>
          <p:nvPr/>
        </p:nvSpPr>
        <p:spPr>
          <a:xfrm>
            <a:off x="2599804" y="160466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7" name="object 747"/>
          <p:cNvSpPr/>
          <p:nvPr/>
        </p:nvSpPr>
        <p:spPr>
          <a:xfrm>
            <a:off x="2599738" y="159573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8" name="object 748"/>
          <p:cNvSpPr/>
          <p:nvPr/>
        </p:nvSpPr>
        <p:spPr>
          <a:xfrm>
            <a:off x="2782959" y="1605005"/>
            <a:ext cx="48220" cy="8931"/>
          </a:xfrm>
          <a:custGeom>
            <a:avLst/>
            <a:gdLst/>
            <a:ahLst/>
            <a:cxnLst/>
            <a:rect l="l" t="t" r="r" b="b"/>
            <a:pathLst>
              <a:path w="68579" h="12700">
                <a:moveTo>
                  <a:pt x="0" y="12700"/>
                </a:moveTo>
                <a:lnTo>
                  <a:pt x="68585" y="12700"/>
                </a:lnTo>
                <a:lnTo>
                  <a:pt x="685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49" name="object 749"/>
          <p:cNvSpPr/>
          <p:nvPr/>
        </p:nvSpPr>
        <p:spPr>
          <a:xfrm>
            <a:off x="2889102" y="1605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0" name="object 750"/>
          <p:cNvSpPr/>
          <p:nvPr/>
        </p:nvSpPr>
        <p:spPr>
          <a:xfrm>
            <a:off x="2917973" y="160500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1" name="object 751"/>
          <p:cNvSpPr/>
          <p:nvPr/>
        </p:nvSpPr>
        <p:spPr>
          <a:xfrm>
            <a:off x="2985502" y="1605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2" name="object 752"/>
          <p:cNvSpPr/>
          <p:nvPr/>
        </p:nvSpPr>
        <p:spPr>
          <a:xfrm>
            <a:off x="3101240" y="16050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3" name="object 753"/>
          <p:cNvSpPr/>
          <p:nvPr/>
        </p:nvSpPr>
        <p:spPr>
          <a:xfrm>
            <a:off x="3130181" y="16050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4" name="object 754"/>
          <p:cNvSpPr/>
          <p:nvPr/>
        </p:nvSpPr>
        <p:spPr>
          <a:xfrm>
            <a:off x="2696223" y="159607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5" name="object 755"/>
          <p:cNvSpPr/>
          <p:nvPr/>
        </p:nvSpPr>
        <p:spPr>
          <a:xfrm>
            <a:off x="2551577" y="157821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6" name="object 756"/>
          <p:cNvSpPr/>
          <p:nvPr/>
        </p:nvSpPr>
        <p:spPr>
          <a:xfrm>
            <a:off x="2165850" y="15246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7" name="object 757"/>
          <p:cNvSpPr/>
          <p:nvPr/>
        </p:nvSpPr>
        <p:spPr>
          <a:xfrm>
            <a:off x="2194780" y="15246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758" name="object 758"/>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59" name="object 759"/>
          <p:cNvSpPr/>
          <p:nvPr/>
        </p:nvSpPr>
        <p:spPr>
          <a:xfrm>
            <a:off x="1085759" y="2417265"/>
            <a:ext cx="2420838" cy="8931"/>
          </a:xfrm>
          <a:custGeom>
            <a:avLst/>
            <a:gdLst/>
            <a:ahLst/>
            <a:cxnLst/>
            <a:rect l="l" t="t" r="r" b="b"/>
            <a:pathLst>
              <a:path w="3442970" h="12700">
                <a:moveTo>
                  <a:pt x="0" y="12700"/>
                </a:moveTo>
                <a:lnTo>
                  <a:pt x="3442416" y="12700"/>
                </a:lnTo>
                <a:lnTo>
                  <a:pt x="344241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0" name="object 760"/>
          <p:cNvSpPr/>
          <p:nvPr/>
        </p:nvSpPr>
        <p:spPr>
          <a:xfrm>
            <a:off x="1085828" y="2408337"/>
            <a:ext cx="2391817" cy="8931"/>
          </a:xfrm>
          <a:custGeom>
            <a:avLst/>
            <a:gdLst/>
            <a:ahLst/>
            <a:cxnLst/>
            <a:rect l="l" t="t" r="r" b="b"/>
            <a:pathLst>
              <a:path w="3401695" h="12700">
                <a:moveTo>
                  <a:pt x="0" y="12700"/>
                </a:moveTo>
                <a:lnTo>
                  <a:pt x="3401272" y="12700"/>
                </a:lnTo>
                <a:lnTo>
                  <a:pt x="340127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1" name="object 761"/>
          <p:cNvSpPr/>
          <p:nvPr/>
        </p:nvSpPr>
        <p:spPr>
          <a:xfrm>
            <a:off x="3313344" y="2399409"/>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2" name="object 762"/>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3" name="object 763"/>
          <p:cNvSpPr/>
          <p:nvPr/>
        </p:nvSpPr>
        <p:spPr>
          <a:xfrm>
            <a:off x="3351945" y="2354761"/>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4" name="object 764"/>
          <p:cNvSpPr/>
          <p:nvPr/>
        </p:nvSpPr>
        <p:spPr>
          <a:xfrm>
            <a:off x="3351920" y="23458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5" name="object 765"/>
          <p:cNvSpPr/>
          <p:nvPr/>
        </p:nvSpPr>
        <p:spPr>
          <a:xfrm>
            <a:off x="3351931" y="23369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6" name="object 766"/>
          <p:cNvSpPr/>
          <p:nvPr/>
        </p:nvSpPr>
        <p:spPr>
          <a:xfrm>
            <a:off x="1394342" y="2113665"/>
            <a:ext cx="289322" cy="17859"/>
          </a:xfrm>
          <a:custGeom>
            <a:avLst/>
            <a:gdLst/>
            <a:ahLst/>
            <a:cxnLst/>
            <a:rect l="l" t="t" r="r" b="b"/>
            <a:pathLst>
              <a:path w="411480" h="25400">
                <a:moveTo>
                  <a:pt x="0" y="25400"/>
                </a:moveTo>
                <a:lnTo>
                  <a:pt x="411438" y="25400"/>
                </a:lnTo>
                <a:lnTo>
                  <a:pt x="41143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7" name="object 767"/>
          <p:cNvSpPr/>
          <p:nvPr/>
        </p:nvSpPr>
        <p:spPr>
          <a:xfrm>
            <a:off x="1645080" y="2086872"/>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8" name="object 768"/>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69" name="object 769"/>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0" name="object 770"/>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1" name="object 771"/>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2" name="object 772"/>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3" name="object 773"/>
          <p:cNvSpPr/>
          <p:nvPr/>
        </p:nvSpPr>
        <p:spPr>
          <a:xfrm>
            <a:off x="1172593" y="1810049"/>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4" name="object 774"/>
          <p:cNvSpPr/>
          <p:nvPr/>
        </p:nvSpPr>
        <p:spPr>
          <a:xfrm>
            <a:off x="1085809" y="1792189"/>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5" name="object 775"/>
          <p:cNvSpPr/>
          <p:nvPr/>
        </p:nvSpPr>
        <p:spPr>
          <a:xfrm>
            <a:off x="1085827" y="1765400"/>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6" name="object 776"/>
          <p:cNvSpPr/>
          <p:nvPr/>
        </p:nvSpPr>
        <p:spPr>
          <a:xfrm>
            <a:off x="1085760" y="1711821"/>
            <a:ext cx="87064" cy="53579"/>
          </a:xfrm>
          <a:custGeom>
            <a:avLst/>
            <a:gdLst/>
            <a:ahLst/>
            <a:cxnLst/>
            <a:rect l="l" t="t" r="r" b="b"/>
            <a:pathLst>
              <a:path w="123825" h="76200">
                <a:moveTo>
                  <a:pt x="0" y="76200"/>
                </a:moveTo>
                <a:lnTo>
                  <a:pt x="123433" y="76200"/>
                </a:lnTo>
                <a:lnTo>
                  <a:pt x="123433"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7" name="object 777"/>
          <p:cNvSpPr/>
          <p:nvPr/>
        </p:nvSpPr>
        <p:spPr>
          <a:xfrm>
            <a:off x="1095404" y="169396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8" name="object 778"/>
          <p:cNvSpPr/>
          <p:nvPr/>
        </p:nvSpPr>
        <p:spPr>
          <a:xfrm>
            <a:off x="1105047" y="1685033"/>
            <a:ext cx="67866" cy="8931"/>
          </a:xfrm>
          <a:custGeom>
            <a:avLst/>
            <a:gdLst/>
            <a:ahLst/>
            <a:cxnLst/>
            <a:rect l="l" t="t" r="r" b="b"/>
            <a:pathLst>
              <a:path w="96519" h="12700">
                <a:moveTo>
                  <a:pt x="0" y="12700"/>
                </a:moveTo>
                <a:lnTo>
                  <a:pt x="96003" y="12700"/>
                </a:lnTo>
                <a:lnTo>
                  <a:pt x="960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79" name="object 779"/>
          <p:cNvSpPr/>
          <p:nvPr/>
        </p:nvSpPr>
        <p:spPr>
          <a:xfrm>
            <a:off x="1114747" y="1658244"/>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0" name="object 780"/>
          <p:cNvSpPr/>
          <p:nvPr/>
        </p:nvSpPr>
        <p:spPr>
          <a:xfrm>
            <a:off x="1124333" y="1613596"/>
            <a:ext cx="48220" cy="44648"/>
          </a:xfrm>
          <a:custGeom>
            <a:avLst/>
            <a:gdLst/>
            <a:ahLst/>
            <a:cxnLst/>
            <a:rect l="l" t="t" r="r" b="b"/>
            <a:pathLst>
              <a:path w="68580" h="63500">
                <a:moveTo>
                  <a:pt x="0" y="63500"/>
                </a:moveTo>
                <a:lnTo>
                  <a:pt x="68573" y="63500"/>
                </a:lnTo>
                <a:lnTo>
                  <a:pt x="6857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1" name="object 781"/>
          <p:cNvSpPr/>
          <p:nvPr/>
        </p:nvSpPr>
        <p:spPr>
          <a:xfrm>
            <a:off x="1124400" y="1604665"/>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2" name="object 782"/>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3" name="object 783"/>
          <p:cNvSpPr/>
          <p:nvPr/>
        </p:nvSpPr>
        <p:spPr>
          <a:xfrm>
            <a:off x="4779121" y="2381548"/>
            <a:ext cx="308967" cy="26789"/>
          </a:xfrm>
          <a:custGeom>
            <a:avLst/>
            <a:gdLst/>
            <a:ahLst/>
            <a:cxnLst/>
            <a:rect l="l" t="t" r="r" b="b"/>
            <a:pathLst>
              <a:path w="439420" h="38100">
                <a:moveTo>
                  <a:pt x="0" y="38100"/>
                </a:moveTo>
                <a:lnTo>
                  <a:pt x="438875" y="38100"/>
                </a:lnTo>
                <a:lnTo>
                  <a:pt x="43887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4" name="object 784"/>
          <p:cNvSpPr/>
          <p:nvPr/>
        </p:nvSpPr>
        <p:spPr>
          <a:xfrm>
            <a:off x="4798401" y="2372617"/>
            <a:ext cx="289322" cy="8931"/>
          </a:xfrm>
          <a:custGeom>
            <a:avLst/>
            <a:gdLst/>
            <a:ahLst/>
            <a:cxnLst/>
            <a:rect l="l" t="t" r="r" b="b"/>
            <a:pathLst>
              <a:path w="411479" h="12700">
                <a:moveTo>
                  <a:pt x="0" y="12700"/>
                </a:moveTo>
                <a:lnTo>
                  <a:pt x="411434" y="12700"/>
                </a:lnTo>
                <a:lnTo>
                  <a:pt x="41143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5" name="object 785"/>
          <p:cNvSpPr/>
          <p:nvPr/>
        </p:nvSpPr>
        <p:spPr>
          <a:xfrm>
            <a:off x="4808036" y="2327971"/>
            <a:ext cx="279946" cy="44648"/>
          </a:xfrm>
          <a:custGeom>
            <a:avLst/>
            <a:gdLst/>
            <a:ahLst/>
            <a:cxnLst/>
            <a:rect l="l" t="t" r="r" b="b"/>
            <a:pathLst>
              <a:path w="398145" h="63500">
                <a:moveTo>
                  <a:pt x="0" y="63500"/>
                </a:moveTo>
                <a:lnTo>
                  <a:pt x="397730" y="63500"/>
                </a:lnTo>
                <a:lnTo>
                  <a:pt x="397730"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6" name="object 786"/>
          <p:cNvSpPr/>
          <p:nvPr/>
        </p:nvSpPr>
        <p:spPr>
          <a:xfrm>
            <a:off x="4808075" y="2310117"/>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7" name="object 787"/>
          <p:cNvSpPr/>
          <p:nvPr/>
        </p:nvSpPr>
        <p:spPr>
          <a:xfrm>
            <a:off x="3506209" y="2202952"/>
            <a:ext cx="1176486" cy="8931"/>
          </a:xfrm>
          <a:custGeom>
            <a:avLst/>
            <a:gdLst/>
            <a:ahLst/>
            <a:cxnLst/>
            <a:rect l="l" t="t" r="r" b="b"/>
            <a:pathLst>
              <a:path w="1673225" h="12700">
                <a:moveTo>
                  <a:pt x="0" y="12700"/>
                </a:moveTo>
                <a:lnTo>
                  <a:pt x="1673194" y="12700"/>
                </a:lnTo>
                <a:lnTo>
                  <a:pt x="167319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8" name="object 788"/>
          <p:cNvSpPr/>
          <p:nvPr/>
        </p:nvSpPr>
        <p:spPr>
          <a:xfrm>
            <a:off x="3448364" y="23994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89" name="object 789"/>
          <p:cNvSpPr/>
          <p:nvPr/>
        </p:nvSpPr>
        <p:spPr>
          <a:xfrm>
            <a:off x="3458011" y="239047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0" name="object 790"/>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1" name="object 791"/>
          <p:cNvSpPr/>
          <p:nvPr/>
        </p:nvSpPr>
        <p:spPr>
          <a:xfrm>
            <a:off x="5116623" y="2301181"/>
            <a:ext cx="791170" cy="8931"/>
          </a:xfrm>
          <a:custGeom>
            <a:avLst/>
            <a:gdLst/>
            <a:ahLst/>
            <a:cxnLst/>
            <a:rect l="l" t="t" r="r" b="b"/>
            <a:pathLst>
              <a:path w="1125220" h="12700">
                <a:moveTo>
                  <a:pt x="0" y="12700"/>
                </a:moveTo>
                <a:lnTo>
                  <a:pt x="1124609" y="12700"/>
                </a:lnTo>
                <a:lnTo>
                  <a:pt x="112460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2" name="object 792"/>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3" name="object 793"/>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4" name="object 794"/>
          <p:cNvSpPr/>
          <p:nvPr/>
        </p:nvSpPr>
        <p:spPr>
          <a:xfrm>
            <a:off x="3390495"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5" name="object 795"/>
          <p:cNvSpPr/>
          <p:nvPr/>
        </p:nvSpPr>
        <p:spPr>
          <a:xfrm>
            <a:off x="3390519" y="2327977"/>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6" name="object 796"/>
          <p:cNvSpPr/>
          <p:nvPr/>
        </p:nvSpPr>
        <p:spPr>
          <a:xfrm>
            <a:off x="4827364" y="2301184"/>
            <a:ext cx="260747" cy="26789"/>
          </a:xfrm>
          <a:custGeom>
            <a:avLst/>
            <a:gdLst/>
            <a:ahLst/>
            <a:cxnLst/>
            <a:rect l="l" t="t" r="r" b="b"/>
            <a:pathLst>
              <a:path w="370840" h="38100">
                <a:moveTo>
                  <a:pt x="0" y="38100"/>
                </a:moveTo>
                <a:lnTo>
                  <a:pt x="370290" y="38100"/>
                </a:lnTo>
                <a:lnTo>
                  <a:pt x="37029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7" name="object 797"/>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8" name="object 798"/>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799" name="object 799"/>
          <p:cNvSpPr/>
          <p:nvPr/>
        </p:nvSpPr>
        <p:spPr>
          <a:xfrm>
            <a:off x="4846628" y="1801132"/>
            <a:ext cx="19645" cy="116087"/>
          </a:xfrm>
          <a:custGeom>
            <a:avLst/>
            <a:gdLst/>
            <a:ahLst/>
            <a:cxnLst/>
            <a:rect l="l" t="t" r="r" b="b"/>
            <a:pathLst>
              <a:path w="27940" h="165100">
                <a:moveTo>
                  <a:pt x="0" y="165100"/>
                </a:moveTo>
                <a:lnTo>
                  <a:pt x="27423" y="165100"/>
                </a:lnTo>
                <a:lnTo>
                  <a:pt x="27423" y="0"/>
                </a:lnTo>
                <a:lnTo>
                  <a:pt x="0" y="0"/>
                </a:lnTo>
                <a:lnTo>
                  <a:pt x="0" y="165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0" name="object 800"/>
          <p:cNvSpPr/>
          <p:nvPr/>
        </p:nvSpPr>
        <p:spPr>
          <a:xfrm>
            <a:off x="4856301" y="1756471"/>
            <a:ext cx="9823" cy="44648"/>
          </a:xfrm>
          <a:custGeom>
            <a:avLst/>
            <a:gdLst/>
            <a:ahLst/>
            <a:cxnLst/>
            <a:rect l="l" t="t" r="r" b="b"/>
            <a:pathLst>
              <a:path w="13970" h="63500">
                <a:moveTo>
                  <a:pt x="0" y="63500"/>
                </a:moveTo>
                <a:lnTo>
                  <a:pt x="13703" y="63500"/>
                </a:lnTo>
                <a:lnTo>
                  <a:pt x="1370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1" name="object 801"/>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2" name="object 802"/>
          <p:cNvSpPr/>
          <p:nvPr/>
        </p:nvSpPr>
        <p:spPr>
          <a:xfrm>
            <a:off x="3515860" y="2015429"/>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3" name="object 803"/>
          <p:cNvSpPr/>
          <p:nvPr/>
        </p:nvSpPr>
        <p:spPr>
          <a:xfrm>
            <a:off x="3602670" y="195292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4" name="object 804"/>
          <p:cNvSpPr/>
          <p:nvPr/>
        </p:nvSpPr>
        <p:spPr>
          <a:xfrm>
            <a:off x="3515893" y="195292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5" name="object 805"/>
          <p:cNvSpPr/>
          <p:nvPr/>
        </p:nvSpPr>
        <p:spPr>
          <a:xfrm>
            <a:off x="3598580" y="1935065"/>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6" name="object 806"/>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7" name="object 807"/>
          <p:cNvSpPr/>
          <p:nvPr/>
        </p:nvSpPr>
        <p:spPr>
          <a:xfrm>
            <a:off x="3535188" y="1747541"/>
            <a:ext cx="58043" cy="53579"/>
          </a:xfrm>
          <a:custGeom>
            <a:avLst/>
            <a:gdLst/>
            <a:ahLst/>
            <a:cxnLst/>
            <a:rect l="l" t="t" r="r" b="b"/>
            <a:pathLst>
              <a:path w="82550" h="76200">
                <a:moveTo>
                  <a:pt x="0" y="76200"/>
                </a:moveTo>
                <a:lnTo>
                  <a:pt x="82287" y="76200"/>
                </a:lnTo>
                <a:lnTo>
                  <a:pt x="82287"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8" name="object 808"/>
          <p:cNvSpPr/>
          <p:nvPr/>
        </p:nvSpPr>
        <p:spPr>
          <a:xfrm>
            <a:off x="3535141" y="17386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09" name="object 809"/>
          <p:cNvSpPr/>
          <p:nvPr/>
        </p:nvSpPr>
        <p:spPr>
          <a:xfrm>
            <a:off x="3544821" y="17296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0" name="object 810"/>
          <p:cNvSpPr/>
          <p:nvPr/>
        </p:nvSpPr>
        <p:spPr>
          <a:xfrm>
            <a:off x="3342319" y="212258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1" name="object 811"/>
          <p:cNvSpPr/>
          <p:nvPr/>
        </p:nvSpPr>
        <p:spPr>
          <a:xfrm>
            <a:off x="1693314" y="21225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2" name="object 812"/>
          <p:cNvSpPr/>
          <p:nvPr/>
        </p:nvSpPr>
        <p:spPr>
          <a:xfrm>
            <a:off x="1693281" y="2095800"/>
            <a:ext cx="1649313" cy="26789"/>
          </a:xfrm>
          <a:custGeom>
            <a:avLst/>
            <a:gdLst/>
            <a:ahLst/>
            <a:cxnLst/>
            <a:rect l="l" t="t" r="r" b="b"/>
            <a:pathLst>
              <a:path w="2345690" h="38100">
                <a:moveTo>
                  <a:pt x="0" y="38100"/>
                </a:moveTo>
                <a:lnTo>
                  <a:pt x="2345227" y="38100"/>
                </a:lnTo>
                <a:lnTo>
                  <a:pt x="2345227"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3" name="object 813"/>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4" name="object 814"/>
          <p:cNvSpPr/>
          <p:nvPr/>
        </p:nvSpPr>
        <p:spPr>
          <a:xfrm>
            <a:off x="1712563" y="2033289"/>
            <a:ext cx="1485454" cy="8931"/>
          </a:xfrm>
          <a:custGeom>
            <a:avLst/>
            <a:gdLst/>
            <a:ahLst/>
            <a:cxnLst/>
            <a:rect l="l" t="t" r="r" b="b"/>
            <a:pathLst>
              <a:path w="2112645" h="12700">
                <a:moveTo>
                  <a:pt x="0" y="12700"/>
                </a:moveTo>
                <a:lnTo>
                  <a:pt x="2112087" y="12700"/>
                </a:lnTo>
                <a:lnTo>
                  <a:pt x="21120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5" name="object 815"/>
          <p:cNvSpPr/>
          <p:nvPr/>
        </p:nvSpPr>
        <p:spPr>
          <a:xfrm>
            <a:off x="1722240" y="2006504"/>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6" name="object 816"/>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7" name="object 817"/>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8" name="object 818"/>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19" name="object 819"/>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0" name="object 820"/>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1" name="object 821"/>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2" name="object 822"/>
          <p:cNvSpPr/>
          <p:nvPr/>
        </p:nvSpPr>
        <p:spPr>
          <a:xfrm>
            <a:off x="3631600" y="2077941"/>
            <a:ext cx="1012627" cy="17859"/>
          </a:xfrm>
          <a:custGeom>
            <a:avLst/>
            <a:gdLst/>
            <a:ahLst/>
            <a:cxnLst/>
            <a:rect l="l" t="t" r="r" b="b"/>
            <a:pathLst>
              <a:path w="1440179" h="25400">
                <a:moveTo>
                  <a:pt x="0" y="25400"/>
                </a:moveTo>
                <a:lnTo>
                  <a:pt x="1440054" y="25400"/>
                </a:lnTo>
                <a:lnTo>
                  <a:pt x="144005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3" name="object 823"/>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4" name="object 824"/>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5" name="object 825"/>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6" name="object 826"/>
          <p:cNvSpPr/>
          <p:nvPr/>
        </p:nvSpPr>
        <p:spPr>
          <a:xfrm>
            <a:off x="3650881" y="1827905"/>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7" name="object 827"/>
          <p:cNvSpPr/>
          <p:nvPr/>
        </p:nvSpPr>
        <p:spPr>
          <a:xfrm>
            <a:off x="3650858" y="1765397"/>
            <a:ext cx="77242" cy="8931"/>
          </a:xfrm>
          <a:custGeom>
            <a:avLst/>
            <a:gdLst/>
            <a:ahLst/>
            <a:cxnLst/>
            <a:rect l="l" t="t" r="r" b="b"/>
            <a:pathLst>
              <a:path w="109854" h="12700">
                <a:moveTo>
                  <a:pt x="0" y="12700"/>
                </a:moveTo>
                <a:lnTo>
                  <a:pt x="109726" y="12700"/>
                </a:lnTo>
                <a:lnTo>
                  <a:pt x="10972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8" name="object 828"/>
          <p:cNvSpPr/>
          <p:nvPr/>
        </p:nvSpPr>
        <p:spPr>
          <a:xfrm>
            <a:off x="3650857" y="1756469"/>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29" name="object 829"/>
          <p:cNvSpPr/>
          <p:nvPr/>
        </p:nvSpPr>
        <p:spPr>
          <a:xfrm>
            <a:off x="3679811" y="1702894"/>
            <a:ext cx="38843" cy="53579"/>
          </a:xfrm>
          <a:custGeom>
            <a:avLst/>
            <a:gdLst/>
            <a:ahLst/>
            <a:cxnLst/>
            <a:rect l="l" t="t" r="r" b="b"/>
            <a:pathLst>
              <a:path w="55245" h="76200">
                <a:moveTo>
                  <a:pt x="0" y="76200"/>
                </a:moveTo>
                <a:lnTo>
                  <a:pt x="54864" y="76200"/>
                </a:lnTo>
                <a:lnTo>
                  <a:pt x="54864"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0" name="object 830"/>
          <p:cNvSpPr/>
          <p:nvPr/>
        </p:nvSpPr>
        <p:spPr>
          <a:xfrm>
            <a:off x="3689432" y="169396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1" name="object 831"/>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2" name="object 832"/>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3" name="object 833"/>
          <p:cNvSpPr/>
          <p:nvPr/>
        </p:nvSpPr>
        <p:spPr>
          <a:xfrm>
            <a:off x="3834142" y="1863629"/>
            <a:ext cx="771525" cy="53579"/>
          </a:xfrm>
          <a:custGeom>
            <a:avLst/>
            <a:gdLst/>
            <a:ahLst/>
            <a:cxnLst/>
            <a:rect l="l" t="t" r="r" b="b"/>
            <a:pathLst>
              <a:path w="1097279" h="76200">
                <a:moveTo>
                  <a:pt x="0" y="76200"/>
                </a:moveTo>
                <a:lnTo>
                  <a:pt x="1097187" y="76200"/>
                </a:lnTo>
                <a:lnTo>
                  <a:pt x="1097187"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4" name="object 834"/>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5" name="object 835"/>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6" name="object 836"/>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7" name="object 837"/>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8" name="object 838"/>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39" name="object 839"/>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0" name="object 840"/>
          <p:cNvSpPr/>
          <p:nvPr/>
        </p:nvSpPr>
        <p:spPr>
          <a:xfrm>
            <a:off x="3197654" y="1738612"/>
            <a:ext cx="144661" cy="26789"/>
          </a:xfrm>
          <a:custGeom>
            <a:avLst/>
            <a:gdLst/>
            <a:ahLst/>
            <a:cxnLst/>
            <a:rect l="l" t="t" r="r" b="b"/>
            <a:pathLst>
              <a:path w="205739" h="38100">
                <a:moveTo>
                  <a:pt x="0" y="38100"/>
                </a:moveTo>
                <a:lnTo>
                  <a:pt x="205717" y="38100"/>
                </a:lnTo>
                <a:lnTo>
                  <a:pt x="205717"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1" name="object 841"/>
          <p:cNvSpPr/>
          <p:nvPr/>
        </p:nvSpPr>
        <p:spPr>
          <a:xfrm>
            <a:off x="3197627" y="1685037"/>
            <a:ext cx="116086" cy="53579"/>
          </a:xfrm>
          <a:custGeom>
            <a:avLst/>
            <a:gdLst/>
            <a:ahLst/>
            <a:cxnLst/>
            <a:rect l="l" t="t" r="r" b="b"/>
            <a:pathLst>
              <a:path w="165100" h="76200">
                <a:moveTo>
                  <a:pt x="0" y="76200"/>
                </a:moveTo>
                <a:lnTo>
                  <a:pt x="164574" y="76200"/>
                </a:lnTo>
                <a:lnTo>
                  <a:pt x="164574"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2" name="object 842"/>
          <p:cNvSpPr/>
          <p:nvPr/>
        </p:nvSpPr>
        <p:spPr>
          <a:xfrm>
            <a:off x="3197653" y="1676101"/>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3" name="object 843"/>
          <p:cNvSpPr/>
          <p:nvPr/>
        </p:nvSpPr>
        <p:spPr>
          <a:xfrm>
            <a:off x="3197624" y="1631455"/>
            <a:ext cx="48220" cy="44648"/>
          </a:xfrm>
          <a:custGeom>
            <a:avLst/>
            <a:gdLst/>
            <a:ahLst/>
            <a:cxnLst/>
            <a:rect l="l" t="t" r="r" b="b"/>
            <a:pathLst>
              <a:path w="68579" h="63500">
                <a:moveTo>
                  <a:pt x="0" y="63500"/>
                </a:moveTo>
                <a:lnTo>
                  <a:pt x="68566" y="63500"/>
                </a:lnTo>
                <a:lnTo>
                  <a:pt x="68566"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4" name="object 844"/>
          <p:cNvSpPr/>
          <p:nvPr/>
        </p:nvSpPr>
        <p:spPr>
          <a:xfrm>
            <a:off x="3207322" y="1604664"/>
            <a:ext cx="38843" cy="26789"/>
          </a:xfrm>
          <a:custGeom>
            <a:avLst/>
            <a:gdLst/>
            <a:ahLst/>
            <a:cxnLst/>
            <a:rect l="l" t="t" r="r" b="b"/>
            <a:pathLst>
              <a:path w="55245" h="38100">
                <a:moveTo>
                  <a:pt x="0" y="38100"/>
                </a:moveTo>
                <a:lnTo>
                  <a:pt x="54844" y="38100"/>
                </a:lnTo>
                <a:lnTo>
                  <a:pt x="5484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5" name="object 845"/>
          <p:cNvSpPr/>
          <p:nvPr/>
        </p:nvSpPr>
        <p:spPr>
          <a:xfrm>
            <a:off x="3207287" y="159573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6" name="object 846"/>
          <p:cNvSpPr/>
          <p:nvPr/>
        </p:nvSpPr>
        <p:spPr>
          <a:xfrm>
            <a:off x="3226581" y="15868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7" name="object 847"/>
          <p:cNvSpPr/>
          <p:nvPr/>
        </p:nvSpPr>
        <p:spPr>
          <a:xfrm>
            <a:off x="1760787" y="1970781"/>
            <a:ext cx="636687" cy="8931"/>
          </a:xfrm>
          <a:custGeom>
            <a:avLst/>
            <a:gdLst/>
            <a:ahLst/>
            <a:cxnLst/>
            <a:rect l="l" t="t" r="r" b="b"/>
            <a:pathLst>
              <a:path w="905510" h="12700">
                <a:moveTo>
                  <a:pt x="0" y="12700"/>
                </a:moveTo>
                <a:lnTo>
                  <a:pt x="905172" y="12700"/>
                </a:lnTo>
                <a:lnTo>
                  <a:pt x="90517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8" name="object 848"/>
          <p:cNvSpPr/>
          <p:nvPr/>
        </p:nvSpPr>
        <p:spPr>
          <a:xfrm>
            <a:off x="1760819" y="196185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49" name="object 849"/>
          <p:cNvSpPr/>
          <p:nvPr/>
        </p:nvSpPr>
        <p:spPr>
          <a:xfrm>
            <a:off x="2406882" y="1971125"/>
            <a:ext cx="781348" cy="8931"/>
          </a:xfrm>
          <a:custGeom>
            <a:avLst/>
            <a:gdLst/>
            <a:ahLst/>
            <a:cxnLst/>
            <a:rect l="l" t="t" r="r" b="b"/>
            <a:pathLst>
              <a:path w="1111250" h="12700">
                <a:moveTo>
                  <a:pt x="0" y="12700"/>
                </a:moveTo>
                <a:lnTo>
                  <a:pt x="1110890" y="12700"/>
                </a:lnTo>
                <a:lnTo>
                  <a:pt x="111089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0" name="object 850"/>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1" name="object 851"/>
          <p:cNvSpPr/>
          <p:nvPr/>
        </p:nvSpPr>
        <p:spPr>
          <a:xfrm>
            <a:off x="1789739" y="1953269"/>
            <a:ext cx="607665" cy="17859"/>
          </a:xfrm>
          <a:custGeom>
            <a:avLst/>
            <a:gdLst/>
            <a:ahLst/>
            <a:cxnLst/>
            <a:rect l="l" t="t" r="r" b="b"/>
            <a:pathLst>
              <a:path w="864235" h="25400">
                <a:moveTo>
                  <a:pt x="0" y="25400"/>
                </a:moveTo>
                <a:lnTo>
                  <a:pt x="864029" y="25400"/>
                </a:lnTo>
                <a:lnTo>
                  <a:pt x="86402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2" name="object 852"/>
          <p:cNvSpPr/>
          <p:nvPr/>
        </p:nvSpPr>
        <p:spPr>
          <a:xfrm>
            <a:off x="2416567" y="196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3" name="object 853"/>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4" name="object 854"/>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5" name="object 855"/>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6" name="object 856"/>
          <p:cNvSpPr/>
          <p:nvPr/>
        </p:nvSpPr>
        <p:spPr>
          <a:xfrm>
            <a:off x="3150521" y="1863628"/>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7" name="object 857"/>
          <p:cNvSpPr/>
          <p:nvPr/>
        </p:nvSpPr>
        <p:spPr>
          <a:xfrm>
            <a:off x="2475484" y="1863628"/>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8" name="object 858"/>
          <p:cNvSpPr/>
          <p:nvPr/>
        </p:nvSpPr>
        <p:spPr>
          <a:xfrm>
            <a:off x="2493671" y="1693969"/>
            <a:ext cx="665708" cy="98227"/>
          </a:xfrm>
          <a:custGeom>
            <a:avLst/>
            <a:gdLst/>
            <a:ahLst/>
            <a:cxnLst/>
            <a:rect l="l" t="t" r="r" b="b"/>
            <a:pathLst>
              <a:path w="946785" h="139700">
                <a:moveTo>
                  <a:pt x="0" y="139700"/>
                </a:moveTo>
                <a:lnTo>
                  <a:pt x="946315" y="139700"/>
                </a:lnTo>
                <a:lnTo>
                  <a:pt x="946315" y="0"/>
                </a:lnTo>
                <a:lnTo>
                  <a:pt x="0" y="0"/>
                </a:lnTo>
                <a:lnTo>
                  <a:pt x="0" y="139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59" name="object 859"/>
          <p:cNvSpPr/>
          <p:nvPr/>
        </p:nvSpPr>
        <p:spPr>
          <a:xfrm>
            <a:off x="2493672" y="1685033"/>
            <a:ext cx="453628" cy="8931"/>
          </a:xfrm>
          <a:custGeom>
            <a:avLst/>
            <a:gdLst/>
            <a:ahLst/>
            <a:cxnLst/>
            <a:rect l="l" t="t" r="r" b="b"/>
            <a:pathLst>
              <a:path w="645160" h="12700">
                <a:moveTo>
                  <a:pt x="0" y="12700"/>
                </a:moveTo>
                <a:lnTo>
                  <a:pt x="644591" y="12700"/>
                </a:lnTo>
                <a:lnTo>
                  <a:pt x="64459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0" name="object 860"/>
          <p:cNvSpPr/>
          <p:nvPr/>
        </p:nvSpPr>
        <p:spPr>
          <a:xfrm>
            <a:off x="2503319" y="1631457"/>
            <a:ext cx="443805" cy="53579"/>
          </a:xfrm>
          <a:custGeom>
            <a:avLst/>
            <a:gdLst/>
            <a:ahLst/>
            <a:cxnLst/>
            <a:rect l="l" t="t" r="r" b="b"/>
            <a:pathLst>
              <a:path w="631189" h="76200">
                <a:moveTo>
                  <a:pt x="0" y="76200"/>
                </a:moveTo>
                <a:lnTo>
                  <a:pt x="630871" y="76200"/>
                </a:lnTo>
                <a:lnTo>
                  <a:pt x="630871"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1" name="object 861"/>
          <p:cNvSpPr/>
          <p:nvPr/>
        </p:nvSpPr>
        <p:spPr>
          <a:xfrm>
            <a:off x="2503364" y="1622525"/>
            <a:ext cx="337541" cy="8931"/>
          </a:xfrm>
          <a:custGeom>
            <a:avLst/>
            <a:gdLst/>
            <a:ahLst/>
            <a:cxnLst/>
            <a:rect l="l" t="t" r="r" b="b"/>
            <a:pathLst>
              <a:path w="480060" h="12700">
                <a:moveTo>
                  <a:pt x="0" y="12700"/>
                </a:moveTo>
                <a:lnTo>
                  <a:pt x="480018" y="12700"/>
                </a:lnTo>
                <a:lnTo>
                  <a:pt x="48001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2" name="object 862"/>
          <p:cNvSpPr/>
          <p:nvPr/>
        </p:nvSpPr>
        <p:spPr>
          <a:xfrm>
            <a:off x="2503317" y="1613593"/>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3" name="object 863"/>
          <p:cNvSpPr/>
          <p:nvPr/>
        </p:nvSpPr>
        <p:spPr>
          <a:xfrm>
            <a:off x="2503318" y="1586808"/>
            <a:ext cx="87064" cy="26789"/>
          </a:xfrm>
          <a:custGeom>
            <a:avLst/>
            <a:gdLst/>
            <a:ahLst/>
            <a:cxnLst/>
            <a:rect l="l" t="t" r="r" b="b"/>
            <a:pathLst>
              <a:path w="123825" h="38100">
                <a:moveTo>
                  <a:pt x="0" y="38100"/>
                </a:moveTo>
                <a:lnTo>
                  <a:pt x="123430" y="38100"/>
                </a:lnTo>
                <a:lnTo>
                  <a:pt x="12343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4" name="object 864"/>
          <p:cNvSpPr/>
          <p:nvPr/>
        </p:nvSpPr>
        <p:spPr>
          <a:xfrm>
            <a:off x="2503322" y="157787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5" name="object 865"/>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6" name="object 866"/>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7" name="object 867"/>
          <p:cNvSpPr/>
          <p:nvPr/>
        </p:nvSpPr>
        <p:spPr>
          <a:xfrm>
            <a:off x="4894847" y="1836837"/>
            <a:ext cx="183505" cy="8931"/>
          </a:xfrm>
          <a:custGeom>
            <a:avLst/>
            <a:gdLst/>
            <a:ahLst/>
            <a:cxnLst/>
            <a:rect l="l" t="t" r="r" b="b"/>
            <a:pathLst>
              <a:path w="260984" h="12700">
                <a:moveTo>
                  <a:pt x="0" y="12700"/>
                </a:moveTo>
                <a:lnTo>
                  <a:pt x="260598" y="12700"/>
                </a:lnTo>
                <a:lnTo>
                  <a:pt x="26059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8" name="object 868"/>
          <p:cNvSpPr/>
          <p:nvPr/>
        </p:nvSpPr>
        <p:spPr>
          <a:xfrm>
            <a:off x="4894823" y="1783257"/>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69" name="object 869"/>
          <p:cNvSpPr/>
          <p:nvPr/>
        </p:nvSpPr>
        <p:spPr>
          <a:xfrm>
            <a:off x="4904498" y="1765405"/>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0" name="object 870"/>
          <p:cNvSpPr/>
          <p:nvPr/>
        </p:nvSpPr>
        <p:spPr>
          <a:xfrm>
            <a:off x="4914118"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1" name="object 871"/>
          <p:cNvSpPr/>
          <p:nvPr/>
        </p:nvSpPr>
        <p:spPr>
          <a:xfrm>
            <a:off x="4914157" y="174754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2" name="object 872"/>
          <p:cNvSpPr/>
          <p:nvPr/>
        </p:nvSpPr>
        <p:spPr>
          <a:xfrm>
            <a:off x="4943085" y="1720752"/>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3" name="object 873"/>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4" name="object 874"/>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5" name="object 875"/>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6" name="object 876"/>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7" name="object 877"/>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8" name="object 878"/>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79" name="object 879"/>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0" name="object 880"/>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1" name="object 881"/>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2" name="object 882"/>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3" name="object 883"/>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4" name="object 884"/>
          <p:cNvSpPr/>
          <p:nvPr/>
        </p:nvSpPr>
        <p:spPr>
          <a:xfrm>
            <a:off x="1529388" y="1899345"/>
            <a:ext cx="96441" cy="17859"/>
          </a:xfrm>
          <a:custGeom>
            <a:avLst/>
            <a:gdLst/>
            <a:ahLst/>
            <a:cxnLst/>
            <a:rect l="l" t="t" r="r" b="b"/>
            <a:pathLst>
              <a:path w="137160" h="25400">
                <a:moveTo>
                  <a:pt x="0" y="25400"/>
                </a:moveTo>
                <a:lnTo>
                  <a:pt x="137148" y="25400"/>
                </a:lnTo>
                <a:lnTo>
                  <a:pt x="13714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5" name="object 885"/>
          <p:cNvSpPr/>
          <p:nvPr/>
        </p:nvSpPr>
        <p:spPr>
          <a:xfrm>
            <a:off x="1567964" y="189041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6" name="object 886"/>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7" name="object 887"/>
          <p:cNvSpPr/>
          <p:nvPr/>
        </p:nvSpPr>
        <p:spPr>
          <a:xfrm>
            <a:off x="1567951" y="1854696"/>
            <a:ext cx="9823" cy="26789"/>
          </a:xfrm>
          <a:custGeom>
            <a:avLst/>
            <a:gdLst/>
            <a:ahLst/>
            <a:cxnLst/>
            <a:rect l="l" t="t" r="r" b="b"/>
            <a:pathLst>
              <a:path w="13969" h="38100">
                <a:moveTo>
                  <a:pt x="0" y="38100"/>
                </a:moveTo>
                <a:lnTo>
                  <a:pt x="13716" y="38100"/>
                </a:lnTo>
                <a:lnTo>
                  <a:pt x="13716"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8" name="object 888"/>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89" name="object 889"/>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0" name="object 890"/>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1" name="object 891"/>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2" name="object 892"/>
          <p:cNvSpPr/>
          <p:nvPr/>
        </p:nvSpPr>
        <p:spPr>
          <a:xfrm>
            <a:off x="1895840" y="1845768"/>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3" name="object 893"/>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4" name="object 894"/>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5" name="object 895"/>
          <p:cNvSpPr/>
          <p:nvPr/>
        </p:nvSpPr>
        <p:spPr>
          <a:xfrm>
            <a:off x="1847582" y="18904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6" name="object 896"/>
          <p:cNvSpPr/>
          <p:nvPr/>
        </p:nvSpPr>
        <p:spPr>
          <a:xfrm>
            <a:off x="1866899" y="188148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7" name="object 897"/>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8" name="object 898"/>
          <p:cNvSpPr/>
          <p:nvPr/>
        </p:nvSpPr>
        <p:spPr>
          <a:xfrm>
            <a:off x="3766569" y="1881485"/>
            <a:ext cx="48220" cy="8931"/>
          </a:xfrm>
          <a:custGeom>
            <a:avLst/>
            <a:gdLst/>
            <a:ahLst/>
            <a:cxnLst/>
            <a:rect l="l" t="t" r="r" b="b"/>
            <a:pathLst>
              <a:path w="68579" h="12700">
                <a:moveTo>
                  <a:pt x="0" y="12700"/>
                </a:moveTo>
                <a:lnTo>
                  <a:pt x="68585" y="12700"/>
                </a:lnTo>
                <a:lnTo>
                  <a:pt x="6858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899" name="object 899"/>
          <p:cNvSpPr/>
          <p:nvPr/>
        </p:nvSpPr>
        <p:spPr>
          <a:xfrm>
            <a:off x="3766584"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0" name="object 900"/>
          <p:cNvSpPr/>
          <p:nvPr/>
        </p:nvSpPr>
        <p:spPr>
          <a:xfrm>
            <a:off x="3766595" y="1836844"/>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1" name="object 901"/>
          <p:cNvSpPr/>
          <p:nvPr/>
        </p:nvSpPr>
        <p:spPr>
          <a:xfrm>
            <a:off x="1596857" y="18814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2" name="object 902"/>
          <p:cNvSpPr/>
          <p:nvPr/>
        </p:nvSpPr>
        <p:spPr>
          <a:xfrm>
            <a:off x="1596868" y="1872554"/>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3" name="object 903"/>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4" name="object 904"/>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5" name="object 905"/>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6" name="object 906"/>
          <p:cNvSpPr/>
          <p:nvPr/>
        </p:nvSpPr>
        <p:spPr>
          <a:xfrm>
            <a:off x="1924726" y="1729688"/>
            <a:ext cx="48220" cy="35719"/>
          </a:xfrm>
          <a:custGeom>
            <a:avLst/>
            <a:gdLst/>
            <a:ahLst/>
            <a:cxnLst/>
            <a:rect l="l" t="t" r="r" b="b"/>
            <a:pathLst>
              <a:path w="68580" h="50800">
                <a:moveTo>
                  <a:pt x="0" y="50800"/>
                </a:moveTo>
                <a:lnTo>
                  <a:pt x="68566" y="50800"/>
                </a:lnTo>
                <a:lnTo>
                  <a:pt x="68566"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7" name="object 907"/>
          <p:cNvSpPr/>
          <p:nvPr/>
        </p:nvSpPr>
        <p:spPr>
          <a:xfrm>
            <a:off x="1934394" y="1720749"/>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8" name="object 908"/>
          <p:cNvSpPr/>
          <p:nvPr/>
        </p:nvSpPr>
        <p:spPr>
          <a:xfrm>
            <a:off x="1944028" y="1685083"/>
            <a:ext cx="29021" cy="35719"/>
          </a:xfrm>
          <a:custGeom>
            <a:avLst/>
            <a:gdLst/>
            <a:ahLst/>
            <a:cxnLst/>
            <a:rect l="l" t="t" r="r" b="b"/>
            <a:pathLst>
              <a:path w="41275" h="50800">
                <a:moveTo>
                  <a:pt x="0" y="50800"/>
                </a:moveTo>
                <a:lnTo>
                  <a:pt x="41144" y="50800"/>
                </a:lnTo>
                <a:lnTo>
                  <a:pt x="41144"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09" name="object 909"/>
          <p:cNvSpPr/>
          <p:nvPr/>
        </p:nvSpPr>
        <p:spPr>
          <a:xfrm>
            <a:off x="1953675" y="16761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0" name="object 910"/>
          <p:cNvSpPr/>
          <p:nvPr/>
        </p:nvSpPr>
        <p:spPr>
          <a:xfrm>
            <a:off x="1963345" y="1640435"/>
            <a:ext cx="9823" cy="35719"/>
          </a:xfrm>
          <a:custGeom>
            <a:avLst/>
            <a:gdLst/>
            <a:ahLst/>
            <a:cxnLst/>
            <a:rect l="l" t="t" r="r" b="b"/>
            <a:pathLst>
              <a:path w="13969" h="50800">
                <a:moveTo>
                  <a:pt x="0" y="50800"/>
                </a:moveTo>
                <a:lnTo>
                  <a:pt x="13721" y="50800"/>
                </a:lnTo>
                <a:lnTo>
                  <a:pt x="1372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1" name="object 911"/>
          <p:cNvSpPr/>
          <p:nvPr/>
        </p:nvSpPr>
        <p:spPr>
          <a:xfrm>
            <a:off x="3795512" y="1845788"/>
            <a:ext cx="19645" cy="35719"/>
          </a:xfrm>
          <a:custGeom>
            <a:avLst/>
            <a:gdLst/>
            <a:ahLst/>
            <a:cxnLst/>
            <a:rect l="l" t="t" r="r" b="b"/>
            <a:pathLst>
              <a:path w="27939" h="50800">
                <a:moveTo>
                  <a:pt x="0" y="50800"/>
                </a:moveTo>
                <a:lnTo>
                  <a:pt x="27440" y="50800"/>
                </a:lnTo>
                <a:lnTo>
                  <a:pt x="27440"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2" name="object 912"/>
          <p:cNvSpPr/>
          <p:nvPr/>
        </p:nvSpPr>
        <p:spPr>
          <a:xfrm>
            <a:off x="3795536" y="1810076"/>
            <a:ext cx="9823" cy="35719"/>
          </a:xfrm>
          <a:custGeom>
            <a:avLst/>
            <a:gdLst/>
            <a:ahLst/>
            <a:cxnLst/>
            <a:rect l="l" t="t" r="r" b="b"/>
            <a:pathLst>
              <a:path w="13970" h="50800">
                <a:moveTo>
                  <a:pt x="0" y="50800"/>
                </a:moveTo>
                <a:lnTo>
                  <a:pt x="13719" y="50800"/>
                </a:lnTo>
                <a:lnTo>
                  <a:pt x="13719"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3" name="object 913"/>
          <p:cNvSpPr/>
          <p:nvPr/>
        </p:nvSpPr>
        <p:spPr>
          <a:xfrm>
            <a:off x="2358698" y="1846111"/>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4" name="object 914"/>
          <p:cNvSpPr/>
          <p:nvPr/>
        </p:nvSpPr>
        <p:spPr>
          <a:xfrm>
            <a:off x="3843782" y="1792536"/>
            <a:ext cx="9823" cy="71439"/>
          </a:xfrm>
          <a:custGeom>
            <a:avLst/>
            <a:gdLst/>
            <a:ahLst/>
            <a:cxnLst/>
            <a:rect l="l" t="t" r="r" b="b"/>
            <a:pathLst>
              <a:path w="13970" h="101600">
                <a:moveTo>
                  <a:pt x="0" y="101600"/>
                </a:moveTo>
                <a:lnTo>
                  <a:pt x="13719" y="101600"/>
                </a:lnTo>
                <a:lnTo>
                  <a:pt x="13719"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5" name="object 915"/>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6" name="object 916"/>
          <p:cNvSpPr/>
          <p:nvPr/>
        </p:nvSpPr>
        <p:spPr>
          <a:xfrm>
            <a:off x="3872716" y="1774329"/>
            <a:ext cx="713929" cy="8931"/>
          </a:xfrm>
          <a:custGeom>
            <a:avLst/>
            <a:gdLst/>
            <a:ahLst/>
            <a:cxnLst/>
            <a:rect l="l" t="t" r="r" b="b"/>
            <a:pathLst>
              <a:path w="1015365" h="12700">
                <a:moveTo>
                  <a:pt x="0" y="12700"/>
                </a:moveTo>
                <a:lnTo>
                  <a:pt x="1014900" y="12700"/>
                </a:lnTo>
                <a:lnTo>
                  <a:pt x="101490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7" name="object 917"/>
          <p:cNvSpPr/>
          <p:nvPr/>
        </p:nvSpPr>
        <p:spPr>
          <a:xfrm>
            <a:off x="3891932" y="1765397"/>
            <a:ext cx="694730" cy="8931"/>
          </a:xfrm>
          <a:custGeom>
            <a:avLst/>
            <a:gdLst/>
            <a:ahLst/>
            <a:cxnLst/>
            <a:rect l="l" t="t" r="r" b="b"/>
            <a:pathLst>
              <a:path w="988059" h="12700">
                <a:moveTo>
                  <a:pt x="0" y="12700"/>
                </a:moveTo>
                <a:lnTo>
                  <a:pt x="987477" y="12700"/>
                </a:lnTo>
                <a:lnTo>
                  <a:pt x="98747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8" name="object 918"/>
          <p:cNvSpPr/>
          <p:nvPr/>
        </p:nvSpPr>
        <p:spPr>
          <a:xfrm>
            <a:off x="3891981" y="1756469"/>
            <a:ext cx="684907" cy="8931"/>
          </a:xfrm>
          <a:custGeom>
            <a:avLst/>
            <a:gdLst/>
            <a:ahLst/>
            <a:cxnLst/>
            <a:rect l="l" t="t" r="r" b="b"/>
            <a:pathLst>
              <a:path w="974090" h="12700">
                <a:moveTo>
                  <a:pt x="0" y="12700"/>
                </a:moveTo>
                <a:lnTo>
                  <a:pt x="973757" y="12700"/>
                </a:lnTo>
                <a:lnTo>
                  <a:pt x="97375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19" name="object 919"/>
          <p:cNvSpPr/>
          <p:nvPr/>
        </p:nvSpPr>
        <p:spPr>
          <a:xfrm>
            <a:off x="4480238" y="1747541"/>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0" name="object 920"/>
          <p:cNvSpPr/>
          <p:nvPr/>
        </p:nvSpPr>
        <p:spPr>
          <a:xfrm>
            <a:off x="2021167" y="1836840"/>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1" name="object 921"/>
          <p:cNvSpPr/>
          <p:nvPr/>
        </p:nvSpPr>
        <p:spPr>
          <a:xfrm>
            <a:off x="2030837" y="182790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2" name="object 922"/>
          <p:cNvSpPr/>
          <p:nvPr/>
        </p:nvSpPr>
        <p:spPr>
          <a:xfrm>
            <a:off x="2050076" y="1774332"/>
            <a:ext cx="279946" cy="26789"/>
          </a:xfrm>
          <a:custGeom>
            <a:avLst/>
            <a:gdLst/>
            <a:ahLst/>
            <a:cxnLst/>
            <a:rect l="l" t="t" r="r" b="b"/>
            <a:pathLst>
              <a:path w="398145" h="38100">
                <a:moveTo>
                  <a:pt x="0" y="38100"/>
                </a:moveTo>
                <a:lnTo>
                  <a:pt x="397732" y="38100"/>
                </a:lnTo>
                <a:lnTo>
                  <a:pt x="39773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3" name="object 923"/>
          <p:cNvSpPr/>
          <p:nvPr/>
        </p:nvSpPr>
        <p:spPr>
          <a:xfrm>
            <a:off x="2050085" y="1765399"/>
            <a:ext cx="19645" cy="0"/>
          </a:xfrm>
          <a:custGeom>
            <a:avLst/>
            <a:gdLst/>
            <a:ahLst/>
            <a:cxnLst/>
            <a:rect l="l" t="t" r="r" b="b"/>
            <a:pathLst>
              <a:path w="27939">
                <a:moveTo>
                  <a:pt x="0" y="0"/>
                </a:moveTo>
                <a:lnTo>
                  <a:pt x="27440" y="0"/>
                </a:lnTo>
              </a:path>
            </a:pathLst>
          </a:custGeom>
          <a:ln w="25400">
            <a:solidFill>
              <a:srgbClr val="00FFFF"/>
            </a:solidFill>
          </a:ln>
        </p:spPr>
        <p:txBody>
          <a:bodyPr wrap="square" lIns="0" tIns="0" rIns="0" bIns="0" rtlCol="0"/>
          <a:lstStyle/>
          <a:p>
            <a:pPr defTabSz="641482"/>
            <a:endParaRPr smtClean="0">
              <a:solidFill>
                <a:prstClr val="black"/>
              </a:solidFill>
            </a:endParaRPr>
          </a:p>
        </p:txBody>
      </p:sp>
      <p:sp>
        <p:nvSpPr>
          <p:cNvPr id="924" name="object 924"/>
          <p:cNvSpPr/>
          <p:nvPr/>
        </p:nvSpPr>
        <p:spPr>
          <a:xfrm>
            <a:off x="2059755" y="1711821"/>
            <a:ext cx="9823" cy="44648"/>
          </a:xfrm>
          <a:custGeom>
            <a:avLst/>
            <a:gdLst/>
            <a:ahLst/>
            <a:cxnLst/>
            <a:rect l="l" t="t" r="r" b="b"/>
            <a:pathLst>
              <a:path w="13969" h="63500">
                <a:moveTo>
                  <a:pt x="0" y="63500"/>
                </a:moveTo>
                <a:lnTo>
                  <a:pt x="13719" y="63500"/>
                </a:lnTo>
                <a:lnTo>
                  <a:pt x="13719"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5" name="object 925"/>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6" name="object 926"/>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7" name="object 927"/>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8" name="object 928"/>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29" name="object 929"/>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0" name="object 930"/>
          <p:cNvSpPr/>
          <p:nvPr/>
        </p:nvSpPr>
        <p:spPr>
          <a:xfrm>
            <a:off x="4971993" y="1810048"/>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1" name="object 931"/>
          <p:cNvSpPr/>
          <p:nvPr/>
        </p:nvSpPr>
        <p:spPr>
          <a:xfrm>
            <a:off x="4971978" y="1783264"/>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2" name="object 932"/>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3" name="object 933"/>
          <p:cNvSpPr/>
          <p:nvPr/>
        </p:nvSpPr>
        <p:spPr>
          <a:xfrm>
            <a:off x="4972013" y="1738612"/>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4" name="object 934"/>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5" name="object 935"/>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6" name="object 936"/>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7" name="object 937"/>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8" name="object 938"/>
          <p:cNvSpPr/>
          <p:nvPr/>
        </p:nvSpPr>
        <p:spPr>
          <a:xfrm>
            <a:off x="1220790" y="1801461"/>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39" name="object 939"/>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0" name="object 940"/>
          <p:cNvSpPr/>
          <p:nvPr/>
        </p:nvSpPr>
        <p:spPr>
          <a:xfrm>
            <a:off x="5010552" y="177470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1" name="object 941"/>
          <p:cNvSpPr/>
          <p:nvPr/>
        </p:nvSpPr>
        <p:spPr>
          <a:xfrm>
            <a:off x="5290207" y="1765420"/>
            <a:ext cx="617488" cy="35719"/>
          </a:xfrm>
          <a:custGeom>
            <a:avLst/>
            <a:gdLst/>
            <a:ahLst/>
            <a:cxnLst/>
            <a:rect l="l" t="t" r="r" b="b"/>
            <a:pathLst>
              <a:path w="878204" h="50800">
                <a:moveTo>
                  <a:pt x="0" y="50800"/>
                </a:moveTo>
                <a:lnTo>
                  <a:pt x="877731" y="50800"/>
                </a:lnTo>
                <a:lnTo>
                  <a:pt x="87773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2" name="object 942"/>
          <p:cNvSpPr/>
          <p:nvPr/>
        </p:nvSpPr>
        <p:spPr>
          <a:xfrm>
            <a:off x="5290233" y="175646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3" name="object 943"/>
          <p:cNvSpPr/>
          <p:nvPr/>
        </p:nvSpPr>
        <p:spPr>
          <a:xfrm>
            <a:off x="2001909" y="178360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4" name="object 944"/>
          <p:cNvSpPr/>
          <p:nvPr/>
        </p:nvSpPr>
        <p:spPr>
          <a:xfrm>
            <a:off x="2079073" y="1738632"/>
            <a:ext cx="38843" cy="35719"/>
          </a:xfrm>
          <a:custGeom>
            <a:avLst/>
            <a:gdLst/>
            <a:ahLst/>
            <a:cxnLst/>
            <a:rect l="l" t="t" r="r" b="b"/>
            <a:pathLst>
              <a:path w="55244" h="50800">
                <a:moveTo>
                  <a:pt x="0" y="50800"/>
                </a:moveTo>
                <a:lnTo>
                  <a:pt x="54863" y="50800"/>
                </a:lnTo>
                <a:lnTo>
                  <a:pt x="54863"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5" name="object 945"/>
          <p:cNvSpPr/>
          <p:nvPr/>
        </p:nvSpPr>
        <p:spPr>
          <a:xfrm>
            <a:off x="2088698" y="172075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6" name="object 946"/>
          <p:cNvSpPr/>
          <p:nvPr/>
        </p:nvSpPr>
        <p:spPr>
          <a:xfrm>
            <a:off x="2088702" y="1693964"/>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7" name="object 947"/>
          <p:cNvSpPr/>
          <p:nvPr/>
        </p:nvSpPr>
        <p:spPr>
          <a:xfrm>
            <a:off x="2127228" y="1756473"/>
            <a:ext cx="202704" cy="17859"/>
          </a:xfrm>
          <a:custGeom>
            <a:avLst/>
            <a:gdLst/>
            <a:ahLst/>
            <a:cxnLst/>
            <a:rect l="l" t="t" r="r" b="b"/>
            <a:pathLst>
              <a:path w="288289" h="25400">
                <a:moveTo>
                  <a:pt x="0" y="25400"/>
                </a:moveTo>
                <a:lnTo>
                  <a:pt x="288004" y="25400"/>
                </a:lnTo>
                <a:lnTo>
                  <a:pt x="28800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8" name="object 948"/>
          <p:cNvSpPr/>
          <p:nvPr/>
        </p:nvSpPr>
        <p:spPr>
          <a:xfrm>
            <a:off x="2136943" y="1747541"/>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49" name="object 949"/>
          <p:cNvSpPr/>
          <p:nvPr/>
        </p:nvSpPr>
        <p:spPr>
          <a:xfrm>
            <a:off x="2136944" y="173860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0" name="object 950"/>
          <p:cNvSpPr/>
          <p:nvPr/>
        </p:nvSpPr>
        <p:spPr>
          <a:xfrm>
            <a:off x="2136876" y="1702920"/>
            <a:ext cx="173682" cy="35719"/>
          </a:xfrm>
          <a:custGeom>
            <a:avLst/>
            <a:gdLst/>
            <a:ahLst/>
            <a:cxnLst/>
            <a:rect l="l" t="t" r="r" b="b"/>
            <a:pathLst>
              <a:path w="247014" h="50800">
                <a:moveTo>
                  <a:pt x="0" y="50800"/>
                </a:moveTo>
                <a:lnTo>
                  <a:pt x="246860" y="50800"/>
                </a:lnTo>
                <a:lnTo>
                  <a:pt x="246860"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1" name="object 951"/>
          <p:cNvSpPr/>
          <p:nvPr/>
        </p:nvSpPr>
        <p:spPr>
          <a:xfrm>
            <a:off x="2136876" y="1693961"/>
            <a:ext cx="164306" cy="8931"/>
          </a:xfrm>
          <a:custGeom>
            <a:avLst/>
            <a:gdLst/>
            <a:ahLst/>
            <a:cxnLst/>
            <a:rect l="l" t="t" r="r" b="b"/>
            <a:pathLst>
              <a:path w="233679" h="12700">
                <a:moveTo>
                  <a:pt x="0" y="12700"/>
                </a:moveTo>
                <a:lnTo>
                  <a:pt x="233138" y="12700"/>
                </a:lnTo>
                <a:lnTo>
                  <a:pt x="23313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2" name="object 952"/>
          <p:cNvSpPr/>
          <p:nvPr/>
        </p:nvSpPr>
        <p:spPr>
          <a:xfrm>
            <a:off x="2146510" y="1604700"/>
            <a:ext cx="154484" cy="89297"/>
          </a:xfrm>
          <a:custGeom>
            <a:avLst/>
            <a:gdLst/>
            <a:ahLst/>
            <a:cxnLst/>
            <a:rect l="l" t="t" r="r" b="b"/>
            <a:pathLst>
              <a:path w="219710" h="127000">
                <a:moveTo>
                  <a:pt x="0" y="127000"/>
                </a:moveTo>
                <a:lnTo>
                  <a:pt x="219436" y="127000"/>
                </a:lnTo>
                <a:lnTo>
                  <a:pt x="219436" y="0"/>
                </a:lnTo>
                <a:lnTo>
                  <a:pt x="0" y="0"/>
                </a:lnTo>
                <a:lnTo>
                  <a:pt x="0" y="1270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3" name="object 953"/>
          <p:cNvSpPr/>
          <p:nvPr/>
        </p:nvSpPr>
        <p:spPr>
          <a:xfrm>
            <a:off x="2146578" y="1595733"/>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4" name="object 954"/>
          <p:cNvSpPr/>
          <p:nvPr/>
        </p:nvSpPr>
        <p:spPr>
          <a:xfrm>
            <a:off x="2156225" y="1586805"/>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5" name="object 955"/>
          <p:cNvSpPr/>
          <p:nvPr/>
        </p:nvSpPr>
        <p:spPr>
          <a:xfrm>
            <a:off x="2156205" y="1568953"/>
            <a:ext cx="106263" cy="17859"/>
          </a:xfrm>
          <a:custGeom>
            <a:avLst/>
            <a:gdLst/>
            <a:ahLst/>
            <a:cxnLst/>
            <a:rect l="l" t="t" r="r" b="b"/>
            <a:pathLst>
              <a:path w="151130" h="25400">
                <a:moveTo>
                  <a:pt x="0" y="25400"/>
                </a:moveTo>
                <a:lnTo>
                  <a:pt x="150853" y="25400"/>
                </a:lnTo>
                <a:lnTo>
                  <a:pt x="15085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6" name="object 956"/>
          <p:cNvSpPr/>
          <p:nvPr/>
        </p:nvSpPr>
        <p:spPr>
          <a:xfrm>
            <a:off x="2156225" y="1533279"/>
            <a:ext cx="96441" cy="35719"/>
          </a:xfrm>
          <a:custGeom>
            <a:avLst/>
            <a:gdLst/>
            <a:ahLst/>
            <a:cxnLst/>
            <a:rect l="l" t="t" r="r" b="b"/>
            <a:pathLst>
              <a:path w="137160" h="50800">
                <a:moveTo>
                  <a:pt x="0" y="50800"/>
                </a:moveTo>
                <a:lnTo>
                  <a:pt x="137151" y="50800"/>
                </a:lnTo>
                <a:lnTo>
                  <a:pt x="13715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7" name="object 957"/>
          <p:cNvSpPr/>
          <p:nvPr/>
        </p:nvSpPr>
        <p:spPr>
          <a:xfrm>
            <a:off x="5020186" y="1765397"/>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8" name="object 958"/>
          <p:cNvSpPr/>
          <p:nvPr/>
        </p:nvSpPr>
        <p:spPr>
          <a:xfrm>
            <a:off x="5020189" y="175646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59" name="object 959"/>
          <p:cNvSpPr/>
          <p:nvPr/>
        </p:nvSpPr>
        <p:spPr>
          <a:xfrm>
            <a:off x="5164872" y="175646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0" name="object 960"/>
          <p:cNvSpPr/>
          <p:nvPr/>
        </p:nvSpPr>
        <p:spPr>
          <a:xfrm>
            <a:off x="5164848" y="174754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1" name="object 961"/>
          <p:cNvSpPr/>
          <p:nvPr/>
        </p:nvSpPr>
        <p:spPr>
          <a:xfrm>
            <a:off x="5164872" y="173860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2" name="object 962"/>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3" name="object 963"/>
          <p:cNvSpPr/>
          <p:nvPr/>
        </p:nvSpPr>
        <p:spPr>
          <a:xfrm>
            <a:off x="5338421" y="1756813"/>
            <a:ext cx="347365" cy="8931"/>
          </a:xfrm>
          <a:custGeom>
            <a:avLst/>
            <a:gdLst/>
            <a:ahLst/>
            <a:cxnLst/>
            <a:rect l="l" t="t" r="r" b="b"/>
            <a:pathLst>
              <a:path w="494029" h="12700">
                <a:moveTo>
                  <a:pt x="0" y="12700"/>
                </a:moveTo>
                <a:lnTo>
                  <a:pt x="493739" y="12700"/>
                </a:lnTo>
                <a:lnTo>
                  <a:pt x="49373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4" name="object 964"/>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5" name="object 965"/>
          <p:cNvSpPr/>
          <p:nvPr/>
        </p:nvSpPr>
        <p:spPr>
          <a:xfrm>
            <a:off x="5801299" y="1756469"/>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6" name="object 966"/>
          <p:cNvSpPr/>
          <p:nvPr/>
        </p:nvSpPr>
        <p:spPr>
          <a:xfrm>
            <a:off x="5897752" y="1738613"/>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7" name="object 967"/>
          <p:cNvSpPr/>
          <p:nvPr/>
        </p:nvSpPr>
        <p:spPr>
          <a:xfrm>
            <a:off x="3920888"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8" name="object 968"/>
          <p:cNvSpPr/>
          <p:nvPr/>
        </p:nvSpPr>
        <p:spPr>
          <a:xfrm>
            <a:off x="3959464" y="17478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69" name="object 969"/>
          <p:cNvSpPr/>
          <p:nvPr/>
        </p:nvSpPr>
        <p:spPr>
          <a:xfrm>
            <a:off x="4036590" y="1747881"/>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0" name="object 970"/>
          <p:cNvSpPr/>
          <p:nvPr/>
        </p:nvSpPr>
        <p:spPr>
          <a:xfrm>
            <a:off x="4133061" y="174788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1" name="object 971"/>
          <p:cNvSpPr/>
          <p:nvPr/>
        </p:nvSpPr>
        <p:spPr>
          <a:xfrm>
            <a:off x="4190936"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2" name="object 972"/>
          <p:cNvSpPr/>
          <p:nvPr/>
        </p:nvSpPr>
        <p:spPr>
          <a:xfrm>
            <a:off x="4219878"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3" name="object 973"/>
          <p:cNvSpPr/>
          <p:nvPr/>
        </p:nvSpPr>
        <p:spPr>
          <a:xfrm>
            <a:off x="4239160" y="1730024"/>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4" name="object 974"/>
          <p:cNvSpPr/>
          <p:nvPr/>
        </p:nvSpPr>
        <p:spPr>
          <a:xfrm>
            <a:off x="4258442" y="1747541"/>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5" name="object 975"/>
          <p:cNvSpPr/>
          <p:nvPr/>
        </p:nvSpPr>
        <p:spPr>
          <a:xfrm>
            <a:off x="4258441" y="17386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6" name="object 976"/>
          <p:cNvSpPr/>
          <p:nvPr/>
        </p:nvSpPr>
        <p:spPr>
          <a:xfrm>
            <a:off x="4325927"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7" name="object 977"/>
          <p:cNvSpPr/>
          <p:nvPr/>
        </p:nvSpPr>
        <p:spPr>
          <a:xfrm>
            <a:off x="4364502"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8" name="object 978"/>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79" name="object 979"/>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0" name="object 980"/>
          <p:cNvSpPr/>
          <p:nvPr/>
        </p:nvSpPr>
        <p:spPr>
          <a:xfrm>
            <a:off x="4460956" y="174788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1" name="object 981"/>
          <p:cNvSpPr/>
          <p:nvPr/>
        </p:nvSpPr>
        <p:spPr>
          <a:xfrm>
            <a:off x="530953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2" name="object 982"/>
          <p:cNvSpPr/>
          <p:nvPr/>
        </p:nvSpPr>
        <p:spPr>
          <a:xfrm>
            <a:off x="5357714" y="174788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3" name="object 983"/>
          <p:cNvSpPr/>
          <p:nvPr/>
        </p:nvSpPr>
        <p:spPr>
          <a:xfrm>
            <a:off x="539631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4" name="object 984"/>
          <p:cNvSpPr/>
          <p:nvPr/>
        </p:nvSpPr>
        <p:spPr>
          <a:xfrm>
            <a:off x="5415596" y="174754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5" name="object 985"/>
          <p:cNvSpPr/>
          <p:nvPr/>
        </p:nvSpPr>
        <p:spPr>
          <a:xfrm>
            <a:off x="5425243" y="17386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6" name="object 986"/>
          <p:cNvSpPr/>
          <p:nvPr/>
        </p:nvSpPr>
        <p:spPr>
          <a:xfrm>
            <a:off x="5454136" y="17478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7" name="object 987"/>
          <p:cNvSpPr/>
          <p:nvPr/>
        </p:nvSpPr>
        <p:spPr>
          <a:xfrm>
            <a:off x="5521645" y="174788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8" name="object 988"/>
          <p:cNvSpPr/>
          <p:nvPr/>
        </p:nvSpPr>
        <p:spPr>
          <a:xfrm>
            <a:off x="5608429" y="174754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89" name="object 989"/>
          <p:cNvSpPr/>
          <p:nvPr/>
        </p:nvSpPr>
        <p:spPr>
          <a:xfrm>
            <a:off x="5608453" y="172968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0" name="object 990"/>
          <p:cNvSpPr/>
          <p:nvPr/>
        </p:nvSpPr>
        <p:spPr>
          <a:xfrm>
            <a:off x="5637357" y="174754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1" name="object 991"/>
          <p:cNvSpPr/>
          <p:nvPr/>
        </p:nvSpPr>
        <p:spPr>
          <a:xfrm>
            <a:off x="5647030" y="172968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2" name="object 992"/>
          <p:cNvSpPr/>
          <p:nvPr/>
        </p:nvSpPr>
        <p:spPr>
          <a:xfrm>
            <a:off x="5714535"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3" name="object 993"/>
          <p:cNvSpPr/>
          <p:nvPr/>
        </p:nvSpPr>
        <p:spPr>
          <a:xfrm>
            <a:off x="5753112" y="173895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4" name="object 994"/>
          <p:cNvSpPr/>
          <p:nvPr/>
        </p:nvSpPr>
        <p:spPr>
          <a:xfrm>
            <a:off x="5859201"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5" name="object 995"/>
          <p:cNvSpPr/>
          <p:nvPr/>
        </p:nvSpPr>
        <p:spPr>
          <a:xfrm>
            <a:off x="4152366" y="173895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6" name="object 996"/>
          <p:cNvSpPr/>
          <p:nvPr/>
        </p:nvSpPr>
        <p:spPr>
          <a:xfrm>
            <a:off x="4297018" y="17389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7" name="object 997"/>
          <p:cNvSpPr/>
          <p:nvPr/>
        </p:nvSpPr>
        <p:spPr>
          <a:xfrm>
            <a:off x="3322990" y="1667202"/>
            <a:ext cx="19645" cy="71439"/>
          </a:xfrm>
          <a:custGeom>
            <a:avLst/>
            <a:gdLst/>
            <a:ahLst/>
            <a:cxnLst/>
            <a:rect l="l" t="t" r="r" b="b"/>
            <a:pathLst>
              <a:path w="27939" h="101600">
                <a:moveTo>
                  <a:pt x="0" y="101600"/>
                </a:moveTo>
                <a:lnTo>
                  <a:pt x="27423" y="101600"/>
                </a:lnTo>
                <a:lnTo>
                  <a:pt x="27423"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8" name="object 998"/>
          <p:cNvSpPr/>
          <p:nvPr/>
        </p:nvSpPr>
        <p:spPr>
          <a:xfrm>
            <a:off x="3323014" y="1631506"/>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999" name="object 999"/>
          <p:cNvSpPr/>
          <p:nvPr/>
        </p:nvSpPr>
        <p:spPr>
          <a:xfrm>
            <a:off x="2956546" y="1622553"/>
            <a:ext cx="202704" cy="71439"/>
          </a:xfrm>
          <a:custGeom>
            <a:avLst/>
            <a:gdLst/>
            <a:ahLst/>
            <a:cxnLst/>
            <a:rect l="l" t="t" r="r" b="b"/>
            <a:pathLst>
              <a:path w="288289" h="101600">
                <a:moveTo>
                  <a:pt x="0" y="101600"/>
                </a:moveTo>
                <a:lnTo>
                  <a:pt x="288002" y="101600"/>
                </a:lnTo>
                <a:lnTo>
                  <a:pt x="288002"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0" name="object 1000"/>
          <p:cNvSpPr/>
          <p:nvPr/>
        </p:nvSpPr>
        <p:spPr>
          <a:xfrm>
            <a:off x="2956574" y="1613593"/>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1" name="object 1001"/>
          <p:cNvSpPr/>
          <p:nvPr/>
        </p:nvSpPr>
        <p:spPr>
          <a:xfrm>
            <a:off x="2956550" y="160466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2" name="object 1002"/>
          <p:cNvSpPr/>
          <p:nvPr/>
        </p:nvSpPr>
        <p:spPr>
          <a:xfrm>
            <a:off x="3699103" y="1649659"/>
            <a:ext cx="9823" cy="44648"/>
          </a:xfrm>
          <a:custGeom>
            <a:avLst/>
            <a:gdLst/>
            <a:ahLst/>
            <a:cxnLst/>
            <a:rect l="l" t="t" r="r" b="b"/>
            <a:pathLst>
              <a:path w="13970" h="63500">
                <a:moveTo>
                  <a:pt x="0" y="63500"/>
                </a:moveTo>
                <a:lnTo>
                  <a:pt x="13702" y="63500"/>
                </a:lnTo>
                <a:lnTo>
                  <a:pt x="13702"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3" name="object 1003"/>
          <p:cNvSpPr/>
          <p:nvPr/>
        </p:nvSpPr>
        <p:spPr>
          <a:xfrm>
            <a:off x="3255487" y="1658249"/>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4" name="object 1004"/>
          <p:cNvSpPr/>
          <p:nvPr/>
        </p:nvSpPr>
        <p:spPr>
          <a:xfrm>
            <a:off x="3265134" y="16493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5" name="object 1005"/>
          <p:cNvSpPr/>
          <p:nvPr/>
        </p:nvSpPr>
        <p:spPr>
          <a:xfrm>
            <a:off x="3274814" y="164038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6" name="object 1006"/>
          <p:cNvSpPr/>
          <p:nvPr/>
        </p:nvSpPr>
        <p:spPr>
          <a:xfrm>
            <a:off x="2850465" y="1613597"/>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7" name="object 1007"/>
          <p:cNvSpPr/>
          <p:nvPr/>
        </p:nvSpPr>
        <p:spPr>
          <a:xfrm>
            <a:off x="2850470" y="160466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8" name="object 1008"/>
          <p:cNvSpPr/>
          <p:nvPr/>
        </p:nvSpPr>
        <p:spPr>
          <a:xfrm>
            <a:off x="2754030" y="1613593"/>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09" name="object 1009"/>
          <p:cNvSpPr/>
          <p:nvPr/>
        </p:nvSpPr>
        <p:spPr>
          <a:xfrm>
            <a:off x="2754035" y="16046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0" name="object 1010"/>
          <p:cNvSpPr/>
          <p:nvPr/>
        </p:nvSpPr>
        <p:spPr>
          <a:xfrm>
            <a:off x="3004783" y="1605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1" name="object 1011"/>
          <p:cNvSpPr/>
          <p:nvPr/>
        </p:nvSpPr>
        <p:spPr>
          <a:xfrm>
            <a:off x="3033735" y="160501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2" name="object 1012"/>
          <p:cNvSpPr/>
          <p:nvPr/>
        </p:nvSpPr>
        <p:spPr>
          <a:xfrm>
            <a:off x="3053030" y="161359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3" name="object 1013"/>
          <p:cNvSpPr/>
          <p:nvPr/>
        </p:nvSpPr>
        <p:spPr>
          <a:xfrm>
            <a:off x="3052983" y="160466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4" name="object 1014"/>
          <p:cNvSpPr/>
          <p:nvPr/>
        </p:nvSpPr>
        <p:spPr>
          <a:xfrm>
            <a:off x="3120477" y="1613937"/>
            <a:ext cx="29021" cy="8931"/>
          </a:xfrm>
          <a:custGeom>
            <a:avLst/>
            <a:gdLst/>
            <a:ahLst/>
            <a:cxnLst/>
            <a:rect l="l" t="t" r="r" b="b"/>
            <a:pathLst>
              <a:path w="41275" h="12700">
                <a:moveTo>
                  <a:pt x="0" y="12700"/>
                </a:moveTo>
                <a:lnTo>
                  <a:pt x="41161" y="12700"/>
                </a:lnTo>
                <a:lnTo>
                  <a:pt x="4116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5" name="object 1015"/>
          <p:cNvSpPr/>
          <p:nvPr/>
        </p:nvSpPr>
        <p:spPr>
          <a:xfrm>
            <a:off x="1143640" y="160466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6" name="object 1016"/>
          <p:cNvSpPr/>
          <p:nvPr/>
        </p:nvSpPr>
        <p:spPr>
          <a:xfrm>
            <a:off x="1153274" y="1595733"/>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7" name="object 1017"/>
          <p:cNvSpPr/>
          <p:nvPr/>
        </p:nvSpPr>
        <p:spPr>
          <a:xfrm>
            <a:off x="2599804" y="160466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8" name="object 1018"/>
          <p:cNvSpPr/>
          <p:nvPr/>
        </p:nvSpPr>
        <p:spPr>
          <a:xfrm>
            <a:off x="2599738" y="159573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19" name="object 1019"/>
          <p:cNvSpPr/>
          <p:nvPr/>
        </p:nvSpPr>
        <p:spPr>
          <a:xfrm>
            <a:off x="2782959" y="1605005"/>
            <a:ext cx="48220" cy="8931"/>
          </a:xfrm>
          <a:custGeom>
            <a:avLst/>
            <a:gdLst/>
            <a:ahLst/>
            <a:cxnLst/>
            <a:rect l="l" t="t" r="r" b="b"/>
            <a:pathLst>
              <a:path w="68579" h="12700">
                <a:moveTo>
                  <a:pt x="0" y="12700"/>
                </a:moveTo>
                <a:lnTo>
                  <a:pt x="68585" y="12700"/>
                </a:lnTo>
                <a:lnTo>
                  <a:pt x="6858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0" name="object 1020"/>
          <p:cNvSpPr/>
          <p:nvPr/>
        </p:nvSpPr>
        <p:spPr>
          <a:xfrm>
            <a:off x="2889102" y="1605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1" name="object 1021"/>
          <p:cNvSpPr/>
          <p:nvPr/>
        </p:nvSpPr>
        <p:spPr>
          <a:xfrm>
            <a:off x="2917973" y="160500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2" name="object 1022"/>
          <p:cNvSpPr/>
          <p:nvPr/>
        </p:nvSpPr>
        <p:spPr>
          <a:xfrm>
            <a:off x="2985502" y="1605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3" name="object 1023"/>
          <p:cNvSpPr/>
          <p:nvPr/>
        </p:nvSpPr>
        <p:spPr>
          <a:xfrm>
            <a:off x="3101240" y="16050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4" name="object 1024"/>
          <p:cNvSpPr/>
          <p:nvPr/>
        </p:nvSpPr>
        <p:spPr>
          <a:xfrm>
            <a:off x="3130181" y="16050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5" name="object 1025"/>
          <p:cNvSpPr/>
          <p:nvPr/>
        </p:nvSpPr>
        <p:spPr>
          <a:xfrm>
            <a:off x="2696223" y="159607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6" name="object 1026"/>
          <p:cNvSpPr/>
          <p:nvPr/>
        </p:nvSpPr>
        <p:spPr>
          <a:xfrm>
            <a:off x="2551577" y="157821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7" name="object 1027"/>
          <p:cNvSpPr/>
          <p:nvPr/>
        </p:nvSpPr>
        <p:spPr>
          <a:xfrm>
            <a:off x="2165850" y="15246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8" name="object 1028"/>
          <p:cNvSpPr/>
          <p:nvPr/>
        </p:nvSpPr>
        <p:spPr>
          <a:xfrm>
            <a:off x="2194780" y="15246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1029" name="object 1029"/>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0" name="object 1030"/>
          <p:cNvSpPr/>
          <p:nvPr/>
        </p:nvSpPr>
        <p:spPr>
          <a:xfrm>
            <a:off x="1085760" y="24172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1" name="object 1031"/>
          <p:cNvSpPr/>
          <p:nvPr/>
        </p:nvSpPr>
        <p:spPr>
          <a:xfrm>
            <a:off x="1085809" y="2408337"/>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2" name="object 1032"/>
          <p:cNvSpPr/>
          <p:nvPr/>
        </p:nvSpPr>
        <p:spPr>
          <a:xfrm>
            <a:off x="3313342" y="2399409"/>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3" name="object 1033"/>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4" name="object 1034"/>
          <p:cNvSpPr/>
          <p:nvPr/>
        </p:nvSpPr>
        <p:spPr>
          <a:xfrm>
            <a:off x="3351945" y="236368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5" name="object 1035"/>
          <p:cNvSpPr/>
          <p:nvPr/>
        </p:nvSpPr>
        <p:spPr>
          <a:xfrm>
            <a:off x="3351920" y="23547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6" name="object 1036"/>
          <p:cNvSpPr/>
          <p:nvPr/>
        </p:nvSpPr>
        <p:spPr>
          <a:xfrm>
            <a:off x="3351931"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7" name="object 1037"/>
          <p:cNvSpPr/>
          <p:nvPr/>
        </p:nvSpPr>
        <p:spPr>
          <a:xfrm>
            <a:off x="3351942" y="233690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8" name="object 1038"/>
          <p:cNvSpPr/>
          <p:nvPr/>
        </p:nvSpPr>
        <p:spPr>
          <a:xfrm>
            <a:off x="1394342" y="2122585"/>
            <a:ext cx="289322" cy="8931"/>
          </a:xfrm>
          <a:custGeom>
            <a:avLst/>
            <a:gdLst/>
            <a:ahLst/>
            <a:cxnLst/>
            <a:rect l="l" t="t" r="r" b="b"/>
            <a:pathLst>
              <a:path w="411480" h="12700">
                <a:moveTo>
                  <a:pt x="0" y="12700"/>
                </a:moveTo>
                <a:lnTo>
                  <a:pt x="411438" y="12700"/>
                </a:lnTo>
                <a:lnTo>
                  <a:pt x="4114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39" name="object 1039"/>
          <p:cNvSpPr/>
          <p:nvPr/>
        </p:nvSpPr>
        <p:spPr>
          <a:xfrm>
            <a:off x="1645080" y="209580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0" name="object 1040"/>
          <p:cNvSpPr/>
          <p:nvPr/>
        </p:nvSpPr>
        <p:spPr>
          <a:xfrm>
            <a:off x="1645091" y="2086866"/>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1" name="object 1041"/>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2" name="object 1042"/>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3" name="object 1043"/>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4" name="object 1044"/>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5" name="object 1045"/>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6" name="object 1046"/>
          <p:cNvSpPr/>
          <p:nvPr/>
        </p:nvSpPr>
        <p:spPr>
          <a:xfrm>
            <a:off x="1172593" y="18189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7" name="object 1047"/>
          <p:cNvSpPr/>
          <p:nvPr/>
        </p:nvSpPr>
        <p:spPr>
          <a:xfrm>
            <a:off x="1085809" y="1801121"/>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8" name="object 1048"/>
          <p:cNvSpPr/>
          <p:nvPr/>
        </p:nvSpPr>
        <p:spPr>
          <a:xfrm>
            <a:off x="1085827" y="1774332"/>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49" name="object 1049"/>
          <p:cNvSpPr/>
          <p:nvPr/>
        </p:nvSpPr>
        <p:spPr>
          <a:xfrm>
            <a:off x="1085760" y="1738632"/>
            <a:ext cx="87064" cy="35719"/>
          </a:xfrm>
          <a:custGeom>
            <a:avLst/>
            <a:gdLst/>
            <a:ahLst/>
            <a:cxnLst/>
            <a:rect l="l" t="t" r="r" b="b"/>
            <a:pathLst>
              <a:path w="123825" h="50800">
                <a:moveTo>
                  <a:pt x="0" y="50800"/>
                </a:moveTo>
                <a:lnTo>
                  <a:pt x="123433" y="50800"/>
                </a:lnTo>
                <a:lnTo>
                  <a:pt x="12343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0" name="object 1050"/>
          <p:cNvSpPr/>
          <p:nvPr/>
        </p:nvSpPr>
        <p:spPr>
          <a:xfrm>
            <a:off x="1085828" y="1729681"/>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1" name="object 1051"/>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2" name="object 1052"/>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3" name="object 1053"/>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4" name="object 1054"/>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5" name="object 1055"/>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6" name="object 1056"/>
          <p:cNvSpPr/>
          <p:nvPr/>
        </p:nvSpPr>
        <p:spPr>
          <a:xfrm>
            <a:off x="3477294" y="24172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7" name="object 1057"/>
          <p:cNvSpPr/>
          <p:nvPr/>
        </p:nvSpPr>
        <p:spPr>
          <a:xfrm>
            <a:off x="3448364" y="24083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8" name="object 1058"/>
          <p:cNvSpPr/>
          <p:nvPr/>
        </p:nvSpPr>
        <p:spPr>
          <a:xfrm>
            <a:off x="3458011" y="239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59" name="object 1059"/>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0" name="object 1060"/>
          <p:cNvSpPr/>
          <p:nvPr/>
        </p:nvSpPr>
        <p:spPr>
          <a:xfrm>
            <a:off x="3390495" y="23458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1" name="object 1061"/>
          <p:cNvSpPr/>
          <p:nvPr/>
        </p:nvSpPr>
        <p:spPr>
          <a:xfrm>
            <a:off x="3390519" y="23369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2" name="object 1062"/>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3" name="object 1063"/>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4" name="object 1064"/>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5" name="object 1065"/>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6" name="object 1066"/>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7" name="object 1067"/>
          <p:cNvSpPr/>
          <p:nvPr/>
        </p:nvSpPr>
        <p:spPr>
          <a:xfrm>
            <a:off x="4846628" y="1810047"/>
            <a:ext cx="19645" cy="107156"/>
          </a:xfrm>
          <a:custGeom>
            <a:avLst/>
            <a:gdLst/>
            <a:ahLst/>
            <a:cxnLst/>
            <a:rect l="l" t="t" r="r" b="b"/>
            <a:pathLst>
              <a:path w="27940" h="152400">
                <a:moveTo>
                  <a:pt x="0" y="152400"/>
                </a:moveTo>
                <a:lnTo>
                  <a:pt x="27423" y="152400"/>
                </a:lnTo>
                <a:lnTo>
                  <a:pt x="27423"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8" name="object 1068"/>
          <p:cNvSpPr/>
          <p:nvPr/>
        </p:nvSpPr>
        <p:spPr>
          <a:xfrm>
            <a:off x="4856301" y="1756473"/>
            <a:ext cx="9823" cy="53579"/>
          </a:xfrm>
          <a:custGeom>
            <a:avLst/>
            <a:gdLst/>
            <a:ahLst/>
            <a:cxnLst/>
            <a:rect l="l" t="t" r="r" b="b"/>
            <a:pathLst>
              <a:path w="13970" h="76200">
                <a:moveTo>
                  <a:pt x="0" y="76200"/>
                </a:moveTo>
                <a:lnTo>
                  <a:pt x="13703" y="76200"/>
                </a:lnTo>
                <a:lnTo>
                  <a:pt x="13703"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69" name="object 1069"/>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0" name="object 1070"/>
          <p:cNvSpPr/>
          <p:nvPr/>
        </p:nvSpPr>
        <p:spPr>
          <a:xfrm>
            <a:off x="3598580" y="194399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1" name="object 1071"/>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2" name="object 1072"/>
          <p:cNvSpPr/>
          <p:nvPr/>
        </p:nvSpPr>
        <p:spPr>
          <a:xfrm>
            <a:off x="3535188" y="1765420"/>
            <a:ext cx="58043" cy="35719"/>
          </a:xfrm>
          <a:custGeom>
            <a:avLst/>
            <a:gdLst/>
            <a:ahLst/>
            <a:cxnLst/>
            <a:rect l="l" t="t" r="r" b="b"/>
            <a:pathLst>
              <a:path w="82550" h="50800">
                <a:moveTo>
                  <a:pt x="0" y="50800"/>
                </a:moveTo>
                <a:lnTo>
                  <a:pt x="82287" y="50800"/>
                </a:lnTo>
                <a:lnTo>
                  <a:pt x="8228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3" name="object 1073"/>
          <p:cNvSpPr/>
          <p:nvPr/>
        </p:nvSpPr>
        <p:spPr>
          <a:xfrm>
            <a:off x="3583398" y="1756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4" name="object 1074"/>
          <p:cNvSpPr/>
          <p:nvPr/>
        </p:nvSpPr>
        <p:spPr>
          <a:xfrm>
            <a:off x="1693281" y="2095850"/>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5" name="object 1075"/>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6" name="object 1076"/>
          <p:cNvSpPr/>
          <p:nvPr/>
        </p:nvSpPr>
        <p:spPr>
          <a:xfrm>
            <a:off x="1722240" y="2015436"/>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7" name="object 1077"/>
          <p:cNvSpPr/>
          <p:nvPr/>
        </p:nvSpPr>
        <p:spPr>
          <a:xfrm>
            <a:off x="3168710" y="200650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8" name="object 1078"/>
          <p:cNvSpPr/>
          <p:nvPr/>
        </p:nvSpPr>
        <p:spPr>
          <a:xfrm>
            <a:off x="1731884" y="2006501"/>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79" name="object 1079"/>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0" name="object 1080"/>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1" name="object 1081"/>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2" name="object 1082"/>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3" name="object 1083"/>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4" name="object 1084"/>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5" name="object 1085"/>
          <p:cNvSpPr/>
          <p:nvPr/>
        </p:nvSpPr>
        <p:spPr>
          <a:xfrm>
            <a:off x="3631600" y="2086866"/>
            <a:ext cx="1012627" cy="8931"/>
          </a:xfrm>
          <a:custGeom>
            <a:avLst/>
            <a:gdLst/>
            <a:ahLst/>
            <a:cxnLst/>
            <a:rect l="l" t="t" r="r" b="b"/>
            <a:pathLst>
              <a:path w="1440179" h="12700">
                <a:moveTo>
                  <a:pt x="0" y="12700"/>
                </a:moveTo>
                <a:lnTo>
                  <a:pt x="1440054" y="12700"/>
                </a:lnTo>
                <a:lnTo>
                  <a:pt x="144005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6" name="object 1086"/>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7" name="object 1087"/>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8" name="object 1088"/>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89" name="object 1089"/>
          <p:cNvSpPr/>
          <p:nvPr/>
        </p:nvSpPr>
        <p:spPr>
          <a:xfrm>
            <a:off x="3650879" y="1765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0" name="object 1090"/>
          <p:cNvSpPr/>
          <p:nvPr/>
        </p:nvSpPr>
        <p:spPr>
          <a:xfrm>
            <a:off x="3650890"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1" name="object 1091"/>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2" name="object 1092"/>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3" name="object 1093"/>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4" name="object 1094"/>
          <p:cNvSpPr/>
          <p:nvPr/>
        </p:nvSpPr>
        <p:spPr>
          <a:xfrm>
            <a:off x="3834076"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5" name="object 1095"/>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6" name="object 1096"/>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7" name="object 1097"/>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8" name="object 1098"/>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099" name="object 1099"/>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0" name="object 1100"/>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1" name="object 1101"/>
          <p:cNvSpPr/>
          <p:nvPr/>
        </p:nvSpPr>
        <p:spPr>
          <a:xfrm>
            <a:off x="3197663" y="175646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2" name="object 1102"/>
          <p:cNvSpPr/>
          <p:nvPr/>
        </p:nvSpPr>
        <p:spPr>
          <a:xfrm>
            <a:off x="1760819" y="1962201"/>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3" name="object 1103"/>
          <p:cNvSpPr/>
          <p:nvPr/>
        </p:nvSpPr>
        <p:spPr>
          <a:xfrm>
            <a:off x="1789739" y="1953267"/>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4" name="object 1104"/>
          <p:cNvSpPr/>
          <p:nvPr/>
        </p:nvSpPr>
        <p:spPr>
          <a:xfrm>
            <a:off x="2416552" y="1970781"/>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5" name="object 1105"/>
          <p:cNvSpPr/>
          <p:nvPr/>
        </p:nvSpPr>
        <p:spPr>
          <a:xfrm>
            <a:off x="2416567" y="19618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6" name="object 1106"/>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7" name="object 1107"/>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8" name="object 1108"/>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09" name="object 1109"/>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0" name="object 1110"/>
          <p:cNvSpPr/>
          <p:nvPr/>
        </p:nvSpPr>
        <p:spPr>
          <a:xfrm>
            <a:off x="3159076"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1" name="object 1111"/>
          <p:cNvSpPr/>
          <p:nvPr/>
        </p:nvSpPr>
        <p:spPr>
          <a:xfrm>
            <a:off x="2484072"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2" name="object 1112"/>
          <p:cNvSpPr/>
          <p:nvPr/>
        </p:nvSpPr>
        <p:spPr>
          <a:xfrm>
            <a:off x="2493672" y="1774329"/>
            <a:ext cx="453628" cy="17859"/>
          </a:xfrm>
          <a:custGeom>
            <a:avLst/>
            <a:gdLst/>
            <a:ahLst/>
            <a:cxnLst/>
            <a:rect l="l" t="t" r="r" b="b"/>
            <a:pathLst>
              <a:path w="645160" h="25400">
                <a:moveTo>
                  <a:pt x="0" y="25400"/>
                </a:moveTo>
                <a:lnTo>
                  <a:pt x="644591" y="25400"/>
                </a:lnTo>
                <a:lnTo>
                  <a:pt x="6445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3" name="object 1113"/>
          <p:cNvSpPr/>
          <p:nvPr/>
        </p:nvSpPr>
        <p:spPr>
          <a:xfrm>
            <a:off x="2493695" y="1756473"/>
            <a:ext cx="337541" cy="17859"/>
          </a:xfrm>
          <a:custGeom>
            <a:avLst/>
            <a:gdLst/>
            <a:ahLst/>
            <a:cxnLst/>
            <a:rect l="l" t="t" r="r" b="b"/>
            <a:pathLst>
              <a:path w="480060" h="25400">
                <a:moveTo>
                  <a:pt x="0" y="25400"/>
                </a:moveTo>
                <a:lnTo>
                  <a:pt x="480018" y="25400"/>
                </a:lnTo>
                <a:lnTo>
                  <a:pt x="48001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4" name="object 1114"/>
          <p:cNvSpPr/>
          <p:nvPr/>
        </p:nvSpPr>
        <p:spPr>
          <a:xfrm>
            <a:off x="2493699" y="1747541"/>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5" name="object 1115"/>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6" name="object 1116"/>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7" name="object 1117"/>
          <p:cNvSpPr/>
          <p:nvPr/>
        </p:nvSpPr>
        <p:spPr>
          <a:xfrm>
            <a:off x="4904498" y="1765400"/>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8" name="object 1118"/>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19" name="object 1119"/>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0" name="object 1120"/>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1" name="object 1121"/>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2" name="object 1122"/>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3" name="object 1123"/>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4" name="object 1124"/>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5" name="object 1125"/>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6" name="object 1126"/>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7" name="object 1127"/>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8" name="object 1128"/>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29" name="object 1129"/>
          <p:cNvSpPr/>
          <p:nvPr/>
        </p:nvSpPr>
        <p:spPr>
          <a:xfrm>
            <a:off x="1616161" y="1881520"/>
            <a:ext cx="9823" cy="35719"/>
          </a:xfrm>
          <a:custGeom>
            <a:avLst/>
            <a:gdLst/>
            <a:ahLst/>
            <a:cxnLst/>
            <a:rect l="l" t="t" r="r" b="b"/>
            <a:pathLst>
              <a:path w="13969" h="50800">
                <a:moveTo>
                  <a:pt x="0" y="50800"/>
                </a:moveTo>
                <a:lnTo>
                  <a:pt x="13714" y="50800"/>
                </a:lnTo>
                <a:lnTo>
                  <a:pt x="1371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0" name="object 1130"/>
          <p:cNvSpPr/>
          <p:nvPr/>
        </p:nvSpPr>
        <p:spPr>
          <a:xfrm>
            <a:off x="1529349" y="189934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1" name="object 1131"/>
          <p:cNvSpPr/>
          <p:nvPr/>
        </p:nvSpPr>
        <p:spPr>
          <a:xfrm>
            <a:off x="1567964" y="1890413"/>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2" name="object 1132"/>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3" name="object 1133"/>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4" name="object 1134"/>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5" name="object 1135"/>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6" name="object 1136"/>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7" name="object 1137"/>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8" name="object 1138"/>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39" name="object 1139"/>
          <p:cNvSpPr/>
          <p:nvPr/>
        </p:nvSpPr>
        <p:spPr>
          <a:xfrm>
            <a:off x="1847582" y="18907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0" name="object 1140"/>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1" name="object 1141"/>
          <p:cNvSpPr/>
          <p:nvPr/>
        </p:nvSpPr>
        <p:spPr>
          <a:xfrm>
            <a:off x="3766584" y="186362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2" name="object 1142"/>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3" name="object 1143"/>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4" name="object 1144"/>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5" name="object 1145"/>
          <p:cNvSpPr/>
          <p:nvPr/>
        </p:nvSpPr>
        <p:spPr>
          <a:xfrm>
            <a:off x="1924726" y="17564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6" name="object 1146"/>
          <p:cNvSpPr/>
          <p:nvPr/>
        </p:nvSpPr>
        <p:spPr>
          <a:xfrm>
            <a:off x="1934394" y="1747541"/>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7" name="object 1147"/>
          <p:cNvSpPr/>
          <p:nvPr/>
        </p:nvSpPr>
        <p:spPr>
          <a:xfrm>
            <a:off x="1963345" y="1738609"/>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8" name="object 1148"/>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49" name="object 1149"/>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0" name="object 1150"/>
          <p:cNvSpPr/>
          <p:nvPr/>
        </p:nvSpPr>
        <p:spPr>
          <a:xfrm>
            <a:off x="2021167" y="18457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1" name="object 1151"/>
          <p:cNvSpPr/>
          <p:nvPr/>
        </p:nvSpPr>
        <p:spPr>
          <a:xfrm>
            <a:off x="2030837"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2" name="object 1152"/>
          <p:cNvSpPr/>
          <p:nvPr/>
        </p:nvSpPr>
        <p:spPr>
          <a:xfrm>
            <a:off x="2050076" y="1783265"/>
            <a:ext cx="279946" cy="17859"/>
          </a:xfrm>
          <a:custGeom>
            <a:avLst/>
            <a:gdLst/>
            <a:ahLst/>
            <a:cxnLst/>
            <a:rect l="l" t="t" r="r" b="b"/>
            <a:pathLst>
              <a:path w="398145" h="25400">
                <a:moveTo>
                  <a:pt x="0" y="25400"/>
                </a:moveTo>
                <a:lnTo>
                  <a:pt x="397732" y="25400"/>
                </a:lnTo>
                <a:lnTo>
                  <a:pt x="39773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3" name="object 1153"/>
          <p:cNvSpPr/>
          <p:nvPr/>
        </p:nvSpPr>
        <p:spPr>
          <a:xfrm>
            <a:off x="2059771" y="1774329"/>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4" name="object 1154"/>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5" name="object 1155"/>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6" name="object 1156"/>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7" name="object 1157"/>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8" name="object 1158"/>
          <p:cNvSpPr/>
          <p:nvPr/>
        </p:nvSpPr>
        <p:spPr>
          <a:xfrm>
            <a:off x="4971993" y="1818980"/>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59" name="object 1159"/>
          <p:cNvSpPr/>
          <p:nvPr/>
        </p:nvSpPr>
        <p:spPr>
          <a:xfrm>
            <a:off x="4971978" y="1783288"/>
            <a:ext cx="29021" cy="35719"/>
          </a:xfrm>
          <a:custGeom>
            <a:avLst/>
            <a:gdLst/>
            <a:ahLst/>
            <a:cxnLst/>
            <a:rect l="l" t="t" r="r" b="b"/>
            <a:pathLst>
              <a:path w="41275" h="50800">
                <a:moveTo>
                  <a:pt x="0" y="50800"/>
                </a:moveTo>
                <a:lnTo>
                  <a:pt x="41142" y="50800"/>
                </a:lnTo>
                <a:lnTo>
                  <a:pt x="41142"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0" name="object 1160"/>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1" name="object 1161"/>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2" name="object 1162"/>
          <p:cNvSpPr/>
          <p:nvPr/>
        </p:nvSpPr>
        <p:spPr>
          <a:xfrm>
            <a:off x="3737667" y="18282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3" name="object 1163"/>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4" name="object 1164"/>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5" name="object 1165"/>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6" name="object 1166"/>
          <p:cNvSpPr/>
          <p:nvPr/>
        </p:nvSpPr>
        <p:spPr>
          <a:xfrm>
            <a:off x="1201486" y="181038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7" name="object 1167"/>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8" name="object 1168"/>
          <p:cNvSpPr/>
          <p:nvPr/>
        </p:nvSpPr>
        <p:spPr>
          <a:xfrm>
            <a:off x="5010552" y="178328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69" name="object 1169"/>
          <p:cNvSpPr/>
          <p:nvPr/>
        </p:nvSpPr>
        <p:spPr>
          <a:xfrm>
            <a:off x="5020229" y="177432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0" name="object 1170"/>
          <p:cNvSpPr/>
          <p:nvPr/>
        </p:nvSpPr>
        <p:spPr>
          <a:xfrm>
            <a:off x="5020189" y="1765397"/>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1" name="object 1171"/>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2" name="object 1172"/>
          <p:cNvSpPr/>
          <p:nvPr/>
        </p:nvSpPr>
        <p:spPr>
          <a:xfrm>
            <a:off x="5290207" y="1774332"/>
            <a:ext cx="617488" cy="26789"/>
          </a:xfrm>
          <a:custGeom>
            <a:avLst/>
            <a:gdLst/>
            <a:ahLst/>
            <a:cxnLst/>
            <a:rect l="l" t="t" r="r" b="b"/>
            <a:pathLst>
              <a:path w="878204" h="38100">
                <a:moveTo>
                  <a:pt x="0" y="38100"/>
                </a:moveTo>
                <a:lnTo>
                  <a:pt x="877731" y="38100"/>
                </a:lnTo>
                <a:lnTo>
                  <a:pt x="87773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3" name="object 1173"/>
          <p:cNvSpPr/>
          <p:nvPr/>
        </p:nvSpPr>
        <p:spPr>
          <a:xfrm>
            <a:off x="5290233" y="1765397"/>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4" name="object 1174"/>
          <p:cNvSpPr/>
          <p:nvPr/>
        </p:nvSpPr>
        <p:spPr>
          <a:xfrm>
            <a:off x="5299847" y="175646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5" name="object 1175"/>
          <p:cNvSpPr/>
          <p:nvPr/>
        </p:nvSpPr>
        <p:spPr>
          <a:xfrm>
            <a:off x="2956546" y="1765400"/>
            <a:ext cx="202704" cy="26789"/>
          </a:xfrm>
          <a:custGeom>
            <a:avLst/>
            <a:gdLst/>
            <a:ahLst/>
            <a:cxnLst/>
            <a:rect l="l" t="t" r="r" b="b"/>
            <a:pathLst>
              <a:path w="288289" h="38100">
                <a:moveTo>
                  <a:pt x="0" y="38100"/>
                </a:moveTo>
                <a:lnTo>
                  <a:pt x="288002" y="38100"/>
                </a:lnTo>
                <a:lnTo>
                  <a:pt x="28800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6" name="object 1176"/>
          <p:cNvSpPr/>
          <p:nvPr/>
        </p:nvSpPr>
        <p:spPr>
          <a:xfrm>
            <a:off x="2956585" y="175646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7" name="object 1177"/>
          <p:cNvSpPr/>
          <p:nvPr/>
        </p:nvSpPr>
        <p:spPr>
          <a:xfrm>
            <a:off x="3891932" y="1765405"/>
            <a:ext cx="694730" cy="17859"/>
          </a:xfrm>
          <a:custGeom>
            <a:avLst/>
            <a:gdLst/>
            <a:ahLst/>
            <a:cxnLst/>
            <a:rect l="l" t="t" r="r" b="b"/>
            <a:pathLst>
              <a:path w="988059" h="25400">
                <a:moveTo>
                  <a:pt x="0" y="25400"/>
                </a:moveTo>
                <a:lnTo>
                  <a:pt x="987477" y="25400"/>
                </a:lnTo>
                <a:lnTo>
                  <a:pt x="98747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8" name="object 1178"/>
          <p:cNvSpPr/>
          <p:nvPr/>
        </p:nvSpPr>
        <p:spPr>
          <a:xfrm>
            <a:off x="3891958" y="175646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79" name="object 1179"/>
          <p:cNvSpPr/>
          <p:nvPr/>
        </p:nvSpPr>
        <p:spPr>
          <a:xfrm>
            <a:off x="2079073" y="175647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0" name="object 1180"/>
          <p:cNvSpPr/>
          <p:nvPr/>
        </p:nvSpPr>
        <p:spPr>
          <a:xfrm>
            <a:off x="2079015" y="1747541"/>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1" name="object 1181"/>
          <p:cNvSpPr/>
          <p:nvPr/>
        </p:nvSpPr>
        <p:spPr>
          <a:xfrm>
            <a:off x="2127228" y="176539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2" name="object 1182"/>
          <p:cNvSpPr/>
          <p:nvPr/>
        </p:nvSpPr>
        <p:spPr>
          <a:xfrm>
            <a:off x="2136943" y="175646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3" name="object 1183"/>
          <p:cNvSpPr/>
          <p:nvPr/>
        </p:nvSpPr>
        <p:spPr>
          <a:xfrm>
            <a:off x="2136876" y="1747541"/>
            <a:ext cx="125462" cy="8931"/>
          </a:xfrm>
          <a:custGeom>
            <a:avLst/>
            <a:gdLst/>
            <a:ahLst/>
            <a:cxnLst/>
            <a:rect l="l" t="t" r="r" b="b"/>
            <a:pathLst>
              <a:path w="178435" h="12700">
                <a:moveTo>
                  <a:pt x="0" y="12700"/>
                </a:moveTo>
                <a:lnTo>
                  <a:pt x="178274" y="12700"/>
                </a:lnTo>
                <a:lnTo>
                  <a:pt x="1782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4" name="object 1184"/>
          <p:cNvSpPr/>
          <p:nvPr/>
        </p:nvSpPr>
        <p:spPr>
          <a:xfrm>
            <a:off x="2840836" y="176539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5" name="object 1185"/>
          <p:cNvSpPr/>
          <p:nvPr/>
        </p:nvSpPr>
        <p:spPr>
          <a:xfrm>
            <a:off x="2840893" y="1756469"/>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6" name="object 1186"/>
          <p:cNvSpPr/>
          <p:nvPr/>
        </p:nvSpPr>
        <p:spPr>
          <a:xfrm>
            <a:off x="367983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7" name="object 1187"/>
          <p:cNvSpPr/>
          <p:nvPr/>
        </p:nvSpPr>
        <p:spPr>
          <a:xfrm>
            <a:off x="3699092" y="17657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8" name="object 1188"/>
          <p:cNvSpPr/>
          <p:nvPr/>
        </p:nvSpPr>
        <p:spPr>
          <a:xfrm>
            <a:off x="504914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89" name="object 1189"/>
          <p:cNvSpPr/>
          <p:nvPr/>
        </p:nvSpPr>
        <p:spPr>
          <a:xfrm>
            <a:off x="5338417" y="1765397"/>
            <a:ext cx="569268" cy="8931"/>
          </a:xfrm>
          <a:custGeom>
            <a:avLst/>
            <a:gdLst/>
            <a:ahLst/>
            <a:cxnLst/>
            <a:rect l="l" t="t" r="r" b="b"/>
            <a:pathLst>
              <a:path w="809625" h="12700">
                <a:moveTo>
                  <a:pt x="0" y="12700"/>
                </a:moveTo>
                <a:lnTo>
                  <a:pt x="809165" y="12700"/>
                </a:lnTo>
                <a:lnTo>
                  <a:pt x="80916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0" name="object 1190"/>
          <p:cNvSpPr/>
          <p:nvPr/>
        </p:nvSpPr>
        <p:spPr>
          <a:xfrm>
            <a:off x="5338417"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1" name="object 1191"/>
          <p:cNvSpPr/>
          <p:nvPr/>
        </p:nvSpPr>
        <p:spPr>
          <a:xfrm>
            <a:off x="3062654" y="17568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2" name="object 1192"/>
          <p:cNvSpPr/>
          <p:nvPr/>
        </p:nvSpPr>
        <p:spPr>
          <a:xfrm>
            <a:off x="3265129" y="1756813"/>
            <a:ext cx="48220" cy="8931"/>
          </a:xfrm>
          <a:custGeom>
            <a:avLst/>
            <a:gdLst/>
            <a:ahLst/>
            <a:cxnLst/>
            <a:rect l="l" t="t" r="r" b="b"/>
            <a:pathLst>
              <a:path w="68579" h="12700">
                <a:moveTo>
                  <a:pt x="0" y="12700"/>
                </a:moveTo>
                <a:lnTo>
                  <a:pt x="68567" y="12700"/>
                </a:lnTo>
                <a:lnTo>
                  <a:pt x="6856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3" name="object 1193"/>
          <p:cNvSpPr/>
          <p:nvPr/>
        </p:nvSpPr>
        <p:spPr>
          <a:xfrm>
            <a:off x="3322990" y="17568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4" name="object 1194"/>
          <p:cNvSpPr/>
          <p:nvPr/>
        </p:nvSpPr>
        <p:spPr>
          <a:xfrm>
            <a:off x="3544799"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5" name="object 1195"/>
          <p:cNvSpPr/>
          <p:nvPr/>
        </p:nvSpPr>
        <p:spPr>
          <a:xfrm>
            <a:off x="3920888"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6" name="object 1196"/>
          <p:cNvSpPr/>
          <p:nvPr/>
        </p:nvSpPr>
        <p:spPr>
          <a:xfrm>
            <a:off x="3959454" y="1756469"/>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7" name="object 1197"/>
          <p:cNvSpPr/>
          <p:nvPr/>
        </p:nvSpPr>
        <p:spPr>
          <a:xfrm>
            <a:off x="3959463" y="17475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8" name="object 1198"/>
          <p:cNvSpPr/>
          <p:nvPr/>
        </p:nvSpPr>
        <p:spPr>
          <a:xfrm>
            <a:off x="4075159" y="175681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199" name="object 1199"/>
          <p:cNvSpPr/>
          <p:nvPr/>
        </p:nvSpPr>
        <p:spPr>
          <a:xfrm>
            <a:off x="4200516" y="1756813"/>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0" name="object 1200"/>
          <p:cNvSpPr/>
          <p:nvPr/>
        </p:nvSpPr>
        <p:spPr>
          <a:xfrm>
            <a:off x="4258442" y="1756469"/>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1" name="object 1201"/>
          <p:cNvSpPr/>
          <p:nvPr/>
        </p:nvSpPr>
        <p:spPr>
          <a:xfrm>
            <a:off x="4277737" y="1747541"/>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2" name="object 1202"/>
          <p:cNvSpPr/>
          <p:nvPr/>
        </p:nvSpPr>
        <p:spPr>
          <a:xfrm>
            <a:off x="4325879" y="1756469"/>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3" name="object 1203"/>
          <p:cNvSpPr/>
          <p:nvPr/>
        </p:nvSpPr>
        <p:spPr>
          <a:xfrm>
            <a:off x="4325946" y="174754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4" name="object 1204"/>
          <p:cNvSpPr/>
          <p:nvPr/>
        </p:nvSpPr>
        <p:spPr>
          <a:xfrm>
            <a:off x="4914157"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5" name="object 1205"/>
          <p:cNvSpPr/>
          <p:nvPr/>
        </p:nvSpPr>
        <p:spPr>
          <a:xfrm>
            <a:off x="5164872" y="175681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6" name="object 1206"/>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7" name="object 1207"/>
          <p:cNvSpPr/>
          <p:nvPr/>
        </p:nvSpPr>
        <p:spPr>
          <a:xfrm>
            <a:off x="5396315"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8" name="object 1208"/>
          <p:cNvSpPr/>
          <p:nvPr/>
        </p:nvSpPr>
        <p:spPr>
          <a:xfrm>
            <a:off x="5444538"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09" name="object 1209"/>
          <p:cNvSpPr/>
          <p:nvPr/>
        </p:nvSpPr>
        <p:spPr>
          <a:xfrm>
            <a:off x="5511991" y="1756813"/>
            <a:ext cx="173682" cy="8931"/>
          </a:xfrm>
          <a:custGeom>
            <a:avLst/>
            <a:gdLst/>
            <a:ahLst/>
            <a:cxnLst/>
            <a:rect l="l" t="t" r="r" b="b"/>
            <a:pathLst>
              <a:path w="247015" h="12700">
                <a:moveTo>
                  <a:pt x="0" y="12700"/>
                </a:moveTo>
                <a:lnTo>
                  <a:pt x="246879" y="12700"/>
                </a:lnTo>
                <a:lnTo>
                  <a:pt x="2468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0" name="object 1210"/>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1" name="object 1211"/>
          <p:cNvSpPr/>
          <p:nvPr/>
        </p:nvSpPr>
        <p:spPr>
          <a:xfrm>
            <a:off x="5801299" y="1756813"/>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2" name="object 1212"/>
          <p:cNvSpPr/>
          <p:nvPr/>
        </p:nvSpPr>
        <p:spPr>
          <a:xfrm>
            <a:off x="2271940" y="174788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3" name="object 1213"/>
          <p:cNvSpPr/>
          <p:nvPr/>
        </p:nvSpPr>
        <p:spPr>
          <a:xfrm>
            <a:off x="2291193"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4" name="object 1214"/>
          <p:cNvSpPr/>
          <p:nvPr/>
        </p:nvSpPr>
        <p:spPr>
          <a:xfrm>
            <a:off x="231049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5" name="object 1215"/>
          <p:cNvSpPr/>
          <p:nvPr/>
        </p:nvSpPr>
        <p:spPr>
          <a:xfrm>
            <a:off x="2599738" y="174788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6" name="object 1216"/>
          <p:cNvSpPr/>
          <p:nvPr/>
        </p:nvSpPr>
        <p:spPr>
          <a:xfrm>
            <a:off x="2676918"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7" name="object 1217"/>
          <p:cNvSpPr/>
          <p:nvPr/>
        </p:nvSpPr>
        <p:spPr>
          <a:xfrm>
            <a:off x="2696210"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8" name="object 1218"/>
          <p:cNvSpPr/>
          <p:nvPr/>
        </p:nvSpPr>
        <p:spPr>
          <a:xfrm>
            <a:off x="271547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19" name="object 1219"/>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0" name="object 1220"/>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1" name="object 1221"/>
          <p:cNvSpPr/>
          <p:nvPr/>
        </p:nvSpPr>
        <p:spPr>
          <a:xfrm>
            <a:off x="448022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2" name="object 1222"/>
          <p:cNvSpPr/>
          <p:nvPr/>
        </p:nvSpPr>
        <p:spPr>
          <a:xfrm>
            <a:off x="4518814"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3" name="object 1223"/>
          <p:cNvSpPr/>
          <p:nvPr/>
        </p:nvSpPr>
        <p:spPr>
          <a:xfrm>
            <a:off x="453809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4" name="object 1224"/>
          <p:cNvSpPr/>
          <p:nvPr/>
        </p:nvSpPr>
        <p:spPr>
          <a:xfrm>
            <a:off x="2146578" y="17389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5" name="object 1225"/>
          <p:cNvSpPr/>
          <p:nvPr/>
        </p:nvSpPr>
        <p:spPr>
          <a:xfrm>
            <a:off x="2503322" y="173895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6" name="object 1226"/>
          <p:cNvSpPr/>
          <p:nvPr/>
        </p:nvSpPr>
        <p:spPr>
          <a:xfrm>
            <a:off x="2551577" y="173895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7" name="object 1227"/>
          <p:cNvSpPr/>
          <p:nvPr/>
        </p:nvSpPr>
        <p:spPr>
          <a:xfrm>
            <a:off x="1153274" y="1730021"/>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8" name="object 1228"/>
          <p:cNvSpPr/>
          <p:nvPr/>
        </p:nvSpPr>
        <p:spPr>
          <a:xfrm>
            <a:off x="2175505" y="17300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229" name="object 1229"/>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0" name="object 1230"/>
          <p:cNvSpPr/>
          <p:nvPr/>
        </p:nvSpPr>
        <p:spPr>
          <a:xfrm>
            <a:off x="1085760" y="24172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1" name="object 1231"/>
          <p:cNvSpPr/>
          <p:nvPr/>
        </p:nvSpPr>
        <p:spPr>
          <a:xfrm>
            <a:off x="1085809" y="2408337"/>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2" name="object 1232"/>
          <p:cNvSpPr/>
          <p:nvPr/>
        </p:nvSpPr>
        <p:spPr>
          <a:xfrm>
            <a:off x="3313342" y="2399409"/>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3" name="object 1233"/>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4" name="object 1234"/>
          <p:cNvSpPr/>
          <p:nvPr/>
        </p:nvSpPr>
        <p:spPr>
          <a:xfrm>
            <a:off x="3351945" y="236368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5" name="object 1235"/>
          <p:cNvSpPr/>
          <p:nvPr/>
        </p:nvSpPr>
        <p:spPr>
          <a:xfrm>
            <a:off x="3351920" y="23547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6" name="object 1236"/>
          <p:cNvSpPr/>
          <p:nvPr/>
        </p:nvSpPr>
        <p:spPr>
          <a:xfrm>
            <a:off x="3351931"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7" name="object 1237"/>
          <p:cNvSpPr/>
          <p:nvPr/>
        </p:nvSpPr>
        <p:spPr>
          <a:xfrm>
            <a:off x="3351942" y="233690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8" name="object 1238"/>
          <p:cNvSpPr/>
          <p:nvPr/>
        </p:nvSpPr>
        <p:spPr>
          <a:xfrm>
            <a:off x="1394342" y="2122585"/>
            <a:ext cx="289322" cy="8931"/>
          </a:xfrm>
          <a:custGeom>
            <a:avLst/>
            <a:gdLst/>
            <a:ahLst/>
            <a:cxnLst/>
            <a:rect l="l" t="t" r="r" b="b"/>
            <a:pathLst>
              <a:path w="411480" h="12700">
                <a:moveTo>
                  <a:pt x="0" y="12700"/>
                </a:moveTo>
                <a:lnTo>
                  <a:pt x="411438" y="12700"/>
                </a:lnTo>
                <a:lnTo>
                  <a:pt x="41143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39" name="object 1239"/>
          <p:cNvSpPr/>
          <p:nvPr/>
        </p:nvSpPr>
        <p:spPr>
          <a:xfrm>
            <a:off x="1645080" y="209580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0" name="object 1240"/>
          <p:cNvSpPr/>
          <p:nvPr/>
        </p:nvSpPr>
        <p:spPr>
          <a:xfrm>
            <a:off x="1645091" y="2086866"/>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1" name="object 1241"/>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2" name="object 1242"/>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3" name="object 1243"/>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4" name="object 1244"/>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5" name="object 1245"/>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6" name="object 1246"/>
          <p:cNvSpPr/>
          <p:nvPr/>
        </p:nvSpPr>
        <p:spPr>
          <a:xfrm>
            <a:off x="1172593" y="18189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7" name="object 1247"/>
          <p:cNvSpPr/>
          <p:nvPr/>
        </p:nvSpPr>
        <p:spPr>
          <a:xfrm>
            <a:off x="1085809" y="1801121"/>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8" name="object 1248"/>
          <p:cNvSpPr/>
          <p:nvPr/>
        </p:nvSpPr>
        <p:spPr>
          <a:xfrm>
            <a:off x="1085827" y="1774332"/>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49" name="object 1249"/>
          <p:cNvSpPr/>
          <p:nvPr/>
        </p:nvSpPr>
        <p:spPr>
          <a:xfrm>
            <a:off x="1085760" y="1738632"/>
            <a:ext cx="87064" cy="35719"/>
          </a:xfrm>
          <a:custGeom>
            <a:avLst/>
            <a:gdLst/>
            <a:ahLst/>
            <a:cxnLst/>
            <a:rect l="l" t="t" r="r" b="b"/>
            <a:pathLst>
              <a:path w="123825" h="50800">
                <a:moveTo>
                  <a:pt x="0" y="50800"/>
                </a:moveTo>
                <a:lnTo>
                  <a:pt x="123433" y="50800"/>
                </a:lnTo>
                <a:lnTo>
                  <a:pt x="123433"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0" name="object 1250"/>
          <p:cNvSpPr/>
          <p:nvPr/>
        </p:nvSpPr>
        <p:spPr>
          <a:xfrm>
            <a:off x="1085828" y="1729681"/>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1" name="object 1251"/>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2" name="object 1252"/>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3" name="object 1253"/>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4" name="object 1254"/>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5" name="object 1255"/>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6" name="object 1256"/>
          <p:cNvSpPr/>
          <p:nvPr/>
        </p:nvSpPr>
        <p:spPr>
          <a:xfrm>
            <a:off x="3477294" y="24172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7" name="object 1257"/>
          <p:cNvSpPr/>
          <p:nvPr/>
        </p:nvSpPr>
        <p:spPr>
          <a:xfrm>
            <a:off x="3448364" y="24083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8" name="object 1258"/>
          <p:cNvSpPr/>
          <p:nvPr/>
        </p:nvSpPr>
        <p:spPr>
          <a:xfrm>
            <a:off x="3458011" y="239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59" name="object 1259"/>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0" name="object 1260"/>
          <p:cNvSpPr/>
          <p:nvPr/>
        </p:nvSpPr>
        <p:spPr>
          <a:xfrm>
            <a:off x="3390495" y="23458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1" name="object 1261"/>
          <p:cNvSpPr/>
          <p:nvPr/>
        </p:nvSpPr>
        <p:spPr>
          <a:xfrm>
            <a:off x="3390519" y="23369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2" name="object 1262"/>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3" name="object 1263"/>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4" name="object 1264"/>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5" name="object 1265"/>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6" name="object 1266"/>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7" name="object 1267"/>
          <p:cNvSpPr/>
          <p:nvPr/>
        </p:nvSpPr>
        <p:spPr>
          <a:xfrm>
            <a:off x="4846628" y="1810047"/>
            <a:ext cx="19645" cy="107156"/>
          </a:xfrm>
          <a:custGeom>
            <a:avLst/>
            <a:gdLst/>
            <a:ahLst/>
            <a:cxnLst/>
            <a:rect l="l" t="t" r="r" b="b"/>
            <a:pathLst>
              <a:path w="27940" h="152400">
                <a:moveTo>
                  <a:pt x="0" y="152400"/>
                </a:moveTo>
                <a:lnTo>
                  <a:pt x="27423" y="152400"/>
                </a:lnTo>
                <a:lnTo>
                  <a:pt x="27423" y="0"/>
                </a:lnTo>
                <a:lnTo>
                  <a:pt x="0" y="0"/>
                </a:lnTo>
                <a:lnTo>
                  <a:pt x="0" y="152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8" name="object 1268"/>
          <p:cNvSpPr/>
          <p:nvPr/>
        </p:nvSpPr>
        <p:spPr>
          <a:xfrm>
            <a:off x="4856301" y="1756473"/>
            <a:ext cx="9823" cy="53579"/>
          </a:xfrm>
          <a:custGeom>
            <a:avLst/>
            <a:gdLst/>
            <a:ahLst/>
            <a:cxnLst/>
            <a:rect l="l" t="t" r="r" b="b"/>
            <a:pathLst>
              <a:path w="13970" h="76200">
                <a:moveTo>
                  <a:pt x="0" y="76200"/>
                </a:moveTo>
                <a:lnTo>
                  <a:pt x="13703" y="76200"/>
                </a:lnTo>
                <a:lnTo>
                  <a:pt x="13703"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69" name="object 1269"/>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0" name="object 1270"/>
          <p:cNvSpPr/>
          <p:nvPr/>
        </p:nvSpPr>
        <p:spPr>
          <a:xfrm>
            <a:off x="3598580" y="194399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1" name="object 1271"/>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2" name="object 1272"/>
          <p:cNvSpPr/>
          <p:nvPr/>
        </p:nvSpPr>
        <p:spPr>
          <a:xfrm>
            <a:off x="3535188" y="1765420"/>
            <a:ext cx="58043" cy="35719"/>
          </a:xfrm>
          <a:custGeom>
            <a:avLst/>
            <a:gdLst/>
            <a:ahLst/>
            <a:cxnLst/>
            <a:rect l="l" t="t" r="r" b="b"/>
            <a:pathLst>
              <a:path w="82550" h="50800">
                <a:moveTo>
                  <a:pt x="0" y="50800"/>
                </a:moveTo>
                <a:lnTo>
                  <a:pt x="82287" y="50800"/>
                </a:lnTo>
                <a:lnTo>
                  <a:pt x="8228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3" name="object 1273"/>
          <p:cNvSpPr/>
          <p:nvPr/>
        </p:nvSpPr>
        <p:spPr>
          <a:xfrm>
            <a:off x="3583398" y="1756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4" name="object 1274"/>
          <p:cNvSpPr/>
          <p:nvPr/>
        </p:nvSpPr>
        <p:spPr>
          <a:xfrm>
            <a:off x="1693281" y="2095850"/>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5" name="object 1275"/>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6" name="object 1276"/>
          <p:cNvSpPr/>
          <p:nvPr/>
        </p:nvSpPr>
        <p:spPr>
          <a:xfrm>
            <a:off x="1722240" y="2015436"/>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7" name="object 1277"/>
          <p:cNvSpPr/>
          <p:nvPr/>
        </p:nvSpPr>
        <p:spPr>
          <a:xfrm>
            <a:off x="3168710" y="200650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8" name="object 1278"/>
          <p:cNvSpPr/>
          <p:nvPr/>
        </p:nvSpPr>
        <p:spPr>
          <a:xfrm>
            <a:off x="1731884" y="2006501"/>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79" name="object 1279"/>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0" name="object 1280"/>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1" name="object 1281"/>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2" name="object 1282"/>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3" name="object 1283"/>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4" name="object 1284"/>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5" name="object 1285"/>
          <p:cNvSpPr/>
          <p:nvPr/>
        </p:nvSpPr>
        <p:spPr>
          <a:xfrm>
            <a:off x="3631600" y="2086866"/>
            <a:ext cx="1012627" cy="8931"/>
          </a:xfrm>
          <a:custGeom>
            <a:avLst/>
            <a:gdLst/>
            <a:ahLst/>
            <a:cxnLst/>
            <a:rect l="l" t="t" r="r" b="b"/>
            <a:pathLst>
              <a:path w="1440179" h="12700">
                <a:moveTo>
                  <a:pt x="0" y="12700"/>
                </a:moveTo>
                <a:lnTo>
                  <a:pt x="1440054" y="12700"/>
                </a:lnTo>
                <a:lnTo>
                  <a:pt x="144005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6" name="object 1286"/>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7" name="object 1287"/>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8" name="object 1288"/>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89" name="object 1289"/>
          <p:cNvSpPr/>
          <p:nvPr/>
        </p:nvSpPr>
        <p:spPr>
          <a:xfrm>
            <a:off x="3650879" y="1765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0" name="object 1290"/>
          <p:cNvSpPr/>
          <p:nvPr/>
        </p:nvSpPr>
        <p:spPr>
          <a:xfrm>
            <a:off x="3650890"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1" name="object 1291"/>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2" name="object 1292"/>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3" name="object 1293"/>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4" name="object 1294"/>
          <p:cNvSpPr/>
          <p:nvPr/>
        </p:nvSpPr>
        <p:spPr>
          <a:xfrm>
            <a:off x="3834076"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5" name="object 1295"/>
          <p:cNvSpPr/>
          <p:nvPr/>
        </p:nvSpPr>
        <p:spPr>
          <a:xfrm>
            <a:off x="3848545" y="1801119"/>
            <a:ext cx="0" cy="62508"/>
          </a:xfrm>
          <a:custGeom>
            <a:avLst/>
            <a:gdLst/>
            <a:ahLst/>
            <a:cxnLst/>
            <a:rect l="l" t="t" r="r" b="b"/>
            <a:pathLst>
              <a:path h="88900">
                <a:moveTo>
                  <a:pt x="0" y="0"/>
                </a:moveTo>
                <a:lnTo>
                  <a:pt x="0" y="88900"/>
                </a:lnTo>
              </a:path>
            </a:pathLst>
          </a:custGeom>
          <a:solidFill>
            <a:srgbClr val="0000FF"/>
          </a:solidFill>
        </p:spPr>
        <p:txBody>
          <a:bodyPr wrap="square" lIns="0" tIns="0" rIns="0" bIns="0" rtlCol="0"/>
          <a:lstStyle/>
          <a:p>
            <a:pPr defTabSz="641482"/>
            <a:endParaRPr smtClean="0">
              <a:solidFill>
                <a:prstClr val="black"/>
              </a:solidFill>
            </a:endParaRPr>
          </a:p>
        </p:txBody>
      </p:sp>
      <p:sp>
        <p:nvSpPr>
          <p:cNvPr id="1296" name="object 1296"/>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7" name="object 1297"/>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8" name="object 1298"/>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299" name="object 1299"/>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0" name="object 1300"/>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1" name="object 1301"/>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2" name="object 1302"/>
          <p:cNvSpPr/>
          <p:nvPr/>
        </p:nvSpPr>
        <p:spPr>
          <a:xfrm>
            <a:off x="3197663" y="175646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3" name="object 1303"/>
          <p:cNvSpPr/>
          <p:nvPr/>
        </p:nvSpPr>
        <p:spPr>
          <a:xfrm>
            <a:off x="1760819" y="1962201"/>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4" name="object 1304"/>
          <p:cNvSpPr/>
          <p:nvPr/>
        </p:nvSpPr>
        <p:spPr>
          <a:xfrm>
            <a:off x="1789739" y="1953267"/>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5" name="object 1305"/>
          <p:cNvSpPr/>
          <p:nvPr/>
        </p:nvSpPr>
        <p:spPr>
          <a:xfrm>
            <a:off x="2416552" y="1970781"/>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6" name="object 1306"/>
          <p:cNvSpPr/>
          <p:nvPr/>
        </p:nvSpPr>
        <p:spPr>
          <a:xfrm>
            <a:off x="2416567" y="19618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7" name="object 1307"/>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8" name="object 1308"/>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09" name="object 1309"/>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0" name="object 1310"/>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1" name="object 1311"/>
          <p:cNvSpPr/>
          <p:nvPr/>
        </p:nvSpPr>
        <p:spPr>
          <a:xfrm>
            <a:off x="3159076"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2" name="object 1312"/>
          <p:cNvSpPr/>
          <p:nvPr/>
        </p:nvSpPr>
        <p:spPr>
          <a:xfrm>
            <a:off x="2484072"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3" name="object 1313"/>
          <p:cNvSpPr/>
          <p:nvPr/>
        </p:nvSpPr>
        <p:spPr>
          <a:xfrm>
            <a:off x="2493672" y="1774329"/>
            <a:ext cx="453628" cy="17859"/>
          </a:xfrm>
          <a:custGeom>
            <a:avLst/>
            <a:gdLst/>
            <a:ahLst/>
            <a:cxnLst/>
            <a:rect l="l" t="t" r="r" b="b"/>
            <a:pathLst>
              <a:path w="645160" h="25400">
                <a:moveTo>
                  <a:pt x="0" y="25400"/>
                </a:moveTo>
                <a:lnTo>
                  <a:pt x="644591" y="25400"/>
                </a:lnTo>
                <a:lnTo>
                  <a:pt x="64459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4" name="object 1314"/>
          <p:cNvSpPr/>
          <p:nvPr/>
        </p:nvSpPr>
        <p:spPr>
          <a:xfrm>
            <a:off x="2493695" y="1756473"/>
            <a:ext cx="337541" cy="17859"/>
          </a:xfrm>
          <a:custGeom>
            <a:avLst/>
            <a:gdLst/>
            <a:ahLst/>
            <a:cxnLst/>
            <a:rect l="l" t="t" r="r" b="b"/>
            <a:pathLst>
              <a:path w="480060" h="25400">
                <a:moveTo>
                  <a:pt x="0" y="25400"/>
                </a:moveTo>
                <a:lnTo>
                  <a:pt x="480018" y="25400"/>
                </a:lnTo>
                <a:lnTo>
                  <a:pt x="48001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5" name="object 1315"/>
          <p:cNvSpPr/>
          <p:nvPr/>
        </p:nvSpPr>
        <p:spPr>
          <a:xfrm>
            <a:off x="2493699" y="1747541"/>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6" name="object 1316"/>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7" name="object 1317"/>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8" name="object 1318"/>
          <p:cNvSpPr/>
          <p:nvPr/>
        </p:nvSpPr>
        <p:spPr>
          <a:xfrm>
            <a:off x="4904498" y="1765400"/>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19" name="object 1319"/>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0" name="object 1320"/>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1" name="object 1321"/>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2" name="object 1322"/>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3" name="object 1323"/>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4" name="object 1324"/>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5" name="object 1325"/>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6" name="object 1326"/>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7" name="object 1327"/>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8" name="object 1328"/>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29" name="object 1329"/>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0" name="object 1330"/>
          <p:cNvSpPr/>
          <p:nvPr/>
        </p:nvSpPr>
        <p:spPr>
          <a:xfrm>
            <a:off x="1616161" y="1881520"/>
            <a:ext cx="9823" cy="35719"/>
          </a:xfrm>
          <a:custGeom>
            <a:avLst/>
            <a:gdLst/>
            <a:ahLst/>
            <a:cxnLst/>
            <a:rect l="l" t="t" r="r" b="b"/>
            <a:pathLst>
              <a:path w="13969" h="50800">
                <a:moveTo>
                  <a:pt x="0" y="50800"/>
                </a:moveTo>
                <a:lnTo>
                  <a:pt x="13714" y="50800"/>
                </a:lnTo>
                <a:lnTo>
                  <a:pt x="13714"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1" name="object 1331"/>
          <p:cNvSpPr/>
          <p:nvPr/>
        </p:nvSpPr>
        <p:spPr>
          <a:xfrm>
            <a:off x="1529349" y="189934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2" name="object 1332"/>
          <p:cNvSpPr/>
          <p:nvPr/>
        </p:nvSpPr>
        <p:spPr>
          <a:xfrm>
            <a:off x="1567964" y="1890413"/>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3" name="object 1333"/>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4" name="object 1334"/>
          <p:cNvSpPr/>
          <p:nvPr/>
        </p:nvSpPr>
        <p:spPr>
          <a:xfrm>
            <a:off x="1567951" y="1854696"/>
            <a:ext cx="9823" cy="26789"/>
          </a:xfrm>
          <a:custGeom>
            <a:avLst/>
            <a:gdLst/>
            <a:ahLst/>
            <a:cxnLst/>
            <a:rect l="l" t="t" r="r" b="b"/>
            <a:pathLst>
              <a:path w="13969" h="38100">
                <a:moveTo>
                  <a:pt x="0" y="38100"/>
                </a:moveTo>
                <a:lnTo>
                  <a:pt x="13716" y="38100"/>
                </a:lnTo>
                <a:lnTo>
                  <a:pt x="13716"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5" name="object 1335"/>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6" name="object 1336"/>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7" name="object 1337"/>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8" name="object 1338"/>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39" name="object 1339"/>
          <p:cNvSpPr/>
          <p:nvPr/>
        </p:nvSpPr>
        <p:spPr>
          <a:xfrm>
            <a:off x="1895840" y="1845768"/>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0" name="object 1340"/>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1" name="object 1341"/>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2" name="object 1342"/>
          <p:cNvSpPr/>
          <p:nvPr/>
        </p:nvSpPr>
        <p:spPr>
          <a:xfrm>
            <a:off x="1847582" y="18907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3" name="object 1343"/>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4" name="object 1344"/>
          <p:cNvSpPr/>
          <p:nvPr/>
        </p:nvSpPr>
        <p:spPr>
          <a:xfrm>
            <a:off x="3795512" y="1845767"/>
            <a:ext cx="19645" cy="44648"/>
          </a:xfrm>
          <a:custGeom>
            <a:avLst/>
            <a:gdLst/>
            <a:ahLst/>
            <a:cxnLst/>
            <a:rect l="l" t="t" r="r" b="b"/>
            <a:pathLst>
              <a:path w="27939" h="63500">
                <a:moveTo>
                  <a:pt x="0" y="63500"/>
                </a:moveTo>
                <a:lnTo>
                  <a:pt x="27440" y="63500"/>
                </a:lnTo>
                <a:lnTo>
                  <a:pt x="27440"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5" name="object 1345"/>
          <p:cNvSpPr/>
          <p:nvPr/>
        </p:nvSpPr>
        <p:spPr>
          <a:xfrm>
            <a:off x="3795536" y="1810076"/>
            <a:ext cx="9823" cy="35719"/>
          </a:xfrm>
          <a:custGeom>
            <a:avLst/>
            <a:gdLst/>
            <a:ahLst/>
            <a:cxnLst/>
            <a:rect l="l" t="t" r="r" b="b"/>
            <a:pathLst>
              <a:path w="13970" h="50800">
                <a:moveTo>
                  <a:pt x="0" y="50800"/>
                </a:moveTo>
                <a:lnTo>
                  <a:pt x="13719" y="50800"/>
                </a:lnTo>
                <a:lnTo>
                  <a:pt x="13719"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6" name="object 1346"/>
          <p:cNvSpPr/>
          <p:nvPr/>
        </p:nvSpPr>
        <p:spPr>
          <a:xfrm>
            <a:off x="3766584" y="186362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7" name="object 1347"/>
          <p:cNvSpPr/>
          <p:nvPr/>
        </p:nvSpPr>
        <p:spPr>
          <a:xfrm>
            <a:off x="3766595" y="1836844"/>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8" name="object 1348"/>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49" name="object 1349"/>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0" name="object 1350"/>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1" name="object 1351"/>
          <p:cNvSpPr/>
          <p:nvPr/>
        </p:nvSpPr>
        <p:spPr>
          <a:xfrm>
            <a:off x="1924726" y="17564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2" name="object 1352"/>
          <p:cNvSpPr/>
          <p:nvPr/>
        </p:nvSpPr>
        <p:spPr>
          <a:xfrm>
            <a:off x="1934394" y="1747541"/>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3" name="object 1353"/>
          <p:cNvSpPr/>
          <p:nvPr/>
        </p:nvSpPr>
        <p:spPr>
          <a:xfrm>
            <a:off x="1963345" y="1738609"/>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4" name="object 1354"/>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5" name="object 1355"/>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6" name="object 1356"/>
          <p:cNvSpPr/>
          <p:nvPr/>
        </p:nvSpPr>
        <p:spPr>
          <a:xfrm>
            <a:off x="2358698" y="1846111"/>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7" name="object 1357"/>
          <p:cNvSpPr/>
          <p:nvPr/>
        </p:nvSpPr>
        <p:spPr>
          <a:xfrm>
            <a:off x="2021167" y="18457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8" name="object 1358"/>
          <p:cNvSpPr/>
          <p:nvPr/>
        </p:nvSpPr>
        <p:spPr>
          <a:xfrm>
            <a:off x="2030837"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59" name="object 1359"/>
          <p:cNvSpPr/>
          <p:nvPr/>
        </p:nvSpPr>
        <p:spPr>
          <a:xfrm>
            <a:off x="2050076" y="1783265"/>
            <a:ext cx="279946" cy="17859"/>
          </a:xfrm>
          <a:custGeom>
            <a:avLst/>
            <a:gdLst/>
            <a:ahLst/>
            <a:cxnLst/>
            <a:rect l="l" t="t" r="r" b="b"/>
            <a:pathLst>
              <a:path w="398145" h="25400">
                <a:moveTo>
                  <a:pt x="0" y="25400"/>
                </a:moveTo>
                <a:lnTo>
                  <a:pt x="397732" y="25400"/>
                </a:lnTo>
                <a:lnTo>
                  <a:pt x="39773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0" name="object 1360"/>
          <p:cNvSpPr/>
          <p:nvPr/>
        </p:nvSpPr>
        <p:spPr>
          <a:xfrm>
            <a:off x="2059771" y="1774329"/>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1" name="object 1361"/>
          <p:cNvSpPr/>
          <p:nvPr/>
        </p:nvSpPr>
        <p:spPr>
          <a:xfrm>
            <a:off x="2059755" y="1756473"/>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2" name="object 1362"/>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3" name="object 1363"/>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4" name="object 1364"/>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5" name="object 1365"/>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6" name="object 1366"/>
          <p:cNvSpPr/>
          <p:nvPr/>
        </p:nvSpPr>
        <p:spPr>
          <a:xfrm>
            <a:off x="4971993" y="1818980"/>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7" name="object 1367"/>
          <p:cNvSpPr/>
          <p:nvPr/>
        </p:nvSpPr>
        <p:spPr>
          <a:xfrm>
            <a:off x="4971978" y="1783288"/>
            <a:ext cx="29021" cy="35719"/>
          </a:xfrm>
          <a:custGeom>
            <a:avLst/>
            <a:gdLst/>
            <a:ahLst/>
            <a:cxnLst/>
            <a:rect l="l" t="t" r="r" b="b"/>
            <a:pathLst>
              <a:path w="41275" h="50800">
                <a:moveTo>
                  <a:pt x="0" y="50800"/>
                </a:moveTo>
                <a:lnTo>
                  <a:pt x="41142" y="50800"/>
                </a:lnTo>
                <a:lnTo>
                  <a:pt x="41142"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8" name="object 1368"/>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69" name="object 1369"/>
          <p:cNvSpPr/>
          <p:nvPr/>
        </p:nvSpPr>
        <p:spPr>
          <a:xfrm>
            <a:off x="4972013"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0" name="object 1370"/>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1" name="object 1371"/>
          <p:cNvSpPr/>
          <p:nvPr/>
        </p:nvSpPr>
        <p:spPr>
          <a:xfrm>
            <a:off x="3737667" y="18282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2" name="object 1372"/>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3" name="object 1373"/>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4" name="object 1374"/>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5" name="object 1375"/>
          <p:cNvSpPr/>
          <p:nvPr/>
        </p:nvSpPr>
        <p:spPr>
          <a:xfrm>
            <a:off x="1201486" y="181038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6" name="object 1376"/>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7" name="object 1377"/>
          <p:cNvSpPr/>
          <p:nvPr/>
        </p:nvSpPr>
        <p:spPr>
          <a:xfrm>
            <a:off x="5010552" y="178328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8" name="object 1378"/>
          <p:cNvSpPr/>
          <p:nvPr/>
        </p:nvSpPr>
        <p:spPr>
          <a:xfrm>
            <a:off x="5020229" y="177432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79" name="object 1379"/>
          <p:cNvSpPr/>
          <p:nvPr/>
        </p:nvSpPr>
        <p:spPr>
          <a:xfrm>
            <a:off x="5020189" y="1765397"/>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0" name="object 1380"/>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1" name="object 1381"/>
          <p:cNvSpPr/>
          <p:nvPr/>
        </p:nvSpPr>
        <p:spPr>
          <a:xfrm>
            <a:off x="5290207" y="1774332"/>
            <a:ext cx="617488" cy="26789"/>
          </a:xfrm>
          <a:custGeom>
            <a:avLst/>
            <a:gdLst/>
            <a:ahLst/>
            <a:cxnLst/>
            <a:rect l="l" t="t" r="r" b="b"/>
            <a:pathLst>
              <a:path w="878204" h="38100">
                <a:moveTo>
                  <a:pt x="0" y="38100"/>
                </a:moveTo>
                <a:lnTo>
                  <a:pt x="877731" y="38100"/>
                </a:lnTo>
                <a:lnTo>
                  <a:pt x="87773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2" name="object 1382"/>
          <p:cNvSpPr/>
          <p:nvPr/>
        </p:nvSpPr>
        <p:spPr>
          <a:xfrm>
            <a:off x="5290233" y="1765397"/>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3" name="object 1383"/>
          <p:cNvSpPr/>
          <p:nvPr/>
        </p:nvSpPr>
        <p:spPr>
          <a:xfrm>
            <a:off x="5299847" y="175646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4" name="object 1384"/>
          <p:cNvSpPr/>
          <p:nvPr/>
        </p:nvSpPr>
        <p:spPr>
          <a:xfrm>
            <a:off x="2956546" y="1765400"/>
            <a:ext cx="202704" cy="26789"/>
          </a:xfrm>
          <a:custGeom>
            <a:avLst/>
            <a:gdLst/>
            <a:ahLst/>
            <a:cxnLst/>
            <a:rect l="l" t="t" r="r" b="b"/>
            <a:pathLst>
              <a:path w="288289" h="38100">
                <a:moveTo>
                  <a:pt x="0" y="38100"/>
                </a:moveTo>
                <a:lnTo>
                  <a:pt x="288002" y="38100"/>
                </a:lnTo>
                <a:lnTo>
                  <a:pt x="288002"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5" name="object 1385"/>
          <p:cNvSpPr/>
          <p:nvPr/>
        </p:nvSpPr>
        <p:spPr>
          <a:xfrm>
            <a:off x="2956585" y="175646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6" name="object 1386"/>
          <p:cNvSpPr/>
          <p:nvPr/>
        </p:nvSpPr>
        <p:spPr>
          <a:xfrm>
            <a:off x="3891932" y="1765405"/>
            <a:ext cx="694730" cy="17859"/>
          </a:xfrm>
          <a:custGeom>
            <a:avLst/>
            <a:gdLst/>
            <a:ahLst/>
            <a:cxnLst/>
            <a:rect l="l" t="t" r="r" b="b"/>
            <a:pathLst>
              <a:path w="988059" h="25400">
                <a:moveTo>
                  <a:pt x="0" y="25400"/>
                </a:moveTo>
                <a:lnTo>
                  <a:pt x="987477" y="25400"/>
                </a:lnTo>
                <a:lnTo>
                  <a:pt x="98747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7" name="object 1387"/>
          <p:cNvSpPr/>
          <p:nvPr/>
        </p:nvSpPr>
        <p:spPr>
          <a:xfrm>
            <a:off x="3891958" y="175646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8" name="object 1388"/>
          <p:cNvSpPr/>
          <p:nvPr/>
        </p:nvSpPr>
        <p:spPr>
          <a:xfrm>
            <a:off x="2079073" y="175647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89" name="object 1389"/>
          <p:cNvSpPr/>
          <p:nvPr/>
        </p:nvSpPr>
        <p:spPr>
          <a:xfrm>
            <a:off x="2079015" y="1747541"/>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0" name="object 1390"/>
          <p:cNvSpPr/>
          <p:nvPr/>
        </p:nvSpPr>
        <p:spPr>
          <a:xfrm>
            <a:off x="2127228" y="176539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1" name="object 1391"/>
          <p:cNvSpPr/>
          <p:nvPr/>
        </p:nvSpPr>
        <p:spPr>
          <a:xfrm>
            <a:off x="2136943" y="175646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2" name="object 1392"/>
          <p:cNvSpPr/>
          <p:nvPr/>
        </p:nvSpPr>
        <p:spPr>
          <a:xfrm>
            <a:off x="2136876" y="1747541"/>
            <a:ext cx="125462" cy="8931"/>
          </a:xfrm>
          <a:custGeom>
            <a:avLst/>
            <a:gdLst/>
            <a:ahLst/>
            <a:cxnLst/>
            <a:rect l="l" t="t" r="r" b="b"/>
            <a:pathLst>
              <a:path w="178435" h="12700">
                <a:moveTo>
                  <a:pt x="0" y="12700"/>
                </a:moveTo>
                <a:lnTo>
                  <a:pt x="178274" y="12700"/>
                </a:lnTo>
                <a:lnTo>
                  <a:pt x="17827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3" name="object 1393"/>
          <p:cNvSpPr/>
          <p:nvPr/>
        </p:nvSpPr>
        <p:spPr>
          <a:xfrm>
            <a:off x="2840836" y="176539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4" name="object 1394"/>
          <p:cNvSpPr/>
          <p:nvPr/>
        </p:nvSpPr>
        <p:spPr>
          <a:xfrm>
            <a:off x="2840893" y="1756469"/>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5" name="object 1395"/>
          <p:cNvSpPr/>
          <p:nvPr/>
        </p:nvSpPr>
        <p:spPr>
          <a:xfrm>
            <a:off x="367983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6" name="object 1396"/>
          <p:cNvSpPr/>
          <p:nvPr/>
        </p:nvSpPr>
        <p:spPr>
          <a:xfrm>
            <a:off x="3699092" y="17657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7" name="object 1397"/>
          <p:cNvSpPr/>
          <p:nvPr/>
        </p:nvSpPr>
        <p:spPr>
          <a:xfrm>
            <a:off x="504914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8" name="object 1398"/>
          <p:cNvSpPr/>
          <p:nvPr/>
        </p:nvSpPr>
        <p:spPr>
          <a:xfrm>
            <a:off x="5338417" y="1765397"/>
            <a:ext cx="569268" cy="8931"/>
          </a:xfrm>
          <a:custGeom>
            <a:avLst/>
            <a:gdLst/>
            <a:ahLst/>
            <a:cxnLst/>
            <a:rect l="l" t="t" r="r" b="b"/>
            <a:pathLst>
              <a:path w="809625" h="12700">
                <a:moveTo>
                  <a:pt x="0" y="12700"/>
                </a:moveTo>
                <a:lnTo>
                  <a:pt x="809165" y="12700"/>
                </a:lnTo>
                <a:lnTo>
                  <a:pt x="80916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399" name="object 1399"/>
          <p:cNvSpPr/>
          <p:nvPr/>
        </p:nvSpPr>
        <p:spPr>
          <a:xfrm>
            <a:off x="5338417"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0" name="object 1400"/>
          <p:cNvSpPr/>
          <p:nvPr/>
        </p:nvSpPr>
        <p:spPr>
          <a:xfrm>
            <a:off x="3062654" y="17568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1" name="object 1401"/>
          <p:cNvSpPr/>
          <p:nvPr/>
        </p:nvSpPr>
        <p:spPr>
          <a:xfrm>
            <a:off x="3265129" y="1756813"/>
            <a:ext cx="48220" cy="8931"/>
          </a:xfrm>
          <a:custGeom>
            <a:avLst/>
            <a:gdLst/>
            <a:ahLst/>
            <a:cxnLst/>
            <a:rect l="l" t="t" r="r" b="b"/>
            <a:pathLst>
              <a:path w="68579" h="12700">
                <a:moveTo>
                  <a:pt x="0" y="12700"/>
                </a:moveTo>
                <a:lnTo>
                  <a:pt x="68567" y="12700"/>
                </a:lnTo>
                <a:lnTo>
                  <a:pt x="6856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2" name="object 1402"/>
          <p:cNvSpPr/>
          <p:nvPr/>
        </p:nvSpPr>
        <p:spPr>
          <a:xfrm>
            <a:off x="3322990" y="17568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3" name="object 1403"/>
          <p:cNvSpPr/>
          <p:nvPr/>
        </p:nvSpPr>
        <p:spPr>
          <a:xfrm>
            <a:off x="3544799"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4" name="object 1404"/>
          <p:cNvSpPr/>
          <p:nvPr/>
        </p:nvSpPr>
        <p:spPr>
          <a:xfrm>
            <a:off x="3920888"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5" name="object 1405"/>
          <p:cNvSpPr/>
          <p:nvPr/>
        </p:nvSpPr>
        <p:spPr>
          <a:xfrm>
            <a:off x="3959454" y="1756469"/>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6" name="object 1406"/>
          <p:cNvSpPr/>
          <p:nvPr/>
        </p:nvSpPr>
        <p:spPr>
          <a:xfrm>
            <a:off x="3959463" y="17475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7" name="object 1407"/>
          <p:cNvSpPr/>
          <p:nvPr/>
        </p:nvSpPr>
        <p:spPr>
          <a:xfrm>
            <a:off x="4075159" y="175681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8" name="object 1408"/>
          <p:cNvSpPr/>
          <p:nvPr/>
        </p:nvSpPr>
        <p:spPr>
          <a:xfrm>
            <a:off x="4200516" y="1756813"/>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09" name="object 1409"/>
          <p:cNvSpPr/>
          <p:nvPr/>
        </p:nvSpPr>
        <p:spPr>
          <a:xfrm>
            <a:off x="4258442" y="1756469"/>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0" name="object 1410"/>
          <p:cNvSpPr/>
          <p:nvPr/>
        </p:nvSpPr>
        <p:spPr>
          <a:xfrm>
            <a:off x="4277737" y="1747541"/>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1" name="object 1411"/>
          <p:cNvSpPr/>
          <p:nvPr/>
        </p:nvSpPr>
        <p:spPr>
          <a:xfrm>
            <a:off x="4325879" y="1756469"/>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2" name="object 1412"/>
          <p:cNvSpPr/>
          <p:nvPr/>
        </p:nvSpPr>
        <p:spPr>
          <a:xfrm>
            <a:off x="4325946" y="174754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3" name="object 1413"/>
          <p:cNvSpPr/>
          <p:nvPr/>
        </p:nvSpPr>
        <p:spPr>
          <a:xfrm>
            <a:off x="4914157"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4" name="object 1414"/>
          <p:cNvSpPr/>
          <p:nvPr/>
        </p:nvSpPr>
        <p:spPr>
          <a:xfrm>
            <a:off x="5164872" y="175681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5" name="object 1415"/>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6" name="object 1416"/>
          <p:cNvSpPr/>
          <p:nvPr/>
        </p:nvSpPr>
        <p:spPr>
          <a:xfrm>
            <a:off x="5396315"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7" name="object 1417"/>
          <p:cNvSpPr/>
          <p:nvPr/>
        </p:nvSpPr>
        <p:spPr>
          <a:xfrm>
            <a:off x="5444538"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8" name="object 1418"/>
          <p:cNvSpPr/>
          <p:nvPr/>
        </p:nvSpPr>
        <p:spPr>
          <a:xfrm>
            <a:off x="5511991" y="1756813"/>
            <a:ext cx="173682" cy="8931"/>
          </a:xfrm>
          <a:custGeom>
            <a:avLst/>
            <a:gdLst/>
            <a:ahLst/>
            <a:cxnLst/>
            <a:rect l="l" t="t" r="r" b="b"/>
            <a:pathLst>
              <a:path w="247015" h="12700">
                <a:moveTo>
                  <a:pt x="0" y="12700"/>
                </a:moveTo>
                <a:lnTo>
                  <a:pt x="246879" y="12700"/>
                </a:lnTo>
                <a:lnTo>
                  <a:pt x="24687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19" name="object 1419"/>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0" name="object 1420"/>
          <p:cNvSpPr/>
          <p:nvPr/>
        </p:nvSpPr>
        <p:spPr>
          <a:xfrm>
            <a:off x="5801299" y="1756813"/>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1" name="object 1421"/>
          <p:cNvSpPr/>
          <p:nvPr/>
        </p:nvSpPr>
        <p:spPr>
          <a:xfrm>
            <a:off x="2271940" y="174788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2" name="object 1422"/>
          <p:cNvSpPr/>
          <p:nvPr/>
        </p:nvSpPr>
        <p:spPr>
          <a:xfrm>
            <a:off x="2291193"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3" name="object 1423"/>
          <p:cNvSpPr/>
          <p:nvPr/>
        </p:nvSpPr>
        <p:spPr>
          <a:xfrm>
            <a:off x="231049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4" name="object 1424"/>
          <p:cNvSpPr/>
          <p:nvPr/>
        </p:nvSpPr>
        <p:spPr>
          <a:xfrm>
            <a:off x="2599738" y="174788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5" name="object 1425"/>
          <p:cNvSpPr/>
          <p:nvPr/>
        </p:nvSpPr>
        <p:spPr>
          <a:xfrm>
            <a:off x="2676918"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6" name="object 1426"/>
          <p:cNvSpPr/>
          <p:nvPr/>
        </p:nvSpPr>
        <p:spPr>
          <a:xfrm>
            <a:off x="2696210"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7" name="object 1427"/>
          <p:cNvSpPr/>
          <p:nvPr/>
        </p:nvSpPr>
        <p:spPr>
          <a:xfrm>
            <a:off x="271547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8" name="object 1428"/>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29" name="object 1429"/>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0" name="object 1430"/>
          <p:cNvSpPr/>
          <p:nvPr/>
        </p:nvSpPr>
        <p:spPr>
          <a:xfrm>
            <a:off x="448022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1" name="object 1431"/>
          <p:cNvSpPr/>
          <p:nvPr/>
        </p:nvSpPr>
        <p:spPr>
          <a:xfrm>
            <a:off x="4518814"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2" name="object 1432"/>
          <p:cNvSpPr/>
          <p:nvPr/>
        </p:nvSpPr>
        <p:spPr>
          <a:xfrm>
            <a:off x="453809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3" name="object 1433"/>
          <p:cNvSpPr/>
          <p:nvPr/>
        </p:nvSpPr>
        <p:spPr>
          <a:xfrm>
            <a:off x="2146578" y="17389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4" name="object 1434"/>
          <p:cNvSpPr/>
          <p:nvPr/>
        </p:nvSpPr>
        <p:spPr>
          <a:xfrm>
            <a:off x="2503322" y="173895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5" name="object 1435"/>
          <p:cNvSpPr/>
          <p:nvPr/>
        </p:nvSpPr>
        <p:spPr>
          <a:xfrm>
            <a:off x="2551577" y="173895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6" name="object 1436"/>
          <p:cNvSpPr/>
          <p:nvPr/>
        </p:nvSpPr>
        <p:spPr>
          <a:xfrm>
            <a:off x="1153274" y="1730021"/>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7" name="object 1437"/>
          <p:cNvSpPr/>
          <p:nvPr/>
        </p:nvSpPr>
        <p:spPr>
          <a:xfrm>
            <a:off x="2175505" y="17300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438" name="object 1438"/>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39" name="object 1439"/>
          <p:cNvSpPr/>
          <p:nvPr/>
        </p:nvSpPr>
        <p:spPr>
          <a:xfrm>
            <a:off x="1085760" y="24172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0" name="object 1440"/>
          <p:cNvSpPr/>
          <p:nvPr/>
        </p:nvSpPr>
        <p:spPr>
          <a:xfrm>
            <a:off x="1085809" y="2408337"/>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1" name="object 1441"/>
          <p:cNvSpPr/>
          <p:nvPr/>
        </p:nvSpPr>
        <p:spPr>
          <a:xfrm>
            <a:off x="3313342" y="2399409"/>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2" name="object 1442"/>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3" name="object 1443"/>
          <p:cNvSpPr/>
          <p:nvPr/>
        </p:nvSpPr>
        <p:spPr>
          <a:xfrm>
            <a:off x="3351945" y="236368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4" name="object 1444"/>
          <p:cNvSpPr/>
          <p:nvPr/>
        </p:nvSpPr>
        <p:spPr>
          <a:xfrm>
            <a:off x="3351920" y="23547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5" name="object 1445"/>
          <p:cNvSpPr/>
          <p:nvPr/>
        </p:nvSpPr>
        <p:spPr>
          <a:xfrm>
            <a:off x="3351931"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6" name="object 1446"/>
          <p:cNvSpPr/>
          <p:nvPr/>
        </p:nvSpPr>
        <p:spPr>
          <a:xfrm>
            <a:off x="3351942" y="233690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7" name="object 1447"/>
          <p:cNvSpPr/>
          <p:nvPr/>
        </p:nvSpPr>
        <p:spPr>
          <a:xfrm>
            <a:off x="1394342" y="2122585"/>
            <a:ext cx="289322" cy="8931"/>
          </a:xfrm>
          <a:custGeom>
            <a:avLst/>
            <a:gdLst/>
            <a:ahLst/>
            <a:cxnLst/>
            <a:rect l="l" t="t" r="r" b="b"/>
            <a:pathLst>
              <a:path w="411480" h="12700">
                <a:moveTo>
                  <a:pt x="0" y="12700"/>
                </a:moveTo>
                <a:lnTo>
                  <a:pt x="411438" y="12700"/>
                </a:lnTo>
                <a:lnTo>
                  <a:pt x="4114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8" name="object 1448"/>
          <p:cNvSpPr/>
          <p:nvPr/>
        </p:nvSpPr>
        <p:spPr>
          <a:xfrm>
            <a:off x="1645080" y="209580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49" name="object 1449"/>
          <p:cNvSpPr/>
          <p:nvPr/>
        </p:nvSpPr>
        <p:spPr>
          <a:xfrm>
            <a:off x="1645091" y="2086866"/>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0" name="object 1450"/>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1" name="object 1451"/>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2" name="object 1452"/>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3" name="object 1453"/>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4" name="object 1454"/>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5" name="object 1455"/>
          <p:cNvSpPr/>
          <p:nvPr/>
        </p:nvSpPr>
        <p:spPr>
          <a:xfrm>
            <a:off x="1172593" y="18189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6" name="object 1456"/>
          <p:cNvSpPr/>
          <p:nvPr/>
        </p:nvSpPr>
        <p:spPr>
          <a:xfrm>
            <a:off x="1085809" y="1801121"/>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7" name="object 1457"/>
          <p:cNvSpPr/>
          <p:nvPr/>
        </p:nvSpPr>
        <p:spPr>
          <a:xfrm>
            <a:off x="1085827" y="1774332"/>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8" name="object 1458"/>
          <p:cNvSpPr/>
          <p:nvPr/>
        </p:nvSpPr>
        <p:spPr>
          <a:xfrm>
            <a:off x="1085760" y="1738632"/>
            <a:ext cx="87064" cy="35719"/>
          </a:xfrm>
          <a:custGeom>
            <a:avLst/>
            <a:gdLst/>
            <a:ahLst/>
            <a:cxnLst/>
            <a:rect l="l" t="t" r="r" b="b"/>
            <a:pathLst>
              <a:path w="123825" h="50800">
                <a:moveTo>
                  <a:pt x="0" y="50800"/>
                </a:moveTo>
                <a:lnTo>
                  <a:pt x="123433" y="50800"/>
                </a:lnTo>
                <a:lnTo>
                  <a:pt x="12343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59" name="object 1459"/>
          <p:cNvSpPr/>
          <p:nvPr/>
        </p:nvSpPr>
        <p:spPr>
          <a:xfrm>
            <a:off x="1085828" y="1729681"/>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0" name="object 1460"/>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1" name="object 1461"/>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2" name="object 1462"/>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3" name="object 1463"/>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4" name="object 1464"/>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5" name="object 1465"/>
          <p:cNvSpPr/>
          <p:nvPr/>
        </p:nvSpPr>
        <p:spPr>
          <a:xfrm>
            <a:off x="3477294" y="24172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6" name="object 1466"/>
          <p:cNvSpPr/>
          <p:nvPr/>
        </p:nvSpPr>
        <p:spPr>
          <a:xfrm>
            <a:off x="3448364" y="24083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7" name="object 1467"/>
          <p:cNvSpPr/>
          <p:nvPr/>
        </p:nvSpPr>
        <p:spPr>
          <a:xfrm>
            <a:off x="3458011" y="239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8" name="object 1468"/>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69" name="object 1469"/>
          <p:cNvSpPr/>
          <p:nvPr/>
        </p:nvSpPr>
        <p:spPr>
          <a:xfrm>
            <a:off x="3390495" y="23458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0" name="object 1470"/>
          <p:cNvSpPr/>
          <p:nvPr/>
        </p:nvSpPr>
        <p:spPr>
          <a:xfrm>
            <a:off x="3390519" y="23369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1" name="object 1471"/>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2" name="object 1472"/>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3" name="object 1473"/>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4" name="object 1474"/>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5" name="object 1475"/>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6" name="object 1476"/>
          <p:cNvSpPr/>
          <p:nvPr/>
        </p:nvSpPr>
        <p:spPr>
          <a:xfrm>
            <a:off x="4846628" y="1810047"/>
            <a:ext cx="19645" cy="107156"/>
          </a:xfrm>
          <a:custGeom>
            <a:avLst/>
            <a:gdLst/>
            <a:ahLst/>
            <a:cxnLst/>
            <a:rect l="l" t="t" r="r" b="b"/>
            <a:pathLst>
              <a:path w="27940" h="152400">
                <a:moveTo>
                  <a:pt x="0" y="152400"/>
                </a:moveTo>
                <a:lnTo>
                  <a:pt x="27423" y="152400"/>
                </a:lnTo>
                <a:lnTo>
                  <a:pt x="27423"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7" name="object 1477"/>
          <p:cNvSpPr/>
          <p:nvPr/>
        </p:nvSpPr>
        <p:spPr>
          <a:xfrm>
            <a:off x="4856301" y="1756473"/>
            <a:ext cx="9823" cy="53579"/>
          </a:xfrm>
          <a:custGeom>
            <a:avLst/>
            <a:gdLst/>
            <a:ahLst/>
            <a:cxnLst/>
            <a:rect l="l" t="t" r="r" b="b"/>
            <a:pathLst>
              <a:path w="13970" h="76200">
                <a:moveTo>
                  <a:pt x="0" y="76200"/>
                </a:moveTo>
                <a:lnTo>
                  <a:pt x="13703" y="76200"/>
                </a:lnTo>
                <a:lnTo>
                  <a:pt x="13703"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8" name="object 1478"/>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79" name="object 1479"/>
          <p:cNvSpPr/>
          <p:nvPr/>
        </p:nvSpPr>
        <p:spPr>
          <a:xfrm>
            <a:off x="3598580" y="194399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0" name="object 1480"/>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1" name="object 1481"/>
          <p:cNvSpPr/>
          <p:nvPr/>
        </p:nvSpPr>
        <p:spPr>
          <a:xfrm>
            <a:off x="3535188" y="1765420"/>
            <a:ext cx="58043" cy="35719"/>
          </a:xfrm>
          <a:custGeom>
            <a:avLst/>
            <a:gdLst/>
            <a:ahLst/>
            <a:cxnLst/>
            <a:rect l="l" t="t" r="r" b="b"/>
            <a:pathLst>
              <a:path w="82550" h="50800">
                <a:moveTo>
                  <a:pt x="0" y="50800"/>
                </a:moveTo>
                <a:lnTo>
                  <a:pt x="82287" y="50800"/>
                </a:lnTo>
                <a:lnTo>
                  <a:pt x="8228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2" name="object 1482"/>
          <p:cNvSpPr/>
          <p:nvPr/>
        </p:nvSpPr>
        <p:spPr>
          <a:xfrm>
            <a:off x="3583398" y="1756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3" name="object 1483"/>
          <p:cNvSpPr/>
          <p:nvPr/>
        </p:nvSpPr>
        <p:spPr>
          <a:xfrm>
            <a:off x="1693281" y="2095850"/>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4" name="object 1484"/>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5" name="object 1485"/>
          <p:cNvSpPr/>
          <p:nvPr/>
        </p:nvSpPr>
        <p:spPr>
          <a:xfrm>
            <a:off x="1722240" y="2015436"/>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6" name="object 1486"/>
          <p:cNvSpPr/>
          <p:nvPr/>
        </p:nvSpPr>
        <p:spPr>
          <a:xfrm>
            <a:off x="3168710" y="200650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7" name="object 1487"/>
          <p:cNvSpPr/>
          <p:nvPr/>
        </p:nvSpPr>
        <p:spPr>
          <a:xfrm>
            <a:off x="1731884" y="2006501"/>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8" name="object 1488"/>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89" name="object 1489"/>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0" name="object 1490"/>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1" name="object 1491"/>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2" name="object 1492"/>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3" name="object 1493"/>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4" name="object 1494"/>
          <p:cNvSpPr/>
          <p:nvPr/>
        </p:nvSpPr>
        <p:spPr>
          <a:xfrm>
            <a:off x="3631600" y="2086866"/>
            <a:ext cx="1012627" cy="8931"/>
          </a:xfrm>
          <a:custGeom>
            <a:avLst/>
            <a:gdLst/>
            <a:ahLst/>
            <a:cxnLst/>
            <a:rect l="l" t="t" r="r" b="b"/>
            <a:pathLst>
              <a:path w="1440179" h="12700">
                <a:moveTo>
                  <a:pt x="0" y="12700"/>
                </a:moveTo>
                <a:lnTo>
                  <a:pt x="1440054" y="12700"/>
                </a:lnTo>
                <a:lnTo>
                  <a:pt x="144005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5" name="object 1495"/>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6" name="object 1496"/>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7" name="object 1497"/>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8" name="object 1498"/>
          <p:cNvSpPr/>
          <p:nvPr/>
        </p:nvSpPr>
        <p:spPr>
          <a:xfrm>
            <a:off x="3650879" y="1765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499" name="object 1499"/>
          <p:cNvSpPr/>
          <p:nvPr/>
        </p:nvSpPr>
        <p:spPr>
          <a:xfrm>
            <a:off x="3650890"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0" name="object 1500"/>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1" name="object 1501"/>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2" name="object 1502"/>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3" name="object 1503"/>
          <p:cNvSpPr/>
          <p:nvPr/>
        </p:nvSpPr>
        <p:spPr>
          <a:xfrm>
            <a:off x="3834076"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4" name="object 1504"/>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5" name="object 1505"/>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6" name="object 1506"/>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7" name="object 1507"/>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8" name="object 1508"/>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09" name="object 1509"/>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0" name="object 1510"/>
          <p:cNvSpPr/>
          <p:nvPr/>
        </p:nvSpPr>
        <p:spPr>
          <a:xfrm>
            <a:off x="3197663" y="175646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1" name="object 1511"/>
          <p:cNvSpPr/>
          <p:nvPr/>
        </p:nvSpPr>
        <p:spPr>
          <a:xfrm>
            <a:off x="1760819" y="1962201"/>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2" name="object 1512"/>
          <p:cNvSpPr/>
          <p:nvPr/>
        </p:nvSpPr>
        <p:spPr>
          <a:xfrm>
            <a:off x="1789739" y="1953267"/>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3" name="object 1513"/>
          <p:cNvSpPr/>
          <p:nvPr/>
        </p:nvSpPr>
        <p:spPr>
          <a:xfrm>
            <a:off x="2416552" y="1970781"/>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4" name="object 1514"/>
          <p:cNvSpPr/>
          <p:nvPr/>
        </p:nvSpPr>
        <p:spPr>
          <a:xfrm>
            <a:off x="2416567" y="19618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5" name="object 1515"/>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6" name="object 1516"/>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7" name="object 1517"/>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8" name="object 1518"/>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19" name="object 1519"/>
          <p:cNvSpPr/>
          <p:nvPr/>
        </p:nvSpPr>
        <p:spPr>
          <a:xfrm>
            <a:off x="3159076"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0" name="object 1520"/>
          <p:cNvSpPr/>
          <p:nvPr/>
        </p:nvSpPr>
        <p:spPr>
          <a:xfrm>
            <a:off x="2484072"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1" name="object 1521"/>
          <p:cNvSpPr/>
          <p:nvPr/>
        </p:nvSpPr>
        <p:spPr>
          <a:xfrm>
            <a:off x="2493672" y="1774329"/>
            <a:ext cx="453628" cy="17859"/>
          </a:xfrm>
          <a:custGeom>
            <a:avLst/>
            <a:gdLst/>
            <a:ahLst/>
            <a:cxnLst/>
            <a:rect l="l" t="t" r="r" b="b"/>
            <a:pathLst>
              <a:path w="645160" h="25400">
                <a:moveTo>
                  <a:pt x="0" y="25400"/>
                </a:moveTo>
                <a:lnTo>
                  <a:pt x="644591" y="25400"/>
                </a:lnTo>
                <a:lnTo>
                  <a:pt x="6445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2" name="object 1522"/>
          <p:cNvSpPr/>
          <p:nvPr/>
        </p:nvSpPr>
        <p:spPr>
          <a:xfrm>
            <a:off x="2493695" y="1756473"/>
            <a:ext cx="337541" cy="17859"/>
          </a:xfrm>
          <a:custGeom>
            <a:avLst/>
            <a:gdLst/>
            <a:ahLst/>
            <a:cxnLst/>
            <a:rect l="l" t="t" r="r" b="b"/>
            <a:pathLst>
              <a:path w="480060" h="25400">
                <a:moveTo>
                  <a:pt x="0" y="25400"/>
                </a:moveTo>
                <a:lnTo>
                  <a:pt x="480018" y="25400"/>
                </a:lnTo>
                <a:lnTo>
                  <a:pt x="48001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3" name="object 1523"/>
          <p:cNvSpPr/>
          <p:nvPr/>
        </p:nvSpPr>
        <p:spPr>
          <a:xfrm>
            <a:off x="2493699" y="1747541"/>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4" name="object 1524"/>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5" name="object 1525"/>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6" name="object 1526"/>
          <p:cNvSpPr/>
          <p:nvPr/>
        </p:nvSpPr>
        <p:spPr>
          <a:xfrm>
            <a:off x="4904498" y="1765400"/>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7" name="object 1527"/>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8" name="object 1528"/>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29" name="object 1529"/>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0" name="object 1530"/>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1" name="object 1531"/>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2" name="object 1532"/>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3" name="object 1533"/>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4" name="object 1534"/>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5" name="object 1535"/>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6" name="object 1536"/>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7" name="object 1537"/>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8" name="object 1538"/>
          <p:cNvSpPr/>
          <p:nvPr/>
        </p:nvSpPr>
        <p:spPr>
          <a:xfrm>
            <a:off x="1529349" y="189934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39" name="object 1539"/>
          <p:cNvSpPr/>
          <p:nvPr/>
        </p:nvSpPr>
        <p:spPr>
          <a:xfrm>
            <a:off x="1567964" y="1890413"/>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0" name="object 1540"/>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1" name="object 1541"/>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2" name="object 1542"/>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3" name="object 1543"/>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4" name="object 1544"/>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5" name="object 1545"/>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6" name="object 1546"/>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7" name="object 1547"/>
          <p:cNvSpPr/>
          <p:nvPr/>
        </p:nvSpPr>
        <p:spPr>
          <a:xfrm>
            <a:off x="1847582" y="18907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8" name="object 1548"/>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49" name="object 1549"/>
          <p:cNvSpPr/>
          <p:nvPr/>
        </p:nvSpPr>
        <p:spPr>
          <a:xfrm>
            <a:off x="3795512" y="1845767"/>
            <a:ext cx="19645" cy="44648"/>
          </a:xfrm>
          <a:custGeom>
            <a:avLst/>
            <a:gdLst/>
            <a:ahLst/>
            <a:cxnLst/>
            <a:rect l="l" t="t" r="r" b="b"/>
            <a:pathLst>
              <a:path w="27939" h="63500">
                <a:moveTo>
                  <a:pt x="0" y="63500"/>
                </a:moveTo>
                <a:lnTo>
                  <a:pt x="27440" y="63500"/>
                </a:lnTo>
                <a:lnTo>
                  <a:pt x="27440"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0" name="object 1550"/>
          <p:cNvSpPr/>
          <p:nvPr/>
        </p:nvSpPr>
        <p:spPr>
          <a:xfrm>
            <a:off x="3766584" y="186362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1" name="object 1551"/>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2" name="object 1552"/>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3" name="object 1553"/>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4" name="object 1554"/>
          <p:cNvSpPr/>
          <p:nvPr/>
        </p:nvSpPr>
        <p:spPr>
          <a:xfrm>
            <a:off x="1924726" y="17564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5" name="object 1555"/>
          <p:cNvSpPr/>
          <p:nvPr/>
        </p:nvSpPr>
        <p:spPr>
          <a:xfrm>
            <a:off x="1934394" y="1747541"/>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6" name="object 1556"/>
          <p:cNvSpPr/>
          <p:nvPr/>
        </p:nvSpPr>
        <p:spPr>
          <a:xfrm>
            <a:off x="1963345" y="1738609"/>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7" name="object 1557"/>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8" name="object 1558"/>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59" name="object 1559"/>
          <p:cNvSpPr/>
          <p:nvPr/>
        </p:nvSpPr>
        <p:spPr>
          <a:xfrm>
            <a:off x="2021167" y="18457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0" name="object 1560"/>
          <p:cNvSpPr/>
          <p:nvPr/>
        </p:nvSpPr>
        <p:spPr>
          <a:xfrm>
            <a:off x="2030837"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1" name="object 1561"/>
          <p:cNvSpPr/>
          <p:nvPr/>
        </p:nvSpPr>
        <p:spPr>
          <a:xfrm>
            <a:off x="2050076" y="1783265"/>
            <a:ext cx="279946" cy="17859"/>
          </a:xfrm>
          <a:custGeom>
            <a:avLst/>
            <a:gdLst/>
            <a:ahLst/>
            <a:cxnLst/>
            <a:rect l="l" t="t" r="r" b="b"/>
            <a:pathLst>
              <a:path w="398145" h="25400">
                <a:moveTo>
                  <a:pt x="0" y="25400"/>
                </a:moveTo>
                <a:lnTo>
                  <a:pt x="397732" y="25400"/>
                </a:lnTo>
                <a:lnTo>
                  <a:pt x="39773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2" name="object 1562"/>
          <p:cNvSpPr/>
          <p:nvPr/>
        </p:nvSpPr>
        <p:spPr>
          <a:xfrm>
            <a:off x="2059771" y="1774329"/>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3" name="object 1563"/>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4" name="object 1564"/>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5" name="object 1565"/>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6" name="object 1566"/>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7" name="object 1567"/>
          <p:cNvSpPr/>
          <p:nvPr/>
        </p:nvSpPr>
        <p:spPr>
          <a:xfrm>
            <a:off x="4971993" y="1818980"/>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8" name="object 1568"/>
          <p:cNvSpPr/>
          <p:nvPr/>
        </p:nvSpPr>
        <p:spPr>
          <a:xfrm>
            <a:off x="4971978" y="1783288"/>
            <a:ext cx="29021" cy="35719"/>
          </a:xfrm>
          <a:custGeom>
            <a:avLst/>
            <a:gdLst/>
            <a:ahLst/>
            <a:cxnLst/>
            <a:rect l="l" t="t" r="r" b="b"/>
            <a:pathLst>
              <a:path w="41275" h="50800">
                <a:moveTo>
                  <a:pt x="0" y="50800"/>
                </a:moveTo>
                <a:lnTo>
                  <a:pt x="41142" y="50800"/>
                </a:lnTo>
                <a:lnTo>
                  <a:pt x="41142"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69" name="object 1569"/>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0" name="object 1570"/>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1" name="object 1571"/>
          <p:cNvSpPr/>
          <p:nvPr/>
        </p:nvSpPr>
        <p:spPr>
          <a:xfrm>
            <a:off x="3737667" y="18282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2" name="object 1572"/>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3" name="object 1573"/>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4" name="object 1574"/>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5" name="object 1575"/>
          <p:cNvSpPr/>
          <p:nvPr/>
        </p:nvSpPr>
        <p:spPr>
          <a:xfrm>
            <a:off x="1201486" y="181038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6" name="object 1576"/>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7" name="object 1577"/>
          <p:cNvSpPr/>
          <p:nvPr/>
        </p:nvSpPr>
        <p:spPr>
          <a:xfrm>
            <a:off x="5010552" y="178328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8" name="object 1578"/>
          <p:cNvSpPr/>
          <p:nvPr/>
        </p:nvSpPr>
        <p:spPr>
          <a:xfrm>
            <a:off x="5020229" y="177432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79" name="object 1579"/>
          <p:cNvSpPr/>
          <p:nvPr/>
        </p:nvSpPr>
        <p:spPr>
          <a:xfrm>
            <a:off x="5020189" y="1765397"/>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0" name="object 1580"/>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1" name="object 1581"/>
          <p:cNvSpPr/>
          <p:nvPr/>
        </p:nvSpPr>
        <p:spPr>
          <a:xfrm>
            <a:off x="5290207" y="1774332"/>
            <a:ext cx="617488" cy="26789"/>
          </a:xfrm>
          <a:custGeom>
            <a:avLst/>
            <a:gdLst/>
            <a:ahLst/>
            <a:cxnLst/>
            <a:rect l="l" t="t" r="r" b="b"/>
            <a:pathLst>
              <a:path w="878204" h="38100">
                <a:moveTo>
                  <a:pt x="0" y="38100"/>
                </a:moveTo>
                <a:lnTo>
                  <a:pt x="877731" y="38100"/>
                </a:lnTo>
                <a:lnTo>
                  <a:pt x="87773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2" name="object 1582"/>
          <p:cNvSpPr/>
          <p:nvPr/>
        </p:nvSpPr>
        <p:spPr>
          <a:xfrm>
            <a:off x="5290233" y="1765397"/>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3" name="object 1583"/>
          <p:cNvSpPr/>
          <p:nvPr/>
        </p:nvSpPr>
        <p:spPr>
          <a:xfrm>
            <a:off x="5299847" y="175646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4" name="object 1584"/>
          <p:cNvSpPr/>
          <p:nvPr/>
        </p:nvSpPr>
        <p:spPr>
          <a:xfrm>
            <a:off x="2956546" y="1765400"/>
            <a:ext cx="202704" cy="26789"/>
          </a:xfrm>
          <a:custGeom>
            <a:avLst/>
            <a:gdLst/>
            <a:ahLst/>
            <a:cxnLst/>
            <a:rect l="l" t="t" r="r" b="b"/>
            <a:pathLst>
              <a:path w="288289" h="38100">
                <a:moveTo>
                  <a:pt x="0" y="38100"/>
                </a:moveTo>
                <a:lnTo>
                  <a:pt x="288002" y="38100"/>
                </a:lnTo>
                <a:lnTo>
                  <a:pt x="28800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5" name="object 1585"/>
          <p:cNvSpPr/>
          <p:nvPr/>
        </p:nvSpPr>
        <p:spPr>
          <a:xfrm>
            <a:off x="2956585" y="175646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6" name="object 1586"/>
          <p:cNvSpPr/>
          <p:nvPr/>
        </p:nvSpPr>
        <p:spPr>
          <a:xfrm>
            <a:off x="3891932" y="1765405"/>
            <a:ext cx="694730" cy="17859"/>
          </a:xfrm>
          <a:custGeom>
            <a:avLst/>
            <a:gdLst/>
            <a:ahLst/>
            <a:cxnLst/>
            <a:rect l="l" t="t" r="r" b="b"/>
            <a:pathLst>
              <a:path w="988059" h="25400">
                <a:moveTo>
                  <a:pt x="0" y="25400"/>
                </a:moveTo>
                <a:lnTo>
                  <a:pt x="987477" y="25400"/>
                </a:lnTo>
                <a:lnTo>
                  <a:pt x="98747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7" name="object 1587"/>
          <p:cNvSpPr/>
          <p:nvPr/>
        </p:nvSpPr>
        <p:spPr>
          <a:xfrm>
            <a:off x="3891958" y="175646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8" name="object 1588"/>
          <p:cNvSpPr/>
          <p:nvPr/>
        </p:nvSpPr>
        <p:spPr>
          <a:xfrm>
            <a:off x="2079073" y="175647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89" name="object 1589"/>
          <p:cNvSpPr/>
          <p:nvPr/>
        </p:nvSpPr>
        <p:spPr>
          <a:xfrm>
            <a:off x="2079015" y="1747541"/>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0" name="object 1590"/>
          <p:cNvSpPr/>
          <p:nvPr/>
        </p:nvSpPr>
        <p:spPr>
          <a:xfrm>
            <a:off x="2127228" y="176539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1" name="object 1591"/>
          <p:cNvSpPr/>
          <p:nvPr/>
        </p:nvSpPr>
        <p:spPr>
          <a:xfrm>
            <a:off x="2136943" y="175646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2" name="object 1592"/>
          <p:cNvSpPr/>
          <p:nvPr/>
        </p:nvSpPr>
        <p:spPr>
          <a:xfrm>
            <a:off x="2136876" y="1747541"/>
            <a:ext cx="125462" cy="8931"/>
          </a:xfrm>
          <a:custGeom>
            <a:avLst/>
            <a:gdLst/>
            <a:ahLst/>
            <a:cxnLst/>
            <a:rect l="l" t="t" r="r" b="b"/>
            <a:pathLst>
              <a:path w="178435" h="12700">
                <a:moveTo>
                  <a:pt x="0" y="12700"/>
                </a:moveTo>
                <a:lnTo>
                  <a:pt x="178274" y="12700"/>
                </a:lnTo>
                <a:lnTo>
                  <a:pt x="1782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3" name="object 1593"/>
          <p:cNvSpPr/>
          <p:nvPr/>
        </p:nvSpPr>
        <p:spPr>
          <a:xfrm>
            <a:off x="2840836" y="176539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4" name="object 1594"/>
          <p:cNvSpPr/>
          <p:nvPr/>
        </p:nvSpPr>
        <p:spPr>
          <a:xfrm>
            <a:off x="2840893" y="1756469"/>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5" name="object 1595"/>
          <p:cNvSpPr/>
          <p:nvPr/>
        </p:nvSpPr>
        <p:spPr>
          <a:xfrm>
            <a:off x="367983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6" name="object 1596"/>
          <p:cNvSpPr/>
          <p:nvPr/>
        </p:nvSpPr>
        <p:spPr>
          <a:xfrm>
            <a:off x="3699092" y="17657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7" name="object 1597"/>
          <p:cNvSpPr/>
          <p:nvPr/>
        </p:nvSpPr>
        <p:spPr>
          <a:xfrm>
            <a:off x="504914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8" name="object 1598"/>
          <p:cNvSpPr/>
          <p:nvPr/>
        </p:nvSpPr>
        <p:spPr>
          <a:xfrm>
            <a:off x="5338417" y="1765397"/>
            <a:ext cx="569268" cy="8931"/>
          </a:xfrm>
          <a:custGeom>
            <a:avLst/>
            <a:gdLst/>
            <a:ahLst/>
            <a:cxnLst/>
            <a:rect l="l" t="t" r="r" b="b"/>
            <a:pathLst>
              <a:path w="809625" h="12700">
                <a:moveTo>
                  <a:pt x="0" y="12700"/>
                </a:moveTo>
                <a:lnTo>
                  <a:pt x="809165" y="12700"/>
                </a:lnTo>
                <a:lnTo>
                  <a:pt x="80916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599" name="object 1599"/>
          <p:cNvSpPr/>
          <p:nvPr/>
        </p:nvSpPr>
        <p:spPr>
          <a:xfrm>
            <a:off x="5338417"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0" name="object 1600"/>
          <p:cNvSpPr/>
          <p:nvPr/>
        </p:nvSpPr>
        <p:spPr>
          <a:xfrm>
            <a:off x="3062654" y="17568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1" name="object 1601"/>
          <p:cNvSpPr/>
          <p:nvPr/>
        </p:nvSpPr>
        <p:spPr>
          <a:xfrm>
            <a:off x="3265129" y="1756813"/>
            <a:ext cx="48220" cy="8931"/>
          </a:xfrm>
          <a:custGeom>
            <a:avLst/>
            <a:gdLst/>
            <a:ahLst/>
            <a:cxnLst/>
            <a:rect l="l" t="t" r="r" b="b"/>
            <a:pathLst>
              <a:path w="68579" h="12700">
                <a:moveTo>
                  <a:pt x="0" y="12700"/>
                </a:moveTo>
                <a:lnTo>
                  <a:pt x="68567" y="12700"/>
                </a:lnTo>
                <a:lnTo>
                  <a:pt x="6856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2" name="object 1602"/>
          <p:cNvSpPr/>
          <p:nvPr/>
        </p:nvSpPr>
        <p:spPr>
          <a:xfrm>
            <a:off x="3322990" y="17568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3" name="object 1603"/>
          <p:cNvSpPr/>
          <p:nvPr/>
        </p:nvSpPr>
        <p:spPr>
          <a:xfrm>
            <a:off x="3544799"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4" name="object 1604"/>
          <p:cNvSpPr/>
          <p:nvPr/>
        </p:nvSpPr>
        <p:spPr>
          <a:xfrm>
            <a:off x="3920888"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5" name="object 1605"/>
          <p:cNvSpPr/>
          <p:nvPr/>
        </p:nvSpPr>
        <p:spPr>
          <a:xfrm>
            <a:off x="3959454" y="1756469"/>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6" name="object 1606"/>
          <p:cNvSpPr/>
          <p:nvPr/>
        </p:nvSpPr>
        <p:spPr>
          <a:xfrm>
            <a:off x="3959463" y="17475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7" name="object 1607"/>
          <p:cNvSpPr/>
          <p:nvPr/>
        </p:nvSpPr>
        <p:spPr>
          <a:xfrm>
            <a:off x="4075159" y="175681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8" name="object 1608"/>
          <p:cNvSpPr/>
          <p:nvPr/>
        </p:nvSpPr>
        <p:spPr>
          <a:xfrm>
            <a:off x="4200516" y="1756813"/>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09" name="object 1609"/>
          <p:cNvSpPr/>
          <p:nvPr/>
        </p:nvSpPr>
        <p:spPr>
          <a:xfrm>
            <a:off x="4258442" y="1756469"/>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0" name="object 1610"/>
          <p:cNvSpPr/>
          <p:nvPr/>
        </p:nvSpPr>
        <p:spPr>
          <a:xfrm>
            <a:off x="4277737" y="1747541"/>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1" name="object 1611"/>
          <p:cNvSpPr/>
          <p:nvPr/>
        </p:nvSpPr>
        <p:spPr>
          <a:xfrm>
            <a:off x="4325879" y="1756469"/>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2" name="object 1612"/>
          <p:cNvSpPr/>
          <p:nvPr/>
        </p:nvSpPr>
        <p:spPr>
          <a:xfrm>
            <a:off x="4325946" y="174754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3" name="object 1613"/>
          <p:cNvSpPr/>
          <p:nvPr/>
        </p:nvSpPr>
        <p:spPr>
          <a:xfrm>
            <a:off x="4914157"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4" name="object 1614"/>
          <p:cNvSpPr/>
          <p:nvPr/>
        </p:nvSpPr>
        <p:spPr>
          <a:xfrm>
            <a:off x="5164872" y="175681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5" name="object 1615"/>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6" name="object 1616"/>
          <p:cNvSpPr/>
          <p:nvPr/>
        </p:nvSpPr>
        <p:spPr>
          <a:xfrm>
            <a:off x="5396315"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7" name="object 1617"/>
          <p:cNvSpPr/>
          <p:nvPr/>
        </p:nvSpPr>
        <p:spPr>
          <a:xfrm>
            <a:off x="5444538"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8" name="object 1618"/>
          <p:cNvSpPr/>
          <p:nvPr/>
        </p:nvSpPr>
        <p:spPr>
          <a:xfrm>
            <a:off x="5511991" y="1756813"/>
            <a:ext cx="173682" cy="8931"/>
          </a:xfrm>
          <a:custGeom>
            <a:avLst/>
            <a:gdLst/>
            <a:ahLst/>
            <a:cxnLst/>
            <a:rect l="l" t="t" r="r" b="b"/>
            <a:pathLst>
              <a:path w="247015" h="12700">
                <a:moveTo>
                  <a:pt x="0" y="12700"/>
                </a:moveTo>
                <a:lnTo>
                  <a:pt x="246879" y="12700"/>
                </a:lnTo>
                <a:lnTo>
                  <a:pt x="2468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19" name="object 1619"/>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0" name="object 1620"/>
          <p:cNvSpPr/>
          <p:nvPr/>
        </p:nvSpPr>
        <p:spPr>
          <a:xfrm>
            <a:off x="5801299" y="1756813"/>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1" name="object 1621"/>
          <p:cNvSpPr/>
          <p:nvPr/>
        </p:nvSpPr>
        <p:spPr>
          <a:xfrm>
            <a:off x="2271940" y="174788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2" name="object 1622"/>
          <p:cNvSpPr/>
          <p:nvPr/>
        </p:nvSpPr>
        <p:spPr>
          <a:xfrm>
            <a:off x="2291193"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3" name="object 1623"/>
          <p:cNvSpPr/>
          <p:nvPr/>
        </p:nvSpPr>
        <p:spPr>
          <a:xfrm>
            <a:off x="231049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4" name="object 1624"/>
          <p:cNvSpPr/>
          <p:nvPr/>
        </p:nvSpPr>
        <p:spPr>
          <a:xfrm>
            <a:off x="2599738" y="174788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5" name="object 1625"/>
          <p:cNvSpPr/>
          <p:nvPr/>
        </p:nvSpPr>
        <p:spPr>
          <a:xfrm>
            <a:off x="2676918"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6" name="object 1626"/>
          <p:cNvSpPr/>
          <p:nvPr/>
        </p:nvSpPr>
        <p:spPr>
          <a:xfrm>
            <a:off x="2696210"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7" name="object 1627"/>
          <p:cNvSpPr/>
          <p:nvPr/>
        </p:nvSpPr>
        <p:spPr>
          <a:xfrm>
            <a:off x="271547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8" name="object 1628"/>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29" name="object 1629"/>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0" name="object 1630"/>
          <p:cNvSpPr/>
          <p:nvPr/>
        </p:nvSpPr>
        <p:spPr>
          <a:xfrm>
            <a:off x="4489886"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1" name="object 1631"/>
          <p:cNvSpPr/>
          <p:nvPr/>
        </p:nvSpPr>
        <p:spPr>
          <a:xfrm>
            <a:off x="4518814"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2" name="object 1632"/>
          <p:cNvSpPr/>
          <p:nvPr/>
        </p:nvSpPr>
        <p:spPr>
          <a:xfrm>
            <a:off x="453809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3" name="object 1633"/>
          <p:cNvSpPr/>
          <p:nvPr/>
        </p:nvSpPr>
        <p:spPr>
          <a:xfrm>
            <a:off x="2146578" y="17389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4" name="object 1634"/>
          <p:cNvSpPr/>
          <p:nvPr/>
        </p:nvSpPr>
        <p:spPr>
          <a:xfrm>
            <a:off x="2503322" y="173895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5" name="object 1635"/>
          <p:cNvSpPr/>
          <p:nvPr/>
        </p:nvSpPr>
        <p:spPr>
          <a:xfrm>
            <a:off x="1153274" y="1730021"/>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6" name="object 1636"/>
          <p:cNvSpPr/>
          <p:nvPr/>
        </p:nvSpPr>
        <p:spPr>
          <a:xfrm>
            <a:off x="2175505" y="17300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637" name="object 1637"/>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38" name="object 1638"/>
          <p:cNvSpPr/>
          <p:nvPr/>
        </p:nvSpPr>
        <p:spPr>
          <a:xfrm>
            <a:off x="1085763" y="2426247"/>
            <a:ext cx="3606701" cy="80367"/>
          </a:xfrm>
          <a:custGeom>
            <a:avLst/>
            <a:gdLst/>
            <a:ahLst/>
            <a:cxnLst/>
            <a:rect l="l" t="t" r="r" b="b"/>
            <a:pathLst>
              <a:path w="5129530" h="114300">
                <a:moveTo>
                  <a:pt x="0" y="114300"/>
                </a:moveTo>
                <a:lnTo>
                  <a:pt x="5129330" y="114300"/>
                </a:lnTo>
                <a:lnTo>
                  <a:pt x="5129330" y="0"/>
                </a:lnTo>
                <a:lnTo>
                  <a:pt x="0" y="0"/>
                </a:lnTo>
                <a:lnTo>
                  <a:pt x="0" y="1143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39" name="object 1639"/>
          <p:cNvSpPr/>
          <p:nvPr/>
        </p:nvSpPr>
        <p:spPr>
          <a:xfrm>
            <a:off x="1085760" y="24172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0" name="object 1640"/>
          <p:cNvSpPr/>
          <p:nvPr/>
        </p:nvSpPr>
        <p:spPr>
          <a:xfrm>
            <a:off x="1085809" y="2408337"/>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1" name="object 1641"/>
          <p:cNvSpPr/>
          <p:nvPr/>
        </p:nvSpPr>
        <p:spPr>
          <a:xfrm>
            <a:off x="3313342" y="2399409"/>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2" name="object 1642"/>
          <p:cNvSpPr/>
          <p:nvPr/>
        </p:nvSpPr>
        <p:spPr>
          <a:xfrm>
            <a:off x="3351921" y="2372620"/>
            <a:ext cx="67866" cy="26789"/>
          </a:xfrm>
          <a:custGeom>
            <a:avLst/>
            <a:gdLst/>
            <a:ahLst/>
            <a:cxnLst/>
            <a:rect l="l" t="t" r="r" b="b"/>
            <a:pathLst>
              <a:path w="96520" h="38100">
                <a:moveTo>
                  <a:pt x="0" y="38100"/>
                </a:moveTo>
                <a:lnTo>
                  <a:pt x="96008" y="38100"/>
                </a:lnTo>
                <a:lnTo>
                  <a:pt x="9600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3" name="object 1643"/>
          <p:cNvSpPr/>
          <p:nvPr/>
        </p:nvSpPr>
        <p:spPr>
          <a:xfrm>
            <a:off x="3351945" y="236368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4" name="object 1644"/>
          <p:cNvSpPr/>
          <p:nvPr/>
        </p:nvSpPr>
        <p:spPr>
          <a:xfrm>
            <a:off x="3351920" y="23547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5" name="object 1645"/>
          <p:cNvSpPr/>
          <p:nvPr/>
        </p:nvSpPr>
        <p:spPr>
          <a:xfrm>
            <a:off x="3351931" y="23458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6" name="object 1646"/>
          <p:cNvSpPr/>
          <p:nvPr/>
        </p:nvSpPr>
        <p:spPr>
          <a:xfrm>
            <a:off x="3351942" y="233690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7" name="object 1647"/>
          <p:cNvSpPr/>
          <p:nvPr/>
        </p:nvSpPr>
        <p:spPr>
          <a:xfrm>
            <a:off x="1085811" y="2131545"/>
            <a:ext cx="2266355" cy="71439"/>
          </a:xfrm>
          <a:custGeom>
            <a:avLst/>
            <a:gdLst/>
            <a:ahLst/>
            <a:cxnLst/>
            <a:rect l="l" t="t" r="r" b="b"/>
            <a:pathLst>
              <a:path w="3223260" h="101600">
                <a:moveTo>
                  <a:pt x="0" y="101600"/>
                </a:moveTo>
                <a:lnTo>
                  <a:pt x="3222978" y="101600"/>
                </a:lnTo>
                <a:lnTo>
                  <a:pt x="3222978" y="0"/>
                </a:lnTo>
                <a:lnTo>
                  <a:pt x="0" y="0"/>
                </a:lnTo>
                <a:lnTo>
                  <a:pt x="0" y="101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8" name="object 1648"/>
          <p:cNvSpPr/>
          <p:nvPr/>
        </p:nvSpPr>
        <p:spPr>
          <a:xfrm>
            <a:off x="1394342" y="2122585"/>
            <a:ext cx="289322" cy="8931"/>
          </a:xfrm>
          <a:custGeom>
            <a:avLst/>
            <a:gdLst/>
            <a:ahLst/>
            <a:cxnLst/>
            <a:rect l="l" t="t" r="r" b="b"/>
            <a:pathLst>
              <a:path w="411480" h="12700">
                <a:moveTo>
                  <a:pt x="0" y="12700"/>
                </a:moveTo>
                <a:lnTo>
                  <a:pt x="411438" y="12700"/>
                </a:lnTo>
                <a:lnTo>
                  <a:pt x="41143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49" name="object 1649"/>
          <p:cNvSpPr/>
          <p:nvPr/>
        </p:nvSpPr>
        <p:spPr>
          <a:xfrm>
            <a:off x="1645080" y="209580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0" name="object 1650"/>
          <p:cNvSpPr/>
          <p:nvPr/>
        </p:nvSpPr>
        <p:spPr>
          <a:xfrm>
            <a:off x="1645091" y="2086866"/>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1" name="object 1651"/>
          <p:cNvSpPr/>
          <p:nvPr/>
        </p:nvSpPr>
        <p:spPr>
          <a:xfrm>
            <a:off x="1636514" y="2060079"/>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2" name="object 1652"/>
          <p:cNvSpPr/>
          <p:nvPr/>
        </p:nvSpPr>
        <p:spPr>
          <a:xfrm>
            <a:off x="1085784" y="1997571"/>
            <a:ext cx="559445" cy="62508"/>
          </a:xfrm>
          <a:custGeom>
            <a:avLst/>
            <a:gdLst/>
            <a:ahLst/>
            <a:cxnLst/>
            <a:rect l="l" t="t" r="r" b="b"/>
            <a:pathLst>
              <a:path w="795655" h="88900">
                <a:moveTo>
                  <a:pt x="0" y="88900"/>
                </a:moveTo>
                <a:lnTo>
                  <a:pt x="795464" y="88900"/>
                </a:lnTo>
                <a:lnTo>
                  <a:pt x="795464"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3" name="object 1653"/>
          <p:cNvSpPr/>
          <p:nvPr/>
        </p:nvSpPr>
        <p:spPr>
          <a:xfrm>
            <a:off x="1394342" y="1979717"/>
            <a:ext cx="67866" cy="17859"/>
          </a:xfrm>
          <a:custGeom>
            <a:avLst/>
            <a:gdLst/>
            <a:ahLst/>
            <a:cxnLst/>
            <a:rect l="l" t="t" r="r" b="b"/>
            <a:pathLst>
              <a:path w="96519" h="25400">
                <a:moveTo>
                  <a:pt x="0" y="25400"/>
                </a:moveTo>
                <a:lnTo>
                  <a:pt x="96004" y="25400"/>
                </a:lnTo>
                <a:lnTo>
                  <a:pt x="9600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4" name="object 1654"/>
          <p:cNvSpPr/>
          <p:nvPr/>
        </p:nvSpPr>
        <p:spPr>
          <a:xfrm>
            <a:off x="1394390" y="1970781"/>
            <a:ext cx="58043" cy="8931"/>
          </a:xfrm>
          <a:custGeom>
            <a:avLst/>
            <a:gdLst/>
            <a:ahLst/>
            <a:cxnLst/>
            <a:rect l="l" t="t" r="r" b="b"/>
            <a:pathLst>
              <a:path w="82550" h="12700">
                <a:moveTo>
                  <a:pt x="0" y="12700"/>
                </a:moveTo>
                <a:lnTo>
                  <a:pt x="82289" y="12700"/>
                </a:lnTo>
                <a:lnTo>
                  <a:pt x="8228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5" name="object 1655"/>
          <p:cNvSpPr/>
          <p:nvPr/>
        </p:nvSpPr>
        <p:spPr>
          <a:xfrm>
            <a:off x="1394353" y="19529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6" name="object 1656"/>
          <p:cNvSpPr/>
          <p:nvPr/>
        </p:nvSpPr>
        <p:spPr>
          <a:xfrm>
            <a:off x="1085777" y="1845772"/>
            <a:ext cx="308967" cy="71439"/>
          </a:xfrm>
          <a:custGeom>
            <a:avLst/>
            <a:gdLst/>
            <a:ahLst/>
            <a:cxnLst/>
            <a:rect l="l" t="t" r="r" b="b"/>
            <a:pathLst>
              <a:path w="439419" h="101600">
                <a:moveTo>
                  <a:pt x="0" y="101600"/>
                </a:moveTo>
                <a:lnTo>
                  <a:pt x="438872" y="101600"/>
                </a:lnTo>
                <a:lnTo>
                  <a:pt x="438872" y="0"/>
                </a:lnTo>
                <a:lnTo>
                  <a:pt x="0" y="0"/>
                </a:lnTo>
                <a:lnTo>
                  <a:pt x="0" y="101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7" name="object 1657"/>
          <p:cNvSpPr/>
          <p:nvPr/>
        </p:nvSpPr>
        <p:spPr>
          <a:xfrm>
            <a:off x="1172571" y="1827909"/>
            <a:ext cx="96441" cy="17859"/>
          </a:xfrm>
          <a:custGeom>
            <a:avLst/>
            <a:gdLst/>
            <a:ahLst/>
            <a:cxnLst/>
            <a:rect l="l" t="t" r="r" b="b"/>
            <a:pathLst>
              <a:path w="137160" h="25400">
                <a:moveTo>
                  <a:pt x="0" y="25400"/>
                </a:moveTo>
                <a:lnTo>
                  <a:pt x="137147" y="25400"/>
                </a:lnTo>
                <a:lnTo>
                  <a:pt x="13714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8" name="object 1658"/>
          <p:cNvSpPr/>
          <p:nvPr/>
        </p:nvSpPr>
        <p:spPr>
          <a:xfrm>
            <a:off x="1172593" y="18189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59" name="object 1659"/>
          <p:cNvSpPr/>
          <p:nvPr/>
        </p:nvSpPr>
        <p:spPr>
          <a:xfrm>
            <a:off x="1085809" y="1801121"/>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0" name="object 1660"/>
          <p:cNvSpPr/>
          <p:nvPr/>
        </p:nvSpPr>
        <p:spPr>
          <a:xfrm>
            <a:off x="1085827" y="1774332"/>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1" name="object 1661"/>
          <p:cNvSpPr/>
          <p:nvPr/>
        </p:nvSpPr>
        <p:spPr>
          <a:xfrm>
            <a:off x="1085760" y="1738632"/>
            <a:ext cx="87064" cy="35719"/>
          </a:xfrm>
          <a:custGeom>
            <a:avLst/>
            <a:gdLst/>
            <a:ahLst/>
            <a:cxnLst/>
            <a:rect l="l" t="t" r="r" b="b"/>
            <a:pathLst>
              <a:path w="123825" h="50800">
                <a:moveTo>
                  <a:pt x="0" y="50800"/>
                </a:moveTo>
                <a:lnTo>
                  <a:pt x="123433" y="50800"/>
                </a:lnTo>
                <a:lnTo>
                  <a:pt x="123433"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2" name="object 1662"/>
          <p:cNvSpPr/>
          <p:nvPr/>
        </p:nvSpPr>
        <p:spPr>
          <a:xfrm>
            <a:off x="1085828" y="1729681"/>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3" name="object 1663"/>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4" name="object 1664"/>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5" name="object 1665"/>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6" name="object 1666"/>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7" name="object 1667"/>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8" name="object 1668"/>
          <p:cNvSpPr/>
          <p:nvPr/>
        </p:nvSpPr>
        <p:spPr>
          <a:xfrm>
            <a:off x="3477294" y="24172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69" name="object 1669"/>
          <p:cNvSpPr/>
          <p:nvPr/>
        </p:nvSpPr>
        <p:spPr>
          <a:xfrm>
            <a:off x="3496588" y="2372620"/>
            <a:ext cx="9823" cy="44648"/>
          </a:xfrm>
          <a:custGeom>
            <a:avLst/>
            <a:gdLst/>
            <a:ahLst/>
            <a:cxnLst/>
            <a:rect l="l" t="t" r="r" b="b"/>
            <a:pathLst>
              <a:path w="13970" h="63500">
                <a:moveTo>
                  <a:pt x="0" y="63500"/>
                </a:moveTo>
                <a:lnTo>
                  <a:pt x="13721" y="63500"/>
                </a:lnTo>
                <a:lnTo>
                  <a:pt x="13721"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0" name="object 1670"/>
          <p:cNvSpPr/>
          <p:nvPr/>
        </p:nvSpPr>
        <p:spPr>
          <a:xfrm>
            <a:off x="3506209" y="2283324"/>
            <a:ext cx="1176486" cy="26789"/>
          </a:xfrm>
          <a:custGeom>
            <a:avLst/>
            <a:gdLst/>
            <a:ahLst/>
            <a:cxnLst/>
            <a:rect l="l" t="t" r="r" b="b"/>
            <a:pathLst>
              <a:path w="1673225" h="38100">
                <a:moveTo>
                  <a:pt x="0" y="38100"/>
                </a:moveTo>
                <a:lnTo>
                  <a:pt x="1673194" y="38100"/>
                </a:lnTo>
                <a:lnTo>
                  <a:pt x="167319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1" name="object 1671"/>
          <p:cNvSpPr/>
          <p:nvPr/>
        </p:nvSpPr>
        <p:spPr>
          <a:xfrm>
            <a:off x="3448364" y="24083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2" name="object 1672"/>
          <p:cNvSpPr/>
          <p:nvPr/>
        </p:nvSpPr>
        <p:spPr>
          <a:xfrm>
            <a:off x="3458011" y="239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3" name="object 1673"/>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4" name="object 1674"/>
          <p:cNvSpPr/>
          <p:nvPr/>
        </p:nvSpPr>
        <p:spPr>
          <a:xfrm>
            <a:off x="3390495" y="23458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5" name="object 1675"/>
          <p:cNvSpPr/>
          <p:nvPr/>
        </p:nvSpPr>
        <p:spPr>
          <a:xfrm>
            <a:off x="3390519" y="23369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6" name="object 1676"/>
          <p:cNvSpPr/>
          <p:nvPr/>
        </p:nvSpPr>
        <p:spPr>
          <a:xfrm>
            <a:off x="5135938" y="1801116"/>
            <a:ext cx="771525" cy="71439"/>
          </a:xfrm>
          <a:custGeom>
            <a:avLst/>
            <a:gdLst/>
            <a:ahLst/>
            <a:cxnLst/>
            <a:rect l="l" t="t" r="r" b="b"/>
            <a:pathLst>
              <a:path w="1097279" h="101600">
                <a:moveTo>
                  <a:pt x="0" y="101600"/>
                </a:moveTo>
                <a:lnTo>
                  <a:pt x="1097168" y="101600"/>
                </a:lnTo>
                <a:lnTo>
                  <a:pt x="1097168" y="0"/>
                </a:lnTo>
                <a:lnTo>
                  <a:pt x="0" y="0"/>
                </a:lnTo>
                <a:lnTo>
                  <a:pt x="0" y="101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7" name="object 1677"/>
          <p:cNvSpPr/>
          <p:nvPr/>
        </p:nvSpPr>
        <p:spPr>
          <a:xfrm>
            <a:off x="5135945" y="1765420"/>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8" name="object 1678"/>
          <p:cNvSpPr/>
          <p:nvPr/>
        </p:nvSpPr>
        <p:spPr>
          <a:xfrm>
            <a:off x="5135920" y="1756469"/>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79" name="object 1679"/>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0" name="object 1680"/>
          <p:cNvSpPr/>
          <p:nvPr/>
        </p:nvSpPr>
        <p:spPr>
          <a:xfrm>
            <a:off x="4836965" y="1970783"/>
            <a:ext cx="241102" cy="62508"/>
          </a:xfrm>
          <a:custGeom>
            <a:avLst/>
            <a:gdLst/>
            <a:ahLst/>
            <a:cxnLst/>
            <a:rect l="l" t="t" r="r" b="b"/>
            <a:pathLst>
              <a:path w="342900" h="88900">
                <a:moveTo>
                  <a:pt x="0" y="88900"/>
                </a:moveTo>
                <a:lnTo>
                  <a:pt x="342886" y="88900"/>
                </a:lnTo>
                <a:lnTo>
                  <a:pt x="342886"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1" name="object 1681"/>
          <p:cNvSpPr/>
          <p:nvPr/>
        </p:nvSpPr>
        <p:spPr>
          <a:xfrm>
            <a:off x="4846613" y="1961853"/>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2" name="object 1682"/>
          <p:cNvSpPr/>
          <p:nvPr/>
        </p:nvSpPr>
        <p:spPr>
          <a:xfrm>
            <a:off x="4846643" y="1917204"/>
            <a:ext cx="29021" cy="44648"/>
          </a:xfrm>
          <a:custGeom>
            <a:avLst/>
            <a:gdLst/>
            <a:ahLst/>
            <a:cxnLst/>
            <a:rect l="l" t="t" r="r" b="b"/>
            <a:pathLst>
              <a:path w="41275" h="63500">
                <a:moveTo>
                  <a:pt x="0" y="63500"/>
                </a:moveTo>
                <a:lnTo>
                  <a:pt x="41142" y="63500"/>
                </a:lnTo>
                <a:lnTo>
                  <a:pt x="41142"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3" name="object 1683"/>
          <p:cNvSpPr/>
          <p:nvPr/>
        </p:nvSpPr>
        <p:spPr>
          <a:xfrm>
            <a:off x="4846628" y="1810047"/>
            <a:ext cx="19645" cy="107156"/>
          </a:xfrm>
          <a:custGeom>
            <a:avLst/>
            <a:gdLst/>
            <a:ahLst/>
            <a:cxnLst/>
            <a:rect l="l" t="t" r="r" b="b"/>
            <a:pathLst>
              <a:path w="27940" h="152400">
                <a:moveTo>
                  <a:pt x="0" y="152400"/>
                </a:moveTo>
                <a:lnTo>
                  <a:pt x="27423" y="152400"/>
                </a:lnTo>
                <a:lnTo>
                  <a:pt x="27423" y="0"/>
                </a:lnTo>
                <a:lnTo>
                  <a:pt x="0" y="0"/>
                </a:lnTo>
                <a:lnTo>
                  <a:pt x="0" y="152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4" name="object 1684"/>
          <p:cNvSpPr/>
          <p:nvPr/>
        </p:nvSpPr>
        <p:spPr>
          <a:xfrm>
            <a:off x="4856301" y="1756473"/>
            <a:ext cx="9823" cy="53579"/>
          </a:xfrm>
          <a:custGeom>
            <a:avLst/>
            <a:gdLst/>
            <a:ahLst/>
            <a:cxnLst/>
            <a:rect l="l" t="t" r="r" b="b"/>
            <a:pathLst>
              <a:path w="13970" h="76200">
                <a:moveTo>
                  <a:pt x="0" y="76200"/>
                </a:moveTo>
                <a:lnTo>
                  <a:pt x="13703" y="76200"/>
                </a:lnTo>
                <a:lnTo>
                  <a:pt x="13703"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5" name="object 1685"/>
          <p:cNvSpPr/>
          <p:nvPr/>
        </p:nvSpPr>
        <p:spPr>
          <a:xfrm>
            <a:off x="3515855" y="2122618"/>
            <a:ext cx="1157288" cy="89297"/>
          </a:xfrm>
          <a:custGeom>
            <a:avLst/>
            <a:gdLst/>
            <a:ahLst/>
            <a:cxnLst/>
            <a:rect l="l" t="t" r="r" b="b"/>
            <a:pathLst>
              <a:path w="1645920" h="127000">
                <a:moveTo>
                  <a:pt x="0" y="127000"/>
                </a:moveTo>
                <a:lnTo>
                  <a:pt x="1645771" y="127000"/>
                </a:lnTo>
                <a:lnTo>
                  <a:pt x="1645771" y="0"/>
                </a:lnTo>
                <a:lnTo>
                  <a:pt x="0" y="0"/>
                </a:lnTo>
                <a:lnTo>
                  <a:pt x="0" y="1270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6" name="object 1686"/>
          <p:cNvSpPr/>
          <p:nvPr/>
        </p:nvSpPr>
        <p:spPr>
          <a:xfrm>
            <a:off x="3621925" y="2113657"/>
            <a:ext cx="1041648" cy="8931"/>
          </a:xfrm>
          <a:custGeom>
            <a:avLst/>
            <a:gdLst/>
            <a:ahLst/>
            <a:cxnLst/>
            <a:rect l="l" t="t" r="r" b="b"/>
            <a:pathLst>
              <a:path w="1481454" h="12700">
                <a:moveTo>
                  <a:pt x="0" y="12700"/>
                </a:moveTo>
                <a:lnTo>
                  <a:pt x="1481198" y="12700"/>
                </a:lnTo>
                <a:lnTo>
                  <a:pt x="148119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7" name="object 1687"/>
          <p:cNvSpPr/>
          <p:nvPr/>
        </p:nvSpPr>
        <p:spPr>
          <a:xfrm>
            <a:off x="3515860" y="2024390"/>
            <a:ext cx="106263" cy="89297"/>
          </a:xfrm>
          <a:custGeom>
            <a:avLst/>
            <a:gdLst/>
            <a:ahLst/>
            <a:cxnLst/>
            <a:rect l="l" t="t" r="r" b="b"/>
            <a:pathLst>
              <a:path w="151129" h="127000">
                <a:moveTo>
                  <a:pt x="0" y="127000"/>
                </a:moveTo>
                <a:lnTo>
                  <a:pt x="150853" y="127000"/>
                </a:lnTo>
                <a:lnTo>
                  <a:pt x="150853" y="0"/>
                </a:lnTo>
                <a:lnTo>
                  <a:pt x="0" y="0"/>
                </a:lnTo>
                <a:lnTo>
                  <a:pt x="0" y="1270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8" name="object 1688"/>
          <p:cNvSpPr/>
          <p:nvPr/>
        </p:nvSpPr>
        <p:spPr>
          <a:xfrm>
            <a:off x="3515884" y="1961855"/>
            <a:ext cx="96441" cy="62508"/>
          </a:xfrm>
          <a:custGeom>
            <a:avLst/>
            <a:gdLst/>
            <a:ahLst/>
            <a:cxnLst/>
            <a:rect l="l" t="t" r="r" b="b"/>
            <a:pathLst>
              <a:path w="137160" h="88900">
                <a:moveTo>
                  <a:pt x="0" y="88900"/>
                </a:moveTo>
                <a:lnTo>
                  <a:pt x="137133" y="88900"/>
                </a:lnTo>
                <a:lnTo>
                  <a:pt x="137133"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89" name="object 1689"/>
          <p:cNvSpPr/>
          <p:nvPr/>
        </p:nvSpPr>
        <p:spPr>
          <a:xfrm>
            <a:off x="3598580" y="194399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0" name="object 1690"/>
          <p:cNvSpPr/>
          <p:nvPr/>
        </p:nvSpPr>
        <p:spPr>
          <a:xfrm>
            <a:off x="3525492" y="1818978"/>
            <a:ext cx="77242" cy="62508"/>
          </a:xfrm>
          <a:custGeom>
            <a:avLst/>
            <a:gdLst/>
            <a:ahLst/>
            <a:cxnLst/>
            <a:rect l="l" t="t" r="r" b="b"/>
            <a:pathLst>
              <a:path w="109854" h="88900">
                <a:moveTo>
                  <a:pt x="0" y="88900"/>
                </a:moveTo>
                <a:lnTo>
                  <a:pt x="109726" y="88900"/>
                </a:lnTo>
                <a:lnTo>
                  <a:pt x="109726"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1" name="object 1691"/>
          <p:cNvSpPr/>
          <p:nvPr/>
        </p:nvSpPr>
        <p:spPr>
          <a:xfrm>
            <a:off x="3535141" y="1801121"/>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2" name="object 1692"/>
          <p:cNvSpPr/>
          <p:nvPr/>
        </p:nvSpPr>
        <p:spPr>
          <a:xfrm>
            <a:off x="3535188" y="1765420"/>
            <a:ext cx="58043" cy="35719"/>
          </a:xfrm>
          <a:custGeom>
            <a:avLst/>
            <a:gdLst/>
            <a:ahLst/>
            <a:cxnLst/>
            <a:rect l="l" t="t" r="r" b="b"/>
            <a:pathLst>
              <a:path w="82550" h="50800">
                <a:moveTo>
                  <a:pt x="0" y="50800"/>
                </a:moveTo>
                <a:lnTo>
                  <a:pt x="82287" y="50800"/>
                </a:lnTo>
                <a:lnTo>
                  <a:pt x="8228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3" name="object 1693"/>
          <p:cNvSpPr/>
          <p:nvPr/>
        </p:nvSpPr>
        <p:spPr>
          <a:xfrm>
            <a:off x="3583398" y="1756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4" name="object 1694"/>
          <p:cNvSpPr/>
          <p:nvPr/>
        </p:nvSpPr>
        <p:spPr>
          <a:xfrm>
            <a:off x="1693281" y="2095850"/>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5" name="object 1695"/>
          <p:cNvSpPr/>
          <p:nvPr/>
        </p:nvSpPr>
        <p:spPr>
          <a:xfrm>
            <a:off x="1702961" y="2086866"/>
            <a:ext cx="1639491" cy="8931"/>
          </a:xfrm>
          <a:custGeom>
            <a:avLst/>
            <a:gdLst/>
            <a:ahLst/>
            <a:cxnLst/>
            <a:rect l="l" t="t" r="r" b="b"/>
            <a:pathLst>
              <a:path w="2331720" h="12700">
                <a:moveTo>
                  <a:pt x="0" y="12700"/>
                </a:moveTo>
                <a:lnTo>
                  <a:pt x="2331506" y="12700"/>
                </a:lnTo>
                <a:lnTo>
                  <a:pt x="23315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6" name="object 1696"/>
          <p:cNvSpPr/>
          <p:nvPr/>
        </p:nvSpPr>
        <p:spPr>
          <a:xfrm>
            <a:off x="1712566" y="2042219"/>
            <a:ext cx="1630114" cy="44648"/>
          </a:xfrm>
          <a:custGeom>
            <a:avLst/>
            <a:gdLst/>
            <a:ahLst/>
            <a:cxnLst/>
            <a:rect l="l" t="t" r="r" b="b"/>
            <a:pathLst>
              <a:path w="2318385" h="63500">
                <a:moveTo>
                  <a:pt x="0" y="63500"/>
                </a:moveTo>
                <a:lnTo>
                  <a:pt x="2317804" y="63500"/>
                </a:lnTo>
                <a:lnTo>
                  <a:pt x="2317804"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7" name="object 1697"/>
          <p:cNvSpPr/>
          <p:nvPr/>
        </p:nvSpPr>
        <p:spPr>
          <a:xfrm>
            <a:off x="1722240" y="2015436"/>
            <a:ext cx="1475631" cy="26789"/>
          </a:xfrm>
          <a:custGeom>
            <a:avLst/>
            <a:gdLst/>
            <a:ahLst/>
            <a:cxnLst/>
            <a:rect l="l" t="t" r="r" b="b"/>
            <a:pathLst>
              <a:path w="2098675" h="38100">
                <a:moveTo>
                  <a:pt x="0" y="38100"/>
                </a:moveTo>
                <a:lnTo>
                  <a:pt x="2098366" y="38100"/>
                </a:lnTo>
                <a:lnTo>
                  <a:pt x="2098366"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8" name="object 1698"/>
          <p:cNvSpPr/>
          <p:nvPr/>
        </p:nvSpPr>
        <p:spPr>
          <a:xfrm>
            <a:off x="3168710" y="200650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699" name="object 1699"/>
          <p:cNvSpPr/>
          <p:nvPr/>
        </p:nvSpPr>
        <p:spPr>
          <a:xfrm>
            <a:off x="1731884" y="2006501"/>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0" name="object 1700"/>
          <p:cNvSpPr/>
          <p:nvPr/>
        </p:nvSpPr>
        <p:spPr>
          <a:xfrm>
            <a:off x="3168710" y="199756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1" name="object 1701"/>
          <p:cNvSpPr/>
          <p:nvPr/>
        </p:nvSpPr>
        <p:spPr>
          <a:xfrm>
            <a:off x="1741519" y="1997569"/>
            <a:ext cx="704105" cy="8931"/>
          </a:xfrm>
          <a:custGeom>
            <a:avLst/>
            <a:gdLst/>
            <a:ahLst/>
            <a:cxnLst/>
            <a:rect l="l" t="t" r="r" b="b"/>
            <a:pathLst>
              <a:path w="1001395" h="12700">
                <a:moveTo>
                  <a:pt x="0" y="12700"/>
                </a:moveTo>
                <a:lnTo>
                  <a:pt x="1001196" y="12700"/>
                </a:lnTo>
                <a:lnTo>
                  <a:pt x="100119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2" name="object 1702"/>
          <p:cNvSpPr/>
          <p:nvPr/>
        </p:nvSpPr>
        <p:spPr>
          <a:xfrm>
            <a:off x="3168721" y="19797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3" name="object 1703"/>
          <p:cNvSpPr/>
          <p:nvPr/>
        </p:nvSpPr>
        <p:spPr>
          <a:xfrm>
            <a:off x="1741519" y="1979717"/>
            <a:ext cx="704105" cy="17859"/>
          </a:xfrm>
          <a:custGeom>
            <a:avLst/>
            <a:gdLst/>
            <a:ahLst/>
            <a:cxnLst/>
            <a:rect l="l" t="t" r="r" b="b"/>
            <a:pathLst>
              <a:path w="1001395" h="25400">
                <a:moveTo>
                  <a:pt x="0" y="25400"/>
                </a:moveTo>
                <a:lnTo>
                  <a:pt x="1001196" y="25400"/>
                </a:lnTo>
                <a:lnTo>
                  <a:pt x="100119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4" name="object 1704"/>
          <p:cNvSpPr/>
          <p:nvPr/>
        </p:nvSpPr>
        <p:spPr>
          <a:xfrm>
            <a:off x="1741525" y="1961857"/>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5" name="object 1705"/>
          <p:cNvSpPr/>
          <p:nvPr/>
        </p:nvSpPr>
        <p:spPr>
          <a:xfrm>
            <a:off x="3631589" y="2095801"/>
            <a:ext cx="1022449" cy="17859"/>
          </a:xfrm>
          <a:custGeom>
            <a:avLst/>
            <a:gdLst/>
            <a:ahLst/>
            <a:cxnLst/>
            <a:rect l="l" t="t" r="r" b="b"/>
            <a:pathLst>
              <a:path w="1454150" h="25400">
                <a:moveTo>
                  <a:pt x="0" y="25400"/>
                </a:moveTo>
                <a:lnTo>
                  <a:pt x="1453756" y="25400"/>
                </a:lnTo>
                <a:lnTo>
                  <a:pt x="145375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6" name="object 1706"/>
          <p:cNvSpPr/>
          <p:nvPr/>
        </p:nvSpPr>
        <p:spPr>
          <a:xfrm>
            <a:off x="3631600" y="2086866"/>
            <a:ext cx="1012627" cy="8931"/>
          </a:xfrm>
          <a:custGeom>
            <a:avLst/>
            <a:gdLst/>
            <a:ahLst/>
            <a:cxnLst/>
            <a:rect l="l" t="t" r="r" b="b"/>
            <a:pathLst>
              <a:path w="1440179" h="12700">
                <a:moveTo>
                  <a:pt x="0" y="12700"/>
                </a:moveTo>
                <a:lnTo>
                  <a:pt x="1440054" y="12700"/>
                </a:lnTo>
                <a:lnTo>
                  <a:pt x="144005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7" name="object 1707"/>
          <p:cNvSpPr/>
          <p:nvPr/>
        </p:nvSpPr>
        <p:spPr>
          <a:xfrm>
            <a:off x="3641206" y="2033289"/>
            <a:ext cx="1003250" cy="53579"/>
          </a:xfrm>
          <a:custGeom>
            <a:avLst/>
            <a:gdLst/>
            <a:ahLst/>
            <a:cxnLst/>
            <a:rect l="l" t="t" r="r" b="b"/>
            <a:pathLst>
              <a:path w="1426845" h="76200">
                <a:moveTo>
                  <a:pt x="0" y="76200"/>
                </a:moveTo>
                <a:lnTo>
                  <a:pt x="1426352" y="76200"/>
                </a:lnTo>
                <a:lnTo>
                  <a:pt x="1426352"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8" name="object 1708"/>
          <p:cNvSpPr/>
          <p:nvPr/>
        </p:nvSpPr>
        <p:spPr>
          <a:xfrm>
            <a:off x="3814861" y="2024361"/>
            <a:ext cx="819745" cy="8931"/>
          </a:xfrm>
          <a:custGeom>
            <a:avLst/>
            <a:gdLst/>
            <a:ahLst/>
            <a:cxnLst/>
            <a:rect l="l" t="t" r="r" b="b"/>
            <a:pathLst>
              <a:path w="1165859" h="12700">
                <a:moveTo>
                  <a:pt x="0" y="12700"/>
                </a:moveTo>
                <a:lnTo>
                  <a:pt x="1165753" y="12700"/>
                </a:lnTo>
                <a:lnTo>
                  <a:pt x="11657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09" name="object 1709"/>
          <p:cNvSpPr/>
          <p:nvPr/>
        </p:nvSpPr>
        <p:spPr>
          <a:xfrm>
            <a:off x="3641207" y="1899374"/>
            <a:ext cx="173682" cy="71439"/>
          </a:xfrm>
          <a:custGeom>
            <a:avLst/>
            <a:gdLst/>
            <a:ahLst/>
            <a:cxnLst/>
            <a:rect l="l" t="t" r="r" b="b"/>
            <a:pathLst>
              <a:path w="247014" h="101600">
                <a:moveTo>
                  <a:pt x="0" y="101600"/>
                </a:moveTo>
                <a:lnTo>
                  <a:pt x="246879" y="101600"/>
                </a:lnTo>
                <a:lnTo>
                  <a:pt x="246879" y="0"/>
                </a:lnTo>
                <a:lnTo>
                  <a:pt x="0" y="0"/>
                </a:lnTo>
                <a:lnTo>
                  <a:pt x="0" y="101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0" name="object 1710"/>
          <p:cNvSpPr/>
          <p:nvPr/>
        </p:nvSpPr>
        <p:spPr>
          <a:xfrm>
            <a:off x="3728020" y="1881486"/>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1" name="object 1711"/>
          <p:cNvSpPr/>
          <p:nvPr/>
        </p:nvSpPr>
        <p:spPr>
          <a:xfrm>
            <a:off x="3637144" y="1881486"/>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2" name="object 1712"/>
          <p:cNvSpPr/>
          <p:nvPr/>
        </p:nvSpPr>
        <p:spPr>
          <a:xfrm>
            <a:off x="3728020" y="1836836"/>
            <a:ext cx="19645" cy="44648"/>
          </a:xfrm>
          <a:custGeom>
            <a:avLst/>
            <a:gdLst/>
            <a:ahLst/>
            <a:cxnLst/>
            <a:rect l="l" t="t" r="r" b="b"/>
            <a:pathLst>
              <a:path w="27939" h="63500">
                <a:moveTo>
                  <a:pt x="0" y="63500"/>
                </a:moveTo>
                <a:lnTo>
                  <a:pt x="27423" y="63500"/>
                </a:lnTo>
                <a:lnTo>
                  <a:pt x="27423"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3" name="object 1713"/>
          <p:cNvSpPr/>
          <p:nvPr/>
        </p:nvSpPr>
        <p:spPr>
          <a:xfrm>
            <a:off x="3650858" y="1774331"/>
            <a:ext cx="77242" cy="62508"/>
          </a:xfrm>
          <a:custGeom>
            <a:avLst/>
            <a:gdLst/>
            <a:ahLst/>
            <a:cxnLst/>
            <a:rect l="l" t="t" r="r" b="b"/>
            <a:pathLst>
              <a:path w="109854" h="88900">
                <a:moveTo>
                  <a:pt x="0" y="88900"/>
                </a:moveTo>
                <a:lnTo>
                  <a:pt x="109726" y="88900"/>
                </a:lnTo>
                <a:lnTo>
                  <a:pt x="109726"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4" name="object 1714"/>
          <p:cNvSpPr/>
          <p:nvPr/>
        </p:nvSpPr>
        <p:spPr>
          <a:xfrm>
            <a:off x="3650879" y="1765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5" name="object 1715"/>
          <p:cNvSpPr/>
          <p:nvPr/>
        </p:nvSpPr>
        <p:spPr>
          <a:xfrm>
            <a:off x="3650890"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6" name="object 1716"/>
          <p:cNvSpPr/>
          <p:nvPr/>
        </p:nvSpPr>
        <p:spPr>
          <a:xfrm>
            <a:off x="3834074" y="1997576"/>
            <a:ext cx="800546" cy="26789"/>
          </a:xfrm>
          <a:custGeom>
            <a:avLst/>
            <a:gdLst/>
            <a:ahLst/>
            <a:cxnLst/>
            <a:rect l="l" t="t" r="r" b="b"/>
            <a:pathLst>
              <a:path w="1138554" h="38100">
                <a:moveTo>
                  <a:pt x="0" y="38100"/>
                </a:moveTo>
                <a:lnTo>
                  <a:pt x="1138331" y="38100"/>
                </a:lnTo>
                <a:lnTo>
                  <a:pt x="113833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7" name="object 1717"/>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8" name="object 1718"/>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19" name="object 1719"/>
          <p:cNvSpPr/>
          <p:nvPr/>
        </p:nvSpPr>
        <p:spPr>
          <a:xfrm>
            <a:off x="3834076" y="1863628"/>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0" name="object 1720"/>
          <p:cNvSpPr/>
          <p:nvPr/>
        </p:nvSpPr>
        <p:spPr>
          <a:xfrm>
            <a:off x="1471489" y="1979717"/>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1" name="object 1721"/>
          <p:cNvSpPr/>
          <p:nvPr/>
        </p:nvSpPr>
        <p:spPr>
          <a:xfrm>
            <a:off x="1481132" y="1970781"/>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2" name="object 1722"/>
          <p:cNvSpPr/>
          <p:nvPr/>
        </p:nvSpPr>
        <p:spPr>
          <a:xfrm>
            <a:off x="1490775" y="1961853"/>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3" name="object 1723"/>
          <p:cNvSpPr/>
          <p:nvPr/>
        </p:nvSpPr>
        <p:spPr>
          <a:xfrm>
            <a:off x="1490802" y="1943997"/>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4" name="object 1724"/>
          <p:cNvSpPr/>
          <p:nvPr/>
        </p:nvSpPr>
        <p:spPr>
          <a:xfrm>
            <a:off x="1500423" y="1926137"/>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5" name="object 1725"/>
          <p:cNvSpPr/>
          <p:nvPr/>
        </p:nvSpPr>
        <p:spPr>
          <a:xfrm>
            <a:off x="1500446" y="1881485"/>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6" name="object 1726"/>
          <p:cNvSpPr/>
          <p:nvPr/>
        </p:nvSpPr>
        <p:spPr>
          <a:xfrm>
            <a:off x="3197654" y="1765400"/>
            <a:ext cx="144661" cy="62955"/>
          </a:xfrm>
          <a:custGeom>
            <a:avLst/>
            <a:gdLst/>
            <a:ahLst/>
            <a:cxnLst/>
            <a:rect l="l" t="t" r="r" b="b"/>
            <a:pathLst>
              <a:path w="205739" h="89535">
                <a:moveTo>
                  <a:pt x="0" y="89386"/>
                </a:moveTo>
                <a:lnTo>
                  <a:pt x="205717" y="89386"/>
                </a:lnTo>
                <a:lnTo>
                  <a:pt x="205717" y="0"/>
                </a:lnTo>
                <a:lnTo>
                  <a:pt x="0" y="0"/>
                </a:lnTo>
                <a:lnTo>
                  <a:pt x="0" y="89386"/>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7" name="object 1727"/>
          <p:cNvSpPr/>
          <p:nvPr/>
        </p:nvSpPr>
        <p:spPr>
          <a:xfrm>
            <a:off x="3197663" y="175646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8" name="object 1728"/>
          <p:cNvSpPr/>
          <p:nvPr/>
        </p:nvSpPr>
        <p:spPr>
          <a:xfrm>
            <a:off x="1760819" y="1962201"/>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29" name="object 1729"/>
          <p:cNvSpPr/>
          <p:nvPr/>
        </p:nvSpPr>
        <p:spPr>
          <a:xfrm>
            <a:off x="1789739" y="1953267"/>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0" name="object 1730"/>
          <p:cNvSpPr/>
          <p:nvPr/>
        </p:nvSpPr>
        <p:spPr>
          <a:xfrm>
            <a:off x="2416552" y="1970781"/>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1" name="object 1731"/>
          <p:cNvSpPr/>
          <p:nvPr/>
        </p:nvSpPr>
        <p:spPr>
          <a:xfrm>
            <a:off x="2416567" y="196185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2" name="object 1732"/>
          <p:cNvSpPr/>
          <p:nvPr/>
        </p:nvSpPr>
        <p:spPr>
          <a:xfrm>
            <a:off x="1423283" y="1953269"/>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3" name="object 1733"/>
          <p:cNvSpPr/>
          <p:nvPr/>
        </p:nvSpPr>
        <p:spPr>
          <a:xfrm>
            <a:off x="2435845" y="1952925"/>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4" name="object 1734"/>
          <p:cNvSpPr/>
          <p:nvPr/>
        </p:nvSpPr>
        <p:spPr>
          <a:xfrm>
            <a:off x="2445492" y="1908275"/>
            <a:ext cx="723305" cy="44648"/>
          </a:xfrm>
          <a:custGeom>
            <a:avLst/>
            <a:gdLst/>
            <a:ahLst/>
            <a:cxnLst/>
            <a:rect l="l" t="t" r="r" b="b"/>
            <a:pathLst>
              <a:path w="1028700" h="63500">
                <a:moveTo>
                  <a:pt x="0" y="63500"/>
                </a:moveTo>
                <a:lnTo>
                  <a:pt x="1028603" y="63500"/>
                </a:lnTo>
                <a:lnTo>
                  <a:pt x="1028603"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5" name="object 1735"/>
          <p:cNvSpPr/>
          <p:nvPr/>
        </p:nvSpPr>
        <p:spPr>
          <a:xfrm>
            <a:off x="3154986" y="1890417"/>
            <a:ext cx="17859" cy="17859"/>
          </a:xfrm>
          <a:custGeom>
            <a:avLst/>
            <a:gdLst/>
            <a:ahLst/>
            <a:cxnLst/>
            <a:rect l="l" t="t" r="r" b="b"/>
            <a:pathLst>
              <a:path w="25400" h="25400">
                <a:moveTo>
                  <a:pt x="0" y="25400"/>
                </a:moveTo>
                <a:lnTo>
                  <a:pt x="25400" y="25400"/>
                </a:lnTo>
                <a:lnTo>
                  <a:pt x="2540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6" name="object 1736"/>
          <p:cNvSpPr/>
          <p:nvPr/>
        </p:nvSpPr>
        <p:spPr>
          <a:xfrm>
            <a:off x="2474392" y="189041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7" name="object 1737"/>
          <p:cNvSpPr/>
          <p:nvPr/>
        </p:nvSpPr>
        <p:spPr>
          <a:xfrm>
            <a:off x="3159076" y="188148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38" name="object 1738"/>
          <p:cNvSpPr/>
          <p:nvPr/>
        </p:nvSpPr>
        <p:spPr>
          <a:xfrm>
            <a:off x="2488847" y="1836837"/>
            <a:ext cx="0" cy="53579"/>
          </a:xfrm>
          <a:custGeom>
            <a:avLst/>
            <a:gdLst/>
            <a:ahLst/>
            <a:cxnLst/>
            <a:rect l="l" t="t" r="r" b="b"/>
            <a:pathLst>
              <a:path h="76200">
                <a:moveTo>
                  <a:pt x="0" y="0"/>
                </a:moveTo>
                <a:lnTo>
                  <a:pt x="0" y="76200"/>
                </a:lnTo>
              </a:path>
            </a:pathLst>
          </a:custGeom>
          <a:solidFill>
            <a:srgbClr val="0000FF"/>
          </a:solidFill>
        </p:spPr>
        <p:txBody>
          <a:bodyPr wrap="square" lIns="0" tIns="0" rIns="0" bIns="0" rtlCol="0"/>
          <a:lstStyle/>
          <a:p>
            <a:pPr defTabSz="641482"/>
            <a:endParaRPr smtClean="0">
              <a:solidFill>
                <a:prstClr val="black"/>
              </a:solidFill>
            </a:endParaRPr>
          </a:p>
        </p:txBody>
      </p:sp>
      <p:sp>
        <p:nvSpPr>
          <p:cNvPr id="1739" name="object 1739"/>
          <p:cNvSpPr/>
          <p:nvPr/>
        </p:nvSpPr>
        <p:spPr>
          <a:xfrm>
            <a:off x="2493671" y="1792189"/>
            <a:ext cx="665708" cy="44648"/>
          </a:xfrm>
          <a:custGeom>
            <a:avLst/>
            <a:gdLst/>
            <a:ahLst/>
            <a:cxnLst/>
            <a:rect l="l" t="t" r="r" b="b"/>
            <a:pathLst>
              <a:path w="946785" h="63500">
                <a:moveTo>
                  <a:pt x="0" y="63500"/>
                </a:moveTo>
                <a:lnTo>
                  <a:pt x="946315" y="63500"/>
                </a:lnTo>
                <a:lnTo>
                  <a:pt x="946315"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0" name="object 1740"/>
          <p:cNvSpPr/>
          <p:nvPr/>
        </p:nvSpPr>
        <p:spPr>
          <a:xfrm>
            <a:off x="2493672" y="1774329"/>
            <a:ext cx="453628" cy="17859"/>
          </a:xfrm>
          <a:custGeom>
            <a:avLst/>
            <a:gdLst/>
            <a:ahLst/>
            <a:cxnLst/>
            <a:rect l="l" t="t" r="r" b="b"/>
            <a:pathLst>
              <a:path w="645160" h="25400">
                <a:moveTo>
                  <a:pt x="0" y="25400"/>
                </a:moveTo>
                <a:lnTo>
                  <a:pt x="644591" y="25400"/>
                </a:lnTo>
                <a:lnTo>
                  <a:pt x="64459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1" name="object 1741"/>
          <p:cNvSpPr/>
          <p:nvPr/>
        </p:nvSpPr>
        <p:spPr>
          <a:xfrm>
            <a:off x="2493695" y="1756473"/>
            <a:ext cx="337541" cy="17859"/>
          </a:xfrm>
          <a:custGeom>
            <a:avLst/>
            <a:gdLst/>
            <a:ahLst/>
            <a:cxnLst/>
            <a:rect l="l" t="t" r="r" b="b"/>
            <a:pathLst>
              <a:path w="480060" h="25400">
                <a:moveTo>
                  <a:pt x="0" y="25400"/>
                </a:moveTo>
                <a:lnTo>
                  <a:pt x="480018" y="25400"/>
                </a:lnTo>
                <a:lnTo>
                  <a:pt x="48001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2" name="object 1742"/>
          <p:cNvSpPr/>
          <p:nvPr/>
        </p:nvSpPr>
        <p:spPr>
          <a:xfrm>
            <a:off x="2493699" y="1747541"/>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3" name="object 1743"/>
          <p:cNvSpPr/>
          <p:nvPr/>
        </p:nvSpPr>
        <p:spPr>
          <a:xfrm>
            <a:off x="1635479" y="1944341"/>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4" name="object 1744"/>
          <p:cNvSpPr/>
          <p:nvPr/>
        </p:nvSpPr>
        <p:spPr>
          <a:xfrm>
            <a:off x="4876628" y="1935064"/>
            <a:ext cx="26789" cy="26789"/>
          </a:xfrm>
          <a:custGeom>
            <a:avLst/>
            <a:gdLst/>
            <a:ahLst/>
            <a:cxnLst/>
            <a:rect l="l" t="t" r="r" b="b"/>
            <a:pathLst>
              <a:path w="38100" h="38100">
                <a:moveTo>
                  <a:pt x="0" y="38100"/>
                </a:moveTo>
                <a:lnTo>
                  <a:pt x="38100" y="38100"/>
                </a:lnTo>
                <a:lnTo>
                  <a:pt x="3810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5" name="object 1745"/>
          <p:cNvSpPr/>
          <p:nvPr/>
        </p:nvSpPr>
        <p:spPr>
          <a:xfrm>
            <a:off x="4894847" y="1845769"/>
            <a:ext cx="183505" cy="17859"/>
          </a:xfrm>
          <a:custGeom>
            <a:avLst/>
            <a:gdLst/>
            <a:ahLst/>
            <a:cxnLst/>
            <a:rect l="l" t="t" r="r" b="b"/>
            <a:pathLst>
              <a:path w="260984" h="25400">
                <a:moveTo>
                  <a:pt x="0" y="25400"/>
                </a:moveTo>
                <a:lnTo>
                  <a:pt x="260598" y="25400"/>
                </a:lnTo>
                <a:lnTo>
                  <a:pt x="26059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6" name="object 1746"/>
          <p:cNvSpPr/>
          <p:nvPr/>
        </p:nvSpPr>
        <p:spPr>
          <a:xfrm>
            <a:off x="4894823" y="1792192"/>
            <a:ext cx="67866" cy="53579"/>
          </a:xfrm>
          <a:custGeom>
            <a:avLst/>
            <a:gdLst/>
            <a:ahLst/>
            <a:cxnLst/>
            <a:rect l="l" t="t" r="r" b="b"/>
            <a:pathLst>
              <a:path w="96520" h="76200">
                <a:moveTo>
                  <a:pt x="0" y="76200"/>
                </a:moveTo>
                <a:lnTo>
                  <a:pt x="96006" y="76200"/>
                </a:lnTo>
                <a:lnTo>
                  <a:pt x="96006"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7" name="object 1747"/>
          <p:cNvSpPr/>
          <p:nvPr/>
        </p:nvSpPr>
        <p:spPr>
          <a:xfrm>
            <a:off x="4904498" y="1765400"/>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8" name="object 1748"/>
          <p:cNvSpPr/>
          <p:nvPr/>
        </p:nvSpPr>
        <p:spPr>
          <a:xfrm>
            <a:off x="1404023" y="194433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49" name="object 1749"/>
          <p:cNvSpPr/>
          <p:nvPr/>
        </p:nvSpPr>
        <p:spPr>
          <a:xfrm>
            <a:off x="1432941" y="1908616"/>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0" name="object 1750"/>
          <p:cNvSpPr/>
          <p:nvPr/>
        </p:nvSpPr>
        <p:spPr>
          <a:xfrm>
            <a:off x="1799366" y="1943993"/>
            <a:ext cx="588466" cy="8931"/>
          </a:xfrm>
          <a:custGeom>
            <a:avLst/>
            <a:gdLst/>
            <a:ahLst/>
            <a:cxnLst/>
            <a:rect l="l" t="t" r="r" b="b"/>
            <a:pathLst>
              <a:path w="836929" h="12700">
                <a:moveTo>
                  <a:pt x="0" y="12700"/>
                </a:moveTo>
                <a:lnTo>
                  <a:pt x="836587" y="12700"/>
                </a:lnTo>
                <a:lnTo>
                  <a:pt x="8365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1" name="object 1751"/>
          <p:cNvSpPr/>
          <p:nvPr/>
        </p:nvSpPr>
        <p:spPr>
          <a:xfrm>
            <a:off x="1799363" y="1935061"/>
            <a:ext cx="578644" cy="8931"/>
          </a:xfrm>
          <a:custGeom>
            <a:avLst/>
            <a:gdLst/>
            <a:ahLst/>
            <a:cxnLst/>
            <a:rect l="l" t="t" r="r" b="b"/>
            <a:pathLst>
              <a:path w="822960" h="12700">
                <a:moveTo>
                  <a:pt x="0" y="12700"/>
                </a:moveTo>
                <a:lnTo>
                  <a:pt x="822885" y="12700"/>
                </a:lnTo>
                <a:lnTo>
                  <a:pt x="82288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2" name="object 1752"/>
          <p:cNvSpPr/>
          <p:nvPr/>
        </p:nvSpPr>
        <p:spPr>
          <a:xfrm>
            <a:off x="1808997" y="1926133"/>
            <a:ext cx="569268" cy="8931"/>
          </a:xfrm>
          <a:custGeom>
            <a:avLst/>
            <a:gdLst/>
            <a:ahLst/>
            <a:cxnLst/>
            <a:rect l="l" t="t" r="r" b="b"/>
            <a:pathLst>
              <a:path w="809625" h="12700">
                <a:moveTo>
                  <a:pt x="0" y="12700"/>
                </a:moveTo>
                <a:lnTo>
                  <a:pt x="809183" y="12700"/>
                </a:lnTo>
                <a:lnTo>
                  <a:pt x="8091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3" name="object 1753"/>
          <p:cNvSpPr/>
          <p:nvPr/>
        </p:nvSpPr>
        <p:spPr>
          <a:xfrm>
            <a:off x="2339406" y="1908277"/>
            <a:ext cx="38843" cy="17859"/>
          </a:xfrm>
          <a:custGeom>
            <a:avLst/>
            <a:gdLst/>
            <a:ahLst/>
            <a:cxnLst/>
            <a:rect l="l" t="t" r="r" b="b"/>
            <a:pathLst>
              <a:path w="55245" h="25400">
                <a:moveTo>
                  <a:pt x="0" y="25400"/>
                </a:moveTo>
                <a:lnTo>
                  <a:pt x="54863" y="25400"/>
                </a:lnTo>
                <a:lnTo>
                  <a:pt x="5486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4" name="object 1754"/>
          <p:cNvSpPr/>
          <p:nvPr/>
        </p:nvSpPr>
        <p:spPr>
          <a:xfrm>
            <a:off x="2011545" y="1908277"/>
            <a:ext cx="38843" cy="17859"/>
          </a:xfrm>
          <a:custGeom>
            <a:avLst/>
            <a:gdLst/>
            <a:ahLst/>
            <a:cxnLst/>
            <a:rect l="l" t="t" r="r" b="b"/>
            <a:pathLst>
              <a:path w="55244" h="25400">
                <a:moveTo>
                  <a:pt x="0" y="25400"/>
                </a:moveTo>
                <a:lnTo>
                  <a:pt x="54844" y="25400"/>
                </a:lnTo>
                <a:lnTo>
                  <a:pt x="5484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5" name="object 1755"/>
          <p:cNvSpPr/>
          <p:nvPr/>
        </p:nvSpPr>
        <p:spPr>
          <a:xfrm>
            <a:off x="1828326" y="1908277"/>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6" name="object 1756"/>
          <p:cNvSpPr/>
          <p:nvPr/>
        </p:nvSpPr>
        <p:spPr>
          <a:xfrm>
            <a:off x="1828325" y="189934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7" name="object 1757"/>
          <p:cNvSpPr/>
          <p:nvPr/>
        </p:nvSpPr>
        <p:spPr>
          <a:xfrm>
            <a:off x="1828312" y="1881486"/>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8" name="object 1758"/>
          <p:cNvSpPr/>
          <p:nvPr/>
        </p:nvSpPr>
        <p:spPr>
          <a:xfrm>
            <a:off x="1519718" y="1917205"/>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59" name="object 1759"/>
          <p:cNvSpPr/>
          <p:nvPr/>
        </p:nvSpPr>
        <p:spPr>
          <a:xfrm>
            <a:off x="1529349" y="1899345"/>
            <a:ext cx="77242" cy="17859"/>
          </a:xfrm>
          <a:custGeom>
            <a:avLst/>
            <a:gdLst/>
            <a:ahLst/>
            <a:cxnLst/>
            <a:rect l="l" t="t" r="r" b="b"/>
            <a:pathLst>
              <a:path w="109855" h="25400">
                <a:moveTo>
                  <a:pt x="0" y="25400"/>
                </a:moveTo>
                <a:lnTo>
                  <a:pt x="109719" y="25400"/>
                </a:lnTo>
                <a:lnTo>
                  <a:pt x="109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0" name="object 1760"/>
          <p:cNvSpPr/>
          <p:nvPr/>
        </p:nvSpPr>
        <p:spPr>
          <a:xfrm>
            <a:off x="1567964" y="1890413"/>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1" name="object 1761"/>
          <p:cNvSpPr/>
          <p:nvPr/>
        </p:nvSpPr>
        <p:spPr>
          <a:xfrm>
            <a:off x="1567927"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2" name="object 1762"/>
          <p:cNvSpPr/>
          <p:nvPr/>
        </p:nvSpPr>
        <p:spPr>
          <a:xfrm>
            <a:off x="2339417" y="1881488"/>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3" name="object 1763"/>
          <p:cNvSpPr/>
          <p:nvPr/>
        </p:nvSpPr>
        <p:spPr>
          <a:xfrm>
            <a:off x="2011545" y="1881488"/>
            <a:ext cx="38843" cy="26789"/>
          </a:xfrm>
          <a:custGeom>
            <a:avLst/>
            <a:gdLst/>
            <a:ahLst/>
            <a:cxnLst/>
            <a:rect l="l" t="t" r="r" b="b"/>
            <a:pathLst>
              <a:path w="55244" h="38100">
                <a:moveTo>
                  <a:pt x="0" y="38100"/>
                </a:moveTo>
                <a:lnTo>
                  <a:pt x="54844" y="38100"/>
                </a:lnTo>
                <a:lnTo>
                  <a:pt x="5484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4" name="object 1764"/>
          <p:cNvSpPr/>
          <p:nvPr/>
        </p:nvSpPr>
        <p:spPr>
          <a:xfrm>
            <a:off x="1895805" y="1881488"/>
            <a:ext cx="29021" cy="26789"/>
          </a:xfrm>
          <a:custGeom>
            <a:avLst/>
            <a:gdLst/>
            <a:ahLst/>
            <a:cxnLst/>
            <a:rect l="l" t="t" r="r" b="b"/>
            <a:pathLst>
              <a:path w="41275" h="38100">
                <a:moveTo>
                  <a:pt x="0" y="38100"/>
                </a:moveTo>
                <a:lnTo>
                  <a:pt x="41161" y="38100"/>
                </a:lnTo>
                <a:lnTo>
                  <a:pt x="4116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5" name="object 1765"/>
          <p:cNvSpPr/>
          <p:nvPr/>
        </p:nvSpPr>
        <p:spPr>
          <a:xfrm>
            <a:off x="1895793" y="187255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6" name="object 1766"/>
          <p:cNvSpPr/>
          <p:nvPr/>
        </p:nvSpPr>
        <p:spPr>
          <a:xfrm>
            <a:off x="2455131" y="18907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7" name="object 1767"/>
          <p:cNvSpPr/>
          <p:nvPr/>
        </p:nvSpPr>
        <p:spPr>
          <a:xfrm>
            <a:off x="1539033" y="1890757"/>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8" name="object 1768"/>
          <p:cNvSpPr/>
          <p:nvPr/>
        </p:nvSpPr>
        <p:spPr>
          <a:xfrm>
            <a:off x="1847582" y="18907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69" name="object 1769"/>
          <p:cNvSpPr/>
          <p:nvPr/>
        </p:nvSpPr>
        <p:spPr>
          <a:xfrm>
            <a:off x="3756962" y="18904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0" name="object 1770"/>
          <p:cNvSpPr/>
          <p:nvPr/>
        </p:nvSpPr>
        <p:spPr>
          <a:xfrm>
            <a:off x="3795512" y="1845767"/>
            <a:ext cx="19645" cy="44648"/>
          </a:xfrm>
          <a:custGeom>
            <a:avLst/>
            <a:gdLst/>
            <a:ahLst/>
            <a:cxnLst/>
            <a:rect l="l" t="t" r="r" b="b"/>
            <a:pathLst>
              <a:path w="27939" h="63500">
                <a:moveTo>
                  <a:pt x="0" y="63500"/>
                </a:moveTo>
                <a:lnTo>
                  <a:pt x="27440" y="63500"/>
                </a:lnTo>
                <a:lnTo>
                  <a:pt x="27440"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1" name="object 1771"/>
          <p:cNvSpPr/>
          <p:nvPr/>
        </p:nvSpPr>
        <p:spPr>
          <a:xfrm>
            <a:off x="3766584" y="1863628"/>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2" name="object 1772"/>
          <p:cNvSpPr/>
          <p:nvPr/>
        </p:nvSpPr>
        <p:spPr>
          <a:xfrm>
            <a:off x="2011515" y="1872554"/>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3" name="object 1773"/>
          <p:cNvSpPr/>
          <p:nvPr/>
        </p:nvSpPr>
        <p:spPr>
          <a:xfrm>
            <a:off x="1924794" y="1854701"/>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4" name="object 1774"/>
          <p:cNvSpPr/>
          <p:nvPr/>
        </p:nvSpPr>
        <p:spPr>
          <a:xfrm>
            <a:off x="1924727" y="1792187"/>
            <a:ext cx="87064" cy="62508"/>
          </a:xfrm>
          <a:custGeom>
            <a:avLst/>
            <a:gdLst/>
            <a:ahLst/>
            <a:cxnLst/>
            <a:rect l="l" t="t" r="r" b="b"/>
            <a:pathLst>
              <a:path w="123825" h="88900">
                <a:moveTo>
                  <a:pt x="0" y="88900"/>
                </a:moveTo>
                <a:lnTo>
                  <a:pt x="123430" y="88900"/>
                </a:lnTo>
                <a:lnTo>
                  <a:pt x="123430"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5" name="object 1775"/>
          <p:cNvSpPr/>
          <p:nvPr/>
        </p:nvSpPr>
        <p:spPr>
          <a:xfrm>
            <a:off x="1924758" y="1765400"/>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6" name="object 1776"/>
          <p:cNvSpPr/>
          <p:nvPr/>
        </p:nvSpPr>
        <p:spPr>
          <a:xfrm>
            <a:off x="1924726" y="17564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7" name="object 1777"/>
          <p:cNvSpPr/>
          <p:nvPr/>
        </p:nvSpPr>
        <p:spPr>
          <a:xfrm>
            <a:off x="1934394" y="1747541"/>
            <a:ext cx="38843" cy="8931"/>
          </a:xfrm>
          <a:custGeom>
            <a:avLst/>
            <a:gdLst/>
            <a:ahLst/>
            <a:cxnLst/>
            <a:rect l="l" t="t" r="r" b="b"/>
            <a:pathLst>
              <a:path w="55244" h="12700">
                <a:moveTo>
                  <a:pt x="0" y="12700"/>
                </a:moveTo>
                <a:lnTo>
                  <a:pt x="54864" y="12700"/>
                </a:lnTo>
                <a:lnTo>
                  <a:pt x="5486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8" name="object 1778"/>
          <p:cNvSpPr/>
          <p:nvPr/>
        </p:nvSpPr>
        <p:spPr>
          <a:xfrm>
            <a:off x="1963345" y="1738609"/>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79" name="object 1779"/>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0" name="object 1780"/>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1" name="object 1781"/>
          <p:cNvSpPr/>
          <p:nvPr/>
        </p:nvSpPr>
        <p:spPr>
          <a:xfrm>
            <a:off x="3872716" y="1783272"/>
            <a:ext cx="723305" cy="71439"/>
          </a:xfrm>
          <a:custGeom>
            <a:avLst/>
            <a:gdLst/>
            <a:ahLst/>
            <a:cxnLst/>
            <a:rect l="l" t="t" r="r" b="b"/>
            <a:pathLst>
              <a:path w="1028700" h="101600">
                <a:moveTo>
                  <a:pt x="0" y="101600"/>
                </a:moveTo>
                <a:lnTo>
                  <a:pt x="1028603" y="101600"/>
                </a:lnTo>
                <a:lnTo>
                  <a:pt x="1028603" y="0"/>
                </a:lnTo>
                <a:lnTo>
                  <a:pt x="0" y="0"/>
                </a:lnTo>
                <a:lnTo>
                  <a:pt x="0" y="101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2" name="object 1782"/>
          <p:cNvSpPr/>
          <p:nvPr/>
        </p:nvSpPr>
        <p:spPr>
          <a:xfrm>
            <a:off x="2021167" y="18457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3" name="object 1783"/>
          <p:cNvSpPr/>
          <p:nvPr/>
        </p:nvSpPr>
        <p:spPr>
          <a:xfrm>
            <a:off x="2030837"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4" name="object 1784"/>
          <p:cNvSpPr/>
          <p:nvPr/>
        </p:nvSpPr>
        <p:spPr>
          <a:xfrm>
            <a:off x="2050075" y="1801117"/>
            <a:ext cx="289322" cy="53579"/>
          </a:xfrm>
          <a:custGeom>
            <a:avLst/>
            <a:gdLst/>
            <a:ahLst/>
            <a:cxnLst/>
            <a:rect l="l" t="t" r="r" b="b"/>
            <a:pathLst>
              <a:path w="411479" h="76200">
                <a:moveTo>
                  <a:pt x="0" y="76200"/>
                </a:moveTo>
                <a:lnTo>
                  <a:pt x="411452" y="76200"/>
                </a:lnTo>
                <a:lnTo>
                  <a:pt x="411452"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5" name="object 1785"/>
          <p:cNvSpPr/>
          <p:nvPr/>
        </p:nvSpPr>
        <p:spPr>
          <a:xfrm>
            <a:off x="2050076" y="1783265"/>
            <a:ext cx="279946" cy="17859"/>
          </a:xfrm>
          <a:custGeom>
            <a:avLst/>
            <a:gdLst/>
            <a:ahLst/>
            <a:cxnLst/>
            <a:rect l="l" t="t" r="r" b="b"/>
            <a:pathLst>
              <a:path w="398145" h="25400">
                <a:moveTo>
                  <a:pt x="0" y="25400"/>
                </a:moveTo>
                <a:lnTo>
                  <a:pt x="397732" y="25400"/>
                </a:lnTo>
                <a:lnTo>
                  <a:pt x="39773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6" name="object 1786"/>
          <p:cNvSpPr/>
          <p:nvPr/>
        </p:nvSpPr>
        <p:spPr>
          <a:xfrm>
            <a:off x="2059771" y="1774329"/>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7" name="object 1787"/>
          <p:cNvSpPr/>
          <p:nvPr/>
        </p:nvSpPr>
        <p:spPr>
          <a:xfrm>
            <a:off x="2059755" y="1756473"/>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8" name="object 1788"/>
          <p:cNvSpPr/>
          <p:nvPr/>
        </p:nvSpPr>
        <p:spPr>
          <a:xfrm>
            <a:off x="1278624" y="1836837"/>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89" name="object 1789"/>
          <p:cNvSpPr/>
          <p:nvPr/>
        </p:nvSpPr>
        <p:spPr>
          <a:xfrm>
            <a:off x="1278662" y="181004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0" name="object 1790"/>
          <p:cNvSpPr/>
          <p:nvPr/>
        </p:nvSpPr>
        <p:spPr>
          <a:xfrm>
            <a:off x="1278650" y="180111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1" name="object 1791"/>
          <p:cNvSpPr/>
          <p:nvPr/>
        </p:nvSpPr>
        <p:spPr>
          <a:xfrm>
            <a:off x="1278638" y="1774332"/>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2" name="object 1792"/>
          <p:cNvSpPr/>
          <p:nvPr/>
        </p:nvSpPr>
        <p:spPr>
          <a:xfrm>
            <a:off x="4971993" y="1818980"/>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3" name="object 1793"/>
          <p:cNvSpPr/>
          <p:nvPr/>
        </p:nvSpPr>
        <p:spPr>
          <a:xfrm>
            <a:off x="4971978" y="1783288"/>
            <a:ext cx="29021" cy="35719"/>
          </a:xfrm>
          <a:custGeom>
            <a:avLst/>
            <a:gdLst/>
            <a:ahLst/>
            <a:cxnLst/>
            <a:rect l="l" t="t" r="r" b="b"/>
            <a:pathLst>
              <a:path w="41275" h="50800">
                <a:moveTo>
                  <a:pt x="0" y="50800"/>
                </a:moveTo>
                <a:lnTo>
                  <a:pt x="41142" y="50800"/>
                </a:lnTo>
                <a:lnTo>
                  <a:pt x="41142"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4" name="object 1794"/>
          <p:cNvSpPr/>
          <p:nvPr/>
        </p:nvSpPr>
        <p:spPr>
          <a:xfrm>
            <a:off x="4971982" y="1765405"/>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5" name="object 1795"/>
          <p:cNvSpPr/>
          <p:nvPr/>
        </p:nvSpPr>
        <p:spPr>
          <a:xfrm>
            <a:off x="4972013" y="175646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6" name="object 1796"/>
          <p:cNvSpPr/>
          <p:nvPr/>
        </p:nvSpPr>
        <p:spPr>
          <a:xfrm>
            <a:off x="1346126" y="1819325"/>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7" name="object 1797"/>
          <p:cNvSpPr/>
          <p:nvPr/>
        </p:nvSpPr>
        <p:spPr>
          <a:xfrm>
            <a:off x="3737667" y="18282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8" name="object 1798"/>
          <p:cNvSpPr/>
          <p:nvPr/>
        </p:nvSpPr>
        <p:spPr>
          <a:xfrm>
            <a:off x="1240086" y="18189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799" name="object 1799"/>
          <p:cNvSpPr/>
          <p:nvPr/>
        </p:nvSpPr>
        <p:spPr>
          <a:xfrm>
            <a:off x="1240061" y="1801121"/>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0" name="object 1800"/>
          <p:cNvSpPr/>
          <p:nvPr/>
        </p:nvSpPr>
        <p:spPr>
          <a:xfrm>
            <a:off x="1249731" y="179218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1" name="object 1801"/>
          <p:cNvSpPr/>
          <p:nvPr/>
        </p:nvSpPr>
        <p:spPr>
          <a:xfrm>
            <a:off x="1201486" y="181038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2" name="object 1802"/>
          <p:cNvSpPr/>
          <p:nvPr/>
        </p:nvSpPr>
        <p:spPr>
          <a:xfrm>
            <a:off x="1365425" y="1801465"/>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3" name="object 1803"/>
          <p:cNvSpPr/>
          <p:nvPr/>
        </p:nvSpPr>
        <p:spPr>
          <a:xfrm>
            <a:off x="5010552" y="1783288"/>
            <a:ext cx="67866" cy="35719"/>
          </a:xfrm>
          <a:custGeom>
            <a:avLst/>
            <a:gdLst/>
            <a:ahLst/>
            <a:cxnLst/>
            <a:rect l="l" t="t" r="r" b="b"/>
            <a:pathLst>
              <a:path w="96520" h="50800">
                <a:moveTo>
                  <a:pt x="0" y="50800"/>
                </a:moveTo>
                <a:lnTo>
                  <a:pt x="96006" y="50800"/>
                </a:lnTo>
                <a:lnTo>
                  <a:pt x="96006"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4" name="object 1804"/>
          <p:cNvSpPr/>
          <p:nvPr/>
        </p:nvSpPr>
        <p:spPr>
          <a:xfrm>
            <a:off x="5020229" y="177432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5" name="object 1805"/>
          <p:cNvSpPr/>
          <p:nvPr/>
        </p:nvSpPr>
        <p:spPr>
          <a:xfrm>
            <a:off x="5020189" y="1765397"/>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6" name="object 1806"/>
          <p:cNvSpPr/>
          <p:nvPr/>
        </p:nvSpPr>
        <p:spPr>
          <a:xfrm>
            <a:off x="1317202" y="1792533"/>
            <a:ext cx="19645" cy="17859"/>
          </a:xfrm>
          <a:custGeom>
            <a:avLst/>
            <a:gdLst/>
            <a:ahLst/>
            <a:cxnLst/>
            <a:rect l="l" t="t" r="r" b="b"/>
            <a:pathLst>
              <a:path w="27939" h="25400">
                <a:moveTo>
                  <a:pt x="0" y="25400"/>
                </a:moveTo>
                <a:lnTo>
                  <a:pt x="27428" y="25400"/>
                </a:lnTo>
                <a:lnTo>
                  <a:pt x="2742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7" name="object 1807"/>
          <p:cNvSpPr/>
          <p:nvPr/>
        </p:nvSpPr>
        <p:spPr>
          <a:xfrm>
            <a:off x="5290207" y="1774332"/>
            <a:ext cx="617488" cy="26789"/>
          </a:xfrm>
          <a:custGeom>
            <a:avLst/>
            <a:gdLst/>
            <a:ahLst/>
            <a:cxnLst/>
            <a:rect l="l" t="t" r="r" b="b"/>
            <a:pathLst>
              <a:path w="878204" h="38100">
                <a:moveTo>
                  <a:pt x="0" y="38100"/>
                </a:moveTo>
                <a:lnTo>
                  <a:pt x="877731" y="38100"/>
                </a:lnTo>
                <a:lnTo>
                  <a:pt x="87773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8" name="object 1808"/>
          <p:cNvSpPr/>
          <p:nvPr/>
        </p:nvSpPr>
        <p:spPr>
          <a:xfrm>
            <a:off x="5290233" y="1765397"/>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09" name="object 1809"/>
          <p:cNvSpPr/>
          <p:nvPr/>
        </p:nvSpPr>
        <p:spPr>
          <a:xfrm>
            <a:off x="5299847" y="175646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0" name="object 1810"/>
          <p:cNvSpPr/>
          <p:nvPr/>
        </p:nvSpPr>
        <p:spPr>
          <a:xfrm>
            <a:off x="2956546" y="1765400"/>
            <a:ext cx="202704" cy="26789"/>
          </a:xfrm>
          <a:custGeom>
            <a:avLst/>
            <a:gdLst/>
            <a:ahLst/>
            <a:cxnLst/>
            <a:rect l="l" t="t" r="r" b="b"/>
            <a:pathLst>
              <a:path w="288289" h="38100">
                <a:moveTo>
                  <a:pt x="0" y="38100"/>
                </a:moveTo>
                <a:lnTo>
                  <a:pt x="288002" y="38100"/>
                </a:lnTo>
                <a:lnTo>
                  <a:pt x="288002"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1" name="object 1811"/>
          <p:cNvSpPr/>
          <p:nvPr/>
        </p:nvSpPr>
        <p:spPr>
          <a:xfrm>
            <a:off x="2956585" y="175646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2" name="object 1812"/>
          <p:cNvSpPr/>
          <p:nvPr/>
        </p:nvSpPr>
        <p:spPr>
          <a:xfrm>
            <a:off x="3891932" y="1765405"/>
            <a:ext cx="694730" cy="17859"/>
          </a:xfrm>
          <a:custGeom>
            <a:avLst/>
            <a:gdLst/>
            <a:ahLst/>
            <a:cxnLst/>
            <a:rect l="l" t="t" r="r" b="b"/>
            <a:pathLst>
              <a:path w="988059" h="25400">
                <a:moveTo>
                  <a:pt x="0" y="25400"/>
                </a:moveTo>
                <a:lnTo>
                  <a:pt x="987477" y="25400"/>
                </a:lnTo>
                <a:lnTo>
                  <a:pt x="98747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3" name="object 1813"/>
          <p:cNvSpPr/>
          <p:nvPr/>
        </p:nvSpPr>
        <p:spPr>
          <a:xfrm>
            <a:off x="3891958" y="175646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4" name="object 1814"/>
          <p:cNvSpPr/>
          <p:nvPr/>
        </p:nvSpPr>
        <p:spPr>
          <a:xfrm>
            <a:off x="2079073" y="175647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5" name="object 1815"/>
          <p:cNvSpPr/>
          <p:nvPr/>
        </p:nvSpPr>
        <p:spPr>
          <a:xfrm>
            <a:off x="2079015" y="1747541"/>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6" name="object 1816"/>
          <p:cNvSpPr/>
          <p:nvPr/>
        </p:nvSpPr>
        <p:spPr>
          <a:xfrm>
            <a:off x="2127228" y="176539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7" name="object 1817"/>
          <p:cNvSpPr/>
          <p:nvPr/>
        </p:nvSpPr>
        <p:spPr>
          <a:xfrm>
            <a:off x="2136943" y="175646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8" name="object 1818"/>
          <p:cNvSpPr/>
          <p:nvPr/>
        </p:nvSpPr>
        <p:spPr>
          <a:xfrm>
            <a:off x="2136876" y="1747541"/>
            <a:ext cx="125462" cy="8931"/>
          </a:xfrm>
          <a:custGeom>
            <a:avLst/>
            <a:gdLst/>
            <a:ahLst/>
            <a:cxnLst/>
            <a:rect l="l" t="t" r="r" b="b"/>
            <a:pathLst>
              <a:path w="178435" h="12700">
                <a:moveTo>
                  <a:pt x="0" y="12700"/>
                </a:moveTo>
                <a:lnTo>
                  <a:pt x="178274" y="12700"/>
                </a:lnTo>
                <a:lnTo>
                  <a:pt x="17827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19" name="object 1819"/>
          <p:cNvSpPr/>
          <p:nvPr/>
        </p:nvSpPr>
        <p:spPr>
          <a:xfrm>
            <a:off x="2840836" y="176539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0" name="object 1820"/>
          <p:cNvSpPr/>
          <p:nvPr/>
        </p:nvSpPr>
        <p:spPr>
          <a:xfrm>
            <a:off x="2840893" y="1756469"/>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1" name="object 1821"/>
          <p:cNvSpPr/>
          <p:nvPr/>
        </p:nvSpPr>
        <p:spPr>
          <a:xfrm>
            <a:off x="367983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2" name="object 1822"/>
          <p:cNvSpPr/>
          <p:nvPr/>
        </p:nvSpPr>
        <p:spPr>
          <a:xfrm>
            <a:off x="3699092" y="17657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3" name="object 1823"/>
          <p:cNvSpPr/>
          <p:nvPr/>
        </p:nvSpPr>
        <p:spPr>
          <a:xfrm>
            <a:off x="5049141" y="176574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4" name="object 1824"/>
          <p:cNvSpPr/>
          <p:nvPr/>
        </p:nvSpPr>
        <p:spPr>
          <a:xfrm>
            <a:off x="5338417" y="1765397"/>
            <a:ext cx="569268" cy="8931"/>
          </a:xfrm>
          <a:custGeom>
            <a:avLst/>
            <a:gdLst/>
            <a:ahLst/>
            <a:cxnLst/>
            <a:rect l="l" t="t" r="r" b="b"/>
            <a:pathLst>
              <a:path w="809625" h="12700">
                <a:moveTo>
                  <a:pt x="0" y="12700"/>
                </a:moveTo>
                <a:lnTo>
                  <a:pt x="809165" y="12700"/>
                </a:lnTo>
                <a:lnTo>
                  <a:pt x="80916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5" name="object 1825"/>
          <p:cNvSpPr/>
          <p:nvPr/>
        </p:nvSpPr>
        <p:spPr>
          <a:xfrm>
            <a:off x="5338417" y="175646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6" name="object 1826"/>
          <p:cNvSpPr/>
          <p:nvPr/>
        </p:nvSpPr>
        <p:spPr>
          <a:xfrm>
            <a:off x="3062654" y="17568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7" name="object 1827"/>
          <p:cNvSpPr/>
          <p:nvPr/>
        </p:nvSpPr>
        <p:spPr>
          <a:xfrm>
            <a:off x="3265129" y="1756813"/>
            <a:ext cx="48220" cy="8931"/>
          </a:xfrm>
          <a:custGeom>
            <a:avLst/>
            <a:gdLst/>
            <a:ahLst/>
            <a:cxnLst/>
            <a:rect l="l" t="t" r="r" b="b"/>
            <a:pathLst>
              <a:path w="68579" h="12700">
                <a:moveTo>
                  <a:pt x="0" y="12700"/>
                </a:moveTo>
                <a:lnTo>
                  <a:pt x="68567" y="12700"/>
                </a:lnTo>
                <a:lnTo>
                  <a:pt x="6856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8" name="object 1828"/>
          <p:cNvSpPr/>
          <p:nvPr/>
        </p:nvSpPr>
        <p:spPr>
          <a:xfrm>
            <a:off x="3322990" y="175681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29" name="object 1829"/>
          <p:cNvSpPr/>
          <p:nvPr/>
        </p:nvSpPr>
        <p:spPr>
          <a:xfrm>
            <a:off x="3544799"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0" name="object 1830"/>
          <p:cNvSpPr/>
          <p:nvPr/>
        </p:nvSpPr>
        <p:spPr>
          <a:xfrm>
            <a:off x="3920888" y="17568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1" name="object 1831"/>
          <p:cNvSpPr/>
          <p:nvPr/>
        </p:nvSpPr>
        <p:spPr>
          <a:xfrm>
            <a:off x="3959454" y="1756469"/>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2" name="object 1832"/>
          <p:cNvSpPr/>
          <p:nvPr/>
        </p:nvSpPr>
        <p:spPr>
          <a:xfrm>
            <a:off x="3959463" y="17475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3" name="object 1833"/>
          <p:cNvSpPr/>
          <p:nvPr/>
        </p:nvSpPr>
        <p:spPr>
          <a:xfrm>
            <a:off x="4075159" y="175681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4" name="object 1834"/>
          <p:cNvSpPr/>
          <p:nvPr/>
        </p:nvSpPr>
        <p:spPr>
          <a:xfrm>
            <a:off x="4200516" y="1756813"/>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5" name="object 1835"/>
          <p:cNvSpPr/>
          <p:nvPr/>
        </p:nvSpPr>
        <p:spPr>
          <a:xfrm>
            <a:off x="4258442" y="1756469"/>
            <a:ext cx="58043" cy="8931"/>
          </a:xfrm>
          <a:custGeom>
            <a:avLst/>
            <a:gdLst/>
            <a:ahLst/>
            <a:cxnLst/>
            <a:rect l="l" t="t" r="r" b="b"/>
            <a:pathLst>
              <a:path w="82550" h="12700">
                <a:moveTo>
                  <a:pt x="0" y="12700"/>
                </a:moveTo>
                <a:lnTo>
                  <a:pt x="82285" y="12700"/>
                </a:lnTo>
                <a:lnTo>
                  <a:pt x="8228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6" name="object 1836"/>
          <p:cNvSpPr/>
          <p:nvPr/>
        </p:nvSpPr>
        <p:spPr>
          <a:xfrm>
            <a:off x="4277737" y="1747541"/>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7" name="object 1837"/>
          <p:cNvSpPr/>
          <p:nvPr/>
        </p:nvSpPr>
        <p:spPr>
          <a:xfrm>
            <a:off x="4325879" y="1756469"/>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8" name="object 1838"/>
          <p:cNvSpPr/>
          <p:nvPr/>
        </p:nvSpPr>
        <p:spPr>
          <a:xfrm>
            <a:off x="4325946" y="174754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39" name="object 1839"/>
          <p:cNvSpPr/>
          <p:nvPr/>
        </p:nvSpPr>
        <p:spPr>
          <a:xfrm>
            <a:off x="4914157"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0" name="object 1840"/>
          <p:cNvSpPr/>
          <p:nvPr/>
        </p:nvSpPr>
        <p:spPr>
          <a:xfrm>
            <a:off x="5164872" y="175681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1" name="object 1841"/>
          <p:cNvSpPr/>
          <p:nvPr/>
        </p:nvSpPr>
        <p:spPr>
          <a:xfrm>
            <a:off x="5213095"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2" name="object 1842"/>
          <p:cNvSpPr/>
          <p:nvPr/>
        </p:nvSpPr>
        <p:spPr>
          <a:xfrm>
            <a:off x="5396315" y="1756813"/>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3" name="object 1843"/>
          <p:cNvSpPr/>
          <p:nvPr/>
        </p:nvSpPr>
        <p:spPr>
          <a:xfrm>
            <a:off x="5444538" y="175681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4" name="object 1844"/>
          <p:cNvSpPr/>
          <p:nvPr/>
        </p:nvSpPr>
        <p:spPr>
          <a:xfrm>
            <a:off x="5511991" y="1756813"/>
            <a:ext cx="173682" cy="8931"/>
          </a:xfrm>
          <a:custGeom>
            <a:avLst/>
            <a:gdLst/>
            <a:ahLst/>
            <a:cxnLst/>
            <a:rect l="l" t="t" r="r" b="b"/>
            <a:pathLst>
              <a:path w="247015" h="12700">
                <a:moveTo>
                  <a:pt x="0" y="12700"/>
                </a:moveTo>
                <a:lnTo>
                  <a:pt x="246879" y="12700"/>
                </a:lnTo>
                <a:lnTo>
                  <a:pt x="24687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5" name="object 1845"/>
          <p:cNvSpPr/>
          <p:nvPr/>
        </p:nvSpPr>
        <p:spPr>
          <a:xfrm>
            <a:off x="5695241" y="1756813"/>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6" name="object 1846"/>
          <p:cNvSpPr/>
          <p:nvPr/>
        </p:nvSpPr>
        <p:spPr>
          <a:xfrm>
            <a:off x="5801299" y="1756813"/>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7" name="object 1847"/>
          <p:cNvSpPr/>
          <p:nvPr/>
        </p:nvSpPr>
        <p:spPr>
          <a:xfrm>
            <a:off x="2271940" y="174788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8" name="object 1848"/>
          <p:cNvSpPr/>
          <p:nvPr/>
        </p:nvSpPr>
        <p:spPr>
          <a:xfrm>
            <a:off x="2291193"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49" name="object 1849"/>
          <p:cNvSpPr/>
          <p:nvPr/>
        </p:nvSpPr>
        <p:spPr>
          <a:xfrm>
            <a:off x="2310498"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0" name="object 1850"/>
          <p:cNvSpPr/>
          <p:nvPr/>
        </p:nvSpPr>
        <p:spPr>
          <a:xfrm>
            <a:off x="2599738" y="174788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1" name="object 1851"/>
          <p:cNvSpPr/>
          <p:nvPr/>
        </p:nvSpPr>
        <p:spPr>
          <a:xfrm>
            <a:off x="2676918"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2" name="object 1852"/>
          <p:cNvSpPr/>
          <p:nvPr/>
        </p:nvSpPr>
        <p:spPr>
          <a:xfrm>
            <a:off x="2696210" y="17478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3" name="object 1853"/>
          <p:cNvSpPr/>
          <p:nvPr/>
        </p:nvSpPr>
        <p:spPr>
          <a:xfrm>
            <a:off x="271547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4" name="object 1854"/>
          <p:cNvSpPr/>
          <p:nvPr/>
        </p:nvSpPr>
        <p:spPr>
          <a:xfrm>
            <a:off x="4403077" y="174788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5" name="object 1855"/>
          <p:cNvSpPr/>
          <p:nvPr/>
        </p:nvSpPr>
        <p:spPr>
          <a:xfrm>
            <a:off x="4432011" y="17478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6" name="object 1856"/>
          <p:cNvSpPr/>
          <p:nvPr/>
        </p:nvSpPr>
        <p:spPr>
          <a:xfrm>
            <a:off x="4489886"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7" name="object 1857"/>
          <p:cNvSpPr/>
          <p:nvPr/>
        </p:nvSpPr>
        <p:spPr>
          <a:xfrm>
            <a:off x="4518814" y="17478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8" name="object 1858"/>
          <p:cNvSpPr/>
          <p:nvPr/>
        </p:nvSpPr>
        <p:spPr>
          <a:xfrm>
            <a:off x="4538095" y="17478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59" name="object 1859"/>
          <p:cNvSpPr/>
          <p:nvPr/>
        </p:nvSpPr>
        <p:spPr>
          <a:xfrm>
            <a:off x="2146578" y="17389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60" name="object 1860"/>
          <p:cNvSpPr/>
          <p:nvPr/>
        </p:nvSpPr>
        <p:spPr>
          <a:xfrm>
            <a:off x="2503322" y="173895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61" name="object 1861"/>
          <p:cNvSpPr/>
          <p:nvPr/>
        </p:nvSpPr>
        <p:spPr>
          <a:xfrm>
            <a:off x="1153274" y="1730021"/>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62" name="object 1862"/>
          <p:cNvSpPr/>
          <p:nvPr/>
        </p:nvSpPr>
        <p:spPr>
          <a:xfrm>
            <a:off x="2175505" y="17300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1863" name="object 1863"/>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4" name="object 1864"/>
          <p:cNvSpPr/>
          <p:nvPr/>
        </p:nvSpPr>
        <p:spPr>
          <a:xfrm>
            <a:off x="1085782" y="2488709"/>
            <a:ext cx="2438251" cy="17859"/>
          </a:xfrm>
          <a:custGeom>
            <a:avLst/>
            <a:gdLst/>
            <a:ahLst/>
            <a:cxnLst/>
            <a:rect l="l" t="t" r="r" b="b"/>
            <a:pathLst>
              <a:path w="3467735" h="25400">
                <a:moveTo>
                  <a:pt x="0" y="25400"/>
                </a:moveTo>
                <a:lnTo>
                  <a:pt x="3467201" y="25400"/>
                </a:lnTo>
                <a:lnTo>
                  <a:pt x="346720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5" name="object 1865"/>
          <p:cNvSpPr/>
          <p:nvPr/>
        </p:nvSpPr>
        <p:spPr>
          <a:xfrm>
            <a:off x="1085809" y="2479773"/>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6" name="object 1866"/>
          <p:cNvSpPr/>
          <p:nvPr/>
        </p:nvSpPr>
        <p:spPr>
          <a:xfrm>
            <a:off x="1085760" y="2470845"/>
            <a:ext cx="2343596" cy="8931"/>
          </a:xfrm>
          <a:custGeom>
            <a:avLst/>
            <a:gdLst/>
            <a:ahLst/>
            <a:cxnLst/>
            <a:rect l="l" t="t" r="r" b="b"/>
            <a:pathLst>
              <a:path w="3333115" h="12700">
                <a:moveTo>
                  <a:pt x="0" y="12700"/>
                </a:moveTo>
                <a:lnTo>
                  <a:pt x="3332688" y="12700"/>
                </a:lnTo>
                <a:lnTo>
                  <a:pt x="33326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7" name="object 1867"/>
          <p:cNvSpPr/>
          <p:nvPr/>
        </p:nvSpPr>
        <p:spPr>
          <a:xfrm>
            <a:off x="1085760" y="2452989"/>
            <a:ext cx="2333774" cy="17859"/>
          </a:xfrm>
          <a:custGeom>
            <a:avLst/>
            <a:gdLst/>
            <a:ahLst/>
            <a:cxnLst/>
            <a:rect l="l" t="t" r="r" b="b"/>
            <a:pathLst>
              <a:path w="3319145" h="25400">
                <a:moveTo>
                  <a:pt x="0" y="25400"/>
                </a:moveTo>
                <a:lnTo>
                  <a:pt x="3318986" y="25400"/>
                </a:lnTo>
                <a:lnTo>
                  <a:pt x="331898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8" name="object 1868"/>
          <p:cNvSpPr/>
          <p:nvPr/>
        </p:nvSpPr>
        <p:spPr>
          <a:xfrm>
            <a:off x="1085759" y="2444057"/>
            <a:ext cx="2324398" cy="8931"/>
          </a:xfrm>
          <a:custGeom>
            <a:avLst/>
            <a:gdLst/>
            <a:ahLst/>
            <a:cxnLst/>
            <a:rect l="l" t="t" r="r" b="b"/>
            <a:pathLst>
              <a:path w="3305810" h="12700">
                <a:moveTo>
                  <a:pt x="0" y="12700"/>
                </a:moveTo>
                <a:lnTo>
                  <a:pt x="3305265" y="12700"/>
                </a:lnTo>
                <a:lnTo>
                  <a:pt x="330526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69" name="object 1869"/>
          <p:cNvSpPr/>
          <p:nvPr/>
        </p:nvSpPr>
        <p:spPr>
          <a:xfrm>
            <a:off x="1085805" y="2435125"/>
            <a:ext cx="2314575" cy="8931"/>
          </a:xfrm>
          <a:custGeom>
            <a:avLst/>
            <a:gdLst/>
            <a:ahLst/>
            <a:cxnLst/>
            <a:rect l="l" t="t" r="r" b="b"/>
            <a:pathLst>
              <a:path w="3291840" h="12700">
                <a:moveTo>
                  <a:pt x="0" y="12700"/>
                </a:moveTo>
                <a:lnTo>
                  <a:pt x="3291545" y="12700"/>
                </a:lnTo>
                <a:lnTo>
                  <a:pt x="32915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0" name="object 1870"/>
          <p:cNvSpPr/>
          <p:nvPr/>
        </p:nvSpPr>
        <p:spPr>
          <a:xfrm>
            <a:off x="1085760" y="2426197"/>
            <a:ext cx="2295376" cy="8931"/>
          </a:xfrm>
          <a:custGeom>
            <a:avLst/>
            <a:gdLst/>
            <a:ahLst/>
            <a:cxnLst/>
            <a:rect l="l" t="t" r="r" b="b"/>
            <a:pathLst>
              <a:path w="3264535" h="12700">
                <a:moveTo>
                  <a:pt x="0" y="12700"/>
                </a:moveTo>
                <a:lnTo>
                  <a:pt x="3264122" y="12700"/>
                </a:lnTo>
                <a:lnTo>
                  <a:pt x="326412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1" name="object 1871"/>
          <p:cNvSpPr/>
          <p:nvPr/>
        </p:nvSpPr>
        <p:spPr>
          <a:xfrm>
            <a:off x="1085759" y="2417265"/>
            <a:ext cx="2285554" cy="8931"/>
          </a:xfrm>
          <a:custGeom>
            <a:avLst/>
            <a:gdLst/>
            <a:ahLst/>
            <a:cxnLst/>
            <a:rect l="l" t="t" r="r" b="b"/>
            <a:pathLst>
              <a:path w="3250565" h="12700">
                <a:moveTo>
                  <a:pt x="0" y="12700"/>
                </a:moveTo>
                <a:lnTo>
                  <a:pt x="3250401" y="12700"/>
                </a:lnTo>
                <a:lnTo>
                  <a:pt x="32504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2" name="object 1872"/>
          <p:cNvSpPr/>
          <p:nvPr/>
        </p:nvSpPr>
        <p:spPr>
          <a:xfrm>
            <a:off x="1085826" y="2408337"/>
            <a:ext cx="2276177" cy="8931"/>
          </a:xfrm>
          <a:custGeom>
            <a:avLst/>
            <a:gdLst/>
            <a:ahLst/>
            <a:cxnLst/>
            <a:rect l="l" t="t" r="r" b="b"/>
            <a:pathLst>
              <a:path w="3237229" h="12700">
                <a:moveTo>
                  <a:pt x="0" y="12700"/>
                </a:moveTo>
                <a:lnTo>
                  <a:pt x="3236699" y="12700"/>
                </a:lnTo>
                <a:lnTo>
                  <a:pt x="323669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3" name="object 1873"/>
          <p:cNvSpPr/>
          <p:nvPr/>
        </p:nvSpPr>
        <p:spPr>
          <a:xfrm>
            <a:off x="1085759" y="2194025"/>
            <a:ext cx="2256532" cy="8931"/>
          </a:xfrm>
          <a:custGeom>
            <a:avLst/>
            <a:gdLst/>
            <a:ahLst/>
            <a:cxnLst/>
            <a:rect l="l" t="t" r="r" b="b"/>
            <a:pathLst>
              <a:path w="3209290" h="12700">
                <a:moveTo>
                  <a:pt x="0" y="12700"/>
                </a:moveTo>
                <a:lnTo>
                  <a:pt x="3209258" y="12700"/>
                </a:lnTo>
                <a:lnTo>
                  <a:pt x="32092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4" name="object 1874"/>
          <p:cNvSpPr/>
          <p:nvPr/>
        </p:nvSpPr>
        <p:spPr>
          <a:xfrm>
            <a:off x="1085772" y="2176169"/>
            <a:ext cx="598289" cy="17859"/>
          </a:xfrm>
          <a:custGeom>
            <a:avLst/>
            <a:gdLst/>
            <a:ahLst/>
            <a:cxnLst/>
            <a:rect l="l" t="t" r="r" b="b"/>
            <a:pathLst>
              <a:path w="850900" h="25400">
                <a:moveTo>
                  <a:pt x="0" y="25400"/>
                </a:moveTo>
                <a:lnTo>
                  <a:pt x="850310" y="25400"/>
                </a:lnTo>
                <a:lnTo>
                  <a:pt x="85031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5" name="object 1875"/>
          <p:cNvSpPr/>
          <p:nvPr/>
        </p:nvSpPr>
        <p:spPr>
          <a:xfrm>
            <a:off x="1085760" y="2158309"/>
            <a:ext cx="588466" cy="17859"/>
          </a:xfrm>
          <a:custGeom>
            <a:avLst/>
            <a:gdLst/>
            <a:ahLst/>
            <a:cxnLst/>
            <a:rect l="l" t="t" r="r" b="b"/>
            <a:pathLst>
              <a:path w="836930" h="25400">
                <a:moveTo>
                  <a:pt x="0" y="25400"/>
                </a:moveTo>
                <a:lnTo>
                  <a:pt x="836608" y="25400"/>
                </a:lnTo>
                <a:lnTo>
                  <a:pt x="83660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6" name="object 1876"/>
          <p:cNvSpPr/>
          <p:nvPr/>
        </p:nvSpPr>
        <p:spPr>
          <a:xfrm>
            <a:off x="1394348" y="2122639"/>
            <a:ext cx="260747" cy="35719"/>
          </a:xfrm>
          <a:custGeom>
            <a:avLst/>
            <a:gdLst/>
            <a:ahLst/>
            <a:cxnLst/>
            <a:rect l="l" t="t" r="r" b="b"/>
            <a:pathLst>
              <a:path w="370839" h="50800">
                <a:moveTo>
                  <a:pt x="0" y="50800"/>
                </a:moveTo>
                <a:lnTo>
                  <a:pt x="370295" y="50800"/>
                </a:lnTo>
                <a:lnTo>
                  <a:pt x="37029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7" name="object 1877"/>
          <p:cNvSpPr/>
          <p:nvPr/>
        </p:nvSpPr>
        <p:spPr>
          <a:xfrm>
            <a:off x="1394342" y="2051149"/>
            <a:ext cx="67866" cy="8931"/>
          </a:xfrm>
          <a:custGeom>
            <a:avLst/>
            <a:gdLst/>
            <a:ahLst/>
            <a:cxnLst/>
            <a:rect l="l" t="t" r="r" b="b"/>
            <a:pathLst>
              <a:path w="96519" h="12700">
                <a:moveTo>
                  <a:pt x="0" y="12700"/>
                </a:moveTo>
                <a:lnTo>
                  <a:pt x="96004" y="12700"/>
                </a:lnTo>
                <a:lnTo>
                  <a:pt x="96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8" name="object 1878"/>
          <p:cNvSpPr/>
          <p:nvPr/>
        </p:nvSpPr>
        <p:spPr>
          <a:xfrm>
            <a:off x="1394390" y="2033293"/>
            <a:ext cx="58043" cy="17859"/>
          </a:xfrm>
          <a:custGeom>
            <a:avLst/>
            <a:gdLst/>
            <a:ahLst/>
            <a:cxnLst/>
            <a:rect l="l" t="t" r="r" b="b"/>
            <a:pathLst>
              <a:path w="82550" h="25400">
                <a:moveTo>
                  <a:pt x="0" y="25400"/>
                </a:moveTo>
                <a:lnTo>
                  <a:pt x="82289" y="25400"/>
                </a:lnTo>
                <a:lnTo>
                  <a:pt x="8228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79" name="object 1879"/>
          <p:cNvSpPr/>
          <p:nvPr/>
        </p:nvSpPr>
        <p:spPr>
          <a:xfrm>
            <a:off x="1085760" y="2024361"/>
            <a:ext cx="328166" cy="8931"/>
          </a:xfrm>
          <a:custGeom>
            <a:avLst/>
            <a:gdLst/>
            <a:ahLst/>
            <a:cxnLst/>
            <a:rect l="l" t="t" r="r" b="b"/>
            <a:pathLst>
              <a:path w="466725" h="12700">
                <a:moveTo>
                  <a:pt x="0" y="12700"/>
                </a:moveTo>
                <a:lnTo>
                  <a:pt x="466303" y="12700"/>
                </a:lnTo>
                <a:lnTo>
                  <a:pt x="4663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0" name="object 1880"/>
          <p:cNvSpPr/>
          <p:nvPr/>
        </p:nvSpPr>
        <p:spPr>
          <a:xfrm>
            <a:off x="1085785" y="1908273"/>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1" name="object 1881"/>
          <p:cNvSpPr/>
          <p:nvPr/>
        </p:nvSpPr>
        <p:spPr>
          <a:xfrm>
            <a:off x="1085797" y="1899345"/>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2" name="object 1882"/>
          <p:cNvSpPr/>
          <p:nvPr/>
        </p:nvSpPr>
        <p:spPr>
          <a:xfrm>
            <a:off x="1085809" y="1881486"/>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3" name="object 1883"/>
          <p:cNvSpPr/>
          <p:nvPr/>
        </p:nvSpPr>
        <p:spPr>
          <a:xfrm>
            <a:off x="1085827" y="1854696"/>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4" name="object 1884"/>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5" name="object 1885"/>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6" name="object 1886"/>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7" name="object 1887"/>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8" name="object 1888"/>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89" name="object 1889"/>
          <p:cNvSpPr/>
          <p:nvPr/>
        </p:nvSpPr>
        <p:spPr>
          <a:xfrm>
            <a:off x="3448364" y="247977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0" name="object 1890"/>
          <p:cNvSpPr/>
          <p:nvPr/>
        </p:nvSpPr>
        <p:spPr>
          <a:xfrm>
            <a:off x="3458011" y="247084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1" name="object 1891"/>
          <p:cNvSpPr/>
          <p:nvPr/>
        </p:nvSpPr>
        <p:spPr>
          <a:xfrm>
            <a:off x="3477316" y="248011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2" name="object 1892"/>
          <p:cNvSpPr/>
          <p:nvPr/>
        </p:nvSpPr>
        <p:spPr>
          <a:xfrm>
            <a:off x="3506209" y="2283324"/>
            <a:ext cx="1176486" cy="26789"/>
          </a:xfrm>
          <a:custGeom>
            <a:avLst/>
            <a:gdLst/>
            <a:ahLst/>
            <a:cxnLst/>
            <a:rect l="l" t="t" r="r" b="b"/>
            <a:pathLst>
              <a:path w="1673225" h="38100">
                <a:moveTo>
                  <a:pt x="0" y="38100"/>
                </a:moveTo>
                <a:lnTo>
                  <a:pt x="1673194" y="38100"/>
                </a:lnTo>
                <a:lnTo>
                  <a:pt x="167319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3" name="object 1893"/>
          <p:cNvSpPr/>
          <p:nvPr/>
        </p:nvSpPr>
        <p:spPr>
          <a:xfrm>
            <a:off x="3515855" y="2176217"/>
            <a:ext cx="1157288" cy="35719"/>
          </a:xfrm>
          <a:custGeom>
            <a:avLst/>
            <a:gdLst/>
            <a:ahLst/>
            <a:cxnLst/>
            <a:rect l="l" t="t" r="r" b="b"/>
            <a:pathLst>
              <a:path w="1645920" h="50800">
                <a:moveTo>
                  <a:pt x="0" y="50800"/>
                </a:moveTo>
                <a:lnTo>
                  <a:pt x="1645771" y="50800"/>
                </a:lnTo>
                <a:lnTo>
                  <a:pt x="164577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4" name="object 1894"/>
          <p:cNvSpPr/>
          <p:nvPr/>
        </p:nvSpPr>
        <p:spPr>
          <a:xfrm>
            <a:off x="3525491" y="2015433"/>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5" name="object 1895"/>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6" name="object 1896"/>
          <p:cNvSpPr/>
          <p:nvPr/>
        </p:nvSpPr>
        <p:spPr>
          <a:xfrm>
            <a:off x="5135945" y="1836864"/>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7" name="object 1897"/>
          <p:cNvSpPr/>
          <p:nvPr/>
        </p:nvSpPr>
        <p:spPr>
          <a:xfrm>
            <a:off x="5135920" y="1827905"/>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8" name="object 1898"/>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899" name="object 1899"/>
          <p:cNvSpPr/>
          <p:nvPr/>
        </p:nvSpPr>
        <p:spPr>
          <a:xfrm>
            <a:off x="4836996" y="1988643"/>
            <a:ext cx="38843" cy="44648"/>
          </a:xfrm>
          <a:custGeom>
            <a:avLst/>
            <a:gdLst/>
            <a:ahLst/>
            <a:cxnLst/>
            <a:rect l="l" t="t" r="r" b="b"/>
            <a:pathLst>
              <a:path w="55245" h="63500">
                <a:moveTo>
                  <a:pt x="0" y="63500"/>
                </a:moveTo>
                <a:lnTo>
                  <a:pt x="54863" y="63500"/>
                </a:lnTo>
                <a:lnTo>
                  <a:pt x="54863"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0" name="object 1900"/>
          <p:cNvSpPr/>
          <p:nvPr/>
        </p:nvSpPr>
        <p:spPr>
          <a:xfrm>
            <a:off x="4836968" y="1970784"/>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1" name="object 1901"/>
          <p:cNvSpPr/>
          <p:nvPr/>
        </p:nvSpPr>
        <p:spPr>
          <a:xfrm>
            <a:off x="4846628" y="1836866"/>
            <a:ext cx="19645" cy="133945"/>
          </a:xfrm>
          <a:custGeom>
            <a:avLst/>
            <a:gdLst/>
            <a:ahLst/>
            <a:cxnLst/>
            <a:rect l="l" t="t" r="r" b="b"/>
            <a:pathLst>
              <a:path w="27940" h="190500">
                <a:moveTo>
                  <a:pt x="0" y="190500"/>
                </a:moveTo>
                <a:lnTo>
                  <a:pt x="27423" y="190500"/>
                </a:lnTo>
                <a:lnTo>
                  <a:pt x="27423" y="0"/>
                </a:lnTo>
                <a:lnTo>
                  <a:pt x="0" y="0"/>
                </a:lnTo>
                <a:lnTo>
                  <a:pt x="0" y="190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2" name="object 1902"/>
          <p:cNvSpPr/>
          <p:nvPr/>
        </p:nvSpPr>
        <p:spPr>
          <a:xfrm>
            <a:off x="4846652" y="18279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3" name="object 1903"/>
          <p:cNvSpPr/>
          <p:nvPr/>
        </p:nvSpPr>
        <p:spPr>
          <a:xfrm>
            <a:off x="1693281" y="2158357"/>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4" name="object 1904"/>
          <p:cNvSpPr/>
          <p:nvPr/>
        </p:nvSpPr>
        <p:spPr>
          <a:xfrm>
            <a:off x="1722211" y="2086869"/>
            <a:ext cx="1620292" cy="17859"/>
          </a:xfrm>
          <a:custGeom>
            <a:avLst/>
            <a:gdLst/>
            <a:ahLst/>
            <a:cxnLst/>
            <a:rect l="l" t="t" r="r" b="b"/>
            <a:pathLst>
              <a:path w="2304415" h="25400">
                <a:moveTo>
                  <a:pt x="0" y="25400"/>
                </a:moveTo>
                <a:lnTo>
                  <a:pt x="2304083" y="25400"/>
                </a:lnTo>
                <a:lnTo>
                  <a:pt x="230408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5" name="object 1905"/>
          <p:cNvSpPr/>
          <p:nvPr/>
        </p:nvSpPr>
        <p:spPr>
          <a:xfrm>
            <a:off x="1741524" y="2069013"/>
            <a:ext cx="1601093" cy="17859"/>
          </a:xfrm>
          <a:custGeom>
            <a:avLst/>
            <a:gdLst/>
            <a:ahLst/>
            <a:cxnLst/>
            <a:rect l="l" t="t" r="r" b="b"/>
            <a:pathLst>
              <a:path w="2277110" h="25400">
                <a:moveTo>
                  <a:pt x="0" y="25400"/>
                </a:moveTo>
                <a:lnTo>
                  <a:pt x="2276660" y="25400"/>
                </a:lnTo>
                <a:lnTo>
                  <a:pt x="227666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6" name="object 1906"/>
          <p:cNvSpPr/>
          <p:nvPr/>
        </p:nvSpPr>
        <p:spPr>
          <a:xfrm>
            <a:off x="1741533" y="2060077"/>
            <a:ext cx="1446609" cy="8931"/>
          </a:xfrm>
          <a:custGeom>
            <a:avLst/>
            <a:gdLst/>
            <a:ahLst/>
            <a:cxnLst/>
            <a:rect l="l" t="t" r="r" b="b"/>
            <a:pathLst>
              <a:path w="2057400" h="12700">
                <a:moveTo>
                  <a:pt x="0" y="12700"/>
                </a:moveTo>
                <a:lnTo>
                  <a:pt x="2057223" y="12700"/>
                </a:lnTo>
                <a:lnTo>
                  <a:pt x="20572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7" name="object 1907"/>
          <p:cNvSpPr/>
          <p:nvPr/>
        </p:nvSpPr>
        <p:spPr>
          <a:xfrm>
            <a:off x="1741492" y="2051149"/>
            <a:ext cx="655886" cy="8931"/>
          </a:xfrm>
          <a:custGeom>
            <a:avLst/>
            <a:gdLst/>
            <a:ahLst/>
            <a:cxnLst/>
            <a:rect l="l" t="t" r="r" b="b"/>
            <a:pathLst>
              <a:path w="932814" h="12700">
                <a:moveTo>
                  <a:pt x="0" y="12700"/>
                </a:moveTo>
                <a:lnTo>
                  <a:pt x="932613" y="12700"/>
                </a:lnTo>
                <a:lnTo>
                  <a:pt x="9326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8" name="object 1908"/>
          <p:cNvSpPr/>
          <p:nvPr/>
        </p:nvSpPr>
        <p:spPr>
          <a:xfrm>
            <a:off x="1741525" y="2033293"/>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09" name="object 1909"/>
          <p:cNvSpPr/>
          <p:nvPr/>
        </p:nvSpPr>
        <p:spPr>
          <a:xfrm>
            <a:off x="3631572" y="2149376"/>
            <a:ext cx="1041648" cy="26789"/>
          </a:xfrm>
          <a:custGeom>
            <a:avLst/>
            <a:gdLst/>
            <a:ahLst/>
            <a:cxnLst/>
            <a:rect l="l" t="t" r="r" b="b"/>
            <a:pathLst>
              <a:path w="1481454" h="38100">
                <a:moveTo>
                  <a:pt x="0" y="38100"/>
                </a:moveTo>
                <a:lnTo>
                  <a:pt x="1481197" y="38100"/>
                </a:lnTo>
                <a:lnTo>
                  <a:pt x="148119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0" name="object 1910"/>
          <p:cNvSpPr/>
          <p:nvPr/>
        </p:nvSpPr>
        <p:spPr>
          <a:xfrm>
            <a:off x="3641214" y="2122592"/>
            <a:ext cx="1031825" cy="26789"/>
          </a:xfrm>
          <a:custGeom>
            <a:avLst/>
            <a:gdLst/>
            <a:ahLst/>
            <a:cxnLst/>
            <a:rect l="l" t="t" r="r" b="b"/>
            <a:pathLst>
              <a:path w="1467484" h="38100">
                <a:moveTo>
                  <a:pt x="0" y="38100"/>
                </a:moveTo>
                <a:lnTo>
                  <a:pt x="1467495" y="38100"/>
                </a:lnTo>
                <a:lnTo>
                  <a:pt x="146749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1" name="object 1911"/>
          <p:cNvSpPr/>
          <p:nvPr/>
        </p:nvSpPr>
        <p:spPr>
          <a:xfrm>
            <a:off x="3641212" y="2113657"/>
            <a:ext cx="1022449" cy="8931"/>
          </a:xfrm>
          <a:custGeom>
            <a:avLst/>
            <a:gdLst/>
            <a:ahLst/>
            <a:cxnLst/>
            <a:rect l="l" t="t" r="r" b="b"/>
            <a:pathLst>
              <a:path w="1454150" h="12700">
                <a:moveTo>
                  <a:pt x="0" y="12700"/>
                </a:moveTo>
                <a:lnTo>
                  <a:pt x="1453775" y="12700"/>
                </a:lnTo>
                <a:lnTo>
                  <a:pt x="145377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2" name="object 1912"/>
          <p:cNvSpPr/>
          <p:nvPr/>
        </p:nvSpPr>
        <p:spPr>
          <a:xfrm>
            <a:off x="3641236" y="2095801"/>
            <a:ext cx="1012627" cy="17859"/>
          </a:xfrm>
          <a:custGeom>
            <a:avLst/>
            <a:gdLst/>
            <a:ahLst/>
            <a:cxnLst/>
            <a:rect l="l" t="t" r="r" b="b"/>
            <a:pathLst>
              <a:path w="1440179" h="25400">
                <a:moveTo>
                  <a:pt x="0" y="25400"/>
                </a:moveTo>
                <a:lnTo>
                  <a:pt x="1440054" y="25400"/>
                </a:lnTo>
                <a:lnTo>
                  <a:pt x="144005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3" name="object 1913"/>
          <p:cNvSpPr/>
          <p:nvPr/>
        </p:nvSpPr>
        <p:spPr>
          <a:xfrm>
            <a:off x="3641206" y="2069012"/>
            <a:ext cx="1003250" cy="26789"/>
          </a:xfrm>
          <a:custGeom>
            <a:avLst/>
            <a:gdLst/>
            <a:ahLst/>
            <a:cxnLst/>
            <a:rect l="l" t="t" r="r" b="b"/>
            <a:pathLst>
              <a:path w="1426845" h="38100">
                <a:moveTo>
                  <a:pt x="0" y="38100"/>
                </a:moveTo>
                <a:lnTo>
                  <a:pt x="1426352" y="38100"/>
                </a:lnTo>
                <a:lnTo>
                  <a:pt x="142635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4" name="object 1914"/>
          <p:cNvSpPr/>
          <p:nvPr/>
        </p:nvSpPr>
        <p:spPr>
          <a:xfrm>
            <a:off x="3641247" y="1952925"/>
            <a:ext cx="106263" cy="17859"/>
          </a:xfrm>
          <a:custGeom>
            <a:avLst/>
            <a:gdLst/>
            <a:ahLst/>
            <a:cxnLst/>
            <a:rect l="l" t="t" r="r" b="b"/>
            <a:pathLst>
              <a:path w="151129" h="25400">
                <a:moveTo>
                  <a:pt x="0" y="25400"/>
                </a:moveTo>
                <a:lnTo>
                  <a:pt x="150870" y="25400"/>
                </a:lnTo>
                <a:lnTo>
                  <a:pt x="15087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5" name="object 1915"/>
          <p:cNvSpPr/>
          <p:nvPr/>
        </p:nvSpPr>
        <p:spPr>
          <a:xfrm>
            <a:off x="3650879" y="182790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6" name="object 1916"/>
          <p:cNvSpPr/>
          <p:nvPr/>
        </p:nvSpPr>
        <p:spPr>
          <a:xfrm>
            <a:off x="3824495" y="2033672"/>
            <a:ext cx="819745" cy="35719"/>
          </a:xfrm>
          <a:custGeom>
            <a:avLst/>
            <a:gdLst/>
            <a:ahLst/>
            <a:cxnLst/>
            <a:rect l="l" t="t" r="r" b="b"/>
            <a:pathLst>
              <a:path w="1165859" h="50800">
                <a:moveTo>
                  <a:pt x="0" y="50800"/>
                </a:moveTo>
                <a:lnTo>
                  <a:pt x="1165771" y="50800"/>
                </a:lnTo>
                <a:lnTo>
                  <a:pt x="116577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7" name="object 1917"/>
          <p:cNvSpPr/>
          <p:nvPr/>
        </p:nvSpPr>
        <p:spPr>
          <a:xfrm>
            <a:off x="1471489" y="2042221"/>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8" name="object 1918"/>
          <p:cNvSpPr/>
          <p:nvPr/>
        </p:nvSpPr>
        <p:spPr>
          <a:xfrm>
            <a:off x="1481132" y="2033289"/>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19" name="object 1919"/>
          <p:cNvSpPr/>
          <p:nvPr/>
        </p:nvSpPr>
        <p:spPr>
          <a:xfrm>
            <a:off x="1490775" y="2024361"/>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0" name="object 1920"/>
          <p:cNvSpPr/>
          <p:nvPr/>
        </p:nvSpPr>
        <p:spPr>
          <a:xfrm>
            <a:off x="1490802" y="2006501"/>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1" name="object 1921"/>
          <p:cNvSpPr/>
          <p:nvPr/>
        </p:nvSpPr>
        <p:spPr>
          <a:xfrm>
            <a:off x="1500423" y="1988642"/>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2" name="object 1922"/>
          <p:cNvSpPr/>
          <p:nvPr/>
        </p:nvSpPr>
        <p:spPr>
          <a:xfrm>
            <a:off x="1500446" y="1943992"/>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3" name="object 1923"/>
          <p:cNvSpPr/>
          <p:nvPr/>
        </p:nvSpPr>
        <p:spPr>
          <a:xfrm>
            <a:off x="2406882" y="2051493"/>
            <a:ext cx="781348" cy="8931"/>
          </a:xfrm>
          <a:custGeom>
            <a:avLst/>
            <a:gdLst/>
            <a:ahLst/>
            <a:cxnLst/>
            <a:rect l="l" t="t" r="r" b="b"/>
            <a:pathLst>
              <a:path w="1111250" h="12700">
                <a:moveTo>
                  <a:pt x="0" y="12700"/>
                </a:moveTo>
                <a:lnTo>
                  <a:pt x="1110890" y="12700"/>
                </a:lnTo>
                <a:lnTo>
                  <a:pt x="111089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4" name="object 1924"/>
          <p:cNvSpPr/>
          <p:nvPr/>
        </p:nvSpPr>
        <p:spPr>
          <a:xfrm>
            <a:off x="1760819" y="20336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5" name="object 1925"/>
          <p:cNvSpPr/>
          <p:nvPr/>
        </p:nvSpPr>
        <p:spPr>
          <a:xfrm>
            <a:off x="1789739" y="2033637"/>
            <a:ext cx="607665" cy="17859"/>
          </a:xfrm>
          <a:custGeom>
            <a:avLst/>
            <a:gdLst/>
            <a:ahLst/>
            <a:cxnLst/>
            <a:rect l="l" t="t" r="r" b="b"/>
            <a:pathLst>
              <a:path w="864235" h="25400">
                <a:moveTo>
                  <a:pt x="0" y="25400"/>
                </a:moveTo>
                <a:lnTo>
                  <a:pt x="864029" y="25400"/>
                </a:lnTo>
                <a:lnTo>
                  <a:pt x="8640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6" name="object 1926"/>
          <p:cNvSpPr/>
          <p:nvPr/>
        </p:nvSpPr>
        <p:spPr>
          <a:xfrm>
            <a:off x="2416567" y="204256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7" name="object 1927"/>
          <p:cNvSpPr/>
          <p:nvPr/>
        </p:nvSpPr>
        <p:spPr>
          <a:xfrm>
            <a:off x="2435812" y="2042220"/>
            <a:ext cx="742950" cy="8931"/>
          </a:xfrm>
          <a:custGeom>
            <a:avLst/>
            <a:gdLst/>
            <a:ahLst/>
            <a:cxnLst/>
            <a:rect l="l" t="t" r="r" b="b"/>
            <a:pathLst>
              <a:path w="1056639" h="12700">
                <a:moveTo>
                  <a:pt x="0" y="12700"/>
                </a:moveTo>
                <a:lnTo>
                  <a:pt x="1056043" y="12700"/>
                </a:lnTo>
                <a:lnTo>
                  <a:pt x="105604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8" name="object 1928"/>
          <p:cNvSpPr/>
          <p:nvPr/>
        </p:nvSpPr>
        <p:spPr>
          <a:xfrm>
            <a:off x="2435845" y="2024361"/>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29" name="object 1929"/>
          <p:cNvSpPr/>
          <p:nvPr/>
        </p:nvSpPr>
        <p:spPr>
          <a:xfrm>
            <a:off x="2474388" y="1970781"/>
            <a:ext cx="694730" cy="8931"/>
          </a:xfrm>
          <a:custGeom>
            <a:avLst/>
            <a:gdLst/>
            <a:ahLst/>
            <a:cxnLst/>
            <a:rect l="l" t="t" r="r" b="b"/>
            <a:pathLst>
              <a:path w="988060" h="12700">
                <a:moveTo>
                  <a:pt x="0" y="12700"/>
                </a:moveTo>
                <a:lnTo>
                  <a:pt x="987459" y="12700"/>
                </a:lnTo>
                <a:lnTo>
                  <a:pt x="98745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0" name="object 1930"/>
          <p:cNvSpPr/>
          <p:nvPr/>
        </p:nvSpPr>
        <p:spPr>
          <a:xfrm>
            <a:off x="2484055" y="1952925"/>
            <a:ext cx="684907" cy="17859"/>
          </a:xfrm>
          <a:custGeom>
            <a:avLst/>
            <a:gdLst/>
            <a:ahLst/>
            <a:cxnLst/>
            <a:rect l="l" t="t" r="r" b="b"/>
            <a:pathLst>
              <a:path w="974089" h="25400">
                <a:moveTo>
                  <a:pt x="0" y="25400"/>
                </a:moveTo>
                <a:lnTo>
                  <a:pt x="973757" y="25400"/>
                </a:lnTo>
                <a:lnTo>
                  <a:pt x="97375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1" name="object 1931"/>
          <p:cNvSpPr/>
          <p:nvPr/>
        </p:nvSpPr>
        <p:spPr>
          <a:xfrm>
            <a:off x="2484023" y="1917252"/>
            <a:ext cx="675084" cy="35719"/>
          </a:xfrm>
          <a:custGeom>
            <a:avLst/>
            <a:gdLst/>
            <a:ahLst/>
            <a:cxnLst/>
            <a:rect l="l" t="t" r="r" b="b"/>
            <a:pathLst>
              <a:path w="960120" h="50800">
                <a:moveTo>
                  <a:pt x="0" y="50800"/>
                </a:moveTo>
                <a:lnTo>
                  <a:pt x="960036" y="50800"/>
                </a:lnTo>
                <a:lnTo>
                  <a:pt x="96003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2" name="object 1932"/>
          <p:cNvSpPr/>
          <p:nvPr/>
        </p:nvSpPr>
        <p:spPr>
          <a:xfrm>
            <a:off x="2493684" y="1818977"/>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3" name="object 1933"/>
          <p:cNvSpPr/>
          <p:nvPr/>
        </p:nvSpPr>
        <p:spPr>
          <a:xfrm>
            <a:off x="1423283" y="2015777"/>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4" name="object 1934"/>
          <p:cNvSpPr/>
          <p:nvPr/>
        </p:nvSpPr>
        <p:spPr>
          <a:xfrm>
            <a:off x="1799366" y="2015777"/>
            <a:ext cx="588466" cy="17859"/>
          </a:xfrm>
          <a:custGeom>
            <a:avLst/>
            <a:gdLst/>
            <a:ahLst/>
            <a:cxnLst/>
            <a:rect l="l" t="t" r="r" b="b"/>
            <a:pathLst>
              <a:path w="836929" h="25400">
                <a:moveTo>
                  <a:pt x="0" y="25400"/>
                </a:moveTo>
                <a:lnTo>
                  <a:pt x="836587" y="25400"/>
                </a:lnTo>
                <a:lnTo>
                  <a:pt x="8365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5" name="object 1935"/>
          <p:cNvSpPr/>
          <p:nvPr/>
        </p:nvSpPr>
        <p:spPr>
          <a:xfrm>
            <a:off x="3834074" y="1997596"/>
            <a:ext cx="800546" cy="35719"/>
          </a:xfrm>
          <a:custGeom>
            <a:avLst/>
            <a:gdLst/>
            <a:ahLst/>
            <a:cxnLst/>
            <a:rect l="l" t="t" r="r" b="b"/>
            <a:pathLst>
              <a:path w="1138554" h="50800">
                <a:moveTo>
                  <a:pt x="0" y="50800"/>
                </a:moveTo>
                <a:lnTo>
                  <a:pt x="1138331" y="50800"/>
                </a:lnTo>
                <a:lnTo>
                  <a:pt x="113833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6" name="object 1936"/>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7" name="object 1937"/>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8" name="object 1938"/>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39" name="object 1939"/>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0" name="object 1940"/>
          <p:cNvSpPr/>
          <p:nvPr/>
        </p:nvSpPr>
        <p:spPr>
          <a:xfrm>
            <a:off x="3872716" y="1836840"/>
            <a:ext cx="723305" cy="17859"/>
          </a:xfrm>
          <a:custGeom>
            <a:avLst/>
            <a:gdLst/>
            <a:ahLst/>
            <a:cxnLst/>
            <a:rect l="l" t="t" r="r" b="b"/>
            <a:pathLst>
              <a:path w="1028700" h="25400">
                <a:moveTo>
                  <a:pt x="0" y="25400"/>
                </a:moveTo>
                <a:lnTo>
                  <a:pt x="1028603" y="25400"/>
                </a:lnTo>
                <a:lnTo>
                  <a:pt x="102860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1" name="object 1941"/>
          <p:cNvSpPr/>
          <p:nvPr/>
        </p:nvSpPr>
        <p:spPr>
          <a:xfrm>
            <a:off x="3872677" y="182790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2" name="object 1942"/>
          <p:cNvSpPr/>
          <p:nvPr/>
        </p:nvSpPr>
        <p:spPr>
          <a:xfrm>
            <a:off x="4885220" y="2015433"/>
            <a:ext cx="192881" cy="17859"/>
          </a:xfrm>
          <a:custGeom>
            <a:avLst/>
            <a:gdLst/>
            <a:ahLst/>
            <a:cxnLst/>
            <a:rect l="l" t="t" r="r" b="b"/>
            <a:pathLst>
              <a:path w="274320" h="25400">
                <a:moveTo>
                  <a:pt x="0" y="25400"/>
                </a:moveTo>
                <a:lnTo>
                  <a:pt x="274300" y="25400"/>
                </a:lnTo>
                <a:lnTo>
                  <a:pt x="27430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3" name="object 1943"/>
          <p:cNvSpPr/>
          <p:nvPr/>
        </p:nvSpPr>
        <p:spPr>
          <a:xfrm>
            <a:off x="4971993" y="1836844"/>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4" name="object 1944"/>
          <p:cNvSpPr/>
          <p:nvPr/>
        </p:nvSpPr>
        <p:spPr>
          <a:xfrm>
            <a:off x="4971978" y="18279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5" name="object 1945"/>
          <p:cNvSpPr/>
          <p:nvPr/>
        </p:nvSpPr>
        <p:spPr>
          <a:xfrm>
            <a:off x="1404023" y="201577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6" name="object 1946"/>
          <p:cNvSpPr/>
          <p:nvPr/>
        </p:nvSpPr>
        <p:spPr>
          <a:xfrm>
            <a:off x="1635479" y="2006845"/>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7" name="object 1947"/>
          <p:cNvSpPr/>
          <p:nvPr/>
        </p:nvSpPr>
        <p:spPr>
          <a:xfrm>
            <a:off x="1432941" y="1971125"/>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8" name="object 1948"/>
          <p:cNvSpPr/>
          <p:nvPr/>
        </p:nvSpPr>
        <p:spPr>
          <a:xfrm>
            <a:off x="1808997" y="1997917"/>
            <a:ext cx="569268" cy="17859"/>
          </a:xfrm>
          <a:custGeom>
            <a:avLst/>
            <a:gdLst/>
            <a:ahLst/>
            <a:cxnLst/>
            <a:rect l="l" t="t" r="r" b="b"/>
            <a:pathLst>
              <a:path w="809625" h="25400">
                <a:moveTo>
                  <a:pt x="0" y="25400"/>
                </a:moveTo>
                <a:lnTo>
                  <a:pt x="809183" y="25400"/>
                </a:lnTo>
                <a:lnTo>
                  <a:pt x="80918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49" name="object 1949"/>
          <p:cNvSpPr/>
          <p:nvPr/>
        </p:nvSpPr>
        <p:spPr>
          <a:xfrm>
            <a:off x="1828293" y="1979717"/>
            <a:ext cx="540246" cy="17859"/>
          </a:xfrm>
          <a:custGeom>
            <a:avLst/>
            <a:gdLst/>
            <a:ahLst/>
            <a:cxnLst/>
            <a:rect l="l" t="t" r="r" b="b"/>
            <a:pathLst>
              <a:path w="768350" h="25400">
                <a:moveTo>
                  <a:pt x="0" y="25400"/>
                </a:moveTo>
                <a:lnTo>
                  <a:pt x="768022" y="25400"/>
                </a:lnTo>
                <a:lnTo>
                  <a:pt x="76802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0" name="object 1950"/>
          <p:cNvSpPr/>
          <p:nvPr/>
        </p:nvSpPr>
        <p:spPr>
          <a:xfrm>
            <a:off x="1828325" y="19707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1" name="object 1951"/>
          <p:cNvSpPr/>
          <p:nvPr/>
        </p:nvSpPr>
        <p:spPr>
          <a:xfrm>
            <a:off x="1828292" y="1961853"/>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2" name="object 1952"/>
          <p:cNvSpPr/>
          <p:nvPr/>
        </p:nvSpPr>
        <p:spPr>
          <a:xfrm>
            <a:off x="1828312" y="1952921"/>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3" name="object 1953"/>
          <p:cNvSpPr/>
          <p:nvPr/>
        </p:nvSpPr>
        <p:spPr>
          <a:xfrm>
            <a:off x="1519718" y="1979710"/>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4" name="object 1954"/>
          <p:cNvSpPr/>
          <p:nvPr/>
        </p:nvSpPr>
        <p:spPr>
          <a:xfrm>
            <a:off x="1529388" y="1970781"/>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5" name="object 1955"/>
          <p:cNvSpPr/>
          <p:nvPr/>
        </p:nvSpPr>
        <p:spPr>
          <a:xfrm>
            <a:off x="1538991" y="1961853"/>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6" name="object 1956"/>
          <p:cNvSpPr/>
          <p:nvPr/>
        </p:nvSpPr>
        <p:spPr>
          <a:xfrm>
            <a:off x="1616161" y="1943997"/>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7" name="object 1957"/>
          <p:cNvSpPr/>
          <p:nvPr/>
        </p:nvSpPr>
        <p:spPr>
          <a:xfrm>
            <a:off x="1895852" y="1952924"/>
            <a:ext cx="472827" cy="26789"/>
          </a:xfrm>
          <a:custGeom>
            <a:avLst/>
            <a:gdLst/>
            <a:ahLst/>
            <a:cxnLst/>
            <a:rect l="l" t="t" r="r" b="b"/>
            <a:pathLst>
              <a:path w="672464" h="38100">
                <a:moveTo>
                  <a:pt x="0" y="38100"/>
                </a:moveTo>
                <a:lnTo>
                  <a:pt x="672033" y="38100"/>
                </a:lnTo>
                <a:lnTo>
                  <a:pt x="67203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8" name="object 1958"/>
          <p:cNvSpPr/>
          <p:nvPr/>
        </p:nvSpPr>
        <p:spPr>
          <a:xfrm>
            <a:off x="1895793" y="193506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59" name="object 1959"/>
          <p:cNvSpPr/>
          <p:nvPr/>
        </p:nvSpPr>
        <p:spPr>
          <a:xfrm>
            <a:off x="1895840" y="191720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0" name="object 1960"/>
          <p:cNvSpPr/>
          <p:nvPr/>
        </p:nvSpPr>
        <p:spPr>
          <a:xfrm>
            <a:off x="2455131" y="196220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1" name="object 1961"/>
          <p:cNvSpPr/>
          <p:nvPr/>
        </p:nvSpPr>
        <p:spPr>
          <a:xfrm>
            <a:off x="3756962" y="19618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2" name="object 1962"/>
          <p:cNvSpPr/>
          <p:nvPr/>
        </p:nvSpPr>
        <p:spPr>
          <a:xfrm>
            <a:off x="3756937" y="195292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3" name="object 1963"/>
          <p:cNvSpPr/>
          <p:nvPr/>
        </p:nvSpPr>
        <p:spPr>
          <a:xfrm>
            <a:off x="3766584" y="193506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4" name="object 1964"/>
          <p:cNvSpPr/>
          <p:nvPr/>
        </p:nvSpPr>
        <p:spPr>
          <a:xfrm>
            <a:off x="3766595" y="1899395"/>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5" name="object 1965"/>
          <p:cNvSpPr/>
          <p:nvPr/>
        </p:nvSpPr>
        <p:spPr>
          <a:xfrm>
            <a:off x="1548669" y="1952921"/>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6" name="object 1966"/>
          <p:cNvSpPr/>
          <p:nvPr/>
        </p:nvSpPr>
        <p:spPr>
          <a:xfrm>
            <a:off x="1596879" y="194399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7" name="object 1967"/>
          <p:cNvSpPr/>
          <p:nvPr/>
        </p:nvSpPr>
        <p:spPr>
          <a:xfrm>
            <a:off x="1847594" y="195326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68" name="object 1968"/>
          <p:cNvSpPr/>
          <p:nvPr/>
        </p:nvSpPr>
        <p:spPr>
          <a:xfrm>
            <a:off x="3805145" y="1845795"/>
            <a:ext cx="0" cy="116087"/>
          </a:xfrm>
          <a:custGeom>
            <a:avLst/>
            <a:gdLst/>
            <a:ahLst/>
            <a:cxnLst/>
            <a:rect l="l" t="t" r="r" b="b"/>
            <a:pathLst>
              <a:path h="165100">
                <a:moveTo>
                  <a:pt x="0" y="0"/>
                </a:moveTo>
                <a:lnTo>
                  <a:pt x="0" y="165100"/>
                </a:lnTo>
              </a:path>
            </a:pathLst>
          </a:custGeom>
          <a:solidFill>
            <a:srgbClr val="FFFFFF"/>
          </a:solidFill>
        </p:spPr>
        <p:txBody>
          <a:bodyPr wrap="square" lIns="0" tIns="0" rIns="0" bIns="0" rtlCol="0"/>
          <a:lstStyle/>
          <a:p>
            <a:pPr defTabSz="641482"/>
            <a:endParaRPr smtClean="0">
              <a:solidFill>
                <a:prstClr val="black"/>
              </a:solidFill>
            </a:endParaRPr>
          </a:p>
        </p:txBody>
      </p:sp>
      <p:sp>
        <p:nvSpPr>
          <p:cNvPr id="1969" name="object 1969"/>
          <p:cNvSpPr/>
          <p:nvPr/>
        </p:nvSpPr>
        <p:spPr>
          <a:xfrm>
            <a:off x="1567927" y="1943993"/>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0" name="object 1970"/>
          <p:cNvSpPr/>
          <p:nvPr/>
        </p:nvSpPr>
        <p:spPr>
          <a:xfrm>
            <a:off x="1567951" y="1917204"/>
            <a:ext cx="9823" cy="26789"/>
          </a:xfrm>
          <a:custGeom>
            <a:avLst/>
            <a:gdLst/>
            <a:ahLst/>
            <a:cxnLst/>
            <a:rect l="l" t="t" r="r" b="b"/>
            <a:pathLst>
              <a:path w="13969" h="38100">
                <a:moveTo>
                  <a:pt x="0" y="38100"/>
                </a:moveTo>
                <a:lnTo>
                  <a:pt x="13716" y="38100"/>
                </a:lnTo>
                <a:lnTo>
                  <a:pt x="1371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1" name="object 1971"/>
          <p:cNvSpPr/>
          <p:nvPr/>
        </p:nvSpPr>
        <p:spPr>
          <a:xfrm>
            <a:off x="1924794" y="1935065"/>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2" name="object 1972"/>
          <p:cNvSpPr/>
          <p:nvPr/>
        </p:nvSpPr>
        <p:spPr>
          <a:xfrm>
            <a:off x="1924727" y="1926133"/>
            <a:ext cx="414784" cy="8931"/>
          </a:xfrm>
          <a:custGeom>
            <a:avLst/>
            <a:gdLst/>
            <a:ahLst/>
            <a:cxnLst/>
            <a:rect l="l" t="t" r="r" b="b"/>
            <a:pathLst>
              <a:path w="589914" h="12700">
                <a:moveTo>
                  <a:pt x="0" y="12700"/>
                </a:moveTo>
                <a:lnTo>
                  <a:pt x="589727" y="12700"/>
                </a:lnTo>
                <a:lnTo>
                  <a:pt x="58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3" name="object 1973"/>
          <p:cNvSpPr/>
          <p:nvPr/>
        </p:nvSpPr>
        <p:spPr>
          <a:xfrm>
            <a:off x="1924758" y="1836844"/>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4" name="object 1974"/>
          <p:cNvSpPr/>
          <p:nvPr/>
        </p:nvSpPr>
        <p:spPr>
          <a:xfrm>
            <a:off x="1924726" y="1827905"/>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5" name="object 1975"/>
          <p:cNvSpPr/>
          <p:nvPr/>
        </p:nvSpPr>
        <p:spPr>
          <a:xfrm>
            <a:off x="1934394" y="1810049"/>
            <a:ext cx="38843" cy="17859"/>
          </a:xfrm>
          <a:custGeom>
            <a:avLst/>
            <a:gdLst/>
            <a:ahLst/>
            <a:cxnLst/>
            <a:rect l="l" t="t" r="r" b="b"/>
            <a:pathLst>
              <a:path w="55244" h="25400">
                <a:moveTo>
                  <a:pt x="0" y="25400"/>
                </a:moveTo>
                <a:lnTo>
                  <a:pt x="54864" y="25400"/>
                </a:lnTo>
                <a:lnTo>
                  <a:pt x="54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6" name="object 1976"/>
          <p:cNvSpPr/>
          <p:nvPr/>
        </p:nvSpPr>
        <p:spPr>
          <a:xfrm>
            <a:off x="2358698" y="1935406"/>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7" name="object 1977"/>
          <p:cNvSpPr/>
          <p:nvPr/>
        </p:nvSpPr>
        <p:spPr>
          <a:xfrm>
            <a:off x="2021167" y="191720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8" name="object 1978"/>
          <p:cNvSpPr/>
          <p:nvPr/>
        </p:nvSpPr>
        <p:spPr>
          <a:xfrm>
            <a:off x="2030837" y="1899345"/>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79" name="object 1979"/>
          <p:cNvSpPr/>
          <p:nvPr/>
        </p:nvSpPr>
        <p:spPr>
          <a:xfrm>
            <a:off x="2050076" y="1854696"/>
            <a:ext cx="279946" cy="26789"/>
          </a:xfrm>
          <a:custGeom>
            <a:avLst/>
            <a:gdLst/>
            <a:ahLst/>
            <a:cxnLst/>
            <a:rect l="l" t="t" r="r" b="b"/>
            <a:pathLst>
              <a:path w="398145" h="38100">
                <a:moveTo>
                  <a:pt x="0" y="38100"/>
                </a:moveTo>
                <a:lnTo>
                  <a:pt x="397732" y="38100"/>
                </a:lnTo>
                <a:lnTo>
                  <a:pt x="39773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0" name="object 1980"/>
          <p:cNvSpPr/>
          <p:nvPr/>
        </p:nvSpPr>
        <p:spPr>
          <a:xfrm>
            <a:off x="2059771" y="1845765"/>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1" name="object 1981"/>
          <p:cNvSpPr/>
          <p:nvPr/>
        </p:nvSpPr>
        <p:spPr>
          <a:xfrm>
            <a:off x="2059755"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2" name="object 1982"/>
          <p:cNvSpPr/>
          <p:nvPr/>
        </p:nvSpPr>
        <p:spPr>
          <a:xfrm>
            <a:off x="1278662" y="1881520"/>
            <a:ext cx="58043" cy="35719"/>
          </a:xfrm>
          <a:custGeom>
            <a:avLst/>
            <a:gdLst/>
            <a:ahLst/>
            <a:cxnLst/>
            <a:rect l="l" t="t" r="r" b="b"/>
            <a:pathLst>
              <a:path w="82550" h="50800">
                <a:moveTo>
                  <a:pt x="0" y="50800"/>
                </a:moveTo>
                <a:lnTo>
                  <a:pt x="82288" y="50800"/>
                </a:lnTo>
                <a:lnTo>
                  <a:pt x="82288"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3" name="object 1983"/>
          <p:cNvSpPr/>
          <p:nvPr/>
        </p:nvSpPr>
        <p:spPr>
          <a:xfrm>
            <a:off x="1278638" y="1854696"/>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4" name="object 1984"/>
          <p:cNvSpPr/>
          <p:nvPr/>
        </p:nvSpPr>
        <p:spPr>
          <a:xfrm>
            <a:off x="1278649" y="1845765"/>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5" name="object 1985"/>
          <p:cNvSpPr/>
          <p:nvPr/>
        </p:nvSpPr>
        <p:spPr>
          <a:xfrm>
            <a:off x="1346126" y="1899689"/>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6" name="object 1986"/>
          <p:cNvSpPr/>
          <p:nvPr/>
        </p:nvSpPr>
        <p:spPr>
          <a:xfrm>
            <a:off x="1240086" y="189934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7" name="object 1987"/>
          <p:cNvSpPr/>
          <p:nvPr/>
        </p:nvSpPr>
        <p:spPr>
          <a:xfrm>
            <a:off x="1240061" y="1881486"/>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8" name="object 1988"/>
          <p:cNvSpPr/>
          <p:nvPr/>
        </p:nvSpPr>
        <p:spPr>
          <a:xfrm>
            <a:off x="1249731" y="1872554"/>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89" name="object 1989"/>
          <p:cNvSpPr/>
          <p:nvPr/>
        </p:nvSpPr>
        <p:spPr>
          <a:xfrm>
            <a:off x="1201486" y="189075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0" name="object 1990"/>
          <p:cNvSpPr/>
          <p:nvPr/>
        </p:nvSpPr>
        <p:spPr>
          <a:xfrm>
            <a:off x="1355778" y="18904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1" name="object 1991"/>
          <p:cNvSpPr/>
          <p:nvPr/>
        </p:nvSpPr>
        <p:spPr>
          <a:xfrm>
            <a:off x="1365425"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2" name="object 1992"/>
          <p:cNvSpPr/>
          <p:nvPr/>
        </p:nvSpPr>
        <p:spPr>
          <a:xfrm>
            <a:off x="1317202" y="1872897"/>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3" name="object 1993"/>
          <p:cNvSpPr/>
          <p:nvPr/>
        </p:nvSpPr>
        <p:spPr>
          <a:xfrm>
            <a:off x="3843782" y="1828253"/>
            <a:ext cx="9823" cy="53579"/>
          </a:xfrm>
          <a:custGeom>
            <a:avLst/>
            <a:gdLst/>
            <a:ahLst/>
            <a:cxnLst/>
            <a:rect l="l" t="t" r="r" b="b"/>
            <a:pathLst>
              <a:path w="13970" h="76200">
                <a:moveTo>
                  <a:pt x="0" y="76200"/>
                </a:moveTo>
                <a:lnTo>
                  <a:pt x="13719" y="76200"/>
                </a:lnTo>
                <a:lnTo>
                  <a:pt x="13719"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4" name="object 1994"/>
          <p:cNvSpPr/>
          <p:nvPr/>
        </p:nvSpPr>
        <p:spPr>
          <a:xfrm>
            <a:off x="5290207" y="1836864"/>
            <a:ext cx="617488" cy="35719"/>
          </a:xfrm>
          <a:custGeom>
            <a:avLst/>
            <a:gdLst/>
            <a:ahLst/>
            <a:cxnLst/>
            <a:rect l="l" t="t" r="r" b="b"/>
            <a:pathLst>
              <a:path w="878204" h="50800">
                <a:moveTo>
                  <a:pt x="0" y="50800"/>
                </a:moveTo>
                <a:lnTo>
                  <a:pt x="877731" y="50800"/>
                </a:lnTo>
                <a:lnTo>
                  <a:pt x="87773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5" name="object 1995"/>
          <p:cNvSpPr/>
          <p:nvPr/>
        </p:nvSpPr>
        <p:spPr>
          <a:xfrm>
            <a:off x="5290249" y="182790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6" name="object 1996"/>
          <p:cNvSpPr/>
          <p:nvPr/>
        </p:nvSpPr>
        <p:spPr>
          <a:xfrm>
            <a:off x="2001909" y="185503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7" name="object 1997"/>
          <p:cNvSpPr/>
          <p:nvPr/>
        </p:nvSpPr>
        <p:spPr>
          <a:xfrm>
            <a:off x="4904498" y="1836844"/>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8" name="object 1998"/>
          <p:cNvSpPr/>
          <p:nvPr/>
        </p:nvSpPr>
        <p:spPr>
          <a:xfrm>
            <a:off x="4904501" y="1827905"/>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1999" name="object 1999"/>
          <p:cNvSpPr/>
          <p:nvPr/>
        </p:nvSpPr>
        <p:spPr>
          <a:xfrm>
            <a:off x="2079073" y="1827909"/>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0" name="object 2000"/>
          <p:cNvSpPr/>
          <p:nvPr/>
        </p:nvSpPr>
        <p:spPr>
          <a:xfrm>
            <a:off x="2079015" y="1818977"/>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1" name="object 2001"/>
          <p:cNvSpPr/>
          <p:nvPr/>
        </p:nvSpPr>
        <p:spPr>
          <a:xfrm>
            <a:off x="2127228" y="183683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2" name="object 2002"/>
          <p:cNvSpPr/>
          <p:nvPr/>
        </p:nvSpPr>
        <p:spPr>
          <a:xfrm>
            <a:off x="2127295" y="1827905"/>
            <a:ext cx="192881" cy="8931"/>
          </a:xfrm>
          <a:custGeom>
            <a:avLst/>
            <a:gdLst/>
            <a:ahLst/>
            <a:cxnLst/>
            <a:rect l="l" t="t" r="r" b="b"/>
            <a:pathLst>
              <a:path w="274320" h="12700">
                <a:moveTo>
                  <a:pt x="0" y="12700"/>
                </a:moveTo>
                <a:lnTo>
                  <a:pt x="274300" y="12700"/>
                </a:lnTo>
                <a:lnTo>
                  <a:pt x="2743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3" name="object 2003"/>
          <p:cNvSpPr/>
          <p:nvPr/>
        </p:nvSpPr>
        <p:spPr>
          <a:xfrm>
            <a:off x="3679782" y="1828249"/>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4" name="object 2004"/>
          <p:cNvSpPr/>
          <p:nvPr/>
        </p:nvSpPr>
        <p:spPr>
          <a:xfrm>
            <a:off x="3920901" y="182824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5" name="object 2005"/>
          <p:cNvSpPr/>
          <p:nvPr/>
        </p:nvSpPr>
        <p:spPr>
          <a:xfrm>
            <a:off x="4036637" y="1828249"/>
            <a:ext cx="559445" cy="8931"/>
          </a:xfrm>
          <a:custGeom>
            <a:avLst/>
            <a:gdLst/>
            <a:ahLst/>
            <a:cxnLst/>
            <a:rect l="l" t="t" r="r" b="b"/>
            <a:pathLst>
              <a:path w="795654" h="12700">
                <a:moveTo>
                  <a:pt x="0" y="12700"/>
                </a:moveTo>
                <a:lnTo>
                  <a:pt x="795445" y="12700"/>
                </a:lnTo>
                <a:lnTo>
                  <a:pt x="7954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6" name="object 2006"/>
          <p:cNvSpPr/>
          <p:nvPr/>
        </p:nvSpPr>
        <p:spPr>
          <a:xfrm>
            <a:off x="5010552" y="1828249"/>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7" name="object 2007"/>
          <p:cNvSpPr/>
          <p:nvPr/>
        </p:nvSpPr>
        <p:spPr>
          <a:xfrm>
            <a:off x="5164872" y="18282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8" name="object 2008"/>
          <p:cNvSpPr/>
          <p:nvPr/>
        </p:nvSpPr>
        <p:spPr>
          <a:xfrm>
            <a:off x="5184126" y="1828249"/>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09" name="object 2009"/>
          <p:cNvSpPr/>
          <p:nvPr/>
        </p:nvSpPr>
        <p:spPr>
          <a:xfrm>
            <a:off x="5357720" y="182824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10" name="object 2010"/>
          <p:cNvSpPr/>
          <p:nvPr/>
        </p:nvSpPr>
        <p:spPr>
          <a:xfrm>
            <a:off x="2136925" y="181931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11" name="object 2011"/>
          <p:cNvSpPr/>
          <p:nvPr/>
        </p:nvSpPr>
        <p:spPr>
          <a:xfrm>
            <a:off x="2175486" y="181931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12" name="object 2012"/>
          <p:cNvSpPr/>
          <p:nvPr/>
        </p:nvSpPr>
        <p:spPr>
          <a:xfrm>
            <a:off x="2214062" y="181931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13" name="object 2013"/>
          <p:cNvSpPr/>
          <p:nvPr/>
        </p:nvSpPr>
        <p:spPr>
          <a:xfrm>
            <a:off x="2252591" y="1819318"/>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014" name="object 2014"/>
          <p:cNvSpPr/>
          <p:nvPr/>
        </p:nvSpPr>
        <p:spPr>
          <a:xfrm>
            <a:off x="1085794" y="2586959"/>
            <a:ext cx="4822031" cy="750095"/>
          </a:xfrm>
          <a:custGeom>
            <a:avLst/>
            <a:gdLst/>
            <a:ahLst/>
            <a:cxnLst/>
            <a:rect l="l" t="t" r="r" b="b"/>
            <a:pathLst>
              <a:path w="6858000" h="1066800">
                <a:moveTo>
                  <a:pt x="0" y="1066800"/>
                </a:moveTo>
                <a:lnTo>
                  <a:pt x="6857389" y="1066800"/>
                </a:lnTo>
                <a:lnTo>
                  <a:pt x="6857389" y="0"/>
                </a:lnTo>
                <a:lnTo>
                  <a:pt x="0" y="0"/>
                </a:lnTo>
                <a:lnTo>
                  <a:pt x="0" y="1066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15" name="object 2015"/>
          <p:cNvSpPr/>
          <p:nvPr/>
        </p:nvSpPr>
        <p:spPr>
          <a:xfrm>
            <a:off x="1085782" y="2542283"/>
            <a:ext cx="2438251" cy="44648"/>
          </a:xfrm>
          <a:custGeom>
            <a:avLst/>
            <a:gdLst/>
            <a:ahLst/>
            <a:cxnLst/>
            <a:rect l="l" t="t" r="r" b="b"/>
            <a:pathLst>
              <a:path w="3467735" h="63500">
                <a:moveTo>
                  <a:pt x="0" y="63500"/>
                </a:moveTo>
                <a:lnTo>
                  <a:pt x="3467201" y="63500"/>
                </a:lnTo>
                <a:lnTo>
                  <a:pt x="3467201"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16" name="object 2016"/>
          <p:cNvSpPr/>
          <p:nvPr/>
        </p:nvSpPr>
        <p:spPr>
          <a:xfrm>
            <a:off x="1085782" y="2506615"/>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17" name="object 2017"/>
          <p:cNvSpPr/>
          <p:nvPr/>
        </p:nvSpPr>
        <p:spPr>
          <a:xfrm>
            <a:off x="1085782" y="2488709"/>
            <a:ext cx="2438251" cy="17859"/>
          </a:xfrm>
          <a:custGeom>
            <a:avLst/>
            <a:gdLst/>
            <a:ahLst/>
            <a:cxnLst/>
            <a:rect l="l" t="t" r="r" b="b"/>
            <a:pathLst>
              <a:path w="3467735" h="25400">
                <a:moveTo>
                  <a:pt x="0" y="25400"/>
                </a:moveTo>
                <a:lnTo>
                  <a:pt x="3467201" y="25400"/>
                </a:lnTo>
                <a:lnTo>
                  <a:pt x="346720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18" name="object 2018"/>
          <p:cNvSpPr/>
          <p:nvPr/>
        </p:nvSpPr>
        <p:spPr>
          <a:xfrm>
            <a:off x="1085809" y="2479773"/>
            <a:ext cx="2352973" cy="8931"/>
          </a:xfrm>
          <a:custGeom>
            <a:avLst/>
            <a:gdLst/>
            <a:ahLst/>
            <a:cxnLst/>
            <a:rect l="l" t="t" r="r" b="b"/>
            <a:pathLst>
              <a:path w="3346450" h="12700">
                <a:moveTo>
                  <a:pt x="0" y="12700"/>
                </a:moveTo>
                <a:lnTo>
                  <a:pt x="3346409" y="12700"/>
                </a:lnTo>
                <a:lnTo>
                  <a:pt x="334640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19" name="object 2019"/>
          <p:cNvSpPr/>
          <p:nvPr/>
        </p:nvSpPr>
        <p:spPr>
          <a:xfrm>
            <a:off x="1085760" y="2470845"/>
            <a:ext cx="2343596" cy="8931"/>
          </a:xfrm>
          <a:custGeom>
            <a:avLst/>
            <a:gdLst/>
            <a:ahLst/>
            <a:cxnLst/>
            <a:rect l="l" t="t" r="r" b="b"/>
            <a:pathLst>
              <a:path w="3333115" h="12700">
                <a:moveTo>
                  <a:pt x="0" y="12700"/>
                </a:moveTo>
                <a:lnTo>
                  <a:pt x="3332688" y="12700"/>
                </a:lnTo>
                <a:lnTo>
                  <a:pt x="333268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0" name="object 2020"/>
          <p:cNvSpPr/>
          <p:nvPr/>
        </p:nvSpPr>
        <p:spPr>
          <a:xfrm>
            <a:off x="1085760" y="2452989"/>
            <a:ext cx="2333774" cy="17859"/>
          </a:xfrm>
          <a:custGeom>
            <a:avLst/>
            <a:gdLst/>
            <a:ahLst/>
            <a:cxnLst/>
            <a:rect l="l" t="t" r="r" b="b"/>
            <a:pathLst>
              <a:path w="3319145" h="25400">
                <a:moveTo>
                  <a:pt x="0" y="25400"/>
                </a:moveTo>
                <a:lnTo>
                  <a:pt x="3318986" y="25400"/>
                </a:lnTo>
                <a:lnTo>
                  <a:pt x="3318986"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1" name="object 2021"/>
          <p:cNvSpPr/>
          <p:nvPr/>
        </p:nvSpPr>
        <p:spPr>
          <a:xfrm>
            <a:off x="1085759" y="2444057"/>
            <a:ext cx="2324398" cy="8931"/>
          </a:xfrm>
          <a:custGeom>
            <a:avLst/>
            <a:gdLst/>
            <a:ahLst/>
            <a:cxnLst/>
            <a:rect l="l" t="t" r="r" b="b"/>
            <a:pathLst>
              <a:path w="3305810" h="12700">
                <a:moveTo>
                  <a:pt x="0" y="12700"/>
                </a:moveTo>
                <a:lnTo>
                  <a:pt x="3305265" y="12700"/>
                </a:lnTo>
                <a:lnTo>
                  <a:pt x="330526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2" name="object 2022"/>
          <p:cNvSpPr/>
          <p:nvPr/>
        </p:nvSpPr>
        <p:spPr>
          <a:xfrm>
            <a:off x="1085805" y="2435125"/>
            <a:ext cx="2314575" cy="8931"/>
          </a:xfrm>
          <a:custGeom>
            <a:avLst/>
            <a:gdLst/>
            <a:ahLst/>
            <a:cxnLst/>
            <a:rect l="l" t="t" r="r" b="b"/>
            <a:pathLst>
              <a:path w="3291840" h="12700">
                <a:moveTo>
                  <a:pt x="0" y="12700"/>
                </a:moveTo>
                <a:lnTo>
                  <a:pt x="3291545" y="12700"/>
                </a:lnTo>
                <a:lnTo>
                  <a:pt x="329154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3" name="object 2023"/>
          <p:cNvSpPr/>
          <p:nvPr/>
        </p:nvSpPr>
        <p:spPr>
          <a:xfrm>
            <a:off x="1085760" y="2426197"/>
            <a:ext cx="2295376" cy="8931"/>
          </a:xfrm>
          <a:custGeom>
            <a:avLst/>
            <a:gdLst/>
            <a:ahLst/>
            <a:cxnLst/>
            <a:rect l="l" t="t" r="r" b="b"/>
            <a:pathLst>
              <a:path w="3264535" h="12700">
                <a:moveTo>
                  <a:pt x="0" y="12700"/>
                </a:moveTo>
                <a:lnTo>
                  <a:pt x="3264122" y="12700"/>
                </a:lnTo>
                <a:lnTo>
                  <a:pt x="326412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4" name="object 2024"/>
          <p:cNvSpPr/>
          <p:nvPr/>
        </p:nvSpPr>
        <p:spPr>
          <a:xfrm>
            <a:off x="1085759" y="2417265"/>
            <a:ext cx="2285554" cy="8931"/>
          </a:xfrm>
          <a:custGeom>
            <a:avLst/>
            <a:gdLst/>
            <a:ahLst/>
            <a:cxnLst/>
            <a:rect l="l" t="t" r="r" b="b"/>
            <a:pathLst>
              <a:path w="3250565" h="12700">
                <a:moveTo>
                  <a:pt x="0" y="12700"/>
                </a:moveTo>
                <a:lnTo>
                  <a:pt x="3250401" y="12700"/>
                </a:lnTo>
                <a:lnTo>
                  <a:pt x="325040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5" name="object 2025"/>
          <p:cNvSpPr/>
          <p:nvPr/>
        </p:nvSpPr>
        <p:spPr>
          <a:xfrm>
            <a:off x="1085826" y="2408337"/>
            <a:ext cx="2276177" cy="8931"/>
          </a:xfrm>
          <a:custGeom>
            <a:avLst/>
            <a:gdLst/>
            <a:ahLst/>
            <a:cxnLst/>
            <a:rect l="l" t="t" r="r" b="b"/>
            <a:pathLst>
              <a:path w="3237229" h="12700">
                <a:moveTo>
                  <a:pt x="0" y="12700"/>
                </a:moveTo>
                <a:lnTo>
                  <a:pt x="3236699" y="12700"/>
                </a:lnTo>
                <a:lnTo>
                  <a:pt x="323669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6" name="object 2026"/>
          <p:cNvSpPr/>
          <p:nvPr/>
        </p:nvSpPr>
        <p:spPr>
          <a:xfrm>
            <a:off x="1085811" y="2202985"/>
            <a:ext cx="2266355" cy="205383"/>
          </a:xfrm>
          <a:custGeom>
            <a:avLst/>
            <a:gdLst/>
            <a:ahLst/>
            <a:cxnLst/>
            <a:rect l="l" t="t" r="r" b="b"/>
            <a:pathLst>
              <a:path w="3223260" h="292100">
                <a:moveTo>
                  <a:pt x="0" y="292100"/>
                </a:moveTo>
                <a:lnTo>
                  <a:pt x="3222978" y="292100"/>
                </a:lnTo>
                <a:lnTo>
                  <a:pt x="3222978" y="0"/>
                </a:lnTo>
                <a:lnTo>
                  <a:pt x="0" y="0"/>
                </a:lnTo>
                <a:lnTo>
                  <a:pt x="0" y="292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7" name="object 2027"/>
          <p:cNvSpPr/>
          <p:nvPr/>
        </p:nvSpPr>
        <p:spPr>
          <a:xfrm>
            <a:off x="1085759" y="2194025"/>
            <a:ext cx="2256532" cy="8931"/>
          </a:xfrm>
          <a:custGeom>
            <a:avLst/>
            <a:gdLst/>
            <a:ahLst/>
            <a:cxnLst/>
            <a:rect l="l" t="t" r="r" b="b"/>
            <a:pathLst>
              <a:path w="3209290" h="12700">
                <a:moveTo>
                  <a:pt x="0" y="12700"/>
                </a:moveTo>
                <a:lnTo>
                  <a:pt x="3209258" y="12700"/>
                </a:lnTo>
                <a:lnTo>
                  <a:pt x="320925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8" name="object 2028"/>
          <p:cNvSpPr/>
          <p:nvPr/>
        </p:nvSpPr>
        <p:spPr>
          <a:xfrm>
            <a:off x="1085772" y="2176169"/>
            <a:ext cx="598289" cy="17859"/>
          </a:xfrm>
          <a:custGeom>
            <a:avLst/>
            <a:gdLst/>
            <a:ahLst/>
            <a:cxnLst/>
            <a:rect l="l" t="t" r="r" b="b"/>
            <a:pathLst>
              <a:path w="850900" h="25400">
                <a:moveTo>
                  <a:pt x="0" y="25400"/>
                </a:moveTo>
                <a:lnTo>
                  <a:pt x="850310" y="25400"/>
                </a:lnTo>
                <a:lnTo>
                  <a:pt x="85031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29" name="object 2029"/>
          <p:cNvSpPr/>
          <p:nvPr/>
        </p:nvSpPr>
        <p:spPr>
          <a:xfrm>
            <a:off x="1085760" y="2158309"/>
            <a:ext cx="588466" cy="17859"/>
          </a:xfrm>
          <a:custGeom>
            <a:avLst/>
            <a:gdLst/>
            <a:ahLst/>
            <a:cxnLst/>
            <a:rect l="l" t="t" r="r" b="b"/>
            <a:pathLst>
              <a:path w="836930" h="25400">
                <a:moveTo>
                  <a:pt x="0" y="25400"/>
                </a:moveTo>
                <a:lnTo>
                  <a:pt x="836608" y="25400"/>
                </a:lnTo>
                <a:lnTo>
                  <a:pt x="836608"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0" name="object 2030"/>
          <p:cNvSpPr/>
          <p:nvPr/>
        </p:nvSpPr>
        <p:spPr>
          <a:xfrm>
            <a:off x="1394348" y="2122639"/>
            <a:ext cx="260747" cy="35719"/>
          </a:xfrm>
          <a:custGeom>
            <a:avLst/>
            <a:gdLst/>
            <a:ahLst/>
            <a:cxnLst/>
            <a:rect l="l" t="t" r="r" b="b"/>
            <a:pathLst>
              <a:path w="370839" h="50800">
                <a:moveTo>
                  <a:pt x="0" y="50800"/>
                </a:moveTo>
                <a:lnTo>
                  <a:pt x="370295" y="50800"/>
                </a:lnTo>
                <a:lnTo>
                  <a:pt x="370295"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1" name="object 2031"/>
          <p:cNvSpPr/>
          <p:nvPr/>
        </p:nvSpPr>
        <p:spPr>
          <a:xfrm>
            <a:off x="1394346" y="2060083"/>
            <a:ext cx="250924" cy="62508"/>
          </a:xfrm>
          <a:custGeom>
            <a:avLst/>
            <a:gdLst/>
            <a:ahLst/>
            <a:cxnLst/>
            <a:rect l="l" t="t" r="r" b="b"/>
            <a:pathLst>
              <a:path w="356869" h="88900">
                <a:moveTo>
                  <a:pt x="0" y="88900"/>
                </a:moveTo>
                <a:lnTo>
                  <a:pt x="356591" y="88900"/>
                </a:lnTo>
                <a:lnTo>
                  <a:pt x="356591" y="0"/>
                </a:lnTo>
                <a:lnTo>
                  <a:pt x="0" y="0"/>
                </a:lnTo>
                <a:lnTo>
                  <a:pt x="0" y="889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2" name="object 2032"/>
          <p:cNvSpPr/>
          <p:nvPr/>
        </p:nvSpPr>
        <p:spPr>
          <a:xfrm>
            <a:off x="1394342" y="2051149"/>
            <a:ext cx="67866" cy="8931"/>
          </a:xfrm>
          <a:custGeom>
            <a:avLst/>
            <a:gdLst/>
            <a:ahLst/>
            <a:cxnLst/>
            <a:rect l="l" t="t" r="r" b="b"/>
            <a:pathLst>
              <a:path w="96519" h="12700">
                <a:moveTo>
                  <a:pt x="0" y="12700"/>
                </a:moveTo>
                <a:lnTo>
                  <a:pt x="96004" y="12700"/>
                </a:lnTo>
                <a:lnTo>
                  <a:pt x="9600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3" name="object 2033"/>
          <p:cNvSpPr/>
          <p:nvPr/>
        </p:nvSpPr>
        <p:spPr>
          <a:xfrm>
            <a:off x="1394390" y="2033293"/>
            <a:ext cx="58043" cy="17859"/>
          </a:xfrm>
          <a:custGeom>
            <a:avLst/>
            <a:gdLst/>
            <a:ahLst/>
            <a:cxnLst/>
            <a:rect l="l" t="t" r="r" b="b"/>
            <a:pathLst>
              <a:path w="82550" h="25400">
                <a:moveTo>
                  <a:pt x="0" y="25400"/>
                </a:moveTo>
                <a:lnTo>
                  <a:pt x="82289" y="25400"/>
                </a:lnTo>
                <a:lnTo>
                  <a:pt x="8228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4" name="object 2034"/>
          <p:cNvSpPr/>
          <p:nvPr/>
        </p:nvSpPr>
        <p:spPr>
          <a:xfrm>
            <a:off x="1085760" y="2024361"/>
            <a:ext cx="328166" cy="8931"/>
          </a:xfrm>
          <a:custGeom>
            <a:avLst/>
            <a:gdLst/>
            <a:ahLst/>
            <a:cxnLst/>
            <a:rect l="l" t="t" r="r" b="b"/>
            <a:pathLst>
              <a:path w="466725" h="12700">
                <a:moveTo>
                  <a:pt x="0" y="12700"/>
                </a:moveTo>
                <a:lnTo>
                  <a:pt x="466303" y="12700"/>
                </a:lnTo>
                <a:lnTo>
                  <a:pt x="46630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5" name="object 2035"/>
          <p:cNvSpPr/>
          <p:nvPr/>
        </p:nvSpPr>
        <p:spPr>
          <a:xfrm>
            <a:off x="1085777" y="1917203"/>
            <a:ext cx="308967" cy="107156"/>
          </a:xfrm>
          <a:custGeom>
            <a:avLst/>
            <a:gdLst/>
            <a:ahLst/>
            <a:cxnLst/>
            <a:rect l="l" t="t" r="r" b="b"/>
            <a:pathLst>
              <a:path w="439419" h="152400">
                <a:moveTo>
                  <a:pt x="0" y="152400"/>
                </a:moveTo>
                <a:lnTo>
                  <a:pt x="438872" y="152400"/>
                </a:lnTo>
                <a:lnTo>
                  <a:pt x="438872" y="0"/>
                </a:lnTo>
                <a:lnTo>
                  <a:pt x="0" y="0"/>
                </a:lnTo>
                <a:lnTo>
                  <a:pt x="0" y="152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6" name="object 2036"/>
          <p:cNvSpPr/>
          <p:nvPr/>
        </p:nvSpPr>
        <p:spPr>
          <a:xfrm>
            <a:off x="1085785" y="1908273"/>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7" name="object 2037"/>
          <p:cNvSpPr/>
          <p:nvPr/>
        </p:nvSpPr>
        <p:spPr>
          <a:xfrm>
            <a:off x="1085797" y="1899345"/>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8" name="object 2038"/>
          <p:cNvSpPr/>
          <p:nvPr/>
        </p:nvSpPr>
        <p:spPr>
          <a:xfrm>
            <a:off x="1085809" y="1881486"/>
            <a:ext cx="106263" cy="17859"/>
          </a:xfrm>
          <a:custGeom>
            <a:avLst/>
            <a:gdLst/>
            <a:ahLst/>
            <a:cxnLst/>
            <a:rect l="l" t="t" r="r" b="b"/>
            <a:pathLst>
              <a:path w="151130" h="25400">
                <a:moveTo>
                  <a:pt x="0" y="25400"/>
                </a:moveTo>
                <a:lnTo>
                  <a:pt x="150864" y="25400"/>
                </a:lnTo>
                <a:lnTo>
                  <a:pt x="15086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39" name="object 2039"/>
          <p:cNvSpPr/>
          <p:nvPr/>
        </p:nvSpPr>
        <p:spPr>
          <a:xfrm>
            <a:off x="1085827" y="1854696"/>
            <a:ext cx="96441" cy="26789"/>
          </a:xfrm>
          <a:custGeom>
            <a:avLst/>
            <a:gdLst/>
            <a:ahLst/>
            <a:cxnLst/>
            <a:rect l="l" t="t" r="r" b="b"/>
            <a:pathLst>
              <a:path w="137160" h="38100">
                <a:moveTo>
                  <a:pt x="0" y="38100"/>
                </a:moveTo>
                <a:lnTo>
                  <a:pt x="137148" y="38100"/>
                </a:lnTo>
                <a:lnTo>
                  <a:pt x="137148"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0" name="object 2040"/>
          <p:cNvSpPr/>
          <p:nvPr/>
        </p:nvSpPr>
        <p:spPr>
          <a:xfrm>
            <a:off x="1085760" y="1810048"/>
            <a:ext cx="87064" cy="44648"/>
          </a:xfrm>
          <a:custGeom>
            <a:avLst/>
            <a:gdLst/>
            <a:ahLst/>
            <a:cxnLst/>
            <a:rect l="l" t="t" r="r" b="b"/>
            <a:pathLst>
              <a:path w="123825" h="63500">
                <a:moveTo>
                  <a:pt x="0" y="63500"/>
                </a:moveTo>
                <a:lnTo>
                  <a:pt x="123433" y="63500"/>
                </a:lnTo>
                <a:lnTo>
                  <a:pt x="123433"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1" name="object 2041"/>
          <p:cNvSpPr/>
          <p:nvPr/>
        </p:nvSpPr>
        <p:spPr>
          <a:xfrm>
            <a:off x="4769505" y="2417300"/>
            <a:ext cx="1138089" cy="39737"/>
          </a:xfrm>
          <a:custGeom>
            <a:avLst/>
            <a:gdLst/>
            <a:ahLst/>
            <a:cxnLst/>
            <a:rect l="l" t="t" r="r" b="b"/>
            <a:pathLst>
              <a:path w="1618615" h="56514">
                <a:moveTo>
                  <a:pt x="0" y="56460"/>
                </a:moveTo>
                <a:lnTo>
                  <a:pt x="1618330" y="56460"/>
                </a:lnTo>
                <a:lnTo>
                  <a:pt x="1618330" y="0"/>
                </a:lnTo>
                <a:lnTo>
                  <a:pt x="0" y="0"/>
                </a:lnTo>
                <a:lnTo>
                  <a:pt x="0" y="5646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2" name="object 2042"/>
          <p:cNvSpPr/>
          <p:nvPr/>
        </p:nvSpPr>
        <p:spPr>
          <a:xfrm>
            <a:off x="4779109" y="2408337"/>
            <a:ext cx="1128266" cy="8931"/>
          </a:xfrm>
          <a:custGeom>
            <a:avLst/>
            <a:gdLst/>
            <a:ahLst/>
            <a:cxnLst/>
            <a:rect l="l" t="t" r="r" b="b"/>
            <a:pathLst>
              <a:path w="1604645" h="12700">
                <a:moveTo>
                  <a:pt x="0" y="12700"/>
                </a:moveTo>
                <a:lnTo>
                  <a:pt x="1604628" y="12700"/>
                </a:lnTo>
                <a:lnTo>
                  <a:pt x="16046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3" name="object 2043"/>
          <p:cNvSpPr/>
          <p:nvPr/>
        </p:nvSpPr>
        <p:spPr>
          <a:xfrm>
            <a:off x="4779121" y="2390480"/>
            <a:ext cx="308967" cy="17859"/>
          </a:xfrm>
          <a:custGeom>
            <a:avLst/>
            <a:gdLst/>
            <a:ahLst/>
            <a:cxnLst/>
            <a:rect l="l" t="t" r="r" b="b"/>
            <a:pathLst>
              <a:path w="439420" h="25400">
                <a:moveTo>
                  <a:pt x="0" y="25400"/>
                </a:moveTo>
                <a:lnTo>
                  <a:pt x="438875" y="25400"/>
                </a:lnTo>
                <a:lnTo>
                  <a:pt x="438875"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4" name="object 2044"/>
          <p:cNvSpPr/>
          <p:nvPr/>
        </p:nvSpPr>
        <p:spPr>
          <a:xfrm>
            <a:off x="4798401" y="2372621"/>
            <a:ext cx="289322" cy="17859"/>
          </a:xfrm>
          <a:custGeom>
            <a:avLst/>
            <a:gdLst/>
            <a:ahLst/>
            <a:cxnLst/>
            <a:rect l="l" t="t" r="r" b="b"/>
            <a:pathLst>
              <a:path w="411479" h="25400">
                <a:moveTo>
                  <a:pt x="0" y="25400"/>
                </a:moveTo>
                <a:lnTo>
                  <a:pt x="411434" y="25400"/>
                </a:lnTo>
                <a:lnTo>
                  <a:pt x="41143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5" name="object 2045"/>
          <p:cNvSpPr/>
          <p:nvPr/>
        </p:nvSpPr>
        <p:spPr>
          <a:xfrm>
            <a:off x="4808036" y="2336951"/>
            <a:ext cx="279946" cy="35719"/>
          </a:xfrm>
          <a:custGeom>
            <a:avLst/>
            <a:gdLst/>
            <a:ahLst/>
            <a:cxnLst/>
            <a:rect l="l" t="t" r="r" b="b"/>
            <a:pathLst>
              <a:path w="398145" h="50800">
                <a:moveTo>
                  <a:pt x="0" y="50800"/>
                </a:moveTo>
                <a:lnTo>
                  <a:pt x="397730" y="50800"/>
                </a:lnTo>
                <a:lnTo>
                  <a:pt x="397730"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6" name="object 2046"/>
          <p:cNvSpPr/>
          <p:nvPr/>
        </p:nvSpPr>
        <p:spPr>
          <a:xfrm>
            <a:off x="4808075" y="23190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7" name="object 2047"/>
          <p:cNvSpPr/>
          <p:nvPr/>
        </p:nvSpPr>
        <p:spPr>
          <a:xfrm>
            <a:off x="3448364" y="247977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8" name="object 2048"/>
          <p:cNvSpPr/>
          <p:nvPr/>
        </p:nvSpPr>
        <p:spPr>
          <a:xfrm>
            <a:off x="3458011" y="247084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49" name="object 2049"/>
          <p:cNvSpPr/>
          <p:nvPr/>
        </p:nvSpPr>
        <p:spPr>
          <a:xfrm>
            <a:off x="3477316" y="248011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0" name="object 2050"/>
          <p:cNvSpPr/>
          <p:nvPr/>
        </p:nvSpPr>
        <p:spPr>
          <a:xfrm>
            <a:off x="3496594" y="2444057"/>
            <a:ext cx="1196131" cy="44648"/>
          </a:xfrm>
          <a:custGeom>
            <a:avLst/>
            <a:gdLst/>
            <a:ahLst/>
            <a:cxnLst/>
            <a:rect l="l" t="t" r="r" b="b"/>
            <a:pathLst>
              <a:path w="1701165" h="63500">
                <a:moveTo>
                  <a:pt x="0" y="63500"/>
                </a:moveTo>
                <a:lnTo>
                  <a:pt x="1700635" y="63500"/>
                </a:lnTo>
                <a:lnTo>
                  <a:pt x="1700635"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1" name="object 2051"/>
          <p:cNvSpPr/>
          <p:nvPr/>
        </p:nvSpPr>
        <p:spPr>
          <a:xfrm>
            <a:off x="3506241" y="2310141"/>
            <a:ext cx="1186309" cy="133945"/>
          </a:xfrm>
          <a:custGeom>
            <a:avLst/>
            <a:gdLst/>
            <a:ahLst/>
            <a:cxnLst/>
            <a:rect l="l" t="t" r="r" b="b"/>
            <a:pathLst>
              <a:path w="1687195" h="190500">
                <a:moveTo>
                  <a:pt x="0" y="190500"/>
                </a:moveTo>
                <a:lnTo>
                  <a:pt x="1686914" y="190500"/>
                </a:lnTo>
                <a:lnTo>
                  <a:pt x="1686914" y="0"/>
                </a:lnTo>
                <a:lnTo>
                  <a:pt x="0" y="0"/>
                </a:lnTo>
                <a:lnTo>
                  <a:pt x="0" y="190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2" name="object 2052"/>
          <p:cNvSpPr/>
          <p:nvPr/>
        </p:nvSpPr>
        <p:spPr>
          <a:xfrm>
            <a:off x="3506209" y="2283324"/>
            <a:ext cx="1176486" cy="26789"/>
          </a:xfrm>
          <a:custGeom>
            <a:avLst/>
            <a:gdLst/>
            <a:ahLst/>
            <a:cxnLst/>
            <a:rect l="l" t="t" r="r" b="b"/>
            <a:pathLst>
              <a:path w="1673225" h="38100">
                <a:moveTo>
                  <a:pt x="0" y="38100"/>
                </a:moveTo>
                <a:lnTo>
                  <a:pt x="1673194" y="38100"/>
                </a:lnTo>
                <a:lnTo>
                  <a:pt x="1673194"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3" name="object 2053"/>
          <p:cNvSpPr/>
          <p:nvPr/>
        </p:nvSpPr>
        <p:spPr>
          <a:xfrm>
            <a:off x="3515900" y="2211913"/>
            <a:ext cx="1167109" cy="71439"/>
          </a:xfrm>
          <a:custGeom>
            <a:avLst/>
            <a:gdLst/>
            <a:ahLst/>
            <a:cxnLst/>
            <a:rect l="l" t="t" r="r" b="b"/>
            <a:pathLst>
              <a:path w="1659890" h="101600">
                <a:moveTo>
                  <a:pt x="0" y="101600"/>
                </a:moveTo>
                <a:lnTo>
                  <a:pt x="1659474" y="101600"/>
                </a:lnTo>
                <a:lnTo>
                  <a:pt x="1659474" y="0"/>
                </a:lnTo>
                <a:lnTo>
                  <a:pt x="0" y="0"/>
                </a:lnTo>
                <a:lnTo>
                  <a:pt x="0" y="101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4" name="object 2054"/>
          <p:cNvSpPr/>
          <p:nvPr/>
        </p:nvSpPr>
        <p:spPr>
          <a:xfrm>
            <a:off x="3515855" y="2176217"/>
            <a:ext cx="1157288" cy="35719"/>
          </a:xfrm>
          <a:custGeom>
            <a:avLst/>
            <a:gdLst/>
            <a:ahLst/>
            <a:cxnLst/>
            <a:rect l="l" t="t" r="r" b="b"/>
            <a:pathLst>
              <a:path w="1645920" h="50800">
                <a:moveTo>
                  <a:pt x="0" y="50800"/>
                </a:moveTo>
                <a:lnTo>
                  <a:pt x="1645771" y="50800"/>
                </a:lnTo>
                <a:lnTo>
                  <a:pt x="164577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5" name="object 2055"/>
          <p:cNvSpPr/>
          <p:nvPr/>
        </p:nvSpPr>
        <p:spPr>
          <a:xfrm>
            <a:off x="3515860" y="2104755"/>
            <a:ext cx="106263" cy="71439"/>
          </a:xfrm>
          <a:custGeom>
            <a:avLst/>
            <a:gdLst/>
            <a:ahLst/>
            <a:cxnLst/>
            <a:rect l="l" t="t" r="r" b="b"/>
            <a:pathLst>
              <a:path w="151129" h="101600">
                <a:moveTo>
                  <a:pt x="0" y="101600"/>
                </a:moveTo>
                <a:lnTo>
                  <a:pt x="150853" y="101600"/>
                </a:lnTo>
                <a:lnTo>
                  <a:pt x="150853" y="0"/>
                </a:lnTo>
                <a:lnTo>
                  <a:pt x="0" y="0"/>
                </a:lnTo>
                <a:lnTo>
                  <a:pt x="0" y="101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6" name="object 2056"/>
          <p:cNvSpPr/>
          <p:nvPr/>
        </p:nvSpPr>
        <p:spPr>
          <a:xfrm>
            <a:off x="3515884" y="2033319"/>
            <a:ext cx="96441" cy="71439"/>
          </a:xfrm>
          <a:custGeom>
            <a:avLst/>
            <a:gdLst/>
            <a:ahLst/>
            <a:cxnLst/>
            <a:rect l="l" t="t" r="r" b="b"/>
            <a:pathLst>
              <a:path w="137160" h="101600">
                <a:moveTo>
                  <a:pt x="0" y="101600"/>
                </a:moveTo>
                <a:lnTo>
                  <a:pt x="137133" y="101600"/>
                </a:lnTo>
                <a:lnTo>
                  <a:pt x="137133" y="0"/>
                </a:lnTo>
                <a:lnTo>
                  <a:pt x="0" y="0"/>
                </a:lnTo>
                <a:lnTo>
                  <a:pt x="0" y="101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7" name="object 2057"/>
          <p:cNvSpPr/>
          <p:nvPr/>
        </p:nvSpPr>
        <p:spPr>
          <a:xfrm>
            <a:off x="3525491" y="2015433"/>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8" name="object 2058"/>
          <p:cNvSpPr/>
          <p:nvPr/>
        </p:nvSpPr>
        <p:spPr>
          <a:xfrm>
            <a:off x="3525492" y="1881491"/>
            <a:ext cx="77242" cy="133945"/>
          </a:xfrm>
          <a:custGeom>
            <a:avLst/>
            <a:gdLst/>
            <a:ahLst/>
            <a:cxnLst/>
            <a:rect l="l" t="t" r="r" b="b"/>
            <a:pathLst>
              <a:path w="109854" h="190500">
                <a:moveTo>
                  <a:pt x="0" y="190500"/>
                </a:moveTo>
                <a:lnTo>
                  <a:pt x="109726" y="190500"/>
                </a:lnTo>
                <a:lnTo>
                  <a:pt x="109726" y="0"/>
                </a:lnTo>
                <a:lnTo>
                  <a:pt x="0" y="0"/>
                </a:lnTo>
                <a:lnTo>
                  <a:pt x="0" y="190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59" name="object 2059"/>
          <p:cNvSpPr/>
          <p:nvPr/>
        </p:nvSpPr>
        <p:spPr>
          <a:xfrm>
            <a:off x="5097362" y="2363689"/>
            <a:ext cx="810369" cy="44648"/>
          </a:xfrm>
          <a:custGeom>
            <a:avLst/>
            <a:gdLst/>
            <a:ahLst/>
            <a:cxnLst/>
            <a:rect l="l" t="t" r="r" b="b"/>
            <a:pathLst>
              <a:path w="1152525" h="63500">
                <a:moveTo>
                  <a:pt x="0" y="63500"/>
                </a:moveTo>
                <a:lnTo>
                  <a:pt x="1152032" y="63500"/>
                </a:lnTo>
                <a:lnTo>
                  <a:pt x="1152032"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0" name="object 2060"/>
          <p:cNvSpPr/>
          <p:nvPr/>
        </p:nvSpPr>
        <p:spPr>
          <a:xfrm>
            <a:off x="5097367" y="2256531"/>
            <a:ext cx="9823" cy="107156"/>
          </a:xfrm>
          <a:custGeom>
            <a:avLst/>
            <a:gdLst/>
            <a:ahLst/>
            <a:cxnLst/>
            <a:rect l="l" t="t" r="r" b="b"/>
            <a:pathLst>
              <a:path w="13970" h="152400">
                <a:moveTo>
                  <a:pt x="0" y="152400"/>
                </a:moveTo>
                <a:lnTo>
                  <a:pt x="13719" y="152400"/>
                </a:lnTo>
                <a:lnTo>
                  <a:pt x="13719" y="0"/>
                </a:lnTo>
                <a:lnTo>
                  <a:pt x="0" y="0"/>
                </a:lnTo>
                <a:lnTo>
                  <a:pt x="0" y="152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1" name="object 2061"/>
          <p:cNvSpPr/>
          <p:nvPr/>
        </p:nvSpPr>
        <p:spPr>
          <a:xfrm>
            <a:off x="5116623" y="2310109"/>
            <a:ext cx="791170" cy="53579"/>
          </a:xfrm>
          <a:custGeom>
            <a:avLst/>
            <a:gdLst/>
            <a:ahLst/>
            <a:cxnLst/>
            <a:rect l="l" t="t" r="r" b="b"/>
            <a:pathLst>
              <a:path w="1125220" h="76200">
                <a:moveTo>
                  <a:pt x="0" y="76200"/>
                </a:moveTo>
                <a:lnTo>
                  <a:pt x="1124609" y="76200"/>
                </a:lnTo>
                <a:lnTo>
                  <a:pt x="1124609" y="0"/>
                </a:lnTo>
                <a:lnTo>
                  <a:pt x="0" y="0"/>
                </a:lnTo>
                <a:lnTo>
                  <a:pt x="0" y="762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2" name="object 2062"/>
          <p:cNvSpPr/>
          <p:nvPr/>
        </p:nvSpPr>
        <p:spPr>
          <a:xfrm>
            <a:off x="5126267" y="2006532"/>
            <a:ext cx="781348" cy="303609"/>
          </a:xfrm>
          <a:custGeom>
            <a:avLst/>
            <a:gdLst/>
            <a:ahLst/>
            <a:cxnLst/>
            <a:rect l="l" t="t" r="r" b="b"/>
            <a:pathLst>
              <a:path w="1111250" h="431800">
                <a:moveTo>
                  <a:pt x="0" y="431800"/>
                </a:moveTo>
                <a:lnTo>
                  <a:pt x="1110889" y="431800"/>
                </a:lnTo>
                <a:lnTo>
                  <a:pt x="1110889" y="0"/>
                </a:lnTo>
                <a:lnTo>
                  <a:pt x="0" y="0"/>
                </a:lnTo>
                <a:lnTo>
                  <a:pt x="0" y="431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3" name="object 2063"/>
          <p:cNvSpPr/>
          <p:nvPr/>
        </p:nvSpPr>
        <p:spPr>
          <a:xfrm>
            <a:off x="5135938" y="1872590"/>
            <a:ext cx="771525" cy="133945"/>
          </a:xfrm>
          <a:custGeom>
            <a:avLst/>
            <a:gdLst/>
            <a:ahLst/>
            <a:cxnLst/>
            <a:rect l="l" t="t" r="r" b="b"/>
            <a:pathLst>
              <a:path w="1097279" h="190500">
                <a:moveTo>
                  <a:pt x="0" y="190500"/>
                </a:moveTo>
                <a:lnTo>
                  <a:pt x="1097168" y="190500"/>
                </a:lnTo>
                <a:lnTo>
                  <a:pt x="1097168" y="0"/>
                </a:lnTo>
                <a:lnTo>
                  <a:pt x="0" y="0"/>
                </a:lnTo>
                <a:lnTo>
                  <a:pt x="0" y="190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4" name="object 2064"/>
          <p:cNvSpPr/>
          <p:nvPr/>
        </p:nvSpPr>
        <p:spPr>
          <a:xfrm>
            <a:off x="5135945" y="1836864"/>
            <a:ext cx="144661" cy="35719"/>
          </a:xfrm>
          <a:custGeom>
            <a:avLst/>
            <a:gdLst/>
            <a:ahLst/>
            <a:cxnLst/>
            <a:rect l="l" t="t" r="r" b="b"/>
            <a:pathLst>
              <a:path w="205740" h="50800">
                <a:moveTo>
                  <a:pt x="0" y="50800"/>
                </a:moveTo>
                <a:lnTo>
                  <a:pt x="205715" y="50800"/>
                </a:lnTo>
                <a:lnTo>
                  <a:pt x="205715"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5" name="object 2065"/>
          <p:cNvSpPr/>
          <p:nvPr/>
        </p:nvSpPr>
        <p:spPr>
          <a:xfrm>
            <a:off x="5135920" y="1827905"/>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6" name="object 2066"/>
          <p:cNvSpPr/>
          <p:nvPr/>
        </p:nvSpPr>
        <p:spPr>
          <a:xfrm>
            <a:off x="4827364" y="2301231"/>
            <a:ext cx="260747" cy="35719"/>
          </a:xfrm>
          <a:custGeom>
            <a:avLst/>
            <a:gdLst/>
            <a:ahLst/>
            <a:cxnLst/>
            <a:rect l="l" t="t" r="r" b="b"/>
            <a:pathLst>
              <a:path w="370840" h="50800">
                <a:moveTo>
                  <a:pt x="0" y="50800"/>
                </a:moveTo>
                <a:lnTo>
                  <a:pt x="370290" y="50800"/>
                </a:lnTo>
                <a:lnTo>
                  <a:pt x="370290"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7" name="object 2067"/>
          <p:cNvSpPr/>
          <p:nvPr/>
        </p:nvSpPr>
        <p:spPr>
          <a:xfrm>
            <a:off x="4836968" y="2194027"/>
            <a:ext cx="250924" cy="107156"/>
          </a:xfrm>
          <a:custGeom>
            <a:avLst/>
            <a:gdLst/>
            <a:ahLst/>
            <a:cxnLst/>
            <a:rect l="l" t="t" r="r" b="b"/>
            <a:pathLst>
              <a:path w="356870" h="152400">
                <a:moveTo>
                  <a:pt x="0" y="152400"/>
                </a:moveTo>
                <a:lnTo>
                  <a:pt x="356588" y="152400"/>
                </a:lnTo>
                <a:lnTo>
                  <a:pt x="356588" y="0"/>
                </a:lnTo>
                <a:lnTo>
                  <a:pt x="0" y="0"/>
                </a:lnTo>
                <a:lnTo>
                  <a:pt x="0" y="152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8" name="object 2068"/>
          <p:cNvSpPr/>
          <p:nvPr/>
        </p:nvSpPr>
        <p:spPr>
          <a:xfrm>
            <a:off x="4836965" y="2033319"/>
            <a:ext cx="241102" cy="160735"/>
          </a:xfrm>
          <a:custGeom>
            <a:avLst/>
            <a:gdLst/>
            <a:ahLst/>
            <a:cxnLst/>
            <a:rect l="l" t="t" r="r" b="b"/>
            <a:pathLst>
              <a:path w="342900" h="228600">
                <a:moveTo>
                  <a:pt x="0" y="228600"/>
                </a:moveTo>
                <a:lnTo>
                  <a:pt x="342886" y="228600"/>
                </a:lnTo>
                <a:lnTo>
                  <a:pt x="342886" y="0"/>
                </a:lnTo>
                <a:lnTo>
                  <a:pt x="0" y="0"/>
                </a:lnTo>
                <a:lnTo>
                  <a:pt x="0" y="228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69" name="object 2069"/>
          <p:cNvSpPr/>
          <p:nvPr/>
        </p:nvSpPr>
        <p:spPr>
          <a:xfrm>
            <a:off x="4836996" y="1988643"/>
            <a:ext cx="38843" cy="44648"/>
          </a:xfrm>
          <a:custGeom>
            <a:avLst/>
            <a:gdLst/>
            <a:ahLst/>
            <a:cxnLst/>
            <a:rect l="l" t="t" r="r" b="b"/>
            <a:pathLst>
              <a:path w="55245" h="63500">
                <a:moveTo>
                  <a:pt x="0" y="63500"/>
                </a:moveTo>
                <a:lnTo>
                  <a:pt x="54863" y="63500"/>
                </a:lnTo>
                <a:lnTo>
                  <a:pt x="54863"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0" name="object 2070"/>
          <p:cNvSpPr/>
          <p:nvPr/>
        </p:nvSpPr>
        <p:spPr>
          <a:xfrm>
            <a:off x="4836968" y="1970784"/>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1" name="object 2071"/>
          <p:cNvSpPr/>
          <p:nvPr/>
        </p:nvSpPr>
        <p:spPr>
          <a:xfrm>
            <a:off x="4846628" y="1836866"/>
            <a:ext cx="19645" cy="133945"/>
          </a:xfrm>
          <a:custGeom>
            <a:avLst/>
            <a:gdLst/>
            <a:ahLst/>
            <a:cxnLst/>
            <a:rect l="l" t="t" r="r" b="b"/>
            <a:pathLst>
              <a:path w="27940" h="190500">
                <a:moveTo>
                  <a:pt x="0" y="190500"/>
                </a:moveTo>
                <a:lnTo>
                  <a:pt x="27423" y="190500"/>
                </a:lnTo>
                <a:lnTo>
                  <a:pt x="27423" y="0"/>
                </a:lnTo>
                <a:lnTo>
                  <a:pt x="0" y="0"/>
                </a:lnTo>
                <a:lnTo>
                  <a:pt x="0" y="190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2" name="object 2072"/>
          <p:cNvSpPr/>
          <p:nvPr/>
        </p:nvSpPr>
        <p:spPr>
          <a:xfrm>
            <a:off x="4846652" y="182790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3" name="object 2073"/>
          <p:cNvSpPr/>
          <p:nvPr/>
        </p:nvSpPr>
        <p:spPr>
          <a:xfrm>
            <a:off x="1693281" y="2158357"/>
            <a:ext cx="1649313" cy="35719"/>
          </a:xfrm>
          <a:custGeom>
            <a:avLst/>
            <a:gdLst/>
            <a:ahLst/>
            <a:cxnLst/>
            <a:rect l="l" t="t" r="r" b="b"/>
            <a:pathLst>
              <a:path w="2345690" h="50800">
                <a:moveTo>
                  <a:pt x="0" y="50800"/>
                </a:moveTo>
                <a:lnTo>
                  <a:pt x="2345227" y="50800"/>
                </a:lnTo>
                <a:lnTo>
                  <a:pt x="2345227"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4" name="object 2074"/>
          <p:cNvSpPr/>
          <p:nvPr/>
        </p:nvSpPr>
        <p:spPr>
          <a:xfrm>
            <a:off x="1712566" y="2104729"/>
            <a:ext cx="1630114" cy="53579"/>
          </a:xfrm>
          <a:custGeom>
            <a:avLst/>
            <a:gdLst/>
            <a:ahLst/>
            <a:cxnLst/>
            <a:rect l="l" t="t" r="r" b="b"/>
            <a:pathLst>
              <a:path w="2318385" h="76200">
                <a:moveTo>
                  <a:pt x="0" y="76200"/>
                </a:moveTo>
                <a:lnTo>
                  <a:pt x="2317804" y="76200"/>
                </a:lnTo>
                <a:lnTo>
                  <a:pt x="2317804" y="0"/>
                </a:lnTo>
                <a:lnTo>
                  <a:pt x="0" y="0"/>
                </a:lnTo>
                <a:lnTo>
                  <a:pt x="0" y="762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5" name="object 2075"/>
          <p:cNvSpPr/>
          <p:nvPr/>
        </p:nvSpPr>
        <p:spPr>
          <a:xfrm>
            <a:off x="1722211" y="2086869"/>
            <a:ext cx="1620292" cy="17859"/>
          </a:xfrm>
          <a:custGeom>
            <a:avLst/>
            <a:gdLst/>
            <a:ahLst/>
            <a:cxnLst/>
            <a:rect l="l" t="t" r="r" b="b"/>
            <a:pathLst>
              <a:path w="2304415" h="25400">
                <a:moveTo>
                  <a:pt x="0" y="25400"/>
                </a:moveTo>
                <a:lnTo>
                  <a:pt x="2304083" y="25400"/>
                </a:lnTo>
                <a:lnTo>
                  <a:pt x="230408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6" name="object 2076"/>
          <p:cNvSpPr/>
          <p:nvPr/>
        </p:nvSpPr>
        <p:spPr>
          <a:xfrm>
            <a:off x="1741524" y="2069013"/>
            <a:ext cx="1601093" cy="17859"/>
          </a:xfrm>
          <a:custGeom>
            <a:avLst/>
            <a:gdLst/>
            <a:ahLst/>
            <a:cxnLst/>
            <a:rect l="l" t="t" r="r" b="b"/>
            <a:pathLst>
              <a:path w="2277110" h="25400">
                <a:moveTo>
                  <a:pt x="0" y="25400"/>
                </a:moveTo>
                <a:lnTo>
                  <a:pt x="2276660" y="25400"/>
                </a:lnTo>
                <a:lnTo>
                  <a:pt x="227666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7" name="object 2077"/>
          <p:cNvSpPr/>
          <p:nvPr/>
        </p:nvSpPr>
        <p:spPr>
          <a:xfrm>
            <a:off x="1741533" y="2060077"/>
            <a:ext cx="1446609" cy="8931"/>
          </a:xfrm>
          <a:custGeom>
            <a:avLst/>
            <a:gdLst/>
            <a:ahLst/>
            <a:cxnLst/>
            <a:rect l="l" t="t" r="r" b="b"/>
            <a:pathLst>
              <a:path w="2057400" h="12700">
                <a:moveTo>
                  <a:pt x="0" y="12700"/>
                </a:moveTo>
                <a:lnTo>
                  <a:pt x="2057223" y="12700"/>
                </a:lnTo>
                <a:lnTo>
                  <a:pt x="20572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8" name="object 2078"/>
          <p:cNvSpPr/>
          <p:nvPr/>
        </p:nvSpPr>
        <p:spPr>
          <a:xfrm>
            <a:off x="1741492" y="2051149"/>
            <a:ext cx="655886" cy="8931"/>
          </a:xfrm>
          <a:custGeom>
            <a:avLst/>
            <a:gdLst/>
            <a:ahLst/>
            <a:cxnLst/>
            <a:rect l="l" t="t" r="r" b="b"/>
            <a:pathLst>
              <a:path w="932814" h="12700">
                <a:moveTo>
                  <a:pt x="0" y="12700"/>
                </a:moveTo>
                <a:lnTo>
                  <a:pt x="932613" y="12700"/>
                </a:lnTo>
                <a:lnTo>
                  <a:pt x="93261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79" name="object 2079"/>
          <p:cNvSpPr/>
          <p:nvPr/>
        </p:nvSpPr>
        <p:spPr>
          <a:xfrm>
            <a:off x="1741525" y="2033293"/>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0" name="object 2080"/>
          <p:cNvSpPr/>
          <p:nvPr/>
        </p:nvSpPr>
        <p:spPr>
          <a:xfrm>
            <a:off x="3631572" y="2149376"/>
            <a:ext cx="1041648" cy="26789"/>
          </a:xfrm>
          <a:custGeom>
            <a:avLst/>
            <a:gdLst/>
            <a:ahLst/>
            <a:cxnLst/>
            <a:rect l="l" t="t" r="r" b="b"/>
            <a:pathLst>
              <a:path w="1481454" h="38100">
                <a:moveTo>
                  <a:pt x="0" y="38100"/>
                </a:moveTo>
                <a:lnTo>
                  <a:pt x="1481197" y="38100"/>
                </a:lnTo>
                <a:lnTo>
                  <a:pt x="1481197"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1" name="object 2081"/>
          <p:cNvSpPr/>
          <p:nvPr/>
        </p:nvSpPr>
        <p:spPr>
          <a:xfrm>
            <a:off x="3641214" y="2122592"/>
            <a:ext cx="1031825" cy="26789"/>
          </a:xfrm>
          <a:custGeom>
            <a:avLst/>
            <a:gdLst/>
            <a:ahLst/>
            <a:cxnLst/>
            <a:rect l="l" t="t" r="r" b="b"/>
            <a:pathLst>
              <a:path w="1467484" h="38100">
                <a:moveTo>
                  <a:pt x="0" y="38100"/>
                </a:moveTo>
                <a:lnTo>
                  <a:pt x="1467495" y="38100"/>
                </a:lnTo>
                <a:lnTo>
                  <a:pt x="1467495"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2" name="object 2082"/>
          <p:cNvSpPr/>
          <p:nvPr/>
        </p:nvSpPr>
        <p:spPr>
          <a:xfrm>
            <a:off x="3641212" y="2113657"/>
            <a:ext cx="1022449" cy="8931"/>
          </a:xfrm>
          <a:custGeom>
            <a:avLst/>
            <a:gdLst/>
            <a:ahLst/>
            <a:cxnLst/>
            <a:rect l="l" t="t" r="r" b="b"/>
            <a:pathLst>
              <a:path w="1454150" h="12700">
                <a:moveTo>
                  <a:pt x="0" y="12700"/>
                </a:moveTo>
                <a:lnTo>
                  <a:pt x="1453775" y="12700"/>
                </a:lnTo>
                <a:lnTo>
                  <a:pt x="145377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3" name="object 2083"/>
          <p:cNvSpPr/>
          <p:nvPr/>
        </p:nvSpPr>
        <p:spPr>
          <a:xfrm>
            <a:off x="3641236" y="2095801"/>
            <a:ext cx="1012627" cy="17859"/>
          </a:xfrm>
          <a:custGeom>
            <a:avLst/>
            <a:gdLst/>
            <a:ahLst/>
            <a:cxnLst/>
            <a:rect l="l" t="t" r="r" b="b"/>
            <a:pathLst>
              <a:path w="1440179" h="25400">
                <a:moveTo>
                  <a:pt x="0" y="25400"/>
                </a:moveTo>
                <a:lnTo>
                  <a:pt x="1440054" y="25400"/>
                </a:lnTo>
                <a:lnTo>
                  <a:pt x="144005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4" name="object 2084"/>
          <p:cNvSpPr/>
          <p:nvPr/>
        </p:nvSpPr>
        <p:spPr>
          <a:xfrm>
            <a:off x="3641206" y="2069012"/>
            <a:ext cx="1003250" cy="26789"/>
          </a:xfrm>
          <a:custGeom>
            <a:avLst/>
            <a:gdLst/>
            <a:ahLst/>
            <a:cxnLst/>
            <a:rect l="l" t="t" r="r" b="b"/>
            <a:pathLst>
              <a:path w="1426845" h="38100">
                <a:moveTo>
                  <a:pt x="0" y="38100"/>
                </a:moveTo>
                <a:lnTo>
                  <a:pt x="1426352" y="38100"/>
                </a:lnTo>
                <a:lnTo>
                  <a:pt x="1426352"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5" name="object 2085"/>
          <p:cNvSpPr/>
          <p:nvPr/>
        </p:nvSpPr>
        <p:spPr>
          <a:xfrm>
            <a:off x="3641207" y="1970785"/>
            <a:ext cx="173682" cy="98227"/>
          </a:xfrm>
          <a:custGeom>
            <a:avLst/>
            <a:gdLst/>
            <a:ahLst/>
            <a:cxnLst/>
            <a:rect l="l" t="t" r="r" b="b"/>
            <a:pathLst>
              <a:path w="247014" h="139700">
                <a:moveTo>
                  <a:pt x="0" y="139700"/>
                </a:moveTo>
                <a:lnTo>
                  <a:pt x="246879" y="139700"/>
                </a:lnTo>
                <a:lnTo>
                  <a:pt x="246879" y="0"/>
                </a:lnTo>
                <a:lnTo>
                  <a:pt x="0" y="0"/>
                </a:lnTo>
                <a:lnTo>
                  <a:pt x="0" y="139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6" name="object 2086"/>
          <p:cNvSpPr/>
          <p:nvPr/>
        </p:nvSpPr>
        <p:spPr>
          <a:xfrm>
            <a:off x="3641247" y="1952925"/>
            <a:ext cx="106263" cy="17859"/>
          </a:xfrm>
          <a:custGeom>
            <a:avLst/>
            <a:gdLst/>
            <a:ahLst/>
            <a:cxnLst/>
            <a:rect l="l" t="t" r="r" b="b"/>
            <a:pathLst>
              <a:path w="151129" h="25400">
                <a:moveTo>
                  <a:pt x="0" y="25400"/>
                </a:moveTo>
                <a:lnTo>
                  <a:pt x="150870" y="25400"/>
                </a:lnTo>
                <a:lnTo>
                  <a:pt x="15087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7" name="object 2087"/>
          <p:cNvSpPr/>
          <p:nvPr/>
        </p:nvSpPr>
        <p:spPr>
          <a:xfrm>
            <a:off x="3650881" y="1908275"/>
            <a:ext cx="96441" cy="44648"/>
          </a:xfrm>
          <a:custGeom>
            <a:avLst/>
            <a:gdLst/>
            <a:ahLst/>
            <a:cxnLst/>
            <a:rect l="l" t="t" r="r" b="b"/>
            <a:pathLst>
              <a:path w="137160" h="63500">
                <a:moveTo>
                  <a:pt x="0" y="63500"/>
                </a:moveTo>
                <a:lnTo>
                  <a:pt x="137149" y="63500"/>
                </a:lnTo>
                <a:lnTo>
                  <a:pt x="137149"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8" name="object 2088"/>
          <p:cNvSpPr/>
          <p:nvPr/>
        </p:nvSpPr>
        <p:spPr>
          <a:xfrm>
            <a:off x="3650858" y="1836866"/>
            <a:ext cx="77242" cy="71439"/>
          </a:xfrm>
          <a:custGeom>
            <a:avLst/>
            <a:gdLst/>
            <a:ahLst/>
            <a:cxnLst/>
            <a:rect l="l" t="t" r="r" b="b"/>
            <a:pathLst>
              <a:path w="109854" h="101600">
                <a:moveTo>
                  <a:pt x="0" y="101600"/>
                </a:moveTo>
                <a:lnTo>
                  <a:pt x="109726" y="101600"/>
                </a:lnTo>
                <a:lnTo>
                  <a:pt x="109726" y="0"/>
                </a:lnTo>
                <a:lnTo>
                  <a:pt x="0" y="0"/>
                </a:lnTo>
                <a:lnTo>
                  <a:pt x="0" y="101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89" name="object 2089"/>
          <p:cNvSpPr/>
          <p:nvPr/>
        </p:nvSpPr>
        <p:spPr>
          <a:xfrm>
            <a:off x="3650879" y="182790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0" name="object 2090"/>
          <p:cNvSpPr/>
          <p:nvPr/>
        </p:nvSpPr>
        <p:spPr>
          <a:xfrm>
            <a:off x="3197654" y="1828276"/>
            <a:ext cx="144661" cy="241103"/>
          </a:xfrm>
          <a:custGeom>
            <a:avLst/>
            <a:gdLst/>
            <a:ahLst/>
            <a:cxnLst/>
            <a:rect l="l" t="t" r="r" b="b"/>
            <a:pathLst>
              <a:path w="205739" h="342900">
                <a:moveTo>
                  <a:pt x="205717" y="0"/>
                </a:moveTo>
                <a:lnTo>
                  <a:pt x="0" y="0"/>
                </a:lnTo>
                <a:lnTo>
                  <a:pt x="0" y="342900"/>
                </a:lnTo>
                <a:lnTo>
                  <a:pt x="205717" y="342900"/>
                </a:lnTo>
                <a:lnTo>
                  <a:pt x="205717" y="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1" name="object 2091"/>
          <p:cNvSpPr/>
          <p:nvPr/>
        </p:nvSpPr>
        <p:spPr>
          <a:xfrm>
            <a:off x="3824495" y="2033672"/>
            <a:ext cx="819745" cy="35719"/>
          </a:xfrm>
          <a:custGeom>
            <a:avLst/>
            <a:gdLst/>
            <a:ahLst/>
            <a:cxnLst/>
            <a:rect l="l" t="t" r="r" b="b"/>
            <a:pathLst>
              <a:path w="1165859" h="50800">
                <a:moveTo>
                  <a:pt x="0" y="50800"/>
                </a:moveTo>
                <a:lnTo>
                  <a:pt x="1165771" y="50800"/>
                </a:lnTo>
                <a:lnTo>
                  <a:pt x="116577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2" name="object 2092"/>
          <p:cNvSpPr/>
          <p:nvPr/>
        </p:nvSpPr>
        <p:spPr>
          <a:xfrm>
            <a:off x="1471489" y="2042221"/>
            <a:ext cx="173682" cy="17859"/>
          </a:xfrm>
          <a:custGeom>
            <a:avLst/>
            <a:gdLst/>
            <a:ahLst/>
            <a:cxnLst/>
            <a:rect l="l" t="t" r="r" b="b"/>
            <a:pathLst>
              <a:path w="247014" h="25400">
                <a:moveTo>
                  <a:pt x="0" y="25400"/>
                </a:moveTo>
                <a:lnTo>
                  <a:pt x="246872" y="25400"/>
                </a:lnTo>
                <a:lnTo>
                  <a:pt x="24687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3" name="object 2093"/>
          <p:cNvSpPr/>
          <p:nvPr/>
        </p:nvSpPr>
        <p:spPr>
          <a:xfrm>
            <a:off x="1481132" y="2033289"/>
            <a:ext cx="164306" cy="8931"/>
          </a:xfrm>
          <a:custGeom>
            <a:avLst/>
            <a:gdLst/>
            <a:ahLst/>
            <a:cxnLst/>
            <a:rect l="l" t="t" r="r" b="b"/>
            <a:pathLst>
              <a:path w="233680" h="12700">
                <a:moveTo>
                  <a:pt x="0" y="12700"/>
                </a:moveTo>
                <a:lnTo>
                  <a:pt x="233158" y="12700"/>
                </a:lnTo>
                <a:lnTo>
                  <a:pt x="23315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4" name="object 2094"/>
          <p:cNvSpPr/>
          <p:nvPr/>
        </p:nvSpPr>
        <p:spPr>
          <a:xfrm>
            <a:off x="1490775" y="2024361"/>
            <a:ext cx="154484" cy="8931"/>
          </a:xfrm>
          <a:custGeom>
            <a:avLst/>
            <a:gdLst/>
            <a:ahLst/>
            <a:cxnLst/>
            <a:rect l="l" t="t" r="r" b="b"/>
            <a:pathLst>
              <a:path w="219710" h="12700">
                <a:moveTo>
                  <a:pt x="0" y="12700"/>
                </a:moveTo>
                <a:lnTo>
                  <a:pt x="219442" y="12700"/>
                </a:lnTo>
                <a:lnTo>
                  <a:pt x="2194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5" name="object 2095"/>
          <p:cNvSpPr/>
          <p:nvPr/>
        </p:nvSpPr>
        <p:spPr>
          <a:xfrm>
            <a:off x="1490802" y="2006501"/>
            <a:ext cx="135285" cy="17859"/>
          </a:xfrm>
          <a:custGeom>
            <a:avLst/>
            <a:gdLst/>
            <a:ahLst/>
            <a:cxnLst/>
            <a:rect l="l" t="t" r="r" b="b"/>
            <a:pathLst>
              <a:path w="192405" h="25400">
                <a:moveTo>
                  <a:pt x="0" y="25400"/>
                </a:moveTo>
                <a:lnTo>
                  <a:pt x="192006" y="25400"/>
                </a:lnTo>
                <a:lnTo>
                  <a:pt x="192006"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6" name="object 2096"/>
          <p:cNvSpPr/>
          <p:nvPr/>
        </p:nvSpPr>
        <p:spPr>
          <a:xfrm>
            <a:off x="1500423" y="1988642"/>
            <a:ext cx="125462" cy="17859"/>
          </a:xfrm>
          <a:custGeom>
            <a:avLst/>
            <a:gdLst/>
            <a:ahLst/>
            <a:cxnLst/>
            <a:rect l="l" t="t" r="r" b="b"/>
            <a:pathLst>
              <a:path w="178435" h="25400">
                <a:moveTo>
                  <a:pt x="0" y="25400"/>
                </a:moveTo>
                <a:lnTo>
                  <a:pt x="178291" y="25400"/>
                </a:lnTo>
                <a:lnTo>
                  <a:pt x="17829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7" name="object 2097"/>
          <p:cNvSpPr/>
          <p:nvPr/>
        </p:nvSpPr>
        <p:spPr>
          <a:xfrm>
            <a:off x="1500446" y="1943992"/>
            <a:ext cx="9823" cy="44648"/>
          </a:xfrm>
          <a:custGeom>
            <a:avLst/>
            <a:gdLst/>
            <a:ahLst/>
            <a:cxnLst/>
            <a:rect l="l" t="t" r="r" b="b"/>
            <a:pathLst>
              <a:path w="13969" h="63500">
                <a:moveTo>
                  <a:pt x="0" y="63500"/>
                </a:moveTo>
                <a:lnTo>
                  <a:pt x="13714" y="63500"/>
                </a:lnTo>
                <a:lnTo>
                  <a:pt x="13714"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8" name="object 2098"/>
          <p:cNvSpPr/>
          <p:nvPr/>
        </p:nvSpPr>
        <p:spPr>
          <a:xfrm>
            <a:off x="2406882" y="2051493"/>
            <a:ext cx="781348" cy="8931"/>
          </a:xfrm>
          <a:custGeom>
            <a:avLst/>
            <a:gdLst/>
            <a:ahLst/>
            <a:cxnLst/>
            <a:rect l="l" t="t" r="r" b="b"/>
            <a:pathLst>
              <a:path w="1111250" h="12700">
                <a:moveTo>
                  <a:pt x="0" y="12700"/>
                </a:moveTo>
                <a:lnTo>
                  <a:pt x="1110890" y="12700"/>
                </a:lnTo>
                <a:lnTo>
                  <a:pt x="111089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099" name="object 2099"/>
          <p:cNvSpPr/>
          <p:nvPr/>
        </p:nvSpPr>
        <p:spPr>
          <a:xfrm>
            <a:off x="1760819" y="203363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0" name="object 2100"/>
          <p:cNvSpPr/>
          <p:nvPr/>
        </p:nvSpPr>
        <p:spPr>
          <a:xfrm>
            <a:off x="1789739" y="2033637"/>
            <a:ext cx="607665" cy="17859"/>
          </a:xfrm>
          <a:custGeom>
            <a:avLst/>
            <a:gdLst/>
            <a:ahLst/>
            <a:cxnLst/>
            <a:rect l="l" t="t" r="r" b="b"/>
            <a:pathLst>
              <a:path w="864235" h="25400">
                <a:moveTo>
                  <a:pt x="0" y="25400"/>
                </a:moveTo>
                <a:lnTo>
                  <a:pt x="864029" y="25400"/>
                </a:lnTo>
                <a:lnTo>
                  <a:pt x="86402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1" name="object 2101"/>
          <p:cNvSpPr/>
          <p:nvPr/>
        </p:nvSpPr>
        <p:spPr>
          <a:xfrm>
            <a:off x="2416567" y="204256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2" name="object 2102"/>
          <p:cNvSpPr/>
          <p:nvPr/>
        </p:nvSpPr>
        <p:spPr>
          <a:xfrm>
            <a:off x="2435812" y="2042220"/>
            <a:ext cx="742950" cy="8931"/>
          </a:xfrm>
          <a:custGeom>
            <a:avLst/>
            <a:gdLst/>
            <a:ahLst/>
            <a:cxnLst/>
            <a:rect l="l" t="t" r="r" b="b"/>
            <a:pathLst>
              <a:path w="1056639" h="12700">
                <a:moveTo>
                  <a:pt x="0" y="12700"/>
                </a:moveTo>
                <a:lnTo>
                  <a:pt x="1056043" y="12700"/>
                </a:lnTo>
                <a:lnTo>
                  <a:pt x="105604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3" name="object 2103"/>
          <p:cNvSpPr/>
          <p:nvPr/>
        </p:nvSpPr>
        <p:spPr>
          <a:xfrm>
            <a:off x="2435845" y="2024361"/>
            <a:ext cx="733127" cy="17859"/>
          </a:xfrm>
          <a:custGeom>
            <a:avLst/>
            <a:gdLst/>
            <a:ahLst/>
            <a:cxnLst/>
            <a:rect l="l" t="t" r="r" b="b"/>
            <a:pathLst>
              <a:path w="1042670" h="25400">
                <a:moveTo>
                  <a:pt x="0" y="25400"/>
                </a:moveTo>
                <a:lnTo>
                  <a:pt x="1042323" y="25400"/>
                </a:lnTo>
                <a:lnTo>
                  <a:pt x="10423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4" name="object 2104"/>
          <p:cNvSpPr/>
          <p:nvPr/>
        </p:nvSpPr>
        <p:spPr>
          <a:xfrm>
            <a:off x="2445492" y="1979711"/>
            <a:ext cx="723305" cy="44648"/>
          </a:xfrm>
          <a:custGeom>
            <a:avLst/>
            <a:gdLst/>
            <a:ahLst/>
            <a:cxnLst/>
            <a:rect l="l" t="t" r="r" b="b"/>
            <a:pathLst>
              <a:path w="1028700" h="63500">
                <a:moveTo>
                  <a:pt x="0" y="63500"/>
                </a:moveTo>
                <a:lnTo>
                  <a:pt x="1028603" y="63500"/>
                </a:lnTo>
                <a:lnTo>
                  <a:pt x="1028603"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5" name="object 2105"/>
          <p:cNvSpPr/>
          <p:nvPr/>
        </p:nvSpPr>
        <p:spPr>
          <a:xfrm>
            <a:off x="2474388" y="1970781"/>
            <a:ext cx="694730" cy="8931"/>
          </a:xfrm>
          <a:custGeom>
            <a:avLst/>
            <a:gdLst/>
            <a:ahLst/>
            <a:cxnLst/>
            <a:rect l="l" t="t" r="r" b="b"/>
            <a:pathLst>
              <a:path w="988060" h="12700">
                <a:moveTo>
                  <a:pt x="0" y="12700"/>
                </a:moveTo>
                <a:lnTo>
                  <a:pt x="987459" y="12700"/>
                </a:lnTo>
                <a:lnTo>
                  <a:pt x="98745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6" name="object 2106"/>
          <p:cNvSpPr/>
          <p:nvPr/>
        </p:nvSpPr>
        <p:spPr>
          <a:xfrm>
            <a:off x="2484055" y="1952925"/>
            <a:ext cx="684907" cy="17859"/>
          </a:xfrm>
          <a:custGeom>
            <a:avLst/>
            <a:gdLst/>
            <a:ahLst/>
            <a:cxnLst/>
            <a:rect l="l" t="t" r="r" b="b"/>
            <a:pathLst>
              <a:path w="974089" h="25400">
                <a:moveTo>
                  <a:pt x="0" y="25400"/>
                </a:moveTo>
                <a:lnTo>
                  <a:pt x="973757" y="25400"/>
                </a:lnTo>
                <a:lnTo>
                  <a:pt x="973757"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7" name="object 2107"/>
          <p:cNvSpPr/>
          <p:nvPr/>
        </p:nvSpPr>
        <p:spPr>
          <a:xfrm>
            <a:off x="2484023" y="1917252"/>
            <a:ext cx="675084" cy="35719"/>
          </a:xfrm>
          <a:custGeom>
            <a:avLst/>
            <a:gdLst/>
            <a:ahLst/>
            <a:cxnLst/>
            <a:rect l="l" t="t" r="r" b="b"/>
            <a:pathLst>
              <a:path w="960120" h="50800">
                <a:moveTo>
                  <a:pt x="0" y="50800"/>
                </a:moveTo>
                <a:lnTo>
                  <a:pt x="960036" y="50800"/>
                </a:lnTo>
                <a:lnTo>
                  <a:pt x="960036"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8" name="object 2108"/>
          <p:cNvSpPr/>
          <p:nvPr/>
        </p:nvSpPr>
        <p:spPr>
          <a:xfrm>
            <a:off x="2493671" y="1827937"/>
            <a:ext cx="665708" cy="89297"/>
          </a:xfrm>
          <a:custGeom>
            <a:avLst/>
            <a:gdLst/>
            <a:ahLst/>
            <a:cxnLst/>
            <a:rect l="l" t="t" r="r" b="b"/>
            <a:pathLst>
              <a:path w="946785" h="127000">
                <a:moveTo>
                  <a:pt x="0" y="127000"/>
                </a:moveTo>
                <a:lnTo>
                  <a:pt x="946315" y="127000"/>
                </a:lnTo>
                <a:lnTo>
                  <a:pt x="946315" y="0"/>
                </a:lnTo>
                <a:lnTo>
                  <a:pt x="0" y="0"/>
                </a:lnTo>
                <a:lnTo>
                  <a:pt x="0" y="1270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09" name="object 2109"/>
          <p:cNvSpPr/>
          <p:nvPr/>
        </p:nvSpPr>
        <p:spPr>
          <a:xfrm>
            <a:off x="2493684" y="1818977"/>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0" name="object 2110"/>
          <p:cNvSpPr/>
          <p:nvPr/>
        </p:nvSpPr>
        <p:spPr>
          <a:xfrm>
            <a:off x="1423283" y="2015777"/>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1" name="object 2111"/>
          <p:cNvSpPr/>
          <p:nvPr/>
        </p:nvSpPr>
        <p:spPr>
          <a:xfrm>
            <a:off x="1799366" y="2015777"/>
            <a:ext cx="588466" cy="17859"/>
          </a:xfrm>
          <a:custGeom>
            <a:avLst/>
            <a:gdLst/>
            <a:ahLst/>
            <a:cxnLst/>
            <a:rect l="l" t="t" r="r" b="b"/>
            <a:pathLst>
              <a:path w="836929" h="25400">
                <a:moveTo>
                  <a:pt x="0" y="25400"/>
                </a:moveTo>
                <a:lnTo>
                  <a:pt x="836587" y="25400"/>
                </a:lnTo>
                <a:lnTo>
                  <a:pt x="836587"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2" name="object 2112"/>
          <p:cNvSpPr/>
          <p:nvPr/>
        </p:nvSpPr>
        <p:spPr>
          <a:xfrm>
            <a:off x="3834074" y="1997596"/>
            <a:ext cx="800546" cy="35719"/>
          </a:xfrm>
          <a:custGeom>
            <a:avLst/>
            <a:gdLst/>
            <a:ahLst/>
            <a:cxnLst/>
            <a:rect l="l" t="t" r="r" b="b"/>
            <a:pathLst>
              <a:path w="1138554" h="50800">
                <a:moveTo>
                  <a:pt x="0" y="50800"/>
                </a:moveTo>
                <a:lnTo>
                  <a:pt x="1138331" y="50800"/>
                </a:lnTo>
                <a:lnTo>
                  <a:pt x="113833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3" name="object 2113"/>
          <p:cNvSpPr/>
          <p:nvPr/>
        </p:nvSpPr>
        <p:spPr>
          <a:xfrm>
            <a:off x="3834074" y="1961903"/>
            <a:ext cx="791170" cy="35719"/>
          </a:xfrm>
          <a:custGeom>
            <a:avLst/>
            <a:gdLst/>
            <a:ahLst/>
            <a:cxnLst/>
            <a:rect l="l" t="t" r="r" b="b"/>
            <a:pathLst>
              <a:path w="1125220" h="50800">
                <a:moveTo>
                  <a:pt x="0" y="50800"/>
                </a:moveTo>
                <a:lnTo>
                  <a:pt x="1124610" y="50800"/>
                </a:lnTo>
                <a:lnTo>
                  <a:pt x="1124610"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4" name="object 2114"/>
          <p:cNvSpPr/>
          <p:nvPr/>
        </p:nvSpPr>
        <p:spPr>
          <a:xfrm>
            <a:off x="3834077" y="1917204"/>
            <a:ext cx="781348" cy="44648"/>
          </a:xfrm>
          <a:custGeom>
            <a:avLst/>
            <a:gdLst/>
            <a:ahLst/>
            <a:cxnLst/>
            <a:rect l="l" t="t" r="r" b="b"/>
            <a:pathLst>
              <a:path w="1111250" h="63500">
                <a:moveTo>
                  <a:pt x="0" y="63500"/>
                </a:moveTo>
                <a:lnTo>
                  <a:pt x="1110908" y="63500"/>
                </a:lnTo>
                <a:lnTo>
                  <a:pt x="1110908"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5" name="object 2115"/>
          <p:cNvSpPr/>
          <p:nvPr/>
        </p:nvSpPr>
        <p:spPr>
          <a:xfrm>
            <a:off x="3834142" y="1881520"/>
            <a:ext cx="771525" cy="35719"/>
          </a:xfrm>
          <a:custGeom>
            <a:avLst/>
            <a:gdLst/>
            <a:ahLst/>
            <a:cxnLst/>
            <a:rect l="l" t="t" r="r" b="b"/>
            <a:pathLst>
              <a:path w="1097279" h="50800">
                <a:moveTo>
                  <a:pt x="0" y="50800"/>
                </a:moveTo>
                <a:lnTo>
                  <a:pt x="1097187" y="50800"/>
                </a:lnTo>
                <a:lnTo>
                  <a:pt x="1097187"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6" name="object 2116"/>
          <p:cNvSpPr/>
          <p:nvPr/>
        </p:nvSpPr>
        <p:spPr>
          <a:xfrm>
            <a:off x="3863006" y="1863628"/>
            <a:ext cx="742950" cy="17859"/>
          </a:xfrm>
          <a:custGeom>
            <a:avLst/>
            <a:gdLst/>
            <a:ahLst/>
            <a:cxnLst/>
            <a:rect l="l" t="t" r="r" b="b"/>
            <a:pathLst>
              <a:path w="1056640" h="25400">
                <a:moveTo>
                  <a:pt x="0" y="25400"/>
                </a:moveTo>
                <a:lnTo>
                  <a:pt x="1056043" y="25400"/>
                </a:lnTo>
                <a:lnTo>
                  <a:pt x="105604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7" name="object 2117"/>
          <p:cNvSpPr/>
          <p:nvPr/>
        </p:nvSpPr>
        <p:spPr>
          <a:xfrm>
            <a:off x="3863049" y="1854697"/>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8" name="object 2118"/>
          <p:cNvSpPr/>
          <p:nvPr/>
        </p:nvSpPr>
        <p:spPr>
          <a:xfrm>
            <a:off x="3872716" y="1836840"/>
            <a:ext cx="723305" cy="17859"/>
          </a:xfrm>
          <a:custGeom>
            <a:avLst/>
            <a:gdLst/>
            <a:ahLst/>
            <a:cxnLst/>
            <a:rect l="l" t="t" r="r" b="b"/>
            <a:pathLst>
              <a:path w="1028700" h="25400">
                <a:moveTo>
                  <a:pt x="0" y="25400"/>
                </a:moveTo>
                <a:lnTo>
                  <a:pt x="1028603" y="25400"/>
                </a:lnTo>
                <a:lnTo>
                  <a:pt x="102860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19" name="object 2119"/>
          <p:cNvSpPr/>
          <p:nvPr/>
        </p:nvSpPr>
        <p:spPr>
          <a:xfrm>
            <a:off x="3872677" y="182790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0" name="object 2120"/>
          <p:cNvSpPr/>
          <p:nvPr/>
        </p:nvSpPr>
        <p:spPr>
          <a:xfrm>
            <a:off x="4885220" y="2015433"/>
            <a:ext cx="192881" cy="17859"/>
          </a:xfrm>
          <a:custGeom>
            <a:avLst/>
            <a:gdLst/>
            <a:ahLst/>
            <a:cxnLst/>
            <a:rect l="l" t="t" r="r" b="b"/>
            <a:pathLst>
              <a:path w="274320" h="25400">
                <a:moveTo>
                  <a:pt x="0" y="25400"/>
                </a:moveTo>
                <a:lnTo>
                  <a:pt x="274300" y="25400"/>
                </a:lnTo>
                <a:lnTo>
                  <a:pt x="27430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1" name="object 2121"/>
          <p:cNvSpPr/>
          <p:nvPr/>
        </p:nvSpPr>
        <p:spPr>
          <a:xfrm>
            <a:off x="4894847" y="1863648"/>
            <a:ext cx="183505" cy="151805"/>
          </a:xfrm>
          <a:custGeom>
            <a:avLst/>
            <a:gdLst/>
            <a:ahLst/>
            <a:cxnLst/>
            <a:rect l="l" t="t" r="r" b="b"/>
            <a:pathLst>
              <a:path w="260984" h="215900">
                <a:moveTo>
                  <a:pt x="0" y="215900"/>
                </a:moveTo>
                <a:lnTo>
                  <a:pt x="260598" y="215900"/>
                </a:lnTo>
                <a:lnTo>
                  <a:pt x="260598" y="0"/>
                </a:lnTo>
                <a:lnTo>
                  <a:pt x="0" y="0"/>
                </a:lnTo>
                <a:lnTo>
                  <a:pt x="0" y="2159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2" name="object 2122"/>
          <p:cNvSpPr/>
          <p:nvPr/>
        </p:nvSpPr>
        <p:spPr>
          <a:xfrm>
            <a:off x="4971993" y="1836844"/>
            <a:ext cx="106263" cy="26789"/>
          </a:xfrm>
          <a:custGeom>
            <a:avLst/>
            <a:gdLst/>
            <a:ahLst/>
            <a:cxnLst/>
            <a:rect l="l" t="t" r="r" b="b"/>
            <a:pathLst>
              <a:path w="151129" h="38100">
                <a:moveTo>
                  <a:pt x="0" y="38100"/>
                </a:moveTo>
                <a:lnTo>
                  <a:pt x="150870" y="38100"/>
                </a:lnTo>
                <a:lnTo>
                  <a:pt x="150870"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3" name="object 2123"/>
          <p:cNvSpPr/>
          <p:nvPr/>
        </p:nvSpPr>
        <p:spPr>
          <a:xfrm>
            <a:off x="4971978" y="18279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4" name="object 2124"/>
          <p:cNvSpPr/>
          <p:nvPr/>
        </p:nvSpPr>
        <p:spPr>
          <a:xfrm>
            <a:off x="1404023" y="201577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5" name="object 2125"/>
          <p:cNvSpPr/>
          <p:nvPr/>
        </p:nvSpPr>
        <p:spPr>
          <a:xfrm>
            <a:off x="1635479" y="2006845"/>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6" name="object 2126"/>
          <p:cNvSpPr/>
          <p:nvPr/>
        </p:nvSpPr>
        <p:spPr>
          <a:xfrm>
            <a:off x="1432941" y="1971125"/>
            <a:ext cx="9823" cy="44648"/>
          </a:xfrm>
          <a:custGeom>
            <a:avLst/>
            <a:gdLst/>
            <a:ahLst/>
            <a:cxnLst/>
            <a:rect l="l" t="t" r="r" b="b"/>
            <a:pathLst>
              <a:path w="13969" h="63500">
                <a:moveTo>
                  <a:pt x="0" y="63500"/>
                </a:moveTo>
                <a:lnTo>
                  <a:pt x="13716" y="63500"/>
                </a:lnTo>
                <a:lnTo>
                  <a:pt x="13716"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7" name="object 2127"/>
          <p:cNvSpPr/>
          <p:nvPr/>
        </p:nvSpPr>
        <p:spPr>
          <a:xfrm>
            <a:off x="1808997" y="1997917"/>
            <a:ext cx="569268" cy="17859"/>
          </a:xfrm>
          <a:custGeom>
            <a:avLst/>
            <a:gdLst/>
            <a:ahLst/>
            <a:cxnLst/>
            <a:rect l="l" t="t" r="r" b="b"/>
            <a:pathLst>
              <a:path w="809625" h="25400">
                <a:moveTo>
                  <a:pt x="0" y="25400"/>
                </a:moveTo>
                <a:lnTo>
                  <a:pt x="809183" y="25400"/>
                </a:lnTo>
                <a:lnTo>
                  <a:pt x="80918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8" name="object 2128"/>
          <p:cNvSpPr/>
          <p:nvPr/>
        </p:nvSpPr>
        <p:spPr>
          <a:xfrm>
            <a:off x="1828293" y="1979717"/>
            <a:ext cx="540246" cy="17859"/>
          </a:xfrm>
          <a:custGeom>
            <a:avLst/>
            <a:gdLst/>
            <a:ahLst/>
            <a:cxnLst/>
            <a:rect l="l" t="t" r="r" b="b"/>
            <a:pathLst>
              <a:path w="768350" h="25400">
                <a:moveTo>
                  <a:pt x="0" y="25400"/>
                </a:moveTo>
                <a:lnTo>
                  <a:pt x="768022" y="25400"/>
                </a:lnTo>
                <a:lnTo>
                  <a:pt x="76802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29" name="object 2129"/>
          <p:cNvSpPr/>
          <p:nvPr/>
        </p:nvSpPr>
        <p:spPr>
          <a:xfrm>
            <a:off x="1828325" y="19707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0" name="object 2130"/>
          <p:cNvSpPr/>
          <p:nvPr/>
        </p:nvSpPr>
        <p:spPr>
          <a:xfrm>
            <a:off x="1828292" y="1961853"/>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1" name="object 2131"/>
          <p:cNvSpPr/>
          <p:nvPr/>
        </p:nvSpPr>
        <p:spPr>
          <a:xfrm>
            <a:off x="1828312" y="1952921"/>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2" name="object 2132"/>
          <p:cNvSpPr/>
          <p:nvPr/>
        </p:nvSpPr>
        <p:spPr>
          <a:xfrm>
            <a:off x="1519718" y="1979710"/>
            <a:ext cx="106263" cy="8931"/>
          </a:xfrm>
          <a:custGeom>
            <a:avLst/>
            <a:gdLst/>
            <a:ahLst/>
            <a:cxnLst/>
            <a:rect l="l" t="t" r="r" b="b"/>
            <a:pathLst>
              <a:path w="151130" h="12700">
                <a:moveTo>
                  <a:pt x="0" y="12700"/>
                </a:moveTo>
                <a:lnTo>
                  <a:pt x="150863" y="12700"/>
                </a:lnTo>
                <a:lnTo>
                  <a:pt x="150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3" name="object 2133"/>
          <p:cNvSpPr/>
          <p:nvPr/>
        </p:nvSpPr>
        <p:spPr>
          <a:xfrm>
            <a:off x="1529388" y="1970781"/>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4" name="object 2134"/>
          <p:cNvSpPr/>
          <p:nvPr/>
        </p:nvSpPr>
        <p:spPr>
          <a:xfrm>
            <a:off x="1538991" y="1961853"/>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5" name="object 2135"/>
          <p:cNvSpPr/>
          <p:nvPr/>
        </p:nvSpPr>
        <p:spPr>
          <a:xfrm>
            <a:off x="1616161" y="1943997"/>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6" name="object 2136"/>
          <p:cNvSpPr/>
          <p:nvPr/>
        </p:nvSpPr>
        <p:spPr>
          <a:xfrm>
            <a:off x="1895852" y="1952924"/>
            <a:ext cx="472827" cy="26789"/>
          </a:xfrm>
          <a:custGeom>
            <a:avLst/>
            <a:gdLst/>
            <a:ahLst/>
            <a:cxnLst/>
            <a:rect l="l" t="t" r="r" b="b"/>
            <a:pathLst>
              <a:path w="672464" h="38100">
                <a:moveTo>
                  <a:pt x="0" y="38100"/>
                </a:moveTo>
                <a:lnTo>
                  <a:pt x="672033" y="38100"/>
                </a:lnTo>
                <a:lnTo>
                  <a:pt x="672033"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7" name="object 2137"/>
          <p:cNvSpPr/>
          <p:nvPr/>
        </p:nvSpPr>
        <p:spPr>
          <a:xfrm>
            <a:off x="1895793" y="193506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8" name="object 2138"/>
          <p:cNvSpPr/>
          <p:nvPr/>
        </p:nvSpPr>
        <p:spPr>
          <a:xfrm>
            <a:off x="1895840" y="191720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39" name="object 2139"/>
          <p:cNvSpPr/>
          <p:nvPr/>
        </p:nvSpPr>
        <p:spPr>
          <a:xfrm>
            <a:off x="2455131" y="196220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0" name="object 2140"/>
          <p:cNvSpPr/>
          <p:nvPr/>
        </p:nvSpPr>
        <p:spPr>
          <a:xfrm>
            <a:off x="3756962" y="1961853"/>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1" name="object 2141"/>
          <p:cNvSpPr/>
          <p:nvPr/>
        </p:nvSpPr>
        <p:spPr>
          <a:xfrm>
            <a:off x="3756937" y="195292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2" name="object 2142"/>
          <p:cNvSpPr/>
          <p:nvPr/>
        </p:nvSpPr>
        <p:spPr>
          <a:xfrm>
            <a:off x="3766584" y="193506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3" name="object 2143"/>
          <p:cNvSpPr/>
          <p:nvPr/>
        </p:nvSpPr>
        <p:spPr>
          <a:xfrm>
            <a:off x="3766595" y="1899395"/>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4" name="object 2144"/>
          <p:cNvSpPr/>
          <p:nvPr/>
        </p:nvSpPr>
        <p:spPr>
          <a:xfrm>
            <a:off x="1548669" y="1952921"/>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5" name="object 2145"/>
          <p:cNvSpPr/>
          <p:nvPr/>
        </p:nvSpPr>
        <p:spPr>
          <a:xfrm>
            <a:off x="1596879" y="194399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6" name="object 2146"/>
          <p:cNvSpPr/>
          <p:nvPr/>
        </p:nvSpPr>
        <p:spPr>
          <a:xfrm>
            <a:off x="1847594" y="1953265"/>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7" name="object 2147"/>
          <p:cNvSpPr/>
          <p:nvPr/>
        </p:nvSpPr>
        <p:spPr>
          <a:xfrm>
            <a:off x="3795512" y="1908273"/>
            <a:ext cx="19645" cy="53579"/>
          </a:xfrm>
          <a:custGeom>
            <a:avLst/>
            <a:gdLst/>
            <a:ahLst/>
            <a:cxnLst/>
            <a:rect l="l" t="t" r="r" b="b"/>
            <a:pathLst>
              <a:path w="27939" h="76200">
                <a:moveTo>
                  <a:pt x="0" y="76200"/>
                </a:moveTo>
                <a:lnTo>
                  <a:pt x="27440" y="76200"/>
                </a:lnTo>
                <a:lnTo>
                  <a:pt x="27440" y="0"/>
                </a:lnTo>
                <a:lnTo>
                  <a:pt x="0" y="0"/>
                </a:lnTo>
                <a:lnTo>
                  <a:pt x="0" y="762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8" name="object 2148"/>
          <p:cNvSpPr/>
          <p:nvPr/>
        </p:nvSpPr>
        <p:spPr>
          <a:xfrm>
            <a:off x="3795536" y="1881488"/>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49" name="object 2149"/>
          <p:cNvSpPr/>
          <p:nvPr/>
        </p:nvSpPr>
        <p:spPr>
          <a:xfrm>
            <a:off x="1567927" y="1943993"/>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0" name="object 2150"/>
          <p:cNvSpPr/>
          <p:nvPr/>
        </p:nvSpPr>
        <p:spPr>
          <a:xfrm>
            <a:off x="1567951" y="1917204"/>
            <a:ext cx="9823" cy="26789"/>
          </a:xfrm>
          <a:custGeom>
            <a:avLst/>
            <a:gdLst/>
            <a:ahLst/>
            <a:cxnLst/>
            <a:rect l="l" t="t" r="r" b="b"/>
            <a:pathLst>
              <a:path w="13969" h="38100">
                <a:moveTo>
                  <a:pt x="0" y="38100"/>
                </a:moveTo>
                <a:lnTo>
                  <a:pt x="13716" y="38100"/>
                </a:lnTo>
                <a:lnTo>
                  <a:pt x="13716"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1" name="object 2151"/>
          <p:cNvSpPr/>
          <p:nvPr/>
        </p:nvSpPr>
        <p:spPr>
          <a:xfrm>
            <a:off x="1924794" y="1935065"/>
            <a:ext cx="424607" cy="17859"/>
          </a:xfrm>
          <a:custGeom>
            <a:avLst/>
            <a:gdLst/>
            <a:ahLst/>
            <a:cxnLst/>
            <a:rect l="l" t="t" r="r" b="b"/>
            <a:pathLst>
              <a:path w="603885" h="25400">
                <a:moveTo>
                  <a:pt x="0" y="25400"/>
                </a:moveTo>
                <a:lnTo>
                  <a:pt x="603448" y="25400"/>
                </a:lnTo>
                <a:lnTo>
                  <a:pt x="603448"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2" name="object 2152"/>
          <p:cNvSpPr/>
          <p:nvPr/>
        </p:nvSpPr>
        <p:spPr>
          <a:xfrm>
            <a:off x="1924727" y="1926133"/>
            <a:ext cx="414784" cy="8931"/>
          </a:xfrm>
          <a:custGeom>
            <a:avLst/>
            <a:gdLst/>
            <a:ahLst/>
            <a:cxnLst/>
            <a:rect l="l" t="t" r="r" b="b"/>
            <a:pathLst>
              <a:path w="589914" h="12700">
                <a:moveTo>
                  <a:pt x="0" y="12700"/>
                </a:moveTo>
                <a:lnTo>
                  <a:pt x="589727" y="12700"/>
                </a:lnTo>
                <a:lnTo>
                  <a:pt x="58972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3" name="object 2153"/>
          <p:cNvSpPr/>
          <p:nvPr/>
        </p:nvSpPr>
        <p:spPr>
          <a:xfrm>
            <a:off x="1924727" y="1863627"/>
            <a:ext cx="87064" cy="62508"/>
          </a:xfrm>
          <a:custGeom>
            <a:avLst/>
            <a:gdLst/>
            <a:ahLst/>
            <a:cxnLst/>
            <a:rect l="l" t="t" r="r" b="b"/>
            <a:pathLst>
              <a:path w="123825" h="88900">
                <a:moveTo>
                  <a:pt x="0" y="88900"/>
                </a:moveTo>
                <a:lnTo>
                  <a:pt x="123430" y="88900"/>
                </a:lnTo>
                <a:lnTo>
                  <a:pt x="123430" y="0"/>
                </a:lnTo>
                <a:lnTo>
                  <a:pt x="0" y="0"/>
                </a:lnTo>
                <a:lnTo>
                  <a:pt x="0" y="889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4" name="object 2154"/>
          <p:cNvSpPr/>
          <p:nvPr/>
        </p:nvSpPr>
        <p:spPr>
          <a:xfrm>
            <a:off x="1924758" y="1836844"/>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5" name="object 2155"/>
          <p:cNvSpPr/>
          <p:nvPr/>
        </p:nvSpPr>
        <p:spPr>
          <a:xfrm>
            <a:off x="1924726" y="1827905"/>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6" name="object 2156"/>
          <p:cNvSpPr/>
          <p:nvPr/>
        </p:nvSpPr>
        <p:spPr>
          <a:xfrm>
            <a:off x="1934394" y="1810049"/>
            <a:ext cx="38843" cy="17859"/>
          </a:xfrm>
          <a:custGeom>
            <a:avLst/>
            <a:gdLst/>
            <a:ahLst/>
            <a:cxnLst/>
            <a:rect l="l" t="t" r="r" b="b"/>
            <a:pathLst>
              <a:path w="55244" h="25400">
                <a:moveTo>
                  <a:pt x="0" y="25400"/>
                </a:moveTo>
                <a:lnTo>
                  <a:pt x="54864" y="25400"/>
                </a:lnTo>
                <a:lnTo>
                  <a:pt x="5486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7" name="object 2157"/>
          <p:cNvSpPr/>
          <p:nvPr/>
        </p:nvSpPr>
        <p:spPr>
          <a:xfrm>
            <a:off x="2358698" y="1935406"/>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8" name="object 2158"/>
          <p:cNvSpPr/>
          <p:nvPr/>
        </p:nvSpPr>
        <p:spPr>
          <a:xfrm>
            <a:off x="2021167" y="191720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59" name="object 2159"/>
          <p:cNvSpPr/>
          <p:nvPr/>
        </p:nvSpPr>
        <p:spPr>
          <a:xfrm>
            <a:off x="2030837" y="1899345"/>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0" name="object 2160"/>
          <p:cNvSpPr/>
          <p:nvPr/>
        </p:nvSpPr>
        <p:spPr>
          <a:xfrm>
            <a:off x="2050075" y="1881485"/>
            <a:ext cx="289322" cy="44648"/>
          </a:xfrm>
          <a:custGeom>
            <a:avLst/>
            <a:gdLst/>
            <a:ahLst/>
            <a:cxnLst/>
            <a:rect l="l" t="t" r="r" b="b"/>
            <a:pathLst>
              <a:path w="411479" h="63500">
                <a:moveTo>
                  <a:pt x="0" y="63500"/>
                </a:moveTo>
                <a:lnTo>
                  <a:pt x="411452" y="63500"/>
                </a:lnTo>
                <a:lnTo>
                  <a:pt x="411452"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1" name="object 2161"/>
          <p:cNvSpPr/>
          <p:nvPr/>
        </p:nvSpPr>
        <p:spPr>
          <a:xfrm>
            <a:off x="2050076" y="1854696"/>
            <a:ext cx="279946" cy="26789"/>
          </a:xfrm>
          <a:custGeom>
            <a:avLst/>
            <a:gdLst/>
            <a:ahLst/>
            <a:cxnLst/>
            <a:rect l="l" t="t" r="r" b="b"/>
            <a:pathLst>
              <a:path w="398145" h="38100">
                <a:moveTo>
                  <a:pt x="0" y="38100"/>
                </a:moveTo>
                <a:lnTo>
                  <a:pt x="397732" y="38100"/>
                </a:lnTo>
                <a:lnTo>
                  <a:pt x="397732"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2" name="object 2162"/>
          <p:cNvSpPr/>
          <p:nvPr/>
        </p:nvSpPr>
        <p:spPr>
          <a:xfrm>
            <a:off x="2059771" y="1845765"/>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3" name="object 2163"/>
          <p:cNvSpPr/>
          <p:nvPr/>
        </p:nvSpPr>
        <p:spPr>
          <a:xfrm>
            <a:off x="2059755" y="182790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4" name="object 2164"/>
          <p:cNvSpPr/>
          <p:nvPr/>
        </p:nvSpPr>
        <p:spPr>
          <a:xfrm>
            <a:off x="1278662" y="1881520"/>
            <a:ext cx="58043" cy="35719"/>
          </a:xfrm>
          <a:custGeom>
            <a:avLst/>
            <a:gdLst/>
            <a:ahLst/>
            <a:cxnLst/>
            <a:rect l="l" t="t" r="r" b="b"/>
            <a:pathLst>
              <a:path w="82550" h="50800">
                <a:moveTo>
                  <a:pt x="0" y="50800"/>
                </a:moveTo>
                <a:lnTo>
                  <a:pt x="82288" y="50800"/>
                </a:lnTo>
                <a:lnTo>
                  <a:pt x="82288"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5" name="object 2165"/>
          <p:cNvSpPr/>
          <p:nvPr/>
        </p:nvSpPr>
        <p:spPr>
          <a:xfrm>
            <a:off x="1278638" y="1854696"/>
            <a:ext cx="19645" cy="26789"/>
          </a:xfrm>
          <a:custGeom>
            <a:avLst/>
            <a:gdLst/>
            <a:ahLst/>
            <a:cxnLst/>
            <a:rect l="l" t="t" r="r" b="b"/>
            <a:pathLst>
              <a:path w="27939" h="38100">
                <a:moveTo>
                  <a:pt x="0" y="38100"/>
                </a:moveTo>
                <a:lnTo>
                  <a:pt x="27430" y="38100"/>
                </a:lnTo>
                <a:lnTo>
                  <a:pt x="27430"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6" name="object 2166"/>
          <p:cNvSpPr/>
          <p:nvPr/>
        </p:nvSpPr>
        <p:spPr>
          <a:xfrm>
            <a:off x="1278649" y="1845765"/>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7" name="object 2167"/>
          <p:cNvSpPr/>
          <p:nvPr/>
        </p:nvSpPr>
        <p:spPr>
          <a:xfrm>
            <a:off x="1346126" y="1899689"/>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8" name="object 2168"/>
          <p:cNvSpPr/>
          <p:nvPr/>
        </p:nvSpPr>
        <p:spPr>
          <a:xfrm>
            <a:off x="1240086" y="189934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69" name="object 2169"/>
          <p:cNvSpPr/>
          <p:nvPr/>
        </p:nvSpPr>
        <p:spPr>
          <a:xfrm>
            <a:off x="1240061" y="1881486"/>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0" name="object 2170"/>
          <p:cNvSpPr/>
          <p:nvPr/>
        </p:nvSpPr>
        <p:spPr>
          <a:xfrm>
            <a:off x="1249731" y="1872554"/>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1" name="object 2171"/>
          <p:cNvSpPr/>
          <p:nvPr/>
        </p:nvSpPr>
        <p:spPr>
          <a:xfrm>
            <a:off x="1201486" y="189075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2" name="object 2172"/>
          <p:cNvSpPr/>
          <p:nvPr/>
        </p:nvSpPr>
        <p:spPr>
          <a:xfrm>
            <a:off x="1355778" y="18904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3" name="object 2173"/>
          <p:cNvSpPr/>
          <p:nvPr/>
        </p:nvSpPr>
        <p:spPr>
          <a:xfrm>
            <a:off x="1365425" y="1881485"/>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4" name="object 2174"/>
          <p:cNvSpPr/>
          <p:nvPr/>
        </p:nvSpPr>
        <p:spPr>
          <a:xfrm>
            <a:off x="1317202" y="1872897"/>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5" name="object 2175"/>
          <p:cNvSpPr/>
          <p:nvPr/>
        </p:nvSpPr>
        <p:spPr>
          <a:xfrm>
            <a:off x="3535188" y="1828253"/>
            <a:ext cx="58043" cy="53579"/>
          </a:xfrm>
          <a:custGeom>
            <a:avLst/>
            <a:gdLst/>
            <a:ahLst/>
            <a:cxnLst/>
            <a:rect l="l" t="t" r="r" b="b"/>
            <a:pathLst>
              <a:path w="82550" h="76200">
                <a:moveTo>
                  <a:pt x="82287" y="0"/>
                </a:moveTo>
                <a:lnTo>
                  <a:pt x="0" y="0"/>
                </a:lnTo>
                <a:lnTo>
                  <a:pt x="0" y="76200"/>
                </a:lnTo>
                <a:lnTo>
                  <a:pt x="82287" y="76200"/>
                </a:lnTo>
                <a:lnTo>
                  <a:pt x="82287" y="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6" name="object 2176"/>
          <p:cNvSpPr/>
          <p:nvPr/>
        </p:nvSpPr>
        <p:spPr>
          <a:xfrm>
            <a:off x="3843782" y="1828253"/>
            <a:ext cx="9823" cy="53579"/>
          </a:xfrm>
          <a:custGeom>
            <a:avLst/>
            <a:gdLst/>
            <a:ahLst/>
            <a:cxnLst/>
            <a:rect l="l" t="t" r="r" b="b"/>
            <a:pathLst>
              <a:path w="13970" h="76200">
                <a:moveTo>
                  <a:pt x="0" y="76200"/>
                </a:moveTo>
                <a:lnTo>
                  <a:pt x="13719" y="76200"/>
                </a:lnTo>
                <a:lnTo>
                  <a:pt x="13719" y="0"/>
                </a:lnTo>
                <a:lnTo>
                  <a:pt x="0" y="0"/>
                </a:lnTo>
                <a:lnTo>
                  <a:pt x="0" y="762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7" name="object 2177"/>
          <p:cNvSpPr/>
          <p:nvPr/>
        </p:nvSpPr>
        <p:spPr>
          <a:xfrm>
            <a:off x="5290207" y="1836864"/>
            <a:ext cx="617488" cy="35719"/>
          </a:xfrm>
          <a:custGeom>
            <a:avLst/>
            <a:gdLst/>
            <a:ahLst/>
            <a:cxnLst/>
            <a:rect l="l" t="t" r="r" b="b"/>
            <a:pathLst>
              <a:path w="878204" h="50800">
                <a:moveTo>
                  <a:pt x="0" y="50800"/>
                </a:moveTo>
                <a:lnTo>
                  <a:pt x="877731" y="50800"/>
                </a:lnTo>
                <a:lnTo>
                  <a:pt x="87773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8" name="object 2178"/>
          <p:cNvSpPr/>
          <p:nvPr/>
        </p:nvSpPr>
        <p:spPr>
          <a:xfrm>
            <a:off x="5290249" y="182790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79" name="object 2179"/>
          <p:cNvSpPr/>
          <p:nvPr/>
        </p:nvSpPr>
        <p:spPr>
          <a:xfrm>
            <a:off x="2001909" y="185503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0" name="object 2180"/>
          <p:cNvSpPr/>
          <p:nvPr/>
        </p:nvSpPr>
        <p:spPr>
          <a:xfrm>
            <a:off x="4904498" y="1836844"/>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1" name="object 2181"/>
          <p:cNvSpPr/>
          <p:nvPr/>
        </p:nvSpPr>
        <p:spPr>
          <a:xfrm>
            <a:off x="4904501" y="1827905"/>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2" name="object 2182"/>
          <p:cNvSpPr/>
          <p:nvPr/>
        </p:nvSpPr>
        <p:spPr>
          <a:xfrm>
            <a:off x="2079073" y="1827909"/>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3" name="object 2183"/>
          <p:cNvSpPr/>
          <p:nvPr/>
        </p:nvSpPr>
        <p:spPr>
          <a:xfrm>
            <a:off x="2079015" y="1818977"/>
            <a:ext cx="29021" cy="8931"/>
          </a:xfrm>
          <a:custGeom>
            <a:avLst/>
            <a:gdLst/>
            <a:ahLst/>
            <a:cxnLst/>
            <a:rect l="l" t="t" r="r" b="b"/>
            <a:pathLst>
              <a:path w="41275" h="12700">
                <a:moveTo>
                  <a:pt x="0" y="12700"/>
                </a:moveTo>
                <a:lnTo>
                  <a:pt x="41160" y="12700"/>
                </a:lnTo>
                <a:lnTo>
                  <a:pt x="4116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4" name="object 2184"/>
          <p:cNvSpPr/>
          <p:nvPr/>
        </p:nvSpPr>
        <p:spPr>
          <a:xfrm>
            <a:off x="2127228" y="183683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5" name="object 2185"/>
          <p:cNvSpPr/>
          <p:nvPr/>
        </p:nvSpPr>
        <p:spPr>
          <a:xfrm>
            <a:off x="2127295" y="1827905"/>
            <a:ext cx="192881" cy="8931"/>
          </a:xfrm>
          <a:custGeom>
            <a:avLst/>
            <a:gdLst/>
            <a:ahLst/>
            <a:cxnLst/>
            <a:rect l="l" t="t" r="r" b="b"/>
            <a:pathLst>
              <a:path w="274320" h="12700">
                <a:moveTo>
                  <a:pt x="0" y="12700"/>
                </a:moveTo>
                <a:lnTo>
                  <a:pt x="274300" y="12700"/>
                </a:lnTo>
                <a:lnTo>
                  <a:pt x="27430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6" name="object 2186"/>
          <p:cNvSpPr/>
          <p:nvPr/>
        </p:nvSpPr>
        <p:spPr>
          <a:xfrm>
            <a:off x="3679782" y="1828249"/>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7" name="object 2187"/>
          <p:cNvSpPr/>
          <p:nvPr/>
        </p:nvSpPr>
        <p:spPr>
          <a:xfrm>
            <a:off x="3920901" y="182824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8" name="object 2188"/>
          <p:cNvSpPr/>
          <p:nvPr/>
        </p:nvSpPr>
        <p:spPr>
          <a:xfrm>
            <a:off x="4036637" y="1828249"/>
            <a:ext cx="559445" cy="8931"/>
          </a:xfrm>
          <a:custGeom>
            <a:avLst/>
            <a:gdLst/>
            <a:ahLst/>
            <a:cxnLst/>
            <a:rect l="l" t="t" r="r" b="b"/>
            <a:pathLst>
              <a:path w="795654" h="12700">
                <a:moveTo>
                  <a:pt x="0" y="12700"/>
                </a:moveTo>
                <a:lnTo>
                  <a:pt x="795445" y="12700"/>
                </a:lnTo>
                <a:lnTo>
                  <a:pt x="79544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89" name="object 2189"/>
          <p:cNvSpPr/>
          <p:nvPr/>
        </p:nvSpPr>
        <p:spPr>
          <a:xfrm>
            <a:off x="5010552" y="1828249"/>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0" name="object 2190"/>
          <p:cNvSpPr/>
          <p:nvPr/>
        </p:nvSpPr>
        <p:spPr>
          <a:xfrm>
            <a:off x="5164872" y="18282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1" name="object 2191"/>
          <p:cNvSpPr/>
          <p:nvPr/>
        </p:nvSpPr>
        <p:spPr>
          <a:xfrm>
            <a:off x="5184126" y="1828249"/>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2" name="object 2192"/>
          <p:cNvSpPr/>
          <p:nvPr/>
        </p:nvSpPr>
        <p:spPr>
          <a:xfrm>
            <a:off x="5357720" y="182824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3" name="object 2193"/>
          <p:cNvSpPr/>
          <p:nvPr/>
        </p:nvSpPr>
        <p:spPr>
          <a:xfrm>
            <a:off x="2136925" y="181931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4" name="object 2194"/>
          <p:cNvSpPr/>
          <p:nvPr/>
        </p:nvSpPr>
        <p:spPr>
          <a:xfrm>
            <a:off x="2175486" y="181931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5" name="object 2195"/>
          <p:cNvSpPr/>
          <p:nvPr/>
        </p:nvSpPr>
        <p:spPr>
          <a:xfrm>
            <a:off x="2214062" y="181931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6" name="object 2196"/>
          <p:cNvSpPr/>
          <p:nvPr/>
        </p:nvSpPr>
        <p:spPr>
          <a:xfrm>
            <a:off x="2252591" y="1819318"/>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197" name="object 2197"/>
          <p:cNvSpPr/>
          <p:nvPr/>
        </p:nvSpPr>
        <p:spPr>
          <a:xfrm>
            <a:off x="1085794" y="3310240"/>
            <a:ext cx="4822031" cy="26789"/>
          </a:xfrm>
          <a:custGeom>
            <a:avLst/>
            <a:gdLst/>
            <a:ahLst/>
            <a:cxnLst/>
            <a:rect l="l" t="t" r="r" b="b"/>
            <a:pathLst>
              <a:path w="6858000" h="38100">
                <a:moveTo>
                  <a:pt x="0" y="38100"/>
                </a:moveTo>
                <a:lnTo>
                  <a:pt x="6857389" y="38100"/>
                </a:lnTo>
                <a:lnTo>
                  <a:pt x="685738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198" name="object 2198"/>
          <p:cNvSpPr/>
          <p:nvPr/>
        </p:nvSpPr>
        <p:spPr>
          <a:xfrm>
            <a:off x="1085782" y="3247729"/>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199" name="object 2199"/>
          <p:cNvSpPr/>
          <p:nvPr/>
        </p:nvSpPr>
        <p:spPr>
          <a:xfrm>
            <a:off x="1085782" y="2828033"/>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0" name="object 2200"/>
          <p:cNvSpPr/>
          <p:nvPr/>
        </p:nvSpPr>
        <p:spPr>
          <a:xfrm>
            <a:off x="1085782" y="2703067"/>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1" name="object 2201"/>
          <p:cNvSpPr/>
          <p:nvPr/>
        </p:nvSpPr>
        <p:spPr>
          <a:xfrm>
            <a:off x="1085782" y="2533403"/>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2" name="object 2202"/>
          <p:cNvSpPr/>
          <p:nvPr/>
        </p:nvSpPr>
        <p:spPr>
          <a:xfrm>
            <a:off x="1085782" y="2524425"/>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3" name="object 2203"/>
          <p:cNvSpPr/>
          <p:nvPr/>
        </p:nvSpPr>
        <p:spPr>
          <a:xfrm>
            <a:off x="1085770" y="2515493"/>
            <a:ext cx="2449413" cy="8931"/>
          </a:xfrm>
          <a:custGeom>
            <a:avLst/>
            <a:gdLst/>
            <a:ahLst/>
            <a:cxnLst/>
            <a:rect l="l" t="t" r="r" b="b"/>
            <a:pathLst>
              <a:path w="3483610" h="12700">
                <a:moveTo>
                  <a:pt x="0" y="12700"/>
                </a:moveTo>
                <a:lnTo>
                  <a:pt x="3483559" y="12700"/>
                </a:lnTo>
                <a:lnTo>
                  <a:pt x="348355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4" name="object 2204"/>
          <p:cNvSpPr/>
          <p:nvPr/>
        </p:nvSpPr>
        <p:spPr>
          <a:xfrm>
            <a:off x="1085760" y="25065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5" name="object 2205"/>
          <p:cNvSpPr/>
          <p:nvPr/>
        </p:nvSpPr>
        <p:spPr>
          <a:xfrm>
            <a:off x="1085760" y="2497633"/>
            <a:ext cx="2343596" cy="8931"/>
          </a:xfrm>
          <a:custGeom>
            <a:avLst/>
            <a:gdLst/>
            <a:ahLst/>
            <a:cxnLst/>
            <a:rect l="l" t="t" r="r" b="b"/>
            <a:pathLst>
              <a:path w="3333115" h="12700">
                <a:moveTo>
                  <a:pt x="0" y="12700"/>
                </a:moveTo>
                <a:lnTo>
                  <a:pt x="3332688" y="12700"/>
                </a:lnTo>
                <a:lnTo>
                  <a:pt x="33326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6" name="object 2206"/>
          <p:cNvSpPr/>
          <p:nvPr/>
        </p:nvSpPr>
        <p:spPr>
          <a:xfrm>
            <a:off x="1085759" y="2488705"/>
            <a:ext cx="2324398" cy="8931"/>
          </a:xfrm>
          <a:custGeom>
            <a:avLst/>
            <a:gdLst/>
            <a:ahLst/>
            <a:cxnLst/>
            <a:rect l="l" t="t" r="r" b="b"/>
            <a:pathLst>
              <a:path w="3305810" h="12700">
                <a:moveTo>
                  <a:pt x="0" y="12700"/>
                </a:moveTo>
                <a:lnTo>
                  <a:pt x="3305265" y="12700"/>
                </a:lnTo>
                <a:lnTo>
                  <a:pt x="330526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7" name="object 2207"/>
          <p:cNvSpPr/>
          <p:nvPr/>
        </p:nvSpPr>
        <p:spPr>
          <a:xfrm>
            <a:off x="1085759" y="2479773"/>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8" name="object 2208"/>
          <p:cNvSpPr/>
          <p:nvPr/>
        </p:nvSpPr>
        <p:spPr>
          <a:xfrm>
            <a:off x="1085759" y="2444107"/>
            <a:ext cx="2256532" cy="35719"/>
          </a:xfrm>
          <a:custGeom>
            <a:avLst/>
            <a:gdLst/>
            <a:ahLst/>
            <a:cxnLst/>
            <a:rect l="l" t="t" r="r" b="b"/>
            <a:pathLst>
              <a:path w="3209290" h="50800">
                <a:moveTo>
                  <a:pt x="0" y="50800"/>
                </a:moveTo>
                <a:lnTo>
                  <a:pt x="3209258" y="50800"/>
                </a:lnTo>
                <a:lnTo>
                  <a:pt x="3209258"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09" name="object 2209"/>
          <p:cNvSpPr/>
          <p:nvPr/>
        </p:nvSpPr>
        <p:spPr>
          <a:xfrm>
            <a:off x="1085760" y="2435125"/>
            <a:ext cx="2247156" cy="8931"/>
          </a:xfrm>
          <a:custGeom>
            <a:avLst/>
            <a:gdLst/>
            <a:ahLst/>
            <a:cxnLst/>
            <a:rect l="l" t="t" r="r" b="b"/>
            <a:pathLst>
              <a:path w="3195954" h="12700">
                <a:moveTo>
                  <a:pt x="0" y="12700"/>
                </a:moveTo>
                <a:lnTo>
                  <a:pt x="3195556" y="12700"/>
                </a:lnTo>
                <a:lnTo>
                  <a:pt x="319555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0" name="object 2210"/>
          <p:cNvSpPr/>
          <p:nvPr/>
        </p:nvSpPr>
        <p:spPr>
          <a:xfrm>
            <a:off x="1085828" y="2417273"/>
            <a:ext cx="2237333" cy="17859"/>
          </a:xfrm>
          <a:custGeom>
            <a:avLst/>
            <a:gdLst/>
            <a:ahLst/>
            <a:cxnLst/>
            <a:rect l="l" t="t" r="r" b="b"/>
            <a:pathLst>
              <a:path w="3181985" h="25400">
                <a:moveTo>
                  <a:pt x="0" y="25400"/>
                </a:moveTo>
                <a:lnTo>
                  <a:pt x="3181835" y="25400"/>
                </a:lnTo>
                <a:lnTo>
                  <a:pt x="318183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1" name="object 2211"/>
          <p:cNvSpPr/>
          <p:nvPr/>
        </p:nvSpPr>
        <p:spPr>
          <a:xfrm>
            <a:off x="1085761" y="2319091"/>
            <a:ext cx="2218134" cy="35719"/>
          </a:xfrm>
          <a:custGeom>
            <a:avLst/>
            <a:gdLst/>
            <a:ahLst/>
            <a:cxnLst/>
            <a:rect l="l" t="t" r="r" b="b"/>
            <a:pathLst>
              <a:path w="3154679" h="50800">
                <a:moveTo>
                  <a:pt x="0" y="50800"/>
                </a:moveTo>
                <a:lnTo>
                  <a:pt x="3154394" y="50800"/>
                </a:lnTo>
                <a:lnTo>
                  <a:pt x="315439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2" name="object 2212"/>
          <p:cNvSpPr/>
          <p:nvPr/>
        </p:nvSpPr>
        <p:spPr>
          <a:xfrm>
            <a:off x="1085759" y="2301185"/>
            <a:ext cx="2208312" cy="17859"/>
          </a:xfrm>
          <a:custGeom>
            <a:avLst/>
            <a:gdLst/>
            <a:ahLst/>
            <a:cxnLst/>
            <a:rect l="l" t="t" r="r" b="b"/>
            <a:pathLst>
              <a:path w="3140710" h="25400">
                <a:moveTo>
                  <a:pt x="0" y="25400"/>
                </a:moveTo>
                <a:lnTo>
                  <a:pt x="3140692" y="25400"/>
                </a:lnTo>
                <a:lnTo>
                  <a:pt x="314069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3" name="object 2213"/>
          <p:cNvSpPr/>
          <p:nvPr/>
        </p:nvSpPr>
        <p:spPr>
          <a:xfrm>
            <a:off x="1085760" y="2292253"/>
            <a:ext cx="1630114" cy="8931"/>
          </a:xfrm>
          <a:custGeom>
            <a:avLst/>
            <a:gdLst/>
            <a:ahLst/>
            <a:cxnLst/>
            <a:rect l="l" t="t" r="r" b="b"/>
            <a:pathLst>
              <a:path w="2318385" h="12700">
                <a:moveTo>
                  <a:pt x="0" y="12700"/>
                </a:moveTo>
                <a:lnTo>
                  <a:pt x="2317805" y="12700"/>
                </a:lnTo>
                <a:lnTo>
                  <a:pt x="231780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4" name="object 2214"/>
          <p:cNvSpPr/>
          <p:nvPr/>
        </p:nvSpPr>
        <p:spPr>
          <a:xfrm>
            <a:off x="1085760" y="2274397"/>
            <a:ext cx="1620292" cy="17859"/>
          </a:xfrm>
          <a:custGeom>
            <a:avLst/>
            <a:gdLst/>
            <a:ahLst/>
            <a:cxnLst/>
            <a:rect l="l" t="t" r="r" b="b"/>
            <a:pathLst>
              <a:path w="2304415" h="25400">
                <a:moveTo>
                  <a:pt x="0" y="25400"/>
                </a:moveTo>
                <a:lnTo>
                  <a:pt x="2304086" y="25400"/>
                </a:lnTo>
                <a:lnTo>
                  <a:pt x="230408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5" name="object 2215"/>
          <p:cNvSpPr/>
          <p:nvPr/>
        </p:nvSpPr>
        <p:spPr>
          <a:xfrm>
            <a:off x="1085799" y="2265461"/>
            <a:ext cx="1610469" cy="8931"/>
          </a:xfrm>
          <a:custGeom>
            <a:avLst/>
            <a:gdLst/>
            <a:ahLst/>
            <a:cxnLst/>
            <a:rect l="l" t="t" r="r" b="b"/>
            <a:pathLst>
              <a:path w="2290445" h="12700">
                <a:moveTo>
                  <a:pt x="0" y="12700"/>
                </a:moveTo>
                <a:lnTo>
                  <a:pt x="2290364" y="12700"/>
                </a:lnTo>
                <a:lnTo>
                  <a:pt x="22903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6" name="object 2216"/>
          <p:cNvSpPr/>
          <p:nvPr/>
        </p:nvSpPr>
        <p:spPr>
          <a:xfrm>
            <a:off x="1085786" y="2256533"/>
            <a:ext cx="1562249" cy="8931"/>
          </a:xfrm>
          <a:custGeom>
            <a:avLst/>
            <a:gdLst/>
            <a:ahLst/>
            <a:cxnLst/>
            <a:rect l="l" t="t" r="r" b="b"/>
            <a:pathLst>
              <a:path w="2221865" h="12700">
                <a:moveTo>
                  <a:pt x="0" y="12700"/>
                </a:moveTo>
                <a:lnTo>
                  <a:pt x="2221798" y="12700"/>
                </a:lnTo>
                <a:lnTo>
                  <a:pt x="222179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7" name="object 2217"/>
          <p:cNvSpPr/>
          <p:nvPr/>
        </p:nvSpPr>
        <p:spPr>
          <a:xfrm>
            <a:off x="1085772" y="2247601"/>
            <a:ext cx="598289" cy="8931"/>
          </a:xfrm>
          <a:custGeom>
            <a:avLst/>
            <a:gdLst/>
            <a:ahLst/>
            <a:cxnLst/>
            <a:rect l="l" t="t" r="r" b="b"/>
            <a:pathLst>
              <a:path w="850900" h="12700">
                <a:moveTo>
                  <a:pt x="0" y="12700"/>
                </a:moveTo>
                <a:lnTo>
                  <a:pt x="850310" y="12700"/>
                </a:lnTo>
                <a:lnTo>
                  <a:pt x="8503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8" name="object 2218"/>
          <p:cNvSpPr/>
          <p:nvPr/>
        </p:nvSpPr>
        <p:spPr>
          <a:xfrm>
            <a:off x="1085760" y="2229745"/>
            <a:ext cx="588466" cy="17859"/>
          </a:xfrm>
          <a:custGeom>
            <a:avLst/>
            <a:gdLst/>
            <a:ahLst/>
            <a:cxnLst/>
            <a:rect l="l" t="t" r="r" b="b"/>
            <a:pathLst>
              <a:path w="836930" h="25400">
                <a:moveTo>
                  <a:pt x="0" y="25400"/>
                </a:moveTo>
                <a:lnTo>
                  <a:pt x="836608" y="25400"/>
                </a:lnTo>
                <a:lnTo>
                  <a:pt x="83660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19" name="object 2219"/>
          <p:cNvSpPr/>
          <p:nvPr/>
        </p:nvSpPr>
        <p:spPr>
          <a:xfrm>
            <a:off x="1085759" y="2220813"/>
            <a:ext cx="578644" cy="8931"/>
          </a:xfrm>
          <a:custGeom>
            <a:avLst/>
            <a:gdLst/>
            <a:ahLst/>
            <a:cxnLst/>
            <a:rect l="l" t="t" r="r" b="b"/>
            <a:pathLst>
              <a:path w="822960" h="12700">
                <a:moveTo>
                  <a:pt x="0" y="12700"/>
                </a:moveTo>
                <a:lnTo>
                  <a:pt x="822887" y="12700"/>
                </a:lnTo>
                <a:lnTo>
                  <a:pt x="8228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0" name="object 2220"/>
          <p:cNvSpPr/>
          <p:nvPr/>
        </p:nvSpPr>
        <p:spPr>
          <a:xfrm>
            <a:off x="1085759" y="2202957"/>
            <a:ext cx="569268" cy="17859"/>
          </a:xfrm>
          <a:custGeom>
            <a:avLst/>
            <a:gdLst/>
            <a:ahLst/>
            <a:cxnLst/>
            <a:rect l="l" t="t" r="r" b="b"/>
            <a:pathLst>
              <a:path w="809625" h="25400">
                <a:moveTo>
                  <a:pt x="0" y="25400"/>
                </a:moveTo>
                <a:lnTo>
                  <a:pt x="809167" y="25400"/>
                </a:lnTo>
                <a:lnTo>
                  <a:pt x="80916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1" name="object 2221"/>
          <p:cNvSpPr/>
          <p:nvPr/>
        </p:nvSpPr>
        <p:spPr>
          <a:xfrm>
            <a:off x="1085784" y="2185101"/>
            <a:ext cx="559445" cy="17859"/>
          </a:xfrm>
          <a:custGeom>
            <a:avLst/>
            <a:gdLst/>
            <a:ahLst/>
            <a:cxnLst/>
            <a:rect l="l" t="t" r="r" b="b"/>
            <a:pathLst>
              <a:path w="795655" h="25400">
                <a:moveTo>
                  <a:pt x="0" y="25400"/>
                </a:moveTo>
                <a:lnTo>
                  <a:pt x="795464" y="25400"/>
                </a:lnTo>
                <a:lnTo>
                  <a:pt x="7954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2" name="object 2222"/>
          <p:cNvSpPr/>
          <p:nvPr/>
        </p:nvSpPr>
        <p:spPr>
          <a:xfrm>
            <a:off x="1085759" y="2176164"/>
            <a:ext cx="550069" cy="8931"/>
          </a:xfrm>
          <a:custGeom>
            <a:avLst/>
            <a:gdLst/>
            <a:ahLst/>
            <a:cxnLst/>
            <a:rect l="l" t="t" r="r" b="b"/>
            <a:pathLst>
              <a:path w="782319" h="12700">
                <a:moveTo>
                  <a:pt x="0" y="12700"/>
                </a:moveTo>
                <a:lnTo>
                  <a:pt x="781744" y="12700"/>
                </a:lnTo>
                <a:lnTo>
                  <a:pt x="7817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3" name="object 2223"/>
          <p:cNvSpPr/>
          <p:nvPr/>
        </p:nvSpPr>
        <p:spPr>
          <a:xfrm>
            <a:off x="1085766" y="2158309"/>
            <a:ext cx="318343" cy="17859"/>
          </a:xfrm>
          <a:custGeom>
            <a:avLst/>
            <a:gdLst/>
            <a:ahLst/>
            <a:cxnLst/>
            <a:rect l="l" t="t" r="r" b="b"/>
            <a:pathLst>
              <a:path w="452755" h="25400">
                <a:moveTo>
                  <a:pt x="0" y="25400"/>
                </a:moveTo>
                <a:lnTo>
                  <a:pt x="452588" y="25400"/>
                </a:lnTo>
                <a:lnTo>
                  <a:pt x="45258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4" name="object 2224"/>
          <p:cNvSpPr/>
          <p:nvPr/>
        </p:nvSpPr>
        <p:spPr>
          <a:xfrm>
            <a:off x="1085762" y="2015429"/>
            <a:ext cx="173682" cy="8931"/>
          </a:xfrm>
          <a:custGeom>
            <a:avLst/>
            <a:gdLst/>
            <a:ahLst/>
            <a:cxnLst/>
            <a:rect l="l" t="t" r="r" b="b"/>
            <a:pathLst>
              <a:path w="247014" h="12700">
                <a:moveTo>
                  <a:pt x="0" y="12700"/>
                </a:moveTo>
                <a:lnTo>
                  <a:pt x="246866" y="12700"/>
                </a:lnTo>
                <a:lnTo>
                  <a:pt x="2468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5" name="object 2225"/>
          <p:cNvSpPr/>
          <p:nvPr/>
        </p:nvSpPr>
        <p:spPr>
          <a:xfrm>
            <a:off x="1085759" y="1997573"/>
            <a:ext cx="154484" cy="17859"/>
          </a:xfrm>
          <a:custGeom>
            <a:avLst/>
            <a:gdLst/>
            <a:ahLst/>
            <a:cxnLst/>
            <a:rect l="l" t="t" r="r" b="b"/>
            <a:pathLst>
              <a:path w="219710" h="25400">
                <a:moveTo>
                  <a:pt x="0" y="25400"/>
                </a:moveTo>
                <a:lnTo>
                  <a:pt x="219436" y="25400"/>
                </a:lnTo>
                <a:lnTo>
                  <a:pt x="21943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6" name="object 2226"/>
          <p:cNvSpPr/>
          <p:nvPr/>
        </p:nvSpPr>
        <p:spPr>
          <a:xfrm>
            <a:off x="1085797" y="1988641"/>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7" name="object 2227"/>
          <p:cNvSpPr/>
          <p:nvPr/>
        </p:nvSpPr>
        <p:spPr>
          <a:xfrm>
            <a:off x="1085808" y="1979710"/>
            <a:ext cx="135285" cy="8931"/>
          </a:xfrm>
          <a:custGeom>
            <a:avLst/>
            <a:gdLst/>
            <a:ahLst/>
            <a:cxnLst/>
            <a:rect l="l" t="t" r="r" b="b"/>
            <a:pathLst>
              <a:path w="192405" h="12700">
                <a:moveTo>
                  <a:pt x="0" y="12700"/>
                </a:moveTo>
                <a:lnTo>
                  <a:pt x="192007" y="12700"/>
                </a:lnTo>
                <a:lnTo>
                  <a:pt x="19200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8" name="object 2228"/>
          <p:cNvSpPr/>
          <p:nvPr/>
        </p:nvSpPr>
        <p:spPr>
          <a:xfrm>
            <a:off x="1085761" y="1970781"/>
            <a:ext cx="125462" cy="8931"/>
          </a:xfrm>
          <a:custGeom>
            <a:avLst/>
            <a:gdLst/>
            <a:ahLst/>
            <a:cxnLst/>
            <a:rect l="l" t="t" r="r" b="b"/>
            <a:pathLst>
              <a:path w="178435" h="12700">
                <a:moveTo>
                  <a:pt x="0" y="12700"/>
                </a:moveTo>
                <a:lnTo>
                  <a:pt x="178292" y="12700"/>
                </a:lnTo>
                <a:lnTo>
                  <a:pt x="17829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29" name="object 2229"/>
          <p:cNvSpPr/>
          <p:nvPr/>
        </p:nvSpPr>
        <p:spPr>
          <a:xfrm>
            <a:off x="1085760" y="1961853"/>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0" name="object 2230"/>
          <p:cNvSpPr/>
          <p:nvPr/>
        </p:nvSpPr>
        <p:spPr>
          <a:xfrm>
            <a:off x="1085809" y="1952921"/>
            <a:ext cx="106263" cy="8931"/>
          </a:xfrm>
          <a:custGeom>
            <a:avLst/>
            <a:gdLst/>
            <a:ahLst/>
            <a:cxnLst/>
            <a:rect l="l" t="t" r="r" b="b"/>
            <a:pathLst>
              <a:path w="151130" h="12700">
                <a:moveTo>
                  <a:pt x="0" y="12700"/>
                </a:moveTo>
                <a:lnTo>
                  <a:pt x="150864" y="12700"/>
                </a:lnTo>
                <a:lnTo>
                  <a:pt x="150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1" name="object 2231"/>
          <p:cNvSpPr/>
          <p:nvPr/>
        </p:nvSpPr>
        <p:spPr>
          <a:xfrm>
            <a:off x="1085761" y="1943993"/>
            <a:ext cx="77242" cy="8931"/>
          </a:xfrm>
          <a:custGeom>
            <a:avLst/>
            <a:gdLst/>
            <a:ahLst/>
            <a:cxnLst/>
            <a:rect l="l" t="t" r="r" b="b"/>
            <a:pathLst>
              <a:path w="109855" h="12700">
                <a:moveTo>
                  <a:pt x="0" y="12700"/>
                </a:moveTo>
                <a:lnTo>
                  <a:pt x="109719" y="12700"/>
                </a:lnTo>
                <a:lnTo>
                  <a:pt x="109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2" name="object 2232"/>
          <p:cNvSpPr/>
          <p:nvPr/>
        </p:nvSpPr>
        <p:spPr>
          <a:xfrm>
            <a:off x="1085759" y="1935061"/>
            <a:ext cx="67866" cy="8931"/>
          </a:xfrm>
          <a:custGeom>
            <a:avLst/>
            <a:gdLst/>
            <a:ahLst/>
            <a:cxnLst/>
            <a:rect l="l" t="t" r="r" b="b"/>
            <a:pathLst>
              <a:path w="96519" h="12700">
                <a:moveTo>
                  <a:pt x="0" y="12700"/>
                </a:moveTo>
                <a:lnTo>
                  <a:pt x="96003" y="12700"/>
                </a:lnTo>
                <a:lnTo>
                  <a:pt x="960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3" name="object 2233"/>
          <p:cNvSpPr/>
          <p:nvPr/>
        </p:nvSpPr>
        <p:spPr>
          <a:xfrm>
            <a:off x="1085826" y="192613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4" name="object 2234"/>
          <p:cNvSpPr/>
          <p:nvPr/>
        </p:nvSpPr>
        <p:spPr>
          <a:xfrm>
            <a:off x="1085828" y="1917205"/>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5" name="object 2235"/>
          <p:cNvSpPr/>
          <p:nvPr/>
        </p:nvSpPr>
        <p:spPr>
          <a:xfrm>
            <a:off x="5647001" y="2454975"/>
            <a:ext cx="48220" cy="0"/>
          </a:xfrm>
          <a:custGeom>
            <a:avLst/>
            <a:gdLst/>
            <a:ahLst/>
            <a:cxnLst/>
            <a:rect l="l" t="t" r="r" b="b"/>
            <a:pathLst>
              <a:path w="68579">
                <a:moveTo>
                  <a:pt x="0" y="0"/>
                </a:moveTo>
                <a:lnTo>
                  <a:pt x="68566" y="0"/>
                </a:lnTo>
              </a:path>
            </a:pathLst>
          </a:custGeom>
          <a:ln w="25400">
            <a:solidFill>
              <a:srgbClr val="FFFFFF"/>
            </a:solidFill>
          </a:ln>
        </p:spPr>
        <p:txBody>
          <a:bodyPr wrap="square" lIns="0" tIns="0" rIns="0" bIns="0" rtlCol="0"/>
          <a:lstStyle/>
          <a:p>
            <a:pPr defTabSz="641482"/>
            <a:endParaRPr smtClean="0">
              <a:solidFill>
                <a:prstClr val="black"/>
              </a:solidFill>
            </a:endParaRPr>
          </a:p>
        </p:txBody>
      </p:sp>
      <p:sp>
        <p:nvSpPr>
          <p:cNvPr id="2236" name="object 2236"/>
          <p:cNvSpPr/>
          <p:nvPr/>
        </p:nvSpPr>
        <p:spPr>
          <a:xfrm>
            <a:off x="3496588" y="25069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37" name="object 2237"/>
          <p:cNvSpPr/>
          <p:nvPr/>
        </p:nvSpPr>
        <p:spPr>
          <a:xfrm>
            <a:off x="4104096" y="2454975"/>
            <a:ext cx="19645" cy="0"/>
          </a:xfrm>
          <a:custGeom>
            <a:avLst/>
            <a:gdLst/>
            <a:ahLst/>
            <a:cxnLst/>
            <a:rect l="l" t="t" r="r" b="b"/>
            <a:pathLst>
              <a:path w="27939">
                <a:moveTo>
                  <a:pt x="0" y="0"/>
                </a:moveTo>
                <a:lnTo>
                  <a:pt x="27440" y="0"/>
                </a:lnTo>
              </a:path>
            </a:pathLst>
          </a:custGeom>
          <a:ln w="25400">
            <a:solidFill>
              <a:srgbClr val="FFFFFF"/>
            </a:solidFill>
          </a:ln>
        </p:spPr>
        <p:txBody>
          <a:bodyPr wrap="square" lIns="0" tIns="0" rIns="0" bIns="0" rtlCol="0"/>
          <a:lstStyle/>
          <a:p>
            <a:pPr defTabSz="641482"/>
            <a:endParaRPr smtClean="0">
              <a:solidFill>
                <a:prstClr val="black"/>
              </a:solidFill>
            </a:endParaRPr>
          </a:p>
        </p:txBody>
      </p:sp>
      <p:sp>
        <p:nvSpPr>
          <p:cNvPr id="2238" name="object 2238"/>
          <p:cNvSpPr/>
          <p:nvPr/>
        </p:nvSpPr>
        <p:spPr>
          <a:xfrm>
            <a:off x="4972006" y="2454975"/>
            <a:ext cx="38843" cy="0"/>
          </a:xfrm>
          <a:custGeom>
            <a:avLst/>
            <a:gdLst/>
            <a:ahLst/>
            <a:cxnLst/>
            <a:rect l="l" t="t" r="r" b="b"/>
            <a:pathLst>
              <a:path w="55245">
                <a:moveTo>
                  <a:pt x="0" y="0"/>
                </a:moveTo>
                <a:lnTo>
                  <a:pt x="54864" y="0"/>
                </a:lnTo>
              </a:path>
            </a:pathLst>
          </a:custGeom>
          <a:ln w="25400">
            <a:solidFill>
              <a:srgbClr val="FFFFFF"/>
            </a:solidFill>
          </a:ln>
        </p:spPr>
        <p:txBody>
          <a:bodyPr wrap="square" lIns="0" tIns="0" rIns="0" bIns="0" rtlCol="0"/>
          <a:lstStyle/>
          <a:p>
            <a:pPr defTabSz="641482"/>
            <a:endParaRPr smtClean="0">
              <a:solidFill>
                <a:prstClr val="black"/>
              </a:solidFill>
            </a:endParaRPr>
          </a:p>
        </p:txBody>
      </p:sp>
      <p:sp>
        <p:nvSpPr>
          <p:cNvPr id="2239" name="object 2239"/>
          <p:cNvSpPr/>
          <p:nvPr/>
        </p:nvSpPr>
        <p:spPr>
          <a:xfrm>
            <a:off x="4971978" y="2426199"/>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0" name="object 2240"/>
          <p:cNvSpPr/>
          <p:nvPr/>
        </p:nvSpPr>
        <p:spPr>
          <a:xfrm>
            <a:off x="4971982" y="2408341"/>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1" name="object 2241"/>
          <p:cNvSpPr/>
          <p:nvPr/>
        </p:nvSpPr>
        <p:spPr>
          <a:xfrm>
            <a:off x="4981662" y="239940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2" name="object 2242"/>
          <p:cNvSpPr/>
          <p:nvPr/>
        </p:nvSpPr>
        <p:spPr>
          <a:xfrm>
            <a:off x="4239093" y="2444057"/>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3" name="object 2243"/>
          <p:cNvSpPr/>
          <p:nvPr/>
        </p:nvSpPr>
        <p:spPr>
          <a:xfrm>
            <a:off x="4239138" y="2417268"/>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4" name="object 2244"/>
          <p:cNvSpPr/>
          <p:nvPr/>
        </p:nvSpPr>
        <p:spPr>
          <a:xfrm>
            <a:off x="4239160" y="239048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5" name="object 2245"/>
          <p:cNvSpPr/>
          <p:nvPr/>
        </p:nvSpPr>
        <p:spPr>
          <a:xfrm>
            <a:off x="5357738" y="2455147"/>
            <a:ext cx="9823" cy="0"/>
          </a:xfrm>
          <a:custGeom>
            <a:avLst/>
            <a:gdLst/>
            <a:ahLst/>
            <a:cxnLst/>
            <a:rect l="l" t="t" r="r" b="b"/>
            <a:pathLst>
              <a:path w="13970">
                <a:moveTo>
                  <a:pt x="0" y="0"/>
                </a:moveTo>
                <a:lnTo>
                  <a:pt x="13721" y="0"/>
                </a:lnTo>
              </a:path>
            </a:pathLst>
          </a:custGeom>
          <a:ln w="25400">
            <a:solidFill>
              <a:srgbClr val="FFFFFF"/>
            </a:solidFill>
          </a:ln>
        </p:spPr>
        <p:txBody>
          <a:bodyPr wrap="square" lIns="0" tIns="0" rIns="0" bIns="0" rtlCol="0"/>
          <a:lstStyle/>
          <a:p>
            <a:pPr defTabSz="641482"/>
            <a:endParaRPr smtClean="0">
              <a:solidFill>
                <a:prstClr val="black"/>
              </a:solidFill>
            </a:endParaRPr>
          </a:p>
        </p:txBody>
      </p:sp>
      <p:sp>
        <p:nvSpPr>
          <p:cNvPr id="2246" name="object 2246"/>
          <p:cNvSpPr/>
          <p:nvPr/>
        </p:nvSpPr>
        <p:spPr>
          <a:xfrm>
            <a:off x="3920888" y="245332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7" name="object 2247"/>
          <p:cNvSpPr/>
          <p:nvPr/>
        </p:nvSpPr>
        <p:spPr>
          <a:xfrm>
            <a:off x="5656651" y="24440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8" name="object 2248"/>
          <p:cNvSpPr/>
          <p:nvPr/>
        </p:nvSpPr>
        <p:spPr>
          <a:xfrm>
            <a:off x="5656686" y="24351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49" name="object 2249"/>
          <p:cNvSpPr/>
          <p:nvPr/>
        </p:nvSpPr>
        <p:spPr>
          <a:xfrm>
            <a:off x="4268088" y="243512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0" name="object 2250"/>
          <p:cNvSpPr/>
          <p:nvPr/>
        </p:nvSpPr>
        <p:spPr>
          <a:xfrm>
            <a:off x="4268021" y="2417273"/>
            <a:ext cx="48220" cy="17859"/>
          </a:xfrm>
          <a:custGeom>
            <a:avLst/>
            <a:gdLst/>
            <a:ahLst/>
            <a:cxnLst/>
            <a:rect l="l" t="t" r="r" b="b"/>
            <a:pathLst>
              <a:path w="68579" h="25400">
                <a:moveTo>
                  <a:pt x="0" y="25400"/>
                </a:moveTo>
                <a:lnTo>
                  <a:pt x="68566" y="25400"/>
                </a:lnTo>
                <a:lnTo>
                  <a:pt x="6856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1" name="object 2251"/>
          <p:cNvSpPr/>
          <p:nvPr/>
        </p:nvSpPr>
        <p:spPr>
          <a:xfrm>
            <a:off x="4277737" y="2408337"/>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2" name="object 2252"/>
          <p:cNvSpPr/>
          <p:nvPr/>
        </p:nvSpPr>
        <p:spPr>
          <a:xfrm>
            <a:off x="4277718" y="23994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3" name="object 2253"/>
          <p:cNvSpPr/>
          <p:nvPr/>
        </p:nvSpPr>
        <p:spPr>
          <a:xfrm>
            <a:off x="5675958" y="2435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4" name="object 2254"/>
          <p:cNvSpPr/>
          <p:nvPr/>
        </p:nvSpPr>
        <p:spPr>
          <a:xfrm>
            <a:off x="2744412" y="2292253"/>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5" name="object 2255"/>
          <p:cNvSpPr/>
          <p:nvPr/>
        </p:nvSpPr>
        <p:spPr>
          <a:xfrm>
            <a:off x="2744396" y="2274397"/>
            <a:ext cx="540246" cy="17859"/>
          </a:xfrm>
          <a:custGeom>
            <a:avLst/>
            <a:gdLst/>
            <a:ahLst/>
            <a:cxnLst/>
            <a:rect l="l" t="t" r="r" b="b"/>
            <a:pathLst>
              <a:path w="768350" h="25400">
                <a:moveTo>
                  <a:pt x="0" y="25400"/>
                </a:moveTo>
                <a:lnTo>
                  <a:pt x="768021" y="25400"/>
                </a:lnTo>
                <a:lnTo>
                  <a:pt x="7680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6" name="object 2256"/>
          <p:cNvSpPr/>
          <p:nvPr/>
        </p:nvSpPr>
        <p:spPr>
          <a:xfrm>
            <a:off x="2744437" y="2238725"/>
            <a:ext cx="144661" cy="35719"/>
          </a:xfrm>
          <a:custGeom>
            <a:avLst/>
            <a:gdLst/>
            <a:ahLst/>
            <a:cxnLst/>
            <a:rect l="l" t="t" r="r" b="b"/>
            <a:pathLst>
              <a:path w="205739" h="50800">
                <a:moveTo>
                  <a:pt x="0" y="50800"/>
                </a:moveTo>
                <a:lnTo>
                  <a:pt x="205715" y="50800"/>
                </a:lnTo>
                <a:lnTo>
                  <a:pt x="2057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7" name="object 2257"/>
          <p:cNvSpPr/>
          <p:nvPr/>
        </p:nvSpPr>
        <p:spPr>
          <a:xfrm>
            <a:off x="2744412" y="222974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8" name="object 2258"/>
          <p:cNvSpPr/>
          <p:nvPr/>
        </p:nvSpPr>
        <p:spPr>
          <a:xfrm>
            <a:off x="2908322" y="2265461"/>
            <a:ext cx="376386" cy="8931"/>
          </a:xfrm>
          <a:custGeom>
            <a:avLst/>
            <a:gdLst/>
            <a:ahLst/>
            <a:cxnLst/>
            <a:rect l="l" t="t" r="r" b="b"/>
            <a:pathLst>
              <a:path w="535304" h="12700">
                <a:moveTo>
                  <a:pt x="0" y="12700"/>
                </a:moveTo>
                <a:lnTo>
                  <a:pt x="534882" y="12700"/>
                </a:lnTo>
                <a:lnTo>
                  <a:pt x="53488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59" name="object 2259"/>
          <p:cNvSpPr/>
          <p:nvPr/>
        </p:nvSpPr>
        <p:spPr>
          <a:xfrm>
            <a:off x="2908337" y="224760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0" name="object 2260"/>
          <p:cNvSpPr/>
          <p:nvPr/>
        </p:nvSpPr>
        <p:spPr>
          <a:xfrm>
            <a:off x="2908348" y="223867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1" name="object 2261"/>
          <p:cNvSpPr/>
          <p:nvPr/>
        </p:nvSpPr>
        <p:spPr>
          <a:xfrm>
            <a:off x="2667247" y="225653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2" name="object 2262"/>
          <p:cNvSpPr/>
          <p:nvPr/>
        </p:nvSpPr>
        <p:spPr>
          <a:xfrm>
            <a:off x="2676894" y="2176215"/>
            <a:ext cx="19645" cy="80367"/>
          </a:xfrm>
          <a:custGeom>
            <a:avLst/>
            <a:gdLst/>
            <a:ahLst/>
            <a:cxnLst/>
            <a:rect l="l" t="t" r="r" b="b"/>
            <a:pathLst>
              <a:path w="27939" h="114300">
                <a:moveTo>
                  <a:pt x="0" y="114300"/>
                </a:moveTo>
                <a:lnTo>
                  <a:pt x="27423" y="114300"/>
                </a:lnTo>
                <a:lnTo>
                  <a:pt x="27423" y="0"/>
                </a:lnTo>
                <a:lnTo>
                  <a:pt x="0" y="0"/>
                </a:lnTo>
                <a:lnTo>
                  <a:pt x="0" y="1143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3" name="object 2263"/>
          <p:cNvSpPr/>
          <p:nvPr/>
        </p:nvSpPr>
        <p:spPr>
          <a:xfrm>
            <a:off x="2676918" y="21672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4" name="object 2264"/>
          <p:cNvSpPr/>
          <p:nvPr/>
        </p:nvSpPr>
        <p:spPr>
          <a:xfrm>
            <a:off x="2937264" y="2247949"/>
            <a:ext cx="347365" cy="17859"/>
          </a:xfrm>
          <a:custGeom>
            <a:avLst/>
            <a:gdLst/>
            <a:ahLst/>
            <a:cxnLst/>
            <a:rect l="l" t="t" r="r" b="b"/>
            <a:pathLst>
              <a:path w="494029" h="25400">
                <a:moveTo>
                  <a:pt x="0" y="25400"/>
                </a:moveTo>
                <a:lnTo>
                  <a:pt x="493737" y="25400"/>
                </a:lnTo>
                <a:lnTo>
                  <a:pt x="49373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5" name="object 2265"/>
          <p:cNvSpPr/>
          <p:nvPr/>
        </p:nvSpPr>
        <p:spPr>
          <a:xfrm>
            <a:off x="1693327" y="2247601"/>
            <a:ext cx="935831" cy="8931"/>
          </a:xfrm>
          <a:custGeom>
            <a:avLst/>
            <a:gdLst/>
            <a:ahLst/>
            <a:cxnLst/>
            <a:rect l="l" t="t" r="r" b="b"/>
            <a:pathLst>
              <a:path w="1330960" h="12700">
                <a:moveTo>
                  <a:pt x="0" y="12700"/>
                </a:moveTo>
                <a:lnTo>
                  <a:pt x="1330345" y="12700"/>
                </a:lnTo>
                <a:lnTo>
                  <a:pt x="13303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6" name="object 2266"/>
          <p:cNvSpPr/>
          <p:nvPr/>
        </p:nvSpPr>
        <p:spPr>
          <a:xfrm>
            <a:off x="1693325" y="222974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7" name="object 2267"/>
          <p:cNvSpPr/>
          <p:nvPr/>
        </p:nvSpPr>
        <p:spPr>
          <a:xfrm>
            <a:off x="1741539" y="22390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8" name="object 2268"/>
          <p:cNvSpPr/>
          <p:nvPr/>
        </p:nvSpPr>
        <p:spPr>
          <a:xfrm>
            <a:off x="1866889" y="2239013"/>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69" name="object 2269"/>
          <p:cNvSpPr/>
          <p:nvPr/>
        </p:nvSpPr>
        <p:spPr>
          <a:xfrm>
            <a:off x="1915145" y="2239013"/>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0" name="object 2270"/>
          <p:cNvSpPr/>
          <p:nvPr/>
        </p:nvSpPr>
        <p:spPr>
          <a:xfrm>
            <a:off x="2946899" y="2211935"/>
            <a:ext cx="154484" cy="35719"/>
          </a:xfrm>
          <a:custGeom>
            <a:avLst/>
            <a:gdLst/>
            <a:ahLst/>
            <a:cxnLst/>
            <a:rect l="l" t="t" r="r" b="b"/>
            <a:pathLst>
              <a:path w="219710" h="50800">
                <a:moveTo>
                  <a:pt x="0" y="50800"/>
                </a:moveTo>
                <a:lnTo>
                  <a:pt x="219438" y="50800"/>
                </a:lnTo>
                <a:lnTo>
                  <a:pt x="219438"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1" name="object 2271"/>
          <p:cNvSpPr/>
          <p:nvPr/>
        </p:nvSpPr>
        <p:spPr>
          <a:xfrm>
            <a:off x="2956575" y="2202952"/>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2" name="object 2272"/>
          <p:cNvSpPr/>
          <p:nvPr/>
        </p:nvSpPr>
        <p:spPr>
          <a:xfrm>
            <a:off x="2956607" y="2185101"/>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3" name="object 2273"/>
          <p:cNvSpPr/>
          <p:nvPr/>
        </p:nvSpPr>
        <p:spPr>
          <a:xfrm>
            <a:off x="3110838" y="2238673"/>
            <a:ext cx="164306" cy="8931"/>
          </a:xfrm>
          <a:custGeom>
            <a:avLst/>
            <a:gdLst/>
            <a:ahLst/>
            <a:cxnLst/>
            <a:rect l="l" t="t" r="r" b="b"/>
            <a:pathLst>
              <a:path w="233679" h="12700">
                <a:moveTo>
                  <a:pt x="0" y="12700"/>
                </a:moveTo>
                <a:lnTo>
                  <a:pt x="233140" y="12700"/>
                </a:lnTo>
                <a:lnTo>
                  <a:pt x="2331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4" name="object 2274"/>
          <p:cNvSpPr/>
          <p:nvPr/>
        </p:nvSpPr>
        <p:spPr>
          <a:xfrm>
            <a:off x="3110837" y="2203006"/>
            <a:ext cx="154484" cy="35719"/>
          </a:xfrm>
          <a:custGeom>
            <a:avLst/>
            <a:gdLst/>
            <a:ahLst/>
            <a:cxnLst/>
            <a:rect l="l" t="t" r="r" b="b"/>
            <a:pathLst>
              <a:path w="219710" h="50800">
                <a:moveTo>
                  <a:pt x="0" y="50800"/>
                </a:moveTo>
                <a:lnTo>
                  <a:pt x="219436" y="50800"/>
                </a:lnTo>
                <a:lnTo>
                  <a:pt x="21943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5" name="object 2275"/>
          <p:cNvSpPr/>
          <p:nvPr/>
        </p:nvSpPr>
        <p:spPr>
          <a:xfrm>
            <a:off x="3110867" y="2194025"/>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6" name="object 2276"/>
          <p:cNvSpPr/>
          <p:nvPr/>
        </p:nvSpPr>
        <p:spPr>
          <a:xfrm>
            <a:off x="1760819" y="22300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7" name="object 2277"/>
          <p:cNvSpPr/>
          <p:nvPr/>
        </p:nvSpPr>
        <p:spPr>
          <a:xfrm>
            <a:off x="1799394" y="2230085"/>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8" name="object 2278"/>
          <p:cNvSpPr/>
          <p:nvPr/>
        </p:nvSpPr>
        <p:spPr>
          <a:xfrm>
            <a:off x="1876511" y="22300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79" name="object 2279"/>
          <p:cNvSpPr/>
          <p:nvPr/>
        </p:nvSpPr>
        <p:spPr>
          <a:xfrm>
            <a:off x="1924728" y="2229741"/>
            <a:ext cx="655886" cy="8931"/>
          </a:xfrm>
          <a:custGeom>
            <a:avLst/>
            <a:gdLst/>
            <a:ahLst/>
            <a:cxnLst/>
            <a:rect l="l" t="t" r="r" b="b"/>
            <a:pathLst>
              <a:path w="932814" h="12700">
                <a:moveTo>
                  <a:pt x="0" y="12700"/>
                </a:moveTo>
                <a:lnTo>
                  <a:pt x="932595" y="12700"/>
                </a:lnTo>
                <a:lnTo>
                  <a:pt x="93259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0" name="object 2280"/>
          <p:cNvSpPr/>
          <p:nvPr/>
        </p:nvSpPr>
        <p:spPr>
          <a:xfrm>
            <a:off x="1924775" y="2220813"/>
            <a:ext cx="636687" cy="8931"/>
          </a:xfrm>
          <a:custGeom>
            <a:avLst/>
            <a:gdLst/>
            <a:ahLst/>
            <a:cxnLst/>
            <a:rect l="l" t="t" r="r" b="b"/>
            <a:pathLst>
              <a:path w="905510" h="12700">
                <a:moveTo>
                  <a:pt x="0" y="12700"/>
                </a:moveTo>
                <a:lnTo>
                  <a:pt x="905172" y="12700"/>
                </a:lnTo>
                <a:lnTo>
                  <a:pt x="9051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1" name="object 2281"/>
          <p:cNvSpPr/>
          <p:nvPr/>
        </p:nvSpPr>
        <p:spPr>
          <a:xfrm>
            <a:off x="1924746" y="221188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2" name="object 2282"/>
          <p:cNvSpPr/>
          <p:nvPr/>
        </p:nvSpPr>
        <p:spPr>
          <a:xfrm>
            <a:off x="1924734" y="2202952"/>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3" name="object 2283"/>
          <p:cNvSpPr/>
          <p:nvPr/>
        </p:nvSpPr>
        <p:spPr>
          <a:xfrm>
            <a:off x="2590130" y="2167607"/>
            <a:ext cx="19645" cy="71439"/>
          </a:xfrm>
          <a:custGeom>
            <a:avLst/>
            <a:gdLst/>
            <a:ahLst/>
            <a:cxnLst/>
            <a:rect l="l" t="t" r="r" b="b"/>
            <a:pathLst>
              <a:path w="27939" h="101600">
                <a:moveTo>
                  <a:pt x="0" y="101600"/>
                </a:moveTo>
                <a:lnTo>
                  <a:pt x="27423" y="101600"/>
                </a:lnTo>
                <a:lnTo>
                  <a:pt x="27423" y="0"/>
                </a:lnTo>
                <a:lnTo>
                  <a:pt x="0" y="0"/>
                </a:lnTo>
                <a:lnTo>
                  <a:pt x="0" y="1016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4" name="object 2284"/>
          <p:cNvSpPr/>
          <p:nvPr/>
        </p:nvSpPr>
        <p:spPr>
          <a:xfrm>
            <a:off x="2773325" y="2220821"/>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5" name="object 2285"/>
          <p:cNvSpPr/>
          <p:nvPr/>
        </p:nvSpPr>
        <p:spPr>
          <a:xfrm>
            <a:off x="2773331" y="2202957"/>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6" name="object 2286"/>
          <p:cNvSpPr/>
          <p:nvPr/>
        </p:nvSpPr>
        <p:spPr>
          <a:xfrm>
            <a:off x="2773355" y="2185101"/>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7" name="object 2287"/>
          <p:cNvSpPr/>
          <p:nvPr/>
        </p:nvSpPr>
        <p:spPr>
          <a:xfrm>
            <a:off x="2773354" y="2167241"/>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8" name="object 2288"/>
          <p:cNvSpPr/>
          <p:nvPr/>
        </p:nvSpPr>
        <p:spPr>
          <a:xfrm>
            <a:off x="1963293" y="2212225"/>
            <a:ext cx="588466" cy="8931"/>
          </a:xfrm>
          <a:custGeom>
            <a:avLst/>
            <a:gdLst/>
            <a:ahLst/>
            <a:cxnLst/>
            <a:rect l="l" t="t" r="r" b="b"/>
            <a:pathLst>
              <a:path w="836929" h="12700">
                <a:moveTo>
                  <a:pt x="0" y="12700"/>
                </a:moveTo>
                <a:lnTo>
                  <a:pt x="836606" y="12700"/>
                </a:lnTo>
                <a:lnTo>
                  <a:pt x="8366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89" name="object 2289"/>
          <p:cNvSpPr/>
          <p:nvPr/>
        </p:nvSpPr>
        <p:spPr>
          <a:xfrm>
            <a:off x="1972937" y="2194369"/>
            <a:ext cx="569268" cy="17859"/>
          </a:xfrm>
          <a:custGeom>
            <a:avLst/>
            <a:gdLst/>
            <a:ahLst/>
            <a:cxnLst/>
            <a:rect l="l" t="t" r="r" b="b"/>
            <a:pathLst>
              <a:path w="809625" h="25400">
                <a:moveTo>
                  <a:pt x="0" y="25400"/>
                </a:moveTo>
                <a:lnTo>
                  <a:pt x="809165" y="25400"/>
                </a:lnTo>
                <a:lnTo>
                  <a:pt x="80916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0" name="object 2290"/>
          <p:cNvSpPr/>
          <p:nvPr/>
        </p:nvSpPr>
        <p:spPr>
          <a:xfrm>
            <a:off x="2995149" y="2185101"/>
            <a:ext cx="96441" cy="17859"/>
          </a:xfrm>
          <a:custGeom>
            <a:avLst/>
            <a:gdLst/>
            <a:ahLst/>
            <a:cxnLst/>
            <a:rect l="l" t="t" r="r" b="b"/>
            <a:pathLst>
              <a:path w="137160" h="25400">
                <a:moveTo>
                  <a:pt x="0" y="25400"/>
                </a:moveTo>
                <a:lnTo>
                  <a:pt x="137132" y="25400"/>
                </a:lnTo>
                <a:lnTo>
                  <a:pt x="13713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1" name="object 2291"/>
          <p:cNvSpPr/>
          <p:nvPr/>
        </p:nvSpPr>
        <p:spPr>
          <a:xfrm>
            <a:off x="2995122" y="2167241"/>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2" name="object 2292"/>
          <p:cNvSpPr/>
          <p:nvPr/>
        </p:nvSpPr>
        <p:spPr>
          <a:xfrm>
            <a:off x="3236215" y="219402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3" name="object 2293"/>
          <p:cNvSpPr/>
          <p:nvPr/>
        </p:nvSpPr>
        <p:spPr>
          <a:xfrm>
            <a:off x="3236226" y="218509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4" name="object 2294"/>
          <p:cNvSpPr/>
          <p:nvPr/>
        </p:nvSpPr>
        <p:spPr>
          <a:xfrm>
            <a:off x="3245873" y="2176164"/>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5" name="object 2295"/>
          <p:cNvSpPr/>
          <p:nvPr/>
        </p:nvSpPr>
        <p:spPr>
          <a:xfrm>
            <a:off x="1982604" y="21854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6" name="object 2296"/>
          <p:cNvSpPr/>
          <p:nvPr/>
        </p:nvSpPr>
        <p:spPr>
          <a:xfrm>
            <a:off x="2050103" y="2185093"/>
            <a:ext cx="482203" cy="8931"/>
          </a:xfrm>
          <a:custGeom>
            <a:avLst/>
            <a:gdLst/>
            <a:ahLst/>
            <a:cxnLst/>
            <a:rect l="l" t="t" r="r" b="b"/>
            <a:pathLst>
              <a:path w="685800" h="12700">
                <a:moveTo>
                  <a:pt x="0" y="12700"/>
                </a:moveTo>
                <a:lnTo>
                  <a:pt x="685753" y="12700"/>
                </a:lnTo>
                <a:lnTo>
                  <a:pt x="6857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7" name="object 2297"/>
          <p:cNvSpPr/>
          <p:nvPr/>
        </p:nvSpPr>
        <p:spPr>
          <a:xfrm>
            <a:off x="2050114" y="2176164"/>
            <a:ext cx="472827" cy="8931"/>
          </a:xfrm>
          <a:custGeom>
            <a:avLst/>
            <a:gdLst/>
            <a:ahLst/>
            <a:cxnLst/>
            <a:rect l="l" t="t" r="r" b="b"/>
            <a:pathLst>
              <a:path w="672464" h="12700">
                <a:moveTo>
                  <a:pt x="0" y="12700"/>
                </a:moveTo>
                <a:lnTo>
                  <a:pt x="672033" y="12700"/>
                </a:lnTo>
                <a:lnTo>
                  <a:pt x="6720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8" name="object 2298"/>
          <p:cNvSpPr/>
          <p:nvPr/>
        </p:nvSpPr>
        <p:spPr>
          <a:xfrm>
            <a:off x="2050076" y="2167233"/>
            <a:ext cx="463004" cy="8931"/>
          </a:xfrm>
          <a:custGeom>
            <a:avLst/>
            <a:gdLst/>
            <a:ahLst/>
            <a:cxnLst/>
            <a:rect l="l" t="t" r="r" b="b"/>
            <a:pathLst>
              <a:path w="658495" h="12700">
                <a:moveTo>
                  <a:pt x="0" y="12700"/>
                </a:moveTo>
                <a:lnTo>
                  <a:pt x="658312" y="12700"/>
                </a:lnTo>
                <a:lnTo>
                  <a:pt x="65831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299" name="object 2299"/>
          <p:cNvSpPr/>
          <p:nvPr/>
        </p:nvSpPr>
        <p:spPr>
          <a:xfrm>
            <a:off x="2050144" y="2158305"/>
            <a:ext cx="337541" cy="8931"/>
          </a:xfrm>
          <a:custGeom>
            <a:avLst/>
            <a:gdLst/>
            <a:ahLst/>
            <a:cxnLst/>
            <a:rect l="l" t="t" r="r" b="b"/>
            <a:pathLst>
              <a:path w="480060" h="12700">
                <a:moveTo>
                  <a:pt x="0" y="12700"/>
                </a:moveTo>
                <a:lnTo>
                  <a:pt x="480018" y="12700"/>
                </a:lnTo>
                <a:lnTo>
                  <a:pt x="48001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0" name="object 2300"/>
          <p:cNvSpPr/>
          <p:nvPr/>
        </p:nvSpPr>
        <p:spPr>
          <a:xfrm>
            <a:off x="2050077" y="2149377"/>
            <a:ext cx="328166" cy="8931"/>
          </a:xfrm>
          <a:custGeom>
            <a:avLst/>
            <a:gdLst/>
            <a:ahLst/>
            <a:cxnLst/>
            <a:rect l="l" t="t" r="r" b="b"/>
            <a:pathLst>
              <a:path w="466725" h="12700">
                <a:moveTo>
                  <a:pt x="0" y="12700"/>
                </a:moveTo>
                <a:lnTo>
                  <a:pt x="466316" y="12700"/>
                </a:lnTo>
                <a:lnTo>
                  <a:pt x="46631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1" name="object 2301"/>
          <p:cNvSpPr/>
          <p:nvPr/>
        </p:nvSpPr>
        <p:spPr>
          <a:xfrm>
            <a:off x="2050143" y="214044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2" name="object 2302"/>
          <p:cNvSpPr/>
          <p:nvPr/>
        </p:nvSpPr>
        <p:spPr>
          <a:xfrm>
            <a:off x="2050077" y="213151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3" name="object 2303"/>
          <p:cNvSpPr/>
          <p:nvPr/>
        </p:nvSpPr>
        <p:spPr>
          <a:xfrm>
            <a:off x="2050076" y="2122585"/>
            <a:ext cx="48220" cy="8931"/>
          </a:xfrm>
          <a:custGeom>
            <a:avLst/>
            <a:gdLst/>
            <a:ahLst/>
            <a:cxnLst/>
            <a:rect l="l" t="t" r="r" b="b"/>
            <a:pathLst>
              <a:path w="68580" h="12700">
                <a:moveTo>
                  <a:pt x="0" y="12700"/>
                </a:moveTo>
                <a:lnTo>
                  <a:pt x="68585" y="12700"/>
                </a:lnTo>
                <a:lnTo>
                  <a:pt x="6858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4" name="object 2304"/>
          <p:cNvSpPr/>
          <p:nvPr/>
        </p:nvSpPr>
        <p:spPr>
          <a:xfrm>
            <a:off x="2050085" y="211365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5" name="object 2305"/>
          <p:cNvSpPr/>
          <p:nvPr/>
        </p:nvSpPr>
        <p:spPr>
          <a:xfrm>
            <a:off x="3120473" y="2185093"/>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6" name="object 2306"/>
          <p:cNvSpPr/>
          <p:nvPr/>
        </p:nvSpPr>
        <p:spPr>
          <a:xfrm>
            <a:off x="3120475" y="217616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7" name="object 2307"/>
          <p:cNvSpPr/>
          <p:nvPr/>
        </p:nvSpPr>
        <p:spPr>
          <a:xfrm>
            <a:off x="3120499" y="21672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8" name="object 2308"/>
          <p:cNvSpPr/>
          <p:nvPr/>
        </p:nvSpPr>
        <p:spPr>
          <a:xfrm>
            <a:off x="1992239" y="216758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09" name="object 2309"/>
          <p:cNvSpPr/>
          <p:nvPr/>
        </p:nvSpPr>
        <p:spPr>
          <a:xfrm>
            <a:off x="2840834" y="2176164"/>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0" name="object 2310"/>
          <p:cNvSpPr/>
          <p:nvPr/>
        </p:nvSpPr>
        <p:spPr>
          <a:xfrm>
            <a:off x="2840845" y="2140497"/>
            <a:ext cx="19645" cy="35719"/>
          </a:xfrm>
          <a:custGeom>
            <a:avLst/>
            <a:gdLst/>
            <a:ahLst/>
            <a:cxnLst/>
            <a:rect l="l" t="t" r="r" b="b"/>
            <a:pathLst>
              <a:path w="27939" h="50800">
                <a:moveTo>
                  <a:pt x="0" y="50800"/>
                </a:moveTo>
                <a:lnTo>
                  <a:pt x="27423" y="50800"/>
                </a:lnTo>
                <a:lnTo>
                  <a:pt x="2742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1" name="object 2311"/>
          <p:cNvSpPr/>
          <p:nvPr/>
        </p:nvSpPr>
        <p:spPr>
          <a:xfrm>
            <a:off x="2850492" y="213151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2" name="object 2312"/>
          <p:cNvSpPr/>
          <p:nvPr/>
        </p:nvSpPr>
        <p:spPr>
          <a:xfrm>
            <a:off x="3072299" y="21765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3" name="object 2313"/>
          <p:cNvSpPr/>
          <p:nvPr/>
        </p:nvSpPr>
        <p:spPr>
          <a:xfrm>
            <a:off x="3149414" y="2176164"/>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4" name="object 2314"/>
          <p:cNvSpPr/>
          <p:nvPr/>
        </p:nvSpPr>
        <p:spPr>
          <a:xfrm>
            <a:off x="3149416" y="215830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5" name="object 2315"/>
          <p:cNvSpPr/>
          <p:nvPr/>
        </p:nvSpPr>
        <p:spPr>
          <a:xfrm>
            <a:off x="1413661" y="2167233"/>
            <a:ext cx="135285" cy="8931"/>
          </a:xfrm>
          <a:custGeom>
            <a:avLst/>
            <a:gdLst/>
            <a:ahLst/>
            <a:cxnLst/>
            <a:rect l="l" t="t" r="r" b="b"/>
            <a:pathLst>
              <a:path w="192405" h="12700">
                <a:moveTo>
                  <a:pt x="0" y="12700"/>
                </a:moveTo>
                <a:lnTo>
                  <a:pt x="192007" y="12700"/>
                </a:lnTo>
                <a:lnTo>
                  <a:pt x="19200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6" name="object 2316"/>
          <p:cNvSpPr/>
          <p:nvPr/>
        </p:nvSpPr>
        <p:spPr>
          <a:xfrm>
            <a:off x="1413632" y="2158305"/>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7" name="object 2317"/>
          <p:cNvSpPr/>
          <p:nvPr/>
        </p:nvSpPr>
        <p:spPr>
          <a:xfrm>
            <a:off x="1413629" y="2149377"/>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8" name="object 2318"/>
          <p:cNvSpPr/>
          <p:nvPr/>
        </p:nvSpPr>
        <p:spPr>
          <a:xfrm>
            <a:off x="1567964" y="216723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19" name="object 2319"/>
          <p:cNvSpPr/>
          <p:nvPr/>
        </p:nvSpPr>
        <p:spPr>
          <a:xfrm>
            <a:off x="1577565" y="2158305"/>
            <a:ext cx="48220" cy="8931"/>
          </a:xfrm>
          <a:custGeom>
            <a:avLst/>
            <a:gdLst/>
            <a:ahLst/>
            <a:cxnLst/>
            <a:rect l="l" t="t" r="r" b="b"/>
            <a:pathLst>
              <a:path w="68580" h="12700">
                <a:moveTo>
                  <a:pt x="0" y="12700"/>
                </a:moveTo>
                <a:lnTo>
                  <a:pt x="68572" y="12700"/>
                </a:lnTo>
                <a:lnTo>
                  <a:pt x="68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0" name="object 2320"/>
          <p:cNvSpPr/>
          <p:nvPr/>
        </p:nvSpPr>
        <p:spPr>
          <a:xfrm>
            <a:off x="1577597" y="2149377"/>
            <a:ext cx="9823" cy="8931"/>
          </a:xfrm>
          <a:custGeom>
            <a:avLst/>
            <a:gdLst/>
            <a:ahLst/>
            <a:cxnLst/>
            <a:rect l="l" t="t" r="r" b="b"/>
            <a:pathLst>
              <a:path w="13969" h="12700">
                <a:moveTo>
                  <a:pt x="0" y="12700"/>
                </a:moveTo>
                <a:lnTo>
                  <a:pt x="13712" y="12700"/>
                </a:lnTo>
                <a:lnTo>
                  <a:pt x="1371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1" name="object 2321"/>
          <p:cNvSpPr/>
          <p:nvPr/>
        </p:nvSpPr>
        <p:spPr>
          <a:xfrm>
            <a:off x="3178368" y="216757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2" name="object 2322"/>
          <p:cNvSpPr/>
          <p:nvPr/>
        </p:nvSpPr>
        <p:spPr>
          <a:xfrm>
            <a:off x="2406944" y="21586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3" name="object 2323"/>
          <p:cNvSpPr/>
          <p:nvPr/>
        </p:nvSpPr>
        <p:spPr>
          <a:xfrm>
            <a:off x="2435839" y="21586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4" name="object 2324"/>
          <p:cNvSpPr/>
          <p:nvPr/>
        </p:nvSpPr>
        <p:spPr>
          <a:xfrm>
            <a:off x="2474414" y="215864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5" name="object 2325"/>
          <p:cNvSpPr/>
          <p:nvPr/>
        </p:nvSpPr>
        <p:spPr>
          <a:xfrm>
            <a:off x="2782987" y="21586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6" name="object 2326"/>
          <p:cNvSpPr/>
          <p:nvPr/>
        </p:nvSpPr>
        <p:spPr>
          <a:xfrm>
            <a:off x="3004756" y="2158305"/>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7" name="object 2327"/>
          <p:cNvSpPr/>
          <p:nvPr/>
        </p:nvSpPr>
        <p:spPr>
          <a:xfrm>
            <a:off x="3004794" y="214937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8" name="object 2328"/>
          <p:cNvSpPr/>
          <p:nvPr/>
        </p:nvSpPr>
        <p:spPr>
          <a:xfrm>
            <a:off x="1481140" y="2149716"/>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29" name="object 2329"/>
          <p:cNvSpPr/>
          <p:nvPr/>
        </p:nvSpPr>
        <p:spPr>
          <a:xfrm>
            <a:off x="1616161" y="2149716"/>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0" name="object 2330"/>
          <p:cNvSpPr/>
          <p:nvPr/>
        </p:nvSpPr>
        <p:spPr>
          <a:xfrm>
            <a:off x="2484072" y="214079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1" name="object 2331"/>
          <p:cNvSpPr/>
          <p:nvPr/>
        </p:nvSpPr>
        <p:spPr>
          <a:xfrm>
            <a:off x="3024077" y="214937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2" name="object 2332"/>
          <p:cNvSpPr/>
          <p:nvPr/>
        </p:nvSpPr>
        <p:spPr>
          <a:xfrm>
            <a:off x="3033724" y="2131517"/>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3" name="object 2333"/>
          <p:cNvSpPr/>
          <p:nvPr/>
        </p:nvSpPr>
        <p:spPr>
          <a:xfrm>
            <a:off x="1423305" y="214078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4" name="object 2334"/>
          <p:cNvSpPr/>
          <p:nvPr/>
        </p:nvSpPr>
        <p:spPr>
          <a:xfrm>
            <a:off x="2252591" y="2131517"/>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5" name="object 2335"/>
          <p:cNvSpPr/>
          <p:nvPr/>
        </p:nvSpPr>
        <p:spPr>
          <a:xfrm>
            <a:off x="2252596" y="2122585"/>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6" name="object 2336"/>
          <p:cNvSpPr/>
          <p:nvPr/>
        </p:nvSpPr>
        <p:spPr>
          <a:xfrm>
            <a:off x="2252620" y="2113657"/>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7" name="object 2337"/>
          <p:cNvSpPr/>
          <p:nvPr/>
        </p:nvSpPr>
        <p:spPr>
          <a:xfrm>
            <a:off x="2252592" y="210472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8" name="object 2338"/>
          <p:cNvSpPr/>
          <p:nvPr/>
        </p:nvSpPr>
        <p:spPr>
          <a:xfrm>
            <a:off x="2262225" y="2095796"/>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39" name="object 2339"/>
          <p:cNvSpPr/>
          <p:nvPr/>
        </p:nvSpPr>
        <p:spPr>
          <a:xfrm>
            <a:off x="2271873" y="2086866"/>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0" name="object 2340"/>
          <p:cNvSpPr/>
          <p:nvPr/>
        </p:nvSpPr>
        <p:spPr>
          <a:xfrm>
            <a:off x="2271923" y="2069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1" name="object 2341"/>
          <p:cNvSpPr/>
          <p:nvPr/>
        </p:nvSpPr>
        <p:spPr>
          <a:xfrm>
            <a:off x="2117631" y="212258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2" name="object 2342"/>
          <p:cNvSpPr/>
          <p:nvPr/>
        </p:nvSpPr>
        <p:spPr>
          <a:xfrm>
            <a:off x="2117629" y="211365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3" name="object 2343"/>
          <p:cNvSpPr/>
          <p:nvPr/>
        </p:nvSpPr>
        <p:spPr>
          <a:xfrm>
            <a:off x="2127296" y="2095801"/>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4" name="object 2344"/>
          <p:cNvSpPr/>
          <p:nvPr/>
        </p:nvSpPr>
        <p:spPr>
          <a:xfrm>
            <a:off x="2079037" y="211400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5" name="object 2345"/>
          <p:cNvSpPr/>
          <p:nvPr/>
        </p:nvSpPr>
        <p:spPr>
          <a:xfrm>
            <a:off x="2300805" y="2069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6" name="object 2346"/>
          <p:cNvSpPr/>
          <p:nvPr/>
        </p:nvSpPr>
        <p:spPr>
          <a:xfrm>
            <a:off x="2300829" y="206007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7" name="object 2347"/>
          <p:cNvSpPr/>
          <p:nvPr/>
        </p:nvSpPr>
        <p:spPr>
          <a:xfrm>
            <a:off x="1278624" y="1997576"/>
            <a:ext cx="116086" cy="26789"/>
          </a:xfrm>
          <a:custGeom>
            <a:avLst/>
            <a:gdLst/>
            <a:ahLst/>
            <a:cxnLst/>
            <a:rect l="l" t="t" r="r" b="b"/>
            <a:pathLst>
              <a:path w="165100" h="38100">
                <a:moveTo>
                  <a:pt x="0" y="38100"/>
                </a:moveTo>
                <a:lnTo>
                  <a:pt x="164576" y="38100"/>
                </a:lnTo>
                <a:lnTo>
                  <a:pt x="16457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8" name="object 2348"/>
          <p:cNvSpPr/>
          <p:nvPr/>
        </p:nvSpPr>
        <p:spPr>
          <a:xfrm>
            <a:off x="1278652" y="1961903"/>
            <a:ext cx="106263" cy="35719"/>
          </a:xfrm>
          <a:custGeom>
            <a:avLst/>
            <a:gdLst/>
            <a:ahLst/>
            <a:cxnLst/>
            <a:rect l="l" t="t" r="r" b="b"/>
            <a:pathLst>
              <a:path w="151130" h="50800">
                <a:moveTo>
                  <a:pt x="0" y="50800"/>
                </a:moveTo>
                <a:lnTo>
                  <a:pt x="150862" y="50800"/>
                </a:lnTo>
                <a:lnTo>
                  <a:pt x="150862"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49" name="object 2349"/>
          <p:cNvSpPr/>
          <p:nvPr/>
        </p:nvSpPr>
        <p:spPr>
          <a:xfrm>
            <a:off x="1278663" y="1952921"/>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50" name="object 2350"/>
          <p:cNvSpPr/>
          <p:nvPr/>
        </p:nvSpPr>
        <p:spPr>
          <a:xfrm>
            <a:off x="1278650" y="1943993"/>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51" name="object 2351"/>
          <p:cNvSpPr/>
          <p:nvPr/>
        </p:nvSpPr>
        <p:spPr>
          <a:xfrm>
            <a:off x="1172580" y="1917598"/>
            <a:ext cx="9823" cy="35719"/>
          </a:xfrm>
          <a:custGeom>
            <a:avLst/>
            <a:gdLst/>
            <a:ahLst/>
            <a:cxnLst/>
            <a:rect l="l" t="t" r="r" b="b"/>
            <a:pathLst>
              <a:path w="13969" h="50800">
                <a:moveTo>
                  <a:pt x="0" y="50800"/>
                </a:moveTo>
                <a:lnTo>
                  <a:pt x="13714" y="50800"/>
                </a:lnTo>
                <a:lnTo>
                  <a:pt x="1371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52" name="object 2352"/>
          <p:cNvSpPr/>
          <p:nvPr/>
        </p:nvSpPr>
        <p:spPr>
          <a:xfrm>
            <a:off x="1317197" y="1943993"/>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53" name="object 2353"/>
          <p:cNvSpPr/>
          <p:nvPr/>
        </p:nvSpPr>
        <p:spPr>
          <a:xfrm>
            <a:off x="1317202" y="1935061"/>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354" name="object 2354"/>
          <p:cNvSpPr/>
          <p:nvPr/>
        </p:nvSpPr>
        <p:spPr>
          <a:xfrm>
            <a:off x="1085794" y="3310240"/>
            <a:ext cx="4822031" cy="26789"/>
          </a:xfrm>
          <a:custGeom>
            <a:avLst/>
            <a:gdLst/>
            <a:ahLst/>
            <a:cxnLst/>
            <a:rect l="l" t="t" r="r" b="b"/>
            <a:pathLst>
              <a:path w="6858000" h="38100">
                <a:moveTo>
                  <a:pt x="0" y="38100"/>
                </a:moveTo>
                <a:lnTo>
                  <a:pt x="6857389" y="38100"/>
                </a:lnTo>
                <a:lnTo>
                  <a:pt x="685738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55" name="object 2355"/>
          <p:cNvSpPr/>
          <p:nvPr/>
        </p:nvSpPr>
        <p:spPr>
          <a:xfrm>
            <a:off x="1085760" y="3256710"/>
            <a:ext cx="3674120" cy="30361"/>
          </a:xfrm>
          <a:custGeom>
            <a:avLst/>
            <a:gdLst/>
            <a:ahLst/>
            <a:cxnLst/>
            <a:rect l="l" t="t" r="r" b="b"/>
            <a:pathLst>
              <a:path w="5225415" h="43179">
                <a:moveTo>
                  <a:pt x="0" y="43179"/>
                </a:moveTo>
                <a:lnTo>
                  <a:pt x="5225338" y="43179"/>
                </a:lnTo>
                <a:lnTo>
                  <a:pt x="5225338" y="0"/>
                </a:lnTo>
                <a:lnTo>
                  <a:pt x="0" y="0"/>
                </a:lnTo>
                <a:lnTo>
                  <a:pt x="0" y="43179"/>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56" name="object 2356"/>
          <p:cNvSpPr/>
          <p:nvPr/>
        </p:nvSpPr>
        <p:spPr>
          <a:xfrm>
            <a:off x="1085782" y="3247729"/>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57" name="object 2357"/>
          <p:cNvSpPr/>
          <p:nvPr/>
        </p:nvSpPr>
        <p:spPr>
          <a:xfrm>
            <a:off x="1085782" y="2837014"/>
            <a:ext cx="2438251" cy="30361"/>
          </a:xfrm>
          <a:custGeom>
            <a:avLst/>
            <a:gdLst/>
            <a:ahLst/>
            <a:cxnLst/>
            <a:rect l="l" t="t" r="r" b="b"/>
            <a:pathLst>
              <a:path w="3467735" h="43179">
                <a:moveTo>
                  <a:pt x="0" y="43179"/>
                </a:moveTo>
                <a:lnTo>
                  <a:pt x="3467201" y="43179"/>
                </a:lnTo>
                <a:lnTo>
                  <a:pt x="3467201" y="0"/>
                </a:lnTo>
                <a:lnTo>
                  <a:pt x="0" y="0"/>
                </a:lnTo>
                <a:lnTo>
                  <a:pt x="0" y="43179"/>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58" name="object 2358"/>
          <p:cNvSpPr/>
          <p:nvPr/>
        </p:nvSpPr>
        <p:spPr>
          <a:xfrm>
            <a:off x="1085782" y="2828033"/>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59" name="object 2359"/>
          <p:cNvSpPr/>
          <p:nvPr/>
        </p:nvSpPr>
        <p:spPr>
          <a:xfrm>
            <a:off x="1085782" y="2738737"/>
            <a:ext cx="2438251" cy="34827"/>
          </a:xfrm>
          <a:custGeom>
            <a:avLst/>
            <a:gdLst/>
            <a:ahLst/>
            <a:cxnLst/>
            <a:rect l="l" t="t" r="r" b="b"/>
            <a:pathLst>
              <a:path w="3467735" h="49529">
                <a:moveTo>
                  <a:pt x="0" y="49529"/>
                </a:moveTo>
                <a:lnTo>
                  <a:pt x="3467201" y="49529"/>
                </a:lnTo>
                <a:lnTo>
                  <a:pt x="3467201" y="0"/>
                </a:lnTo>
                <a:lnTo>
                  <a:pt x="0" y="0"/>
                </a:lnTo>
                <a:lnTo>
                  <a:pt x="0" y="49529"/>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0" name="object 2360"/>
          <p:cNvSpPr/>
          <p:nvPr/>
        </p:nvSpPr>
        <p:spPr>
          <a:xfrm>
            <a:off x="1085782" y="2703067"/>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1" name="object 2361"/>
          <p:cNvSpPr/>
          <p:nvPr/>
        </p:nvSpPr>
        <p:spPr>
          <a:xfrm>
            <a:off x="1085782" y="2622651"/>
            <a:ext cx="2438251" cy="44648"/>
          </a:xfrm>
          <a:custGeom>
            <a:avLst/>
            <a:gdLst/>
            <a:ahLst/>
            <a:cxnLst/>
            <a:rect l="l" t="t" r="r" b="b"/>
            <a:pathLst>
              <a:path w="3467735" h="63500">
                <a:moveTo>
                  <a:pt x="0" y="63500"/>
                </a:moveTo>
                <a:lnTo>
                  <a:pt x="3467201" y="63500"/>
                </a:lnTo>
                <a:lnTo>
                  <a:pt x="3467201"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2" name="object 2362"/>
          <p:cNvSpPr/>
          <p:nvPr/>
        </p:nvSpPr>
        <p:spPr>
          <a:xfrm>
            <a:off x="1085782" y="2569073"/>
            <a:ext cx="2438251" cy="53579"/>
          </a:xfrm>
          <a:custGeom>
            <a:avLst/>
            <a:gdLst/>
            <a:ahLst/>
            <a:cxnLst/>
            <a:rect l="l" t="t" r="r" b="b"/>
            <a:pathLst>
              <a:path w="3467735" h="76200">
                <a:moveTo>
                  <a:pt x="0" y="76200"/>
                </a:moveTo>
                <a:lnTo>
                  <a:pt x="3467201" y="76200"/>
                </a:lnTo>
                <a:lnTo>
                  <a:pt x="3467201" y="0"/>
                </a:lnTo>
                <a:lnTo>
                  <a:pt x="0" y="0"/>
                </a:lnTo>
                <a:lnTo>
                  <a:pt x="0" y="762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3" name="object 2363"/>
          <p:cNvSpPr/>
          <p:nvPr/>
        </p:nvSpPr>
        <p:spPr>
          <a:xfrm>
            <a:off x="1085782" y="2533403"/>
            <a:ext cx="2438251" cy="35719"/>
          </a:xfrm>
          <a:custGeom>
            <a:avLst/>
            <a:gdLst/>
            <a:ahLst/>
            <a:cxnLst/>
            <a:rect l="l" t="t" r="r" b="b"/>
            <a:pathLst>
              <a:path w="3467735" h="50800">
                <a:moveTo>
                  <a:pt x="0" y="50800"/>
                </a:moveTo>
                <a:lnTo>
                  <a:pt x="3467201" y="50800"/>
                </a:lnTo>
                <a:lnTo>
                  <a:pt x="3467201"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4" name="object 2364"/>
          <p:cNvSpPr/>
          <p:nvPr/>
        </p:nvSpPr>
        <p:spPr>
          <a:xfrm>
            <a:off x="1085782" y="2524425"/>
            <a:ext cx="2438251" cy="8931"/>
          </a:xfrm>
          <a:custGeom>
            <a:avLst/>
            <a:gdLst/>
            <a:ahLst/>
            <a:cxnLst/>
            <a:rect l="l" t="t" r="r" b="b"/>
            <a:pathLst>
              <a:path w="3467735" h="12700">
                <a:moveTo>
                  <a:pt x="0" y="12700"/>
                </a:moveTo>
                <a:lnTo>
                  <a:pt x="3467201" y="12700"/>
                </a:lnTo>
                <a:lnTo>
                  <a:pt x="346720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5" name="object 2365"/>
          <p:cNvSpPr/>
          <p:nvPr/>
        </p:nvSpPr>
        <p:spPr>
          <a:xfrm>
            <a:off x="1085770" y="2515493"/>
            <a:ext cx="2449413" cy="8931"/>
          </a:xfrm>
          <a:custGeom>
            <a:avLst/>
            <a:gdLst/>
            <a:ahLst/>
            <a:cxnLst/>
            <a:rect l="l" t="t" r="r" b="b"/>
            <a:pathLst>
              <a:path w="3483610" h="12700">
                <a:moveTo>
                  <a:pt x="0" y="12700"/>
                </a:moveTo>
                <a:lnTo>
                  <a:pt x="3483559" y="12700"/>
                </a:lnTo>
                <a:lnTo>
                  <a:pt x="348355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6" name="object 2366"/>
          <p:cNvSpPr/>
          <p:nvPr/>
        </p:nvSpPr>
        <p:spPr>
          <a:xfrm>
            <a:off x="1085760" y="2506565"/>
            <a:ext cx="2381994" cy="8931"/>
          </a:xfrm>
          <a:custGeom>
            <a:avLst/>
            <a:gdLst/>
            <a:ahLst/>
            <a:cxnLst/>
            <a:rect l="l" t="t" r="r" b="b"/>
            <a:pathLst>
              <a:path w="3387725" h="12700">
                <a:moveTo>
                  <a:pt x="0" y="12700"/>
                </a:moveTo>
                <a:lnTo>
                  <a:pt x="3387552" y="12700"/>
                </a:lnTo>
                <a:lnTo>
                  <a:pt x="338755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7" name="object 2367"/>
          <p:cNvSpPr/>
          <p:nvPr/>
        </p:nvSpPr>
        <p:spPr>
          <a:xfrm>
            <a:off x="1085760" y="2497633"/>
            <a:ext cx="2343596" cy="8931"/>
          </a:xfrm>
          <a:custGeom>
            <a:avLst/>
            <a:gdLst/>
            <a:ahLst/>
            <a:cxnLst/>
            <a:rect l="l" t="t" r="r" b="b"/>
            <a:pathLst>
              <a:path w="3333115" h="12700">
                <a:moveTo>
                  <a:pt x="0" y="12700"/>
                </a:moveTo>
                <a:lnTo>
                  <a:pt x="3332688" y="12700"/>
                </a:lnTo>
                <a:lnTo>
                  <a:pt x="33326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8" name="object 2368"/>
          <p:cNvSpPr/>
          <p:nvPr/>
        </p:nvSpPr>
        <p:spPr>
          <a:xfrm>
            <a:off x="1085759" y="2488705"/>
            <a:ext cx="2324398" cy="8931"/>
          </a:xfrm>
          <a:custGeom>
            <a:avLst/>
            <a:gdLst/>
            <a:ahLst/>
            <a:cxnLst/>
            <a:rect l="l" t="t" r="r" b="b"/>
            <a:pathLst>
              <a:path w="3305810" h="12700">
                <a:moveTo>
                  <a:pt x="0" y="12700"/>
                </a:moveTo>
                <a:lnTo>
                  <a:pt x="3305265" y="12700"/>
                </a:lnTo>
                <a:lnTo>
                  <a:pt x="330526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69" name="object 2369"/>
          <p:cNvSpPr/>
          <p:nvPr/>
        </p:nvSpPr>
        <p:spPr>
          <a:xfrm>
            <a:off x="1085759" y="2479773"/>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0" name="object 2370"/>
          <p:cNvSpPr/>
          <p:nvPr/>
        </p:nvSpPr>
        <p:spPr>
          <a:xfrm>
            <a:off x="1085759" y="2444107"/>
            <a:ext cx="2256532" cy="35719"/>
          </a:xfrm>
          <a:custGeom>
            <a:avLst/>
            <a:gdLst/>
            <a:ahLst/>
            <a:cxnLst/>
            <a:rect l="l" t="t" r="r" b="b"/>
            <a:pathLst>
              <a:path w="3209290" h="50800">
                <a:moveTo>
                  <a:pt x="0" y="50800"/>
                </a:moveTo>
                <a:lnTo>
                  <a:pt x="3209258" y="50800"/>
                </a:lnTo>
                <a:lnTo>
                  <a:pt x="3209258"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1" name="object 2371"/>
          <p:cNvSpPr/>
          <p:nvPr/>
        </p:nvSpPr>
        <p:spPr>
          <a:xfrm>
            <a:off x="1085760" y="2435125"/>
            <a:ext cx="2247156" cy="8931"/>
          </a:xfrm>
          <a:custGeom>
            <a:avLst/>
            <a:gdLst/>
            <a:ahLst/>
            <a:cxnLst/>
            <a:rect l="l" t="t" r="r" b="b"/>
            <a:pathLst>
              <a:path w="3195954" h="12700">
                <a:moveTo>
                  <a:pt x="0" y="12700"/>
                </a:moveTo>
                <a:lnTo>
                  <a:pt x="3195556" y="12700"/>
                </a:lnTo>
                <a:lnTo>
                  <a:pt x="319555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2" name="object 2372"/>
          <p:cNvSpPr/>
          <p:nvPr/>
        </p:nvSpPr>
        <p:spPr>
          <a:xfrm>
            <a:off x="1085828" y="2417273"/>
            <a:ext cx="2237333" cy="17859"/>
          </a:xfrm>
          <a:custGeom>
            <a:avLst/>
            <a:gdLst/>
            <a:ahLst/>
            <a:cxnLst/>
            <a:rect l="l" t="t" r="r" b="b"/>
            <a:pathLst>
              <a:path w="3181985" h="25400">
                <a:moveTo>
                  <a:pt x="0" y="25400"/>
                </a:moveTo>
                <a:lnTo>
                  <a:pt x="3181835" y="25400"/>
                </a:lnTo>
                <a:lnTo>
                  <a:pt x="3181835"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3" name="object 2373"/>
          <p:cNvSpPr/>
          <p:nvPr/>
        </p:nvSpPr>
        <p:spPr>
          <a:xfrm>
            <a:off x="1085826" y="2354759"/>
            <a:ext cx="2227957" cy="62508"/>
          </a:xfrm>
          <a:custGeom>
            <a:avLst/>
            <a:gdLst/>
            <a:ahLst/>
            <a:cxnLst/>
            <a:rect l="l" t="t" r="r" b="b"/>
            <a:pathLst>
              <a:path w="3168650" h="88900">
                <a:moveTo>
                  <a:pt x="0" y="88900"/>
                </a:moveTo>
                <a:lnTo>
                  <a:pt x="3168115" y="88900"/>
                </a:lnTo>
                <a:lnTo>
                  <a:pt x="3168115" y="0"/>
                </a:lnTo>
                <a:lnTo>
                  <a:pt x="0" y="0"/>
                </a:lnTo>
                <a:lnTo>
                  <a:pt x="0" y="889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4" name="object 2374"/>
          <p:cNvSpPr/>
          <p:nvPr/>
        </p:nvSpPr>
        <p:spPr>
          <a:xfrm>
            <a:off x="1085761" y="2319091"/>
            <a:ext cx="2218134" cy="35719"/>
          </a:xfrm>
          <a:custGeom>
            <a:avLst/>
            <a:gdLst/>
            <a:ahLst/>
            <a:cxnLst/>
            <a:rect l="l" t="t" r="r" b="b"/>
            <a:pathLst>
              <a:path w="3154679" h="50800">
                <a:moveTo>
                  <a:pt x="0" y="50800"/>
                </a:moveTo>
                <a:lnTo>
                  <a:pt x="3154394" y="50800"/>
                </a:lnTo>
                <a:lnTo>
                  <a:pt x="3154394"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5" name="object 2375"/>
          <p:cNvSpPr/>
          <p:nvPr/>
        </p:nvSpPr>
        <p:spPr>
          <a:xfrm>
            <a:off x="1085759" y="2301185"/>
            <a:ext cx="2208312" cy="17859"/>
          </a:xfrm>
          <a:custGeom>
            <a:avLst/>
            <a:gdLst/>
            <a:ahLst/>
            <a:cxnLst/>
            <a:rect l="l" t="t" r="r" b="b"/>
            <a:pathLst>
              <a:path w="3140710" h="25400">
                <a:moveTo>
                  <a:pt x="0" y="25400"/>
                </a:moveTo>
                <a:lnTo>
                  <a:pt x="3140692" y="25400"/>
                </a:lnTo>
                <a:lnTo>
                  <a:pt x="314069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6" name="object 2376"/>
          <p:cNvSpPr/>
          <p:nvPr/>
        </p:nvSpPr>
        <p:spPr>
          <a:xfrm>
            <a:off x="1085760" y="2292253"/>
            <a:ext cx="1630114" cy="8931"/>
          </a:xfrm>
          <a:custGeom>
            <a:avLst/>
            <a:gdLst/>
            <a:ahLst/>
            <a:cxnLst/>
            <a:rect l="l" t="t" r="r" b="b"/>
            <a:pathLst>
              <a:path w="2318385" h="12700">
                <a:moveTo>
                  <a:pt x="0" y="12700"/>
                </a:moveTo>
                <a:lnTo>
                  <a:pt x="2317805" y="12700"/>
                </a:lnTo>
                <a:lnTo>
                  <a:pt x="231780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7" name="object 2377"/>
          <p:cNvSpPr/>
          <p:nvPr/>
        </p:nvSpPr>
        <p:spPr>
          <a:xfrm>
            <a:off x="1085760" y="2274397"/>
            <a:ext cx="1620292" cy="17859"/>
          </a:xfrm>
          <a:custGeom>
            <a:avLst/>
            <a:gdLst/>
            <a:ahLst/>
            <a:cxnLst/>
            <a:rect l="l" t="t" r="r" b="b"/>
            <a:pathLst>
              <a:path w="2304415" h="25400">
                <a:moveTo>
                  <a:pt x="0" y="25400"/>
                </a:moveTo>
                <a:lnTo>
                  <a:pt x="2304086" y="25400"/>
                </a:lnTo>
                <a:lnTo>
                  <a:pt x="230408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8" name="object 2378"/>
          <p:cNvSpPr/>
          <p:nvPr/>
        </p:nvSpPr>
        <p:spPr>
          <a:xfrm>
            <a:off x="1085799" y="2265461"/>
            <a:ext cx="1610469" cy="8931"/>
          </a:xfrm>
          <a:custGeom>
            <a:avLst/>
            <a:gdLst/>
            <a:ahLst/>
            <a:cxnLst/>
            <a:rect l="l" t="t" r="r" b="b"/>
            <a:pathLst>
              <a:path w="2290445" h="12700">
                <a:moveTo>
                  <a:pt x="0" y="12700"/>
                </a:moveTo>
                <a:lnTo>
                  <a:pt x="2290364" y="12700"/>
                </a:lnTo>
                <a:lnTo>
                  <a:pt x="229036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79" name="object 2379"/>
          <p:cNvSpPr/>
          <p:nvPr/>
        </p:nvSpPr>
        <p:spPr>
          <a:xfrm>
            <a:off x="1085786" y="2256533"/>
            <a:ext cx="1562249" cy="8931"/>
          </a:xfrm>
          <a:custGeom>
            <a:avLst/>
            <a:gdLst/>
            <a:ahLst/>
            <a:cxnLst/>
            <a:rect l="l" t="t" r="r" b="b"/>
            <a:pathLst>
              <a:path w="2221865" h="12700">
                <a:moveTo>
                  <a:pt x="0" y="12700"/>
                </a:moveTo>
                <a:lnTo>
                  <a:pt x="2221798" y="12700"/>
                </a:lnTo>
                <a:lnTo>
                  <a:pt x="222179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0" name="object 2380"/>
          <p:cNvSpPr/>
          <p:nvPr/>
        </p:nvSpPr>
        <p:spPr>
          <a:xfrm>
            <a:off x="1085772" y="2247601"/>
            <a:ext cx="598289" cy="8931"/>
          </a:xfrm>
          <a:custGeom>
            <a:avLst/>
            <a:gdLst/>
            <a:ahLst/>
            <a:cxnLst/>
            <a:rect l="l" t="t" r="r" b="b"/>
            <a:pathLst>
              <a:path w="850900" h="12700">
                <a:moveTo>
                  <a:pt x="0" y="12700"/>
                </a:moveTo>
                <a:lnTo>
                  <a:pt x="850310" y="12700"/>
                </a:lnTo>
                <a:lnTo>
                  <a:pt x="85031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1" name="object 2381"/>
          <p:cNvSpPr/>
          <p:nvPr/>
        </p:nvSpPr>
        <p:spPr>
          <a:xfrm>
            <a:off x="1085760" y="2229745"/>
            <a:ext cx="588466" cy="17859"/>
          </a:xfrm>
          <a:custGeom>
            <a:avLst/>
            <a:gdLst/>
            <a:ahLst/>
            <a:cxnLst/>
            <a:rect l="l" t="t" r="r" b="b"/>
            <a:pathLst>
              <a:path w="836930" h="25400">
                <a:moveTo>
                  <a:pt x="0" y="25400"/>
                </a:moveTo>
                <a:lnTo>
                  <a:pt x="836608" y="25400"/>
                </a:lnTo>
                <a:lnTo>
                  <a:pt x="83660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2" name="object 2382"/>
          <p:cNvSpPr/>
          <p:nvPr/>
        </p:nvSpPr>
        <p:spPr>
          <a:xfrm>
            <a:off x="1085759" y="2220813"/>
            <a:ext cx="578644" cy="8931"/>
          </a:xfrm>
          <a:custGeom>
            <a:avLst/>
            <a:gdLst/>
            <a:ahLst/>
            <a:cxnLst/>
            <a:rect l="l" t="t" r="r" b="b"/>
            <a:pathLst>
              <a:path w="822960" h="12700">
                <a:moveTo>
                  <a:pt x="0" y="12700"/>
                </a:moveTo>
                <a:lnTo>
                  <a:pt x="822887" y="12700"/>
                </a:lnTo>
                <a:lnTo>
                  <a:pt x="82288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3" name="object 2383"/>
          <p:cNvSpPr/>
          <p:nvPr/>
        </p:nvSpPr>
        <p:spPr>
          <a:xfrm>
            <a:off x="1085759" y="2202957"/>
            <a:ext cx="569268" cy="17859"/>
          </a:xfrm>
          <a:custGeom>
            <a:avLst/>
            <a:gdLst/>
            <a:ahLst/>
            <a:cxnLst/>
            <a:rect l="l" t="t" r="r" b="b"/>
            <a:pathLst>
              <a:path w="809625" h="25400">
                <a:moveTo>
                  <a:pt x="0" y="25400"/>
                </a:moveTo>
                <a:lnTo>
                  <a:pt x="809167" y="25400"/>
                </a:lnTo>
                <a:lnTo>
                  <a:pt x="80916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4" name="object 2384"/>
          <p:cNvSpPr/>
          <p:nvPr/>
        </p:nvSpPr>
        <p:spPr>
          <a:xfrm>
            <a:off x="1085784" y="2185101"/>
            <a:ext cx="559445" cy="17859"/>
          </a:xfrm>
          <a:custGeom>
            <a:avLst/>
            <a:gdLst/>
            <a:ahLst/>
            <a:cxnLst/>
            <a:rect l="l" t="t" r="r" b="b"/>
            <a:pathLst>
              <a:path w="795655" h="25400">
                <a:moveTo>
                  <a:pt x="0" y="25400"/>
                </a:moveTo>
                <a:lnTo>
                  <a:pt x="795464" y="25400"/>
                </a:lnTo>
                <a:lnTo>
                  <a:pt x="79546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5" name="object 2385"/>
          <p:cNvSpPr/>
          <p:nvPr/>
        </p:nvSpPr>
        <p:spPr>
          <a:xfrm>
            <a:off x="1085759" y="2176164"/>
            <a:ext cx="550069" cy="8931"/>
          </a:xfrm>
          <a:custGeom>
            <a:avLst/>
            <a:gdLst/>
            <a:ahLst/>
            <a:cxnLst/>
            <a:rect l="l" t="t" r="r" b="b"/>
            <a:pathLst>
              <a:path w="782319" h="12700">
                <a:moveTo>
                  <a:pt x="0" y="12700"/>
                </a:moveTo>
                <a:lnTo>
                  <a:pt x="781744" y="12700"/>
                </a:lnTo>
                <a:lnTo>
                  <a:pt x="7817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6" name="object 2386"/>
          <p:cNvSpPr/>
          <p:nvPr/>
        </p:nvSpPr>
        <p:spPr>
          <a:xfrm>
            <a:off x="1085766" y="2158309"/>
            <a:ext cx="318343" cy="17859"/>
          </a:xfrm>
          <a:custGeom>
            <a:avLst/>
            <a:gdLst/>
            <a:ahLst/>
            <a:cxnLst/>
            <a:rect l="l" t="t" r="r" b="b"/>
            <a:pathLst>
              <a:path w="452755" h="25400">
                <a:moveTo>
                  <a:pt x="0" y="25400"/>
                </a:moveTo>
                <a:lnTo>
                  <a:pt x="452588" y="25400"/>
                </a:lnTo>
                <a:lnTo>
                  <a:pt x="45258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7" name="object 2387"/>
          <p:cNvSpPr/>
          <p:nvPr/>
        </p:nvSpPr>
        <p:spPr>
          <a:xfrm>
            <a:off x="1085777" y="2024379"/>
            <a:ext cx="308967" cy="133945"/>
          </a:xfrm>
          <a:custGeom>
            <a:avLst/>
            <a:gdLst/>
            <a:ahLst/>
            <a:cxnLst/>
            <a:rect l="l" t="t" r="r" b="b"/>
            <a:pathLst>
              <a:path w="439419" h="190500">
                <a:moveTo>
                  <a:pt x="0" y="190500"/>
                </a:moveTo>
                <a:lnTo>
                  <a:pt x="438872" y="190500"/>
                </a:lnTo>
                <a:lnTo>
                  <a:pt x="438872" y="0"/>
                </a:lnTo>
                <a:lnTo>
                  <a:pt x="0" y="0"/>
                </a:lnTo>
                <a:lnTo>
                  <a:pt x="0" y="190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8" name="object 2388"/>
          <p:cNvSpPr/>
          <p:nvPr/>
        </p:nvSpPr>
        <p:spPr>
          <a:xfrm>
            <a:off x="1085762" y="2015429"/>
            <a:ext cx="173682" cy="8931"/>
          </a:xfrm>
          <a:custGeom>
            <a:avLst/>
            <a:gdLst/>
            <a:ahLst/>
            <a:cxnLst/>
            <a:rect l="l" t="t" r="r" b="b"/>
            <a:pathLst>
              <a:path w="247014" h="12700">
                <a:moveTo>
                  <a:pt x="0" y="12700"/>
                </a:moveTo>
                <a:lnTo>
                  <a:pt x="246866" y="12700"/>
                </a:lnTo>
                <a:lnTo>
                  <a:pt x="2468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89" name="object 2389"/>
          <p:cNvSpPr/>
          <p:nvPr/>
        </p:nvSpPr>
        <p:spPr>
          <a:xfrm>
            <a:off x="1085759" y="1997573"/>
            <a:ext cx="154484" cy="17859"/>
          </a:xfrm>
          <a:custGeom>
            <a:avLst/>
            <a:gdLst/>
            <a:ahLst/>
            <a:cxnLst/>
            <a:rect l="l" t="t" r="r" b="b"/>
            <a:pathLst>
              <a:path w="219710" h="25400">
                <a:moveTo>
                  <a:pt x="0" y="25400"/>
                </a:moveTo>
                <a:lnTo>
                  <a:pt x="219436" y="25400"/>
                </a:lnTo>
                <a:lnTo>
                  <a:pt x="21943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0" name="object 2390"/>
          <p:cNvSpPr/>
          <p:nvPr/>
        </p:nvSpPr>
        <p:spPr>
          <a:xfrm>
            <a:off x="1085797" y="1988641"/>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1" name="object 2391"/>
          <p:cNvSpPr/>
          <p:nvPr/>
        </p:nvSpPr>
        <p:spPr>
          <a:xfrm>
            <a:off x="1085808" y="1979710"/>
            <a:ext cx="135285" cy="8931"/>
          </a:xfrm>
          <a:custGeom>
            <a:avLst/>
            <a:gdLst/>
            <a:ahLst/>
            <a:cxnLst/>
            <a:rect l="l" t="t" r="r" b="b"/>
            <a:pathLst>
              <a:path w="192405" h="12700">
                <a:moveTo>
                  <a:pt x="0" y="12700"/>
                </a:moveTo>
                <a:lnTo>
                  <a:pt x="192007" y="12700"/>
                </a:lnTo>
                <a:lnTo>
                  <a:pt x="19200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2" name="object 2392"/>
          <p:cNvSpPr/>
          <p:nvPr/>
        </p:nvSpPr>
        <p:spPr>
          <a:xfrm>
            <a:off x="1085761" y="1970781"/>
            <a:ext cx="125462" cy="8931"/>
          </a:xfrm>
          <a:custGeom>
            <a:avLst/>
            <a:gdLst/>
            <a:ahLst/>
            <a:cxnLst/>
            <a:rect l="l" t="t" r="r" b="b"/>
            <a:pathLst>
              <a:path w="178435" h="12700">
                <a:moveTo>
                  <a:pt x="0" y="12700"/>
                </a:moveTo>
                <a:lnTo>
                  <a:pt x="178292" y="12700"/>
                </a:lnTo>
                <a:lnTo>
                  <a:pt x="17829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3" name="object 2393"/>
          <p:cNvSpPr/>
          <p:nvPr/>
        </p:nvSpPr>
        <p:spPr>
          <a:xfrm>
            <a:off x="1085760" y="1961853"/>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4" name="object 2394"/>
          <p:cNvSpPr/>
          <p:nvPr/>
        </p:nvSpPr>
        <p:spPr>
          <a:xfrm>
            <a:off x="1085809" y="1952921"/>
            <a:ext cx="106263" cy="8931"/>
          </a:xfrm>
          <a:custGeom>
            <a:avLst/>
            <a:gdLst/>
            <a:ahLst/>
            <a:cxnLst/>
            <a:rect l="l" t="t" r="r" b="b"/>
            <a:pathLst>
              <a:path w="151130" h="12700">
                <a:moveTo>
                  <a:pt x="0" y="12700"/>
                </a:moveTo>
                <a:lnTo>
                  <a:pt x="150864" y="12700"/>
                </a:lnTo>
                <a:lnTo>
                  <a:pt x="15086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5" name="object 2395"/>
          <p:cNvSpPr/>
          <p:nvPr/>
        </p:nvSpPr>
        <p:spPr>
          <a:xfrm>
            <a:off x="1085761" y="1943993"/>
            <a:ext cx="77242" cy="8931"/>
          </a:xfrm>
          <a:custGeom>
            <a:avLst/>
            <a:gdLst/>
            <a:ahLst/>
            <a:cxnLst/>
            <a:rect l="l" t="t" r="r" b="b"/>
            <a:pathLst>
              <a:path w="109855" h="12700">
                <a:moveTo>
                  <a:pt x="0" y="12700"/>
                </a:moveTo>
                <a:lnTo>
                  <a:pt x="109719" y="12700"/>
                </a:lnTo>
                <a:lnTo>
                  <a:pt x="109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6" name="object 2396"/>
          <p:cNvSpPr/>
          <p:nvPr/>
        </p:nvSpPr>
        <p:spPr>
          <a:xfrm>
            <a:off x="1085759" y="1935061"/>
            <a:ext cx="67866" cy="8931"/>
          </a:xfrm>
          <a:custGeom>
            <a:avLst/>
            <a:gdLst/>
            <a:ahLst/>
            <a:cxnLst/>
            <a:rect l="l" t="t" r="r" b="b"/>
            <a:pathLst>
              <a:path w="96519" h="12700">
                <a:moveTo>
                  <a:pt x="0" y="12700"/>
                </a:moveTo>
                <a:lnTo>
                  <a:pt x="96003" y="12700"/>
                </a:lnTo>
                <a:lnTo>
                  <a:pt x="960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7" name="object 2397"/>
          <p:cNvSpPr/>
          <p:nvPr/>
        </p:nvSpPr>
        <p:spPr>
          <a:xfrm>
            <a:off x="1085826" y="192613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8" name="object 2398"/>
          <p:cNvSpPr/>
          <p:nvPr/>
        </p:nvSpPr>
        <p:spPr>
          <a:xfrm>
            <a:off x="1085828" y="1917205"/>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399" name="object 2399"/>
          <p:cNvSpPr/>
          <p:nvPr/>
        </p:nvSpPr>
        <p:spPr>
          <a:xfrm>
            <a:off x="5647001" y="2454975"/>
            <a:ext cx="48220" cy="0"/>
          </a:xfrm>
          <a:custGeom>
            <a:avLst/>
            <a:gdLst/>
            <a:ahLst/>
            <a:cxnLst/>
            <a:rect l="l" t="t" r="r" b="b"/>
            <a:pathLst>
              <a:path w="68579">
                <a:moveTo>
                  <a:pt x="0" y="0"/>
                </a:moveTo>
                <a:lnTo>
                  <a:pt x="68566" y="0"/>
                </a:lnTo>
              </a:path>
            </a:pathLst>
          </a:custGeom>
          <a:ln w="25400">
            <a:solidFill>
              <a:srgbClr val="FF00FF"/>
            </a:solidFill>
          </a:ln>
        </p:spPr>
        <p:txBody>
          <a:bodyPr wrap="square" lIns="0" tIns="0" rIns="0" bIns="0" rtlCol="0"/>
          <a:lstStyle/>
          <a:p>
            <a:pPr defTabSz="641482"/>
            <a:endParaRPr smtClean="0">
              <a:solidFill>
                <a:prstClr val="black"/>
              </a:solidFill>
            </a:endParaRPr>
          </a:p>
        </p:txBody>
      </p:sp>
      <p:sp>
        <p:nvSpPr>
          <p:cNvPr id="2400" name="object 2400"/>
          <p:cNvSpPr/>
          <p:nvPr/>
        </p:nvSpPr>
        <p:spPr>
          <a:xfrm>
            <a:off x="3496588" y="25069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1" name="object 2401"/>
          <p:cNvSpPr/>
          <p:nvPr/>
        </p:nvSpPr>
        <p:spPr>
          <a:xfrm>
            <a:off x="4104096" y="2454975"/>
            <a:ext cx="19645" cy="0"/>
          </a:xfrm>
          <a:custGeom>
            <a:avLst/>
            <a:gdLst/>
            <a:ahLst/>
            <a:cxnLst/>
            <a:rect l="l" t="t" r="r" b="b"/>
            <a:pathLst>
              <a:path w="27939">
                <a:moveTo>
                  <a:pt x="0" y="0"/>
                </a:moveTo>
                <a:lnTo>
                  <a:pt x="27440" y="0"/>
                </a:lnTo>
              </a:path>
            </a:pathLst>
          </a:custGeom>
          <a:ln w="25400">
            <a:solidFill>
              <a:srgbClr val="FF00FF"/>
            </a:solidFill>
          </a:ln>
        </p:spPr>
        <p:txBody>
          <a:bodyPr wrap="square" lIns="0" tIns="0" rIns="0" bIns="0" rtlCol="0"/>
          <a:lstStyle/>
          <a:p>
            <a:pPr defTabSz="641482"/>
            <a:endParaRPr smtClean="0">
              <a:solidFill>
                <a:prstClr val="black"/>
              </a:solidFill>
            </a:endParaRPr>
          </a:p>
        </p:txBody>
      </p:sp>
      <p:sp>
        <p:nvSpPr>
          <p:cNvPr id="2402" name="object 2402"/>
          <p:cNvSpPr/>
          <p:nvPr/>
        </p:nvSpPr>
        <p:spPr>
          <a:xfrm>
            <a:off x="4972006" y="2454975"/>
            <a:ext cx="38843" cy="0"/>
          </a:xfrm>
          <a:custGeom>
            <a:avLst/>
            <a:gdLst/>
            <a:ahLst/>
            <a:cxnLst/>
            <a:rect l="l" t="t" r="r" b="b"/>
            <a:pathLst>
              <a:path w="55245">
                <a:moveTo>
                  <a:pt x="0" y="0"/>
                </a:moveTo>
                <a:lnTo>
                  <a:pt x="54864" y="0"/>
                </a:lnTo>
              </a:path>
            </a:pathLst>
          </a:custGeom>
          <a:ln w="25400">
            <a:solidFill>
              <a:srgbClr val="FF00FF"/>
            </a:solidFill>
          </a:ln>
        </p:spPr>
        <p:txBody>
          <a:bodyPr wrap="square" lIns="0" tIns="0" rIns="0" bIns="0" rtlCol="0"/>
          <a:lstStyle/>
          <a:p>
            <a:pPr defTabSz="641482"/>
            <a:endParaRPr smtClean="0">
              <a:solidFill>
                <a:prstClr val="black"/>
              </a:solidFill>
            </a:endParaRPr>
          </a:p>
        </p:txBody>
      </p:sp>
      <p:sp>
        <p:nvSpPr>
          <p:cNvPr id="2403" name="object 2403"/>
          <p:cNvSpPr/>
          <p:nvPr/>
        </p:nvSpPr>
        <p:spPr>
          <a:xfrm>
            <a:off x="4971978" y="2426199"/>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4" name="object 2404"/>
          <p:cNvSpPr/>
          <p:nvPr/>
        </p:nvSpPr>
        <p:spPr>
          <a:xfrm>
            <a:off x="4971982" y="2408341"/>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5" name="object 2405"/>
          <p:cNvSpPr/>
          <p:nvPr/>
        </p:nvSpPr>
        <p:spPr>
          <a:xfrm>
            <a:off x="4981662" y="239940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6" name="object 2406"/>
          <p:cNvSpPr/>
          <p:nvPr/>
        </p:nvSpPr>
        <p:spPr>
          <a:xfrm>
            <a:off x="4239093" y="2444057"/>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7" name="object 2407"/>
          <p:cNvSpPr/>
          <p:nvPr/>
        </p:nvSpPr>
        <p:spPr>
          <a:xfrm>
            <a:off x="4239138" y="2417268"/>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8" name="object 2408"/>
          <p:cNvSpPr/>
          <p:nvPr/>
        </p:nvSpPr>
        <p:spPr>
          <a:xfrm>
            <a:off x="4239160" y="239048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09" name="object 2409"/>
          <p:cNvSpPr/>
          <p:nvPr/>
        </p:nvSpPr>
        <p:spPr>
          <a:xfrm>
            <a:off x="5357738" y="2455147"/>
            <a:ext cx="9823" cy="0"/>
          </a:xfrm>
          <a:custGeom>
            <a:avLst/>
            <a:gdLst/>
            <a:ahLst/>
            <a:cxnLst/>
            <a:rect l="l" t="t" r="r" b="b"/>
            <a:pathLst>
              <a:path w="13970">
                <a:moveTo>
                  <a:pt x="0" y="0"/>
                </a:moveTo>
                <a:lnTo>
                  <a:pt x="13721" y="0"/>
                </a:lnTo>
              </a:path>
            </a:pathLst>
          </a:custGeom>
          <a:ln w="25400">
            <a:solidFill>
              <a:srgbClr val="FF00FF"/>
            </a:solidFill>
          </a:ln>
        </p:spPr>
        <p:txBody>
          <a:bodyPr wrap="square" lIns="0" tIns="0" rIns="0" bIns="0" rtlCol="0"/>
          <a:lstStyle/>
          <a:p>
            <a:pPr defTabSz="641482"/>
            <a:endParaRPr smtClean="0">
              <a:solidFill>
                <a:prstClr val="black"/>
              </a:solidFill>
            </a:endParaRPr>
          </a:p>
        </p:txBody>
      </p:sp>
      <p:sp>
        <p:nvSpPr>
          <p:cNvPr id="2410" name="object 2410"/>
          <p:cNvSpPr/>
          <p:nvPr/>
        </p:nvSpPr>
        <p:spPr>
          <a:xfrm>
            <a:off x="3920888" y="245332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1" name="object 2411"/>
          <p:cNvSpPr/>
          <p:nvPr/>
        </p:nvSpPr>
        <p:spPr>
          <a:xfrm>
            <a:off x="5656651" y="244405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2" name="object 2412"/>
          <p:cNvSpPr/>
          <p:nvPr/>
        </p:nvSpPr>
        <p:spPr>
          <a:xfrm>
            <a:off x="5656686" y="24351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3" name="object 2413"/>
          <p:cNvSpPr/>
          <p:nvPr/>
        </p:nvSpPr>
        <p:spPr>
          <a:xfrm>
            <a:off x="4268088" y="243512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4" name="object 2414"/>
          <p:cNvSpPr/>
          <p:nvPr/>
        </p:nvSpPr>
        <p:spPr>
          <a:xfrm>
            <a:off x="4268021" y="2417273"/>
            <a:ext cx="48220" cy="17859"/>
          </a:xfrm>
          <a:custGeom>
            <a:avLst/>
            <a:gdLst/>
            <a:ahLst/>
            <a:cxnLst/>
            <a:rect l="l" t="t" r="r" b="b"/>
            <a:pathLst>
              <a:path w="68579" h="25400">
                <a:moveTo>
                  <a:pt x="0" y="25400"/>
                </a:moveTo>
                <a:lnTo>
                  <a:pt x="68566" y="25400"/>
                </a:lnTo>
                <a:lnTo>
                  <a:pt x="6856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5" name="object 2415"/>
          <p:cNvSpPr/>
          <p:nvPr/>
        </p:nvSpPr>
        <p:spPr>
          <a:xfrm>
            <a:off x="4277737" y="2408337"/>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6" name="object 2416"/>
          <p:cNvSpPr/>
          <p:nvPr/>
        </p:nvSpPr>
        <p:spPr>
          <a:xfrm>
            <a:off x="4277718" y="23994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7" name="object 2417"/>
          <p:cNvSpPr/>
          <p:nvPr/>
        </p:nvSpPr>
        <p:spPr>
          <a:xfrm>
            <a:off x="5675958" y="24354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8" name="object 2418"/>
          <p:cNvSpPr/>
          <p:nvPr/>
        </p:nvSpPr>
        <p:spPr>
          <a:xfrm>
            <a:off x="2744412" y="2292253"/>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19" name="object 2419"/>
          <p:cNvSpPr/>
          <p:nvPr/>
        </p:nvSpPr>
        <p:spPr>
          <a:xfrm>
            <a:off x="2744396" y="2274397"/>
            <a:ext cx="540246" cy="17859"/>
          </a:xfrm>
          <a:custGeom>
            <a:avLst/>
            <a:gdLst/>
            <a:ahLst/>
            <a:cxnLst/>
            <a:rect l="l" t="t" r="r" b="b"/>
            <a:pathLst>
              <a:path w="768350" h="25400">
                <a:moveTo>
                  <a:pt x="0" y="25400"/>
                </a:moveTo>
                <a:lnTo>
                  <a:pt x="768021" y="25400"/>
                </a:lnTo>
                <a:lnTo>
                  <a:pt x="76802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0" name="object 2420"/>
          <p:cNvSpPr/>
          <p:nvPr/>
        </p:nvSpPr>
        <p:spPr>
          <a:xfrm>
            <a:off x="2744437" y="2238725"/>
            <a:ext cx="144661" cy="35719"/>
          </a:xfrm>
          <a:custGeom>
            <a:avLst/>
            <a:gdLst/>
            <a:ahLst/>
            <a:cxnLst/>
            <a:rect l="l" t="t" r="r" b="b"/>
            <a:pathLst>
              <a:path w="205739" h="50800">
                <a:moveTo>
                  <a:pt x="0" y="50800"/>
                </a:moveTo>
                <a:lnTo>
                  <a:pt x="205715" y="50800"/>
                </a:lnTo>
                <a:lnTo>
                  <a:pt x="205715"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1" name="object 2421"/>
          <p:cNvSpPr/>
          <p:nvPr/>
        </p:nvSpPr>
        <p:spPr>
          <a:xfrm>
            <a:off x="2744412" y="2229741"/>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2" name="object 2422"/>
          <p:cNvSpPr/>
          <p:nvPr/>
        </p:nvSpPr>
        <p:spPr>
          <a:xfrm>
            <a:off x="2908322" y="2265461"/>
            <a:ext cx="376386" cy="8931"/>
          </a:xfrm>
          <a:custGeom>
            <a:avLst/>
            <a:gdLst/>
            <a:ahLst/>
            <a:cxnLst/>
            <a:rect l="l" t="t" r="r" b="b"/>
            <a:pathLst>
              <a:path w="535304" h="12700">
                <a:moveTo>
                  <a:pt x="0" y="12700"/>
                </a:moveTo>
                <a:lnTo>
                  <a:pt x="534882" y="12700"/>
                </a:lnTo>
                <a:lnTo>
                  <a:pt x="53488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3" name="object 2423"/>
          <p:cNvSpPr/>
          <p:nvPr/>
        </p:nvSpPr>
        <p:spPr>
          <a:xfrm>
            <a:off x="2908337" y="2247605"/>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4" name="object 2424"/>
          <p:cNvSpPr/>
          <p:nvPr/>
        </p:nvSpPr>
        <p:spPr>
          <a:xfrm>
            <a:off x="2908348" y="223867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5" name="object 2425"/>
          <p:cNvSpPr/>
          <p:nvPr/>
        </p:nvSpPr>
        <p:spPr>
          <a:xfrm>
            <a:off x="2667247" y="225653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6" name="object 2426"/>
          <p:cNvSpPr/>
          <p:nvPr/>
        </p:nvSpPr>
        <p:spPr>
          <a:xfrm>
            <a:off x="2676894" y="2176215"/>
            <a:ext cx="19645" cy="80367"/>
          </a:xfrm>
          <a:custGeom>
            <a:avLst/>
            <a:gdLst/>
            <a:ahLst/>
            <a:cxnLst/>
            <a:rect l="l" t="t" r="r" b="b"/>
            <a:pathLst>
              <a:path w="27939" h="114300">
                <a:moveTo>
                  <a:pt x="0" y="114300"/>
                </a:moveTo>
                <a:lnTo>
                  <a:pt x="27423" y="114300"/>
                </a:lnTo>
                <a:lnTo>
                  <a:pt x="27423" y="0"/>
                </a:lnTo>
                <a:lnTo>
                  <a:pt x="0" y="0"/>
                </a:lnTo>
                <a:lnTo>
                  <a:pt x="0" y="1143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7" name="object 2427"/>
          <p:cNvSpPr/>
          <p:nvPr/>
        </p:nvSpPr>
        <p:spPr>
          <a:xfrm>
            <a:off x="2676918" y="21672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8" name="object 2428"/>
          <p:cNvSpPr/>
          <p:nvPr/>
        </p:nvSpPr>
        <p:spPr>
          <a:xfrm>
            <a:off x="2937264" y="2247949"/>
            <a:ext cx="347365" cy="17859"/>
          </a:xfrm>
          <a:custGeom>
            <a:avLst/>
            <a:gdLst/>
            <a:ahLst/>
            <a:cxnLst/>
            <a:rect l="l" t="t" r="r" b="b"/>
            <a:pathLst>
              <a:path w="494029" h="25400">
                <a:moveTo>
                  <a:pt x="0" y="25400"/>
                </a:moveTo>
                <a:lnTo>
                  <a:pt x="493737" y="25400"/>
                </a:lnTo>
                <a:lnTo>
                  <a:pt x="49373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29" name="object 2429"/>
          <p:cNvSpPr/>
          <p:nvPr/>
        </p:nvSpPr>
        <p:spPr>
          <a:xfrm>
            <a:off x="1693327" y="2247601"/>
            <a:ext cx="935831" cy="8931"/>
          </a:xfrm>
          <a:custGeom>
            <a:avLst/>
            <a:gdLst/>
            <a:ahLst/>
            <a:cxnLst/>
            <a:rect l="l" t="t" r="r" b="b"/>
            <a:pathLst>
              <a:path w="1330960" h="12700">
                <a:moveTo>
                  <a:pt x="0" y="12700"/>
                </a:moveTo>
                <a:lnTo>
                  <a:pt x="1330345" y="12700"/>
                </a:lnTo>
                <a:lnTo>
                  <a:pt x="133034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0" name="object 2430"/>
          <p:cNvSpPr/>
          <p:nvPr/>
        </p:nvSpPr>
        <p:spPr>
          <a:xfrm>
            <a:off x="1693325" y="222974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1" name="object 2431"/>
          <p:cNvSpPr/>
          <p:nvPr/>
        </p:nvSpPr>
        <p:spPr>
          <a:xfrm>
            <a:off x="1741539" y="2239013"/>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2" name="object 2432"/>
          <p:cNvSpPr/>
          <p:nvPr/>
        </p:nvSpPr>
        <p:spPr>
          <a:xfrm>
            <a:off x="1866889" y="2239013"/>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3" name="object 2433"/>
          <p:cNvSpPr/>
          <p:nvPr/>
        </p:nvSpPr>
        <p:spPr>
          <a:xfrm>
            <a:off x="1915145" y="2239013"/>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4" name="object 2434"/>
          <p:cNvSpPr/>
          <p:nvPr/>
        </p:nvSpPr>
        <p:spPr>
          <a:xfrm>
            <a:off x="2946899" y="2211935"/>
            <a:ext cx="154484" cy="35719"/>
          </a:xfrm>
          <a:custGeom>
            <a:avLst/>
            <a:gdLst/>
            <a:ahLst/>
            <a:cxnLst/>
            <a:rect l="l" t="t" r="r" b="b"/>
            <a:pathLst>
              <a:path w="219710" h="50800">
                <a:moveTo>
                  <a:pt x="0" y="50800"/>
                </a:moveTo>
                <a:lnTo>
                  <a:pt x="219438" y="50800"/>
                </a:lnTo>
                <a:lnTo>
                  <a:pt x="219438"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5" name="object 2435"/>
          <p:cNvSpPr/>
          <p:nvPr/>
        </p:nvSpPr>
        <p:spPr>
          <a:xfrm>
            <a:off x="2956575" y="2202952"/>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6" name="object 2436"/>
          <p:cNvSpPr/>
          <p:nvPr/>
        </p:nvSpPr>
        <p:spPr>
          <a:xfrm>
            <a:off x="2956607" y="2185101"/>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7" name="object 2437"/>
          <p:cNvSpPr/>
          <p:nvPr/>
        </p:nvSpPr>
        <p:spPr>
          <a:xfrm>
            <a:off x="3110838" y="2238673"/>
            <a:ext cx="164306" cy="8931"/>
          </a:xfrm>
          <a:custGeom>
            <a:avLst/>
            <a:gdLst/>
            <a:ahLst/>
            <a:cxnLst/>
            <a:rect l="l" t="t" r="r" b="b"/>
            <a:pathLst>
              <a:path w="233679" h="12700">
                <a:moveTo>
                  <a:pt x="0" y="12700"/>
                </a:moveTo>
                <a:lnTo>
                  <a:pt x="233140" y="12700"/>
                </a:lnTo>
                <a:lnTo>
                  <a:pt x="2331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8" name="object 2438"/>
          <p:cNvSpPr/>
          <p:nvPr/>
        </p:nvSpPr>
        <p:spPr>
          <a:xfrm>
            <a:off x="3110837" y="2203006"/>
            <a:ext cx="154484" cy="35719"/>
          </a:xfrm>
          <a:custGeom>
            <a:avLst/>
            <a:gdLst/>
            <a:ahLst/>
            <a:cxnLst/>
            <a:rect l="l" t="t" r="r" b="b"/>
            <a:pathLst>
              <a:path w="219710" h="50800">
                <a:moveTo>
                  <a:pt x="0" y="50800"/>
                </a:moveTo>
                <a:lnTo>
                  <a:pt x="219436" y="50800"/>
                </a:lnTo>
                <a:lnTo>
                  <a:pt x="219436"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39" name="object 2439"/>
          <p:cNvSpPr/>
          <p:nvPr/>
        </p:nvSpPr>
        <p:spPr>
          <a:xfrm>
            <a:off x="3110867" y="2194025"/>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0" name="object 2440"/>
          <p:cNvSpPr/>
          <p:nvPr/>
        </p:nvSpPr>
        <p:spPr>
          <a:xfrm>
            <a:off x="1760819" y="22300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1" name="object 2441"/>
          <p:cNvSpPr/>
          <p:nvPr/>
        </p:nvSpPr>
        <p:spPr>
          <a:xfrm>
            <a:off x="1799394" y="2230085"/>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2" name="object 2442"/>
          <p:cNvSpPr/>
          <p:nvPr/>
        </p:nvSpPr>
        <p:spPr>
          <a:xfrm>
            <a:off x="1876511" y="223008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3" name="object 2443"/>
          <p:cNvSpPr/>
          <p:nvPr/>
        </p:nvSpPr>
        <p:spPr>
          <a:xfrm>
            <a:off x="1924728" y="2229741"/>
            <a:ext cx="655886" cy="8931"/>
          </a:xfrm>
          <a:custGeom>
            <a:avLst/>
            <a:gdLst/>
            <a:ahLst/>
            <a:cxnLst/>
            <a:rect l="l" t="t" r="r" b="b"/>
            <a:pathLst>
              <a:path w="932814" h="12700">
                <a:moveTo>
                  <a:pt x="0" y="12700"/>
                </a:moveTo>
                <a:lnTo>
                  <a:pt x="932595" y="12700"/>
                </a:lnTo>
                <a:lnTo>
                  <a:pt x="93259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4" name="object 2444"/>
          <p:cNvSpPr/>
          <p:nvPr/>
        </p:nvSpPr>
        <p:spPr>
          <a:xfrm>
            <a:off x="1924775" y="2220813"/>
            <a:ext cx="636687" cy="8931"/>
          </a:xfrm>
          <a:custGeom>
            <a:avLst/>
            <a:gdLst/>
            <a:ahLst/>
            <a:cxnLst/>
            <a:rect l="l" t="t" r="r" b="b"/>
            <a:pathLst>
              <a:path w="905510" h="12700">
                <a:moveTo>
                  <a:pt x="0" y="12700"/>
                </a:moveTo>
                <a:lnTo>
                  <a:pt x="905172" y="12700"/>
                </a:lnTo>
                <a:lnTo>
                  <a:pt x="90517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5" name="object 2445"/>
          <p:cNvSpPr/>
          <p:nvPr/>
        </p:nvSpPr>
        <p:spPr>
          <a:xfrm>
            <a:off x="1924746" y="221188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6" name="object 2446"/>
          <p:cNvSpPr/>
          <p:nvPr/>
        </p:nvSpPr>
        <p:spPr>
          <a:xfrm>
            <a:off x="1924734" y="2202952"/>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7" name="object 2447"/>
          <p:cNvSpPr/>
          <p:nvPr/>
        </p:nvSpPr>
        <p:spPr>
          <a:xfrm>
            <a:off x="2590130" y="2167607"/>
            <a:ext cx="19645" cy="71439"/>
          </a:xfrm>
          <a:custGeom>
            <a:avLst/>
            <a:gdLst/>
            <a:ahLst/>
            <a:cxnLst/>
            <a:rect l="l" t="t" r="r" b="b"/>
            <a:pathLst>
              <a:path w="27939" h="101600">
                <a:moveTo>
                  <a:pt x="0" y="101600"/>
                </a:moveTo>
                <a:lnTo>
                  <a:pt x="27423" y="101600"/>
                </a:lnTo>
                <a:lnTo>
                  <a:pt x="27423" y="0"/>
                </a:lnTo>
                <a:lnTo>
                  <a:pt x="0" y="0"/>
                </a:lnTo>
                <a:lnTo>
                  <a:pt x="0" y="1016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8" name="object 2448"/>
          <p:cNvSpPr/>
          <p:nvPr/>
        </p:nvSpPr>
        <p:spPr>
          <a:xfrm>
            <a:off x="2773325" y="2220821"/>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49" name="object 2449"/>
          <p:cNvSpPr/>
          <p:nvPr/>
        </p:nvSpPr>
        <p:spPr>
          <a:xfrm>
            <a:off x="2773331" y="2202957"/>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0" name="object 2450"/>
          <p:cNvSpPr/>
          <p:nvPr/>
        </p:nvSpPr>
        <p:spPr>
          <a:xfrm>
            <a:off x="2773355" y="2185101"/>
            <a:ext cx="96441" cy="17859"/>
          </a:xfrm>
          <a:custGeom>
            <a:avLst/>
            <a:gdLst/>
            <a:ahLst/>
            <a:cxnLst/>
            <a:rect l="l" t="t" r="r" b="b"/>
            <a:pathLst>
              <a:path w="137160" h="25400">
                <a:moveTo>
                  <a:pt x="0" y="25400"/>
                </a:moveTo>
                <a:lnTo>
                  <a:pt x="137151" y="25400"/>
                </a:lnTo>
                <a:lnTo>
                  <a:pt x="13715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1" name="object 2451"/>
          <p:cNvSpPr/>
          <p:nvPr/>
        </p:nvSpPr>
        <p:spPr>
          <a:xfrm>
            <a:off x="2773354" y="2167241"/>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2" name="object 2452"/>
          <p:cNvSpPr/>
          <p:nvPr/>
        </p:nvSpPr>
        <p:spPr>
          <a:xfrm>
            <a:off x="1963293" y="2212225"/>
            <a:ext cx="588466" cy="8931"/>
          </a:xfrm>
          <a:custGeom>
            <a:avLst/>
            <a:gdLst/>
            <a:ahLst/>
            <a:cxnLst/>
            <a:rect l="l" t="t" r="r" b="b"/>
            <a:pathLst>
              <a:path w="836929" h="12700">
                <a:moveTo>
                  <a:pt x="0" y="12700"/>
                </a:moveTo>
                <a:lnTo>
                  <a:pt x="836606" y="12700"/>
                </a:lnTo>
                <a:lnTo>
                  <a:pt x="83660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3" name="object 2453"/>
          <p:cNvSpPr/>
          <p:nvPr/>
        </p:nvSpPr>
        <p:spPr>
          <a:xfrm>
            <a:off x="1972937" y="2194369"/>
            <a:ext cx="569268" cy="17859"/>
          </a:xfrm>
          <a:custGeom>
            <a:avLst/>
            <a:gdLst/>
            <a:ahLst/>
            <a:cxnLst/>
            <a:rect l="l" t="t" r="r" b="b"/>
            <a:pathLst>
              <a:path w="809625" h="25400">
                <a:moveTo>
                  <a:pt x="0" y="25400"/>
                </a:moveTo>
                <a:lnTo>
                  <a:pt x="809165" y="25400"/>
                </a:lnTo>
                <a:lnTo>
                  <a:pt x="809165"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4" name="object 2454"/>
          <p:cNvSpPr/>
          <p:nvPr/>
        </p:nvSpPr>
        <p:spPr>
          <a:xfrm>
            <a:off x="2995149" y="2185101"/>
            <a:ext cx="96441" cy="17859"/>
          </a:xfrm>
          <a:custGeom>
            <a:avLst/>
            <a:gdLst/>
            <a:ahLst/>
            <a:cxnLst/>
            <a:rect l="l" t="t" r="r" b="b"/>
            <a:pathLst>
              <a:path w="137160" h="25400">
                <a:moveTo>
                  <a:pt x="0" y="25400"/>
                </a:moveTo>
                <a:lnTo>
                  <a:pt x="137132" y="25400"/>
                </a:lnTo>
                <a:lnTo>
                  <a:pt x="13713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5" name="object 2455"/>
          <p:cNvSpPr/>
          <p:nvPr/>
        </p:nvSpPr>
        <p:spPr>
          <a:xfrm>
            <a:off x="2995122" y="2167241"/>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6" name="object 2456"/>
          <p:cNvSpPr/>
          <p:nvPr/>
        </p:nvSpPr>
        <p:spPr>
          <a:xfrm>
            <a:off x="3236215" y="219402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7" name="object 2457"/>
          <p:cNvSpPr/>
          <p:nvPr/>
        </p:nvSpPr>
        <p:spPr>
          <a:xfrm>
            <a:off x="3236226" y="218509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8" name="object 2458"/>
          <p:cNvSpPr/>
          <p:nvPr/>
        </p:nvSpPr>
        <p:spPr>
          <a:xfrm>
            <a:off x="3245873" y="2176164"/>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59" name="object 2459"/>
          <p:cNvSpPr/>
          <p:nvPr/>
        </p:nvSpPr>
        <p:spPr>
          <a:xfrm>
            <a:off x="1982604" y="21854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0" name="object 2460"/>
          <p:cNvSpPr/>
          <p:nvPr/>
        </p:nvSpPr>
        <p:spPr>
          <a:xfrm>
            <a:off x="2050103" y="2185093"/>
            <a:ext cx="482203" cy="8931"/>
          </a:xfrm>
          <a:custGeom>
            <a:avLst/>
            <a:gdLst/>
            <a:ahLst/>
            <a:cxnLst/>
            <a:rect l="l" t="t" r="r" b="b"/>
            <a:pathLst>
              <a:path w="685800" h="12700">
                <a:moveTo>
                  <a:pt x="0" y="12700"/>
                </a:moveTo>
                <a:lnTo>
                  <a:pt x="685753" y="12700"/>
                </a:lnTo>
                <a:lnTo>
                  <a:pt x="68575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1" name="object 2461"/>
          <p:cNvSpPr/>
          <p:nvPr/>
        </p:nvSpPr>
        <p:spPr>
          <a:xfrm>
            <a:off x="2050114" y="2176164"/>
            <a:ext cx="472827" cy="8931"/>
          </a:xfrm>
          <a:custGeom>
            <a:avLst/>
            <a:gdLst/>
            <a:ahLst/>
            <a:cxnLst/>
            <a:rect l="l" t="t" r="r" b="b"/>
            <a:pathLst>
              <a:path w="672464" h="12700">
                <a:moveTo>
                  <a:pt x="0" y="12700"/>
                </a:moveTo>
                <a:lnTo>
                  <a:pt x="672033" y="12700"/>
                </a:lnTo>
                <a:lnTo>
                  <a:pt x="67203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2" name="object 2462"/>
          <p:cNvSpPr/>
          <p:nvPr/>
        </p:nvSpPr>
        <p:spPr>
          <a:xfrm>
            <a:off x="2050076" y="2167233"/>
            <a:ext cx="463004" cy="8931"/>
          </a:xfrm>
          <a:custGeom>
            <a:avLst/>
            <a:gdLst/>
            <a:ahLst/>
            <a:cxnLst/>
            <a:rect l="l" t="t" r="r" b="b"/>
            <a:pathLst>
              <a:path w="658495" h="12700">
                <a:moveTo>
                  <a:pt x="0" y="12700"/>
                </a:moveTo>
                <a:lnTo>
                  <a:pt x="658312" y="12700"/>
                </a:lnTo>
                <a:lnTo>
                  <a:pt x="65831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3" name="object 2463"/>
          <p:cNvSpPr/>
          <p:nvPr/>
        </p:nvSpPr>
        <p:spPr>
          <a:xfrm>
            <a:off x="2050144" y="2158305"/>
            <a:ext cx="337541" cy="8931"/>
          </a:xfrm>
          <a:custGeom>
            <a:avLst/>
            <a:gdLst/>
            <a:ahLst/>
            <a:cxnLst/>
            <a:rect l="l" t="t" r="r" b="b"/>
            <a:pathLst>
              <a:path w="480060" h="12700">
                <a:moveTo>
                  <a:pt x="0" y="12700"/>
                </a:moveTo>
                <a:lnTo>
                  <a:pt x="480018" y="12700"/>
                </a:lnTo>
                <a:lnTo>
                  <a:pt x="48001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4" name="object 2464"/>
          <p:cNvSpPr/>
          <p:nvPr/>
        </p:nvSpPr>
        <p:spPr>
          <a:xfrm>
            <a:off x="2050077" y="2149377"/>
            <a:ext cx="328166" cy="8931"/>
          </a:xfrm>
          <a:custGeom>
            <a:avLst/>
            <a:gdLst/>
            <a:ahLst/>
            <a:cxnLst/>
            <a:rect l="l" t="t" r="r" b="b"/>
            <a:pathLst>
              <a:path w="466725" h="12700">
                <a:moveTo>
                  <a:pt x="0" y="12700"/>
                </a:moveTo>
                <a:lnTo>
                  <a:pt x="466316" y="12700"/>
                </a:lnTo>
                <a:lnTo>
                  <a:pt x="46631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5" name="object 2465"/>
          <p:cNvSpPr/>
          <p:nvPr/>
        </p:nvSpPr>
        <p:spPr>
          <a:xfrm>
            <a:off x="2050143" y="214044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6" name="object 2466"/>
          <p:cNvSpPr/>
          <p:nvPr/>
        </p:nvSpPr>
        <p:spPr>
          <a:xfrm>
            <a:off x="2050077" y="213151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7" name="object 2467"/>
          <p:cNvSpPr/>
          <p:nvPr/>
        </p:nvSpPr>
        <p:spPr>
          <a:xfrm>
            <a:off x="2050076" y="2122585"/>
            <a:ext cx="48220" cy="8931"/>
          </a:xfrm>
          <a:custGeom>
            <a:avLst/>
            <a:gdLst/>
            <a:ahLst/>
            <a:cxnLst/>
            <a:rect l="l" t="t" r="r" b="b"/>
            <a:pathLst>
              <a:path w="68580" h="12700">
                <a:moveTo>
                  <a:pt x="0" y="12700"/>
                </a:moveTo>
                <a:lnTo>
                  <a:pt x="68585" y="12700"/>
                </a:lnTo>
                <a:lnTo>
                  <a:pt x="6858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8" name="object 2468"/>
          <p:cNvSpPr/>
          <p:nvPr/>
        </p:nvSpPr>
        <p:spPr>
          <a:xfrm>
            <a:off x="2050085" y="211365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69" name="object 2469"/>
          <p:cNvSpPr/>
          <p:nvPr/>
        </p:nvSpPr>
        <p:spPr>
          <a:xfrm>
            <a:off x="3120473" y="2185093"/>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0" name="object 2470"/>
          <p:cNvSpPr/>
          <p:nvPr/>
        </p:nvSpPr>
        <p:spPr>
          <a:xfrm>
            <a:off x="3120475" y="217616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1" name="object 2471"/>
          <p:cNvSpPr/>
          <p:nvPr/>
        </p:nvSpPr>
        <p:spPr>
          <a:xfrm>
            <a:off x="3120499" y="21672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2" name="object 2472"/>
          <p:cNvSpPr/>
          <p:nvPr/>
        </p:nvSpPr>
        <p:spPr>
          <a:xfrm>
            <a:off x="1992239" y="216758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3" name="object 2473"/>
          <p:cNvSpPr/>
          <p:nvPr/>
        </p:nvSpPr>
        <p:spPr>
          <a:xfrm>
            <a:off x="2840834" y="2176164"/>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4" name="object 2474"/>
          <p:cNvSpPr/>
          <p:nvPr/>
        </p:nvSpPr>
        <p:spPr>
          <a:xfrm>
            <a:off x="2840845" y="2140497"/>
            <a:ext cx="19645" cy="35719"/>
          </a:xfrm>
          <a:custGeom>
            <a:avLst/>
            <a:gdLst/>
            <a:ahLst/>
            <a:cxnLst/>
            <a:rect l="l" t="t" r="r" b="b"/>
            <a:pathLst>
              <a:path w="27939" h="50800">
                <a:moveTo>
                  <a:pt x="0" y="50800"/>
                </a:moveTo>
                <a:lnTo>
                  <a:pt x="27423" y="50800"/>
                </a:lnTo>
                <a:lnTo>
                  <a:pt x="27423"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5" name="object 2475"/>
          <p:cNvSpPr/>
          <p:nvPr/>
        </p:nvSpPr>
        <p:spPr>
          <a:xfrm>
            <a:off x="2850492" y="213151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6" name="object 2476"/>
          <p:cNvSpPr/>
          <p:nvPr/>
        </p:nvSpPr>
        <p:spPr>
          <a:xfrm>
            <a:off x="3072299" y="21765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7" name="object 2477"/>
          <p:cNvSpPr/>
          <p:nvPr/>
        </p:nvSpPr>
        <p:spPr>
          <a:xfrm>
            <a:off x="3149414" y="2176164"/>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8" name="object 2478"/>
          <p:cNvSpPr/>
          <p:nvPr/>
        </p:nvSpPr>
        <p:spPr>
          <a:xfrm>
            <a:off x="3149416" y="215830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79" name="object 2479"/>
          <p:cNvSpPr/>
          <p:nvPr/>
        </p:nvSpPr>
        <p:spPr>
          <a:xfrm>
            <a:off x="1413661" y="2167233"/>
            <a:ext cx="135285" cy="8931"/>
          </a:xfrm>
          <a:custGeom>
            <a:avLst/>
            <a:gdLst/>
            <a:ahLst/>
            <a:cxnLst/>
            <a:rect l="l" t="t" r="r" b="b"/>
            <a:pathLst>
              <a:path w="192405" h="12700">
                <a:moveTo>
                  <a:pt x="0" y="12700"/>
                </a:moveTo>
                <a:lnTo>
                  <a:pt x="192007" y="12700"/>
                </a:lnTo>
                <a:lnTo>
                  <a:pt x="19200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0" name="object 2480"/>
          <p:cNvSpPr/>
          <p:nvPr/>
        </p:nvSpPr>
        <p:spPr>
          <a:xfrm>
            <a:off x="1413632" y="2158305"/>
            <a:ext cx="116086" cy="8931"/>
          </a:xfrm>
          <a:custGeom>
            <a:avLst/>
            <a:gdLst/>
            <a:ahLst/>
            <a:cxnLst/>
            <a:rect l="l" t="t" r="r" b="b"/>
            <a:pathLst>
              <a:path w="165100" h="12700">
                <a:moveTo>
                  <a:pt x="0" y="12700"/>
                </a:moveTo>
                <a:lnTo>
                  <a:pt x="164576" y="12700"/>
                </a:lnTo>
                <a:lnTo>
                  <a:pt x="16457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1" name="object 2481"/>
          <p:cNvSpPr/>
          <p:nvPr/>
        </p:nvSpPr>
        <p:spPr>
          <a:xfrm>
            <a:off x="1413629" y="2149377"/>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2" name="object 2482"/>
          <p:cNvSpPr/>
          <p:nvPr/>
        </p:nvSpPr>
        <p:spPr>
          <a:xfrm>
            <a:off x="1567964" y="216723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3" name="object 2483"/>
          <p:cNvSpPr/>
          <p:nvPr/>
        </p:nvSpPr>
        <p:spPr>
          <a:xfrm>
            <a:off x="1577565" y="2158305"/>
            <a:ext cx="48220" cy="8931"/>
          </a:xfrm>
          <a:custGeom>
            <a:avLst/>
            <a:gdLst/>
            <a:ahLst/>
            <a:cxnLst/>
            <a:rect l="l" t="t" r="r" b="b"/>
            <a:pathLst>
              <a:path w="68580" h="12700">
                <a:moveTo>
                  <a:pt x="0" y="12700"/>
                </a:moveTo>
                <a:lnTo>
                  <a:pt x="68572" y="12700"/>
                </a:lnTo>
                <a:lnTo>
                  <a:pt x="6857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4" name="object 2484"/>
          <p:cNvSpPr/>
          <p:nvPr/>
        </p:nvSpPr>
        <p:spPr>
          <a:xfrm>
            <a:off x="1577597" y="2149377"/>
            <a:ext cx="9823" cy="8931"/>
          </a:xfrm>
          <a:custGeom>
            <a:avLst/>
            <a:gdLst/>
            <a:ahLst/>
            <a:cxnLst/>
            <a:rect l="l" t="t" r="r" b="b"/>
            <a:pathLst>
              <a:path w="13969" h="12700">
                <a:moveTo>
                  <a:pt x="0" y="12700"/>
                </a:moveTo>
                <a:lnTo>
                  <a:pt x="13712" y="12700"/>
                </a:lnTo>
                <a:lnTo>
                  <a:pt x="1371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5" name="object 2485"/>
          <p:cNvSpPr/>
          <p:nvPr/>
        </p:nvSpPr>
        <p:spPr>
          <a:xfrm>
            <a:off x="3178368" y="216757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6" name="object 2486"/>
          <p:cNvSpPr/>
          <p:nvPr/>
        </p:nvSpPr>
        <p:spPr>
          <a:xfrm>
            <a:off x="2406944" y="21586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7" name="object 2487"/>
          <p:cNvSpPr/>
          <p:nvPr/>
        </p:nvSpPr>
        <p:spPr>
          <a:xfrm>
            <a:off x="2435839" y="21586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8" name="object 2488"/>
          <p:cNvSpPr/>
          <p:nvPr/>
        </p:nvSpPr>
        <p:spPr>
          <a:xfrm>
            <a:off x="2474414" y="215864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89" name="object 2489"/>
          <p:cNvSpPr/>
          <p:nvPr/>
        </p:nvSpPr>
        <p:spPr>
          <a:xfrm>
            <a:off x="2782987" y="21586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0" name="object 2490"/>
          <p:cNvSpPr/>
          <p:nvPr/>
        </p:nvSpPr>
        <p:spPr>
          <a:xfrm>
            <a:off x="3004756" y="2158305"/>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1" name="object 2491"/>
          <p:cNvSpPr/>
          <p:nvPr/>
        </p:nvSpPr>
        <p:spPr>
          <a:xfrm>
            <a:off x="3004794" y="214937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2" name="object 2492"/>
          <p:cNvSpPr/>
          <p:nvPr/>
        </p:nvSpPr>
        <p:spPr>
          <a:xfrm>
            <a:off x="1481140" y="2149716"/>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3" name="object 2493"/>
          <p:cNvSpPr/>
          <p:nvPr/>
        </p:nvSpPr>
        <p:spPr>
          <a:xfrm>
            <a:off x="1616161" y="2149716"/>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4" name="object 2494"/>
          <p:cNvSpPr/>
          <p:nvPr/>
        </p:nvSpPr>
        <p:spPr>
          <a:xfrm>
            <a:off x="2484072" y="214079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5" name="object 2495"/>
          <p:cNvSpPr/>
          <p:nvPr/>
        </p:nvSpPr>
        <p:spPr>
          <a:xfrm>
            <a:off x="3024077" y="214937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6" name="object 2496"/>
          <p:cNvSpPr/>
          <p:nvPr/>
        </p:nvSpPr>
        <p:spPr>
          <a:xfrm>
            <a:off x="3033724" y="2131517"/>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7" name="object 2497"/>
          <p:cNvSpPr/>
          <p:nvPr/>
        </p:nvSpPr>
        <p:spPr>
          <a:xfrm>
            <a:off x="1423305" y="214078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8" name="object 2498"/>
          <p:cNvSpPr/>
          <p:nvPr/>
        </p:nvSpPr>
        <p:spPr>
          <a:xfrm>
            <a:off x="2252591" y="2131517"/>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499" name="object 2499"/>
          <p:cNvSpPr/>
          <p:nvPr/>
        </p:nvSpPr>
        <p:spPr>
          <a:xfrm>
            <a:off x="2252596" y="2122585"/>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0" name="object 2500"/>
          <p:cNvSpPr/>
          <p:nvPr/>
        </p:nvSpPr>
        <p:spPr>
          <a:xfrm>
            <a:off x="2252620" y="2113657"/>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1" name="object 2501"/>
          <p:cNvSpPr/>
          <p:nvPr/>
        </p:nvSpPr>
        <p:spPr>
          <a:xfrm>
            <a:off x="2252592" y="210472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2" name="object 2502"/>
          <p:cNvSpPr/>
          <p:nvPr/>
        </p:nvSpPr>
        <p:spPr>
          <a:xfrm>
            <a:off x="2262225" y="2095796"/>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3" name="object 2503"/>
          <p:cNvSpPr/>
          <p:nvPr/>
        </p:nvSpPr>
        <p:spPr>
          <a:xfrm>
            <a:off x="2271873" y="2086866"/>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4" name="object 2504"/>
          <p:cNvSpPr/>
          <p:nvPr/>
        </p:nvSpPr>
        <p:spPr>
          <a:xfrm>
            <a:off x="2271923" y="2069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5" name="object 2505"/>
          <p:cNvSpPr/>
          <p:nvPr/>
        </p:nvSpPr>
        <p:spPr>
          <a:xfrm>
            <a:off x="2117631" y="212258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6" name="object 2506"/>
          <p:cNvSpPr/>
          <p:nvPr/>
        </p:nvSpPr>
        <p:spPr>
          <a:xfrm>
            <a:off x="2117629" y="211365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7" name="object 2507"/>
          <p:cNvSpPr/>
          <p:nvPr/>
        </p:nvSpPr>
        <p:spPr>
          <a:xfrm>
            <a:off x="2127296" y="2095801"/>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8" name="object 2508"/>
          <p:cNvSpPr/>
          <p:nvPr/>
        </p:nvSpPr>
        <p:spPr>
          <a:xfrm>
            <a:off x="2079037" y="2114001"/>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09" name="object 2509"/>
          <p:cNvSpPr/>
          <p:nvPr/>
        </p:nvSpPr>
        <p:spPr>
          <a:xfrm>
            <a:off x="2300805" y="2069013"/>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0" name="object 2510"/>
          <p:cNvSpPr/>
          <p:nvPr/>
        </p:nvSpPr>
        <p:spPr>
          <a:xfrm>
            <a:off x="2300829" y="206007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1" name="object 2511"/>
          <p:cNvSpPr/>
          <p:nvPr/>
        </p:nvSpPr>
        <p:spPr>
          <a:xfrm>
            <a:off x="1278624" y="1997576"/>
            <a:ext cx="116086" cy="26789"/>
          </a:xfrm>
          <a:custGeom>
            <a:avLst/>
            <a:gdLst/>
            <a:ahLst/>
            <a:cxnLst/>
            <a:rect l="l" t="t" r="r" b="b"/>
            <a:pathLst>
              <a:path w="165100" h="38100">
                <a:moveTo>
                  <a:pt x="0" y="38100"/>
                </a:moveTo>
                <a:lnTo>
                  <a:pt x="164576" y="38100"/>
                </a:lnTo>
                <a:lnTo>
                  <a:pt x="164576"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2" name="object 2512"/>
          <p:cNvSpPr/>
          <p:nvPr/>
        </p:nvSpPr>
        <p:spPr>
          <a:xfrm>
            <a:off x="1278652" y="1961903"/>
            <a:ext cx="106263" cy="35719"/>
          </a:xfrm>
          <a:custGeom>
            <a:avLst/>
            <a:gdLst/>
            <a:ahLst/>
            <a:cxnLst/>
            <a:rect l="l" t="t" r="r" b="b"/>
            <a:pathLst>
              <a:path w="151130" h="50800">
                <a:moveTo>
                  <a:pt x="0" y="50800"/>
                </a:moveTo>
                <a:lnTo>
                  <a:pt x="150862" y="50800"/>
                </a:lnTo>
                <a:lnTo>
                  <a:pt x="150862"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3" name="object 2513"/>
          <p:cNvSpPr/>
          <p:nvPr/>
        </p:nvSpPr>
        <p:spPr>
          <a:xfrm>
            <a:off x="1278663" y="1952921"/>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4" name="object 2514"/>
          <p:cNvSpPr/>
          <p:nvPr/>
        </p:nvSpPr>
        <p:spPr>
          <a:xfrm>
            <a:off x="1278650" y="1943993"/>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5" name="object 2515"/>
          <p:cNvSpPr/>
          <p:nvPr/>
        </p:nvSpPr>
        <p:spPr>
          <a:xfrm>
            <a:off x="1172580" y="1917598"/>
            <a:ext cx="9823" cy="35719"/>
          </a:xfrm>
          <a:custGeom>
            <a:avLst/>
            <a:gdLst/>
            <a:ahLst/>
            <a:cxnLst/>
            <a:rect l="l" t="t" r="r" b="b"/>
            <a:pathLst>
              <a:path w="13969" h="50800">
                <a:moveTo>
                  <a:pt x="0" y="50800"/>
                </a:moveTo>
                <a:lnTo>
                  <a:pt x="13714" y="50800"/>
                </a:lnTo>
                <a:lnTo>
                  <a:pt x="13714"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6" name="object 2516"/>
          <p:cNvSpPr/>
          <p:nvPr/>
        </p:nvSpPr>
        <p:spPr>
          <a:xfrm>
            <a:off x="1317197" y="1943993"/>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7" name="object 2517"/>
          <p:cNvSpPr/>
          <p:nvPr/>
        </p:nvSpPr>
        <p:spPr>
          <a:xfrm>
            <a:off x="1317202" y="1935061"/>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518" name="object 2518"/>
          <p:cNvSpPr/>
          <p:nvPr/>
        </p:nvSpPr>
        <p:spPr>
          <a:xfrm>
            <a:off x="1085794" y="3335239"/>
            <a:ext cx="4822031" cy="0"/>
          </a:xfrm>
          <a:custGeom>
            <a:avLst/>
            <a:gdLst/>
            <a:ahLst/>
            <a:cxnLst/>
            <a:rect l="l" t="t" r="r" b="b"/>
            <a:pathLst>
              <a:path w="6858000">
                <a:moveTo>
                  <a:pt x="0" y="0"/>
                </a:moveTo>
                <a:lnTo>
                  <a:pt x="6857389"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2519" name="object 2519"/>
          <p:cNvSpPr/>
          <p:nvPr/>
        </p:nvSpPr>
        <p:spPr>
          <a:xfrm>
            <a:off x="1085759" y="3287017"/>
            <a:ext cx="0" cy="46435"/>
          </a:xfrm>
          <a:custGeom>
            <a:avLst/>
            <a:gdLst/>
            <a:ahLst/>
            <a:cxnLst/>
            <a:rect l="l" t="t" r="r" b="b"/>
            <a:pathLst>
              <a:path h="66039">
                <a:moveTo>
                  <a:pt x="0" y="66040"/>
                </a:moveTo>
                <a:lnTo>
                  <a:pt x="0" y="0"/>
                </a:lnTo>
                <a:lnTo>
                  <a:pt x="0" y="660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0" name="object 2520"/>
          <p:cNvSpPr/>
          <p:nvPr/>
        </p:nvSpPr>
        <p:spPr>
          <a:xfrm>
            <a:off x="1085759" y="3285679"/>
            <a:ext cx="3664744" cy="0"/>
          </a:xfrm>
          <a:custGeom>
            <a:avLst/>
            <a:gdLst/>
            <a:ahLst/>
            <a:cxnLst/>
            <a:rect l="l" t="t" r="r" b="b"/>
            <a:pathLst>
              <a:path w="5212080">
                <a:moveTo>
                  <a:pt x="0" y="0"/>
                </a:moveTo>
                <a:lnTo>
                  <a:pt x="5211617"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2521" name="object 2521"/>
          <p:cNvSpPr/>
          <p:nvPr/>
        </p:nvSpPr>
        <p:spPr>
          <a:xfrm>
            <a:off x="1085798" y="3248671"/>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2" name="object 2522"/>
          <p:cNvSpPr/>
          <p:nvPr/>
        </p:nvSpPr>
        <p:spPr>
          <a:xfrm>
            <a:off x="1085759" y="3054875"/>
            <a:ext cx="0" cy="193775"/>
          </a:xfrm>
          <a:custGeom>
            <a:avLst/>
            <a:gdLst/>
            <a:ahLst/>
            <a:cxnLst/>
            <a:rect l="l" t="t" r="r" b="b"/>
            <a:pathLst>
              <a:path h="275589">
                <a:moveTo>
                  <a:pt x="0" y="275590"/>
                </a:moveTo>
                <a:lnTo>
                  <a:pt x="0" y="0"/>
                </a:lnTo>
                <a:lnTo>
                  <a:pt x="0" y="27559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3" name="object 2523"/>
          <p:cNvSpPr/>
          <p:nvPr/>
        </p:nvSpPr>
        <p:spPr>
          <a:xfrm>
            <a:off x="1085782" y="2863304"/>
            <a:ext cx="2438251" cy="0"/>
          </a:xfrm>
          <a:custGeom>
            <a:avLst/>
            <a:gdLst/>
            <a:ahLst/>
            <a:cxnLst/>
            <a:rect l="l" t="t" r="r" b="b"/>
            <a:pathLst>
              <a:path w="3467735">
                <a:moveTo>
                  <a:pt x="0" y="0"/>
                </a:moveTo>
                <a:lnTo>
                  <a:pt x="3467201" y="0"/>
                </a:lnTo>
              </a:path>
            </a:pathLst>
          </a:custGeom>
          <a:ln w="11429">
            <a:solidFill>
              <a:srgbClr val="FFFFFF"/>
            </a:solidFill>
          </a:ln>
        </p:spPr>
        <p:txBody>
          <a:bodyPr wrap="square" lIns="0" tIns="0" rIns="0" bIns="0" rtlCol="0"/>
          <a:lstStyle/>
          <a:p>
            <a:pPr defTabSz="641482"/>
            <a:endParaRPr smtClean="0">
              <a:solidFill>
                <a:prstClr val="black"/>
              </a:solidFill>
            </a:endParaRPr>
          </a:p>
        </p:txBody>
      </p:sp>
      <p:sp>
        <p:nvSpPr>
          <p:cNvPr id="2524" name="object 2524"/>
          <p:cNvSpPr/>
          <p:nvPr/>
        </p:nvSpPr>
        <p:spPr>
          <a:xfrm>
            <a:off x="1085782" y="2840535"/>
            <a:ext cx="2438251" cy="18752"/>
          </a:xfrm>
          <a:custGeom>
            <a:avLst/>
            <a:gdLst/>
            <a:ahLst/>
            <a:cxnLst/>
            <a:rect l="l" t="t" r="r" b="b"/>
            <a:pathLst>
              <a:path w="3467735" h="26670">
                <a:moveTo>
                  <a:pt x="0" y="26670"/>
                </a:moveTo>
                <a:lnTo>
                  <a:pt x="3467201" y="26670"/>
                </a:lnTo>
                <a:lnTo>
                  <a:pt x="3467201" y="0"/>
                </a:lnTo>
                <a:lnTo>
                  <a:pt x="0" y="0"/>
                </a:lnTo>
                <a:lnTo>
                  <a:pt x="0" y="266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5" name="object 2525"/>
          <p:cNvSpPr/>
          <p:nvPr/>
        </p:nvSpPr>
        <p:spPr>
          <a:xfrm>
            <a:off x="1085782" y="2745037"/>
            <a:ext cx="2438251" cy="28575"/>
          </a:xfrm>
          <a:custGeom>
            <a:avLst/>
            <a:gdLst/>
            <a:ahLst/>
            <a:cxnLst/>
            <a:rect l="l" t="t" r="r" b="b"/>
            <a:pathLst>
              <a:path w="3467735" h="40639">
                <a:moveTo>
                  <a:pt x="0" y="40640"/>
                </a:moveTo>
                <a:lnTo>
                  <a:pt x="3467201" y="40640"/>
                </a:lnTo>
                <a:lnTo>
                  <a:pt x="3467201" y="0"/>
                </a:lnTo>
                <a:lnTo>
                  <a:pt x="0" y="0"/>
                </a:lnTo>
                <a:lnTo>
                  <a:pt x="0" y="406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6" name="object 2526"/>
          <p:cNvSpPr/>
          <p:nvPr/>
        </p:nvSpPr>
        <p:spPr>
          <a:xfrm>
            <a:off x="1085782" y="2705717"/>
            <a:ext cx="2438251" cy="39291"/>
          </a:xfrm>
          <a:custGeom>
            <a:avLst/>
            <a:gdLst/>
            <a:ahLst/>
            <a:cxnLst/>
            <a:rect l="l" t="t" r="r" b="b"/>
            <a:pathLst>
              <a:path w="3467735" h="55879">
                <a:moveTo>
                  <a:pt x="0" y="55879"/>
                </a:moveTo>
                <a:lnTo>
                  <a:pt x="3467201" y="55879"/>
                </a:lnTo>
                <a:lnTo>
                  <a:pt x="3467201" y="0"/>
                </a:lnTo>
                <a:lnTo>
                  <a:pt x="0" y="0"/>
                </a:lnTo>
                <a:lnTo>
                  <a:pt x="0" y="558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7" name="object 2527"/>
          <p:cNvSpPr/>
          <p:nvPr/>
        </p:nvSpPr>
        <p:spPr>
          <a:xfrm>
            <a:off x="1085782" y="2623544"/>
            <a:ext cx="2438251" cy="34827"/>
          </a:xfrm>
          <a:custGeom>
            <a:avLst/>
            <a:gdLst/>
            <a:ahLst/>
            <a:cxnLst/>
            <a:rect l="l" t="t" r="r" b="b"/>
            <a:pathLst>
              <a:path w="3467735" h="49529">
                <a:moveTo>
                  <a:pt x="0" y="49530"/>
                </a:moveTo>
                <a:lnTo>
                  <a:pt x="3467201" y="49530"/>
                </a:lnTo>
                <a:lnTo>
                  <a:pt x="3467201" y="0"/>
                </a:lnTo>
                <a:lnTo>
                  <a:pt x="0" y="0"/>
                </a:lnTo>
                <a:lnTo>
                  <a:pt x="0" y="4953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8" name="object 2528"/>
          <p:cNvSpPr/>
          <p:nvPr/>
        </p:nvSpPr>
        <p:spPr>
          <a:xfrm>
            <a:off x="1085782" y="2583361"/>
            <a:ext cx="2438251" cy="40184"/>
          </a:xfrm>
          <a:custGeom>
            <a:avLst/>
            <a:gdLst/>
            <a:ahLst/>
            <a:cxnLst/>
            <a:rect l="l" t="t" r="r" b="b"/>
            <a:pathLst>
              <a:path w="3467735" h="57150">
                <a:moveTo>
                  <a:pt x="0" y="57150"/>
                </a:moveTo>
                <a:lnTo>
                  <a:pt x="3467201" y="57150"/>
                </a:lnTo>
                <a:lnTo>
                  <a:pt x="3467201" y="0"/>
                </a:lnTo>
                <a:lnTo>
                  <a:pt x="0" y="0"/>
                </a:lnTo>
                <a:lnTo>
                  <a:pt x="0" y="571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29" name="object 2529"/>
          <p:cNvSpPr/>
          <p:nvPr/>
        </p:nvSpPr>
        <p:spPr>
          <a:xfrm>
            <a:off x="1085782" y="2579785"/>
            <a:ext cx="2438251" cy="0"/>
          </a:xfrm>
          <a:custGeom>
            <a:avLst/>
            <a:gdLst/>
            <a:ahLst/>
            <a:cxnLst/>
            <a:rect l="l" t="t" r="r" b="b"/>
            <a:pathLst>
              <a:path w="3467735">
                <a:moveTo>
                  <a:pt x="0" y="0"/>
                </a:moveTo>
                <a:lnTo>
                  <a:pt x="3467201" y="0"/>
                </a:lnTo>
              </a:path>
            </a:pathLst>
          </a:custGeom>
          <a:ln w="10159">
            <a:solidFill>
              <a:srgbClr val="FFFFFF"/>
            </a:solidFill>
          </a:ln>
        </p:spPr>
        <p:txBody>
          <a:bodyPr wrap="square" lIns="0" tIns="0" rIns="0" bIns="0" rtlCol="0"/>
          <a:lstStyle/>
          <a:p>
            <a:pPr defTabSz="641482"/>
            <a:endParaRPr smtClean="0">
              <a:solidFill>
                <a:prstClr val="black"/>
              </a:solidFill>
            </a:endParaRPr>
          </a:p>
        </p:txBody>
      </p:sp>
      <p:sp>
        <p:nvSpPr>
          <p:cNvPr id="2530" name="object 2530"/>
          <p:cNvSpPr/>
          <p:nvPr/>
        </p:nvSpPr>
        <p:spPr>
          <a:xfrm>
            <a:off x="1085765" y="2575321"/>
            <a:ext cx="299145" cy="0"/>
          </a:xfrm>
          <a:custGeom>
            <a:avLst/>
            <a:gdLst/>
            <a:ahLst/>
            <a:cxnLst/>
            <a:rect l="l" t="t" r="r" b="b"/>
            <a:pathLst>
              <a:path w="425450">
                <a:moveTo>
                  <a:pt x="0" y="0"/>
                </a:moveTo>
                <a:lnTo>
                  <a:pt x="42515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1" name="object 2531"/>
          <p:cNvSpPr/>
          <p:nvPr/>
        </p:nvSpPr>
        <p:spPr>
          <a:xfrm>
            <a:off x="1085808" y="2573983"/>
            <a:ext cx="135285" cy="0"/>
          </a:xfrm>
          <a:custGeom>
            <a:avLst/>
            <a:gdLst/>
            <a:ahLst/>
            <a:cxnLst/>
            <a:rect l="l" t="t" r="r" b="b"/>
            <a:pathLst>
              <a:path w="192405">
                <a:moveTo>
                  <a:pt x="0" y="0"/>
                </a:moveTo>
                <a:lnTo>
                  <a:pt x="19200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2" name="object 2532"/>
          <p:cNvSpPr/>
          <p:nvPr/>
        </p:nvSpPr>
        <p:spPr>
          <a:xfrm>
            <a:off x="4711642" y="3268302"/>
            <a:ext cx="38843" cy="16073"/>
          </a:xfrm>
          <a:custGeom>
            <a:avLst/>
            <a:gdLst/>
            <a:ahLst/>
            <a:cxnLst/>
            <a:rect l="l" t="t" r="r" b="b"/>
            <a:pathLst>
              <a:path w="55245" h="22860">
                <a:moveTo>
                  <a:pt x="0" y="22859"/>
                </a:moveTo>
                <a:lnTo>
                  <a:pt x="54863" y="22859"/>
                </a:lnTo>
                <a:lnTo>
                  <a:pt x="54863" y="0"/>
                </a:lnTo>
                <a:lnTo>
                  <a:pt x="0" y="0"/>
                </a:lnTo>
                <a:lnTo>
                  <a:pt x="0" y="2285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533" name="object 2533"/>
          <p:cNvSpPr/>
          <p:nvPr/>
        </p:nvSpPr>
        <p:spPr>
          <a:xfrm>
            <a:off x="4711618" y="3266033"/>
            <a:ext cx="19645" cy="0"/>
          </a:xfrm>
          <a:custGeom>
            <a:avLst/>
            <a:gdLst/>
            <a:ahLst/>
            <a:cxnLst/>
            <a:rect l="l" t="t" r="r" b="b"/>
            <a:pathLst>
              <a:path w="27940">
                <a:moveTo>
                  <a:pt x="0" y="0"/>
                </a:moveTo>
                <a:lnTo>
                  <a:pt x="27440"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2534" name="object 2534"/>
          <p:cNvSpPr/>
          <p:nvPr/>
        </p:nvSpPr>
        <p:spPr>
          <a:xfrm>
            <a:off x="4740570" y="326771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5" name="object 2535"/>
          <p:cNvSpPr/>
          <p:nvPr/>
        </p:nvSpPr>
        <p:spPr>
          <a:xfrm>
            <a:off x="1394342" y="2575321"/>
            <a:ext cx="154484" cy="0"/>
          </a:xfrm>
          <a:custGeom>
            <a:avLst/>
            <a:gdLst/>
            <a:ahLst/>
            <a:cxnLst/>
            <a:rect l="l" t="t" r="r" b="b"/>
            <a:pathLst>
              <a:path w="219710">
                <a:moveTo>
                  <a:pt x="0" y="0"/>
                </a:moveTo>
                <a:lnTo>
                  <a:pt x="21943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6" name="object 2536"/>
          <p:cNvSpPr/>
          <p:nvPr/>
        </p:nvSpPr>
        <p:spPr>
          <a:xfrm>
            <a:off x="1394390" y="2573983"/>
            <a:ext cx="38843" cy="0"/>
          </a:xfrm>
          <a:custGeom>
            <a:avLst/>
            <a:gdLst/>
            <a:ahLst/>
            <a:cxnLst/>
            <a:rect l="l" t="t" r="r" b="b"/>
            <a:pathLst>
              <a:path w="55244">
                <a:moveTo>
                  <a:pt x="0" y="0"/>
                </a:moveTo>
                <a:lnTo>
                  <a:pt x="5486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7" name="object 2537"/>
          <p:cNvSpPr/>
          <p:nvPr/>
        </p:nvSpPr>
        <p:spPr>
          <a:xfrm>
            <a:off x="1558279" y="2575768"/>
            <a:ext cx="1755130" cy="0"/>
          </a:xfrm>
          <a:custGeom>
            <a:avLst/>
            <a:gdLst/>
            <a:ahLst/>
            <a:cxnLst/>
            <a:rect l="l" t="t" r="r" b="b"/>
            <a:pathLst>
              <a:path w="2496185">
                <a:moveTo>
                  <a:pt x="0" y="0"/>
                </a:moveTo>
                <a:lnTo>
                  <a:pt x="249608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8" name="object 2538"/>
          <p:cNvSpPr/>
          <p:nvPr/>
        </p:nvSpPr>
        <p:spPr>
          <a:xfrm>
            <a:off x="1558277" y="2574875"/>
            <a:ext cx="492026" cy="0"/>
          </a:xfrm>
          <a:custGeom>
            <a:avLst/>
            <a:gdLst/>
            <a:ahLst/>
            <a:cxnLst/>
            <a:rect l="l" t="t" r="r" b="b"/>
            <a:pathLst>
              <a:path w="699769">
                <a:moveTo>
                  <a:pt x="0" y="0"/>
                </a:moveTo>
                <a:lnTo>
                  <a:pt x="69944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39" name="object 2539"/>
          <p:cNvSpPr/>
          <p:nvPr/>
        </p:nvSpPr>
        <p:spPr>
          <a:xfrm>
            <a:off x="1558315" y="2573983"/>
            <a:ext cx="9823" cy="0"/>
          </a:xfrm>
          <a:custGeom>
            <a:avLst/>
            <a:gdLst/>
            <a:ahLst/>
            <a:cxnLst/>
            <a:rect l="l" t="t" r="r" b="b"/>
            <a:pathLst>
              <a:path w="13969">
                <a:moveTo>
                  <a:pt x="0" y="0"/>
                </a:moveTo>
                <a:lnTo>
                  <a:pt x="1371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0" name="object 2540"/>
          <p:cNvSpPr/>
          <p:nvPr/>
        </p:nvSpPr>
        <p:spPr>
          <a:xfrm>
            <a:off x="3322988" y="2575768"/>
            <a:ext cx="200918" cy="0"/>
          </a:xfrm>
          <a:custGeom>
            <a:avLst/>
            <a:gdLst/>
            <a:ahLst/>
            <a:cxnLst/>
            <a:rect l="l" t="t" r="r" b="b"/>
            <a:pathLst>
              <a:path w="285750">
                <a:moveTo>
                  <a:pt x="0" y="0"/>
                </a:moveTo>
                <a:lnTo>
                  <a:pt x="2853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1" name="object 2541"/>
          <p:cNvSpPr/>
          <p:nvPr/>
        </p:nvSpPr>
        <p:spPr>
          <a:xfrm>
            <a:off x="3322988" y="2574875"/>
            <a:ext cx="200918" cy="0"/>
          </a:xfrm>
          <a:custGeom>
            <a:avLst/>
            <a:gdLst/>
            <a:ahLst/>
            <a:cxnLst/>
            <a:rect l="l" t="t" r="r" b="b"/>
            <a:pathLst>
              <a:path w="285750">
                <a:moveTo>
                  <a:pt x="0" y="0"/>
                </a:moveTo>
                <a:lnTo>
                  <a:pt x="2853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2" name="object 2542"/>
          <p:cNvSpPr/>
          <p:nvPr/>
        </p:nvSpPr>
        <p:spPr>
          <a:xfrm>
            <a:off x="3322990" y="2573983"/>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3" name="object 2543"/>
          <p:cNvSpPr/>
          <p:nvPr/>
        </p:nvSpPr>
        <p:spPr>
          <a:xfrm>
            <a:off x="2059727" y="2574875"/>
            <a:ext cx="791170" cy="0"/>
          </a:xfrm>
          <a:custGeom>
            <a:avLst/>
            <a:gdLst/>
            <a:ahLst/>
            <a:cxnLst/>
            <a:rect l="l" t="t" r="r" b="b"/>
            <a:pathLst>
              <a:path w="1125220">
                <a:moveTo>
                  <a:pt x="0" y="0"/>
                </a:moveTo>
                <a:lnTo>
                  <a:pt x="112461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4" name="object 2544"/>
          <p:cNvSpPr/>
          <p:nvPr/>
        </p:nvSpPr>
        <p:spPr>
          <a:xfrm>
            <a:off x="2059750" y="2573983"/>
            <a:ext cx="472827" cy="0"/>
          </a:xfrm>
          <a:custGeom>
            <a:avLst/>
            <a:gdLst/>
            <a:ahLst/>
            <a:cxnLst/>
            <a:rect l="l" t="t" r="r" b="b"/>
            <a:pathLst>
              <a:path w="672464">
                <a:moveTo>
                  <a:pt x="0" y="0"/>
                </a:moveTo>
                <a:lnTo>
                  <a:pt x="67203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5" name="object 2545"/>
          <p:cNvSpPr/>
          <p:nvPr/>
        </p:nvSpPr>
        <p:spPr>
          <a:xfrm>
            <a:off x="2860113" y="2574875"/>
            <a:ext cx="453628" cy="0"/>
          </a:xfrm>
          <a:custGeom>
            <a:avLst/>
            <a:gdLst/>
            <a:ahLst/>
            <a:cxnLst/>
            <a:rect l="l" t="t" r="r" b="b"/>
            <a:pathLst>
              <a:path w="645160">
                <a:moveTo>
                  <a:pt x="0" y="0"/>
                </a:moveTo>
                <a:lnTo>
                  <a:pt x="64459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6" name="object 2546"/>
          <p:cNvSpPr/>
          <p:nvPr/>
        </p:nvSpPr>
        <p:spPr>
          <a:xfrm>
            <a:off x="3284415" y="2573983"/>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7" name="object 2547"/>
          <p:cNvSpPr/>
          <p:nvPr/>
        </p:nvSpPr>
        <p:spPr>
          <a:xfrm>
            <a:off x="1230407" y="2574324"/>
            <a:ext cx="154484" cy="0"/>
          </a:xfrm>
          <a:custGeom>
            <a:avLst/>
            <a:gdLst/>
            <a:ahLst/>
            <a:cxnLst/>
            <a:rect l="l" t="t" r="r" b="b"/>
            <a:pathLst>
              <a:path w="219710">
                <a:moveTo>
                  <a:pt x="0" y="0"/>
                </a:moveTo>
                <a:lnTo>
                  <a:pt x="21943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8" name="object 2548"/>
          <p:cNvSpPr/>
          <p:nvPr/>
        </p:nvSpPr>
        <p:spPr>
          <a:xfrm>
            <a:off x="1442567" y="2574324"/>
            <a:ext cx="106263" cy="0"/>
          </a:xfrm>
          <a:custGeom>
            <a:avLst/>
            <a:gdLst/>
            <a:ahLst/>
            <a:cxnLst/>
            <a:rect l="l" t="t" r="r" b="b"/>
            <a:pathLst>
              <a:path w="151130">
                <a:moveTo>
                  <a:pt x="0" y="0"/>
                </a:moveTo>
                <a:lnTo>
                  <a:pt x="15086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49" name="object 2549"/>
          <p:cNvSpPr/>
          <p:nvPr/>
        </p:nvSpPr>
        <p:spPr>
          <a:xfrm>
            <a:off x="1577597" y="2574324"/>
            <a:ext cx="9823" cy="0"/>
          </a:xfrm>
          <a:custGeom>
            <a:avLst/>
            <a:gdLst/>
            <a:ahLst/>
            <a:cxnLst/>
            <a:rect l="l" t="t" r="r" b="b"/>
            <a:pathLst>
              <a:path w="13969">
                <a:moveTo>
                  <a:pt x="0" y="0"/>
                </a:moveTo>
                <a:lnTo>
                  <a:pt x="1371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0" name="object 2550"/>
          <p:cNvSpPr/>
          <p:nvPr/>
        </p:nvSpPr>
        <p:spPr>
          <a:xfrm>
            <a:off x="1596892" y="2574324"/>
            <a:ext cx="58043" cy="0"/>
          </a:xfrm>
          <a:custGeom>
            <a:avLst/>
            <a:gdLst/>
            <a:ahLst/>
            <a:cxnLst/>
            <a:rect l="l" t="t" r="r" b="b"/>
            <a:pathLst>
              <a:path w="82550">
                <a:moveTo>
                  <a:pt x="0" y="0"/>
                </a:moveTo>
                <a:lnTo>
                  <a:pt x="8228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1" name="object 2551"/>
          <p:cNvSpPr/>
          <p:nvPr/>
        </p:nvSpPr>
        <p:spPr>
          <a:xfrm>
            <a:off x="1664353" y="2574324"/>
            <a:ext cx="77242" cy="0"/>
          </a:xfrm>
          <a:custGeom>
            <a:avLst/>
            <a:gdLst/>
            <a:ahLst/>
            <a:cxnLst/>
            <a:rect l="l" t="t" r="r" b="b"/>
            <a:pathLst>
              <a:path w="109855">
                <a:moveTo>
                  <a:pt x="0" y="0"/>
                </a:moveTo>
                <a:lnTo>
                  <a:pt x="10971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2" name="object 2552"/>
          <p:cNvSpPr/>
          <p:nvPr/>
        </p:nvSpPr>
        <p:spPr>
          <a:xfrm>
            <a:off x="1751171" y="2574324"/>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3" name="object 2553"/>
          <p:cNvSpPr/>
          <p:nvPr/>
        </p:nvSpPr>
        <p:spPr>
          <a:xfrm>
            <a:off x="1770466" y="2574324"/>
            <a:ext cx="38843" cy="0"/>
          </a:xfrm>
          <a:custGeom>
            <a:avLst/>
            <a:gdLst/>
            <a:ahLst/>
            <a:cxnLst/>
            <a:rect l="l" t="t" r="r" b="b"/>
            <a:pathLst>
              <a:path w="55244">
                <a:moveTo>
                  <a:pt x="0" y="0"/>
                </a:moveTo>
                <a:lnTo>
                  <a:pt x="5484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4" name="object 2554"/>
          <p:cNvSpPr/>
          <p:nvPr/>
        </p:nvSpPr>
        <p:spPr>
          <a:xfrm>
            <a:off x="1818666" y="2574324"/>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5" name="object 2555"/>
          <p:cNvSpPr/>
          <p:nvPr/>
        </p:nvSpPr>
        <p:spPr>
          <a:xfrm>
            <a:off x="1886150" y="2574324"/>
            <a:ext cx="125462" cy="0"/>
          </a:xfrm>
          <a:custGeom>
            <a:avLst/>
            <a:gdLst/>
            <a:ahLst/>
            <a:cxnLst/>
            <a:rect l="l" t="t" r="r" b="b"/>
            <a:pathLst>
              <a:path w="178435">
                <a:moveTo>
                  <a:pt x="0" y="0"/>
                </a:moveTo>
                <a:lnTo>
                  <a:pt x="17829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6" name="object 2556"/>
          <p:cNvSpPr/>
          <p:nvPr/>
        </p:nvSpPr>
        <p:spPr>
          <a:xfrm>
            <a:off x="2021156" y="2574324"/>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7" name="object 2557"/>
          <p:cNvSpPr/>
          <p:nvPr/>
        </p:nvSpPr>
        <p:spPr>
          <a:xfrm>
            <a:off x="2541881" y="2574324"/>
            <a:ext cx="48220" cy="0"/>
          </a:xfrm>
          <a:custGeom>
            <a:avLst/>
            <a:gdLst/>
            <a:ahLst/>
            <a:cxnLst/>
            <a:rect l="l" t="t" r="r" b="b"/>
            <a:pathLst>
              <a:path w="68579">
                <a:moveTo>
                  <a:pt x="0" y="0"/>
                </a:moveTo>
                <a:lnTo>
                  <a:pt x="6858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8" name="object 2558"/>
          <p:cNvSpPr/>
          <p:nvPr/>
        </p:nvSpPr>
        <p:spPr>
          <a:xfrm>
            <a:off x="2599782" y="2574324"/>
            <a:ext cx="231725" cy="0"/>
          </a:xfrm>
          <a:custGeom>
            <a:avLst/>
            <a:gdLst/>
            <a:ahLst/>
            <a:cxnLst/>
            <a:rect l="l" t="t" r="r" b="b"/>
            <a:pathLst>
              <a:path w="329564">
                <a:moveTo>
                  <a:pt x="0" y="0"/>
                </a:moveTo>
                <a:lnTo>
                  <a:pt x="32916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59" name="object 2559"/>
          <p:cNvSpPr/>
          <p:nvPr/>
        </p:nvSpPr>
        <p:spPr>
          <a:xfrm>
            <a:off x="2840856" y="2574324"/>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0" name="object 2560"/>
          <p:cNvSpPr/>
          <p:nvPr/>
        </p:nvSpPr>
        <p:spPr>
          <a:xfrm>
            <a:off x="2879448" y="2574324"/>
            <a:ext cx="183505" cy="0"/>
          </a:xfrm>
          <a:custGeom>
            <a:avLst/>
            <a:gdLst/>
            <a:ahLst/>
            <a:cxnLst/>
            <a:rect l="l" t="t" r="r" b="b"/>
            <a:pathLst>
              <a:path w="260985">
                <a:moveTo>
                  <a:pt x="0" y="0"/>
                </a:moveTo>
                <a:lnTo>
                  <a:pt x="26058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1" name="object 2561"/>
          <p:cNvSpPr/>
          <p:nvPr/>
        </p:nvSpPr>
        <p:spPr>
          <a:xfrm>
            <a:off x="3072262" y="2574324"/>
            <a:ext cx="67866" cy="0"/>
          </a:xfrm>
          <a:custGeom>
            <a:avLst/>
            <a:gdLst/>
            <a:ahLst/>
            <a:cxnLst/>
            <a:rect l="l" t="t" r="r" b="b"/>
            <a:pathLst>
              <a:path w="96520">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2" name="object 2562"/>
          <p:cNvSpPr/>
          <p:nvPr/>
        </p:nvSpPr>
        <p:spPr>
          <a:xfrm>
            <a:off x="3149418" y="2574324"/>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3" name="object 2563"/>
          <p:cNvSpPr/>
          <p:nvPr/>
        </p:nvSpPr>
        <p:spPr>
          <a:xfrm>
            <a:off x="3187980" y="2574324"/>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4" name="object 2564"/>
          <p:cNvSpPr/>
          <p:nvPr/>
        </p:nvSpPr>
        <p:spPr>
          <a:xfrm>
            <a:off x="3216935" y="2574324"/>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5" name="object 2565"/>
          <p:cNvSpPr/>
          <p:nvPr/>
        </p:nvSpPr>
        <p:spPr>
          <a:xfrm>
            <a:off x="3351921" y="2574324"/>
            <a:ext cx="67866" cy="0"/>
          </a:xfrm>
          <a:custGeom>
            <a:avLst/>
            <a:gdLst/>
            <a:ahLst/>
            <a:cxnLst/>
            <a:rect l="l" t="t" r="r" b="b"/>
            <a:pathLst>
              <a:path w="96520">
                <a:moveTo>
                  <a:pt x="0" y="0"/>
                </a:moveTo>
                <a:lnTo>
                  <a:pt x="9600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6" name="object 2566"/>
          <p:cNvSpPr/>
          <p:nvPr/>
        </p:nvSpPr>
        <p:spPr>
          <a:xfrm>
            <a:off x="3438709" y="2574324"/>
            <a:ext cx="85279" cy="0"/>
          </a:xfrm>
          <a:custGeom>
            <a:avLst/>
            <a:gdLst/>
            <a:ahLst/>
            <a:cxnLst/>
            <a:rect l="l" t="t" r="r" b="b"/>
            <a:pathLst>
              <a:path w="121285">
                <a:moveTo>
                  <a:pt x="0" y="0"/>
                </a:moveTo>
                <a:lnTo>
                  <a:pt x="12079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7" name="object 2567"/>
          <p:cNvSpPr/>
          <p:nvPr/>
        </p:nvSpPr>
        <p:spPr>
          <a:xfrm>
            <a:off x="1683666" y="2572985"/>
            <a:ext cx="9823" cy="0"/>
          </a:xfrm>
          <a:custGeom>
            <a:avLst/>
            <a:gdLst/>
            <a:ahLst/>
            <a:cxnLst/>
            <a:rect l="l" t="t" r="r" b="b"/>
            <a:pathLst>
              <a:path w="13969">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8" name="object 2568"/>
          <p:cNvSpPr/>
          <p:nvPr/>
        </p:nvSpPr>
        <p:spPr>
          <a:xfrm>
            <a:off x="2358698" y="2572985"/>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69" name="object 2569"/>
          <p:cNvSpPr/>
          <p:nvPr/>
        </p:nvSpPr>
        <p:spPr>
          <a:xfrm>
            <a:off x="2676918" y="2573431"/>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70" name="object 2570"/>
          <p:cNvSpPr/>
          <p:nvPr/>
        </p:nvSpPr>
        <p:spPr>
          <a:xfrm>
            <a:off x="3033735" y="2573431"/>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571" name="object 2571"/>
          <p:cNvSpPr/>
          <p:nvPr/>
        </p:nvSpPr>
        <p:spPr>
          <a:xfrm>
            <a:off x="1085794" y="3335239"/>
            <a:ext cx="4822031" cy="0"/>
          </a:xfrm>
          <a:custGeom>
            <a:avLst/>
            <a:gdLst/>
            <a:ahLst/>
            <a:cxnLst/>
            <a:rect l="l" t="t" r="r" b="b"/>
            <a:pathLst>
              <a:path w="6858000">
                <a:moveTo>
                  <a:pt x="0" y="0"/>
                </a:moveTo>
                <a:lnTo>
                  <a:pt x="6857389"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2572" name="object 2572"/>
          <p:cNvSpPr/>
          <p:nvPr/>
        </p:nvSpPr>
        <p:spPr>
          <a:xfrm>
            <a:off x="1085759" y="3287017"/>
            <a:ext cx="0" cy="46435"/>
          </a:xfrm>
          <a:custGeom>
            <a:avLst/>
            <a:gdLst/>
            <a:ahLst/>
            <a:cxnLst/>
            <a:rect l="l" t="t" r="r" b="b"/>
            <a:pathLst>
              <a:path h="66039">
                <a:moveTo>
                  <a:pt x="0" y="66040"/>
                </a:moveTo>
                <a:lnTo>
                  <a:pt x="0" y="0"/>
                </a:lnTo>
                <a:lnTo>
                  <a:pt x="0" y="660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73" name="object 2573"/>
          <p:cNvSpPr/>
          <p:nvPr/>
        </p:nvSpPr>
        <p:spPr>
          <a:xfrm>
            <a:off x="1085759" y="3285679"/>
            <a:ext cx="3664744" cy="0"/>
          </a:xfrm>
          <a:custGeom>
            <a:avLst/>
            <a:gdLst/>
            <a:ahLst/>
            <a:cxnLst/>
            <a:rect l="l" t="t" r="r" b="b"/>
            <a:pathLst>
              <a:path w="5212080">
                <a:moveTo>
                  <a:pt x="0" y="0"/>
                </a:moveTo>
                <a:lnTo>
                  <a:pt x="5211617"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2574" name="object 2574"/>
          <p:cNvSpPr/>
          <p:nvPr/>
        </p:nvSpPr>
        <p:spPr>
          <a:xfrm>
            <a:off x="1085798" y="3248671"/>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75" name="object 2575"/>
          <p:cNvSpPr/>
          <p:nvPr/>
        </p:nvSpPr>
        <p:spPr>
          <a:xfrm>
            <a:off x="1085759" y="3054875"/>
            <a:ext cx="0" cy="193775"/>
          </a:xfrm>
          <a:custGeom>
            <a:avLst/>
            <a:gdLst/>
            <a:ahLst/>
            <a:cxnLst/>
            <a:rect l="l" t="t" r="r" b="b"/>
            <a:pathLst>
              <a:path h="275589">
                <a:moveTo>
                  <a:pt x="0" y="275590"/>
                </a:moveTo>
                <a:lnTo>
                  <a:pt x="0" y="0"/>
                </a:lnTo>
                <a:lnTo>
                  <a:pt x="0" y="27559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76" name="object 2576"/>
          <p:cNvSpPr/>
          <p:nvPr/>
        </p:nvSpPr>
        <p:spPr>
          <a:xfrm>
            <a:off x="1085782" y="2863304"/>
            <a:ext cx="2438251" cy="0"/>
          </a:xfrm>
          <a:custGeom>
            <a:avLst/>
            <a:gdLst/>
            <a:ahLst/>
            <a:cxnLst/>
            <a:rect l="l" t="t" r="r" b="b"/>
            <a:pathLst>
              <a:path w="3467735">
                <a:moveTo>
                  <a:pt x="0" y="0"/>
                </a:moveTo>
                <a:lnTo>
                  <a:pt x="3467201" y="0"/>
                </a:lnTo>
              </a:path>
            </a:pathLst>
          </a:custGeom>
          <a:ln w="11429">
            <a:solidFill>
              <a:srgbClr val="FF0000"/>
            </a:solidFill>
          </a:ln>
        </p:spPr>
        <p:txBody>
          <a:bodyPr wrap="square" lIns="0" tIns="0" rIns="0" bIns="0" rtlCol="0"/>
          <a:lstStyle/>
          <a:p>
            <a:pPr defTabSz="641482"/>
            <a:endParaRPr smtClean="0">
              <a:solidFill>
                <a:prstClr val="black"/>
              </a:solidFill>
            </a:endParaRPr>
          </a:p>
        </p:txBody>
      </p:sp>
      <p:sp>
        <p:nvSpPr>
          <p:cNvPr id="2577" name="object 2577"/>
          <p:cNvSpPr/>
          <p:nvPr/>
        </p:nvSpPr>
        <p:spPr>
          <a:xfrm>
            <a:off x="1085782" y="2840535"/>
            <a:ext cx="2438251" cy="18752"/>
          </a:xfrm>
          <a:custGeom>
            <a:avLst/>
            <a:gdLst/>
            <a:ahLst/>
            <a:cxnLst/>
            <a:rect l="l" t="t" r="r" b="b"/>
            <a:pathLst>
              <a:path w="3467735" h="26670">
                <a:moveTo>
                  <a:pt x="0" y="26670"/>
                </a:moveTo>
                <a:lnTo>
                  <a:pt x="3467201" y="26670"/>
                </a:lnTo>
                <a:lnTo>
                  <a:pt x="3467201" y="0"/>
                </a:lnTo>
                <a:lnTo>
                  <a:pt x="0" y="0"/>
                </a:lnTo>
                <a:lnTo>
                  <a:pt x="0" y="266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78" name="object 2578"/>
          <p:cNvSpPr/>
          <p:nvPr/>
        </p:nvSpPr>
        <p:spPr>
          <a:xfrm>
            <a:off x="1085782" y="2745037"/>
            <a:ext cx="2438251" cy="28575"/>
          </a:xfrm>
          <a:custGeom>
            <a:avLst/>
            <a:gdLst/>
            <a:ahLst/>
            <a:cxnLst/>
            <a:rect l="l" t="t" r="r" b="b"/>
            <a:pathLst>
              <a:path w="3467735" h="40639">
                <a:moveTo>
                  <a:pt x="0" y="40640"/>
                </a:moveTo>
                <a:lnTo>
                  <a:pt x="3467201" y="40640"/>
                </a:lnTo>
                <a:lnTo>
                  <a:pt x="3467201" y="0"/>
                </a:lnTo>
                <a:lnTo>
                  <a:pt x="0" y="0"/>
                </a:lnTo>
                <a:lnTo>
                  <a:pt x="0" y="406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79" name="object 2579"/>
          <p:cNvSpPr/>
          <p:nvPr/>
        </p:nvSpPr>
        <p:spPr>
          <a:xfrm>
            <a:off x="1085782" y="2705717"/>
            <a:ext cx="2438251" cy="39291"/>
          </a:xfrm>
          <a:custGeom>
            <a:avLst/>
            <a:gdLst/>
            <a:ahLst/>
            <a:cxnLst/>
            <a:rect l="l" t="t" r="r" b="b"/>
            <a:pathLst>
              <a:path w="3467735" h="55879">
                <a:moveTo>
                  <a:pt x="0" y="55879"/>
                </a:moveTo>
                <a:lnTo>
                  <a:pt x="3467201" y="55879"/>
                </a:lnTo>
                <a:lnTo>
                  <a:pt x="3467201" y="0"/>
                </a:lnTo>
                <a:lnTo>
                  <a:pt x="0" y="0"/>
                </a:lnTo>
                <a:lnTo>
                  <a:pt x="0" y="558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80" name="object 2580"/>
          <p:cNvSpPr/>
          <p:nvPr/>
        </p:nvSpPr>
        <p:spPr>
          <a:xfrm>
            <a:off x="1085782" y="2623544"/>
            <a:ext cx="2438251" cy="34827"/>
          </a:xfrm>
          <a:custGeom>
            <a:avLst/>
            <a:gdLst/>
            <a:ahLst/>
            <a:cxnLst/>
            <a:rect l="l" t="t" r="r" b="b"/>
            <a:pathLst>
              <a:path w="3467735" h="49529">
                <a:moveTo>
                  <a:pt x="0" y="49530"/>
                </a:moveTo>
                <a:lnTo>
                  <a:pt x="3467201" y="49530"/>
                </a:lnTo>
                <a:lnTo>
                  <a:pt x="3467201" y="0"/>
                </a:lnTo>
                <a:lnTo>
                  <a:pt x="0" y="0"/>
                </a:lnTo>
                <a:lnTo>
                  <a:pt x="0" y="4953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81" name="object 2581"/>
          <p:cNvSpPr/>
          <p:nvPr/>
        </p:nvSpPr>
        <p:spPr>
          <a:xfrm>
            <a:off x="1085782" y="2583361"/>
            <a:ext cx="2438251" cy="40184"/>
          </a:xfrm>
          <a:custGeom>
            <a:avLst/>
            <a:gdLst/>
            <a:ahLst/>
            <a:cxnLst/>
            <a:rect l="l" t="t" r="r" b="b"/>
            <a:pathLst>
              <a:path w="3467735" h="57150">
                <a:moveTo>
                  <a:pt x="0" y="57150"/>
                </a:moveTo>
                <a:lnTo>
                  <a:pt x="3467201" y="57150"/>
                </a:lnTo>
                <a:lnTo>
                  <a:pt x="3467201" y="0"/>
                </a:lnTo>
                <a:lnTo>
                  <a:pt x="0" y="0"/>
                </a:lnTo>
                <a:lnTo>
                  <a:pt x="0" y="571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82" name="object 2582"/>
          <p:cNvSpPr/>
          <p:nvPr/>
        </p:nvSpPr>
        <p:spPr>
          <a:xfrm>
            <a:off x="1085782" y="2579785"/>
            <a:ext cx="2438251" cy="0"/>
          </a:xfrm>
          <a:custGeom>
            <a:avLst/>
            <a:gdLst/>
            <a:ahLst/>
            <a:cxnLst/>
            <a:rect l="l" t="t" r="r" b="b"/>
            <a:pathLst>
              <a:path w="3467735">
                <a:moveTo>
                  <a:pt x="0" y="0"/>
                </a:moveTo>
                <a:lnTo>
                  <a:pt x="3467201" y="0"/>
                </a:lnTo>
              </a:path>
            </a:pathLst>
          </a:custGeom>
          <a:ln w="10159">
            <a:solidFill>
              <a:srgbClr val="FF0000"/>
            </a:solidFill>
          </a:ln>
        </p:spPr>
        <p:txBody>
          <a:bodyPr wrap="square" lIns="0" tIns="0" rIns="0" bIns="0" rtlCol="0"/>
          <a:lstStyle/>
          <a:p>
            <a:pPr defTabSz="641482"/>
            <a:endParaRPr smtClean="0">
              <a:solidFill>
                <a:prstClr val="black"/>
              </a:solidFill>
            </a:endParaRPr>
          </a:p>
        </p:txBody>
      </p:sp>
      <p:sp>
        <p:nvSpPr>
          <p:cNvPr id="2583" name="object 2583"/>
          <p:cNvSpPr/>
          <p:nvPr/>
        </p:nvSpPr>
        <p:spPr>
          <a:xfrm>
            <a:off x="1085765" y="2575321"/>
            <a:ext cx="299145" cy="0"/>
          </a:xfrm>
          <a:custGeom>
            <a:avLst/>
            <a:gdLst/>
            <a:ahLst/>
            <a:cxnLst/>
            <a:rect l="l" t="t" r="r" b="b"/>
            <a:pathLst>
              <a:path w="425450">
                <a:moveTo>
                  <a:pt x="0" y="0"/>
                </a:moveTo>
                <a:lnTo>
                  <a:pt x="42515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84" name="object 2584"/>
          <p:cNvSpPr/>
          <p:nvPr/>
        </p:nvSpPr>
        <p:spPr>
          <a:xfrm>
            <a:off x="1085808" y="2573983"/>
            <a:ext cx="135285" cy="0"/>
          </a:xfrm>
          <a:custGeom>
            <a:avLst/>
            <a:gdLst/>
            <a:ahLst/>
            <a:cxnLst/>
            <a:rect l="l" t="t" r="r" b="b"/>
            <a:pathLst>
              <a:path w="192405">
                <a:moveTo>
                  <a:pt x="0" y="0"/>
                </a:moveTo>
                <a:lnTo>
                  <a:pt x="19200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85" name="object 2585"/>
          <p:cNvSpPr/>
          <p:nvPr/>
        </p:nvSpPr>
        <p:spPr>
          <a:xfrm>
            <a:off x="4711642" y="3268302"/>
            <a:ext cx="38843" cy="16073"/>
          </a:xfrm>
          <a:custGeom>
            <a:avLst/>
            <a:gdLst/>
            <a:ahLst/>
            <a:cxnLst/>
            <a:rect l="l" t="t" r="r" b="b"/>
            <a:pathLst>
              <a:path w="55245" h="22860">
                <a:moveTo>
                  <a:pt x="0" y="22859"/>
                </a:moveTo>
                <a:lnTo>
                  <a:pt x="54863" y="22859"/>
                </a:lnTo>
                <a:lnTo>
                  <a:pt x="54863" y="0"/>
                </a:lnTo>
                <a:lnTo>
                  <a:pt x="0" y="0"/>
                </a:lnTo>
                <a:lnTo>
                  <a:pt x="0" y="2285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586" name="object 2586"/>
          <p:cNvSpPr/>
          <p:nvPr/>
        </p:nvSpPr>
        <p:spPr>
          <a:xfrm>
            <a:off x="4711618" y="3266033"/>
            <a:ext cx="19645" cy="0"/>
          </a:xfrm>
          <a:custGeom>
            <a:avLst/>
            <a:gdLst/>
            <a:ahLst/>
            <a:cxnLst/>
            <a:rect l="l" t="t" r="r" b="b"/>
            <a:pathLst>
              <a:path w="27940">
                <a:moveTo>
                  <a:pt x="0" y="0"/>
                </a:moveTo>
                <a:lnTo>
                  <a:pt x="27440"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2587" name="object 2587"/>
          <p:cNvSpPr/>
          <p:nvPr/>
        </p:nvSpPr>
        <p:spPr>
          <a:xfrm>
            <a:off x="4740570" y="326771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88" name="object 2588"/>
          <p:cNvSpPr/>
          <p:nvPr/>
        </p:nvSpPr>
        <p:spPr>
          <a:xfrm>
            <a:off x="1394342" y="2575321"/>
            <a:ext cx="154484" cy="0"/>
          </a:xfrm>
          <a:custGeom>
            <a:avLst/>
            <a:gdLst/>
            <a:ahLst/>
            <a:cxnLst/>
            <a:rect l="l" t="t" r="r" b="b"/>
            <a:pathLst>
              <a:path w="219710">
                <a:moveTo>
                  <a:pt x="0" y="0"/>
                </a:moveTo>
                <a:lnTo>
                  <a:pt x="21943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89" name="object 2589"/>
          <p:cNvSpPr/>
          <p:nvPr/>
        </p:nvSpPr>
        <p:spPr>
          <a:xfrm>
            <a:off x="1394390" y="2573983"/>
            <a:ext cx="38843" cy="0"/>
          </a:xfrm>
          <a:custGeom>
            <a:avLst/>
            <a:gdLst/>
            <a:ahLst/>
            <a:cxnLst/>
            <a:rect l="l" t="t" r="r" b="b"/>
            <a:pathLst>
              <a:path w="55244">
                <a:moveTo>
                  <a:pt x="0" y="0"/>
                </a:moveTo>
                <a:lnTo>
                  <a:pt x="5486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0" name="object 2590"/>
          <p:cNvSpPr/>
          <p:nvPr/>
        </p:nvSpPr>
        <p:spPr>
          <a:xfrm>
            <a:off x="1558279" y="2575768"/>
            <a:ext cx="1755130" cy="0"/>
          </a:xfrm>
          <a:custGeom>
            <a:avLst/>
            <a:gdLst/>
            <a:ahLst/>
            <a:cxnLst/>
            <a:rect l="l" t="t" r="r" b="b"/>
            <a:pathLst>
              <a:path w="2496185">
                <a:moveTo>
                  <a:pt x="0" y="0"/>
                </a:moveTo>
                <a:lnTo>
                  <a:pt x="249608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1" name="object 2591"/>
          <p:cNvSpPr/>
          <p:nvPr/>
        </p:nvSpPr>
        <p:spPr>
          <a:xfrm>
            <a:off x="1558277" y="2574875"/>
            <a:ext cx="492026" cy="0"/>
          </a:xfrm>
          <a:custGeom>
            <a:avLst/>
            <a:gdLst/>
            <a:ahLst/>
            <a:cxnLst/>
            <a:rect l="l" t="t" r="r" b="b"/>
            <a:pathLst>
              <a:path w="699769">
                <a:moveTo>
                  <a:pt x="0" y="0"/>
                </a:moveTo>
                <a:lnTo>
                  <a:pt x="69944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2" name="object 2592"/>
          <p:cNvSpPr/>
          <p:nvPr/>
        </p:nvSpPr>
        <p:spPr>
          <a:xfrm>
            <a:off x="1558315" y="2573983"/>
            <a:ext cx="9823" cy="0"/>
          </a:xfrm>
          <a:custGeom>
            <a:avLst/>
            <a:gdLst/>
            <a:ahLst/>
            <a:cxnLst/>
            <a:rect l="l" t="t" r="r" b="b"/>
            <a:pathLst>
              <a:path w="13969">
                <a:moveTo>
                  <a:pt x="0" y="0"/>
                </a:moveTo>
                <a:lnTo>
                  <a:pt x="1371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3" name="object 2593"/>
          <p:cNvSpPr/>
          <p:nvPr/>
        </p:nvSpPr>
        <p:spPr>
          <a:xfrm>
            <a:off x="3322988" y="2575768"/>
            <a:ext cx="200918" cy="0"/>
          </a:xfrm>
          <a:custGeom>
            <a:avLst/>
            <a:gdLst/>
            <a:ahLst/>
            <a:cxnLst/>
            <a:rect l="l" t="t" r="r" b="b"/>
            <a:pathLst>
              <a:path w="285750">
                <a:moveTo>
                  <a:pt x="0" y="0"/>
                </a:moveTo>
                <a:lnTo>
                  <a:pt x="2853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4" name="object 2594"/>
          <p:cNvSpPr/>
          <p:nvPr/>
        </p:nvSpPr>
        <p:spPr>
          <a:xfrm>
            <a:off x="3322988" y="2574875"/>
            <a:ext cx="200918" cy="0"/>
          </a:xfrm>
          <a:custGeom>
            <a:avLst/>
            <a:gdLst/>
            <a:ahLst/>
            <a:cxnLst/>
            <a:rect l="l" t="t" r="r" b="b"/>
            <a:pathLst>
              <a:path w="285750">
                <a:moveTo>
                  <a:pt x="0" y="0"/>
                </a:moveTo>
                <a:lnTo>
                  <a:pt x="2853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5" name="object 2595"/>
          <p:cNvSpPr/>
          <p:nvPr/>
        </p:nvSpPr>
        <p:spPr>
          <a:xfrm>
            <a:off x="3322990" y="2573983"/>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6" name="object 2596"/>
          <p:cNvSpPr/>
          <p:nvPr/>
        </p:nvSpPr>
        <p:spPr>
          <a:xfrm>
            <a:off x="2059727" y="2574875"/>
            <a:ext cx="791170" cy="0"/>
          </a:xfrm>
          <a:custGeom>
            <a:avLst/>
            <a:gdLst/>
            <a:ahLst/>
            <a:cxnLst/>
            <a:rect l="l" t="t" r="r" b="b"/>
            <a:pathLst>
              <a:path w="1125220">
                <a:moveTo>
                  <a:pt x="0" y="0"/>
                </a:moveTo>
                <a:lnTo>
                  <a:pt x="112461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7" name="object 2597"/>
          <p:cNvSpPr/>
          <p:nvPr/>
        </p:nvSpPr>
        <p:spPr>
          <a:xfrm>
            <a:off x="2059750" y="2573983"/>
            <a:ext cx="472827" cy="0"/>
          </a:xfrm>
          <a:custGeom>
            <a:avLst/>
            <a:gdLst/>
            <a:ahLst/>
            <a:cxnLst/>
            <a:rect l="l" t="t" r="r" b="b"/>
            <a:pathLst>
              <a:path w="672464">
                <a:moveTo>
                  <a:pt x="0" y="0"/>
                </a:moveTo>
                <a:lnTo>
                  <a:pt x="67203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8" name="object 2598"/>
          <p:cNvSpPr/>
          <p:nvPr/>
        </p:nvSpPr>
        <p:spPr>
          <a:xfrm>
            <a:off x="2860113" y="2574875"/>
            <a:ext cx="453628" cy="0"/>
          </a:xfrm>
          <a:custGeom>
            <a:avLst/>
            <a:gdLst/>
            <a:ahLst/>
            <a:cxnLst/>
            <a:rect l="l" t="t" r="r" b="b"/>
            <a:pathLst>
              <a:path w="645160">
                <a:moveTo>
                  <a:pt x="0" y="0"/>
                </a:moveTo>
                <a:lnTo>
                  <a:pt x="64459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599" name="object 2599"/>
          <p:cNvSpPr/>
          <p:nvPr/>
        </p:nvSpPr>
        <p:spPr>
          <a:xfrm>
            <a:off x="3284415" y="2573983"/>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0" name="object 2600"/>
          <p:cNvSpPr/>
          <p:nvPr/>
        </p:nvSpPr>
        <p:spPr>
          <a:xfrm>
            <a:off x="1230407" y="2574324"/>
            <a:ext cx="154484" cy="0"/>
          </a:xfrm>
          <a:custGeom>
            <a:avLst/>
            <a:gdLst/>
            <a:ahLst/>
            <a:cxnLst/>
            <a:rect l="l" t="t" r="r" b="b"/>
            <a:pathLst>
              <a:path w="219710">
                <a:moveTo>
                  <a:pt x="0" y="0"/>
                </a:moveTo>
                <a:lnTo>
                  <a:pt x="21943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1" name="object 2601"/>
          <p:cNvSpPr/>
          <p:nvPr/>
        </p:nvSpPr>
        <p:spPr>
          <a:xfrm>
            <a:off x="1442567" y="2574324"/>
            <a:ext cx="106263" cy="0"/>
          </a:xfrm>
          <a:custGeom>
            <a:avLst/>
            <a:gdLst/>
            <a:ahLst/>
            <a:cxnLst/>
            <a:rect l="l" t="t" r="r" b="b"/>
            <a:pathLst>
              <a:path w="151130">
                <a:moveTo>
                  <a:pt x="0" y="0"/>
                </a:moveTo>
                <a:lnTo>
                  <a:pt x="15086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2" name="object 2602"/>
          <p:cNvSpPr/>
          <p:nvPr/>
        </p:nvSpPr>
        <p:spPr>
          <a:xfrm>
            <a:off x="1577597" y="2574324"/>
            <a:ext cx="9823" cy="0"/>
          </a:xfrm>
          <a:custGeom>
            <a:avLst/>
            <a:gdLst/>
            <a:ahLst/>
            <a:cxnLst/>
            <a:rect l="l" t="t" r="r" b="b"/>
            <a:pathLst>
              <a:path w="13969">
                <a:moveTo>
                  <a:pt x="0" y="0"/>
                </a:moveTo>
                <a:lnTo>
                  <a:pt x="1371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3" name="object 2603"/>
          <p:cNvSpPr/>
          <p:nvPr/>
        </p:nvSpPr>
        <p:spPr>
          <a:xfrm>
            <a:off x="1596892" y="2574324"/>
            <a:ext cx="58043" cy="0"/>
          </a:xfrm>
          <a:custGeom>
            <a:avLst/>
            <a:gdLst/>
            <a:ahLst/>
            <a:cxnLst/>
            <a:rect l="l" t="t" r="r" b="b"/>
            <a:pathLst>
              <a:path w="82550">
                <a:moveTo>
                  <a:pt x="0" y="0"/>
                </a:moveTo>
                <a:lnTo>
                  <a:pt x="8228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4" name="object 2604"/>
          <p:cNvSpPr/>
          <p:nvPr/>
        </p:nvSpPr>
        <p:spPr>
          <a:xfrm>
            <a:off x="1664353" y="2574324"/>
            <a:ext cx="77242" cy="0"/>
          </a:xfrm>
          <a:custGeom>
            <a:avLst/>
            <a:gdLst/>
            <a:ahLst/>
            <a:cxnLst/>
            <a:rect l="l" t="t" r="r" b="b"/>
            <a:pathLst>
              <a:path w="109855">
                <a:moveTo>
                  <a:pt x="0" y="0"/>
                </a:moveTo>
                <a:lnTo>
                  <a:pt x="10971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5" name="object 2605"/>
          <p:cNvSpPr/>
          <p:nvPr/>
        </p:nvSpPr>
        <p:spPr>
          <a:xfrm>
            <a:off x="1751171" y="2574324"/>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6" name="object 2606"/>
          <p:cNvSpPr/>
          <p:nvPr/>
        </p:nvSpPr>
        <p:spPr>
          <a:xfrm>
            <a:off x="1770466" y="2574324"/>
            <a:ext cx="38843" cy="0"/>
          </a:xfrm>
          <a:custGeom>
            <a:avLst/>
            <a:gdLst/>
            <a:ahLst/>
            <a:cxnLst/>
            <a:rect l="l" t="t" r="r" b="b"/>
            <a:pathLst>
              <a:path w="55244">
                <a:moveTo>
                  <a:pt x="0" y="0"/>
                </a:moveTo>
                <a:lnTo>
                  <a:pt x="5484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7" name="object 2607"/>
          <p:cNvSpPr/>
          <p:nvPr/>
        </p:nvSpPr>
        <p:spPr>
          <a:xfrm>
            <a:off x="1818666" y="2574324"/>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8" name="object 2608"/>
          <p:cNvSpPr/>
          <p:nvPr/>
        </p:nvSpPr>
        <p:spPr>
          <a:xfrm>
            <a:off x="1886150" y="2574324"/>
            <a:ext cx="125462" cy="0"/>
          </a:xfrm>
          <a:custGeom>
            <a:avLst/>
            <a:gdLst/>
            <a:ahLst/>
            <a:cxnLst/>
            <a:rect l="l" t="t" r="r" b="b"/>
            <a:pathLst>
              <a:path w="178435">
                <a:moveTo>
                  <a:pt x="0" y="0"/>
                </a:moveTo>
                <a:lnTo>
                  <a:pt x="17829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09" name="object 2609"/>
          <p:cNvSpPr/>
          <p:nvPr/>
        </p:nvSpPr>
        <p:spPr>
          <a:xfrm>
            <a:off x="2021156" y="2574324"/>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0" name="object 2610"/>
          <p:cNvSpPr/>
          <p:nvPr/>
        </p:nvSpPr>
        <p:spPr>
          <a:xfrm>
            <a:off x="2541881" y="2574324"/>
            <a:ext cx="48220" cy="0"/>
          </a:xfrm>
          <a:custGeom>
            <a:avLst/>
            <a:gdLst/>
            <a:ahLst/>
            <a:cxnLst/>
            <a:rect l="l" t="t" r="r" b="b"/>
            <a:pathLst>
              <a:path w="68579">
                <a:moveTo>
                  <a:pt x="0" y="0"/>
                </a:moveTo>
                <a:lnTo>
                  <a:pt x="6858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1" name="object 2611"/>
          <p:cNvSpPr/>
          <p:nvPr/>
        </p:nvSpPr>
        <p:spPr>
          <a:xfrm>
            <a:off x="2599782" y="2574324"/>
            <a:ext cx="231725" cy="0"/>
          </a:xfrm>
          <a:custGeom>
            <a:avLst/>
            <a:gdLst/>
            <a:ahLst/>
            <a:cxnLst/>
            <a:rect l="l" t="t" r="r" b="b"/>
            <a:pathLst>
              <a:path w="329564">
                <a:moveTo>
                  <a:pt x="0" y="0"/>
                </a:moveTo>
                <a:lnTo>
                  <a:pt x="32916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2" name="object 2612"/>
          <p:cNvSpPr/>
          <p:nvPr/>
        </p:nvSpPr>
        <p:spPr>
          <a:xfrm>
            <a:off x="2840856" y="2574324"/>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3" name="object 2613"/>
          <p:cNvSpPr/>
          <p:nvPr/>
        </p:nvSpPr>
        <p:spPr>
          <a:xfrm>
            <a:off x="2879448" y="2574324"/>
            <a:ext cx="183505" cy="0"/>
          </a:xfrm>
          <a:custGeom>
            <a:avLst/>
            <a:gdLst/>
            <a:ahLst/>
            <a:cxnLst/>
            <a:rect l="l" t="t" r="r" b="b"/>
            <a:pathLst>
              <a:path w="260985">
                <a:moveTo>
                  <a:pt x="0" y="0"/>
                </a:moveTo>
                <a:lnTo>
                  <a:pt x="26058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4" name="object 2614"/>
          <p:cNvSpPr/>
          <p:nvPr/>
        </p:nvSpPr>
        <p:spPr>
          <a:xfrm>
            <a:off x="3072262" y="2574324"/>
            <a:ext cx="67866" cy="0"/>
          </a:xfrm>
          <a:custGeom>
            <a:avLst/>
            <a:gdLst/>
            <a:ahLst/>
            <a:cxnLst/>
            <a:rect l="l" t="t" r="r" b="b"/>
            <a:pathLst>
              <a:path w="96520">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5" name="object 2615"/>
          <p:cNvSpPr/>
          <p:nvPr/>
        </p:nvSpPr>
        <p:spPr>
          <a:xfrm>
            <a:off x="3149418" y="2574324"/>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6" name="object 2616"/>
          <p:cNvSpPr/>
          <p:nvPr/>
        </p:nvSpPr>
        <p:spPr>
          <a:xfrm>
            <a:off x="3187980" y="2574324"/>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7" name="object 2617"/>
          <p:cNvSpPr/>
          <p:nvPr/>
        </p:nvSpPr>
        <p:spPr>
          <a:xfrm>
            <a:off x="3216935" y="2574324"/>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8" name="object 2618"/>
          <p:cNvSpPr/>
          <p:nvPr/>
        </p:nvSpPr>
        <p:spPr>
          <a:xfrm>
            <a:off x="3351921" y="2574324"/>
            <a:ext cx="67866" cy="0"/>
          </a:xfrm>
          <a:custGeom>
            <a:avLst/>
            <a:gdLst/>
            <a:ahLst/>
            <a:cxnLst/>
            <a:rect l="l" t="t" r="r" b="b"/>
            <a:pathLst>
              <a:path w="96520">
                <a:moveTo>
                  <a:pt x="0" y="0"/>
                </a:moveTo>
                <a:lnTo>
                  <a:pt x="9600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19" name="object 2619"/>
          <p:cNvSpPr/>
          <p:nvPr/>
        </p:nvSpPr>
        <p:spPr>
          <a:xfrm>
            <a:off x="3438709" y="2574324"/>
            <a:ext cx="85279" cy="0"/>
          </a:xfrm>
          <a:custGeom>
            <a:avLst/>
            <a:gdLst/>
            <a:ahLst/>
            <a:cxnLst/>
            <a:rect l="l" t="t" r="r" b="b"/>
            <a:pathLst>
              <a:path w="121285">
                <a:moveTo>
                  <a:pt x="0" y="0"/>
                </a:moveTo>
                <a:lnTo>
                  <a:pt x="12079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20" name="object 2620"/>
          <p:cNvSpPr/>
          <p:nvPr/>
        </p:nvSpPr>
        <p:spPr>
          <a:xfrm>
            <a:off x="1683666" y="2572985"/>
            <a:ext cx="9823" cy="0"/>
          </a:xfrm>
          <a:custGeom>
            <a:avLst/>
            <a:gdLst/>
            <a:ahLst/>
            <a:cxnLst/>
            <a:rect l="l" t="t" r="r" b="b"/>
            <a:pathLst>
              <a:path w="13969">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21" name="object 2621"/>
          <p:cNvSpPr/>
          <p:nvPr/>
        </p:nvSpPr>
        <p:spPr>
          <a:xfrm>
            <a:off x="2358698" y="2572985"/>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22" name="object 2622"/>
          <p:cNvSpPr/>
          <p:nvPr/>
        </p:nvSpPr>
        <p:spPr>
          <a:xfrm>
            <a:off x="2676918" y="2573431"/>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23" name="object 2623"/>
          <p:cNvSpPr/>
          <p:nvPr/>
        </p:nvSpPr>
        <p:spPr>
          <a:xfrm>
            <a:off x="3033735" y="2573431"/>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24" name="object 2624"/>
          <p:cNvSpPr/>
          <p:nvPr/>
        </p:nvSpPr>
        <p:spPr>
          <a:xfrm>
            <a:off x="1085794" y="3335239"/>
            <a:ext cx="4822031" cy="0"/>
          </a:xfrm>
          <a:custGeom>
            <a:avLst/>
            <a:gdLst/>
            <a:ahLst/>
            <a:cxnLst/>
            <a:rect l="l" t="t" r="r" b="b"/>
            <a:pathLst>
              <a:path w="6858000">
                <a:moveTo>
                  <a:pt x="0" y="0"/>
                </a:moveTo>
                <a:lnTo>
                  <a:pt x="6857389"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2625" name="object 2625"/>
          <p:cNvSpPr/>
          <p:nvPr/>
        </p:nvSpPr>
        <p:spPr>
          <a:xfrm>
            <a:off x="1085759" y="3287017"/>
            <a:ext cx="0" cy="46435"/>
          </a:xfrm>
          <a:custGeom>
            <a:avLst/>
            <a:gdLst/>
            <a:ahLst/>
            <a:cxnLst/>
            <a:rect l="l" t="t" r="r" b="b"/>
            <a:pathLst>
              <a:path h="66039">
                <a:moveTo>
                  <a:pt x="0" y="66040"/>
                </a:moveTo>
                <a:lnTo>
                  <a:pt x="0" y="0"/>
                </a:lnTo>
                <a:lnTo>
                  <a:pt x="0" y="660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26" name="object 2626"/>
          <p:cNvSpPr/>
          <p:nvPr/>
        </p:nvSpPr>
        <p:spPr>
          <a:xfrm>
            <a:off x="1085759" y="3285679"/>
            <a:ext cx="3664744" cy="0"/>
          </a:xfrm>
          <a:custGeom>
            <a:avLst/>
            <a:gdLst/>
            <a:ahLst/>
            <a:cxnLst/>
            <a:rect l="l" t="t" r="r" b="b"/>
            <a:pathLst>
              <a:path w="5212080">
                <a:moveTo>
                  <a:pt x="0" y="0"/>
                </a:moveTo>
                <a:lnTo>
                  <a:pt x="5211617"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2627" name="object 2627"/>
          <p:cNvSpPr/>
          <p:nvPr/>
        </p:nvSpPr>
        <p:spPr>
          <a:xfrm>
            <a:off x="1085798" y="3248671"/>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28" name="object 2628"/>
          <p:cNvSpPr/>
          <p:nvPr/>
        </p:nvSpPr>
        <p:spPr>
          <a:xfrm>
            <a:off x="1085759" y="3054875"/>
            <a:ext cx="0" cy="193775"/>
          </a:xfrm>
          <a:custGeom>
            <a:avLst/>
            <a:gdLst/>
            <a:ahLst/>
            <a:cxnLst/>
            <a:rect l="l" t="t" r="r" b="b"/>
            <a:pathLst>
              <a:path h="275589">
                <a:moveTo>
                  <a:pt x="0" y="275590"/>
                </a:moveTo>
                <a:lnTo>
                  <a:pt x="0" y="0"/>
                </a:lnTo>
                <a:lnTo>
                  <a:pt x="0" y="27559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29" name="object 2629"/>
          <p:cNvSpPr/>
          <p:nvPr/>
        </p:nvSpPr>
        <p:spPr>
          <a:xfrm>
            <a:off x="1085782" y="2863304"/>
            <a:ext cx="2438251" cy="0"/>
          </a:xfrm>
          <a:custGeom>
            <a:avLst/>
            <a:gdLst/>
            <a:ahLst/>
            <a:cxnLst/>
            <a:rect l="l" t="t" r="r" b="b"/>
            <a:pathLst>
              <a:path w="3467735">
                <a:moveTo>
                  <a:pt x="0" y="0"/>
                </a:moveTo>
                <a:lnTo>
                  <a:pt x="3467201" y="0"/>
                </a:lnTo>
              </a:path>
            </a:pathLst>
          </a:custGeom>
          <a:ln w="11429">
            <a:solidFill>
              <a:srgbClr val="FFFFFF"/>
            </a:solidFill>
          </a:ln>
        </p:spPr>
        <p:txBody>
          <a:bodyPr wrap="square" lIns="0" tIns="0" rIns="0" bIns="0" rtlCol="0"/>
          <a:lstStyle/>
          <a:p>
            <a:pPr defTabSz="641482"/>
            <a:endParaRPr smtClean="0">
              <a:solidFill>
                <a:prstClr val="black"/>
              </a:solidFill>
            </a:endParaRPr>
          </a:p>
        </p:txBody>
      </p:sp>
      <p:sp>
        <p:nvSpPr>
          <p:cNvPr id="2630" name="object 2630"/>
          <p:cNvSpPr/>
          <p:nvPr/>
        </p:nvSpPr>
        <p:spPr>
          <a:xfrm>
            <a:off x="1085782" y="2840535"/>
            <a:ext cx="2438251" cy="18752"/>
          </a:xfrm>
          <a:custGeom>
            <a:avLst/>
            <a:gdLst/>
            <a:ahLst/>
            <a:cxnLst/>
            <a:rect l="l" t="t" r="r" b="b"/>
            <a:pathLst>
              <a:path w="3467735" h="26670">
                <a:moveTo>
                  <a:pt x="0" y="26670"/>
                </a:moveTo>
                <a:lnTo>
                  <a:pt x="3467201" y="26670"/>
                </a:lnTo>
                <a:lnTo>
                  <a:pt x="3467201" y="0"/>
                </a:lnTo>
                <a:lnTo>
                  <a:pt x="0" y="0"/>
                </a:lnTo>
                <a:lnTo>
                  <a:pt x="0" y="266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1" name="object 2631"/>
          <p:cNvSpPr/>
          <p:nvPr/>
        </p:nvSpPr>
        <p:spPr>
          <a:xfrm>
            <a:off x="1085782" y="2745037"/>
            <a:ext cx="2438251" cy="28575"/>
          </a:xfrm>
          <a:custGeom>
            <a:avLst/>
            <a:gdLst/>
            <a:ahLst/>
            <a:cxnLst/>
            <a:rect l="l" t="t" r="r" b="b"/>
            <a:pathLst>
              <a:path w="3467735" h="40639">
                <a:moveTo>
                  <a:pt x="0" y="40640"/>
                </a:moveTo>
                <a:lnTo>
                  <a:pt x="3467201" y="40640"/>
                </a:lnTo>
                <a:lnTo>
                  <a:pt x="3467201" y="0"/>
                </a:lnTo>
                <a:lnTo>
                  <a:pt x="0" y="0"/>
                </a:lnTo>
                <a:lnTo>
                  <a:pt x="0" y="406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2" name="object 2632"/>
          <p:cNvSpPr/>
          <p:nvPr/>
        </p:nvSpPr>
        <p:spPr>
          <a:xfrm>
            <a:off x="1085782" y="2705717"/>
            <a:ext cx="2438251" cy="39291"/>
          </a:xfrm>
          <a:custGeom>
            <a:avLst/>
            <a:gdLst/>
            <a:ahLst/>
            <a:cxnLst/>
            <a:rect l="l" t="t" r="r" b="b"/>
            <a:pathLst>
              <a:path w="3467735" h="55879">
                <a:moveTo>
                  <a:pt x="0" y="55879"/>
                </a:moveTo>
                <a:lnTo>
                  <a:pt x="3467201" y="55879"/>
                </a:lnTo>
                <a:lnTo>
                  <a:pt x="3467201" y="0"/>
                </a:lnTo>
                <a:lnTo>
                  <a:pt x="0" y="0"/>
                </a:lnTo>
                <a:lnTo>
                  <a:pt x="0" y="558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3" name="object 2633"/>
          <p:cNvSpPr/>
          <p:nvPr/>
        </p:nvSpPr>
        <p:spPr>
          <a:xfrm>
            <a:off x="1085782" y="2623544"/>
            <a:ext cx="2438251" cy="34827"/>
          </a:xfrm>
          <a:custGeom>
            <a:avLst/>
            <a:gdLst/>
            <a:ahLst/>
            <a:cxnLst/>
            <a:rect l="l" t="t" r="r" b="b"/>
            <a:pathLst>
              <a:path w="3467735" h="49529">
                <a:moveTo>
                  <a:pt x="0" y="49530"/>
                </a:moveTo>
                <a:lnTo>
                  <a:pt x="3467201" y="49530"/>
                </a:lnTo>
                <a:lnTo>
                  <a:pt x="3467201" y="0"/>
                </a:lnTo>
                <a:lnTo>
                  <a:pt x="0" y="0"/>
                </a:lnTo>
                <a:lnTo>
                  <a:pt x="0" y="4953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4" name="object 2634"/>
          <p:cNvSpPr/>
          <p:nvPr/>
        </p:nvSpPr>
        <p:spPr>
          <a:xfrm>
            <a:off x="1085782" y="2583361"/>
            <a:ext cx="2438251" cy="40184"/>
          </a:xfrm>
          <a:custGeom>
            <a:avLst/>
            <a:gdLst/>
            <a:ahLst/>
            <a:cxnLst/>
            <a:rect l="l" t="t" r="r" b="b"/>
            <a:pathLst>
              <a:path w="3467735" h="57150">
                <a:moveTo>
                  <a:pt x="0" y="57150"/>
                </a:moveTo>
                <a:lnTo>
                  <a:pt x="3467201" y="57150"/>
                </a:lnTo>
                <a:lnTo>
                  <a:pt x="3467201" y="0"/>
                </a:lnTo>
                <a:lnTo>
                  <a:pt x="0" y="0"/>
                </a:lnTo>
                <a:lnTo>
                  <a:pt x="0" y="571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5" name="object 2635"/>
          <p:cNvSpPr/>
          <p:nvPr/>
        </p:nvSpPr>
        <p:spPr>
          <a:xfrm>
            <a:off x="1085782" y="2579785"/>
            <a:ext cx="2438251" cy="0"/>
          </a:xfrm>
          <a:custGeom>
            <a:avLst/>
            <a:gdLst/>
            <a:ahLst/>
            <a:cxnLst/>
            <a:rect l="l" t="t" r="r" b="b"/>
            <a:pathLst>
              <a:path w="3467735">
                <a:moveTo>
                  <a:pt x="0" y="0"/>
                </a:moveTo>
                <a:lnTo>
                  <a:pt x="3467201" y="0"/>
                </a:lnTo>
              </a:path>
            </a:pathLst>
          </a:custGeom>
          <a:ln w="10159">
            <a:solidFill>
              <a:srgbClr val="FFFFFF"/>
            </a:solidFill>
          </a:ln>
        </p:spPr>
        <p:txBody>
          <a:bodyPr wrap="square" lIns="0" tIns="0" rIns="0" bIns="0" rtlCol="0"/>
          <a:lstStyle/>
          <a:p>
            <a:pPr defTabSz="641482"/>
            <a:endParaRPr smtClean="0">
              <a:solidFill>
                <a:prstClr val="black"/>
              </a:solidFill>
            </a:endParaRPr>
          </a:p>
        </p:txBody>
      </p:sp>
      <p:sp>
        <p:nvSpPr>
          <p:cNvPr id="2636" name="object 2636"/>
          <p:cNvSpPr/>
          <p:nvPr/>
        </p:nvSpPr>
        <p:spPr>
          <a:xfrm>
            <a:off x="1085765" y="2575321"/>
            <a:ext cx="299145" cy="0"/>
          </a:xfrm>
          <a:custGeom>
            <a:avLst/>
            <a:gdLst/>
            <a:ahLst/>
            <a:cxnLst/>
            <a:rect l="l" t="t" r="r" b="b"/>
            <a:pathLst>
              <a:path w="425450">
                <a:moveTo>
                  <a:pt x="0" y="0"/>
                </a:moveTo>
                <a:lnTo>
                  <a:pt x="42515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37" name="object 2637"/>
          <p:cNvSpPr/>
          <p:nvPr/>
        </p:nvSpPr>
        <p:spPr>
          <a:xfrm>
            <a:off x="1085808" y="2573983"/>
            <a:ext cx="135285" cy="0"/>
          </a:xfrm>
          <a:custGeom>
            <a:avLst/>
            <a:gdLst/>
            <a:ahLst/>
            <a:cxnLst/>
            <a:rect l="l" t="t" r="r" b="b"/>
            <a:pathLst>
              <a:path w="192405">
                <a:moveTo>
                  <a:pt x="0" y="0"/>
                </a:moveTo>
                <a:lnTo>
                  <a:pt x="19200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38" name="object 2638"/>
          <p:cNvSpPr/>
          <p:nvPr/>
        </p:nvSpPr>
        <p:spPr>
          <a:xfrm>
            <a:off x="4711642" y="3268302"/>
            <a:ext cx="38843" cy="16073"/>
          </a:xfrm>
          <a:custGeom>
            <a:avLst/>
            <a:gdLst/>
            <a:ahLst/>
            <a:cxnLst/>
            <a:rect l="l" t="t" r="r" b="b"/>
            <a:pathLst>
              <a:path w="55245" h="22860">
                <a:moveTo>
                  <a:pt x="0" y="22859"/>
                </a:moveTo>
                <a:lnTo>
                  <a:pt x="54863" y="22859"/>
                </a:lnTo>
                <a:lnTo>
                  <a:pt x="54863" y="0"/>
                </a:lnTo>
                <a:lnTo>
                  <a:pt x="0" y="0"/>
                </a:lnTo>
                <a:lnTo>
                  <a:pt x="0" y="2285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639" name="object 2639"/>
          <p:cNvSpPr/>
          <p:nvPr/>
        </p:nvSpPr>
        <p:spPr>
          <a:xfrm>
            <a:off x="4711618" y="3266033"/>
            <a:ext cx="19645" cy="0"/>
          </a:xfrm>
          <a:custGeom>
            <a:avLst/>
            <a:gdLst/>
            <a:ahLst/>
            <a:cxnLst/>
            <a:rect l="l" t="t" r="r" b="b"/>
            <a:pathLst>
              <a:path w="27940">
                <a:moveTo>
                  <a:pt x="0" y="0"/>
                </a:moveTo>
                <a:lnTo>
                  <a:pt x="27440"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2640" name="object 2640"/>
          <p:cNvSpPr/>
          <p:nvPr/>
        </p:nvSpPr>
        <p:spPr>
          <a:xfrm>
            <a:off x="4740570" y="326771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1" name="object 2641"/>
          <p:cNvSpPr/>
          <p:nvPr/>
        </p:nvSpPr>
        <p:spPr>
          <a:xfrm>
            <a:off x="1394342" y="2575321"/>
            <a:ext cx="154484" cy="0"/>
          </a:xfrm>
          <a:custGeom>
            <a:avLst/>
            <a:gdLst/>
            <a:ahLst/>
            <a:cxnLst/>
            <a:rect l="l" t="t" r="r" b="b"/>
            <a:pathLst>
              <a:path w="219710">
                <a:moveTo>
                  <a:pt x="0" y="0"/>
                </a:moveTo>
                <a:lnTo>
                  <a:pt x="21943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2" name="object 2642"/>
          <p:cNvSpPr/>
          <p:nvPr/>
        </p:nvSpPr>
        <p:spPr>
          <a:xfrm>
            <a:off x="1394390" y="2573983"/>
            <a:ext cx="38843" cy="0"/>
          </a:xfrm>
          <a:custGeom>
            <a:avLst/>
            <a:gdLst/>
            <a:ahLst/>
            <a:cxnLst/>
            <a:rect l="l" t="t" r="r" b="b"/>
            <a:pathLst>
              <a:path w="55244">
                <a:moveTo>
                  <a:pt x="0" y="0"/>
                </a:moveTo>
                <a:lnTo>
                  <a:pt x="5486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3" name="object 2643"/>
          <p:cNvSpPr/>
          <p:nvPr/>
        </p:nvSpPr>
        <p:spPr>
          <a:xfrm>
            <a:off x="1558279" y="2575768"/>
            <a:ext cx="1755130" cy="0"/>
          </a:xfrm>
          <a:custGeom>
            <a:avLst/>
            <a:gdLst/>
            <a:ahLst/>
            <a:cxnLst/>
            <a:rect l="l" t="t" r="r" b="b"/>
            <a:pathLst>
              <a:path w="2496185">
                <a:moveTo>
                  <a:pt x="0" y="0"/>
                </a:moveTo>
                <a:lnTo>
                  <a:pt x="249608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4" name="object 2644"/>
          <p:cNvSpPr/>
          <p:nvPr/>
        </p:nvSpPr>
        <p:spPr>
          <a:xfrm>
            <a:off x="1558277" y="2574875"/>
            <a:ext cx="492026" cy="0"/>
          </a:xfrm>
          <a:custGeom>
            <a:avLst/>
            <a:gdLst/>
            <a:ahLst/>
            <a:cxnLst/>
            <a:rect l="l" t="t" r="r" b="b"/>
            <a:pathLst>
              <a:path w="699769">
                <a:moveTo>
                  <a:pt x="0" y="0"/>
                </a:moveTo>
                <a:lnTo>
                  <a:pt x="69944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5" name="object 2645"/>
          <p:cNvSpPr/>
          <p:nvPr/>
        </p:nvSpPr>
        <p:spPr>
          <a:xfrm>
            <a:off x="1558315" y="2573983"/>
            <a:ext cx="9823" cy="0"/>
          </a:xfrm>
          <a:custGeom>
            <a:avLst/>
            <a:gdLst/>
            <a:ahLst/>
            <a:cxnLst/>
            <a:rect l="l" t="t" r="r" b="b"/>
            <a:pathLst>
              <a:path w="13969">
                <a:moveTo>
                  <a:pt x="0" y="0"/>
                </a:moveTo>
                <a:lnTo>
                  <a:pt x="1371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6" name="object 2646"/>
          <p:cNvSpPr/>
          <p:nvPr/>
        </p:nvSpPr>
        <p:spPr>
          <a:xfrm>
            <a:off x="3322988" y="2575768"/>
            <a:ext cx="200918" cy="0"/>
          </a:xfrm>
          <a:custGeom>
            <a:avLst/>
            <a:gdLst/>
            <a:ahLst/>
            <a:cxnLst/>
            <a:rect l="l" t="t" r="r" b="b"/>
            <a:pathLst>
              <a:path w="285750">
                <a:moveTo>
                  <a:pt x="0" y="0"/>
                </a:moveTo>
                <a:lnTo>
                  <a:pt x="2853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7" name="object 2647"/>
          <p:cNvSpPr/>
          <p:nvPr/>
        </p:nvSpPr>
        <p:spPr>
          <a:xfrm>
            <a:off x="3322988" y="2574875"/>
            <a:ext cx="200918" cy="0"/>
          </a:xfrm>
          <a:custGeom>
            <a:avLst/>
            <a:gdLst/>
            <a:ahLst/>
            <a:cxnLst/>
            <a:rect l="l" t="t" r="r" b="b"/>
            <a:pathLst>
              <a:path w="285750">
                <a:moveTo>
                  <a:pt x="0" y="0"/>
                </a:moveTo>
                <a:lnTo>
                  <a:pt x="2853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8" name="object 2648"/>
          <p:cNvSpPr/>
          <p:nvPr/>
        </p:nvSpPr>
        <p:spPr>
          <a:xfrm>
            <a:off x="3322990" y="2573983"/>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49" name="object 2649"/>
          <p:cNvSpPr/>
          <p:nvPr/>
        </p:nvSpPr>
        <p:spPr>
          <a:xfrm>
            <a:off x="2059727" y="2574875"/>
            <a:ext cx="791170" cy="0"/>
          </a:xfrm>
          <a:custGeom>
            <a:avLst/>
            <a:gdLst/>
            <a:ahLst/>
            <a:cxnLst/>
            <a:rect l="l" t="t" r="r" b="b"/>
            <a:pathLst>
              <a:path w="1125220">
                <a:moveTo>
                  <a:pt x="0" y="0"/>
                </a:moveTo>
                <a:lnTo>
                  <a:pt x="112461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0" name="object 2650"/>
          <p:cNvSpPr/>
          <p:nvPr/>
        </p:nvSpPr>
        <p:spPr>
          <a:xfrm>
            <a:off x="2059774" y="2573983"/>
            <a:ext cx="299145" cy="0"/>
          </a:xfrm>
          <a:custGeom>
            <a:avLst/>
            <a:gdLst/>
            <a:ahLst/>
            <a:cxnLst/>
            <a:rect l="l" t="t" r="r" b="b"/>
            <a:pathLst>
              <a:path w="425450">
                <a:moveTo>
                  <a:pt x="0" y="0"/>
                </a:moveTo>
                <a:lnTo>
                  <a:pt x="42515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1" name="object 2651"/>
          <p:cNvSpPr/>
          <p:nvPr/>
        </p:nvSpPr>
        <p:spPr>
          <a:xfrm>
            <a:off x="2860113" y="2574875"/>
            <a:ext cx="453628" cy="0"/>
          </a:xfrm>
          <a:custGeom>
            <a:avLst/>
            <a:gdLst/>
            <a:ahLst/>
            <a:cxnLst/>
            <a:rect l="l" t="t" r="r" b="b"/>
            <a:pathLst>
              <a:path w="645160">
                <a:moveTo>
                  <a:pt x="0" y="0"/>
                </a:moveTo>
                <a:lnTo>
                  <a:pt x="64459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2" name="object 2652"/>
          <p:cNvSpPr/>
          <p:nvPr/>
        </p:nvSpPr>
        <p:spPr>
          <a:xfrm>
            <a:off x="3284415" y="2573983"/>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3" name="object 2653"/>
          <p:cNvSpPr/>
          <p:nvPr/>
        </p:nvSpPr>
        <p:spPr>
          <a:xfrm>
            <a:off x="1230407" y="2574324"/>
            <a:ext cx="154484" cy="0"/>
          </a:xfrm>
          <a:custGeom>
            <a:avLst/>
            <a:gdLst/>
            <a:ahLst/>
            <a:cxnLst/>
            <a:rect l="l" t="t" r="r" b="b"/>
            <a:pathLst>
              <a:path w="219710">
                <a:moveTo>
                  <a:pt x="0" y="0"/>
                </a:moveTo>
                <a:lnTo>
                  <a:pt x="21943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4" name="object 2654"/>
          <p:cNvSpPr/>
          <p:nvPr/>
        </p:nvSpPr>
        <p:spPr>
          <a:xfrm>
            <a:off x="1442567" y="2574324"/>
            <a:ext cx="106263" cy="0"/>
          </a:xfrm>
          <a:custGeom>
            <a:avLst/>
            <a:gdLst/>
            <a:ahLst/>
            <a:cxnLst/>
            <a:rect l="l" t="t" r="r" b="b"/>
            <a:pathLst>
              <a:path w="151130">
                <a:moveTo>
                  <a:pt x="0" y="0"/>
                </a:moveTo>
                <a:lnTo>
                  <a:pt x="15086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5" name="object 2655"/>
          <p:cNvSpPr/>
          <p:nvPr/>
        </p:nvSpPr>
        <p:spPr>
          <a:xfrm>
            <a:off x="1577597" y="2574324"/>
            <a:ext cx="9823" cy="0"/>
          </a:xfrm>
          <a:custGeom>
            <a:avLst/>
            <a:gdLst/>
            <a:ahLst/>
            <a:cxnLst/>
            <a:rect l="l" t="t" r="r" b="b"/>
            <a:pathLst>
              <a:path w="13969">
                <a:moveTo>
                  <a:pt x="0" y="0"/>
                </a:moveTo>
                <a:lnTo>
                  <a:pt x="1371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6" name="object 2656"/>
          <p:cNvSpPr/>
          <p:nvPr/>
        </p:nvSpPr>
        <p:spPr>
          <a:xfrm>
            <a:off x="1596892" y="2574324"/>
            <a:ext cx="58043" cy="0"/>
          </a:xfrm>
          <a:custGeom>
            <a:avLst/>
            <a:gdLst/>
            <a:ahLst/>
            <a:cxnLst/>
            <a:rect l="l" t="t" r="r" b="b"/>
            <a:pathLst>
              <a:path w="82550">
                <a:moveTo>
                  <a:pt x="0" y="0"/>
                </a:moveTo>
                <a:lnTo>
                  <a:pt x="8228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7" name="object 2657"/>
          <p:cNvSpPr/>
          <p:nvPr/>
        </p:nvSpPr>
        <p:spPr>
          <a:xfrm>
            <a:off x="1664373" y="2574324"/>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8" name="object 2658"/>
          <p:cNvSpPr/>
          <p:nvPr/>
        </p:nvSpPr>
        <p:spPr>
          <a:xfrm>
            <a:off x="1693281" y="2574324"/>
            <a:ext cx="48220" cy="0"/>
          </a:xfrm>
          <a:custGeom>
            <a:avLst/>
            <a:gdLst/>
            <a:ahLst/>
            <a:cxnLst/>
            <a:rect l="l" t="t" r="r" b="b"/>
            <a:pathLst>
              <a:path w="68580">
                <a:moveTo>
                  <a:pt x="0" y="0"/>
                </a:moveTo>
                <a:lnTo>
                  <a:pt x="6856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59" name="object 2659"/>
          <p:cNvSpPr/>
          <p:nvPr/>
        </p:nvSpPr>
        <p:spPr>
          <a:xfrm>
            <a:off x="1751171" y="2574324"/>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0" name="object 2660"/>
          <p:cNvSpPr/>
          <p:nvPr/>
        </p:nvSpPr>
        <p:spPr>
          <a:xfrm>
            <a:off x="1770466" y="2574324"/>
            <a:ext cx="38843" cy="0"/>
          </a:xfrm>
          <a:custGeom>
            <a:avLst/>
            <a:gdLst/>
            <a:ahLst/>
            <a:cxnLst/>
            <a:rect l="l" t="t" r="r" b="b"/>
            <a:pathLst>
              <a:path w="55244">
                <a:moveTo>
                  <a:pt x="0" y="0"/>
                </a:moveTo>
                <a:lnTo>
                  <a:pt x="5484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1" name="object 2661"/>
          <p:cNvSpPr/>
          <p:nvPr/>
        </p:nvSpPr>
        <p:spPr>
          <a:xfrm>
            <a:off x="1818666" y="2574324"/>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2" name="object 2662"/>
          <p:cNvSpPr/>
          <p:nvPr/>
        </p:nvSpPr>
        <p:spPr>
          <a:xfrm>
            <a:off x="1886150" y="2574324"/>
            <a:ext cx="125462" cy="0"/>
          </a:xfrm>
          <a:custGeom>
            <a:avLst/>
            <a:gdLst/>
            <a:ahLst/>
            <a:cxnLst/>
            <a:rect l="l" t="t" r="r" b="b"/>
            <a:pathLst>
              <a:path w="178435">
                <a:moveTo>
                  <a:pt x="0" y="0"/>
                </a:moveTo>
                <a:lnTo>
                  <a:pt x="17829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3" name="object 2663"/>
          <p:cNvSpPr/>
          <p:nvPr/>
        </p:nvSpPr>
        <p:spPr>
          <a:xfrm>
            <a:off x="2021156" y="2574324"/>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4" name="object 2664"/>
          <p:cNvSpPr/>
          <p:nvPr/>
        </p:nvSpPr>
        <p:spPr>
          <a:xfrm>
            <a:off x="2368307" y="2574324"/>
            <a:ext cx="164306" cy="0"/>
          </a:xfrm>
          <a:custGeom>
            <a:avLst/>
            <a:gdLst/>
            <a:ahLst/>
            <a:cxnLst/>
            <a:rect l="l" t="t" r="r" b="b"/>
            <a:pathLst>
              <a:path w="233679">
                <a:moveTo>
                  <a:pt x="0" y="0"/>
                </a:moveTo>
                <a:lnTo>
                  <a:pt x="23315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5" name="object 2665"/>
          <p:cNvSpPr/>
          <p:nvPr/>
        </p:nvSpPr>
        <p:spPr>
          <a:xfrm>
            <a:off x="2541881" y="2574324"/>
            <a:ext cx="48220" cy="0"/>
          </a:xfrm>
          <a:custGeom>
            <a:avLst/>
            <a:gdLst/>
            <a:ahLst/>
            <a:cxnLst/>
            <a:rect l="l" t="t" r="r" b="b"/>
            <a:pathLst>
              <a:path w="68579">
                <a:moveTo>
                  <a:pt x="0" y="0"/>
                </a:moveTo>
                <a:lnTo>
                  <a:pt x="6858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6" name="object 2666"/>
          <p:cNvSpPr/>
          <p:nvPr/>
        </p:nvSpPr>
        <p:spPr>
          <a:xfrm>
            <a:off x="2599740" y="2574324"/>
            <a:ext cx="77242" cy="0"/>
          </a:xfrm>
          <a:custGeom>
            <a:avLst/>
            <a:gdLst/>
            <a:ahLst/>
            <a:cxnLst/>
            <a:rect l="l" t="t" r="r" b="b"/>
            <a:pathLst>
              <a:path w="109854">
                <a:moveTo>
                  <a:pt x="0" y="0"/>
                </a:moveTo>
                <a:lnTo>
                  <a:pt x="10972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7" name="object 2667"/>
          <p:cNvSpPr/>
          <p:nvPr/>
        </p:nvSpPr>
        <p:spPr>
          <a:xfrm>
            <a:off x="2686568" y="2574324"/>
            <a:ext cx="144661" cy="0"/>
          </a:xfrm>
          <a:custGeom>
            <a:avLst/>
            <a:gdLst/>
            <a:ahLst/>
            <a:cxnLst/>
            <a:rect l="l" t="t" r="r" b="b"/>
            <a:pathLst>
              <a:path w="205739">
                <a:moveTo>
                  <a:pt x="0" y="0"/>
                </a:moveTo>
                <a:lnTo>
                  <a:pt x="20571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8" name="object 2668"/>
          <p:cNvSpPr/>
          <p:nvPr/>
        </p:nvSpPr>
        <p:spPr>
          <a:xfrm>
            <a:off x="2840856" y="2574324"/>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69" name="object 2669"/>
          <p:cNvSpPr/>
          <p:nvPr/>
        </p:nvSpPr>
        <p:spPr>
          <a:xfrm>
            <a:off x="2879394" y="2574324"/>
            <a:ext cx="154484" cy="0"/>
          </a:xfrm>
          <a:custGeom>
            <a:avLst/>
            <a:gdLst/>
            <a:ahLst/>
            <a:cxnLst/>
            <a:rect l="l" t="t" r="r" b="b"/>
            <a:pathLst>
              <a:path w="219710">
                <a:moveTo>
                  <a:pt x="0" y="0"/>
                </a:moveTo>
                <a:lnTo>
                  <a:pt x="21943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0" name="object 2670"/>
          <p:cNvSpPr/>
          <p:nvPr/>
        </p:nvSpPr>
        <p:spPr>
          <a:xfrm>
            <a:off x="3043347" y="2574324"/>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1" name="object 2671"/>
          <p:cNvSpPr/>
          <p:nvPr/>
        </p:nvSpPr>
        <p:spPr>
          <a:xfrm>
            <a:off x="3072262" y="2574324"/>
            <a:ext cx="67866" cy="0"/>
          </a:xfrm>
          <a:custGeom>
            <a:avLst/>
            <a:gdLst/>
            <a:ahLst/>
            <a:cxnLst/>
            <a:rect l="l" t="t" r="r" b="b"/>
            <a:pathLst>
              <a:path w="96520">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2" name="object 2672"/>
          <p:cNvSpPr/>
          <p:nvPr/>
        </p:nvSpPr>
        <p:spPr>
          <a:xfrm>
            <a:off x="3149418" y="2574324"/>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3" name="object 2673"/>
          <p:cNvSpPr/>
          <p:nvPr/>
        </p:nvSpPr>
        <p:spPr>
          <a:xfrm>
            <a:off x="3187980" y="2574324"/>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4" name="object 2674"/>
          <p:cNvSpPr/>
          <p:nvPr/>
        </p:nvSpPr>
        <p:spPr>
          <a:xfrm>
            <a:off x="3216935" y="2574324"/>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5" name="object 2675"/>
          <p:cNvSpPr/>
          <p:nvPr/>
        </p:nvSpPr>
        <p:spPr>
          <a:xfrm>
            <a:off x="3351921" y="2574324"/>
            <a:ext cx="67866" cy="0"/>
          </a:xfrm>
          <a:custGeom>
            <a:avLst/>
            <a:gdLst/>
            <a:ahLst/>
            <a:cxnLst/>
            <a:rect l="l" t="t" r="r" b="b"/>
            <a:pathLst>
              <a:path w="96520">
                <a:moveTo>
                  <a:pt x="0" y="0"/>
                </a:moveTo>
                <a:lnTo>
                  <a:pt x="9600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6" name="object 2676"/>
          <p:cNvSpPr/>
          <p:nvPr/>
        </p:nvSpPr>
        <p:spPr>
          <a:xfrm>
            <a:off x="3438709" y="2574324"/>
            <a:ext cx="85279" cy="0"/>
          </a:xfrm>
          <a:custGeom>
            <a:avLst/>
            <a:gdLst/>
            <a:ahLst/>
            <a:cxnLst/>
            <a:rect l="l" t="t" r="r" b="b"/>
            <a:pathLst>
              <a:path w="121285">
                <a:moveTo>
                  <a:pt x="0" y="0"/>
                </a:moveTo>
                <a:lnTo>
                  <a:pt x="12079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2677" name="object 2677"/>
          <p:cNvSpPr/>
          <p:nvPr/>
        </p:nvSpPr>
        <p:spPr>
          <a:xfrm>
            <a:off x="1085794" y="3335239"/>
            <a:ext cx="4822031" cy="0"/>
          </a:xfrm>
          <a:custGeom>
            <a:avLst/>
            <a:gdLst/>
            <a:ahLst/>
            <a:cxnLst/>
            <a:rect l="l" t="t" r="r" b="b"/>
            <a:pathLst>
              <a:path w="6858000">
                <a:moveTo>
                  <a:pt x="0" y="0"/>
                </a:moveTo>
                <a:lnTo>
                  <a:pt x="6857389"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2678" name="object 2678"/>
          <p:cNvSpPr/>
          <p:nvPr/>
        </p:nvSpPr>
        <p:spPr>
          <a:xfrm>
            <a:off x="1085760" y="3287017"/>
            <a:ext cx="3674120" cy="46435"/>
          </a:xfrm>
          <a:custGeom>
            <a:avLst/>
            <a:gdLst/>
            <a:ahLst/>
            <a:cxnLst/>
            <a:rect l="l" t="t" r="r" b="b"/>
            <a:pathLst>
              <a:path w="5225415" h="66039">
                <a:moveTo>
                  <a:pt x="0" y="66039"/>
                </a:moveTo>
                <a:lnTo>
                  <a:pt x="5225338" y="66039"/>
                </a:lnTo>
                <a:lnTo>
                  <a:pt x="5225338" y="0"/>
                </a:lnTo>
                <a:lnTo>
                  <a:pt x="0" y="0"/>
                </a:lnTo>
                <a:lnTo>
                  <a:pt x="0" y="660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79" name="object 2679"/>
          <p:cNvSpPr/>
          <p:nvPr/>
        </p:nvSpPr>
        <p:spPr>
          <a:xfrm>
            <a:off x="1085759" y="3285679"/>
            <a:ext cx="3664744" cy="0"/>
          </a:xfrm>
          <a:custGeom>
            <a:avLst/>
            <a:gdLst/>
            <a:ahLst/>
            <a:cxnLst/>
            <a:rect l="l" t="t" r="r" b="b"/>
            <a:pathLst>
              <a:path w="5212080">
                <a:moveTo>
                  <a:pt x="0" y="0"/>
                </a:moveTo>
                <a:lnTo>
                  <a:pt x="5211617"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2680" name="object 2680"/>
          <p:cNvSpPr/>
          <p:nvPr/>
        </p:nvSpPr>
        <p:spPr>
          <a:xfrm>
            <a:off x="1085798" y="3248671"/>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1" name="object 2681"/>
          <p:cNvSpPr/>
          <p:nvPr/>
        </p:nvSpPr>
        <p:spPr>
          <a:xfrm>
            <a:off x="1085782" y="3054875"/>
            <a:ext cx="2438251" cy="193775"/>
          </a:xfrm>
          <a:custGeom>
            <a:avLst/>
            <a:gdLst/>
            <a:ahLst/>
            <a:cxnLst/>
            <a:rect l="l" t="t" r="r" b="b"/>
            <a:pathLst>
              <a:path w="3467735" h="275589">
                <a:moveTo>
                  <a:pt x="0" y="275590"/>
                </a:moveTo>
                <a:lnTo>
                  <a:pt x="3467201" y="275590"/>
                </a:lnTo>
                <a:lnTo>
                  <a:pt x="3467201" y="0"/>
                </a:lnTo>
                <a:lnTo>
                  <a:pt x="0" y="0"/>
                </a:lnTo>
                <a:lnTo>
                  <a:pt x="0" y="27559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2" name="object 2682"/>
          <p:cNvSpPr/>
          <p:nvPr/>
        </p:nvSpPr>
        <p:spPr>
          <a:xfrm>
            <a:off x="1085782" y="2953079"/>
            <a:ext cx="2438251" cy="101799"/>
          </a:xfrm>
          <a:custGeom>
            <a:avLst/>
            <a:gdLst/>
            <a:ahLst/>
            <a:cxnLst/>
            <a:rect l="l" t="t" r="r" b="b"/>
            <a:pathLst>
              <a:path w="3467735" h="144779">
                <a:moveTo>
                  <a:pt x="0" y="144779"/>
                </a:moveTo>
                <a:lnTo>
                  <a:pt x="3467201" y="144779"/>
                </a:lnTo>
                <a:lnTo>
                  <a:pt x="3467201" y="0"/>
                </a:lnTo>
                <a:lnTo>
                  <a:pt x="0" y="0"/>
                </a:lnTo>
                <a:lnTo>
                  <a:pt x="0" y="1447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3" name="object 2683"/>
          <p:cNvSpPr/>
          <p:nvPr/>
        </p:nvSpPr>
        <p:spPr>
          <a:xfrm>
            <a:off x="1085782" y="2867328"/>
            <a:ext cx="2438251" cy="85725"/>
          </a:xfrm>
          <a:custGeom>
            <a:avLst/>
            <a:gdLst/>
            <a:ahLst/>
            <a:cxnLst/>
            <a:rect l="l" t="t" r="r" b="b"/>
            <a:pathLst>
              <a:path w="3467735" h="121920">
                <a:moveTo>
                  <a:pt x="0" y="121920"/>
                </a:moveTo>
                <a:lnTo>
                  <a:pt x="3467201" y="121920"/>
                </a:lnTo>
                <a:lnTo>
                  <a:pt x="3467201" y="0"/>
                </a:lnTo>
                <a:lnTo>
                  <a:pt x="0" y="0"/>
                </a:lnTo>
                <a:lnTo>
                  <a:pt x="0" y="1219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4" name="object 2684"/>
          <p:cNvSpPr/>
          <p:nvPr/>
        </p:nvSpPr>
        <p:spPr>
          <a:xfrm>
            <a:off x="1085782" y="2863304"/>
            <a:ext cx="2438251" cy="0"/>
          </a:xfrm>
          <a:custGeom>
            <a:avLst/>
            <a:gdLst/>
            <a:ahLst/>
            <a:cxnLst/>
            <a:rect l="l" t="t" r="r" b="b"/>
            <a:pathLst>
              <a:path w="3467735">
                <a:moveTo>
                  <a:pt x="0" y="0"/>
                </a:moveTo>
                <a:lnTo>
                  <a:pt x="3467201" y="0"/>
                </a:lnTo>
              </a:path>
            </a:pathLst>
          </a:custGeom>
          <a:ln w="11429">
            <a:solidFill>
              <a:srgbClr val="FF0000"/>
            </a:solidFill>
          </a:ln>
        </p:spPr>
        <p:txBody>
          <a:bodyPr wrap="square" lIns="0" tIns="0" rIns="0" bIns="0" rtlCol="0"/>
          <a:lstStyle/>
          <a:p>
            <a:pPr defTabSz="641482"/>
            <a:endParaRPr smtClean="0">
              <a:solidFill>
                <a:prstClr val="black"/>
              </a:solidFill>
            </a:endParaRPr>
          </a:p>
        </p:txBody>
      </p:sp>
      <p:sp>
        <p:nvSpPr>
          <p:cNvPr id="2685" name="object 2685"/>
          <p:cNvSpPr/>
          <p:nvPr/>
        </p:nvSpPr>
        <p:spPr>
          <a:xfrm>
            <a:off x="1085782" y="2840535"/>
            <a:ext cx="2438251" cy="18752"/>
          </a:xfrm>
          <a:custGeom>
            <a:avLst/>
            <a:gdLst/>
            <a:ahLst/>
            <a:cxnLst/>
            <a:rect l="l" t="t" r="r" b="b"/>
            <a:pathLst>
              <a:path w="3467735" h="26670">
                <a:moveTo>
                  <a:pt x="0" y="26670"/>
                </a:moveTo>
                <a:lnTo>
                  <a:pt x="3467201" y="26670"/>
                </a:lnTo>
                <a:lnTo>
                  <a:pt x="3467201" y="0"/>
                </a:lnTo>
                <a:lnTo>
                  <a:pt x="0" y="0"/>
                </a:lnTo>
                <a:lnTo>
                  <a:pt x="0" y="266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6" name="object 2686"/>
          <p:cNvSpPr/>
          <p:nvPr/>
        </p:nvSpPr>
        <p:spPr>
          <a:xfrm>
            <a:off x="1085782" y="2773564"/>
            <a:ext cx="2438251" cy="66973"/>
          </a:xfrm>
          <a:custGeom>
            <a:avLst/>
            <a:gdLst/>
            <a:ahLst/>
            <a:cxnLst/>
            <a:rect l="l" t="t" r="r" b="b"/>
            <a:pathLst>
              <a:path w="3467735" h="95250">
                <a:moveTo>
                  <a:pt x="0" y="95250"/>
                </a:moveTo>
                <a:lnTo>
                  <a:pt x="3467201" y="95250"/>
                </a:lnTo>
                <a:lnTo>
                  <a:pt x="3467201" y="0"/>
                </a:lnTo>
                <a:lnTo>
                  <a:pt x="0" y="0"/>
                </a:lnTo>
                <a:lnTo>
                  <a:pt x="0" y="952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7" name="object 2687"/>
          <p:cNvSpPr/>
          <p:nvPr/>
        </p:nvSpPr>
        <p:spPr>
          <a:xfrm>
            <a:off x="1085782" y="2745037"/>
            <a:ext cx="2438251" cy="28575"/>
          </a:xfrm>
          <a:custGeom>
            <a:avLst/>
            <a:gdLst/>
            <a:ahLst/>
            <a:cxnLst/>
            <a:rect l="l" t="t" r="r" b="b"/>
            <a:pathLst>
              <a:path w="3467735" h="40639">
                <a:moveTo>
                  <a:pt x="0" y="40640"/>
                </a:moveTo>
                <a:lnTo>
                  <a:pt x="3467201" y="40640"/>
                </a:lnTo>
                <a:lnTo>
                  <a:pt x="3467201" y="0"/>
                </a:lnTo>
                <a:lnTo>
                  <a:pt x="0" y="0"/>
                </a:lnTo>
                <a:lnTo>
                  <a:pt x="0" y="406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8" name="object 2688"/>
          <p:cNvSpPr/>
          <p:nvPr/>
        </p:nvSpPr>
        <p:spPr>
          <a:xfrm>
            <a:off x="1085782" y="2705717"/>
            <a:ext cx="2438251" cy="39291"/>
          </a:xfrm>
          <a:custGeom>
            <a:avLst/>
            <a:gdLst/>
            <a:ahLst/>
            <a:cxnLst/>
            <a:rect l="l" t="t" r="r" b="b"/>
            <a:pathLst>
              <a:path w="3467735" h="55879">
                <a:moveTo>
                  <a:pt x="0" y="55879"/>
                </a:moveTo>
                <a:lnTo>
                  <a:pt x="3467201" y="55879"/>
                </a:lnTo>
                <a:lnTo>
                  <a:pt x="3467201" y="0"/>
                </a:lnTo>
                <a:lnTo>
                  <a:pt x="0" y="0"/>
                </a:lnTo>
                <a:lnTo>
                  <a:pt x="0" y="558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89" name="object 2689"/>
          <p:cNvSpPr/>
          <p:nvPr/>
        </p:nvSpPr>
        <p:spPr>
          <a:xfrm>
            <a:off x="1085782" y="2658421"/>
            <a:ext cx="2438251" cy="47327"/>
          </a:xfrm>
          <a:custGeom>
            <a:avLst/>
            <a:gdLst/>
            <a:ahLst/>
            <a:cxnLst/>
            <a:rect l="l" t="t" r="r" b="b"/>
            <a:pathLst>
              <a:path w="3467735" h="67310">
                <a:moveTo>
                  <a:pt x="0" y="67309"/>
                </a:moveTo>
                <a:lnTo>
                  <a:pt x="3467201" y="67309"/>
                </a:lnTo>
                <a:lnTo>
                  <a:pt x="3467201" y="0"/>
                </a:lnTo>
                <a:lnTo>
                  <a:pt x="0" y="0"/>
                </a:lnTo>
                <a:lnTo>
                  <a:pt x="0" y="673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90" name="object 2690"/>
          <p:cNvSpPr/>
          <p:nvPr/>
        </p:nvSpPr>
        <p:spPr>
          <a:xfrm>
            <a:off x="1085782" y="2623544"/>
            <a:ext cx="2438251" cy="34827"/>
          </a:xfrm>
          <a:custGeom>
            <a:avLst/>
            <a:gdLst/>
            <a:ahLst/>
            <a:cxnLst/>
            <a:rect l="l" t="t" r="r" b="b"/>
            <a:pathLst>
              <a:path w="3467735" h="49529">
                <a:moveTo>
                  <a:pt x="0" y="49530"/>
                </a:moveTo>
                <a:lnTo>
                  <a:pt x="3467201" y="49530"/>
                </a:lnTo>
                <a:lnTo>
                  <a:pt x="3467201" y="0"/>
                </a:lnTo>
                <a:lnTo>
                  <a:pt x="0" y="0"/>
                </a:lnTo>
                <a:lnTo>
                  <a:pt x="0" y="4953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91" name="object 2691"/>
          <p:cNvSpPr/>
          <p:nvPr/>
        </p:nvSpPr>
        <p:spPr>
          <a:xfrm>
            <a:off x="1085782" y="2583361"/>
            <a:ext cx="2438251" cy="40184"/>
          </a:xfrm>
          <a:custGeom>
            <a:avLst/>
            <a:gdLst/>
            <a:ahLst/>
            <a:cxnLst/>
            <a:rect l="l" t="t" r="r" b="b"/>
            <a:pathLst>
              <a:path w="3467735" h="57150">
                <a:moveTo>
                  <a:pt x="0" y="57150"/>
                </a:moveTo>
                <a:lnTo>
                  <a:pt x="3467201" y="57150"/>
                </a:lnTo>
                <a:lnTo>
                  <a:pt x="3467201" y="0"/>
                </a:lnTo>
                <a:lnTo>
                  <a:pt x="0" y="0"/>
                </a:lnTo>
                <a:lnTo>
                  <a:pt x="0" y="571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92" name="object 2692"/>
          <p:cNvSpPr/>
          <p:nvPr/>
        </p:nvSpPr>
        <p:spPr>
          <a:xfrm>
            <a:off x="1085782" y="2579785"/>
            <a:ext cx="2438251" cy="0"/>
          </a:xfrm>
          <a:custGeom>
            <a:avLst/>
            <a:gdLst/>
            <a:ahLst/>
            <a:cxnLst/>
            <a:rect l="l" t="t" r="r" b="b"/>
            <a:pathLst>
              <a:path w="3467735">
                <a:moveTo>
                  <a:pt x="0" y="0"/>
                </a:moveTo>
                <a:lnTo>
                  <a:pt x="3467201" y="0"/>
                </a:lnTo>
              </a:path>
            </a:pathLst>
          </a:custGeom>
          <a:ln w="10159">
            <a:solidFill>
              <a:srgbClr val="FF0000"/>
            </a:solidFill>
          </a:ln>
        </p:spPr>
        <p:txBody>
          <a:bodyPr wrap="square" lIns="0" tIns="0" rIns="0" bIns="0" rtlCol="0"/>
          <a:lstStyle/>
          <a:p>
            <a:pPr defTabSz="641482"/>
            <a:endParaRPr smtClean="0">
              <a:solidFill>
                <a:prstClr val="black"/>
              </a:solidFill>
            </a:endParaRPr>
          </a:p>
        </p:txBody>
      </p:sp>
      <p:sp>
        <p:nvSpPr>
          <p:cNvPr id="2693" name="object 2693"/>
          <p:cNvSpPr/>
          <p:nvPr/>
        </p:nvSpPr>
        <p:spPr>
          <a:xfrm>
            <a:off x="1085765" y="2575321"/>
            <a:ext cx="299145" cy="0"/>
          </a:xfrm>
          <a:custGeom>
            <a:avLst/>
            <a:gdLst/>
            <a:ahLst/>
            <a:cxnLst/>
            <a:rect l="l" t="t" r="r" b="b"/>
            <a:pathLst>
              <a:path w="425450">
                <a:moveTo>
                  <a:pt x="0" y="0"/>
                </a:moveTo>
                <a:lnTo>
                  <a:pt x="42515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94" name="object 2694"/>
          <p:cNvSpPr/>
          <p:nvPr/>
        </p:nvSpPr>
        <p:spPr>
          <a:xfrm>
            <a:off x="1085808" y="2573983"/>
            <a:ext cx="135285" cy="0"/>
          </a:xfrm>
          <a:custGeom>
            <a:avLst/>
            <a:gdLst/>
            <a:ahLst/>
            <a:cxnLst/>
            <a:rect l="l" t="t" r="r" b="b"/>
            <a:pathLst>
              <a:path w="192405">
                <a:moveTo>
                  <a:pt x="0" y="0"/>
                </a:moveTo>
                <a:lnTo>
                  <a:pt x="19200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95" name="object 2695"/>
          <p:cNvSpPr/>
          <p:nvPr/>
        </p:nvSpPr>
        <p:spPr>
          <a:xfrm>
            <a:off x="4769505" y="3276919"/>
            <a:ext cx="1138089" cy="56704"/>
          </a:xfrm>
          <a:custGeom>
            <a:avLst/>
            <a:gdLst/>
            <a:ahLst/>
            <a:cxnLst/>
            <a:rect l="l" t="t" r="r" b="b"/>
            <a:pathLst>
              <a:path w="1618615" h="80645">
                <a:moveTo>
                  <a:pt x="0" y="80404"/>
                </a:moveTo>
                <a:lnTo>
                  <a:pt x="1618330" y="80404"/>
                </a:lnTo>
                <a:lnTo>
                  <a:pt x="1618330" y="0"/>
                </a:lnTo>
                <a:lnTo>
                  <a:pt x="0" y="0"/>
                </a:lnTo>
                <a:lnTo>
                  <a:pt x="0" y="80404"/>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96" name="object 2696"/>
          <p:cNvSpPr/>
          <p:nvPr/>
        </p:nvSpPr>
        <p:spPr>
          <a:xfrm>
            <a:off x="4711642" y="3268302"/>
            <a:ext cx="38843" cy="16073"/>
          </a:xfrm>
          <a:custGeom>
            <a:avLst/>
            <a:gdLst/>
            <a:ahLst/>
            <a:cxnLst/>
            <a:rect l="l" t="t" r="r" b="b"/>
            <a:pathLst>
              <a:path w="55245" h="22860">
                <a:moveTo>
                  <a:pt x="0" y="22859"/>
                </a:moveTo>
                <a:lnTo>
                  <a:pt x="54863" y="22859"/>
                </a:lnTo>
                <a:lnTo>
                  <a:pt x="54863" y="0"/>
                </a:lnTo>
                <a:lnTo>
                  <a:pt x="0" y="0"/>
                </a:lnTo>
                <a:lnTo>
                  <a:pt x="0" y="2285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697" name="object 2697"/>
          <p:cNvSpPr/>
          <p:nvPr/>
        </p:nvSpPr>
        <p:spPr>
          <a:xfrm>
            <a:off x="4711618" y="3266033"/>
            <a:ext cx="19645" cy="0"/>
          </a:xfrm>
          <a:custGeom>
            <a:avLst/>
            <a:gdLst/>
            <a:ahLst/>
            <a:cxnLst/>
            <a:rect l="l" t="t" r="r" b="b"/>
            <a:pathLst>
              <a:path w="27940">
                <a:moveTo>
                  <a:pt x="0" y="0"/>
                </a:moveTo>
                <a:lnTo>
                  <a:pt x="27440"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2698" name="object 2698"/>
          <p:cNvSpPr/>
          <p:nvPr/>
        </p:nvSpPr>
        <p:spPr>
          <a:xfrm>
            <a:off x="4740570" y="326771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699" name="object 2699"/>
          <p:cNvSpPr/>
          <p:nvPr/>
        </p:nvSpPr>
        <p:spPr>
          <a:xfrm>
            <a:off x="1394342" y="2575321"/>
            <a:ext cx="154484" cy="0"/>
          </a:xfrm>
          <a:custGeom>
            <a:avLst/>
            <a:gdLst/>
            <a:ahLst/>
            <a:cxnLst/>
            <a:rect l="l" t="t" r="r" b="b"/>
            <a:pathLst>
              <a:path w="219710">
                <a:moveTo>
                  <a:pt x="0" y="0"/>
                </a:moveTo>
                <a:lnTo>
                  <a:pt x="21943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0" name="object 2700"/>
          <p:cNvSpPr/>
          <p:nvPr/>
        </p:nvSpPr>
        <p:spPr>
          <a:xfrm>
            <a:off x="1394390" y="2573983"/>
            <a:ext cx="38843" cy="0"/>
          </a:xfrm>
          <a:custGeom>
            <a:avLst/>
            <a:gdLst/>
            <a:ahLst/>
            <a:cxnLst/>
            <a:rect l="l" t="t" r="r" b="b"/>
            <a:pathLst>
              <a:path w="55244">
                <a:moveTo>
                  <a:pt x="0" y="0"/>
                </a:moveTo>
                <a:lnTo>
                  <a:pt x="5486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1" name="object 2701"/>
          <p:cNvSpPr/>
          <p:nvPr/>
        </p:nvSpPr>
        <p:spPr>
          <a:xfrm>
            <a:off x="1558279" y="2575768"/>
            <a:ext cx="1755130" cy="0"/>
          </a:xfrm>
          <a:custGeom>
            <a:avLst/>
            <a:gdLst/>
            <a:ahLst/>
            <a:cxnLst/>
            <a:rect l="l" t="t" r="r" b="b"/>
            <a:pathLst>
              <a:path w="2496185">
                <a:moveTo>
                  <a:pt x="0" y="0"/>
                </a:moveTo>
                <a:lnTo>
                  <a:pt x="249608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2" name="object 2702"/>
          <p:cNvSpPr/>
          <p:nvPr/>
        </p:nvSpPr>
        <p:spPr>
          <a:xfrm>
            <a:off x="1558277" y="2574875"/>
            <a:ext cx="492026" cy="0"/>
          </a:xfrm>
          <a:custGeom>
            <a:avLst/>
            <a:gdLst/>
            <a:ahLst/>
            <a:cxnLst/>
            <a:rect l="l" t="t" r="r" b="b"/>
            <a:pathLst>
              <a:path w="699769">
                <a:moveTo>
                  <a:pt x="0" y="0"/>
                </a:moveTo>
                <a:lnTo>
                  <a:pt x="69944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3" name="object 2703"/>
          <p:cNvSpPr/>
          <p:nvPr/>
        </p:nvSpPr>
        <p:spPr>
          <a:xfrm>
            <a:off x="1558315" y="2573983"/>
            <a:ext cx="9823" cy="0"/>
          </a:xfrm>
          <a:custGeom>
            <a:avLst/>
            <a:gdLst/>
            <a:ahLst/>
            <a:cxnLst/>
            <a:rect l="l" t="t" r="r" b="b"/>
            <a:pathLst>
              <a:path w="13969">
                <a:moveTo>
                  <a:pt x="0" y="0"/>
                </a:moveTo>
                <a:lnTo>
                  <a:pt x="1371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4" name="object 2704"/>
          <p:cNvSpPr/>
          <p:nvPr/>
        </p:nvSpPr>
        <p:spPr>
          <a:xfrm>
            <a:off x="3322988" y="2575768"/>
            <a:ext cx="200918" cy="0"/>
          </a:xfrm>
          <a:custGeom>
            <a:avLst/>
            <a:gdLst/>
            <a:ahLst/>
            <a:cxnLst/>
            <a:rect l="l" t="t" r="r" b="b"/>
            <a:pathLst>
              <a:path w="285750">
                <a:moveTo>
                  <a:pt x="0" y="0"/>
                </a:moveTo>
                <a:lnTo>
                  <a:pt x="2853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5" name="object 2705"/>
          <p:cNvSpPr/>
          <p:nvPr/>
        </p:nvSpPr>
        <p:spPr>
          <a:xfrm>
            <a:off x="3322988" y="2574875"/>
            <a:ext cx="200918" cy="0"/>
          </a:xfrm>
          <a:custGeom>
            <a:avLst/>
            <a:gdLst/>
            <a:ahLst/>
            <a:cxnLst/>
            <a:rect l="l" t="t" r="r" b="b"/>
            <a:pathLst>
              <a:path w="285750">
                <a:moveTo>
                  <a:pt x="0" y="0"/>
                </a:moveTo>
                <a:lnTo>
                  <a:pt x="2853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6" name="object 2706"/>
          <p:cNvSpPr/>
          <p:nvPr/>
        </p:nvSpPr>
        <p:spPr>
          <a:xfrm>
            <a:off x="3322990" y="2573983"/>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7" name="object 2707"/>
          <p:cNvSpPr/>
          <p:nvPr/>
        </p:nvSpPr>
        <p:spPr>
          <a:xfrm>
            <a:off x="2059727" y="2574875"/>
            <a:ext cx="791170" cy="0"/>
          </a:xfrm>
          <a:custGeom>
            <a:avLst/>
            <a:gdLst/>
            <a:ahLst/>
            <a:cxnLst/>
            <a:rect l="l" t="t" r="r" b="b"/>
            <a:pathLst>
              <a:path w="1125220">
                <a:moveTo>
                  <a:pt x="0" y="0"/>
                </a:moveTo>
                <a:lnTo>
                  <a:pt x="112461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8" name="object 2708"/>
          <p:cNvSpPr/>
          <p:nvPr/>
        </p:nvSpPr>
        <p:spPr>
          <a:xfrm>
            <a:off x="2059774" y="2573983"/>
            <a:ext cx="299145" cy="0"/>
          </a:xfrm>
          <a:custGeom>
            <a:avLst/>
            <a:gdLst/>
            <a:ahLst/>
            <a:cxnLst/>
            <a:rect l="l" t="t" r="r" b="b"/>
            <a:pathLst>
              <a:path w="425450">
                <a:moveTo>
                  <a:pt x="0" y="0"/>
                </a:moveTo>
                <a:lnTo>
                  <a:pt x="42515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09" name="object 2709"/>
          <p:cNvSpPr/>
          <p:nvPr/>
        </p:nvSpPr>
        <p:spPr>
          <a:xfrm>
            <a:off x="2860113" y="2574875"/>
            <a:ext cx="453628" cy="0"/>
          </a:xfrm>
          <a:custGeom>
            <a:avLst/>
            <a:gdLst/>
            <a:ahLst/>
            <a:cxnLst/>
            <a:rect l="l" t="t" r="r" b="b"/>
            <a:pathLst>
              <a:path w="645160">
                <a:moveTo>
                  <a:pt x="0" y="0"/>
                </a:moveTo>
                <a:lnTo>
                  <a:pt x="64459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0" name="object 2710"/>
          <p:cNvSpPr/>
          <p:nvPr/>
        </p:nvSpPr>
        <p:spPr>
          <a:xfrm>
            <a:off x="3284415" y="2573983"/>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1" name="object 2711"/>
          <p:cNvSpPr/>
          <p:nvPr/>
        </p:nvSpPr>
        <p:spPr>
          <a:xfrm>
            <a:off x="1230407" y="2574324"/>
            <a:ext cx="154484" cy="0"/>
          </a:xfrm>
          <a:custGeom>
            <a:avLst/>
            <a:gdLst/>
            <a:ahLst/>
            <a:cxnLst/>
            <a:rect l="l" t="t" r="r" b="b"/>
            <a:pathLst>
              <a:path w="219710">
                <a:moveTo>
                  <a:pt x="0" y="0"/>
                </a:moveTo>
                <a:lnTo>
                  <a:pt x="21943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2" name="object 2712"/>
          <p:cNvSpPr/>
          <p:nvPr/>
        </p:nvSpPr>
        <p:spPr>
          <a:xfrm>
            <a:off x="1442567" y="2574324"/>
            <a:ext cx="106263" cy="0"/>
          </a:xfrm>
          <a:custGeom>
            <a:avLst/>
            <a:gdLst/>
            <a:ahLst/>
            <a:cxnLst/>
            <a:rect l="l" t="t" r="r" b="b"/>
            <a:pathLst>
              <a:path w="151130">
                <a:moveTo>
                  <a:pt x="0" y="0"/>
                </a:moveTo>
                <a:lnTo>
                  <a:pt x="15086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3" name="object 2713"/>
          <p:cNvSpPr/>
          <p:nvPr/>
        </p:nvSpPr>
        <p:spPr>
          <a:xfrm>
            <a:off x="1577597" y="2574324"/>
            <a:ext cx="9823" cy="0"/>
          </a:xfrm>
          <a:custGeom>
            <a:avLst/>
            <a:gdLst/>
            <a:ahLst/>
            <a:cxnLst/>
            <a:rect l="l" t="t" r="r" b="b"/>
            <a:pathLst>
              <a:path w="13969">
                <a:moveTo>
                  <a:pt x="0" y="0"/>
                </a:moveTo>
                <a:lnTo>
                  <a:pt x="1371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4" name="object 2714"/>
          <p:cNvSpPr/>
          <p:nvPr/>
        </p:nvSpPr>
        <p:spPr>
          <a:xfrm>
            <a:off x="1596892" y="2574324"/>
            <a:ext cx="58043" cy="0"/>
          </a:xfrm>
          <a:custGeom>
            <a:avLst/>
            <a:gdLst/>
            <a:ahLst/>
            <a:cxnLst/>
            <a:rect l="l" t="t" r="r" b="b"/>
            <a:pathLst>
              <a:path w="82550">
                <a:moveTo>
                  <a:pt x="0" y="0"/>
                </a:moveTo>
                <a:lnTo>
                  <a:pt x="8228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5" name="object 2715"/>
          <p:cNvSpPr/>
          <p:nvPr/>
        </p:nvSpPr>
        <p:spPr>
          <a:xfrm>
            <a:off x="1664373" y="2574324"/>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6" name="object 2716"/>
          <p:cNvSpPr/>
          <p:nvPr/>
        </p:nvSpPr>
        <p:spPr>
          <a:xfrm>
            <a:off x="1693281" y="2574324"/>
            <a:ext cx="48220" cy="0"/>
          </a:xfrm>
          <a:custGeom>
            <a:avLst/>
            <a:gdLst/>
            <a:ahLst/>
            <a:cxnLst/>
            <a:rect l="l" t="t" r="r" b="b"/>
            <a:pathLst>
              <a:path w="68580">
                <a:moveTo>
                  <a:pt x="0" y="0"/>
                </a:moveTo>
                <a:lnTo>
                  <a:pt x="6856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7" name="object 2717"/>
          <p:cNvSpPr/>
          <p:nvPr/>
        </p:nvSpPr>
        <p:spPr>
          <a:xfrm>
            <a:off x="1751171" y="2574324"/>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8" name="object 2718"/>
          <p:cNvSpPr/>
          <p:nvPr/>
        </p:nvSpPr>
        <p:spPr>
          <a:xfrm>
            <a:off x="1770466" y="2574324"/>
            <a:ext cx="38843" cy="0"/>
          </a:xfrm>
          <a:custGeom>
            <a:avLst/>
            <a:gdLst/>
            <a:ahLst/>
            <a:cxnLst/>
            <a:rect l="l" t="t" r="r" b="b"/>
            <a:pathLst>
              <a:path w="55244">
                <a:moveTo>
                  <a:pt x="0" y="0"/>
                </a:moveTo>
                <a:lnTo>
                  <a:pt x="5484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19" name="object 2719"/>
          <p:cNvSpPr/>
          <p:nvPr/>
        </p:nvSpPr>
        <p:spPr>
          <a:xfrm>
            <a:off x="1818666" y="2574324"/>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0" name="object 2720"/>
          <p:cNvSpPr/>
          <p:nvPr/>
        </p:nvSpPr>
        <p:spPr>
          <a:xfrm>
            <a:off x="1886150" y="2574324"/>
            <a:ext cx="125462" cy="0"/>
          </a:xfrm>
          <a:custGeom>
            <a:avLst/>
            <a:gdLst/>
            <a:ahLst/>
            <a:cxnLst/>
            <a:rect l="l" t="t" r="r" b="b"/>
            <a:pathLst>
              <a:path w="178435">
                <a:moveTo>
                  <a:pt x="0" y="0"/>
                </a:moveTo>
                <a:lnTo>
                  <a:pt x="17829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1" name="object 2721"/>
          <p:cNvSpPr/>
          <p:nvPr/>
        </p:nvSpPr>
        <p:spPr>
          <a:xfrm>
            <a:off x="2021156" y="2574324"/>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2" name="object 2722"/>
          <p:cNvSpPr/>
          <p:nvPr/>
        </p:nvSpPr>
        <p:spPr>
          <a:xfrm>
            <a:off x="2368307" y="2574324"/>
            <a:ext cx="164306" cy="0"/>
          </a:xfrm>
          <a:custGeom>
            <a:avLst/>
            <a:gdLst/>
            <a:ahLst/>
            <a:cxnLst/>
            <a:rect l="l" t="t" r="r" b="b"/>
            <a:pathLst>
              <a:path w="233679">
                <a:moveTo>
                  <a:pt x="0" y="0"/>
                </a:moveTo>
                <a:lnTo>
                  <a:pt x="23315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3" name="object 2723"/>
          <p:cNvSpPr/>
          <p:nvPr/>
        </p:nvSpPr>
        <p:spPr>
          <a:xfrm>
            <a:off x="2541881" y="2574324"/>
            <a:ext cx="48220" cy="0"/>
          </a:xfrm>
          <a:custGeom>
            <a:avLst/>
            <a:gdLst/>
            <a:ahLst/>
            <a:cxnLst/>
            <a:rect l="l" t="t" r="r" b="b"/>
            <a:pathLst>
              <a:path w="68579">
                <a:moveTo>
                  <a:pt x="0" y="0"/>
                </a:moveTo>
                <a:lnTo>
                  <a:pt x="6858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4" name="object 2724"/>
          <p:cNvSpPr/>
          <p:nvPr/>
        </p:nvSpPr>
        <p:spPr>
          <a:xfrm>
            <a:off x="2599740" y="2574324"/>
            <a:ext cx="77242" cy="0"/>
          </a:xfrm>
          <a:custGeom>
            <a:avLst/>
            <a:gdLst/>
            <a:ahLst/>
            <a:cxnLst/>
            <a:rect l="l" t="t" r="r" b="b"/>
            <a:pathLst>
              <a:path w="109854">
                <a:moveTo>
                  <a:pt x="0" y="0"/>
                </a:moveTo>
                <a:lnTo>
                  <a:pt x="10972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5" name="object 2725"/>
          <p:cNvSpPr/>
          <p:nvPr/>
        </p:nvSpPr>
        <p:spPr>
          <a:xfrm>
            <a:off x="2686568" y="2574324"/>
            <a:ext cx="144661" cy="0"/>
          </a:xfrm>
          <a:custGeom>
            <a:avLst/>
            <a:gdLst/>
            <a:ahLst/>
            <a:cxnLst/>
            <a:rect l="l" t="t" r="r" b="b"/>
            <a:pathLst>
              <a:path w="205739">
                <a:moveTo>
                  <a:pt x="0" y="0"/>
                </a:moveTo>
                <a:lnTo>
                  <a:pt x="20571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6" name="object 2726"/>
          <p:cNvSpPr/>
          <p:nvPr/>
        </p:nvSpPr>
        <p:spPr>
          <a:xfrm>
            <a:off x="2840856" y="2574324"/>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7" name="object 2727"/>
          <p:cNvSpPr/>
          <p:nvPr/>
        </p:nvSpPr>
        <p:spPr>
          <a:xfrm>
            <a:off x="2879394" y="2574324"/>
            <a:ext cx="154484" cy="0"/>
          </a:xfrm>
          <a:custGeom>
            <a:avLst/>
            <a:gdLst/>
            <a:ahLst/>
            <a:cxnLst/>
            <a:rect l="l" t="t" r="r" b="b"/>
            <a:pathLst>
              <a:path w="219710">
                <a:moveTo>
                  <a:pt x="0" y="0"/>
                </a:moveTo>
                <a:lnTo>
                  <a:pt x="21943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8" name="object 2728"/>
          <p:cNvSpPr/>
          <p:nvPr/>
        </p:nvSpPr>
        <p:spPr>
          <a:xfrm>
            <a:off x="3043347" y="2574324"/>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29" name="object 2729"/>
          <p:cNvSpPr/>
          <p:nvPr/>
        </p:nvSpPr>
        <p:spPr>
          <a:xfrm>
            <a:off x="3072262" y="2574324"/>
            <a:ext cx="67866" cy="0"/>
          </a:xfrm>
          <a:custGeom>
            <a:avLst/>
            <a:gdLst/>
            <a:ahLst/>
            <a:cxnLst/>
            <a:rect l="l" t="t" r="r" b="b"/>
            <a:pathLst>
              <a:path w="96520">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0" name="object 2730"/>
          <p:cNvSpPr/>
          <p:nvPr/>
        </p:nvSpPr>
        <p:spPr>
          <a:xfrm>
            <a:off x="3149418" y="2574324"/>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1" name="object 2731"/>
          <p:cNvSpPr/>
          <p:nvPr/>
        </p:nvSpPr>
        <p:spPr>
          <a:xfrm>
            <a:off x="3187980" y="2574324"/>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2" name="object 2732"/>
          <p:cNvSpPr/>
          <p:nvPr/>
        </p:nvSpPr>
        <p:spPr>
          <a:xfrm>
            <a:off x="3216935" y="2574324"/>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3" name="object 2733"/>
          <p:cNvSpPr/>
          <p:nvPr/>
        </p:nvSpPr>
        <p:spPr>
          <a:xfrm>
            <a:off x="3351921" y="2574324"/>
            <a:ext cx="67866" cy="0"/>
          </a:xfrm>
          <a:custGeom>
            <a:avLst/>
            <a:gdLst/>
            <a:ahLst/>
            <a:cxnLst/>
            <a:rect l="l" t="t" r="r" b="b"/>
            <a:pathLst>
              <a:path w="96520">
                <a:moveTo>
                  <a:pt x="0" y="0"/>
                </a:moveTo>
                <a:lnTo>
                  <a:pt x="9600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4" name="object 2734"/>
          <p:cNvSpPr/>
          <p:nvPr/>
        </p:nvSpPr>
        <p:spPr>
          <a:xfrm>
            <a:off x="3438709" y="2574324"/>
            <a:ext cx="85279" cy="0"/>
          </a:xfrm>
          <a:custGeom>
            <a:avLst/>
            <a:gdLst/>
            <a:ahLst/>
            <a:cxnLst/>
            <a:rect l="l" t="t" r="r" b="b"/>
            <a:pathLst>
              <a:path w="121285">
                <a:moveTo>
                  <a:pt x="0" y="0"/>
                </a:moveTo>
                <a:lnTo>
                  <a:pt x="12079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2735" name="object 2735"/>
          <p:cNvSpPr/>
          <p:nvPr/>
        </p:nvSpPr>
        <p:spPr>
          <a:xfrm>
            <a:off x="1085794" y="3332647"/>
            <a:ext cx="4822031" cy="9823"/>
          </a:xfrm>
          <a:custGeom>
            <a:avLst/>
            <a:gdLst/>
            <a:ahLst/>
            <a:cxnLst/>
            <a:rect l="l" t="t" r="r" b="b"/>
            <a:pathLst>
              <a:path w="6858000" h="13970">
                <a:moveTo>
                  <a:pt x="0" y="13568"/>
                </a:moveTo>
                <a:lnTo>
                  <a:pt x="6857390" y="13568"/>
                </a:lnTo>
                <a:lnTo>
                  <a:pt x="6857390"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36" name="object 2736"/>
          <p:cNvSpPr/>
          <p:nvPr/>
        </p:nvSpPr>
        <p:spPr>
          <a:xfrm>
            <a:off x="1085759" y="1209526"/>
            <a:ext cx="0" cy="2127945"/>
          </a:xfrm>
          <a:custGeom>
            <a:avLst/>
            <a:gdLst/>
            <a:ahLst/>
            <a:cxnLst/>
            <a:rect l="l" t="t" r="r" b="b"/>
            <a:pathLst>
              <a:path h="3026410">
                <a:moveTo>
                  <a:pt x="0" y="0"/>
                </a:moveTo>
                <a:lnTo>
                  <a:pt x="0" y="3026309"/>
                </a:lnTo>
              </a:path>
            </a:pathLst>
          </a:custGeom>
          <a:ln w="13540">
            <a:solidFill>
              <a:srgbClr val="000000"/>
            </a:solidFill>
          </a:ln>
        </p:spPr>
        <p:txBody>
          <a:bodyPr wrap="square" lIns="0" tIns="0" rIns="0" bIns="0" rtlCol="0"/>
          <a:lstStyle/>
          <a:p>
            <a:pPr defTabSz="641482"/>
            <a:endParaRPr smtClean="0">
              <a:solidFill>
                <a:prstClr val="black"/>
              </a:solidFill>
            </a:endParaRPr>
          </a:p>
        </p:txBody>
      </p:sp>
      <p:sp>
        <p:nvSpPr>
          <p:cNvPr id="2737" name="object 2737"/>
          <p:cNvSpPr/>
          <p:nvPr/>
        </p:nvSpPr>
        <p:spPr>
          <a:xfrm>
            <a:off x="2050076" y="3283277"/>
            <a:ext cx="0" cy="54471"/>
          </a:xfrm>
          <a:custGeom>
            <a:avLst/>
            <a:gdLst/>
            <a:ahLst/>
            <a:cxnLst/>
            <a:rect l="l" t="t" r="r" b="b"/>
            <a:pathLst>
              <a:path h="77470">
                <a:moveTo>
                  <a:pt x="0" y="0"/>
                </a:moveTo>
                <a:lnTo>
                  <a:pt x="0" y="76999"/>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38" name="object 2738"/>
          <p:cNvSpPr/>
          <p:nvPr/>
        </p:nvSpPr>
        <p:spPr>
          <a:xfrm>
            <a:off x="3014404" y="3283277"/>
            <a:ext cx="0" cy="54471"/>
          </a:xfrm>
          <a:custGeom>
            <a:avLst/>
            <a:gdLst/>
            <a:ahLst/>
            <a:cxnLst/>
            <a:rect l="l" t="t" r="r" b="b"/>
            <a:pathLst>
              <a:path h="77470">
                <a:moveTo>
                  <a:pt x="0" y="0"/>
                </a:moveTo>
                <a:lnTo>
                  <a:pt x="0" y="76999"/>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39" name="object 2739"/>
          <p:cNvSpPr/>
          <p:nvPr/>
        </p:nvSpPr>
        <p:spPr>
          <a:xfrm>
            <a:off x="3978719" y="3283277"/>
            <a:ext cx="0" cy="54471"/>
          </a:xfrm>
          <a:custGeom>
            <a:avLst/>
            <a:gdLst/>
            <a:ahLst/>
            <a:cxnLst/>
            <a:rect l="l" t="t" r="r" b="b"/>
            <a:pathLst>
              <a:path h="77470">
                <a:moveTo>
                  <a:pt x="0" y="0"/>
                </a:moveTo>
                <a:lnTo>
                  <a:pt x="0" y="76999"/>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40" name="object 2740"/>
          <p:cNvSpPr/>
          <p:nvPr/>
        </p:nvSpPr>
        <p:spPr>
          <a:xfrm>
            <a:off x="4943047" y="3283277"/>
            <a:ext cx="0" cy="54471"/>
          </a:xfrm>
          <a:custGeom>
            <a:avLst/>
            <a:gdLst/>
            <a:ahLst/>
            <a:cxnLst/>
            <a:rect l="l" t="t" r="r" b="b"/>
            <a:pathLst>
              <a:path h="77470">
                <a:moveTo>
                  <a:pt x="0" y="0"/>
                </a:moveTo>
                <a:lnTo>
                  <a:pt x="0" y="76999"/>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41" name="object 2741"/>
          <p:cNvSpPr/>
          <p:nvPr/>
        </p:nvSpPr>
        <p:spPr>
          <a:xfrm>
            <a:off x="5902632" y="3283277"/>
            <a:ext cx="9823" cy="54471"/>
          </a:xfrm>
          <a:custGeom>
            <a:avLst/>
            <a:gdLst/>
            <a:ahLst/>
            <a:cxnLst/>
            <a:rect l="l" t="t" r="r" b="b"/>
            <a:pathLst>
              <a:path w="13970" h="77470">
                <a:moveTo>
                  <a:pt x="0" y="76999"/>
                </a:moveTo>
                <a:lnTo>
                  <a:pt x="13540" y="76999"/>
                </a:lnTo>
                <a:lnTo>
                  <a:pt x="13540" y="0"/>
                </a:lnTo>
                <a:lnTo>
                  <a:pt x="0" y="0"/>
                </a:lnTo>
                <a:lnTo>
                  <a:pt x="0" y="76999"/>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42" name="object 2742"/>
          <p:cNvSpPr/>
          <p:nvPr/>
        </p:nvSpPr>
        <p:spPr>
          <a:xfrm>
            <a:off x="1085794" y="1209492"/>
            <a:ext cx="4822031" cy="0"/>
          </a:xfrm>
          <a:custGeom>
            <a:avLst/>
            <a:gdLst/>
            <a:ahLst/>
            <a:cxnLst/>
            <a:rect l="l" t="t" r="r" b="b"/>
            <a:pathLst>
              <a:path w="6858000">
                <a:moveTo>
                  <a:pt x="0" y="0"/>
                </a:moveTo>
                <a:lnTo>
                  <a:pt x="685739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3" name="object 2743"/>
          <p:cNvSpPr/>
          <p:nvPr/>
        </p:nvSpPr>
        <p:spPr>
          <a:xfrm>
            <a:off x="5907362" y="1209543"/>
            <a:ext cx="0" cy="54471"/>
          </a:xfrm>
          <a:custGeom>
            <a:avLst/>
            <a:gdLst/>
            <a:ahLst/>
            <a:cxnLst/>
            <a:rect l="l" t="t" r="r" b="b"/>
            <a:pathLst>
              <a:path h="77469">
                <a:moveTo>
                  <a:pt x="0" y="76997"/>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44" name="object 2744"/>
          <p:cNvSpPr/>
          <p:nvPr/>
        </p:nvSpPr>
        <p:spPr>
          <a:xfrm>
            <a:off x="1085778" y="3337367"/>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5" name="object 2745"/>
          <p:cNvSpPr/>
          <p:nvPr/>
        </p:nvSpPr>
        <p:spPr>
          <a:xfrm>
            <a:off x="1085805" y="3270813"/>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6" name="object 2746"/>
          <p:cNvSpPr/>
          <p:nvPr/>
        </p:nvSpPr>
        <p:spPr>
          <a:xfrm>
            <a:off x="1085805" y="3204261"/>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7" name="object 2747"/>
          <p:cNvSpPr/>
          <p:nvPr/>
        </p:nvSpPr>
        <p:spPr>
          <a:xfrm>
            <a:off x="1085805" y="313770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8" name="object 2748"/>
          <p:cNvSpPr/>
          <p:nvPr/>
        </p:nvSpPr>
        <p:spPr>
          <a:xfrm>
            <a:off x="1085805" y="3071155"/>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49" name="object 2749"/>
          <p:cNvSpPr/>
          <p:nvPr/>
        </p:nvSpPr>
        <p:spPr>
          <a:xfrm>
            <a:off x="1085778" y="3004604"/>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0" name="object 2750"/>
          <p:cNvSpPr/>
          <p:nvPr/>
        </p:nvSpPr>
        <p:spPr>
          <a:xfrm>
            <a:off x="1085805" y="2938051"/>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1" name="object 2751"/>
          <p:cNvSpPr/>
          <p:nvPr/>
        </p:nvSpPr>
        <p:spPr>
          <a:xfrm>
            <a:off x="1085805" y="287149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2" name="object 2752"/>
          <p:cNvSpPr/>
          <p:nvPr/>
        </p:nvSpPr>
        <p:spPr>
          <a:xfrm>
            <a:off x="1085805" y="2804947"/>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3" name="object 2753"/>
          <p:cNvSpPr/>
          <p:nvPr/>
        </p:nvSpPr>
        <p:spPr>
          <a:xfrm>
            <a:off x="1085805" y="2738395"/>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4" name="object 2754"/>
          <p:cNvSpPr/>
          <p:nvPr/>
        </p:nvSpPr>
        <p:spPr>
          <a:xfrm>
            <a:off x="1085778" y="2671843"/>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5" name="object 2755"/>
          <p:cNvSpPr/>
          <p:nvPr/>
        </p:nvSpPr>
        <p:spPr>
          <a:xfrm>
            <a:off x="1085805" y="260528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6" name="object 2756"/>
          <p:cNvSpPr/>
          <p:nvPr/>
        </p:nvSpPr>
        <p:spPr>
          <a:xfrm>
            <a:off x="1085805" y="253873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7" name="object 2757"/>
          <p:cNvSpPr/>
          <p:nvPr/>
        </p:nvSpPr>
        <p:spPr>
          <a:xfrm>
            <a:off x="1085805" y="247218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8" name="object 2758"/>
          <p:cNvSpPr/>
          <p:nvPr/>
        </p:nvSpPr>
        <p:spPr>
          <a:xfrm>
            <a:off x="1085805" y="2405635"/>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59" name="object 2759"/>
          <p:cNvSpPr/>
          <p:nvPr/>
        </p:nvSpPr>
        <p:spPr>
          <a:xfrm>
            <a:off x="1085778" y="2339080"/>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0" name="object 2760"/>
          <p:cNvSpPr/>
          <p:nvPr/>
        </p:nvSpPr>
        <p:spPr>
          <a:xfrm>
            <a:off x="1085805" y="2272527"/>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1" name="object 2761"/>
          <p:cNvSpPr/>
          <p:nvPr/>
        </p:nvSpPr>
        <p:spPr>
          <a:xfrm>
            <a:off x="1085805" y="2205972"/>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2" name="object 2762"/>
          <p:cNvSpPr/>
          <p:nvPr/>
        </p:nvSpPr>
        <p:spPr>
          <a:xfrm>
            <a:off x="1085805" y="213941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3" name="object 2763"/>
          <p:cNvSpPr/>
          <p:nvPr/>
        </p:nvSpPr>
        <p:spPr>
          <a:xfrm>
            <a:off x="1085805" y="2072876"/>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4" name="object 2764"/>
          <p:cNvSpPr/>
          <p:nvPr/>
        </p:nvSpPr>
        <p:spPr>
          <a:xfrm>
            <a:off x="1085778" y="2006323"/>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5" name="object 2765"/>
          <p:cNvSpPr/>
          <p:nvPr/>
        </p:nvSpPr>
        <p:spPr>
          <a:xfrm>
            <a:off x="1085805" y="1939769"/>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6" name="object 2766"/>
          <p:cNvSpPr/>
          <p:nvPr/>
        </p:nvSpPr>
        <p:spPr>
          <a:xfrm>
            <a:off x="1085805" y="1873215"/>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67" name="object 2767"/>
          <p:cNvSpPr/>
          <p:nvPr/>
        </p:nvSpPr>
        <p:spPr>
          <a:xfrm>
            <a:off x="1085805" y="1801943"/>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68" name="object 2768"/>
          <p:cNvSpPr/>
          <p:nvPr/>
        </p:nvSpPr>
        <p:spPr>
          <a:xfrm>
            <a:off x="1085805" y="1735387"/>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69" name="object 2769"/>
          <p:cNvSpPr/>
          <p:nvPr/>
        </p:nvSpPr>
        <p:spPr>
          <a:xfrm>
            <a:off x="1085778" y="1673565"/>
            <a:ext cx="170557" cy="0"/>
          </a:xfrm>
          <a:custGeom>
            <a:avLst/>
            <a:gdLst/>
            <a:ahLst/>
            <a:cxnLst/>
            <a:rect l="l" t="t" r="r" b="b"/>
            <a:pathLst>
              <a:path w="242569">
                <a:moveTo>
                  <a:pt x="242567"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70" name="object 2770"/>
          <p:cNvSpPr/>
          <p:nvPr/>
        </p:nvSpPr>
        <p:spPr>
          <a:xfrm>
            <a:off x="1085805" y="1607011"/>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71" name="object 2771"/>
          <p:cNvSpPr/>
          <p:nvPr/>
        </p:nvSpPr>
        <p:spPr>
          <a:xfrm>
            <a:off x="1085805" y="1540456"/>
            <a:ext cx="85279" cy="0"/>
          </a:xfrm>
          <a:custGeom>
            <a:avLst/>
            <a:gdLst/>
            <a:ahLst/>
            <a:cxnLst/>
            <a:rect l="l" t="t" r="r" b="b"/>
            <a:pathLst>
              <a:path w="121285">
                <a:moveTo>
                  <a:pt x="121283" y="0"/>
                </a:moveTo>
                <a:lnTo>
                  <a:pt x="0"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72" name="object 2772"/>
          <p:cNvSpPr/>
          <p:nvPr/>
        </p:nvSpPr>
        <p:spPr>
          <a:xfrm>
            <a:off x="1085805" y="1469183"/>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73" name="object 2773"/>
          <p:cNvSpPr/>
          <p:nvPr/>
        </p:nvSpPr>
        <p:spPr>
          <a:xfrm>
            <a:off x="1085805" y="1402631"/>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74" name="object 2774"/>
          <p:cNvSpPr/>
          <p:nvPr/>
        </p:nvSpPr>
        <p:spPr>
          <a:xfrm>
            <a:off x="1085778" y="1336077"/>
            <a:ext cx="170557" cy="9823"/>
          </a:xfrm>
          <a:custGeom>
            <a:avLst/>
            <a:gdLst/>
            <a:ahLst/>
            <a:cxnLst/>
            <a:rect l="l" t="t" r="r" b="b"/>
            <a:pathLst>
              <a:path w="242569" h="13969">
                <a:moveTo>
                  <a:pt x="0" y="13568"/>
                </a:moveTo>
                <a:lnTo>
                  <a:pt x="242567" y="13568"/>
                </a:lnTo>
                <a:lnTo>
                  <a:pt x="242567"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75" name="object 2775"/>
          <p:cNvSpPr/>
          <p:nvPr/>
        </p:nvSpPr>
        <p:spPr>
          <a:xfrm>
            <a:off x="1085778" y="1336077"/>
            <a:ext cx="170557" cy="9823"/>
          </a:xfrm>
          <a:custGeom>
            <a:avLst/>
            <a:gdLst/>
            <a:ahLst/>
            <a:cxnLst/>
            <a:rect l="l" t="t" r="r" b="b"/>
            <a:pathLst>
              <a:path w="242569" h="13969">
                <a:moveTo>
                  <a:pt x="0" y="13568"/>
                </a:moveTo>
                <a:lnTo>
                  <a:pt x="242567" y="13568"/>
                </a:lnTo>
                <a:lnTo>
                  <a:pt x="242567"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76" name="object 2776"/>
          <p:cNvSpPr/>
          <p:nvPr/>
        </p:nvSpPr>
        <p:spPr>
          <a:xfrm>
            <a:off x="1085805" y="1269522"/>
            <a:ext cx="85279" cy="9823"/>
          </a:xfrm>
          <a:custGeom>
            <a:avLst/>
            <a:gdLst/>
            <a:ahLst/>
            <a:cxnLst/>
            <a:rect l="l" t="t" r="r" b="b"/>
            <a:pathLst>
              <a:path w="121285" h="13969">
                <a:moveTo>
                  <a:pt x="0" y="13568"/>
                </a:moveTo>
                <a:lnTo>
                  <a:pt x="121283" y="13568"/>
                </a:lnTo>
                <a:lnTo>
                  <a:pt x="12128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77" name="object 2777"/>
          <p:cNvSpPr/>
          <p:nvPr/>
        </p:nvSpPr>
        <p:spPr>
          <a:xfrm>
            <a:off x="5907362" y="1209516"/>
            <a:ext cx="0" cy="1247477"/>
          </a:xfrm>
          <a:custGeom>
            <a:avLst/>
            <a:gdLst/>
            <a:ahLst/>
            <a:cxnLst/>
            <a:rect l="l" t="t" r="r" b="b"/>
            <a:pathLst>
              <a:path h="1774189">
                <a:moveTo>
                  <a:pt x="0" y="0"/>
                </a:moveTo>
                <a:lnTo>
                  <a:pt x="0" y="1774183"/>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778" name="object 2778"/>
          <p:cNvSpPr/>
          <p:nvPr/>
        </p:nvSpPr>
        <p:spPr>
          <a:xfrm>
            <a:off x="5736826" y="3337367"/>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79" name="object 2779"/>
          <p:cNvSpPr/>
          <p:nvPr/>
        </p:nvSpPr>
        <p:spPr>
          <a:xfrm>
            <a:off x="5822096" y="3270813"/>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0" name="object 2780"/>
          <p:cNvSpPr/>
          <p:nvPr/>
        </p:nvSpPr>
        <p:spPr>
          <a:xfrm>
            <a:off x="5822096" y="2405635"/>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1" name="object 2781"/>
          <p:cNvSpPr/>
          <p:nvPr/>
        </p:nvSpPr>
        <p:spPr>
          <a:xfrm>
            <a:off x="5736826" y="2339080"/>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2" name="object 2782"/>
          <p:cNvSpPr/>
          <p:nvPr/>
        </p:nvSpPr>
        <p:spPr>
          <a:xfrm>
            <a:off x="5822096" y="2272527"/>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3" name="object 2783"/>
          <p:cNvSpPr/>
          <p:nvPr/>
        </p:nvSpPr>
        <p:spPr>
          <a:xfrm>
            <a:off x="5822096" y="2205972"/>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4" name="object 2784"/>
          <p:cNvSpPr/>
          <p:nvPr/>
        </p:nvSpPr>
        <p:spPr>
          <a:xfrm>
            <a:off x="5822096" y="2139419"/>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5" name="object 2785"/>
          <p:cNvSpPr/>
          <p:nvPr/>
        </p:nvSpPr>
        <p:spPr>
          <a:xfrm>
            <a:off x="5822096" y="2072876"/>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6" name="object 2786"/>
          <p:cNvSpPr/>
          <p:nvPr/>
        </p:nvSpPr>
        <p:spPr>
          <a:xfrm>
            <a:off x="5736826" y="2006323"/>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7" name="object 2787"/>
          <p:cNvSpPr/>
          <p:nvPr/>
        </p:nvSpPr>
        <p:spPr>
          <a:xfrm>
            <a:off x="5822096" y="1939769"/>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8" name="object 2788"/>
          <p:cNvSpPr/>
          <p:nvPr/>
        </p:nvSpPr>
        <p:spPr>
          <a:xfrm>
            <a:off x="5822096" y="1873215"/>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89" name="object 2789"/>
          <p:cNvSpPr/>
          <p:nvPr/>
        </p:nvSpPr>
        <p:spPr>
          <a:xfrm>
            <a:off x="5822096" y="1806660"/>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90" name="object 2790"/>
          <p:cNvSpPr/>
          <p:nvPr/>
        </p:nvSpPr>
        <p:spPr>
          <a:xfrm>
            <a:off x="5822096" y="1740107"/>
            <a:ext cx="85279" cy="0"/>
          </a:xfrm>
          <a:custGeom>
            <a:avLst/>
            <a:gdLst/>
            <a:ahLst/>
            <a:cxnLst/>
            <a:rect l="l" t="t" r="r" b="b"/>
            <a:pathLst>
              <a:path w="121284">
                <a:moveTo>
                  <a:pt x="0" y="0"/>
                </a:moveTo>
                <a:lnTo>
                  <a:pt x="121281"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91" name="object 2791"/>
          <p:cNvSpPr/>
          <p:nvPr/>
        </p:nvSpPr>
        <p:spPr>
          <a:xfrm>
            <a:off x="5736826" y="1673565"/>
            <a:ext cx="170557" cy="0"/>
          </a:xfrm>
          <a:custGeom>
            <a:avLst/>
            <a:gdLst/>
            <a:ahLst/>
            <a:cxnLst/>
            <a:rect l="l" t="t" r="r" b="b"/>
            <a:pathLst>
              <a:path w="242570">
                <a:moveTo>
                  <a:pt x="0" y="0"/>
                </a:moveTo>
                <a:lnTo>
                  <a:pt x="242563" y="0"/>
                </a:lnTo>
              </a:path>
            </a:pathLst>
          </a:custGeom>
          <a:ln w="13568">
            <a:solidFill>
              <a:srgbClr val="000000"/>
            </a:solidFill>
          </a:ln>
        </p:spPr>
        <p:txBody>
          <a:bodyPr wrap="square" lIns="0" tIns="0" rIns="0" bIns="0" rtlCol="0"/>
          <a:lstStyle/>
          <a:p>
            <a:pPr defTabSz="641482"/>
            <a:endParaRPr smtClean="0">
              <a:solidFill>
                <a:prstClr val="black"/>
              </a:solidFill>
            </a:endParaRPr>
          </a:p>
        </p:txBody>
      </p:sp>
      <p:sp>
        <p:nvSpPr>
          <p:cNvPr id="2792" name="object 2792"/>
          <p:cNvSpPr/>
          <p:nvPr/>
        </p:nvSpPr>
        <p:spPr>
          <a:xfrm>
            <a:off x="5822096" y="1602291"/>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3" name="object 2793"/>
          <p:cNvSpPr/>
          <p:nvPr/>
        </p:nvSpPr>
        <p:spPr>
          <a:xfrm>
            <a:off x="5822096" y="1535739"/>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4" name="object 2794"/>
          <p:cNvSpPr/>
          <p:nvPr/>
        </p:nvSpPr>
        <p:spPr>
          <a:xfrm>
            <a:off x="5822096" y="1469183"/>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5" name="object 2795"/>
          <p:cNvSpPr/>
          <p:nvPr/>
        </p:nvSpPr>
        <p:spPr>
          <a:xfrm>
            <a:off x="5822096" y="1402631"/>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6" name="object 2796"/>
          <p:cNvSpPr/>
          <p:nvPr/>
        </p:nvSpPr>
        <p:spPr>
          <a:xfrm>
            <a:off x="5736826" y="1336077"/>
            <a:ext cx="170557" cy="9823"/>
          </a:xfrm>
          <a:custGeom>
            <a:avLst/>
            <a:gdLst/>
            <a:ahLst/>
            <a:cxnLst/>
            <a:rect l="l" t="t" r="r" b="b"/>
            <a:pathLst>
              <a:path w="242570" h="13969">
                <a:moveTo>
                  <a:pt x="0" y="13568"/>
                </a:moveTo>
                <a:lnTo>
                  <a:pt x="242563" y="13568"/>
                </a:lnTo>
                <a:lnTo>
                  <a:pt x="24256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7" name="object 2797"/>
          <p:cNvSpPr/>
          <p:nvPr/>
        </p:nvSpPr>
        <p:spPr>
          <a:xfrm>
            <a:off x="5736826" y="1336077"/>
            <a:ext cx="170557" cy="9823"/>
          </a:xfrm>
          <a:custGeom>
            <a:avLst/>
            <a:gdLst/>
            <a:ahLst/>
            <a:cxnLst/>
            <a:rect l="l" t="t" r="r" b="b"/>
            <a:pathLst>
              <a:path w="242570" h="13969">
                <a:moveTo>
                  <a:pt x="0" y="13568"/>
                </a:moveTo>
                <a:lnTo>
                  <a:pt x="242563" y="13568"/>
                </a:lnTo>
                <a:lnTo>
                  <a:pt x="242563"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8" name="object 2798"/>
          <p:cNvSpPr/>
          <p:nvPr/>
        </p:nvSpPr>
        <p:spPr>
          <a:xfrm>
            <a:off x="5822096" y="1269522"/>
            <a:ext cx="85279" cy="9823"/>
          </a:xfrm>
          <a:custGeom>
            <a:avLst/>
            <a:gdLst/>
            <a:ahLst/>
            <a:cxnLst/>
            <a:rect l="l" t="t" r="r" b="b"/>
            <a:pathLst>
              <a:path w="121284" h="13969">
                <a:moveTo>
                  <a:pt x="0" y="13568"/>
                </a:moveTo>
                <a:lnTo>
                  <a:pt x="121281" y="13568"/>
                </a:lnTo>
                <a:lnTo>
                  <a:pt x="121281" y="0"/>
                </a:lnTo>
                <a:lnTo>
                  <a:pt x="0" y="0"/>
                </a:lnTo>
                <a:lnTo>
                  <a:pt x="0" y="1356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799" name="object 2799"/>
          <p:cNvSpPr/>
          <p:nvPr/>
        </p:nvSpPr>
        <p:spPr>
          <a:xfrm>
            <a:off x="1085794" y="1804001"/>
            <a:ext cx="4822031" cy="0"/>
          </a:xfrm>
          <a:custGeom>
            <a:avLst/>
            <a:gdLst/>
            <a:ahLst/>
            <a:cxnLst/>
            <a:rect l="l" t="t" r="r" b="b"/>
            <a:pathLst>
              <a:path w="6858000">
                <a:moveTo>
                  <a:pt x="0" y="0"/>
                </a:moveTo>
                <a:lnTo>
                  <a:pt x="6857390" y="0"/>
                </a:lnTo>
              </a:path>
            </a:pathLst>
          </a:custGeom>
          <a:ln w="27137">
            <a:solidFill>
              <a:srgbClr val="FF0000"/>
            </a:solidFill>
          </a:ln>
        </p:spPr>
        <p:txBody>
          <a:bodyPr wrap="square" lIns="0" tIns="0" rIns="0" bIns="0" rtlCol="0"/>
          <a:lstStyle/>
          <a:p>
            <a:pPr defTabSz="641482"/>
            <a:endParaRPr smtClean="0">
              <a:solidFill>
                <a:prstClr val="black"/>
              </a:solidFill>
            </a:endParaRPr>
          </a:p>
        </p:txBody>
      </p:sp>
      <p:sp>
        <p:nvSpPr>
          <p:cNvPr id="2800" name="object 2800"/>
          <p:cNvSpPr/>
          <p:nvPr/>
        </p:nvSpPr>
        <p:spPr>
          <a:xfrm>
            <a:off x="6037359" y="1504088"/>
            <a:ext cx="271016" cy="117872"/>
          </a:xfrm>
          <a:custGeom>
            <a:avLst/>
            <a:gdLst/>
            <a:ahLst/>
            <a:cxnLst/>
            <a:rect l="l" t="t" r="r" b="b"/>
            <a:pathLst>
              <a:path w="385445" h="167639">
                <a:moveTo>
                  <a:pt x="0" y="167599"/>
                </a:moveTo>
                <a:lnTo>
                  <a:pt x="385075" y="167599"/>
                </a:lnTo>
                <a:lnTo>
                  <a:pt x="385075" y="0"/>
                </a:lnTo>
                <a:lnTo>
                  <a:pt x="0" y="0"/>
                </a:lnTo>
                <a:lnTo>
                  <a:pt x="0" y="167599"/>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01" name="object 2801"/>
          <p:cNvSpPr/>
          <p:nvPr/>
        </p:nvSpPr>
        <p:spPr>
          <a:xfrm>
            <a:off x="6037359" y="1672437"/>
            <a:ext cx="271016" cy="117872"/>
          </a:xfrm>
          <a:custGeom>
            <a:avLst/>
            <a:gdLst/>
            <a:ahLst/>
            <a:cxnLst/>
            <a:rect l="l" t="t" r="r" b="b"/>
            <a:pathLst>
              <a:path w="385445" h="167639">
                <a:moveTo>
                  <a:pt x="0" y="167599"/>
                </a:moveTo>
                <a:lnTo>
                  <a:pt x="385075" y="167599"/>
                </a:lnTo>
                <a:lnTo>
                  <a:pt x="385075" y="0"/>
                </a:lnTo>
                <a:lnTo>
                  <a:pt x="0" y="0"/>
                </a:lnTo>
                <a:lnTo>
                  <a:pt x="0" y="167599"/>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2802" name="object 2802"/>
          <p:cNvSpPr/>
          <p:nvPr/>
        </p:nvSpPr>
        <p:spPr>
          <a:xfrm>
            <a:off x="6037359" y="1840779"/>
            <a:ext cx="271016" cy="117872"/>
          </a:xfrm>
          <a:custGeom>
            <a:avLst/>
            <a:gdLst/>
            <a:ahLst/>
            <a:cxnLst/>
            <a:rect l="l" t="t" r="r" b="b"/>
            <a:pathLst>
              <a:path w="385445" h="167639">
                <a:moveTo>
                  <a:pt x="0" y="167600"/>
                </a:moveTo>
                <a:lnTo>
                  <a:pt x="385075" y="167600"/>
                </a:lnTo>
                <a:lnTo>
                  <a:pt x="385075" y="0"/>
                </a:lnTo>
                <a:lnTo>
                  <a:pt x="0" y="0"/>
                </a:lnTo>
                <a:lnTo>
                  <a:pt x="0" y="1676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2803" name="object 2803"/>
          <p:cNvSpPr/>
          <p:nvPr/>
        </p:nvSpPr>
        <p:spPr>
          <a:xfrm>
            <a:off x="6037359" y="2009123"/>
            <a:ext cx="271016" cy="117872"/>
          </a:xfrm>
          <a:custGeom>
            <a:avLst/>
            <a:gdLst/>
            <a:ahLst/>
            <a:cxnLst/>
            <a:rect l="l" t="t" r="r" b="b"/>
            <a:pathLst>
              <a:path w="385445" h="167639">
                <a:moveTo>
                  <a:pt x="0" y="167600"/>
                </a:moveTo>
                <a:lnTo>
                  <a:pt x="385075" y="167600"/>
                </a:lnTo>
                <a:lnTo>
                  <a:pt x="385075" y="0"/>
                </a:lnTo>
                <a:lnTo>
                  <a:pt x="0" y="0"/>
                </a:lnTo>
                <a:lnTo>
                  <a:pt x="0" y="167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2804" name="object 2804"/>
          <p:cNvSpPr/>
          <p:nvPr/>
        </p:nvSpPr>
        <p:spPr>
          <a:xfrm>
            <a:off x="6037359" y="2177465"/>
            <a:ext cx="271016" cy="117872"/>
          </a:xfrm>
          <a:custGeom>
            <a:avLst/>
            <a:gdLst/>
            <a:ahLst/>
            <a:cxnLst/>
            <a:rect l="l" t="t" r="r" b="b"/>
            <a:pathLst>
              <a:path w="385445" h="167639">
                <a:moveTo>
                  <a:pt x="0" y="167600"/>
                </a:moveTo>
                <a:lnTo>
                  <a:pt x="385075" y="167600"/>
                </a:lnTo>
                <a:lnTo>
                  <a:pt x="385075" y="0"/>
                </a:lnTo>
                <a:lnTo>
                  <a:pt x="0" y="0"/>
                </a:lnTo>
                <a:lnTo>
                  <a:pt x="0" y="1676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2805" name="object 2805"/>
          <p:cNvSpPr/>
          <p:nvPr/>
        </p:nvSpPr>
        <p:spPr>
          <a:xfrm>
            <a:off x="6037359" y="2345809"/>
            <a:ext cx="271016" cy="117872"/>
          </a:xfrm>
          <a:custGeom>
            <a:avLst/>
            <a:gdLst/>
            <a:ahLst/>
            <a:cxnLst/>
            <a:rect l="l" t="t" r="r" b="b"/>
            <a:pathLst>
              <a:path w="385445" h="167639">
                <a:moveTo>
                  <a:pt x="0" y="167600"/>
                </a:moveTo>
                <a:lnTo>
                  <a:pt x="385075" y="167600"/>
                </a:lnTo>
                <a:lnTo>
                  <a:pt x="385075" y="0"/>
                </a:lnTo>
                <a:lnTo>
                  <a:pt x="0" y="0"/>
                </a:lnTo>
                <a:lnTo>
                  <a:pt x="0" y="1676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2806" name="object 2806"/>
          <p:cNvSpPr txBox="1"/>
          <p:nvPr/>
        </p:nvSpPr>
        <p:spPr>
          <a:xfrm>
            <a:off x="6354213" y="1444117"/>
            <a:ext cx="1078260" cy="1770494"/>
          </a:xfrm>
          <a:prstGeom prst="rect">
            <a:avLst/>
          </a:prstGeom>
        </p:spPr>
        <p:txBody>
          <a:bodyPr vert="horz" wrap="square" lIns="0" tIns="2231" rIns="0" bIns="0" rtlCol="0">
            <a:spAutoFit/>
          </a:bodyPr>
          <a:lstStyle/>
          <a:p>
            <a:pPr marL="8920" marR="8031" defTabSz="641482">
              <a:lnSpc>
                <a:spcPct val="163600"/>
              </a:lnSpc>
              <a:spcBef>
                <a:spcPts val="18"/>
              </a:spcBef>
            </a:pPr>
            <a:r>
              <a:rPr sz="700" spc="7" dirty="0">
                <a:solidFill>
                  <a:prstClr val="black"/>
                </a:solidFill>
                <a:latin typeface="Arial"/>
                <a:cs typeface="Arial"/>
              </a:rPr>
              <a:t>Pending </a:t>
            </a:r>
            <a:r>
              <a:rPr sz="700" spc="4" dirty="0">
                <a:solidFill>
                  <a:prstClr val="black"/>
                </a:solidFill>
                <a:latin typeface="Arial"/>
                <a:cs typeface="Arial"/>
              </a:rPr>
              <a:t>(analysis)  </a:t>
            </a:r>
            <a:r>
              <a:rPr sz="700" spc="7" dirty="0">
                <a:solidFill>
                  <a:prstClr val="black"/>
                </a:solidFill>
                <a:latin typeface="Arial"/>
                <a:cs typeface="Arial"/>
              </a:rPr>
              <a:t>Pending </a:t>
            </a:r>
            <a:r>
              <a:rPr sz="700" spc="4" dirty="0">
                <a:solidFill>
                  <a:prstClr val="black"/>
                </a:solidFill>
                <a:latin typeface="Arial"/>
                <a:cs typeface="Arial"/>
              </a:rPr>
              <a:t>(production</a:t>
            </a:r>
            <a:r>
              <a:rPr sz="700" spc="-14" dirty="0">
                <a:solidFill>
                  <a:prstClr val="black"/>
                </a:solidFill>
                <a:latin typeface="Arial"/>
                <a:cs typeface="Arial"/>
              </a:rPr>
              <a:t> </a:t>
            </a:r>
            <a:r>
              <a:rPr sz="700" spc="4" dirty="0">
                <a:solidFill>
                  <a:prstClr val="black"/>
                </a:solidFill>
                <a:latin typeface="Arial"/>
                <a:cs typeface="Arial"/>
              </a:rPr>
              <a:t>single)</a:t>
            </a:r>
            <a:endParaRPr sz="700">
              <a:solidFill>
                <a:prstClr val="black"/>
              </a:solidFill>
              <a:latin typeface="Arial"/>
              <a:cs typeface="Arial"/>
            </a:endParaRPr>
          </a:p>
          <a:p>
            <a:pPr marL="8920" marR="3569" defTabSz="641482">
              <a:lnSpc>
                <a:spcPct val="165400"/>
              </a:lnSpc>
              <a:spcBef>
                <a:spcPts val="42"/>
              </a:spcBef>
            </a:pPr>
            <a:r>
              <a:rPr sz="700" spc="7" dirty="0">
                <a:solidFill>
                  <a:prstClr val="black"/>
                </a:solidFill>
                <a:latin typeface="Arial"/>
                <a:cs typeface="Arial"/>
              </a:rPr>
              <a:t>Pending </a:t>
            </a:r>
            <a:r>
              <a:rPr sz="700" spc="4" dirty="0">
                <a:solidFill>
                  <a:prstClr val="black"/>
                </a:solidFill>
                <a:latin typeface="Arial"/>
                <a:cs typeface="Arial"/>
              </a:rPr>
              <a:t>(production multi)  Running (analysis)  Running (production single)  Running (production multi)  </a:t>
            </a:r>
            <a:r>
              <a:rPr sz="700" spc="7" dirty="0">
                <a:solidFill>
                  <a:prstClr val="black"/>
                </a:solidFill>
                <a:latin typeface="Arial"/>
                <a:cs typeface="Arial"/>
              </a:rPr>
              <a:t>Max </a:t>
            </a:r>
            <a:r>
              <a:rPr sz="700" dirty="0">
                <a:solidFill>
                  <a:prstClr val="black"/>
                </a:solidFill>
                <a:latin typeface="Arial"/>
                <a:cs typeface="Arial"/>
              </a:rPr>
              <a:t>available</a:t>
            </a:r>
            <a:r>
              <a:rPr sz="700" spc="-25" dirty="0">
                <a:solidFill>
                  <a:prstClr val="black"/>
                </a:solidFill>
                <a:latin typeface="Arial"/>
                <a:cs typeface="Arial"/>
              </a:rPr>
              <a:t> </a:t>
            </a:r>
            <a:r>
              <a:rPr sz="700" spc="4" dirty="0">
                <a:solidFill>
                  <a:prstClr val="black"/>
                </a:solidFill>
                <a:latin typeface="Arial"/>
                <a:cs typeface="Arial"/>
              </a:rPr>
              <a:t>CPUs</a:t>
            </a:r>
            <a:endParaRPr sz="700">
              <a:solidFill>
                <a:prstClr val="black"/>
              </a:solidFill>
              <a:latin typeface="Arial"/>
              <a:cs typeface="Arial"/>
            </a:endParaRPr>
          </a:p>
          <a:p>
            <a:pPr marL="8920" defTabSz="641482">
              <a:spcBef>
                <a:spcPts val="510"/>
              </a:spcBef>
            </a:pPr>
            <a:r>
              <a:rPr sz="700" b="1" spc="7" dirty="0">
                <a:solidFill>
                  <a:prstClr val="black"/>
                </a:solidFill>
                <a:latin typeface="Arial"/>
                <a:cs typeface="Arial"/>
              </a:rPr>
              <a:t>CPU </a:t>
            </a:r>
            <a:r>
              <a:rPr sz="700" b="1" spc="4" dirty="0">
                <a:solidFill>
                  <a:prstClr val="black"/>
                </a:solidFill>
                <a:latin typeface="Arial"/>
                <a:cs typeface="Arial"/>
              </a:rPr>
              <a:t>utilization</a:t>
            </a:r>
            <a:r>
              <a:rPr sz="700" b="1" spc="-39" dirty="0">
                <a:solidFill>
                  <a:prstClr val="black"/>
                </a:solidFill>
                <a:latin typeface="Arial"/>
                <a:cs typeface="Arial"/>
              </a:rPr>
              <a:t> </a:t>
            </a:r>
            <a:r>
              <a:rPr sz="700" b="1" spc="4" dirty="0">
                <a:solidFill>
                  <a:prstClr val="black"/>
                </a:solidFill>
                <a:latin typeface="Arial"/>
                <a:cs typeface="Arial"/>
              </a:rPr>
              <a:t>0.928456</a:t>
            </a:r>
            <a:endParaRPr sz="700">
              <a:solidFill>
                <a:prstClr val="black"/>
              </a:solidFill>
              <a:latin typeface="Arial"/>
              <a:cs typeface="Arial"/>
            </a:endParaRPr>
          </a:p>
        </p:txBody>
      </p:sp>
      <p:sp>
        <p:nvSpPr>
          <p:cNvPr id="2807" name="object 2807"/>
          <p:cNvSpPr/>
          <p:nvPr/>
        </p:nvSpPr>
        <p:spPr>
          <a:xfrm>
            <a:off x="366168" y="3959115"/>
            <a:ext cx="7196435" cy="2684711"/>
          </a:xfrm>
          <a:custGeom>
            <a:avLst/>
            <a:gdLst/>
            <a:ahLst/>
            <a:cxnLst/>
            <a:rect l="l" t="t" r="r" b="b"/>
            <a:pathLst>
              <a:path w="10234930" h="3818254">
                <a:moveTo>
                  <a:pt x="0" y="3818101"/>
                </a:moveTo>
                <a:lnTo>
                  <a:pt x="10234920" y="3818101"/>
                </a:lnTo>
                <a:lnTo>
                  <a:pt x="10234920" y="0"/>
                </a:lnTo>
                <a:lnTo>
                  <a:pt x="0" y="0"/>
                </a:lnTo>
                <a:lnTo>
                  <a:pt x="0" y="3818101"/>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808" name="object 2808"/>
          <p:cNvSpPr/>
          <p:nvPr/>
        </p:nvSpPr>
        <p:spPr>
          <a:xfrm>
            <a:off x="1085794" y="4093355"/>
            <a:ext cx="4822031" cy="2121247"/>
          </a:xfrm>
          <a:custGeom>
            <a:avLst/>
            <a:gdLst/>
            <a:ahLst/>
            <a:cxnLst/>
            <a:rect l="l" t="t" r="r" b="b"/>
            <a:pathLst>
              <a:path w="6858000" h="3016884">
                <a:moveTo>
                  <a:pt x="0" y="3016289"/>
                </a:moveTo>
                <a:lnTo>
                  <a:pt x="6857388" y="3016289"/>
                </a:lnTo>
                <a:lnTo>
                  <a:pt x="6857388" y="0"/>
                </a:lnTo>
                <a:lnTo>
                  <a:pt x="0" y="0"/>
                </a:lnTo>
                <a:lnTo>
                  <a:pt x="0" y="3016289"/>
                </a:lnTo>
                <a:close/>
              </a:path>
            </a:pathLst>
          </a:custGeom>
          <a:ln w="13526">
            <a:solidFill>
              <a:srgbClr val="000000"/>
            </a:solidFill>
          </a:ln>
        </p:spPr>
        <p:txBody>
          <a:bodyPr wrap="square" lIns="0" tIns="0" rIns="0" bIns="0" rtlCol="0"/>
          <a:lstStyle/>
          <a:p>
            <a:pPr defTabSz="641482"/>
            <a:endParaRPr smtClean="0">
              <a:solidFill>
                <a:prstClr val="black"/>
              </a:solidFill>
            </a:endParaRPr>
          </a:p>
        </p:txBody>
      </p:sp>
      <p:sp>
        <p:nvSpPr>
          <p:cNvPr id="2809" name="object 2809"/>
          <p:cNvSpPr/>
          <p:nvPr/>
        </p:nvSpPr>
        <p:spPr>
          <a:xfrm>
            <a:off x="1085794" y="4093327"/>
            <a:ext cx="4822031" cy="1067544"/>
          </a:xfrm>
          <a:custGeom>
            <a:avLst/>
            <a:gdLst/>
            <a:ahLst/>
            <a:cxnLst/>
            <a:rect l="l" t="t" r="r" b="b"/>
            <a:pathLst>
              <a:path w="6858000" h="1518284">
                <a:moveTo>
                  <a:pt x="0" y="1517714"/>
                </a:moveTo>
                <a:lnTo>
                  <a:pt x="6857388" y="1517714"/>
                </a:lnTo>
                <a:lnTo>
                  <a:pt x="6857388" y="0"/>
                </a:lnTo>
                <a:lnTo>
                  <a:pt x="0" y="0"/>
                </a:lnTo>
                <a:lnTo>
                  <a:pt x="0" y="1517714"/>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2810" name="object 2810"/>
          <p:cNvSpPr/>
          <p:nvPr/>
        </p:nvSpPr>
        <p:spPr>
          <a:xfrm>
            <a:off x="1085794" y="4093355"/>
            <a:ext cx="4822031" cy="2121247"/>
          </a:xfrm>
          <a:custGeom>
            <a:avLst/>
            <a:gdLst/>
            <a:ahLst/>
            <a:cxnLst/>
            <a:rect l="l" t="t" r="r" b="b"/>
            <a:pathLst>
              <a:path w="6858000" h="3016884">
                <a:moveTo>
                  <a:pt x="0" y="3016289"/>
                </a:moveTo>
                <a:lnTo>
                  <a:pt x="6857388" y="3016289"/>
                </a:lnTo>
                <a:lnTo>
                  <a:pt x="6857388" y="0"/>
                </a:lnTo>
                <a:lnTo>
                  <a:pt x="0" y="0"/>
                </a:lnTo>
                <a:lnTo>
                  <a:pt x="0" y="3016289"/>
                </a:lnTo>
                <a:close/>
              </a:path>
            </a:pathLst>
          </a:custGeom>
          <a:ln w="13526">
            <a:solidFill>
              <a:srgbClr val="000000"/>
            </a:solidFill>
          </a:ln>
        </p:spPr>
        <p:txBody>
          <a:bodyPr wrap="square" lIns="0" tIns="0" rIns="0" bIns="0" rtlCol="0"/>
          <a:lstStyle/>
          <a:p>
            <a:pPr defTabSz="641482"/>
            <a:endParaRPr smtClean="0">
              <a:solidFill>
                <a:prstClr val="black"/>
              </a:solidFill>
            </a:endParaRPr>
          </a:p>
        </p:txBody>
      </p:sp>
      <p:sp>
        <p:nvSpPr>
          <p:cNvPr id="2811" name="object 2811"/>
          <p:cNvSpPr/>
          <p:nvPr/>
        </p:nvSpPr>
        <p:spPr>
          <a:xfrm>
            <a:off x="1085794" y="620944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12" name="object 2812"/>
          <p:cNvSpPr/>
          <p:nvPr/>
        </p:nvSpPr>
        <p:spPr>
          <a:xfrm>
            <a:off x="2050076" y="4093378"/>
            <a:ext cx="0" cy="978247"/>
          </a:xfrm>
          <a:custGeom>
            <a:avLst/>
            <a:gdLst/>
            <a:ahLst/>
            <a:cxnLst/>
            <a:rect l="l" t="t" r="r" b="b"/>
            <a:pathLst>
              <a:path h="1391284">
                <a:moveTo>
                  <a:pt x="0" y="0"/>
                </a:moveTo>
                <a:lnTo>
                  <a:pt x="0" y="1390712"/>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3" name="object 2813"/>
          <p:cNvSpPr/>
          <p:nvPr/>
        </p:nvSpPr>
        <p:spPr>
          <a:xfrm>
            <a:off x="3014404" y="4093331"/>
            <a:ext cx="0" cy="281732"/>
          </a:xfrm>
          <a:custGeom>
            <a:avLst/>
            <a:gdLst/>
            <a:ahLst/>
            <a:cxnLst/>
            <a:rect l="l" t="t" r="r" b="b"/>
            <a:pathLst>
              <a:path h="400685">
                <a:moveTo>
                  <a:pt x="0" y="0"/>
                </a:moveTo>
                <a:lnTo>
                  <a:pt x="0" y="400112"/>
                </a:lnTo>
              </a:path>
            </a:pathLst>
          </a:custGeom>
          <a:ln w="13540">
            <a:solidFill>
              <a:srgbClr val="000000"/>
            </a:solidFill>
            <a:prstDash val="dash"/>
          </a:ln>
        </p:spPr>
        <p:txBody>
          <a:bodyPr wrap="square" lIns="0" tIns="0" rIns="0" bIns="0" rtlCol="0"/>
          <a:lstStyle/>
          <a:p>
            <a:pPr defTabSz="641482"/>
            <a:endParaRPr smtClean="0">
              <a:solidFill>
                <a:prstClr val="black"/>
              </a:solidFill>
            </a:endParaRPr>
          </a:p>
        </p:txBody>
      </p:sp>
      <p:sp>
        <p:nvSpPr>
          <p:cNvPr id="2814" name="object 2814"/>
          <p:cNvSpPr/>
          <p:nvPr/>
        </p:nvSpPr>
        <p:spPr>
          <a:xfrm>
            <a:off x="3014404" y="4419354"/>
            <a:ext cx="0" cy="35719"/>
          </a:xfrm>
          <a:custGeom>
            <a:avLst/>
            <a:gdLst/>
            <a:ahLst/>
            <a:cxnLst/>
            <a:rect l="l" t="t" r="r" b="b"/>
            <a:pathLst>
              <a:path h="50800">
                <a:moveTo>
                  <a:pt x="0" y="0"/>
                </a:moveTo>
                <a:lnTo>
                  <a:pt x="0" y="508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5" name="object 2815"/>
          <p:cNvSpPr/>
          <p:nvPr/>
        </p:nvSpPr>
        <p:spPr>
          <a:xfrm>
            <a:off x="3014404" y="4928317"/>
            <a:ext cx="0" cy="142875"/>
          </a:xfrm>
          <a:custGeom>
            <a:avLst/>
            <a:gdLst/>
            <a:ahLst/>
            <a:cxnLst/>
            <a:rect l="l" t="t" r="r" b="b"/>
            <a:pathLst>
              <a:path h="203200">
                <a:moveTo>
                  <a:pt x="0" y="0"/>
                </a:moveTo>
                <a:lnTo>
                  <a:pt x="0" y="2032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6" name="object 2816"/>
          <p:cNvSpPr/>
          <p:nvPr/>
        </p:nvSpPr>
        <p:spPr>
          <a:xfrm>
            <a:off x="3978719" y="4093378"/>
            <a:ext cx="0" cy="594271"/>
          </a:xfrm>
          <a:custGeom>
            <a:avLst/>
            <a:gdLst/>
            <a:ahLst/>
            <a:cxnLst/>
            <a:rect l="l" t="t" r="r" b="b"/>
            <a:pathLst>
              <a:path h="845184">
                <a:moveTo>
                  <a:pt x="0" y="0"/>
                </a:moveTo>
                <a:lnTo>
                  <a:pt x="0" y="844612"/>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7" name="object 2817"/>
          <p:cNvSpPr/>
          <p:nvPr/>
        </p:nvSpPr>
        <p:spPr>
          <a:xfrm>
            <a:off x="3978719" y="4919369"/>
            <a:ext cx="0" cy="17859"/>
          </a:xfrm>
          <a:custGeom>
            <a:avLst/>
            <a:gdLst/>
            <a:ahLst/>
            <a:cxnLst/>
            <a:rect l="l" t="t" r="r" b="b"/>
            <a:pathLst>
              <a:path h="25400">
                <a:moveTo>
                  <a:pt x="0" y="0"/>
                </a:moveTo>
                <a:lnTo>
                  <a:pt x="0" y="25399"/>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8" name="object 2818"/>
          <p:cNvSpPr/>
          <p:nvPr/>
        </p:nvSpPr>
        <p:spPr>
          <a:xfrm>
            <a:off x="3978719" y="5026524"/>
            <a:ext cx="0" cy="44648"/>
          </a:xfrm>
          <a:custGeom>
            <a:avLst/>
            <a:gdLst/>
            <a:ahLst/>
            <a:cxnLst/>
            <a:rect l="l" t="t" r="r" b="b"/>
            <a:pathLst>
              <a:path h="63500">
                <a:moveTo>
                  <a:pt x="0" y="0"/>
                </a:moveTo>
                <a:lnTo>
                  <a:pt x="0" y="635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19" name="object 2819"/>
          <p:cNvSpPr/>
          <p:nvPr/>
        </p:nvSpPr>
        <p:spPr>
          <a:xfrm>
            <a:off x="4943047" y="4093358"/>
            <a:ext cx="0" cy="210295"/>
          </a:xfrm>
          <a:custGeom>
            <a:avLst/>
            <a:gdLst/>
            <a:ahLst/>
            <a:cxnLst/>
            <a:rect l="l" t="t" r="r" b="b"/>
            <a:pathLst>
              <a:path h="299085">
                <a:moveTo>
                  <a:pt x="0" y="0"/>
                </a:moveTo>
                <a:lnTo>
                  <a:pt x="0" y="298512"/>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20" name="object 2820"/>
          <p:cNvSpPr/>
          <p:nvPr/>
        </p:nvSpPr>
        <p:spPr>
          <a:xfrm>
            <a:off x="4943047" y="4356796"/>
            <a:ext cx="0" cy="44648"/>
          </a:xfrm>
          <a:custGeom>
            <a:avLst/>
            <a:gdLst/>
            <a:ahLst/>
            <a:cxnLst/>
            <a:rect l="l" t="t" r="r" b="b"/>
            <a:pathLst>
              <a:path h="63500">
                <a:moveTo>
                  <a:pt x="0" y="0"/>
                </a:moveTo>
                <a:lnTo>
                  <a:pt x="0" y="635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21" name="object 2821"/>
          <p:cNvSpPr/>
          <p:nvPr/>
        </p:nvSpPr>
        <p:spPr>
          <a:xfrm>
            <a:off x="4943047" y="4535393"/>
            <a:ext cx="0" cy="53579"/>
          </a:xfrm>
          <a:custGeom>
            <a:avLst/>
            <a:gdLst/>
            <a:ahLst/>
            <a:cxnLst/>
            <a:rect l="l" t="t" r="r" b="b"/>
            <a:pathLst>
              <a:path h="76200">
                <a:moveTo>
                  <a:pt x="0" y="0"/>
                </a:moveTo>
                <a:lnTo>
                  <a:pt x="0" y="762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22" name="object 2822"/>
          <p:cNvSpPr/>
          <p:nvPr/>
        </p:nvSpPr>
        <p:spPr>
          <a:xfrm>
            <a:off x="4943047" y="4642549"/>
            <a:ext cx="0" cy="17859"/>
          </a:xfrm>
          <a:custGeom>
            <a:avLst/>
            <a:gdLst/>
            <a:ahLst/>
            <a:cxnLst/>
            <a:rect l="l" t="t" r="r" b="b"/>
            <a:pathLst>
              <a:path h="25400">
                <a:moveTo>
                  <a:pt x="0" y="0"/>
                </a:moveTo>
                <a:lnTo>
                  <a:pt x="0" y="25400"/>
                </a:lnTo>
              </a:path>
            </a:pathLst>
          </a:custGeom>
          <a:ln w="13539">
            <a:solidFill>
              <a:srgbClr val="000000"/>
            </a:solidFill>
            <a:prstDash val="dash"/>
          </a:ln>
        </p:spPr>
        <p:txBody>
          <a:bodyPr wrap="square" lIns="0" tIns="0" rIns="0" bIns="0" rtlCol="0"/>
          <a:lstStyle/>
          <a:p>
            <a:pPr defTabSz="641482"/>
            <a:endParaRPr smtClean="0">
              <a:solidFill>
                <a:prstClr val="black"/>
              </a:solidFill>
            </a:endParaRPr>
          </a:p>
        </p:txBody>
      </p:sp>
      <p:sp>
        <p:nvSpPr>
          <p:cNvPr id="2823" name="object 2823"/>
          <p:cNvSpPr/>
          <p:nvPr/>
        </p:nvSpPr>
        <p:spPr>
          <a:xfrm>
            <a:off x="1085794" y="4088608"/>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24" name="object 2824"/>
          <p:cNvSpPr/>
          <p:nvPr/>
        </p:nvSpPr>
        <p:spPr>
          <a:xfrm>
            <a:off x="1085794" y="620944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25" name="object 2825"/>
          <p:cNvSpPr/>
          <p:nvPr/>
        </p:nvSpPr>
        <p:spPr>
          <a:xfrm>
            <a:off x="4779137" y="4838375"/>
            <a:ext cx="58043" cy="0"/>
          </a:xfrm>
          <a:custGeom>
            <a:avLst/>
            <a:gdLst/>
            <a:ahLst/>
            <a:cxnLst/>
            <a:rect l="l" t="t" r="r" b="b"/>
            <a:pathLst>
              <a:path w="82550">
                <a:moveTo>
                  <a:pt x="0" y="0"/>
                </a:moveTo>
                <a:lnTo>
                  <a:pt x="82287"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26" name="object 2826"/>
          <p:cNvSpPr/>
          <p:nvPr/>
        </p:nvSpPr>
        <p:spPr>
          <a:xfrm>
            <a:off x="4547677" y="4838375"/>
            <a:ext cx="173682" cy="0"/>
          </a:xfrm>
          <a:custGeom>
            <a:avLst/>
            <a:gdLst/>
            <a:ahLst/>
            <a:cxnLst/>
            <a:rect l="l" t="t" r="r" b="b"/>
            <a:pathLst>
              <a:path w="247015">
                <a:moveTo>
                  <a:pt x="0" y="0"/>
                </a:moveTo>
                <a:lnTo>
                  <a:pt x="246861"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27" name="object 2827"/>
          <p:cNvSpPr/>
          <p:nvPr/>
        </p:nvSpPr>
        <p:spPr>
          <a:xfrm>
            <a:off x="3371199" y="4838375"/>
            <a:ext cx="463004" cy="0"/>
          </a:xfrm>
          <a:custGeom>
            <a:avLst/>
            <a:gdLst/>
            <a:ahLst/>
            <a:cxnLst/>
            <a:rect l="l" t="t" r="r" b="b"/>
            <a:pathLst>
              <a:path w="658495">
                <a:moveTo>
                  <a:pt x="0" y="0"/>
                </a:moveTo>
                <a:lnTo>
                  <a:pt x="658312"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28" name="object 2828"/>
          <p:cNvSpPr/>
          <p:nvPr/>
        </p:nvSpPr>
        <p:spPr>
          <a:xfrm>
            <a:off x="1866892" y="4838375"/>
            <a:ext cx="1340793" cy="0"/>
          </a:xfrm>
          <a:custGeom>
            <a:avLst/>
            <a:gdLst/>
            <a:ahLst/>
            <a:cxnLst/>
            <a:rect l="l" t="t" r="r" b="b"/>
            <a:pathLst>
              <a:path w="1906904">
                <a:moveTo>
                  <a:pt x="0" y="0"/>
                </a:moveTo>
                <a:lnTo>
                  <a:pt x="1906370"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29" name="object 2829"/>
          <p:cNvSpPr/>
          <p:nvPr/>
        </p:nvSpPr>
        <p:spPr>
          <a:xfrm>
            <a:off x="1211126" y="4838375"/>
            <a:ext cx="588466" cy="0"/>
          </a:xfrm>
          <a:custGeom>
            <a:avLst/>
            <a:gdLst/>
            <a:ahLst/>
            <a:cxnLst/>
            <a:rect l="l" t="t" r="r" b="b"/>
            <a:pathLst>
              <a:path w="836930">
                <a:moveTo>
                  <a:pt x="0" y="0"/>
                </a:moveTo>
                <a:lnTo>
                  <a:pt x="836609"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0" name="object 2830"/>
          <p:cNvSpPr/>
          <p:nvPr/>
        </p:nvSpPr>
        <p:spPr>
          <a:xfrm>
            <a:off x="5753069" y="4489731"/>
            <a:ext cx="154484" cy="9823"/>
          </a:xfrm>
          <a:custGeom>
            <a:avLst/>
            <a:gdLst/>
            <a:ahLst/>
            <a:cxnLst/>
            <a:rect l="l" t="t" r="r" b="b"/>
            <a:pathLst>
              <a:path w="219709" h="13970">
                <a:moveTo>
                  <a:pt x="0" y="13523"/>
                </a:moveTo>
                <a:lnTo>
                  <a:pt x="219438" y="13523"/>
                </a:lnTo>
                <a:lnTo>
                  <a:pt x="219438"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31" name="object 2831"/>
          <p:cNvSpPr/>
          <p:nvPr/>
        </p:nvSpPr>
        <p:spPr>
          <a:xfrm>
            <a:off x="5029834" y="4494433"/>
            <a:ext cx="675084" cy="0"/>
          </a:xfrm>
          <a:custGeom>
            <a:avLst/>
            <a:gdLst/>
            <a:ahLst/>
            <a:cxnLst/>
            <a:rect l="l" t="t" r="r" b="b"/>
            <a:pathLst>
              <a:path w="960120">
                <a:moveTo>
                  <a:pt x="0" y="0"/>
                </a:moveTo>
                <a:lnTo>
                  <a:pt x="960037"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2" name="object 2832"/>
          <p:cNvSpPr/>
          <p:nvPr/>
        </p:nvSpPr>
        <p:spPr>
          <a:xfrm>
            <a:off x="4316231" y="4494433"/>
            <a:ext cx="578644" cy="0"/>
          </a:xfrm>
          <a:custGeom>
            <a:avLst/>
            <a:gdLst/>
            <a:ahLst/>
            <a:cxnLst/>
            <a:rect l="l" t="t" r="r" b="b"/>
            <a:pathLst>
              <a:path w="822959">
                <a:moveTo>
                  <a:pt x="0" y="0"/>
                </a:moveTo>
                <a:lnTo>
                  <a:pt x="822886"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3" name="object 2833"/>
          <p:cNvSpPr/>
          <p:nvPr/>
        </p:nvSpPr>
        <p:spPr>
          <a:xfrm>
            <a:off x="3294121" y="4494433"/>
            <a:ext cx="945207" cy="0"/>
          </a:xfrm>
          <a:custGeom>
            <a:avLst/>
            <a:gdLst/>
            <a:ahLst/>
            <a:cxnLst/>
            <a:rect l="l" t="t" r="r" b="b"/>
            <a:pathLst>
              <a:path w="1344295">
                <a:moveTo>
                  <a:pt x="0" y="0"/>
                </a:moveTo>
                <a:lnTo>
                  <a:pt x="1344047"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4" name="object 2834"/>
          <p:cNvSpPr/>
          <p:nvPr/>
        </p:nvSpPr>
        <p:spPr>
          <a:xfrm>
            <a:off x="3168758" y="4494433"/>
            <a:ext cx="38843" cy="0"/>
          </a:xfrm>
          <a:custGeom>
            <a:avLst/>
            <a:gdLst/>
            <a:ahLst/>
            <a:cxnLst/>
            <a:rect l="l" t="t" r="r" b="b"/>
            <a:pathLst>
              <a:path w="55245">
                <a:moveTo>
                  <a:pt x="0" y="0"/>
                </a:moveTo>
                <a:lnTo>
                  <a:pt x="54864"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5" name="object 2835"/>
          <p:cNvSpPr/>
          <p:nvPr/>
        </p:nvSpPr>
        <p:spPr>
          <a:xfrm>
            <a:off x="1085762" y="4494433"/>
            <a:ext cx="1417588" cy="0"/>
          </a:xfrm>
          <a:custGeom>
            <a:avLst/>
            <a:gdLst/>
            <a:ahLst/>
            <a:cxnLst/>
            <a:rect l="l" t="t" r="r" b="b"/>
            <a:pathLst>
              <a:path w="2016125">
                <a:moveTo>
                  <a:pt x="0" y="0"/>
                </a:moveTo>
                <a:lnTo>
                  <a:pt x="2016081" y="0"/>
                </a:lnTo>
              </a:path>
            </a:pathLst>
          </a:custGeom>
          <a:ln w="13523">
            <a:solidFill>
              <a:srgbClr val="000000"/>
            </a:solidFill>
            <a:prstDash val="dash"/>
          </a:ln>
        </p:spPr>
        <p:txBody>
          <a:bodyPr wrap="square" lIns="0" tIns="0" rIns="0" bIns="0" rtlCol="0"/>
          <a:lstStyle/>
          <a:p>
            <a:pPr defTabSz="641482"/>
            <a:endParaRPr smtClean="0">
              <a:solidFill>
                <a:prstClr val="black"/>
              </a:solidFill>
            </a:endParaRPr>
          </a:p>
        </p:txBody>
      </p:sp>
      <p:sp>
        <p:nvSpPr>
          <p:cNvPr id="2836" name="object 2836"/>
          <p:cNvSpPr/>
          <p:nvPr/>
        </p:nvSpPr>
        <p:spPr>
          <a:xfrm>
            <a:off x="1085794" y="414578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37" name="object 2837"/>
          <p:cNvSpPr/>
          <p:nvPr/>
        </p:nvSpPr>
        <p:spPr>
          <a:xfrm>
            <a:off x="1085794" y="414578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38" name="object 2838"/>
          <p:cNvSpPr/>
          <p:nvPr/>
        </p:nvSpPr>
        <p:spPr>
          <a:xfrm>
            <a:off x="5902632" y="4093357"/>
            <a:ext cx="9823" cy="2121247"/>
          </a:xfrm>
          <a:custGeom>
            <a:avLst/>
            <a:gdLst/>
            <a:ahLst/>
            <a:cxnLst/>
            <a:rect l="l" t="t" r="r" b="b"/>
            <a:pathLst>
              <a:path w="13970" h="3016884">
                <a:moveTo>
                  <a:pt x="0" y="3016288"/>
                </a:moveTo>
                <a:lnTo>
                  <a:pt x="13540" y="3016288"/>
                </a:lnTo>
                <a:lnTo>
                  <a:pt x="13540" y="0"/>
                </a:lnTo>
                <a:lnTo>
                  <a:pt x="0" y="0"/>
                </a:lnTo>
                <a:lnTo>
                  <a:pt x="0" y="3016288"/>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39" name="object 2839"/>
          <p:cNvSpPr/>
          <p:nvPr/>
        </p:nvSpPr>
        <p:spPr>
          <a:xfrm>
            <a:off x="1085794" y="6214152"/>
            <a:ext cx="4822031" cy="0"/>
          </a:xfrm>
          <a:custGeom>
            <a:avLst/>
            <a:gdLst/>
            <a:ahLst/>
            <a:cxnLst/>
            <a:rect l="l" t="t" r="r" b="b"/>
            <a:pathLst>
              <a:path w="6858000">
                <a:moveTo>
                  <a:pt x="0" y="0"/>
                </a:moveTo>
                <a:lnTo>
                  <a:pt x="0" y="0"/>
                </a:lnTo>
                <a:lnTo>
                  <a:pt x="13715" y="0"/>
                </a:lnTo>
                <a:lnTo>
                  <a:pt x="27430" y="0"/>
                </a:lnTo>
                <a:lnTo>
                  <a:pt x="41145" y="0"/>
                </a:lnTo>
                <a:lnTo>
                  <a:pt x="54860" y="0"/>
                </a:lnTo>
                <a:lnTo>
                  <a:pt x="68573" y="0"/>
                </a:lnTo>
                <a:lnTo>
                  <a:pt x="82288" y="0"/>
                </a:lnTo>
                <a:lnTo>
                  <a:pt x="96003" y="0"/>
                </a:lnTo>
                <a:lnTo>
                  <a:pt x="109718" y="0"/>
                </a:lnTo>
                <a:lnTo>
                  <a:pt x="123433" y="0"/>
                </a:lnTo>
                <a:lnTo>
                  <a:pt x="137148" y="0"/>
                </a:lnTo>
                <a:lnTo>
                  <a:pt x="150863" y="0"/>
                </a:lnTo>
                <a:lnTo>
                  <a:pt x="164577" y="0"/>
                </a:lnTo>
                <a:lnTo>
                  <a:pt x="178292" y="0"/>
                </a:lnTo>
                <a:lnTo>
                  <a:pt x="192007" y="0"/>
                </a:lnTo>
                <a:lnTo>
                  <a:pt x="205722" y="0"/>
                </a:lnTo>
                <a:lnTo>
                  <a:pt x="219437" y="0"/>
                </a:lnTo>
                <a:lnTo>
                  <a:pt x="233152" y="0"/>
                </a:lnTo>
                <a:lnTo>
                  <a:pt x="246865" y="0"/>
                </a:lnTo>
                <a:lnTo>
                  <a:pt x="260580" y="0"/>
                </a:lnTo>
                <a:lnTo>
                  <a:pt x="274295" y="0"/>
                </a:lnTo>
                <a:lnTo>
                  <a:pt x="288010" y="0"/>
                </a:lnTo>
                <a:lnTo>
                  <a:pt x="301726" y="0"/>
                </a:lnTo>
                <a:lnTo>
                  <a:pt x="315441" y="0"/>
                </a:lnTo>
                <a:lnTo>
                  <a:pt x="329156" y="0"/>
                </a:lnTo>
                <a:lnTo>
                  <a:pt x="342869" y="0"/>
                </a:lnTo>
                <a:lnTo>
                  <a:pt x="356584" y="0"/>
                </a:lnTo>
                <a:lnTo>
                  <a:pt x="370299" y="0"/>
                </a:lnTo>
                <a:lnTo>
                  <a:pt x="384014" y="0"/>
                </a:lnTo>
                <a:lnTo>
                  <a:pt x="397729" y="0"/>
                </a:lnTo>
                <a:lnTo>
                  <a:pt x="411444" y="0"/>
                </a:lnTo>
                <a:lnTo>
                  <a:pt x="425158" y="0"/>
                </a:lnTo>
                <a:lnTo>
                  <a:pt x="438873" y="0"/>
                </a:lnTo>
                <a:lnTo>
                  <a:pt x="452588" y="0"/>
                </a:lnTo>
                <a:lnTo>
                  <a:pt x="466303" y="0"/>
                </a:lnTo>
                <a:lnTo>
                  <a:pt x="480018" y="0"/>
                </a:lnTo>
                <a:lnTo>
                  <a:pt x="493733" y="0"/>
                </a:lnTo>
                <a:lnTo>
                  <a:pt x="507448" y="0"/>
                </a:lnTo>
                <a:lnTo>
                  <a:pt x="521161" y="0"/>
                </a:lnTo>
                <a:lnTo>
                  <a:pt x="534876" y="0"/>
                </a:lnTo>
                <a:lnTo>
                  <a:pt x="548591" y="0"/>
                </a:lnTo>
                <a:lnTo>
                  <a:pt x="562306" y="0"/>
                </a:lnTo>
                <a:lnTo>
                  <a:pt x="576021" y="0"/>
                </a:lnTo>
                <a:lnTo>
                  <a:pt x="589737" y="0"/>
                </a:lnTo>
                <a:lnTo>
                  <a:pt x="603452" y="0"/>
                </a:lnTo>
                <a:lnTo>
                  <a:pt x="617165" y="0"/>
                </a:lnTo>
                <a:lnTo>
                  <a:pt x="630880" y="0"/>
                </a:lnTo>
                <a:lnTo>
                  <a:pt x="644595" y="0"/>
                </a:lnTo>
                <a:lnTo>
                  <a:pt x="658310" y="0"/>
                </a:lnTo>
                <a:lnTo>
                  <a:pt x="672025" y="0"/>
                </a:lnTo>
                <a:lnTo>
                  <a:pt x="685740" y="0"/>
                </a:lnTo>
                <a:lnTo>
                  <a:pt x="699455" y="0"/>
                </a:lnTo>
                <a:lnTo>
                  <a:pt x="713169" y="0"/>
                </a:lnTo>
                <a:lnTo>
                  <a:pt x="726884" y="0"/>
                </a:lnTo>
                <a:lnTo>
                  <a:pt x="740599" y="0"/>
                </a:lnTo>
                <a:lnTo>
                  <a:pt x="754314" y="0"/>
                </a:lnTo>
                <a:lnTo>
                  <a:pt x="768029" y="0"/>
                </a:lnTo>
                <a:lnTo>
                  <a:pt x="781744" y="0"/>
                </a:lnTo>
                <a:lnTo>
                  <a:pt x="795464" y="0"/>
                </a:lnTo>
                <a:lnTo>
                  <a:pt x="809167" y="0"/>
                </a:lnTo>
                <a:lnTo>
                  <a:pt x="822887" y="0"/>
                </a:lnTo>
                <a:lnTo>
                  <a:pt x="836608" y="0"/>
                </a:lnTo>
                <a:lnTo>
                  <a:pt x="850310" y="0"/>
                </a:lnTo>
                <a:lnTo>
                  <a:pt x="864031" y="0"/>
                </a:lnTo>
                <a:lnTo>
                  <a:pt x="877751" y="0"/>
                </a:lnTo>
                <a:lnTo>
                  <a:pt x="891454" y="0"/>
                </a:lnTo>
                <a:lnTo>
                  <a:pt x="905174" y="0"/>
                </a:lnTo>
                <a:lnTo>
                  <a:pt x="918894" y="0"/>
                </a:lnTo>
                <a:lnTo>
                  <a:pt x="932597" y="0"/>
                </a:lnTo>
                <a:lnTo>
                  <a:pt x="946317" y="0"/>
                </a:lnTo>
                <a:lnTo>
                  <a:pt x="960038" y="0"/>
                </a:lnTo>
                <a:lnTo>
                  <a:pt x="973758" y="0"/>
                </a:lnTo>
                <a:lnTo>
                  <a:pt x="987461" y="0"/>
                </a:lnTo>
                <a:lnTo>
                  <a:pt x="1001181" y="0"/>
                </a:lnTo>
                <a:lnTo>
                  <a:pt x="1014902" y="0"/>
                </a:lnTo>
                <a:lnTo>
                  <a:pt x="1028604" y="0"/>
                </a:lnTo>
                <a:lnTo>
                  <a:pt x="1042325" y="0"/>
                </a:lnTo>
                <a:lnTo>
                  <a:pt x="1056045" y="0"/>
                </a:lnTo>
                <a:lnTo>
                  <a:pt x="1069748" y="0"/>
                </a:lnTo>
                <a:lnTo>
                  <a:pt x="1083468" y="0"/>
                </a:lnTo>
                <a:lnTo>
                  <a:pt x="1097189" y="0"/>
                </a:lnTo>
                <a:lnTo>
                  <a:pt x="1110891" y="0"/>
                </a:lnTo>
                <a:lnTo>
                  <a:pt x="1124611" y="0"/>
                </a:lnTo>
                <a:lnTo>
                  <a:pt x="1138332" y="0"/>
                </a:lnTo>
                <a:lnTo>
                  <a:pt x="1152034" y="0"/>
                </a:lnTo>
                <a:lnTo>
                  <a:pt x="1165755" y="0"/>
                </a:lnTo>
                <a:lnTo>
                  <a:pt x="1179475" y="0"/>
                </a:lnTo>
                <a:lnTo>
                  <a:pt x="1193196" y="0"/>
                </a:lnTo>
                <a:lnTo>
                  <a:pt x="1206898" y="0"/>
                </a:lnTo>
                <a:lnTo>
                  <a:pt x="1220619" y="0"/>
                </a:lnTo>
                <a:lnTo>
                  <a:pt x="1234339" y="0"/>
                </a:lnTo>
                <a:lnTo>
                  <a:pt x="1248042" y="0"/>
                </a:lnTo>
                <a:lnTo>
                  <a:pt x="1261762" y="0"/>
                </a:lnTo>
                <a:lnTo>
                  <a:pt x="1275483" y="0"/>
                </a:lnTo>
                <a:lnTo>
                  <a:pt x="1289185" y="0"/>
                </a:lnTo>
                <a:lnTo>
                  <a:pt x="1302906" y="0"/>
                </a:lnTo>
                <a:lnTo>
                  <a:pt x="1316626" y="0"/>
                </a:lnTo>
                <a:lnTo>
                  <a:pt x="1330328" y="0"/>
                </a:lnTo>
                <a:lnTo>
                  <a:pt x="1344049" y="0"/>
                </a:lnTo>
                <a:lnTo>
                  <a:pt x="1357769" y="0"/>
                </a:lnTo>
                <a:lnTo>
                  <a:pt x="1371472" y="0"/>
                </a:lnTo>
                <a:lnTo>
                  <a:pt x="1385192" y="0"/>
                </a:lnTo>
                <a:lnTo>
                  <a:pt x="1398913" y="0"/>
                </a:lnTo>
                <a:lnTo>
                  <a:pt x="1412615" y="0"/>
                </a:lnTo>
                <a:lnTo>
                  <a:pt x="1426336" y="0"/>
                </a:lnTo>
                <a:lnTo>
                  <a:pt x="1440056" y="0"/>
                </a:lnTo>
                <a:lnTo>
                  <a:pt x="1453777" y="0"/>
                </a:lnTo>
                <a:lnTo>
                  <a:pt x="1467479" y="0"/>
                </a:lnTo>
                <a:lnTo>
                  <a:pt x="1481200" y="0"/>
                </a:lnTo>
                <a:lnTo>
                  <a:pt x="1494920" y="0"/>
                </a:lnTo>
                <a:lnTo>
                  <a:pt x="1508622" y="0"/>
                </a:lnTo>
                <a:lnTo>
                  <a:pt x="1522343" y="0"/>
                </a:lnTo>
                <a:lnTo>
                  <a:pt x="1536063" y="0"/>
                </a:lnTo>
                <a:lnTo>
                  <a:pt x="1549766" y="0"/>
                </a:lnTo>
                <a:lnTo>
                  <a:pt x="1563486" y="0"/>
                </a:lnTo>
                <a:lnTo>
                  <a:pt x="1577207" y="0"/>
                </a:lnTo>
                <a:lnTo>
                  <a:pt x="1590909" y="0"/>
                </a:lnTo>
                <a:lnTo>
                  <a:pt x="1604630" y="0"/>
                </a:lnTo>
                <a:lnTo>
                  <a:pt x="1618350" y="0"/>
                </a:lnTo>
                <a:lnTo>
                  <a:pt x="1632053" y="0"/>
                </a:lnTo>
                <a:lnTo>
                  <a:pt x="1645773" y="0"/>
                </a:lnTo>
                <a:lnTo>
                  <a:pt x="1659494" y="0"/>
                </a:lnTo>
                <a:lnTo>
                  <a:pt x="1673196" y="0"/>
                </a:lnTo>
                <a:lnTo>
                  <a:pt x="1686917" y="0"/>
                </a:lnTo>
                <a:lnTo>
                  <a:pt x="1700637" y="0"/>
                </a:lnTo>
                <a:lnTo>
                  <a:pt x="1714358" y="0"/>
                </a:lnTo>
                <a:lnTo>
                  <a:pt x="1728060" y="0"/>
                </a:lnTo>
                <a:lnTo>
                  <a:pt x="1741780" y="0"/>
                </a:lnTo>
                <a:lnTo>
                  <a:pt x="1755501" y="0"/>
                </a:lnTo>
                <a:lnTo>
                  <a:pt x="1769203" y="0"/>
                </a:lnTo>
                <a:lnTo>
                  <a:pt x="1782924" y="0"/>
                </a:lnTo>
                <a:lnTo>
                  <a:pt x="1796644" y="0"/>
                </a:lnTo>
                <a:lnTo>
                  <a:pt x="1810347" y="0"/>
                </a:lnTo>
                <a:lnTo>
                  <a:pt x="1824067" y="0"/>
                </a:lnTo>
                <a:lnTo>
                  <a:pt x="1837788" y="0"/>
                </a:lnTo>
                <a:lnTo>
                  <a:pt x="1851490" y="0"/>
                </a:lnTo>
                <a:lnTo>
                  <a:pt x="1865211" y="0"/>
                </a:lnTo>
                <a:lnTo>
                  <a:pt x="1878931" y="0"/>
                </a:lnTo>
                <a:lnTo>
                  <a:pt x="1892634" y="0"/>
                </a:lnTo>
                <a:lnTo>
                  <a:pt x="1906354" y="0"/>
                </a:lnTo>
                <a:lnTo>
                  <a:pt x="1920074" y="0"/>
                </a:lnTo>
                <a:lnTo>
                  <a:pt x="1933795" y="0"/>
                </a:lnTo>
                <a:lnTo>
                  <a:pt x="1947497" y="0"/>
                </a:lnTo>
                <a:lnTo>
                  <a:pt x="1961218" y="0"/>
                </a:lnTo>
                <a:lnTo>
                  <a:pt x="1974938" y="0"/>
                </a:lnTo>
                <a:lnTo>
                  <a:pt x="1988641" y="0"/>
                </a:lnTo>
                <a:lnTo>
                  <a:pt x="2002361" y="0"/>
                </a:lnTo>
                <a:lnTo>
                  <a:pt x="2016082" y="0"/>
                </a:lnTo>
                <a:lnTo>
                  <a:pt x="2029784" y="0"/>
                </a:lnTo>
                <a:lnTo>
                  <a:pt x="2043505" y="0"/>
                </a:lnTo>
                <a:lnTo>
                  <a:pt x="2057225" y="0"/>
                </a:lnTo>
                <a:lnTo>
                  <a:pt x="2070928" y="0"/>
                </a:lnTo>
                <a:lnTo>
                  <a:pt x="2084648" y="0"/>
                </a:lnTo>
                <a:lnTo>
                  <a:pt x="2098369" y="0"/>
                </a:lnTo>
                <a:lnTo>
                  <a:pt x="2112071" y="0"/>
                </a:lnTo>
                <a:lnTo>
                  <a:pt x="2125791" y="0"/>
                </a:lnTo>
                <a:lnTo>
                  <a:pt x="2139512" y="0"/>
                </a:lnTo>
                <a:lnTo>
                  <a:pt x="2153214" y="0"/>
                </a:lnTo>
                <a:lnTo>
                  <a:pt x="2166935" y="0"/>
                </a:lnTo>
                <a:lnTo>
                  <a:pt x="2180655" y="0"/>
                </a:lnTo>
                <a:lnTo>
                  <a:pt x="2194376" y="0"/>
                </a:lnTo>
                <a:lnTo>
                  <a:pt x="2208078" y="0"/>
                </a:lnTo>
                <a:lnTo>
                  <a:pt x="2221799" y="0"/>
                </a:lnTo>
                <a:lnTo>
                  <a:pt x="2235519" y="0"/>
                </a:lnTo>
                <a:lnTo>
                  <a:pt x="2249222" y="0"/>
                </a:lnTo>
                <a:lnTo>
                  <a:pt x="2262942" y="0"/>
                </a:lnTo>
                <a:lnTo>
                  <a:pt x="2276663" y="0"/>
                </a:lnTo>
                <a:lnTo>
                  <a:pt x="2290365" y="0"/>
                </a:lnTo>
                <a:lnTo>
                  <a:pt x="2304085" y="0"/>
                </a:lnTo>
                <a:lnTo>
                  <a:pt x="2317806" y="0"/>
                </a:lnTo>
                <a:lnTo>
                  <a:pt x="2331508" y="0"/>
                </a:lnTo>
                <a:lnTo>
                  <a:pt x="2345229" y="0"/>
                </a:lnTo>
                <a:lnTo>
                  <a:pt x="2358949" y="0"/>
                </a:lnTo>
                <a:lnTo>
                  <a:pt x="2372652" y="0"/>
                </a:lnTo>
                <a:lnTo>
                  <a:pt x="2386372" y="0"/>
                </a:lnTo>
                <a:lnTo>
                  <a:pt x="2400093" y="0"/>
                </a:lnTo>
                <a:lnTo>
                  <a:pt x="2413795" y="0"/>
                </a:lnTo>
                <a:lnTo>
                  <a:pt x="2427516" y="0"/>
                </a:lnTo>
                <a:lnTo>
                  <a:pt x="2441236" y="0"/>
                </a:lnTo>
                <a:lnTo>
                  <a:pt x="2454957" y="0"/>
                </a:lnTo>
                <a:lnTo>
                  <a:pt x="2468659" y="0"/>
                </a:lnTo>
                <a:lnTo>
                  <a:pt x="2482380" y="0"/>
                </a:lnTo>
                <a:lnTo>
                  <a:pt x="2496100" y="0"/>
                </a:lnTo>
                <a:lnTo>
                  <a:pt x="2509802" y="0"/>
                </a:lnTo>
                <a:lnTo>
                  <a:pt x="2523523" y="0"/>
                </a:lnTo>
                <a:lnTo>
                  <a:pt x="2537243" y="0"/>
                </a:lnTo>
                <a:lnTo>
                  <a:pt x="2550946" y="0"/>
                </a:lnTo>
                <a:lnTo>
                  <a:pt x="2564666" y="0"/>
                </a:lnTo>
                <a:lnTo>
                  <a:pt x="2578387" y="0"/>
                </a:lnTo>
                <a:lnTo>
                  <a:pt x="2592089" y="0"/>
                </a:lnTo>
                <a:lnTo>
                  <a:pt x="2605810" y="0"/>
                </a:lnTo>
                <a:lnTo>
                  <a:pt x="2619530" y="0"/>
                </a:lnTo>
                <a:lnTo>
                  <a:pt x="2633233" y="0"/>
                </a:lnTo>
                <a:lnTo>
                  <a:pt x="2646953" y="0"/>
                </a:lnTo>
                <a:lnTo>
                  <a:pt x="2660674" y="0"/>
                </a:lnTo>
                <a:lnTo>
                  <a:pt x="2674376" y="0"/>
                </a:lnTo>
                <a:lnTo>
                  <a:pt x="2688097" y="0"/>
                </a:lnTo>
                <a:lnTo>
                  <a:pt x="2701817" y="0"/>
                </a:lnTo>
                <a:lnTo>
                  <a:pt x="2715537" y="0"/>
                </a:lnTo>
                <a:lnTo>
                  <a:pt x="2729240" y="0"/>
                </a:lnTo>
                <a:lnTo>
                  <a:pt x="2742960" y="0"/>
                </a:lnTo>
                <a:lnTo>
                  <a:pt x="2756681" y="0"/>
                </a:lnTo>
                <a:lnTo>
                  <a:pt x="2770383" y="0"/>
                </a:lnTo>
                <a:lnTo>
                  <a:pt x="2784104" y="0"/>
                </a:lnTo>
                <a:lnTo>
                  <a:pt x="2797824" y="0"/>
                </a:lnTo>
                <a:lnTo>
                  <a:pt x="2811527" y="0"/>
                </a:lnTo>
                <a:lnTo>
                  <a:pt x="2825247" y="0"/>
                </a:lnTo>
                <a:lnTo>
                  <a:pt x="2838968" y="0"/>
                </a:lnTo>
                <a:lnTo>
                  <a:pt x="2852670" y="0"/>
                </a:lnTo>
                <a:lnTo>
                  <a:pt x="2866391" y="0"/>
                </a:lnTo>
                <a:lnTo>
                  <a:pt x="2880111" y="0"/>
                </a:lnTo>
                <a:lnTo>
                  <a:pt x="2893813" y="0"/>
                </a:lnTo>
                <a:lnTo>
                  <a:pt x="2907534" y="0"/>
                </a:lnTo>
                <a:lnTo>
                  <a:pt x="2921254" y="0"/>
                </a:lnTo>
                <a:lnTo>
                  <a:pt x="2934975" y="0"/>
                </a:lnTo>
                <a:lnTo>
                  <a:pt x="2948677" y="0"/>
                </a:lnTo>
                <a:lnTo>
                  <a:pt x="2962398" y="0"/>
                </a:lnTo>
                <a:lnTo>
                  <a:pt x="2976118" y="0"/>
                </a:lnTo>
                <a:lnTo>
                  <a:pt x="2989821" y="0"/>
                </a:lnTo>
                <a:lnTo>
                  <a:pt x="3003541" y="0"/>
                </a:lnTo>
                <a:lnTo>
                  <a:pt x="3017262" y="0"/>
                </a:lnTo>
                <a:lnTo>
                  <a:pt x="3030964" y="0"/>
                </a:lnTo>
                <a:lnTo>
                  <a:pt x="3044685" y="0"/>
                </a:lnTo>
                <a:lnTo>
                  <a:pt x="3058405" y="0"/>
                </a:lnTo>
                <a:lnTo>
                  <a:pt x="3072108" y="0"/>
                </a:lnTo>
                <a:lnTo>
                  <a:pt x="3085828" y="0"/>
                </a:lnTo>
                <a:lnTo>
                  <a:pt x="3099549" y="0"/>
                </a:lnTo>
                <a:lnTo>
                  <a:pt x="3113251" y="0"/>
                </a:lnTo>
                <a:lnTo>
                  <a:pt x="3126971" y="0"/>
                </a:lnTo>
                <a:lnTo>
                  <a:pt x="3140692" y="0"/>
                </a:lnTo>
                <a:lnTo>
                  <a:pt x="3154394" y="0"/>
                </a:lnTo>
                <a:lnTo>
                  <a:pt x="3168115" y="0"/>
                </a:lnTo>
                <a:lnTo>
                  <a:pt x="3181835" y="0"/>
                </a:lnTo>
                <a:lnTo>
                  <a:pt x="3195556" y="0"/>
                </a:lnTo>
                <a:lnTo>
                  <a:pt x="3209258" y="0"/>
                </a:lnTo>
                <a:lnTo>
                  <a:pt x="3222979" y="0"/>
                </a:lnTo>
                <a:lnTo>
                  <a:pt x="3236699" y="0"/>
                </a:lnTo>
                <a:lnTo>
                  <a:pt x="3250402" y="0"/>
                </a:lnTo>
                <a:lnTo>
                  <a:pt x="3264122" y="0"/>
                </a:lnTo>
                <a:lnTo>
                  <a:pt x="3277843" y="0"/>
                </a:lnTo>
                <a:lnTo>
                  <a:pt x="3291545" y="0"/>
                </a:lnTo>
                <a:lnTo>
                  <a:pt x="3305265" y="0"/>
                </a:lnTo>
                <a:lnTo>
                  <a:pt x="3318986" y="0"/>
                </a:lnTo>
                <a:lnTo>
                  <a:pt x="3332688" y="0"/>
                </a:lnTo>
                <a:lnTo>
                  <a:pt x="3346409" y="0"/>
                </a:lnTo>
                <a:lnTo>
                  <a:pt x="3360129" y="0"/>
                </a:lnTo>
                <a:lnTo>
                  <a:pt x="3373832" y="0"/>
                </a:lnTo>
                <a:lnTo>
                  <a:pt x="3387552" y="0"/>
                </a:lnTo>
                <a:lnTo>
                  <a:pt x="3401273" y="0"/>
                </a:lnTo>
                <a:lnTo>
                  <a:pt x="3414975" y="0"/>
                </a:lnTo>
                <a:lnTo>
                  <a:pt x="3428696" y="0"/>
                </a:lnTo>
                <a:lnTo>
                  <a:pt x="3442416" y="0"/>
                </a:lnTo>
                <a:lnTo>
                  <a:pt x="3456137" y="0"/>
                </a:lnTo>
                <a:lnTo>
                  <a:pt x="3469839" y="0"/>
                </a:lnTo>
                <a:lnTo>
                  <a:pt x="3483560" y="0"/>
                </a:lnTo>
                <a:lnTo>
                  <a:pt x="3497280" y="0"/>
                </a:lnTo>
                <a:lnTo>
                  <a:pt x="3510982" y="0"/>
                </a:lnTo>
                <a:lnTo>
                  <a:pt x="3524703" y="0"/>
                </a:lnTo>
                <a:lnTo>
                  <a:pt x="3538423" y="0"/>
                </a:lnTo>
                <a:lnTo>
                  <a:pt x="3552126" y="0"/>
                </a:lnTo>
                <a:lnTo>
                  <a:pt x="3565846" y="0"/>
                </a:lnTo>
                <a:lnTo>
                  <a:pt x="3579567" y="0"/>
                </a:lnTo>
                <a:lnTo>
                  <a:pt x="3593269" y="0"/>
                </a:lnTo>
                <a:lnTo>
                  <a:pt x="3606990" y="0"/>
                </a:lnTo>
                <a:lnTo>
                  <a:pt x="3620710" y="0"/>
                </a:lnTo>
                <a:lnTo>
                  <a:pt x="3634413" y="0"/>
                </a:lnTo>
                <a:lnTo>
                  <a:pt x="3648133" y="0"/>
                </a:lnTo>
                <a:lnTo>
                  <a:pt x="3661854" y="0"/>
                </a:lnTo>
                <a:lnTo>
                  <a:pt x="3675574" y="0"/>
                </a:lnTo>
                <a:lnTo>
                  <a:pt x="3689276" y="0"/>
                </a:lnTo>
                <a:lnTo>
                  <a:pt x="3702997" y="0"/>
                </a:lnTo>
                <a:lnTo>
                  <a:pt x="3716717" y="0"/>
                </a:lnTo>
                <a:lnTo>
                  <a:pt x="3730420" y="0"/>
                </a:lnTo>
                <a:lnTo>
                  <a:pt x="3744140" y="0"/>
                </a:lnTo>
                <a:lnTo>
                  <a:pt x="3757861" y="0"/>
                </a:lnTo>
                <a:lnTo>
                  <a:pt x="3771563" y="0"/>
                </a:lnTo>
                <a:lnTo>
                  <a:pt x="3785284" y="0"/>
                </a:lnTo>
                <a:lnTo>
                  <a:pt x="3799004" y="0"/>
                </a:lnTo>
                <a:lnTo>
                  <a:pt x="3812707" y="0"/>
                </a:lnTo>
                <a:lnTo>
                  <a:pt x="3826427" y="0"/>
                </a:lnTo>
                <a:lnTo>
                  <a:pt x="3840148" y="0"/>
                </a:lnTo>
                <a:lnTo>
                  <a:pt x="3853850" y="0"/>
                </a:lnTo>
                <a:lnTo>
                  <a:pt x="3867571" y="0"/>
                </a:lnTo>
                <a:lnTo>
                  <a:pt x="3881291" y="0"/>
                </a:lnTo>
                <a:lnTo>
                  <a:pt x="3894993" y="0"/>
                </a:lnTo>
                <a:lnTo>
                  <a:pt x="3908714" y="0"/>
                </a:lnTo>
                <a:lnTo>
                  <a:pt x="3922434" y="0"/>
                </a:lnTo>
                <a:lnTo>
                  <a:pt x="3936155" y="0"/>
                </a:lnTo>
                <a:lnTo>
                  <a:pt x="3949857" y="0"/>
                </a:lnTo>
                <a:lnTo>
                  <a:pt x="3963578" y="0"/>
                </a:lnTo>
                <a:lnTo>
                  <a:pt x="3977298" y="0"/>
                </a:lnTo>
                <a:lnTo>
                  <a:pt x="3991001" y="0"/>
                </a:lnTo>
                <a:lnTo>
                  <a:pt x="4004721" y="0"/>
                </a:lnTo>
                <a:lnTo>
                  <a:pt x="4018442" y="0"/>
                </a:lnTo>
                <a:lnTo>
                  <a:pt x="4032144" y="0"/>
                </a:lnTo>
                <a:lnTo>
                  <a:pt x="4045865" y="0"/>
                </a:lnTo>
                <a:lnTo>
                  <a:pt x="4059585" y="0"/>
                </a:lnTo>
                <a:lnTo>
                  <a:pt x="4073288" y="0"/>
                </a:lnTo>
                <a:lnTo>
                  <a:pt x="4087008" y="0"/>
                </a:lnTo>
                <a:lnTo>
                  <a:pt x="4100728" y="0"/>
                </a:lnTo>
                <a:lnTo>
                  <a:pt x="4114431" y="0"/>
                </a:lnTo>
                <a:lnTo>
                  <a:pt x="4128151" y="0"/>
                </a:lnTo>
                <a:lnTo>
                  <a:pt x="4141872" y="0"/>
                </a:lnTo>
                <a:lnTo>
                  <a:pt x="4155574" y="0"/>
                </a:lnTo>
                <a:lnTo>
                  <a:pt x="4169295" y="0"/>
                </a:lnTo>
                <a:lnTo>
                  <a:pt x="4183015" y="0"/>
                </a:lnTo>
                <a:lnTo>
                  <a:pt x="4196736" y="0"/>
                </a:lnTo>
                <a:lnTo>
                  <a:pt x="4210438" y="0"/>
                </a:lnTo>
                <a:lnTo>
                  <a:pt x="4224159" y="0"/>
                </a:lnTo>
                <a:lnTo>
                  <a:pt x="4237879" y="0"/>
                </a:lnTo>
                <a:lnTo>
                  <a:pt x="4251582" y="0"/>
                </a:lnTo>
                <a:lnTo>
                  <a:pt x="4265302" y="0"/>
                </a:lnTo>
                <a:lnTo>
                  <a:pt x="4279023" y="0"/>
                </a:lnTo>
                <a:lnTo>
                  <a:pt x="4292725" y="0"/>
                </a:lnTo>
                <a:lnTo>
                  <a:pt x="4306445" y="0"/>
                </a:lnTo>
                <a:lnTo>
                  <a:pt x="4320166" y="0"/>
                </a:lnTo>
                <a:lnTo>
                  <a:pt x="4333868" y="0"/>
                </a:lnTo>
                <a:lnTo>
                  <a:pt x="4347589" y="0"/>
                </a:lnTo>
                <a:lnTo>
                  <a:pt x="4361309" y="0"/>
                </a:lnTo>
                <a:lnTo>
                  <a:pt x="4375012" y="0"/>
                </a:lnTo>
                <a:lnTo>
                  <a:pt x="4388732" y="0"/>
                </a:lnTo>
                <a:lnTo>
                  <a:pt x="4402453" y="0"/>
                </a:lnTo>
                <a:lnTo>
                  <a:pt x="4416155" y="0"/>
                </a:lnTo>
                <a:lnTo>
                  <a:pt x="4429876" y="0"/>
                </a:lnTo>
                <a:lnTo>
                  <a:pt x="4443596" y="0"/>
                </a:lnTo>
                <a:lnTo>
                  <a:pt x="4457317" y="0"/>
                </a:lnTo>
                <a:lnTo>
                  <a:pt x="4471019" y="0"/>
                </a:lnTo>
                <a:lnTo>
                  <a:pt x="4484740" y="0"/>
                </a:lnTo>
                <a:lnTo>
                  <a:pt x="4498460" y="0"/>
                </a:lnTo>
                <a:lnTo>
                  <a:pt x="4512162" y="0"/>
                </a:lnTo>
                <a:lnTo>
                  <a:pt x="4525883" y="0"/>
                </a:lnTo>
                <a:lnTo>
                  <a:pt x="4539603" y="0"/>
                </a:lnTo>
                <a:lnTo>
                  <a:pt x="4553306" y="0"/>
                </a:lnTo>
                <a:lnTo>
                  <a:pt x="4567026" y="0"/>
                </a:lnTo>
                <a:lnTo>
                  <a:pt x="4580747" y="0"/>
                </a:lnTo>
                <a:lnTo>
                  <a:pt x="4594449" y="0"/>
                </a:lnTo>
                <a:lnTo>
                  <a:pt x="4608170" y="0"/>
                </a:lnTo>
                <a:lnTo>
                  <a:pt x="4621890" y="0"/>
                </a:lnTo>
                <a:lnTo>
                  <a:pt x="4635593" y="0"/>
                </a:lnTo>
                <a:lnTo>
                  <a:pt x="4649313" y="0"/>
                </a:lnTo>
                <a:lnTo>
                  <a:pt x="4663034" y="0"/>
                </a:lnTo>
                <a:lnTo>
                  <a:pt x="4676754" y="0"/>
                </a:lnTo>
                <a:lnTo>
                  <a:pt x="4690456" y="0"/>
                </a:lnTo>
                <a:lnTo>
                  <a:pt x="4704177" y="0"/>
                </a:lnTo>
                <a:lnTo>
                  <a:pt x="4717897" y="0"/>
                </a:lnTo>
                <a:lnTo>
                  <a:pt x="4731600" y="0"/>
                </a:lnTo>
                <a:lnTo>
                  <a:pt x="4745320" y="0"/>
                </a:lnTo>
                <a:lnTo>
                  <a:pt x="4759041" y="0"/>
                </a:lnTo>
                <a:lnTo>
                  <a:pt x="4772743" y="0"/>
                </a:lnTo>
                <a:lnTo>
                  <a:pt x="4786464" y="0"/>
                </a:lnTo>
                <a:lnTo>
                  <a:pt x="4800184" y="0"/>
                </a:lnTo>
                <a:lnTo>
                  <a:pt x="4813887" y="0"/>
                </a:lnTo>
                <a:lnTo>
                  <a:pt x="4827607" y="0"/>
                </a:lnTo>
                <a:lnTo>
                  <a:pt x="4841328" y="0"/>
                </a:lnTo>
                <a:lnTo>
                  <a:pt x="4855030" y="0"/>
                </a:lnTo>
                <a:lnTo>
                  <a:pt x="4868751" y="0"/>
                </a:lnTo>
                <a:lnTo>
                  <a:pt x="4882471" y="0"/>
                </a:lnTo>
                <a:lnTo>
                  <a:pt x="4896173" y="0"/>
                </a:lnTo>
                <a:lnTo>
                  <a:pt x="4909894" y="0"/>
                </a:lnTo>
                <a:lnTo>
                  <a:pt x="4923614" y="0"/>
                </a:lnTo>
                <a:lnTo>
                  <a:pt x="4937335" y="0"/>
                </a:lnTo>
                <a:lnTo>
                  <a:pt x="4951037" y="0"/>
                </a:lnTo>
                <a:lnTo>
                  <a:pt x="4964758" y="0"/>
                </a:lnTo>
                <a:lnTo>
                  <a:pt x="4978478" y="0"/>
                </a:lnTo>
                <a:lnTo>
                  <a:pt x="4992181" y="0"/>
                </a:lnTo>
                <a:lnTo>
                  <a:pt x="5005901" y="0"/>
                </a:lnTo>
                <a:lnTo>
                  <a:pt x="5019622" y="0"/>
                </a:lnTo>
                <a:lnTo>
                  <a:pt x="5033324" y="0"/>
                </a:lnTo>
                <a:lnTo>
                  <a:pt x="5047045" y="0"/>
                </a:lnTo>
                <a:lnTo>
                  <a:pt x="5060765" y="0"/>
                </a:lnTo>
                <a:lnTo>
                  <a:pt x="5074467" y="0"/>
                </a:lnTo>
                <a:lnTo>
                  <a:pt x="5088188" y="0"/>
                </a:lnTo>
                <a:lnTo>
                  <a:pt x="5101908" y="0"/>
                </a:lnTo>
                <a:lnTo>
                  <a:pt x="5115611" y="0"/>
                </a:lnTo>
                <a:lnTo>
                  <a:pt x="5129331" y="0"/>
                </a:lnTo>
                <a:lnTo>
                  <a:pt x="5143052" y="0"/>
                </a:lnTo>
                <a:lnTo>
                  <a:pt x="5156754" y="0"/>
                </a:lnTo>
                <a:lnTo>
                  <a:pt x="5170475" y="0"/>
                </a:lnTo>
                <a:lnTo>
                  <a:pt x="5184195" y="0"/>
                </a:lnTo>
                <a:lnTo>
                  <a:pt x="5197916" y="0"/>
                </a:lnTo>
                <a:lnTo>
                  <a:pt x="5211618" y="0"/>
                </a:lnTo>
                <a:lnTo>
                  <a:pt x="5225339" y="0"/>
                </a:lnTo>
                <a:lnTo>
                  <a:pt x="5239059" y="0"/>
                </a:lnTo>
                <a:lnTo>
                  <a:pt x="5252762" y="0"/>
                </a:lnTo>
                <a:lnTo>
                  <a:pt x="5266482" y="0"/>
                </a:lnTo>
                <a:lnTo>
                  <a:pt x="5280203" y="0"/>
                </a:lnTo>
                <a:lnTo>
                  <a:pt x="5293905" y="0"/>
                </a:lnTo>
                <a:lnTo>
                  <a:pt x="5307625" y="0"/>
                </a:lnTo>
                <a:lnTo>
                  <a:pt x="5321346" y="0"/>
                </a:lnTo>
                <a:lnTo>
                  <a:pt x="5335048" y="0"/>
                </a:lnTo>
                <a:lnTo>
                  <a:pt x="5348769" y="0"/>
                </a:lnTo>
                <a:lnTo>
                  <a:pt x="5362489" y="0"/>
                </a:lnTo>
                <a:lnTo>
                  <a:pt x="5376192" y="0"/>
                </a:lnTo>
                <a:lnTo>
                  <a:pt x="5389912" y="0"/>
                </a:lnTo>
                <a:lnTo>
                  <a:pt x="5403633" y="0"/>
                </a:lnTo>
                <a:lnTo>
                  <a:pt x="5417335" y="0"/>
                </a:lnTo>
                <a:lnTo>
                  <a:pt x="5431056" y="0"/>
                </a:lnTo>
                <a:lnTo>
                  <a:pt x="5444776" y="0"/>
                </a:lnTo>
                <a:lnTo>
                  <a:pt x="5458497" y="0"/>
                </a:lnTo>
                <a:lnTo>
                  <a:pt x="5472199" y="0"/>
                </a:lnTo>
                <a:lnTo>
                  <a:pt x="5485919" y="0"/>
                </a:lnTo>
                <a:lnTo>
                  <a:pt x="5499640" y="0"/>
                </a:lnTo>
                <a:lnTo>
                  <a:pt x="5513342" y="0"/>
                </a:lnTo>
                <a:lnTo>
                  <a:pt x="5527063" y="0"/>
                </a:lnTo>
                <a:lnTo>
                  <a:pt x="5540783" y="0"/>
                </a:lnTo>
                <a:lnTo>
                  <a:pt x="5554486" y="0"/>
                </a:lnTo>
                <a:lnTo>
                  <a:pt x="5568206" y="0"/>
                </a:lnTo>
                <a:lnTo>
                  <a:pt x="5581927" y="0"/>
                </a:lnTo>
                <a:lnTo>
                  <a:pt x="5595629" y="0"/>
                </a:lnTo>
                <a:lnTo>
                  <a:pt x="5609350" y="0"/>
                </a:lnTo>
                <a:lnTo>
                  <a:pt x="5623070" y="0"/>
                </a:lnTo>
                <a:lnTo>
                  <a:pt x="5636773" y="0"/>
                </a:lnTo>
                <a:lnTo>
                  <a:pt x="5650493" y="0"/>
                </a:lnTo>
                <a:lnTo>
                  <a:pt x="5664214" y="0"/>
                </a:lnTo>
                <a:lnTo>
                  <a:pt x="5677934" y="0"/>
                </a:lnTo>
                <a:lnTo>
                  <a:pt x="5691636" y="0"/>
                </a:lnTo>
                <a:lnTo>
                  <a:pt x="5705357" y="0"/>
                </a:lnTo>
                <a:lnTo>
                  <a:pt x="5719077" y="0"/>
                </a:lnTo>
                <a:lnTo>
                  <a:pt x="5732780" y="0"/>
                </a:lnTo>
                <a:lnTo>
                  <a:pt x="5746500" y="0"/>
                </a:lnTo>
                <a:lnTo>
                  <a:pt x="5760221" y="0"/>
                </a:lnTo>
                <a:lnTo>
                  <a:pt x="5773923" y="0"/>
                </a:lnTo>
                <a:lnTo>
                  <a:pt x="5787644" y="0"/>
                </a:lnTo>
                <a:lnTo>
                  <a:pt x="5801364" y="0"/>
                </a:lnTo>
                <a:lnTo>
                  <a:pt x="5815067" y="0"/>
                </a:lnTo>
                <a:lnTo>
                  <a:pt x="5828787" y="0"/>
                </a:lnTo>
                <a:lnTo>
                  <a:pt x="5842508" y="0"/>
                </a:lnTo>
                <a:lnTo>
                  <a:pt x="5856210" y="0"/>
                </a:lnTo>
                <a:lnTo>
                  <a:pt x="5869931" y="0"/>
                </a:lnTo>
                <a:lnTo>
                  <a:pt x="5883651" y="0"/>
                </a:lnTo>
                <a:lnTo>
                  <a:pt x="5897353" y="0"/>
                </a:lnTo>
                <a:lnTo>
                  <a:pt x="5911074" y="0"/>
                </a:lnTo>
                <a:lnTo>
                  <a:pt x="5924794" y="0"/>
                </a:lnTo>
                <a:lnTo>
                  <a:pt x="5938515" y="0"/>
                </a:lnTo>
                <a:lnTo>
                  <a:pt x="5952217" y="0"/>
                </a:lnTo>
                <a:lnTo>
                  <a:pt x="5965938" y="0"/>
                </a:lnTo>
                <a:lnTo>
                  <a:pt x="5979658" y="0"/>
                </a:lnTo>
                <a:lnTo>
                  <a:pt x="5993361" y="0"/>
                </a:lnTo>
                <a:lnTo>
                  <a:pt x="6007081" y="0"/>
                </a:lnTo>
                <a:lnTo>
                  <a:pt x="6020802" y="0"/>
                </a:lnTo>
                <a:lnTo>
                  <a:pt x="6034504" y="0"/>
                </a:lnTo>
                <a:lnTo>
                  <a:pt x="6048225" y="0"/>
                </a:lnTo>
                <a:lnTo>
                  <a:pt x="6061945" y="0"/>
                </a:lnTo>
                <a:lnTo>
                  <a:pt x="6075647" y="0"/>
                </a:lnTo>
                <a:lnTo>
                  <a:pt x="6089368" y="0"/>
                </a:lnTo>
                <a:lnTo>
                  <a:pt x="6103088" y="0"/>
                </a:lnTo>
                <a:lnTo>
                  <a:pt x="6116791" y="0"/>
                </a:lnTo>
                <a:lnTo>
                  <a:pt x="6130511" y="0"/>
                </a:lnTo>
                <a:lnTo>
                  <a:pt x="6144232" y="0"/>
                </a:lnTo>
                <a:lnTo>
                  <a:pt x="6157952" y="0"/>
                </a:lnTo>
                <a:lnTo>
                  <a:pt x="6171655" y="0"/>
                </a:lnTo>
                <a:lnTo>
                  <a:pt x="6185375" y="0"/>
                </a:lnTo>
                <a:lnTo>
                  <a:pt x="6199096" y="0"/>
                </a:lnTo>
                <a:lnTo>
                  <a:pt x="6212798" y="0"/>
                </a:lnTo>
                <a:lnTo>
                  <a:pt x="6226519" y="0"/>
                </a:lnTo>
                <a:lnTo>
                  <a:pt x="6240239" y="0"/>
                </a:lnTo>
                <a:lnTo>
                  <a:pt x="6253942" y="0"/>
                </a:lnTo>
                <a:lnTo>
                  <a:pt x="6267662" y="0"/>
                </a:lnTo>
                <a:lnTo>
                  <a:pt x="6281382" y="0"/>
                </a:lnTo>
                <a:lnTo>
                  <a:pt x="6295085" y="0"/>
                </a:lnTo>
                <a:lnTo>
                  <a:pt x="6308805" y="0"/>
                </a:lnTo>
                <a:lnTo>
                  <a:pt x="6322526" y="0"/>
                </a:lnTo>
                <a:lnTo>
                  <a:pt x="6336228" y="0"/>
                </a:lnTo>
                <a:lnTo>
                  <a:pt x="6349949" y="0"/>
                </a:lnTo>
                <a:lnTo>
                  <a:pt x="6363669" y="0"/>
                </a:lnTo>
                <a:lnTo>
                  <a:pt x="6377372" y="0"/>
                </a:lnTo>
                <a:lnTo>
                  <a:pt x="6391092" y="0"/>
                </a:lnTo>
                <a:lnTo>
                  <a:pt x="6404813" y="0"/>
                </a:lnTo>
                <a:lnTo>
                  <a:pt x="6418515" y="0"/>
                </a:lnTo>
                <a:lnTo>
                  <a:pt x="6432236" y="0"/>
                </a:lnTo>
                <a:lnTo>
                  <a:pt x="6445956" y="0"/>
                </a:lnTo>
                <a:lnTo>
                  <a:pt x="6459677" y="0"/>
                </a:lnTo>
                <a:lnTo>
                  <a:pt x="6473379" y="0"/>
                </a:lnTo>
                <a:lnTo>
                  <a:pt x="6487099" y="0"/>
                </a:lnTo>
                <a:lnTo>
                  <a:pt x="6500820" y="0"/>
                </a:lnTo>
                <a:lnTo>
                  <a:pt x="6514522" y="0"/>
                </a:lnTo>
                <a:lnTo>
                  <a:pt x="6528243" y="0"/>
                </a:lnTo>
                <a:lnTo>
                  <a:pt x="6541963" y="0"/>
                </a:lnTo>
                <a:lnTo>
                  <a:pt x="6555666" y="0"/>
                </a:lnTo>
                <a:lnTo>
                  <a:pt x="6569386" y="0"/>
                </a:lnTo>
                <a:lnTo>
                  <a:pt x="6583107" y="0"/>
                </a:lnTo>
                <a:lnTo>
                  <a:pt x="6596809" y="0"/>
                </a:lnTo>
                <a:lnTo>
                  <a:pt x="6610530" y="0"/>
                </a:lnTo>
                <a:lnTo>
                  <a:pt x="6624250" y="0"/>
                </a:lnTo>
                <a:lnTo>
                  <a:pt x="6637953" y="0"/>
                </a:lnTo>
                <a:lnTo>
                  <a:pt x="6651673" y="0"/>
                </a:lnTo>
                <a:lnTo>
                  <a:pt x="6665394" y="0"/>
                </a:lnTo>
                <a:lnTo>
                  <a:pt x="6679114" y="0"/>
                </a:lnTo>
                <a:lnTo>
                  <a:pt x="6692816" y="0"/>
                </a:lnTo>
                <a:lnTo>
                  <a:pt x="6706537" y="0"/>
                </a:lnTo>
                <a:lnTo>
                  <a:pt x="6720257" y="0"/>
                </a:lnTo>
                <a:lnTo>
                  <a:pt x="6733960" y="0"/>
                </a:lnTo>
                <a:lnTo>
                  <a:pt x="6747680" y="0"/>
                </a:lnTo>
                <a:lnTo>
                  <a:pt x="6761401" y="0"/>
                </a:lnTo>
                <a:lnTo>
                  <a:pt x="6775103" y="0"/>
                </a:lnTo>
                <a:lnTo>
                  <a:pt x="6788824" y="0"/>
                </a:lnTo>
                <a:lnTo>
                  <a:pt x="6802544" y="0"/>
                </a:lnTo>
                <a:lnTo>
                  <a:pt x="6816247" y="0"/>
                </a:lnTo>
                <a:lnTo>
                  <a:pt x="6829967" y="0"/>
                </a:lnTo>
                <a:lnTo>
                  <a:pt x="6843688" y="0"/>
                </a:lnTo>
                <a:lnTo>
                  <a:pt x="6857390" y="0"/>
                </a:lnTo>
              </a:path>
            </a:pathLst>
          </a:custGeom>
          <a:ln w="27047">
            <a:solidFill>
              <a:srgbClr val="000000"/>
            </a:solidFill>
          </a:ln>
        </p:spPr>
        <p:txBody>
          <a:bodyPr wrap="square" lIns="0" tIns="0" rIns="0" bIns="0" rtlCol="0"/>
          <a:lstStyle/>
          <a:p>
            <a:pPr defTabSz="641482"/>
            <a:endParaRPr smtClean="0">
              <a:solidFill>
                <a:prstClr val="black"/>
              </a:solidFill>
            </a:endParaRPr>
          </a:p>
        </p:txBody>
      </p:sp>
      <p:sp>
        <p:nvSpPr>
          <p:cNvPr id="2840" name="object 2840"/>
          <p:cNvSpPr/>
          <p:nvPr/>
        </p:nvSpPr>
        <p:spPr>
          <a:xfrm>
            <a:off x="1085794" y="620944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41" name="object 2841"/>
          <p:cNvSpPr/>
          <p:nvPr/>
        </p:nvSpPr>
        <p:spPr>
          <a:xfrm>
            <a:off x="5907362" y="6160222"/>
            <a:ext cx="0" cy="54025"/>
          </a:xfrm>
          <a:custGeom>
            <a:avLst/>
            <a:gdLst/>
            <a:ahLst/>
            <a:cxnLst/>
            <a:rect l="l" t="t" r="r" b="b"/>
            <a:pathLst>
              <a:path h="76834">
                <a:moveTo>
                  <a:pt x="0" y="0"/>
                </a:moveTo>
                <a:lnTo>
                  <a:pt x="0" y="76744"/>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42" name="object 2842"/>
          <p:cNvSpPr txBox="1"/>
          <p:nvPr/>
        </p:nvSpPr>
        <p:spPr>
          <a:xfrm>
            <a:off x="754580"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2016-11-14</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00:00</a:t>
            </a:r>
            <a:endParaRPr sz="900">
              <a:solidFill>
                <a:prstClr val="black"/>
              </a:solidFill>
              <a:latin typeface="Arial"/>
              <a:cs typeface="Arial"/>
            </a:endParaRPr>
          </a:p>
        </p:txBody>
      </p:sp>
      <p:sp>
        <p:nvSpPr>
          <p:cNvPr id="2843" name="object 2843"/>
          <p:cNvSpPr txBox="1"/>
          <p:nvPr/>
        </p:nvSpPr>
        <p:spPr>
          <a:xfrm>
            <a:off x="1722776"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2016-11-16</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19:12</a:t>
            </a:r>
            <a:endParaRPr sz="900">
              <a:solidFill>
                <a:prstClr val="black"/>
              </a:solidFill>
              <a:latin typeface="Arial"/>
              <a:cs typeface="Arial"/>
            </a:endParaRPr>
          </a:p>
        </p:txBody>
      </p:sp>
      <p:sp>
        <p:nvSpPr>
          <p:cNvPr id="2844" name="object 2844"/>
          <p:cNvSpPr txBox="1"/>
          <p:nvPr/>
        </p:nvSpPr>
        <p:spPr>
          <a:xfrm>
            <a:off x="2683743"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2016-11-19</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14:24</a:t>
            </a:r>
            <a:endParaRPr sz="900">
              <a:solidFill>
                <a:prstClr val="black"/>
              </a:solidFill>
              <a:latin typeface="Arial"/>
              <a:cs typeface="Arial"/>
            </a:endParaRPr>
          </a:p>
        </p:txBody>
      </p:sp>
      <p:sp>
        <p:nvSpPr>
          <p:cNvPr id="2845" name="object 2845"/>
          <p:cNvSpPr txBox="1"/>
          <p:nvPr/>
        </p:nvSpPr>
        <p:spPr>
          <a:xfrm>
            <a:off x="3644719"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2016-11-22</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09:36</a:t>
            </a:r>
            <a:endParaRPr sz="900">
              <a:solidFill>
                <a:prstClr val="black"/>
              </a:solidFill>
              <a:latin typeface="Arial"/>
              <a:cs typeface="Arial"/>
            </a:endParaRPr>
          </a:p>
        </p:txBody>
      </p:sp>
      <p:sp>
        <p:nvSpPr>
          <p:cNvPr id="2846" name="object 2846"/>
          <p:cNvSpPr txBox="1"/>
          <p:nvPr/>
        </p:nvSpPr>
        <p:spPr>
          <a:xfrm>
            <a:off x="4612905"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2016-11-25</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04:48</a:t>
            </a:r>
            <a:endParaRPr sz="900">
              <a:solidFill>
                <a:prstClr val="black"/>
              </a:solidFill>
              <a:latin typeface="Arial"/>
              <a:cs typeface="Arial"/>
            </a:endParaRPr>
          </a:p>
        </p:txBody>
      </p:sp>
      <p:sp>
        <p:nvSpPr>
          <p:cNvPr id="2847" name="object 2847"/>
          <p:cNvSpPr txBox="1"/>
          <p:nvPr/>
        </p:nvSpPr>
        <p:spPr>
          <a:xfrm>
            <a:off x="5573881" y="6299450"/>
            <a:ext cx="646062" cy="282129"/>
          </a:xfrm>
          <a:prstGeom prst="rect">
            <a:avLst/>
          </a:prstGeom>
        </p:spPr>
        <p:txBody>
          <a:bodyPr vert="horz" wrap="square" lIns="0" tIns="0" rIns="0" bIns="0" rtlCol="0">
            <a:spAutoFit/>
          </a:bodyPr>
          <a:lstStyle/>
          <a:p>
            <a:pPr marL="8920" defTabSz="641482">
              <a:lnSpc>
                <a:spcPts val="1079"/>
              </a:lnSpc>
            </a:pPr>
            <a:r>
              <a:rPr sz="900" spc="4" dirty="0">
                <a:solidFill>
                  <a:prstClr val="black"/>
                </a:solidFill>
                <a:latin typeface="Arial"/>
                <a:cs typeface="Arial"/>
              </a:rPr>
              <a:t>2016-11-28</a:t>
            </a:r>
            <a:endParaRPr sz="900">
              <a:solidFill>
                <a:prstClr val="black"/>
              </a:solidFill>
              <a:latin typeface="Arial"/>
              <a:cs typeface="Arial"/>
            </a:endParaRPr>
          </a:p>
          <a:p>
            <a:pPr marL="8920" defTabSz="641482">
              <a:lnSpc>
                <a:spcPts val="1079"/>
              </a:lnSpc>
            </a:pPr>
            <a:r>
              <a:rPr sz="900" spc="4" dirty="0">
                <a:solidFill>
                  <a:prstClr val="black"/>
                </a:solidFill>
                <a:latin typeface="Arial"/>
                <a:cs typeface="Arial"/>
              </a:rPr>
              <a:t>00:00</a:t>
            </a:r>
            <a:endParaRPr sz="900">
              <a:solidFill>
                <a:prstClr val="black"/>
              </a:solidFill>
              <a:latin typeface="Arial"/>
              <a:cs typeface="Arial"/>
            </a:endParaRPr>
          </a:p>
        </p:txBody>
      </p:sp>
      <p:sp>
        <p:nvSpPr>
          <p:cNvPr id="2848" name="object 2848"/>
          <p:cNvSpPr/>
          <p:nvPr/>
        </p:nvSpPr>
        <p:spPr>
          <a:xfrm>
            <a:off x="1085794" y="4088608"/>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49" name="object 2849"/>
          <p:cNvSpPr/>
          <p:nvPr/>
        </p:nvSpPr>
        <p:spPr>
          <a:xfrm>
            <a:off x="2050076"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50" name="object 2850"/>
          <p:cNvSpPr/>
          <p:nvPr/>
        </p:nvSpPr>
        <p:spPr>
          <a:xfrm>
            <a:off x="3014404"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51" name="object 2851"/>
          <p:cNvSpPr/>
          <p:nvPr/>
        </p:nvSpPr>
        <p:spPr>
          <a:xfrm>
            <a:off x="3978719"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52" name="object 2852"/>
          <p:cNvSpPr/>
          <p:nvPr/>
        </p:nvSpPr>
        <p:spPr>
          <a:xfrm>
            <a:off x="4943047"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53" name="object 2853"/>
          <p:cNvSpPr/>
          <p:nvPr/>
        </p:nvSpPr>
        <p:spPr>
          <a:xfrm>
            <a:off x="5907362"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54" name="object 2854"/>
          <p:cNvSpPr txBox="1"/>
          <p:nvPr/>
        </p:nvSpPr>
        <p:spPr>
          <a:xfrm>
            <a:off x="493816" y="4076127"/>
            <a:ext cx="128240" cy="1429196"/>
          </a:xfrm>
          <a:prstGeom prst="rect">
            <a:avLst/>
          </a:prstGeom>
        </p:spPr>
        <p:txBody>
          <a:bodyPr vert="vert270" wrap="square" lIns="0" tIns="0" rIns="0" bIns="0" rtlCol="0">
            <a:spAutoFit/>
          </a:bodyPr>
          <a:lstStyle/>
          <a:p>
            <a:pPr marL="8920" defTabSz="641482">
              <a:lnSpc>
                <a:spcPts val="1005"/>
              </a:lnSpc>
            </a:pPr>
            <a:r>
              <a:rPr sz="900" spc="-4" dirty="0">
                <a:solidFill>
                  <a:prstClr val="black"/>
                </a:solidFill>
                <a:latin typeface="Arial"/>
                <a:cs typeface="Arial"/>
              </a:rPr>
              <a:t>Numbe</a:t>
            </a:r>
            <a:r>
              <a:rPr sz="900" dirty="0">
                <a:solidFill>
                  <a:prstClr val="black"/>
                </a:solidFill>
                <a:latin typeface="Arial"/>
                <a:cs typeface="Arial"/>
              </a:rPr>
              <a:t>r</a:t>
            </a:r>
            <a:r>
              <a:rPr sz="900" spc="4" dirty="0">
                <a:solidFill>
                  <a:prstClr val="black"/>
                </a:solidFill>
                <a:latin typeface="Arial"/>
                <a:cs typeface="Arial"/>
              </a:rPr>
              <a:t> </a:t>
            </a:r>
            <a:r>
              <a:rPr sz="900" spc="-4" dirty="0">
                <a:solidFill>
                  <a:prstClr val="black"/>
                </a:solidFill>
                <a:latin typeface="Arial"/>
                <a:cs typeface="Arial"/>
              </a:rPr>
              <a:t>o</a:t>
            </a:r>
            <a:r>
              <a:rPr sz="900" dirty="0">
                <a:solidFill>
                  <a:prstClr val="black"/>
                </a:solidFill>
                <a:latin typeface="Arial"/>
                <a:cs typeface="Arial"/>
              </a:rPr>
              <a:t>f</a:t>
            </a:r>
            <a:r>
              <a:rPr sz="900" spc="4" dirty="0">
                <a:solidFill>
                  <a:prstClr val="black"/>
                </a:solidFill>
                <a:latin typeface="Arial"/>
                <a:cs typeface="Arial"/>
              </a:rPr>
              <a:t> </a:t>
            </a:r>
            <a:r>
              <a:rPr sz="900" dirty="0">
                <a:solidFill>
                  <a:prstClr val="black"/>
                </a:solidFill>
                <a:latin typeface="Arial"/>
                <a:cs typeface="Arial"/>
              </a:rPr>
              <a:t>required</a:t>
            </a:r>
            <a:r>
              <a:rPr sz="900" spc="4" dirty="0">
                <a:solidFill>
                  <a:prstClr val="black"/>
                </a:solidFill>
                <a:latin typeface="Arial"/>
                <a:cs typeface="Arial"/>
              </a:rPr>
              <a:t> </a:t>
            </a:r>
            <a:r>
              <a:rPr sz="900" spc="-4" dirty="0">
                <a:solidFill>
                  <a:prstClr val="black"/>
                </a:solidFill>
                <a:latin typeface="Arial"/>
                <a:cs typeface="Arial"/>
              </a:rPr>
              <a:t>CPUs</a:t>
            </a:r>
            <a:endParaRPr sz="900">
              <a:solidFill>
                <a:prstClr val="black"/>
              </a:solidFill>
              <a:latin typeface="Arial"/>
              <a:cs typeface="Arial"/>
            </a:endParaRPr>
          </a:p>
        </p:txBody>
      </p:sp>
      <p:sp>
        <p:nvSpPr>
          <p:cNvPr id="2855" name="object 2855"/>
          <p:cNvSpPr/>
          <p:nvPr/>
        </p:nvSpPr>
        <p:spPr>
          <a:xfrm>
            <a:off x="1085778" y="6214152"/>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56" name="object 2856"/>
          <p:cNvSpPr/>
          <p:nvPr/>
        </p:nvSpPr>
        <p:spPr>
          <a:xfrm>
            <a:off x="1085805" y="504474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57" name="object 2857"/>
          <p:cNvSpPr/>
          <p:nvPr/>
        </p:nvSpPr>
        <p:spPr>
          <a:xfrm>
            <a:off x="1085805" y="4975961"/>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58" name="object 2858"/>
          <p:cNvSpPr/>
          <p:nvPr/>
        </p:nvSpPr>
        <p:spPr>
          <a:xfrm>
            <a:off x="1085805" y="4907168"/>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59" name="object 2859"/>
          <p:cNvSpPr/>
          <p:nvPr/>
        </p:nvSpPr>
        <p:spPr>
          <a:xfrm>
            <a:off x="1211137" y="4838375"/>
            <a:ext cx="45541" cy="0"/>
          </a:xfrm>
          <a:custGeom>
            <a:avLst/>
            <a:gdLst/>
            <a:ahLst/>
            <a:cxnLst/>
            <a:rect l="l" t="t" r="r" b="b"/>
            <a:pathLst>
              <a:path w="64769">
                <a:moveTo>
                  <a:pt x="0" y="0"/>
                </a:moveTo>
                <a:lnTo>
                  <a:pt x="64274"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60" name="object 2860"/>
          <p:cNvSpPr/>
          <p:nvPr/>
        </p:nvSpPr>
        <p:spPr>
          <a:xfrm>
            <a:off x="1085805" y="4627306"/>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1" name="object 2861"/>
          <p:cNvSpPr/>
          <p:nvPr/>
        </p:nvSpPr>
        <p:spPr>
          <a:xfrm>
            <a:off x="1166972" y="4558523"/>
            <a:ext cx="0" cy="9823"/>
          </a:xfrm>
          <a:custGeom>
            <a:avLst/>
            <a:gdLst/>
            <a:ahLst/>
            <a:cxnLst/>
            <a:rect l="l" t="t" r="r" b="b"/>
            <a:pathLst>
              <a:path h="13970">
                <a:moveTo>
                  <a:pt x="0" y="0"/>
                </a:moveTo>
                <a:lnTo>
                  <a:pt x="0" y="13523"/>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62" name="object 2862"/>
          <p:cNvSpPr/>
          <p:nvPr/>
        </p:nvSpPr>
        <p:spPr>
          <a:xfrm>
            <a:off x="1085778" y="4494433"/>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63" name="object 2863"/>
          <p:cNvSpPr/>
          <p:nvPr/>
        </p:nvSpPr>
        <p:spPr>
          <a:xfrm>
            <a:off x="1085805" y="4420938"/>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4" name="object 2864"/>
          <p:cNvSpPr/>
          <p:nvPr/>
        </p:nvSpPr>
        <p:spPr>
          <a:xfrm>
            <a:off x="1085805" y="4352157"/>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5" name="object 2865"/>
          <p:cNvSpPr/>
          <p:nvPr/>
        </p:nvSpPr>
        <p:spPr>
          <a:xfrm>
            <a:off x="1085805" y="4283363"/>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6" name="object 2866"/>
          <p:cNvSpPr/>
          <p:nvPr/>
        </p:nvSpPr>
        <p:spPr>
          <a:xfrm>
            <a:off x="1085805" y="4214582"/>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7" name="object 2867"/>
          <p:cNvSpPr/>
          <p:nvPr/>
        </p:nvSpPr>
        <p:spPr>
          <a:xfrm>
            <a:off x="1085778" y="4145789"/>
            <a:ext cx="170557" cy="9823"/>
          </a:xfrm>
          <a:custGeom>
            <a:avLst/>
            <a:gdLst/>
            <a:ahLst/>
            <a:cxnLst/>
            <a:rect l="l" t="t" r="r" b="b"/>
            <a:pathLst>
              <a:path w="242569" h="13970">
                <a:moveTo>
                  <a:pt x="0" y="13523"/>
                </a:moveTo>
                <a:lnTo>
                  <a:pt x="242567" y="13523"/>
                </a:lnTo>
                <a:lnTo>
                  <a:pt x="242567"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8" name="object 2868"/>
          <p:cNvSpPr/>
          <p:nvPr/>
        </p:nvSpPr>
        <p:spPr>
          <a:xfrm>
            <a:off x="1085778" y="4145789"/>
            <a:ext cx="170557" cy="9823"/>
          </a:xfrm>
          <a:custGeom>
            <a:avLst/>
            <a:gdLst/>
            <a:ahLst/>
            <a:cxnLst/>
            <a:rect l="l" t="t" r="r" b="b"/>
            <a:pathLst>
              <a:path w="242569" h="13970">
                <a:moveTo>
                  <a:pt x="0" y="13523"/>
                </a:moveTo>
                <a:lnTo>
                  <a:pt x="242567" y="13523"/>
                </a:lnTo>
                <a:lnTo>
                  <a:pt x="242567"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69" name="object 2869"/>
          <p:cNvSpPr txBox="1"/>
          <p:nvPr/>
        </p:nvSpPr>
        <p:spPr>
          <a:xfrm>
            <a:off x="971366" y="6140700"/>
            <a:ext cx="86171" cy="138499"/>
          </a:xfrm>
          <a:prstGeom prst="rect">
            <a:avLst/>
          </a:prstGeom>
        </p:spPr>
        <p:txBody>
          <a:bodyPr vert="horz" wrap="square" lIns="0" tIns="0" rIns="0" bIns="0" rtlCol="0">
            <a:spAutoFit/>
          </a:bodyPr>
          <a:lstStyle/>
          <a:p>
            <a:pPr marL="8920" defTabSz="641482"/>
            <a:r>
              <a:rPr sz="900" spc="7" dirty="0">
                <a:solidFill>
                  <a:prstClr val="black"/>
                </a:solidFill>
                <a:latin typeface="Arial"/>
                <a:cs typeface="Arial"/>
              </a:rPr>
              <a:t>0</a:t>
            </a:r>
            <a:endParaRPr sz="900">
              <a:solidFill>
                <a:prstClr val="black"/>
              </a:solidFill>
              <a:latin typeface="Arial"/>
              <a:cs typeface="Arial"/>
            </a:endParaRPr>
          </a:p>
        </p:txBody>
      </p:sp>
      <p:sp>
        <p:nvSpPr>
          <p:cNvPr id="2870" name="object 2870"/>
          <p:cNvSpPr txBox="1"/>
          <p:nvPr/>
        </p:nvSpPr>
        <p:spPr>
          <a:xfrm>
            <a:off x="834059" y="5794304"/>
            <a:ext cx="222796"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500</a:t>
            </a:r>
            <a:endParaRPr sz="900">
              <a:solidFill>
                <a:prstClr val="black"/>
              </a:solidFill>
              <a:latin typeface="Arial"/>
              <a:cs typeface="Arial"/>
            </a:endParaRPr>
          </a:p>
        </p:txBody>
      </p:sp>
      <p:sp>
        <p:nvSpPr>
          <p:cNvPr id="2871" name="object 2871"/>
          <p:cNvSpPr txBox="1"/>
          <p:nvPr/>
        </p:nvSpPr>
        <p:spPr>
          <a:xfrm>
            <a:off x="769030" y="5455116"/>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1000</a:t>
            </a:r>
            <a:endParaRPr sz="900">
              <a:solidFill>
                <a:prstClr val="black"/>
              </a:solidFill>
              <a:latin typeface="Arial"/>
              <a:cs typeface="Arial"/>
            </a:endParaRPr>
          </a:p>
        </p:txBody>
      </p:sp>
      <p:sp>
        <p:nvSpPr>
          <p:cNvPr id="2872" name="object 2872"/>
          <p:cNvSpPr txBox="1"/>
          <p:nvPr/>
        </p:nvSpPr>
        <p:spPr>
          <a:xfrm>
            <a:off x="769030" y="5108718"/>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1500</a:t>
            </a:r>
            <a:endParaRPr sz="900">
              <a:solidFill>
                <a:prstClr val="black"/>
              </a:solidFill>
              <a:latin typeface="Arial"/>
              <a:cs typeface="Arial"/>
            </a:endParaRPr>
          </a:p>
        </p:txBody>
      </p:sp>
      <p:sp>
        <p:nvSpPr>
          <p:cNvPr id="2873" name="object 2873"/>
          <p:cNvSpPr txBox="1"/>
          <p:nvPr/>
        </p:nvSpPr>
        <p:spPr>
          <a:xfrm>
            <a:off x="769030" y="4762318"/>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2000</a:t>
            </a:r>
            <a:endParaRPr sz="900">
              <a:solidFill>
                <a:prstClr val="black"/>
              </a:solidFill>
              <a:latin typeface="Arial"/>
              <a:cs typeface="Arial"/>
            </a:endParaRPr>
          </a:p>
        </p:txBody>
      </p:sp>
      <p:sp>
        <p:nvSpPr>
          <p:cNvPr id="2874" name="object 2874"/>
          <p:cNvSpPr txBox="1"/>
          <p:nvPr/>
        </p:nvSpPr>
        <p:spPr>
          <a:xfrm>
            <a:off x="769030" y="4423136"/>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2500</a:t>
            </a:r>
            <a:endParaRPr sz="900">
              <a:solidFill>
                <a:prstClr val="black"/>
              </a:solidFill>
              <a:latin typeface="Arial"/>
              <a:cs typeface="Arial"/>
            </a:endParaRPr>
          </a:p>
        </p:txBody>
      </p:sp>
      <p:sp>
        <p:nvSpPr>
          <p:cNvPr id="2875" name="object 2875"/>
          <p:cNvSpPr txBox="1"/>
          <p:nvPr/>
        </p:nvSpPr>
        <p:spPr>
          <a:xfrm>
            <a:off x="769030" y="4076726"/>
            <a:ext cx="291108" cy="138499"/>
          </a:xfrm>
          <a:prstGeom prst="rect">
            <a:avLst/>
          </a:prstGeom>
        </p:spPr>
        <p:txBody>
          <a:bodyPr vert="horz" wrap="square" lIns="0" tIns="0" rIns="0" bIns="0" rtlCol="0">
            <a:spAutoFit/>
          </a:bodyPr>
          <a:lstStyle/>
          <a:p>
            <a:pPr marL="8920" defTabSz="641482"/>
            <a:r>
              <a:rPr sz="900" spc="4" dirty="0">
                <a:solidFill>
                  <a:prstClr val="black"/>
                </a:solidFill>
                <a:latin typeface="Arial"/>
                <a:cs typeface="Arial"/>
              </a:rPr>
              <a:t>3000</a:t>
            </a:r>
            <a:endParaRPr sz="900">
              <a:solidFill>
                <a:prstClr val="black"/>
              </a:solidFill>
              <a:latin typeface="Arial"/>
              <a:cs typeface="Arial"/>
            </a:endParaRPr>
          </a:p>
        </p:txBody>
      </p:sp>
      <p:sp>
        <p:nvSpPr>
          <p:cNvPr id="2876" name="object 2876"/>
          <p:cNvSpPr/>
          <p:nvPr/>
        </p:nvSpPr>
        <p:spPr>
          <a:xfrm>
            <a:off x="5907362" y="4093357"/>
            <a:ext cx="0" cy="2121247"/>
          </a:xfrm>
          <a:custGeom>
            <a:avLst/>
            <a:gdLst/>
            <a:ahLst/>
            <a:cxnLst/>
            <a:rect l="l" t="t" r="r" b="b"/>
            <a:pathLst>
              <a:path h="3016884">
                <a:moveTo>
                  <a:pt x="0" y="3016288"/>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2877" name="object 2877"/>
          <p:cNvSpPr/>
          <p:nvPr/>
        </p:nvSpPr>
        <p:spPr>
          <a:xfrm>
            <a:off x="5736826" y="6214152"/>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78" name="object 2878"/>
          <p:cNvSpPr/>
          <p:nvPr/>
        </p:nvSpPr>
        <p:spPr>
          <a:xfrm>
            <a:off x="1461889" y="5251109"/>
            <a:ext cx="3230761" cy="0"/>
          </a:xfrm>
          <a:custGeom>
            <a:avLst/>
            <a:gdLst/>
            <a:ahLst/>
            <a:cxnLst/>
            <a:rect l="l" t="t" r="r" b="b"/>
            <a:pathLst>
              <a:path w="4594859">
                <a:moveTo>
                  <a:pt x="0" y="0"/>
                </a:moveTo>
                <a:lnTo>
                  <a:pt x="459445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79" name="object 2879"/>
          <p:cNvSpPr/>
          <p:nvPr/>
        </p:nvSpPr>
        <p:spPr>
          <a:xfrm>
            <a:off x="4788755" y="5182316"/>
            <a:ext cx="48220" cy="0"/>
          </a:xfrm>
          <a:custGeom>
            <a:avLst/>
            <a:gdLst/>
            <a:ahLst/>
            <a:cxnLst/>
            <a:rect l="l" t="t" r="r" b="b"/>
            <a:pathLst>
              <a:path w="68579">
                <a:moveTo>
                  <a:pt x="0" y="0"/>
                </a:moveTo>
                <a:lnTo>
                  <a:pt x="68566"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0" name="object 2880"/>
          <p:cNvSpPr/>
          <p:nvPr/>
        </p:nvSpPr>
        <p:spPr>
          <a:xfrm>
            <a:off x="4557365" y="5182316"/>
            <a:ext cx="135285" cy="0"/>
          </a:xfrm>
          <a:custGeom>
            <a:avLst/>
            <a:gdLst/>
            <a:ahLst/>
            <a:cxnLst/>
            <a:rect l="l" t="t" r="r" b="b"/>
            <a:pathLst>
              <a:path w="192404">
                <a:moveTo>
                  <a:pt x="0" y="0"/>
                </a:moveTo>
                <a:lnTo>
                  <a:pt x="191996"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1" name="object 2881"/>
          <p:cNvSpPr/>
          <p:nvPr/>
        </p:nvSpPr>
        <p:spPr>
          <a:xfrm>
            <a:off x="4836996" y="5044743"/>
            <a:ext cx="9823" cy="0"/>
          </a:xfrm>
          <a:custGeom>
            <a:avLst/>
            <a:gdLst/>
            <a:ahLst/>
            <a:cxnLst/>
            <a:rect l="l" t="t" r="r" b="b"/>
            <a:pathLst>
              <a:path w="13970">
                <a:moveTo>
                  <a:pt x="0" y="0"/>
                </a:moveTo>
                <a:lnTo>
                  <a:pt x="1372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2" name="object 2882"/>
          <p:cNvSpPr/>
          <p:nvPr/>
        </p:nvSpPr>
        <p:spPr>
          <a:xfrm>
            <a:off x="4836996" y="4975961"/>
            <a:ext cx="9823" cy="0"/>
          </a:xfrm>
          <a:custGeom>
            <a:avLst/>
            <a:gdLst/>
            <a:ahLst/>
            <a:cxnLst/>
            <a:rect l="l" t="t" r="r" b="b"/>
            <a:pathLst>
              <a:path w="13970">
                <a:moveTo>
                  <a:pt x="0" y="0"/>
                </a:moveTo>
                <a:lnTo>
                  <a:pt x="1372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3" name="object 2883"/>
          <p:cNvSpPr/>
          <p:nvPr/>
        </p:nvSpPr>
        <p:spPr>
          <a:xfrm>
            <a:off x="4836996" y="4907168"/>
            <a:ext cx="9823" cy="0"/>
          </a:xfrm>
          <a:custGeom>
            <a:avLst/>
            <a:gdLst/>
            <a:ahLst/>
            <a:cxnLst/>
            <a:rect l="l" t="t" r="r" b="b"/>
            <a:pathLst>
              <a:path w="13970">
                <a:moveTo>
                  <a:pt x="0" y="0"/>
                </a:moveTo>
                <a:lnTo>
                  <a:pt x="1372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4" name="object 2884"/>
          <p:cNvSpPr/>
          <p:nvPr/>
        </p:nvSpPr>
        <p:spPr>
          <a:xfrm>
            <a:off x="4836987" y="4838375"/>
            <a:ext cx="900113" cy="0"/>
          </a:xfrm>
          <a:custGeom>
            <a:avLst/>
            <a:gdLst/>
            <a:ahLst/>
            <a:cxnLst/>
            <a:rect l="l" t="t" r="r" b="b"/>
            <a:pathLst>
              <a:path w="1280159">
                <a:moveTo>
                  <a:pt x="0" y="0"/>
                </a:moveTo>
                <a:lnTo>
                  <a:pt x="1279779"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5" name="object 2885"/>
          <p:cNvSpPr/>
          <p:nvPr/>
        </p:nvSpPr>
        <p:spPr>
          <a:xfrm>
            <a:off x="5822096" y="4769595"/>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6" name="object 2886"/>
          <p:cNvSpPr/>
          <p:nvPr/>
        </p:nvSpPr>
        <p:spPr>
          <a:xfrm>
            <a:off x="5357699" y="4700801"/>
            <a:ext cx="464790" cy="0"/>
          </a:xfrm>
          <a:custGeom>
            <a:avLst/>
            <a:gdLst/>
            <a:ahLst/>
            <a:cxnLst/>
            <a:rect l="l" t="t" r="r" b="b"/>
            <a:pathLst>
              <a:path w="661034">
                <a:moveTo>
                  <a:pt x="0" y="0"/>
                </a:moveTo>
                <a:lnTo>
                  <a:pt x="66046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7" name="object 2887"/>
          <p:cNvSpPr/>
          <p:nvPr/>
        </p:nvSpPr>
        <p:spPr>
          <a:xfrm>
            <a:off x="5675933" y="4632008"/>
            <a:ext cx="146446" cy="0"/>
          </a:xfrm>
          <a:custGeom>
            <a:avLst/>
            <a:gdLst/>
            <a:ahLst/>
            <a:cxnLst/>
            <a:rect l="l" t="t" r="r" b="b"/>
            <a:pathLst>
              <a:path w="208279">
                <a:moveTo>
                  <a:pt x="0" y="0"/>
                </a:moveTo>
                <a:lnTo>
                  <a:pt x="207866"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8" name="object 2888"/>
          <p:cNvSpPr/>
          <p:nvPr/>
        </p:nvSpPr>
        <p:spPr>
          <a:xfrm>
            <a:off x="5704887" y="4563227"/>
            <a:ext cx="117425" cy="0"/>
          </a:xfrm>
          <a:custGeom>
            <a:avLst/>
            <a:gdLst/>
            <a:ahLst/>
            <a:cxnLst/>
            <a:rect l="l" t="t" r="r" b="b"/>
            <a:pathLst>
              <a:path w="167004">
                <a:moveTo>
                  <a:pt x="0" y="0"/>
                </a:moveTo>
                <a:lnTo>
                  <a:pt x="166722"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2889" name="object 2889"/>
          <p:cNvSpPr/>
          <p:nvPr/>
        </p:nvSpPr>
        <p:spPr>
          <a:xfrm>
            <a:off x="5753069" y="4489731"/>
            <a:ext cx="154484" cy="9823"/>
          </a:xfrm>
          <a:custGeom>
            <a:avLst/>
            <a:gdLst/>
            <a:ahLst/>
            <a:cxnLst/>
            <a:rect l="l" t="t" r="r" b="b"/>
            <a:pathLst>
              <a:path w="219709" h="13970">
                <a:moveTo>
                  <a:pt x="0" y="13523"/>
                </a:moveTo>
                <a:lnTo>
                  <a:pt x="219438" y="13523"/>
                </a:lnTo>
                <a:lnTo>
                  <a:pt x="219438"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0" name="object 2890"/>
          <p:cNvSpPr/>
          <p:nvPr/>
        </p:nvSpPr>
        <p:spPr>
          <a:xfrm>
            <a:off x="5822096" y="4420938"/>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1" name="object 2891"/>
          <p:cNvSpPr/>
          <p:nvPr/>
        </p:nvSpPr>
        <p:spPr>
          <a:xfrm>
            <a:off x="5822096" y="4352157"/>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2" name="object 2892"/>
          <p:cNvSpPr/>
          <p:nvPr/>
        </p:nvSpPr>
        <p:spPr>
          <a:xfrm>
            <a:off x="5822096" y="4283363"/>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3" name="object 2893"/>
          <p:cNvSpPr/>
          <p:nvPr/>
        </p:nvSpPr>
        <p:spPr>
          <a:xfrm>
            <a:off x="5822096" y="4214582"/>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4" name="object 2894"/>
          <p:cNvSpPr/>
          <p:nvPr/>
        </p:nvSpPr>
        <p:spPr>
          <a:xfrm>
            <a:off x="5736826" y="4145789"/>
            <a:ext cx="170557" cy="9823"/>
          </a:xfrm>
          <a:custGeom>
            <a:avLst/>
            <a:gdLst/>
            <a:ahLst/>
            <a:cxnLst/>
            <a:rect l="l" t="t" r="r" b="b"/>
            <a:pathLst>
              <a:path w="242570" h="13970">
                <a:moveTo>
                  <a:pt x="0" y="13523"/>
                </a:moveTo>
                <a:lnTo>
                  <a:pt x="242563" y="13523"/>
                </a:lnTo>
                <a:lnTo>
                  <a:pt x="24256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5" name="object 2895"/>
          <p:cNvSpPr/>
          <p:nvPr/>
        </p:nvSpPr>
        <p:spPr>
          <a:xfrm>
            <a:off x="5736826" y="4145789"/>
            <a:ext cx="170557" cy="9823"/>
          </a:xfrm>
          <a:custGeom>
            <a:avLst/>
            <a:gdLst/>
            <a:ahLst/>
            <a:cxnLst/>
            <a:rect l="l" t="t" r="r" b="b"/>
            <a:pathLst>
              <a:path w="242570" h="13970">
                <a:moveTo>
                  <a:pt x="0" y="13523"/>
                </a:moveTo>
                <a:lnTo>
                  <a:pt x="242563" y="13523"/>
                </a:lnTo>
                <a:lnTo>
                  <a:pt x="24256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2896" name="object 2896"/>
          <p:cNvSpPr/>
          <p:nvPr/>
        </p:nvSpPr>
        <p:spPr>
          <a:xfrm>
            <a:off x="1085794" y="5160495"/>
            <a:ext cx="4822031" cy="116087"/>
          </a:xfrm>
          <a:custGeom>
            <a:avLst/>
            <a:gdLst/>
            <a:ahLst/>
            <a:cxnLst/>
            <a:rect l="l" t="t" r="r" b="b"/>
            <a:pathLst>
              <a:path w="6858000" h="165100">
                <a:moveTo>
                  <a:pt x="0" y="165100"/>
                </a:moveTo>
                <a:lnTo>
                  <a:pt x="6857389" y="165100"/>
                </a:lnTo>
                <a:lnTo>
                  <a:pt x="6857389" y="0"/>
                </a:lnTo>
                <a:lnTo>
                  <a:pt x="0" y="0"/>
                </a:lnTo>
                <a:lnTo>
                  <a:pt x="0" y="165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97" name="object 2897"/>
          <p:cNvSpPr/>
          <p:nvPr/>
        </p:nvSpPr>
        <p:spPr>
          <a:xfrm>
            <a:off x="4547709" y="5115820"/>
            <a:ext cx="135285" cy="44648"/>
          </a:xfrm>
          <a:custGeom>
            <a:avLst/>
            <a:gdLst/>
            <a:ahLst/>
            <a:cxnLst/>
            <a:rect l="l" t="t" r="r" b="b"/>
            <a:pathLst>
              <a:path w="192404" h="63500">
                <a:moveTo>
                  <a:pt x="0" y="63500"/>
                </a:moveTo>
                <a:lnTo>
                  <a:pt x="191997" y="63500"/>
                </a:lnTo>
                <a:lnTo>
                  <a:pt x="191997"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98" name="object 2898"/>
          <p:cNvSpPr/>
          <p:nvPr/>
        </p:nvSpPr>
        <p:spPr>
          <a:xfrm>
            <a:off x="1085773" y="5071171"/>
            <a:ext cx="3491061" cy="44648"/>
          </a:xfrm>
          <a:custGeom>
            <a:avLst/>
            <a:gdLst/>
            <a:ahLst/>
            <a:cxnLst/>
            <a:rect l="l" t="t" r="r" b="b"/>
            <a:pathLst>
              <a:path w="4965065" h="63500">
                <a:moveTo>
                  <a:pt x="0" y="63500"/>
                </a:moveTo>
                <a:lnTo>
                  <a:pt x="4964757" y="63500"/>
                </a:lnTo>
                <a:lnTo>
                  <a:pt x="4964757"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899" name="object 2899"/>
          <p:cNvSpPr/>
          <p:nvPr/>
        </p:nvSpPr>
        <p:spPr>
          <a:xfrm>
            <a:off x="1085760" y="5053317"/>
            <a:ext cx="2333774" cy="17859"/>
          </a:xfrm>
          <a:custGeom>
            <a:avLst/>
            <a:gdLst/>
            <a:ahLst/>
            <a:cxnLst/>
            <a:rect l="l" t="t" r="r" b="b"/>
            <a:pathLst>
              <a:path w="3319145" h="25400">
                <a:moveTo>
                  <a:pt x="0" y="25400"/>
                </a:moveTo>
                <a:lnTo>
                  <a:pt x="3318986" y="25400"/>
                </a:lnTo>
                <a:lnTo>
                  <a:pt x="3318986"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0" name="object 2900"/>
          <p:cNvSpPr/>
          <p:nvPr/>
        </p:nvSpPr>
        <p:spPr>
          <a:xfrm>
            <a:off x="1085759" y="5026524"/>
            <a:ext cx="2324398" cy="26789"/>
          </a:xfrm>
          <a:custGeom>
            <a:avLst/>
            <a:gdLst/>
            <a:ahLst/>
            <a:cxnLst/>
            <a:rect l="l" t="t" r="r" b="b"/>
            <a:pathLst>
              <a:path w="3305810" h="38100">
                <a:moveTo>
                  <a:pt x="0" y="38100"/>
                </a:moveTo>
                <a:lnTo>
                  <a:pt x="3305265" y="38100"/>
                </a:lnTo>
                <a:lnTo>
                  <a:pt x="3305265"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1" name="object 2901"/>
          <p:cNvSpPr/>
          <p:nvPr/>
        </p:nvSpPr>
        <p:spPr>
          <a:xfrm>
            <a:off x="1085805" y="4999736"/>
            <a:ext cx="2314575" cy="26789"/>
          </a:xfrm>
          <a:custGeom>
            <a:avLst/>
            <a:gdLst/>
            <a:ahLst/>
            <a:cxnLst/>
            <a:rect l="l" t="t" r="r" b="b"/>
            <a:pathLst>
              <a:path w="3291840" h="38100">
                <a:moveTo>
                  <a:pt x="0" y="38100"/>
                </a:moveTo>
                <a:lnTo>
                  <a:pt x="3291545" y="38100"/>
                </a:lnTo>
                <a:lnTo>
                  <a:pt x="3291545"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2" name="object 2902"/>
          <p:cNvSpPr/>
          <p:nvPr/>
        </p:nvSpPr>
        <p:spPr>
          <a:xfrm>
            <a:off x="1085759" y="4990801"/>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3" name="object 2903"/>
          <p:cNvSpPr/>
          <p:nvPr/>
        </p:nvSpPr>
        <p:spPr>
          <a:xfrm>
            <a:off x="1085760" y="4981873"/>
            <a:ext cx="955030" cy="8931"/>
          </a:xfrm>
          <a:custGeom>
            <a:avLst/>
            <a:gdLst/>
            <a:ahLst/>
            <a:cxnLst/>
            <a:rect l="l" t="t" r="r" b="b"/>
            <a:pathLst>
              <a:path w="1358264" h="12700">
                <a:moveTo>
                  <a:pt x="0" y="12700"/>
                </a:moveTo>
                <a:lnTo>
                  <a:pt x="1357769" y="12700"/>
                </a:lnTo>
                <a:lnTo>
                  <a:pt x="135776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4" name="object 2904"/>
          <p:cNvSpPr/>
          <p:nvPr/>
        </p:nvSpPr>
        <p:spPr>
          <a:xfrm>
            <a:off x="1085782" y="4955088"/>
            <a:ext cx="482203" cy="26789"/>
          </a:xfrm>
          <a:custGeom>
            <a:avLst/>
            <a:gdLst/>
            <a:ahLst/>
            <a:cxnLst/>
            <a:rect l="l" t="t" r="r" b="b"/>
            <a:pathLst>
              <a:path w="685800" h="38100">
                <a:moveTo>
                  <a:pt x="0" y="38100"/>
                </a:moveTo>
                <a:lnTo>
                  <a:pt x="685740" y="38100"/>
                </a:lnTo>
                <a:lnTo>
                  <a:pt x="685740"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5" name="object 2905"/>
          <p:cNvSpPr/>
          <p:nvPr/>
        </p:nvSpPr>
        <p:spPr>
          <a:xfrm>
            <a:off x="1085760" y="4856857"/>
            <a:ext cx="279946" cy="44648"/>
          </a:xfrm>
          <a:custGeom>
            <a:avLst/>
            <a:gdLst/>
            <a:ahLst/>
            <a:cxnLst/>
            <a:rect l="l" t="t" r="r" b="b"/>
            <a:pathLst>
              <a:path w="398144" h="63500">
                <a:moveTo>
                  <a:pt x="0" y="63500"/>
                </a:moveTo>
                <a:lnTo>
                  <a:pt x="397729" y="63500"/>
                </a:lnTo>
                <a:lnTo>
                  <a:pt x="397729"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6" name="object 2906"/>
          <p:cNvSpPr/>
          <p:nvPr/>
        </p:nvSpPr>
        <p:spPr>
          <a:xfrm>
            <a:off x="1162906" y="4722963"/>
            <a:ext cx="48220" cy="35719"/>
          </a:xfrm>
          <a:custGeom>
            <a:avLst/>
            <a:gdLst/>
            <a:ahLst/>
            <a:cxnLst/>
            <a:rect l="l" t="t" r="r" b="b"/>
            <a:pathLst>
              <a:path w="68580" h="50800">
                <a:moveTo>
                  <a:pt x="0" y="50800"/>
                </a:moveTo>
                <a:lnTo>
                  <a:pt x="68573" y="50800"/>
                </a:lnTo>
                <a:lnTo>
                  <a:pt x="68573"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7" name="object 2907"/>
          <p:cNvSpPr/>
          <p:nvPr/>
        </p:nvSpPr>
        <p:spPr>
          <a:xfrm>
            <a:off x="1085760" y="4651505"/>
            <a:ext cx="116086" cy="71439"/>
          </a:xfrm>
          <a:custGeom>
            <a:avLst/>
            <a:gdLst/>
            <a:ahLst/>
            <a:cxnLst/>
            <a:rect l="l" t="t" r="r" b="b"/>
            <a:pathLst>
              <a:path w="165100" h="101600">
                <a:moveTo>
                  <a:pt x="0" y="101600"/>
                </a:moveTo>
                <a:lnTo>
                  <a:pt x="164576" y="101600"/>
                </a:lnTo>
                <a:lnTo>
                  <a:pt x="164576"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08" name="object 2908"/>
          <p:cNvSpPr/>
          <p:nvPr/>
        </p:nvSpPr>
        <p:spPr>
          <a:xfrm>
            <a:off x="1085827" y="4638080"/>
            <a:ext cx="96441" cy="0"/>
          </a:xfrm>
          <a:custGeom>
            <a:avLst/>
            <a:gdLst/>
            <a:ahLst/>
            <a:cxnLst/>
            <a:rect l="l" t="t" r="r" b="b"/>
            <a:pathLst>
              <a:path w="137160">
                <a:moveTo>
                  <a:pt x="0" y="0"/>
                </a:moveTo>
                <a:lnTo>
                  <a:pt x="137148"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09" name="object 2909"/>
          <p:cNvSpPr/>
          <p:nvPr/>
        </p:nvSpPr>
        <p:spPr>
          <a:xfrm>
            <a:off x="1085760" y="4606829"/>
            <a:ext cx="87064" cy="17859"/>
          </a:xfrm>
          <a:custGeom>
            <a:avLst/>
            <a:gdLst/>
            <a:ahLst/>
            <a:cxnLst/>
            <a:rect l="l" t="t" r="r" b="b"/>
            <a:pathLst>
              <a:path w="123825" h="25400">
                <a:moveTo>
                  <a:pt x="0" y="25400"/>
                </a:moveTo>
                <a:lnTo>
                  <a:pt x="123433" y="25400"/>
                </a:lnTo>
                <a:lnTo>
                  <a:pt x="12343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0" name="object 2910"/>
          <p:cNvSpPr/>
          <p:nvPr/>
        </p:nvSpPr>
        <p:spPr>
          <a:xfrm>
            <a:off x="1085761" y="4508605"/>
            <a:ext cx="77242" cy="98227"/>
          </a:xfrm>
          <a:custGeom>
            <a:avLst/>
            <a:gdLst/>
            <a:ahLst/>
            <a:cxnLst/>
            <a:rect l="l" t="t" r="r" b="b"/>
            <a:pathLst>
              <a:path w="109855" h="139700">
                <a:moveTo>
                  <a:pt x="0" y="139700"/>
                </a:moveTo>
                <a:lnTo>
                  <a:pt x="109719" y="139700"/>
                </a:lnTo>
                <a:lnTo>
                  <a:pt x="109719" y="0"/>
                </a:lnTo>
                <a:lnTo>
                  <a:pt x="0" y="0"/>
                </a:lnTo>
                <a:lnTo>
                  <a:pt x="0" y="139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1" name="object 2911"/>
          <p:cNvSpPr/>
          <p:nvPr/>
        </p:nvSpPr>
        <p:spPr>
          <a:xfrm>
            <a:off x="1085759" y="4499669"/>
            <a:ext cx="67866" cy="0"/>
          </a:xfrm>
          <a:custGeom>
            <a:avLst/>
            <a:gdLst/>
            <a:ahLst/>
            <a:cxnLst/>
            <a:rect l="l" t="t" r="r" b="b"/>
            <a:pathLst>
              <a:path w="96519">
                <a:moveTo>
                  <a:pt x="0" y="0"/>
                </a:moveTo>
                <a:lnTo>
                  <a:pt x="960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12" name="object 2912"/>
          <p:cNvSpPr/>
          <p:nvPr/>
        </p:nvSpPr>
        <p:spPr>
          <a:xfrm>
            <a:off x="1085827" y="4472880"/>
            <a:ext cx="9823" cy="0"/>
          </a:xfrm>
          <a:custGeom>
            <a:avLst/>
            <a:gdLst/>
            <a:ahLst/>
            <a:cxnLst/>
            <a:rect l="l" t="t" r="r" b="b"/>
            <a:pathLst>
              <a:path w="13969">
                <a:moveTo>
                  <a:pt x="0" y="0"/>
                </a:moveTo>
                <a:lnTo>
                  <a:pt x="1371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913" name="object 2913"/>
          <p:cNvSpPr/>
          <p:nvPr/>
        </p:nvSpPr>
        <p:spPr>
          <a:xfrm>
            <a:off x="4692364" y="5106889"/>
            <a:ext cx="144661" cy="53579"/>
          </a:xfrm>
          <a:custGeom>
            <a:avLst/>
            <a:gdLst/>
            <a:ahLst/>
            <a:cxnLst/>
            <a:rect l="l" t="t" r="r" b="b"/>
            <a:pathLst>
              <a:path w="205740" h="76200">
                <a:moveTo>
                  <a:pt x="0" y="76200"/>
                </a:moveTo>
                <a:lnTo>
                  <a:pt x="205717" y="76200"/>
                </a:lnTo>
                <a:lnTo>
                  <a:pt x="205717"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4" name="object 2914"/>
          <p:cNvSpPr/>
          <p:nvPr/>
        </p:nvSpPr>
        <p:spPr>
          <a:xfrm>
            <a:off x="4692342" y="4910440"/>
            <a:ext cx="135285" cy="196453"/>
          </a:xfrm>
          <a:custGeom>
            <a:avLst/>
            <a:gdLst/>
            <a:ahLst/>
            <a:cxnLst/>
            <a:rect l="l" t="t" r="r" b="b"/>
            <a:pathLst>
              <a:path w="192404" h="279400">
                <a:moveTo>
                  <a:pt x="0" y="279400"/>
                </a:moveTo>
                <a:lnTo>
                  <a:pt x="192015" y="279400"/>
                </a:lnTo>
                <a:lnTo>
                  <a:pt x="192015" y="0"/>
                </a:lnTo>
                <a:lnTo>
                  <a:pt x="0" y="0"/>
                </a:lnTo>
                <a:lnTo>
                  <a:pt x="0" y="279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5" name="object 2915"/>
          <p:cNvSpPr/>
          <p:nvPr/>
        </p:nvSpPr>
        <p:spPr>
          <a:xfrm>
            <a:off x="4692348" y="4865791"/>
            <a:ext cx="96441" cy="44648"/>
          </a:xfrm>
          <a:custGeom>
            <a:avLst/>
            <a:gdLst/>
            <a:ahLst/>
            <a:cxnLst/>
            <a:rect l="l" t="t" r="r" b="b"/>
            <a:pathLst>
              <a:path w="137159" h="63500">
                <a:moveTo>
                  <a:pt x="0" y="63500"/>
                </a:moveTo>
                <a:lnTo>
                  <a:pt x="137151" y="63500"/>
                </a:lnTo>
                <a:lnTo>
                  <a:pt x="137151"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16" name="object 2916"/>
          <p:cNvSpPr/>
          <p:nvPr/>
        </p:nvSpPr>
        <p:spPr>
          <a:xfrm>
            <a:off x="4692321" y="4861323"/>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17" name="object 2917"/>
          <p:cNvSpPr/>
          <p:nvPr/>
        </p:nvSpPr>
        <p:spPr>
          <a:xfrm>
            <a:off x="4701961" y="4785449"/>
            <a:ext cx="0" cy="71439"/>
          </a:xfrm>
          <a:custGeom>
            <a:avLst/>
            <a:gdLst/>
            <a:ahLst/>
            <a:cxnLst/>
            <a:rect l="l" t="t" r="r" b="b"/>
            <a:pathLst>
              <a:path h="101600">
                <a:moveTo>
                  <a:pt x="0" y="0"/>
                </a:moveTo>
                <a:lnTo>
                  <a:pt x="0" y="1016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2918" name="object 2918"/>
          <p:cNvSpPr/>
          <p:nvPr/>
        </p:nvSpPr>
        <p:spPr>
          <a:xfrm>
            <a:off x="4692370" y="4776491"/>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19" name="object 2919"/>
          <p:cNvSpPr/>
          <p:nvPr/>
        </p:nvSpPr>
        <p:spPr>
          <a:xfrm>
            <a:off x="4586252" y="4981905"/>
            <a:ext cx="87064" cy="133945"/>
          </a:xfrm>
          <a:custGeom>
            <a:avLst/>
            <a:gdLst/>
            <a:ahLst/>
            <a:cxnLst/>
            <a:rect l="l" t="t" r="r" b="b"/>
            <a:pathLst>
              <a:path w="123825" h="190500">
                <a:moveTo>
                  <a:pt x="0" y="190500"/>
                </a:moveTo>
                <a:lnTo>
                  <a:pt x="123430" y="190500"/>
                </a:lnTo>
                <a:lnTo>
                  <a:pt x="123430" y="0"/>
                </a:lnTo>
                <a:lnTo>
                  <a:pt x="0" y="0"/>
                </a:lnTo>
                <a:lnTo>
                  <a:pt x="0" y="190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20" name="object 2920"/>
          <p:cNvSpPr/>
          <p:nvPr/>
        </p:nvSpPr>
        <p:spPr>
          <a:xfrm>
            <a:off x="4586255" y="4977408"/>
            <a:ext cx="77242" cy="0"/>
          </a:xfrm>
          <a:custGeom>
            <a:avLst/>
            <a:gdLst/>
            <a:ahLst/>
            <a:cxnLst/>
            <a:rect l="l" t="t" r="r" b="b"/>
            <a:pathLst>
              <a:path w="109854">
                <a:moveTo>
                  <a:pt x="0" y="0"/>
                </a:moveTo>
                <a:lnTo>
                  <a:pt x="10971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21" name="object 2921"/>
          <p:cNvSpPr/>
          <p:nvPr/>
        </p:nvSpPr>
        <p:spPr>
          <a:xfrm>
            <a:off x="4586253" y="4910439"/>
            <a:ext cx="67866" cy="62508"/>
          </a:xfrm>
          <a:custGeom>
            <a:avLst/>
            <a:gdLst/>
            <a:ahLst/>
            <a:cxnLst/>
            <a:rect l="l" t="t" r="r" b="b"/>
            <a:pathLst>
              <a:path w="96520" h="88900">
                <a:moveTo>
                  <a:pt x="0" y="88900"/>
                </a:moveTo>
                <a:lnTo>
                  <a:pt x="95989" y="88900"/>
                </a:lnTo>
                <a:lnTo>
                  <a:pt x="95989"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22" name="object 2922"/>
          <p:cNvSpPr/>
          <p:nvPr/>
        </p:nvSpPr>
        <p:spPr>
          <a:xfrm>
            <a:off x="4586278" y="4901505"/>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23" name="object 2923"/>
          <p:cNvSpPr/>
          <p:nvPr/>
        </p:nvSpPr>
        <p:spPr>
          <a:xfrm>
            <a:off x="4586281" y="4879181"/>
            <a:ext cx="9823" cy="0"/>
          </a:xfrm>
          <a:custGeom>
            <a:avLst/>
            <a:gdLst/>
            <a:ahLst/>
            <a:cxnLst/>
            <a:rect l="l" t="t" r="r" b="b"/>
            <a:pathLst>
              <a:path w="13970">
                <a:moveTo>
                  <a:pt x="0" y="0"/>
                </a:moveTo>
                <a:lnTo>
                  <a:pt x="1370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24" name="object 2924"/>
          <p:cNvSpPr/>
          <p:nvPr/>
        </p:nvSpPr>
        <p:spPr>
          <a:xfrm>
            <a:off x="4836969" y="4767590"/>
            <a:ext cx="1070670" cy="116087"/>
          </a:xfrm>
          <a:custGeom>
            <a:avLst/>
            <a:gdLst/>
            <a:ahLst/>
            <a:cxnLst/>
            <a:rect l="l" t="t" r="r" b="b"/>
            <a:pathLst>
              <a:path w="1522729" h="165100">
                <a:moveTo>
                  <a:pt x="0" y="165100"/>
                </a:moveTo>
                <a:lnTo>
                  <a:pt x="1522341" y="165100"/>
                </a:lnTo>
                <a:lnTo>
                  <a:pt x="1522341" y="0"/>
                </a:lnTo>
                <a:lnTo>
                  <a:pt x="0" y="0"/>
                </a:lnTo>
                <a:lnTo>
                  <a:pt x="0" y="165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25" name="object 2925"/>
          <p:cNvSpPr/>
          <p:nvPr/>
        </p:nvSpPr>
        <p:spPr>
          <a:xfrm>
            <a:off x="5357720" y="4660406"/>
            <a:ext cx="550069" cy="107156"/>
          </a:xfrm>
          <a:custGeom>
            <a:avLst/>
            <a:gdLst/>
            <a:ahLst/>
            <a:cxnLst/>
            <a:rect l="l" t="t" r="r" b="b"/>
            <a:pathLst>
              <a:path w="782320" h="152400">
                <a:moveTo>
                  <a:pt x="0" y="152400"/>
                </a:moveTo>
                <a:lnTo>
                  <a:pt x="781742" y="152400"/>
                </a:lnTo>
                <a:lnTo>
                  <a:pt x="781742" y="0"/>
                </a:lnTo>
                <a:lnTo>
                  <a:pt x="0" y="0"/>
                </a:lnTo>
                <a:lnTo>
                  <a:pt x="0" y="152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26" name="object 2926"/>
          <p:cNvSpPr/>
          <p:nvPr/>
        </p:nvSpPr>
        <p:spPr>
          <a:xfrm>
            <a:off x="5357712" y="4655939"/>
            <a:ext cx="308967" cy="0"/>
          </a:xfrm>
          <a:custGeom>
            <a:avLst/>
            <a:gdLst/>
            <a:ahLst/>
            <a:cxnLst/>
            <a:rect l="l" t="t" r="r" b="b"/>
            <a:pathLst>
              <a:path w="439420">
                <a:moveTo>
                  <a:pt x="0" y="0"/>
                </a:moveTo>
                <a:lnTo>
                  <a:pt x="43887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27" name="object 2927"/>
          <p:cNvSpPr/>
          <p:nvPr/>
        </p:nvSpPr>
        <p:spPr>
          <a:xfrm>
            <a:off x="5357710" y="4638080"/>
            <a:ext cx="299145" cy="0"/>
          </a:xfrm>
          <a:custGeom>
            <a:avLst/>
            <a:gdLst/>
            <a:ahLst/>
            <a:cxnLst/>
            <a:rect l="l" t="t" r="r" b="b"/>
            <a:pathLst>
              <a:path w="425450">
                <a:moveTo>
                  <a:pt x="0" y="0"/>
                </a:moveTo>
                <a:lnTo>
                  <a:pt x="42517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28" name="object 2928"/>
          <p:cNvSpPr/>
          <p:nvPr/>
        </p:nvSpPr>
        <p:spPr>
          <a:xfrm>
            <a:off x="5367345" y="4571109"/>
            <a:ext cx="0" cy="53579"/>
          </a:xfrm>
          <a:custGeom>
            <a:avLst/>
            <a:gdLst/>
            <a:ahLst/>
            <a:cxnLst/>
            <a:rect l="l" t="t" r="r" b="b"/>
            <a:pathLst>
              <a:path h="76200">
                <a:moveTo>
                  <a:pt x="0" y="0"/>
                </a:moveTo>
                <a:lnTo>
                  <a:pt x="0" y="76200"/>
                </a:lnTo>
              </a:path>
            </a:pathLst>
          </a:custGeom>
          <a:ln w="27440">
            <a:solidFill>
              <a:srgbClr val="59D454"/>
            </a:solidFill>
          </a:ln>
        </p:spPr>
        <p:txBody>
          <a:bodyPr wrap="square" lIns="0" tIns="0" rIns="0" bIns="0" rtlCol="0"/>
          <a:lstStyle/>
          <a:p>
            <a:pPr defTabSz="641482"/>
            <a:endParaRPr smtClean="0">
              <a:solidFill>
                <a:prstClr val="black"/>
              </a:solidFill>
            </a:endParaRPr>
          </a:p>
        </p:txBody>
      </p:sp>
      <p:sp>
        <p:nvSpPr>
          <p:cNvPr id="2929" name="object 2929"/>
          <p:cNvSpPr/>
          <p:nvPr/>
        </p:nvSpPr>
        <p:spPr>
          <a:xfrm>
            <a:off x="5367387" y="4562177"/>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30" name="object 2930"/>
          <p:cNvSpPr/>
          <p:nvPr/>
        </p:nvSpPr>
        <p:spPr>
          <a:xfrm>
            <a:off x="3429112" y="5066705"/>
            <a:ext cx="1147911" cy="0"/>
          </a:xfrm>
          <a:custGeom>
            <a:avLst/>
            <a:gdLst/>
            <a:ahLst/>
            <a:cxnLst/>
            <a:rect l="l" t="t" r="r" b="b"/>
            <a:pathLst>
              <a:path w="1632584">
                <a:moveTo>
                  <a:pt x="0" y="0"/>
                </a:moveTo>
                <a:lnTo>
                  <a:pt x="163206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31" name="object 2931"/>
          <p:cNvSpPr/>
          <p:nvPr/>
        </p:nvSpPr>
        <p:spPr>
          <a:xfrm>
            <a:off x="3448354" y="5048845"/>
            <a:ext cx="1128266" cy="0"/>
          </a:xfrm>
          <a:custGeom>
            <a:avLst/>
            <a:gdLst/>
            <a:ahLst/>
            <a:cxnLst/>
            <a:rect l="l" t="t" r="r" b="b"/>
            <a:pathLst>
              <a:path w="1604645">
                <a:moveTo>
                  <a:pt x="0" y="0"/>
                </a:moveTo>
                <a:lnTo>
                  <a:pt x="1604628"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32" name="object 2932"/>
          <p:cNvSpPr/>
          <p:nvPr/>
        </p:nvSpPr>
        <p:spPr>
          <a:xfrm>
            <a:off x="3457985" y="5030987"/>
            <a:ext cx="1118890" cy="0"/>
          </a:xfrm>
          <a:custGeom>
            <a:avLst/>
            <a:gdLst/>
            <a:ahLst/>
            <a:cxnLst/>
            <a:rect l="l" t="t" r="r" b="b"/>
            <a:pathLst>
              <a:path w="1591309">
                <a:moveTo>
                  <a:pt x="0" y="0"/>
                </a:moveTo>
                <a:lnTo>
                  <a:pt x="159092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33" name="object 2933"/>
          <p:cNvSpPr/>
          <p:nvPr/>
        </p:nvSpPr>
        <p:spPr>
          <a:xfrm>
            <a:off x="3458002" y="50175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4" name="object 2934"/>
          <p:cNvSpPr/>
          <p:nvPr/>
        </p:nvSpPr>
        <p:spPr>
          <a:xfrm>
            <a:off x="3458011" y="50086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5" name="object 2935"/>
          <p:cNvSpPr/>
          <p:nvPr/>
        </p:nvSpPr>
        <p:spPr>
          <a:xfrm>
            <a:off x="4547728" y="4981873"/>
            <a:ext cx="29021" cy="44648"/>
          </a:xfrm>
          <a:custGeom>
            <a:avLst/>
            <a:gdLst/>
            <a:ahLst/>
            <a:cxnLst/>
            <a:rect l="l" t="t" r="r" b="b"/>
            <a:pathLst>
              <a:path w="41275" h="63500">
                <a:moveTo>
                  <a:pt x="0" y="63500"/>
                </a:moveTo>
                <a:lnTo>
                  <a:pt x="41144" y="63500"/>
                </a:lnTo>
                <a:lnTo>
                  <a:pt x="41144"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6" name="object 2936"/>
          <p:cNvSpPr/>
          <p:nvPr/>
        </p:nvSpPr>
        <p:spPr>
          <a:xfrm>
            <a:off x="3496584" y="4955088"/>
            <a:ext cx="318343" cy="26789"/>
          </a:xfrm>
          <a:custGeom>
            <a:avLst/>
            <a:gdLst/>
            <a:ahLst/>
            <a:cxnLst/>
            <a:rect l="l" t="t" r="r" b="b"/>
            <a:pathLst>
              <a:path w="452754" h="38100">
                <a:moveTo>
                  <a:pt x="0" y="38100"/>
                </a:moveTo>
                <a:lnTo>
                  <a:pt x="452596" y="38100"/>
                </a:lnTo>
                <a:lnTo>
                  <a:pt x="452596"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7" name="object 2937"/>
          <p:cNvSpPr/>
          <p:nvPr/>
        </p:nvSpPr>
        <p:spPr>
          <a:xfrm>
            <a:off x="3506218" y="4839050"/>
            <a:ext cx="308967" cy="80367"/>
          </a:xfrm>
          <a:custGeom>
            <a:avLst/>
            <a:gdLst/>
            <a:ahLst/>
            <a:cxnLst/>
            <a:rect l="l" t="t" r="r" b="b"/>
            <a:pathLst>
              <a:path w="439420" h="114300">
                <a:moveTo>
                  <a:pt x="0" y="114300"/>
                </a:moveTo>
                <a:lnTo>
                  <a:pt x="438875" y="114300"/>
                </a:lnTo>
                <a:lnTo>
                  <a:pt x="438875" y="0"/>
                </a:lnTo>
                <a:lnTo>
                  <a:pt x="0" y="0"/>
                </a:lnTo>
                <a:lnTo>
                  <a:pt x="0" y="1143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8" name="object 2938"/>
          <p:cNvSpPr/>
          <p:nvPr/>
        </p:nvSpPr>
        <p:spPr>
          <a:xfrm>
            <a:off x="3506210" y="4687216"/>
            <a:ext cx="279946" cy="151805"/>
          </a:xfrm>
          <a:custGeom>
            <a:avLst/>
            <a:gdLst/>
            <a:ahLst/>
            <a:cxnLst/>
            <a:rect l="l" t="t" r="r" b="b"/>
            <a:pathLst>
              <a:path w="398145" h="215900">
                <a:moveTo>
                  <a:pt x="0" y="215900"/>
                </a:moveTo>
                <a:lnTo>
                  <a:pt x="397730" y="215900"/>
                </a:lnTo>
                <a:lnTo>
                  <a:pt x="397730" y="0"/>
                </a:lnTo>
                <a:lnTo>
                  <a:pt x="0" y="0"/>
                </a:lnTo>
                <a:lnTo>
                  <a:pt x="0" y="215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39" name="object 2939"/>
          <p:cNvSpPr/>
          <p:nvPr/>
        </p:nvSpPr>
        <p:spPr>
          <a:xfrm>
            <a:off x="3506238" y="4624691"/>
            <a:ext cx="144661" cy="62508"/>
          </a:xfrm>
          <a:custGeom>
            <a:avLst/>
            <a:gdLst/>
            <a:ahLst/>
            <a:cxnLst/>
            <a:rect l="l" t="t" r="r" b="b"/>
            <a:pathLst>
              <a:path w="205739" h="88900">
                <a:moveTo>
                  <a:pt x="0" y="88900"/>
                </a:moveTo>
                <a:lnTo>
                  <a:pt x="205717" y="88900"/>
                </a:lnTo>
                <a:lnTo>
                  <a:pt x="205717"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0" name="object 2940"/>
          <p:cNvSpPr/>
          <p:nvPr/>
        </p:nvSpPr>
        <p:spPr>
          <a:xfrm>
            <a:off x="3506249" y="4611291"/>
            <a:ext cx="135285" cy="0"/>
          </a:xfrm>
          <a:custGeom>
            <a:avLst/>
            <a:gdLst/>
            <a:ahLst/>
            <a:cxnLst/>
            <a:rect l="l" t="t" r="r" b="b"/>
            <a:pathLst>
              <a:path w="192404">
                <a:moveTo>
                  <a:pt x="0" y="0"/>
                </a:moveTo>
                <a:lnTo>
                  <a:pt x="191996"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41" name="object 2941"/>
          <p:cNvSpPr/>
          <p:nvPr/>
        </p:nvSpPr>
        <p:spPr>
          <a:xfrm>
            <a:off x="3506235" y="4588967"/>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42" name="object 2942"/>
          <p:cNvSpPr/>
          <p:nvPr/>
        </p:nvSpPr>
        <p:spPr>
          <a:xfrm>
            <a:off x="3506213" y="4571105"/>
            <a:ext cx="19645" cy="0"/>
          </a:xfrm>
          <a:custGeom>
            <a:avLst/>
            <a:gdLst/>
            <a:ahLst/>
            <a:cxnLst/>
            <a:rect l="l" t="t" r="r" b="b"/>
            <a:pathLst>
              <a:path w="27939">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43" name="object 2943"/>
          <p:cNvSpPr/>
          <p:nvPr/>
        </p:nvSpPr>
        <p:spPr>
          <a:xfrm>
            <a:off x="3515893" y="4557712"/>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44" name="object 2944"/>
          <p:cNvSpPr/>
          <p:nvPr/>
        </p:nvSpPr>
        <p:spPr>
          <a:xfrm>
            <a:off x="3477316" y="500864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5" name="object 2945"/>
          <p:cNvSpPr/>
          <p:nvPr/>
        </p:nvSpPr>
        <p:spPr>
          <a:xfrm>
            <a:off x="2050102" y="4972945"/>
            <a:ext cx="1340793" cy="17859"/>
          </a:xfrm>
          <a:custGeom>
            <a:avLst/>
            <a:gdLst/>
            <a:ahLst/>
            <a:cxnLst/>
            <a:rect l="l" t="t" r="r" b="b"/>
            <a:pathLst>
              <a:path w="1906904" h="25400">
                <a:moveTo>
                  <a:pt x="0" y="25400"/>
                </a:moveTo>
                <a:lnTo>
                  <a:pt x="1906370" y="25400"/>
                </a:lnTo>
                <a:lnTo>
                  <a:pt x="1906370"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6" name="object 2946"/>
          <p:cNvSpPr/>
          <p:nvPr/>
        </p:nvSpPr>
        <p:spPr>
          <a:xfrm>
            <a:off x="2050122" y="4964013"/>
            <a:ext cx="347365" cy="8931"/>
          </a:xfrm>
          <a:custGeom>
            <a:avLst/>
            <a:gdLst/>
            <a:ahLst/>
            <a:cxnLst/>
            <a:rect l="l" t="t" r="r" b="b"/>
            <a:pathLst>
              <a:path w="494029" h="12700">
                <a:moveTo>
                  <a:pt x="0" y="12700"/>
                </a:moveTo>
                <a:lnTo>
                  <a:pt x="493739" y="12700"/>
                </a:lnTo>
                <a:lnTo>
                  <a:pt x="493739"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7" name="object 2947"/>
          <p:cNvSpPr/>
          <p:nvPr/>
        </p:nvSpPr>
        <p:spPr>
          <a:xfrm>
            <a:off x="2050085" y="494616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8" name="object 2948"/>
          <p:cNvSpPr/>
          <p:nvPr/>
        </p:nvSpPr>
        <p:spPr>
          <a:xfrm>
            <a:off x="2050096" y="4901509"/>
            <a:ext cx="9823" cy="44648"/>
          </a:xfrm>
          <a:custGeom>
            <a:avLst/>
            <a:gdLst/>
            <a:ahLst/>
            <a:cxnLst/>
            <a:rect l="l" t="t" r="r" b="b"/>
            <a:pathLst>
              <a:path w="13969" h="63500">
                <a:moveTo>
                  <a:pt x="0" y="63500"/>
                </a:moveTo>
                <a:lnTo>
                  <a:pt x="13721" y="63500"/>
                </a:lnTo>
                <a:lnTo>
                  <a:pt x="13721"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49" name="object 2949"/>
          <p:cNvSpPr/>
          <p:nvPr/>
        </p:nvSpPr>
        <p:spPr>
          <a:xfrm>
            <a:off x="1577566" y="4972945"/>
            <a:ext cx="463004" cy="8931"/>
          </a:xfrm>
          <a:custGeom>
            <a:avLst/>
            <a:gdLst/>
            <a:ahLst/>
            <a:cxnLst/>
            <a:rect l="l" t="t" r="r" b="b"/>
            <a:pathLst>
              <a:path w="658494" h="12700">
                <a:moveTo>
                  <a:pt x="0" y="12700"/>
                </a:moveTo>
                <a:lnTo>
                  <a:pt x="658313" y="12700"/>
                </a:lnTo>
                <a:lnTo>
                  <a:pt x="65831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50" name="object 2950"/>
          <p:cNvSpPr/>
          <p:nvPr/>
        </p:nvSpPr>
        <p:spPr>
          <a:xfrm>
            <a:off x="1587246" y="4901512"/>
            <a:ext cx="58043" cy="26789"/>
          </a:xfrm>
          <a:custGeom>
            <a:avLst/>
            <a:gdLst/>
            <a:ahLst/>
            <a:cxnLst/>
            <a:rect l="l" t="t" r="r" b="b"/>
            <a:pathLst>
              <a:path w="82550" h="38100">
                <a:moveTo>
                  <a:pt x="0" y="38100"/>
                </a:moveTo>
                <a:lnTo>
                  <a:pt x="82295" y="38100"/>
                </a:lnTo>
                <a:lnTo>
                  <a:pt x="82295"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51" name="object 2951"/>
          <p:cNvSpPr/>
          <p:nvPr/>
        </p:nvSpPr>
        <p:spPr>
          <a:xfrm>
            <a:off x="1630603" y="4812241"/>
            <a:ext cx="0" cy="89297"/>
          </a:xfrm>
          <a:custGeom>
            <a:avLst/>
            <a:gdLst/>
            <a:ahLst/>
            <a:cxnLst/>
            <a:rect l="l" t="t" r="r" b="b"/>
            <a:pathLst>
              <a:path h="127000">
                <a:moveTo>
                  <a:pt x="0" y="0"/>
                </a:moveTo>
                <a:lnTo>
                  <a:pt x="0" y="127000"/>
                </a:lnTo>
              </a:path>
            </a:pathLst>
          </a:custGeom>
          <a:ln w="41150">
            <a:solidFill>
              <a:srgbClr val="59D454"/>
            </a:solidFill>
          </a:ln>
        </p:spPr>
        <p:txBody>
          <a:bodyPr wrap="square" lIns="0" tIns="0" rIns="0" bIns="0" rtlCol="0"/>
          <a:lstStyle/>
          <a:p>
            <a:pPr defTabSz="641482"/>
            <a:endParaRPr smtClean="0">
              <a:solidFill>
                <a:prstClr val="black"/>
              </a:solidFill>
            </a:endParaRPr>
          </a:p>
        </p:txBody>
      </p:sp>
      <p:sp>
        <p:nvSpPr>
          <p:cNvPr id="2952" name="object 2952"/>
          <p:cNvSpPr/>
          <p:nvPr/>
        </p:nvSpPr>
        <p:spPr>
          <a:xfrm>
            <a:off x="1620958" y="4660428"/>
            <a:ext cx="0" cy="151805"/>
          </a:xfrm>
          <a:custGeom>
            <a:avLst/>
            <a:gdLst/>
            <a:ahLst/>
            <a:cxnLst/>
            <a:rect l="l" t="t" r="r" b="b"/>
            <a:pathLst>
              <a:path h="215900">
                <a:moveTo>
                  <a:pt x="0" y="0"/>
                </a:moveTo>
                <a:lnTo>
                  <a:pt x="0" y="215900"/>
                </a:lnTo>
              </a:path>
            </a:pathLst>
          </a:custGeom>
          <a:ln w="13714">
            <a:solidFill>
              <a:srgbClr val="59D454"/>
            </a:solidFill>
          </a:ln>
        </p:spPr>
        <p:txBody>
          <a:bodyPr wrap="square" lIns="0" tIns="0" rIns="0" bIns="0" rtlCol="0"/>
          <a:lstStyle/>
          <a:p>
            <a:pPr defTabSz="641482"/>
            <a:endParaRPr smtClean="0">
              <a:solidFill>
                <a:prstClr val="black"/>
              </a:solidFill>
            </a:endParaRPr>
          </a:p>
        </p:txBody>
      </p:sp>
      <p:sp>
        <p:nvSpPr>
          <p:cNvPr id="2953" name="object 2953"/>
          <p:cNvSpPr/>
          <p:nvPr/>
        </p:nvSpPr>
        <p:spPr>
          <a:xfrm>
            <a:off x="4544330" y="4946206"/>
            <a:ext cx="35719" cy="35719"/>
          </a:xfrm>
          <a:custGeom>
            <a:avLst/>
            <a:gdLst/>
            <a:ahLst/>
            <a:cxnLst/>
            <a:rect l="l" t="t" r="r" b="b"/>
            <a:pathLst>
              <a:path w="50800" h="50800">
                <a:moveTo>
                  <a:pt x="0" y="50800"/>
                </a:moveTo>
                <a:lnTo>
                  <a:pt x="50800" y="50800"/>
                </a:lnTo>
                <a:lnTo>
                  <a:pt x="508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54" name="object 2954"/>
          <p:cNvSpPr/>
          <p:nvPr/>
        </p:nvSpPr>
        <p:spPr>
          <a:xfrm>
            <a:off x="3824437" y="4932759"/>
            <a:ext cx="733127" cy="0"/>
          </a:xfrm>
          <a:custGeom>
            <a:avLst/>
            <a:gdLst/>
            <a:ahLst/>
            <a:cxnLst/>
            <a:rect l="l" t="t" r="r" b="b"/>
            <a:pathLst>
              <a:path w="1042670">
                <a:moveTo>
                  <a:pt x="0" y="0"/>
                </a:moveTo>
                <a:lnTo>
                  <a:pt x="104234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55" name="object 2955"/>
          <p:cNvSpPr/>
          <p:nvPr/>
        </p:nvSpPr>
        <p:spPr>
          <a:xfrm>
            <a:off x="3834141" y="4865789"/>
            <a:ext cx="723305" cy="53579"/>
          </a:xfrm>
          <a:custGeom>
            <a:avLst/>
            <a:gdLst/>
            <a:ahLst/>
            <a:cxnLst/>
            <a:rect l="l" t="t" r="r" b="b"/>
            <a:pathLst>
              <a:path w="1028700" h="76200">
                <a:moveTo>
                  <a:pt x="0" y="76200"/>
                </a:moveTo>
                <a:lnTo>
                  <a:pt x="1028621" y="76200"/>
                </a:lnTo>
                <a:lnTo>
                  <a:pt x="1028621"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56" name="object 2956"/>
          <p:cNvSpPr/>
          <p:nvPr/>
        </p:nvSpPr>
        <p:spPr>
          <a:xfrm>
            <a:off x="3834108" y="4687193"/>
            <a:ext cx="713929" cy="178595"/>
          </a:xfrm>
          <a:custGeom>
            <a:avLst/>
            <a:gdLst/>
            <a:ahLst/>
            <a:cxnLst/>
            <a:rect l="l" t="t" r="r" b="b"/>
            <a:pathLst>
              <a:path w="1015364" h="254000">
                <a:moveTo>
                  <a:pt x="0" y="254000"/>
                </a:moveTo>
                <a:lnTo>
                  <a:pt x="1014900" y="254000"/>
                </a:lnTo>
                <a:lnTo>
                  <a:pt x="1014900" y="0"/>
                </a:lnTo>
                <a:lnTo>
                  <a:pt x="0" y="0"/>
                </a:lnTo>
                <a:lnTo>
                  <a:pt x="0" y="254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57" name="object 2957"/>
          <p:cNvSpPr/>
          <p:nvPr/>
        </p:nvSpPr>
        <p:spPr>
          <a:xfrm>
            <a:off x="3834105" y="4678263"/>
            <a:ext cx="135285" cy="0"/>
          </a:xfrm>
          <a:custGeom>
            <a:avLst/>
            <a:gdLst/>
            <a:ahLst/>
            <a:cxnLst/>
            <a:rect l="l" t="t" r="r" b="b"/>
            <a:pathLst>
              <a:path w="192404">
                <a:moveTo>
                  <a:pt x="0" y="0"/>
                </a:moveTo>
                <a:lnTo>
                  <a:pt x="192015"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58" name="object 2958"/>
          <p:cNvSpPr/>
          <p:nvPr/>
        </p:nvSpPr>
        <p:spPr>
          <a:xfrm>
            <a:off x="3834074" y="4651473"/>
            <a:ext cx="77242" cy="0"/>
          </a:xfrm>
          <a:custGeom>
            <a:avLst/>
            <a:gdLst/>
            <a:ahLst/>
            <a:cxnLst/>
            <a:rect l="l" t="t" r="r" b="b"/>
            <a:pathLst>
              <a:path w="109854">
                <a:moveTo>
                  <a:pt x="0" y="0"/>
                </a:moveTo>
                <a:lnTo>
                  <a:pt x="109727"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959" name="object 2959"/>
          <p:cNvSpPr/>
          <p:nvPr/>
        </p:nvSpPr>
        <p:spPr>
          <a:xfrm>
            <a:off x="3906403" y="4588967"/>
            <a:ext cx="0" cy="44648"/>
          </a:xfrm>
          <a:custGeom>
            <a:avLst/>
            <a:gdLst/>
            <a:ahLst/>
            <a:cxnLst/>
            <a:rect l="l" t="t" r="r" b="b"/>
            <a:pathLst>
              <a:path h="63500">
                <a:moveTo>
                  <a:pt x="0" y="0"/>
                </a:moveTo>
                <a:lnTo>
                  <a:pt x="0" y="635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2960" name="object 2960"/>
          <p:cNvSpPr/>
          <p:nvPr/>
        </p:nvSpPr>
        <p:spPr>
          <a:xfrm>
            <a:off x="1654747" y="4963997"/>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1" name="object 2961"/>
          <p:cNvSpPr/>
          <p:nvPr/>
        </p:nvSpPr>
        <p:spPr>
          <a:xfrm>
            <a:off x="2416519" y="4955085"/>
            <a:ext cx="955030" cy="17859"/>
          </a:xfrm>
          <a:custGeom>
            <a:avLst/>
            <a:gdLst/>
            <a:ahLst/>
            <a:cxnLst/>
            <a:rect l="l" t="t" r="r" b="b"/>
            <a:pathLst>
              <a:path w="1358264" h="25400">
                <a:moveTo>
                  <a:pt x="0" y="25400"/>
                </a:moveTo>
                <a:lnTo>
                  <a:pt x="1357767" y="25400"/>
                </a:lnTo>
                <a:lnTo>
                  <a:pt x="1357767"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2" name="object 2962"/>
          <p:cNvSpPr/>
          <p:nvPr/>
        </p:nvSpPr>
        <p:spPr>
          <a:xfrm>
            <a:off x="2416541" y="4946153"/>
            <a:ext cx="771525" cy="8931"/>
          </a:xfrm>
          <a:custGeom>
            <a:avLst/>
            <a:gdLst/>
            <a:ahLst/>
            <a:cxnLst/>
            <a:rect l="l" t="t" r="r" b="b"/>
            <a:pathLst>
              <a:path w="1097279" h="12700">
                <a:moveTo>
                  <a:pt x="0" y="12700"/>
                </a:moveTo>
                <a:lnTo>
                  <a:pt x="1097187" y="12700"/>
                </a:lnTo>
                <a:lnTo>
                  <a:pt x="1097187"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3" name="object 2963"/>
          <p:cNvSpPr/>
          <p:nvPr/>
        </p:nvSpPr>
        <p:spPr>
          <a:xfrm>
            <a:off x="2416552" y="4937225"/>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4" name="object 2964"/>
          <p:cNvSpPr/>
          <p:nvPr/>
        </p:nvSpPr>
        <p:spPr>
          <a:xfrm>
            <a:off x="2426166" y="4932759"/>
            <a:ext cx="752326" cy="0"/>
          </a:xfrm>
          <a:custGeom>
            <a:avLst/>
            <a:gdLst/>
            <a:ahLst/>
            <a:cxnLst/>
            <a:rect l="l" t="t" r="r" b="b"/>
            <a:pathLst>
              <a:path w="1069975">
                <a:moveTo>
                  <a:pt x="0" y="0"/>
                </a:moveTo>
                <a:lnTo>
                  <a:pt x="106976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65" name="object 2965"/>
          <p:cNvSpPr/>
          <p:nvPr/>
        </p:nvSpPr>
        <p:spPr>
          <a:xfrm>
            <a:off x="2445468" y="4883645"/>
            <a:ext cx="733127" cy="8931"/>
          </a:xfrm>
          <a:custGeom>
            <a:avLst/>
            <a:gdLst/>
            <a:ahLst/>
            <a:cxnLst/>
            <a:rect l="l" t="t" r="r" b="b"/>
            <a:pathLst>
              <a:path w="1042670" h="12700">
                <a:moveTo>
                  <a:pt x="0" y="12700"/>
                </a:moveTo>
                <a:lnTo>
                  <a:pt x="1042323" y="12700"/>
                </a:lnTo>
                <a:lnTo>
                  <a:pt x="10423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6" name="object 2966"/>
          <p:cNvSpPr/>
          <p:nvPr/>
        </p:nvSpPr>
        <p:spPr>
          <a:xfrm>
            <a:off x="2445497" y="4856859"/>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67" name="object 2967"/>
          <p:cNvSpPr/>
          <p:nvPr/>
        </p:nvSpPr>
        <p:spPr>
          <a:xfrm>
            <a:off x="2450277" y="4803280"/>
            <a:ext cx="0" cy="53579"/>
          </a:xfrm>
          <a:custGeom>
            <a:avLst/>
            <a:gdLst/>
            <a:ahLst/>
            <a:cxnLst/>
            <a:rect l="l" t="t" r="r" b="b"/>
            <a:pathLst>
              <a:path h="76200">
                <a:moveTo>
                  <a:pt x="0" y="0"/>
                </a:moveTo>
                <a:lnTo>
                  <a:pt x="0" y="76200"/>
                </a:lnTo>
              </a:path>
            </a:pathLst>
          </a:custGeom>
          <a:ln w="13703">
            <a:solidFill>
              <a:srgbClr val="59D454"/>
            </a:solidFill>
          </a:ln>
        </p:spPr>
        <p:txBody>
          <a:bodyPr wrap="square" lIns="0" tIns="0" rIns="0" bIns="0" rtlCol="0"/>
          <a:lstStyle/>
          <a:p>
            <a:pPr defTabSz="641482"/>
            <a:endParaRPr smtClean="0">
              <a:solidFill>
                <a:prstClr val="black"/>
              </a:solidFill>
            </a:endParaRPr>
          </a:p>
        </p:txBody>
      </p:sp>
      <p:sp>
        <p:nvSpPr>
          <p:cNvPr id="2968" name="object 2968"/>
          <p:cNvSpPr/>
          <p:nvPr/>
        </p:nvSpPr>
        <p:spPr>
          <a:xfrm>
            <a:off x="1664370" y="4959548"/>
            <a:ext cx="366563" cy="0"/>
          </a:xfrm>
          <a:custGeom>
            <a:avLst/>
            <a:gdLst/>
            <a:ahLst/>
            <a:cxnLst/>
            <a:rect l="l" t="t" r="r" b="b"/>
            <a:pathLst>
              <a:path w="521335">
                <a:moveTo>
                  <a:pt x="0" y="0"/>
                </a:moveTo>
                <a:lnTo>
                  <a:pt x="52116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69" name="object 2969"/>
          <p:cNvSpPr/>
          <p:nvPr/>
        </p:nvSpPr>
        <p:spPr>
          <a:xfrm>
            <a:off x="1741492" y="4946153"/>
            <a:ext cx="289322" cy="8931"/>
          </a:xfrm>
          <a:custGeom>
            <a:avLst/>
            <a:gdLst/>
            <a:ahLst/>
            <a:cxnLst/>
            <a:rect l="l" t="t" r="r" b="b"/>
            <a:pathLst>
              <a:path w="411480" h="12700">
                <a:moveTo>
                  <a:pt x="0" y="12700"/>
                </a:moveTo>
                <a:lnTo>
                  <a:pt x="411452" y="12700"/>
                </a:lnTo>
                <a:lnTo>
                  <a:pt x="41145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0" name="object 2970"/>
          <p:cNvSpPr/>
          <p:nvPr/>
        </p:nvSpPr>
        <p:spPr>
          <a:xfrm>
            <a:off x="1741492" y="4910487"/>
            <a:ext cx="279946" cy="35719"/>
          </a:xfrm>
          <a:custGeom>
            <a:avLst/>
            <a:gdLst/>
            <a:ahLst/>
            <a:cxnLst/>
            <a:rect l="l" t="t" r="r" b="b"/>
            <a:pathLst>
              <a:path w="398144" h="50800">
                <a:moveTo>
                  <a:pt x="0" y="50800"/>
                </a:moveTo>
                <a:lnTo>
                  <a:pt x="397730" y="50800"/>
                </a:lnTo>
                <a:lnTo>
                  <a:pt x="39773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1" name="object 2971"/>
          <p:cNvSpPr/>
          <p:nvPr/>
        </p:nvSpPr>
        <p:spPr>
          <a:xfrm>
            <a:off x="1741513" y="4897041"/>
            <a:ext cx="29021" cy="0"/>
          </a:xfrm>
          <a:custGeom>
            <a:avLst/>
            <a:gdLst/>
            <a:ahLst/>
            <a:cxnLst/>
            <a:rect l="l" t="t" r="r" b="b"/>
            <a:pathLst>
              <a:path w="41275">
                <a:moveTo>
                  <a:pt x="0" y="0"/>
                </a:moveTo>
                <a:lnTo>
                  <a:pt x="4116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72" name="object 2972"/>
          <p:cNvSpPr/>
          <p:nvPr/>
        </p:nvSpPr>
        <p:spPr>
          <a:xfrm>
            <a:off x="1751139" y="4838999"/>
            <a:ext cx="0" cy="44648"/>
          </a:xfrm>
          <a:custGeom>
            <a:avLst/>
            <a:gdLst/>
            <a:ahLst/>
            <a:cxnLst/>
            <a:rect l="l" t="t" r="r" b="b"/>
            <a:pathLst>
              <a:path h="63500">
                <a:moveTo>
                  <a:pt x="0" y="0"/>
                </a:moveTo>
                <a:lnTo>
                  <a:pt x="0" y="63500"/>
                </a:lnTo>
              </a:path>
            </a:pathLst>
          </a:custGeom>
          <a:ln w="27440">
            <a:solidFill>
              <a:srgbClr val="59D454"/>
            </a:solidFill>
          </a:ln>
        </p:spPr>
        <p:txBody>
          <a:bodyPr wrap="square" lIns="0" tIns="0" rIns="0" bIns="0" rtlCol="0"/>
          <a:lstStyle/>
          <a:p>
            <a:pPr defTabSz="641482"/>
            <a:endParaRPr smtClean="0">
              <a:solidFill>
                <a:prstClr val="black"/>
              </a:solidFill>
            </a:endParaRPr>
          </a:p>
        </p:txBody>
      </p:sp>
      <p:sp>
        <p:nvSpPr>
          <p:cNvPr id="2973" name="object 2973"/>
          <p:cNvSpPr/>
          <p:nvPr/>
        </p:nvSpPr>
        <p:spPr>
          <a:xfrm>
            <a:off x="1755963" y="4749732"/>
            <a:ext cx="0" cy="89297"/>
          </a:xfrm>
          <a:custGeom>
            <a:avLst/>
            <a:gdLst/>
            <a:ahLst/>
            <a:cxnLst/>
            <a:rect l="l" t="t" r="r" b="b"/>
            <a:pathLst>
              <a:path h="127000">
                <a:moveTo>
                  <a:pt x="0" y="0"/>
                </a:moveTo>
                <a:lnTo>
                  <a:pt x="0" y="1270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2974" name="object 2974"/>
          <p:cNvSpPr/>
          <p:nvPr/>
        </p:nvSpPr>
        <p:spPr>
          <a:xfrm>
            <a:off x="2079053" y="4955085"/>
            <a:ext cx="318343" cy="8931"/>
          </a:xfrm>
          <a:custGeom>
            <a:avLst/>
            <a:gdLst/>
            <a:ahLst/>
            <a:cxnLst/>
            <a:rect l="l" t="t" r="r" b="b"/>
            <a:pathLst>
              <a:path w="452754" h="12700">
                <a:moveTo>
                  <a:pt x="0" y="12700"/>
                </a:moveTo>
                <a:lnTo>
                  <a:pt x="452594" y="12700"/>
                </a:lnTo>
                <a:lnTo>
                  <a:pt x="45259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5" name="object 2975"/>
          <p:cNvSpPr/>
          <p:nvPr/>
        </p:nvSpPr>
        <p:spPr>
          <a:xfrm>
            <a:off x="2079052" y="494615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6" name="object 2976"/>
          <p:cNvSpPr/>
          <p:nvPr/>
        </p:nvSpPr>
        <p:spPr>
          <a:xfrm>
            <a:off x="2079005" y="4937225"/>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7" name="object 2977"/>
          <p:cNvSpPr/>
          <p:nvPr/>
        </p:nvSpPr>
        <p:spPr>
          <a:xfrm>
            <a:off x="2079053" y="4901557"/>
            <a:ext cx="270123" cy="35719"/>
          </a:xfrm>
          <a:custGeom>
            <a:avLst/>
            <a:gdLst/>
            <a:ahLst/>
            <a:cxnLst/>
            <a:rect l="l" t="t" r="r" b="b"/>
            <a:pathLst>
              <a:path w="384175" h="50800">
                <a:moveTo>
                  <a:pt x="0" y="50800"/>
                </a:moveTo>
                <a:lnTo>
                  <a:pt x="384028" y="50800"/>
                </a:lnTo>
                <a:lnTo>
                  <a:pt x="384028"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8" name="object 2978"/>
          <p:cNvSpPr/>
          <p:nvPr/>
        </p:nvSpPr>
        <p:spPr>
          <a:xfrm>
            <a:off x="2079073" y="4874716"/>
            <a:ext cx="38843" cy="26789"/>
          </a:xfrm>
          <a:custGeom>
            <a:avLst/>
            <a:gdLst/>
            <a:ahLst/>
            <a:cxnLst/>
            <a:rect l="l" t="t" r="r" b="b"/>
            <a:pathLst>
              <a:path w="55244" h="38100">
                <a:moveTo>
                  <a:pt x="0" y="38100"/>
                </a:moveTo>
                <a:lnTo>
                  <a:pt x="54863" y="38100"/>
                </a:lnTo>
                <a:lnTo>
                  <a:pt x="54863"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79" name="object 2979"/>
          <p:cNvSpPr/>
          <p:nvPr/>
        </p:nvSpPr>
        <p:spPr>
          <a:xfrm>
            <a:off x="2083828" y="4830072"/>
            <a:ext cx="0" cy="44648"/>
          </a:xfrm>
          <a:custGeom>
            <a:avLst/>
            <a:gdLst/>
            <a:ahLst/>
            <a:cxnLst/>
            <a:rect l="l" t="t" r="r" b="b"/>
            <a:pathLst>
              <a:path h="63500">
                <a:moveTo>
                  <a:pt x="0" y="0"/>
                </a:moveTo>
                <a:lnTo>
                  <a:pt x="0" y="635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2980" name="object 2980"/>
          <p:cNvSpPr/>
          <p:nvPr/>
        </p:nvSpPr>
        <p:spPr>
          <a:xfrm>
            <a:off x="1471519" y="4937225"/>
            <a:ext cx="96441" cy="17859"/>
          </a:xfrm>
          <a:custGeom>
            <a:avLst/>
            <a:gdLst/>
            <a:ahLst/>
            <a:cxnLst/>
            <a:rect l="l" t="t" r="r" b="b"/>
            <a:pathLst>
              <a:path w="137160" h="25400">
                <a:moveTo>
                  <a:pt x="0" y="25400"/>
                </a:moveTo>
                <a:lnTo>
                  <a:pt x="137148" y="25400"/>
                </a:lnTo>
                <a:lnTo>
                  <a:pt x="137148"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1" name="object 2981"/>
          <p:cNvSpPr/>
          <p:nvPr/>
        </p:nvSpPr>
        <p:spPr>
          <a:xfrm>
            <a:off x="1471528" y="4923831"/>
            <a:ext cx="9823" cy="0"/>
          </a:xfrm>
          <a:custGeom>
            <a:avLst/>
            <a:gdLst/>
            <a:ahLst/>
            <a:cxnLst/>
            <a:rect l="l" t="t" r="r" b="b"/>
            <a:pathLst>
              <a:path w="13969">
                <a:moveTo>
                  <a:pt x="0" y="0"/>
                </a:moveTo>
                <a:lnTo>
                  <a:pt x="1371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2982" name="object 2982"/>
          <p:cNvSpPr/>
          <p:nvPr/>
        </p:nvSpPr>
        <p:spPr>
          <a:xfrm>
            <a:off x="1674033" y="4950619"/>
            <a:ext cx="58043" cy="0"/>
          </a:xfrm>
          <a:custGeom>
            <a:avLst/>
            <a:gdLst/>
            <a:ahLst/>
            <a:cxnLst/>
            <a:rect l="l" t="t" r="r" b="b"/>
            <a:pathLst>
              <a:path w="82550">
                <a:moveTo>
                  <a:pt x="0" y="0"/>
                </a:moveTo>
                <a:lnTo>
                  <a:pt x="8228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83" name="object 2983"/>
          <p:cNvSpPr/>
          <p:nvPr/>
        </p:nvSpPr>
        <p:spPr>
          <a:xfrm>
            <a:off x="1674043" y="4937225"/>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4" name="object 2984"/>
          <p:cNvSpPr/>
          <p:nvPr/>
        </p:nvSpPr>
        <p:spPr>
          <a:xfrm>
            <a:off x="2387626" y="49461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5" name="object 2985"/>
          <p:cNvSpPr/>
          <p:nvPr/>
        </p:nvSpPr>
        <p:spPr>
          <a:xfrm>
            <a:off x="3197629" y="4847979"/>
            <a:ext cx="173682" cy="35719"/>
          </a:xfrm>
          <a:custGeom>
            <a:avLst/>
            <a:gdLst/>
            <a:ahLst/>
            <a:cxnLst/>
            <a:rect l="l" t="t" r="r" b="b"/>
            <a:pathLst>
              <a:path w="247014" h="50800">
                <a:moveTo>
                  <a:pt x="0" y="50800"/>
                </a:moveTo>
                <a:lnTo>
                  <a:pt x="246860" y="50800"/>
                </a:lnTo>
                <a:lnTo>
                  <a:pt x="24686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6" name="object 2986"/>
          <p:cNvSpPr/>
          <p:nvPr/>
        </p:nvSpPr>
        <p:spPr>
          <a:xfrm>
            <a:off x="3207272" y="4597947"/>
            <a:ext cx="164306" cy="250031"/>
          </a:xfrm>
          <a:custGeom>
            <a:avLst/>
            <a:gdLst/>
            <a:ahLst/>
            <a:cxnLst/>
            <a:rect l="l" t="t" r="r" b="b"/>
            <a:pathLst>
              <a:path w="233679" h="355600">
                <a:moveTo>
                  <a:pt x="0" y="355600"/>
                </a:moveTo>
                <a:lnTo>
                  <a:pt x="233138" y="355600"/>
                </a:lnTo>
                <a:lnTo>
                  <a:pt x="233138" y="0"/>
                </a:lnTo>
                <a:lnTo>
                  <a:pt x="0" y="0"/>
                </a:lnTo>
                <a:lnTo>
                  <a:pt x="0" y="355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7" name="object 2987"/>
          <p:cNvSpPr/>
          <p:nvPr/>
        </p:nvSpPr>
        <p:spPr>
          <a:xfrm>
            <a:off x="3274764" y="4593431"/>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88" name="object 2988"/>
          <p:cNvSpPr/>
          <p:nvPr/>
        </p:nvSpPr>
        <p:spPr>
          <a:xfrm>
            <a:off x="3207298" y="458896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89" name="object 2989"/>
          <p:cNvSpPr/>
          <p:nvPr/>
        </p:nvSpPr>
        <p:spPr>
          <a:xfrm>
            <a:off x="3274791" y="4584503"/>
            <a:ext cx="58043" cy="0"/>
          </a:xfrm>
          <a:custGeom>
            <a:avLst/>
            <a:gdLst/>
            <a:ahLst/>
            <a:cxnLst/>
            <a:rect l="l" t="t" r="r" b="b"/>
            <a:pathLst>
              <a:path w="82550">
                <a:moveTo>
                  <a:pt x="0" y="0"/>
                </a:moveTo>
                <a:lnTo>
                  <a:pt x="8230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90" name="object 2990"/>
          <p:cNvSpPr/>
          <p:nvPr/>
        </p:nvSpPr>
        <p:spPr>
          <a:xfrm>
            <a:off x="3207298" y="45800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1" name="object 2991"/>
          <p:cNvSpPr/>
          <p:nvPr/>
        </p:nvSpPr>
        <p:spPr>
          <a:xfrm>
            <a:off x="3274765" y="4571105"/>
            <a:ext cx="48220" cy="0"/>
          </a:xfrm>
          <a:custGeom>
            <a:avLst/>
            <a:gdLst/>
            <a:ahLst/>
            <a:cxnLst/>
            <a:rect l="l" t="t" r="r" b="b"/>
            <a:pathLst>
              <a:path w="68579">
                <a:moveTo>
                  <a:pt x="0" y="0"/>
                </a:moveTo>
                <a:lnTo>
                  <a:pt x="6858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2992" name="object 2992"/>
          <p:cNvSpPr/>
          <p:nvPr/>
        </p:nvSpPr>
        <p:spPr>
          <a:xfrm>
            <a:off x="3207298" y="4562181"/>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3" name="object 2993"/>
          <p:cNvSpPr/>
          <p:nvPr/>
        </p:nvSpPr>
        <p:spPr>
          <a:xfrm>
            <a:off x="3207276" y="4517531"/>
            <a:ext cx="106263" cy="44648"/>
          </a:xfrm>
          <a:custGeom>
            <a:avLst/>
            <a:gdLst/>
            <a:ahLst/>
            <a:cxnLst/>
            <a:rect l="l" t="t" r="r" b="b"/>
            <a:pathLst>
              <a:path w="151129" h="63500">
                <a:moveTo>
                  <a:pt x="0" y="63500"/>
                </a:moveTo>
                <a:lnTo>
                  <a:pt x="150853" y="63500"/>
                </a:lnTo>
                <a:lnTo>
                  <a:pt x="150853"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4" name="object 2994"/>
          <p:cNvSpPr/>
          <p:nvPr/>
        </p:nvSpPr>
        <p:spPr>
          <a:xfrm>
            <a:off x="3207272" y="4419305"/>
            <a:ext cx="87064" cy="98227"/>
          </a:xfrm>
          <a:custGeom>
            <a:avLst/>
            <a:gdLst/>
            <a:ahLst/>
            <a:cxnLst/>
            <a:rect l="l" t="t" r="r" b="b"/>
            <a:pathLst>
              <a:path w="123825" h="139700">
                <a:moveTo>
                  <a:pt x="0" y="139700"/>
                </a:moveTo>
                <a:lnTo>
                  <a:pt x="123430" y="139700"/>
                </a:lnTo>
                <a:lnTo>
                  <a:pt x="123430" y="0"/>
                </a:lnTo>
                <a:lnTo>
                  <a:pt x="0" y="0"/>
                </a:lnTo>
                <a:lnTo>
                  <a:pt x="0" y="139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5" name="object 2995"/>
          <p:cNvSpPr/>
          <p:nvPr/>
        </p:nvSpPr>
        <p:spPr>
          <a:xfrm>
            <a:off x="3216913" y="4401443"/>
            <a:ext cx="77242" cy="0"/>
          </a:xfrm>
          <a:custGeom>
            <a:avLst/>
            <a:gdLst/>
            <a:ahLst/>
            <a:cxnLst/>
            <a:rect l="l" t="t" r="r" b="b"/>
            <a:pathLst>
              <a:path w="109854">
                <a:moveTo>
                  <a:pt x="0" y="0"/>
                </a:moveTo>
                <a:lnTo>
                  <a:pt x="109728"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2996" name="object 2996"/>
          <p:cNvSpPr/>
          <p:nvPr/>
        </p:nvSpPr>
        <p:spPr>
          <a:xfrm>
            <a:off x="3216911" y="4379119"/>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97" name="object 2997"/>
          <p:cNvSpPr/>
          <p:nvPr/>
        </p:nvSpPr>
        <p:spPr>
          <a:xfrm>
            <a:off x="3216935" y="4312151"/>
            <a:ext cx="58043" cy="62508"/>
          </a:xfrm>
          <a:custGeom>
            <a:avLst/>
            <a:gdLst/>
            <a:ahLst/>
            <a:cxnLst/>
            <a:rect l="l" t="t" r="r" b="b"/>
            <a:pathLst>
              <a:path w="82550" h="88900">
                <a:moveTo>
                  <a:pt x="0" y="88900"/>
                </a:moveTo>
                <a:lnTo>
                  <a:pt x="82287" y="88900"/>
                </a:lnTo>
                <a:lnTo>
                  <a:pt x="82287"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2998" name="object 2998"/>
          <p:cNvSpPr/>
          <p:nvPr/>
        </p:nvSpPr>
        <p:spPr>
          <a:xfrm>
            <a:off x="3216932" y="4307681"/>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2999" name="object 2999"/>
          <p:cNvSpPr/>
          <p:nvPr/>
        </p:nvSpPr>
        <p:spPr>
          <a:xfrm>
            <a:off x="1693315" y="4910487"/>
            <a:ext cx="38843" cy="35719"/>
          </a:xfrm>
          <a:custGeom>
            <a:avLst/>
            <a:gdLst/>
            <a:ahLst/>
            <a:cxnLst/>
            <a:rect l="l" t="t" r="r" b="b"/>
            <a:pathLst>
              <a:path w="55244" h="50800">
                <a:moveTo>
                  <a:pt x="0" y="50800"/>
                </a:moveTo>
                <a:lnTo>
                  <a:pt x="54864" y="50800"/>
                </a:lnTo>
                <a:lnTo>
                  <a:pt x="54864"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0" name="object 3000"/>
          <p:cNvSpPr/>
          <p:nvPr/>
        </p:nvSpPr>
        <p:spPr>
          <a:xfrm>
            <a:off x="1702949" y="4883652"/>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1" name="object 3001"/>
          <p:cNvSpPr/>
          <p:nvPr/>
        </p:nvSpPr>
        <p:spPr>
          <a:xfrm>
            <a:off x="1712569" y="4830069"/>
            <a:ext cx="0" cy="53579"/>
          </a:xfrm>
          <a:custGeom>
            <a:avLst/>
            <a:gdLst/>
            <a:ahLst/>
            <a:cxnLst/>
            <a:rect l="l" t="t" r="r" b="b"/>
            <a:pathLst>
              <a:path h="76200">
                <a:moveTo>
                  <a:pt x="0" y="0"/>
                </a:moveTo>
                <a:lnTo>
                  <a:pt x="0" y="762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002" name="object 3002"/>
          <p:cNvSpPr/>
          <p:nvPr/>
        </p:nvSpPr>
        <p:spPr>
          <a:xfrm>
            <a:off x="1717386" y="4758659"/>
            <a:ext cx="0" cy="71439"/>
          </a:xfrm>
          <a:custGeom>
            <a:avLst/>
            <a:gdLst/>
            <a:ahLst/>
            <a:cxnLst/>
            <a:rect l="l" t="t" r="r" b="b"/>
            <a:pathLst>
              <a:path h="101600">
                <a:moveTo>
                  <a:pt x="0" y="0"/>
                </a:moveTo>
                <a:lnTo>
                  <a:pt x="0" y="1016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003" name="object 3003"/>
          <p:cNvSpPr/>
          <p:nvPr/>
        </p:nvSpPr>
        <p:spPr>
          <a:xfrm>
            <a:off x="4567025" y="4932743"/>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04" name="object 3004"/>
          <p:cNvSpPr/>
          <p:nvPr/>
        </p:nvSpPr>
        <p:spPr>
          <a:xfrm>
            <a:off x="1490781" y="4919369"/>
            <a:ext cx="77242" cy="17859"/>
          </a:xfrm>
          <a:custGeom>
            <a:avLst/>
            <a:gdLst/>
            <a:ahLst/>
            <a:cxnLst/>
            <a:rect l="l" t="t" r="r" b="b"/>
            <a:pathLst>
              <a:path w="109855" h="25400">
                <a:moveTo>
                  <a:pt x="0" y="25400"/>
                </a:moveTo>
                <a:lnTo>
                  <a:pt x="109717" y="25400"/>
                </a:lnTo>
                <a:lnTo>
                  <a:pt x="109717"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5" name="object 3005"/>
          <p:cNvSpPr/>
          <p:nvPr/>
        </p:nvSpPr>
        <p:spPr>
          <a:xfrm>
            <a:off x="1500418" y="4830100"/>
            <a:ext cx="0" cy="89297"/>
          </a:xfrm>
          <a:custGeom>
            <a:avLst/>
            <a:gdLst/>
            <a:ahLst/>
            <a:cxnLst/>
            <a:rect l="l" t="t" r="r" b="b"/>
            <a:pathLst>
              <a:path h="127000">
                <a:moveTo>
                  <a:pt x="0" y="0"/>
                </a:moveTo>
                <a:lnTo>
                  <a:pt x="0" y="127000"/>
                </a:lnTo>
              </a:path>
            </a:pathLst>
          </a:custGeom>
          <a:ln w="27429">
            <a:solidFill>
              <a:srgbClr val="59D454"/>
            </a:solidFill>
          </a:ln>
        </p:spPr>
        <p:txBody>
          <a:bodyPr wrap="square" lIns="0" tIns="0" rIns="0" bIns="0" rtlCol="0"/>
          <a:lstStyle/>
          <a:p>
            <a:pPr defTabSz="641482"/>
            <a:endParaRPr smtClean="0">
              <a:solidFill>
                <a:prstClr val="black"/>
              </a:solidFill>
            </a:endParaRPr>
          </a:p>
        </p:txBody>
      </p:sp>
      <p:sp>
        <p:nvSpPr>
          <p:cNvPr id="3006" name="object 3006"/>
          <p:cNvSpPr/>
          <p:nvPr/>
        </p:nvSpPr>
        <p:spPr>
          <a:xfrm>
            <a:off x="1495597" y="4731845"/>
            <a:ext cx="0" cy="98227"/>
          </a:xfrm>
          <a:custGeom>
            <a:avLst/>
            <a:gdLst/>
            <a:ahLst/>
            <a:cxnLst/>
            <a:rect l="l" t="t" r="r" b="b"/>
            <a:pathLst>
              <a:path h="139700">
                <a:moveTo>
                  <a:pt x="0" y="0"/>
                </a:moveTo>
                <a:lnTo>
                  <a:pt x="0" y="139700"/>
                </a:lnTo>
              </a:path>
            </a:pathLst>
          </a:custGeom>
          <a:ln w="13714">
            <a:solidFill>
              <a:srgbClr val="59D454"/>
            </a:solidFill>
          </a:ln>
        </p:spPr>
        <p:txBody>
          <a:bodyPr wrap="square" lIns="0" tIns="0" rIns="0" bIns="0" rtlCol="0"/>
          <a:lstStyle/>
          <a:p>
            <a:pPr defTabSz="641482"/>
            <a:endParaRPr smtClean="0">
              <a:solidFill>
                <a:prstClr val="black"/>
              </a:solidFill>
            </a:endParaRPr>
          </a:p>
        </p:txBody>
      </p:sp>
      <p:sp>
        <p:nvSpPr>
          <p:cNvPr id="3007" name="object 3007"/>
          <p:cNvSpPr/>
          <p:nvPr/>
        </p:nvSpPr>
        <p:spPr>
          <a:xfrm>
            <a:off x="2358698" y="4901539"/>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8" name="object 3008"/>
          <p:cNvSpPr/>
          <p:nvPr/>
        </p:nvSpPr>
        <p:spPr>
          <a:xfrm>
            <a:off x="1519704" y="4865789"/>
            <a:ext cx="48220" cy="53579"/>
          </a:xfrm>
          <a:custGeom>
            <a:avLst/>
            <a:gdLst/>
            <a:ahLst/>
            <a:cxnLst/>
            <a:rect l="l" t="t" r="r" b="b"/>
            <a:pathLst>
              <a:path w="68580" h="76200">
                <a:moveTo>
                  <a:pt x="0" y="76200"/>
                </a:moveTo>
                <a:lnTo>
                  <a:pt x="68574" y="76200"/>
                </a:lnTo>
                <a:lnTo>
                  <a:pt x="68574"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09" name="object 3009"/>
          <p:cNvSpPr/>
          <p:nvPr/>
        </p:nvSpPr>
        <p:spPr>
          <a:xfrm>
            <a:off x="1553456" y="4687193"/>
            <a:ext cx="0" cy="178595"/>
          </a:xfrm>
          <a:custGeom>
            <a:avLst/>
            <a:gdLst/>
            <a:ahLst/>
            <a:cxnLst/>
            <a:rect l="l" t="t" r="r" b="b"/>
            <a:pathLst>
              <a:path h="254000">
                <a:moveTo>
                  <a:pt x="0" y="0"/>
                </a:moveTo>
                <a:lnTo>
                  <a:pt x="0" y="254000"/>
                </a:lnTo>
              </a:path>
            </a:pathLst>
          </a:custGeom>
          <a:ln w="41145">
            <a:solidFill>
              <a:srgbClr val="59D454"/>
            </a:solidFill>
          </a:ln>
        </p:spPr>
        <p:txBody>
          <a:bodyPr wrap="square" lIns="0" tIns="0" rIns="0" bIns="0" rtlCol="0"/>
          <a:lstStyle/>
          <a:p>
            <a:pPr defTabSz="641482"/>
            <a:endParaRPr smtClean="0">
              <a:solidFill>
                <a:prstClr val="black"/>
              </a:solidFill>
            </a:endParaRPr>
          </a:p>
        </p:txBody>
      </p:sp>
      <p:sp>
        <p:nvSpPr>
          <p:cNvPr id="3010" name="object 3010"/>
          <p:cNvSpPr/>
          <p:nvPr/>
        </p:nvSpPr>
        <p:spPr>
          <a:xfrm>
            <a:off x="1548634" y="4633617"/>
            <a:ext cx="0" cy="53579"/>
          </a:xfrm>
          <a:custGeom>
            <a:avLst/>
            <a:gdLst/>
            <a:ahLst/>
            <a:cxnLst/>
            <a:rect l="l" t="t" r="r" b="b"/>
            <a:pathLst>
              <a:path h="76200">
                <a:moveTo>
                  <a:pt x="0" y="0"/>
                </a:moveTo>
                <a:lnTo>
                  <a:pt x="0" y="76200"/>
                </a:lnTo>
              </a:path>
            </a:pathLst>
          </a:custGeom>
          <a:ln w="27430">
            <a:solidFill>
              <a:srgbClr val="59D454"/>
            </a:solidFill>
          </a:ln>
        </p:spPr>
        <p:txBody>
          <a:bodyPr wrap="square" lIns="0" tIns="0" rIns="0" bIns="0" rtlCol="0"/>
          <a:lstStyle/>
          <a:p>
            <a:pPr defTabSz="641482"/>
            <a:endParaRPr smtClean="0">
              <a:solidFill>
                <a:prstClr val="black"/>
              </a:solidFill>
            </a:endParaRPr>
          </a:p>
        </p:txBody>
      </p:sp>
      <p:sp>
        <p:nvSpPr>
          <p:cNvPr id="3011" name="object 3011"/>
          <p:cNvSpPr/>
          <p:nvPr/>
        </p:nvSpPr>
        <p:spPr>
          <a:xfrm>
            <a:off x="1548656" y="4629151"/>
            <a:ext cx="9823" cy="0"/>
          </a:xfrm>
          <a:custGeom>
            <a:avLst/>
            <a:gdLst/>
            <a:ahLst/>
            <a:cxnLst/>
            <a:rect l="l" t="t" r="r" b="b"/>
            <a:pathLst>
              <a:path w="13969">
                <a:moveTo>
                  <a:pt x="0" y="0"/>
                </a:moveTo>
                <a:lnTo>
                  <a:pt x="1371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12" name="object 3012"/>
          <p:cNvSpPr/>
          <p:nvPr/>
        </p:nvSpPr>
        <p:spPr>
          <a:xfrm>
            <a:off x="1780068" y="4901505"/>
            <a:ext cx="241102" cy="0"/>
          </a:xfrm>
          <a:custGeom>
            <a:avLst/>
            <a:gdLst/>
            <a:ahLst/>
            <a:cxnLst/>
            <a:rect l="l" t="t" r="r" b="b"/>
            <a:pathLst>
              <a:path w="342900">
                <a:moveTo>
                  <a:pt x="0" y="0"/>
                </a:moveTo>
                <a:lnTo>
                  <a:pt x="34286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13" name="object 3013"/>
          <p:cNvSpPr/>
          <p:nvPr/>
        </p:nvSpPr>
        <p:spPr>
          <a:xfrm>
            <a:off x="1780079" y="4888111"/>
            <a:ext cx="106263" cy="0"/>
          </a:xfrm>
          <a:custGeom>
            <a:avLst/>
            <a:gdLst/>
            <a:ahLst/>
            <a:cxnLst/>
            <a:rect l="l" t="t" r="r" b="b"/>
            <a:pathLst>
              <a:path w="151130">
                <a:moveTo>
                  <a:pt x="0" y="0"/>
                </a:moveTo>
                <a:lnTo>
                  <a:pt x="15087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14" name="object 3014"/>
          <p:cNvSpPr/>
          <p:nvPr/>
        </p:nvSpPr>
        <p:spPr>
          <a:xfrm>
            <a:off x="1881326" y="4785421"/>
            <a:ext cx="0" cy="98227"/>
          </a:xfrm>
          <a:custGeom>
            <a:avLst/>
            <a:gdLst/>
            <a:ahLst/>
            <a:cxnLst/>
            <a:rect l="l" t="t" r="r" b="b"/>
            <a:pathLst>
              <a:path h="139700">
                <a:moveTo>
                  <a:pt x="0" y="0"/>
                </a:moveTo>
                <a:lnTo>
                  <a:pt x="0" y="1397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015" name="object 3015"/>
          <p:cNvSpPr/>
          <p:nvPr/>
        </p:nvSpPr>
        <p:spPr>
          <a:xfrm>
            <a:off x="4798417" y="4901505"/>
            <a:ext cx="29021" cy="0"/>
          </a:xfrm>
          <a:custGeom>
            <a:avLst/>
            <a:gdLst/>
            <a:ahLst/>
            <a:cxnLst/>
            <a:rect l="l" t="t" r="r" b="b"/>
            <a:pathLst>
              <a:path w="41275">
                <a:moveTo>
                  <a:pt x="0" y="0"/>
                </a:moveTo>
                <a:lnTo>
                  <a:pt x="4114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16" name="object 3016"/>
          <p:cNvSpPr/>
          <p:nvPr/>
        </p:nvSpPr>
        <p:spPr>
          <a:xfrm>
            <a:off x="4817683" y="4758665"/>
            <a:ext cx="0" cy="133945"/>
          </a:xfrm>
          <a:custGeom>
            <a:avLst/>
            <a:gdLst/>
            <a:ahLst/>
            <a:cxnLst/>
            <a:rect l="l" t="t" r="r" b="b"/>
            <a:pathLst>
              <a:path h="190500">
                <a:moveTo>
                  <a:pt x="0" y="0"/>
                </a:moveTo>
                <a:lnTo>
                  <a:pt x="0" y="190500"/>
                </a:lnTo>
              </a:path>
            </a:pathLst>
          </a:custGeom>
          <a:ln w="27440">
            <a:solidFill>
              <a:srgbClr val="59D454"/>
            </a:solidFill>
          </a:ln>
        </p:spPr>
        <p:txBody>
          <a:bodyPr wrap="square" lIns="0" tIns="0" rIns="0" bIns="0" rtlCol="0"/>
          <a:lstStyle/>
          <a:p>
            <a:pPr defTabSz="641482"/>
            <a:endParaRPr smtClean="0">
              <a:solidFill>
                <a:prstClr val="black"/>
              </a:solidFill>
            </a:endParaRPr>
          </a:p>
        </p:txBody>
      </p:sp>
      <p:sp>
        <p:nvSpPr>
          <p:cNvPr id="3017" name="object 3017"/>
          <p:cNvSpPr/>
          <p:nvPr/>
        </p:nvSpPr>
        <p:spPr>
          <a:xfrm>
            <a:off x="4808075" y="4740771"/>
            <a:ext cx="9823" cy="0"/>
          </a:xfrm>
          <a:custGeom>
            <a:avLst/>
            <a:gdLst/>
            <a:ahLst/>
            <a:cxnLst/>
            <a:rect l="l" t="t" r="r" b="b"/>
            <a:pathLst>
              <a:path w="13970">
                <a:moveTo>
                  <a:pt x="0" y="0"/>
                </a:moveTo>
                <a:lnTo>
                  <a:pt x="13719"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018" name="object 3018"/>
          <p:cNvSpPr/>
          <p:nvPr/>
        </p:nvSpPr>
        <p:spPr>
          <a:xfrm>
            <a:off x="1375057" y="4883649"/>
            <a:ext cx="87064" cy="17859"/>
          </a:xfrm>
          <a:custGeom>
            <a:avLst/>
            <a:gdLst/>
            <a:ahLst/>
            <a:cxnLst/>
            <a:rect l="l" t="t" r="r" b="b"/>
            <a:pathLst>
              <a:path w="123825" h="25400">
                <a:moveTo>
                  <a:pt x="0" y="25400"/>
                </a:moveTo>
                <a:lnTo>
                  <a:pt x="123432" y="25400"/>
                </a:lnTo>
                <a:lnTo>
                  <a:pt x="123432"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19" name="object 3019"/>
          <p:cNvSpPr/>
          <p:nvPr/>
        </p:nvSpPr>
        <p:spPr>
          <a:xfrm>
            <a:off x="1384699" y="4838999"/>
            <a:ext cx="77242" cy="44648"/>
          </a:xfrm>
          <a:custGeom>
            <a:avLst/>
            <a:gdLst/>
            <a:ahLst/>
            <a:cxnLst/>
            <a:rect l="l" t="t" r="r" b="b"/>
            <a:pathLst>
              <a:path w="109855" h="63500">
                <a:moveTo>
                  <a:pt x="0" y="63500"/>
                </a:moveTo>
                <a:lnTo>
                  <a:pt x="109719" y="63500"/>
                </a:lnTo>
                <a:lnTo>
                  <a:pt x="109719"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0" name="object 3020"/>
          <p:cNvSpPr/>
          <p:nvPr/>
        </p:nvSpPr>
        <p:spPr>
          <a:xfrm>
            <a:off x="1384698" y="4812212"/>
            <a:ext cx="67866" cy="26789"/>
          </a:xfrm>
          <a:custGeom>
            <a:avLst/>
            <a:gdLst/>
            <a:ahLst/>
            <a:cxnLst/>
            <a:rect l="l" t="t" r="r" b="b"/>
            <a:pathLst>
              <a:path w="96519" h="38100">
                <a:moveTo>
                  <a:pt x="0" y="38100"/>
                </a:moveTo>
                <a:lnTo>
                  <a:pt x="96004" y="38100"/>
                </a:lnTo>
                <a:lnTo>
                  <a:pt x="96004"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1" name="object 3021"/>
          <p:cNvSpPr/>
          <p:nvPr/>
        </p:nvSpPr>
        <p:spPr>
          <a:xfrm>
            <a:off x="1394390" y="4758633"/>
            <a:ext cx="58043" cy="53579"/>
          </a:xfrm>
          <a:custGeom>
            <a:avLst/>
            <a:gdLst/>
            <a:ahLst/>
            <a:cxnLst/>
            <a:rect l="l" t="t" r="r" b="b"/>
            <a:pathLst>
              <a:path w="82550" h="76200">
                <a:moveTo>
                  <a:pt x="0" y="76200"/>
                </a:moveTo>
                <a:lnTo>
                  <a:pt x="82289" y="76200"/>
                </a:lnTo>
                <a:lnTo>
                  <a:pt x="82289"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2" name="object 3022"/>
          <p:cNvSpPr/>
          <p:nvPr/>
        </p:nvSpPr>
        <p:spPr>
          <a:xfrm>
            <a:off x="1394390" y="4754167"/>
            <a:ext cx="38843" cy="0"/>
          </a:xfrm>
          <a:custGeom>
            <a:avLst/>
            <a:gdLst/>
            <a:ahLst/>
            <a:cxnLst/>
            <a:rect l="l" t="t" r="r" b="b"/>
            <a:pathLst>
              <a:path w="55244">
                <a:moveTo>
                  <a:pt x="0" y="0"/>
                </a:moveTo>
                <a:lnTo>
                  <a:pt x="5486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23" name="object 3023"/>
          <p:cNvSpPr/>
          <p:nvPr/>
        </p:nvSpPr>
        <p:spPr>
          <a:xfrm>
            <a:off x="1408807" y="4669386"/>
            <a:ext cx="0" cy="80367"/>
          </a:xfrm>
          <a:custGeom>
            <a:avLst/>
            <a:gdLst/>
            <a:ahLst/>
            <a:cxnLst/>
            <a:rect l="l" t="t" r="r" b="b"/>
            <a:pathLst>
              <a:path h="114300">
                <a:moveTo>
                  <a:pt x="0" y="0"/>
                </a:moveTo>
                <a:lnTo>
                  <a:pt x="0" y="114300"/>
                </a:lnTo>
              </a:path>
            </a:pathLst>
          </a:custGeom>
          <a:ln w="41145">
            <a:solidFill>
              <a:srgbClr val="59D454"/>
            </a:solidFill>
          </a:ln>
        </p:spPr>
        <p:txBody>
          <a:bodyPr wrap="square" lIns="0" tIns="0" rIns="0" bIns="0" rtlCol="0"/>
          <a:lstStyle/>
          <a:p>
            <a:pPr defTabSz="641482"/>
            <a:endParaRPr smtClean="0">
              <a:solidFill>
                <a:prstClr val="black"/>
              </a:solidFill>
            </a:endParaRPr>
          </a:p>
        </p:txBody>
      </p:sp>
      <p:sp>
        <p:nvSpPr>
          <p:cNvPr id="3024" name="object 3024"/>
          <p:cNvSpPr/>
          <p:nvPr/>
        </p:nvSpPr>
        <p:spPr>
          <a:xfrm>
            <a:off x="1394353" y="4660404"/>
            <a:ext cx="19645" cy="0"/>
          </a:xfrm>
          <a:custGeom>
            <a:avLst/>
            <a:gdLst/>
            <a:ahLst/>
            <a:cxnLst/>
            <a:rect l="l" t="t" r="r" b="b"/>
            <a:pathLst>
              <a:path w="27939">
                <a:moveTo>
                  <a:pt x="0" y="0"/>
                </a:moveTo>
                <a:lnTo>
                  <a:pt x="2743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25" name="object 3025"/>
          <p:cNvSpPr/>
          <p:nvPr/>
        </p:nvSpPr>
        <p:spPr>
          <a:xfrm>
            <a:off x="1404023" y="4647009"/>
            <a:ext cx="9823" cy="0"/>
          </a:xfrm>
          <a:custGeom>
            <a:avLst/>
            <a:gdLst/>
            <a:ahLst/>
            <a:cxnLst/>
            <a:rect l="l" t="t" r="r" b="b"/>
            <a:pathLst>
              <a:path w="13969">
                <a:moveTo>
                  <a:pt x="0" y="0"/>
                </a:moveTo>
                <a:lnTo>
                  <a:pt x="1371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26" name="object 3026"/>
          <p:cNvSpPr/>
          <p:nvPr/>
        </p:nvSpPr>
        <p:spPr>
          <a:xfrm>
            <a:off x="1596879" y="4883629"/>
            <a:ext cx="9823" cy="0"/>
          </a:xfrm>
          <a:custGeom>
            <a:avLst/>
            <a:gdLst/>
            <a:ahLst/>
            <a:cxnLst/>
            <a:rect l="l" t="t" r="r" b="b"/>
            <a:pathLst>
              <a:path w="13969">
                <a:moveTo>
                  <a:pt x="0" y="0"/>
                </a:moveTo>
                <a:lnTo>
                  <a:pt x="1371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027" name="object 3027"/>
          <p:cNvSpPr/>
          <p:nvPr/>
        </p:nvSpPr>
        <p:spPr>
          <a:xfrm>
            <a:off x="2136923" y="4892577"/>
            <a:ext cx="212527" cy="8931"/>
          </a:xfrm>
          <a:custGeom>
            <a:avLst/>
            <a:gdLst/>
            <a:ahLst/>
            <a:cxnLst/>
            <a:rect l="l" t="t" r="r" b="b"/>
            <a:pathLst>
              <a:path w="302260" h="12700">
                <a:moveTo>
                  <a:pt x="0" y="12700"/>
                </a:moveTo>
                <a:lnTo>
                  <a:pt x="301724" y="12700"/>
                </a:lnTo>
                <a:lnTo>
                  <a:pt x="301724"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8" name="object 3028"/>
          <p:cNvSpPr/>
          <p:nvPr/>
        </p:nvSpPr>
        <p:spPr>
          <a:xfrm>
            <a:off x="2146512" y="4865792"/>
            <a:ext cx="202704" cy="26789"/>
          </a:xfrm>
          <a:custGeom>
            <a:avLst/>
            <a:gdLst/>
            <a:ahLst/>
            <a:cxnLst/>
            <a:rect l="l" t="t" r="r" b="b"/>
            <a:pathLst>
              <a:path w="288289" h="38100">
                <a:moveTo>
                  <a:pt x="0" y="38100"/>
                </a:moveTo>
                <a:lnTo>
                  <a:pt x="288022" y="38100"/>
                </a:lnTo>
                <a:lnTo>
                  <a:pt x="288022"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29" name="object 3029"/>
          <p:cNvSpPr/>
          <p:nvPr/>
        </p:nvSpPr>
        <p:spPr>
          <a:xfrm>
            <a:off x="2146578" y="4830121"/>
            <a:ext cx="192881" cy="35719"/>
          </a:xfrm>
          <a:custGeom>
            <a:avLst/>
            <a:gdLst/>
            <a:ahLst/>
            <a:cxnLst/>
            <a:rect l="l" t="t" r="r" b="b"/>
            <a:pathLst>
              <a:path w="274320" h="50800">
                <a:moveTo>
                  <a:pt x="0" y="50800"/>
                </a:moveTo>
                <a:lnTo>
                  <a:pt x="274300" y="50800"/>
                </a:lnTo>
                <a:lnTo>
                  <a:pt x="27430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30" name="object 3030"/>
          <p:cNvSpPr/>
          <p:nvPr/>
        </p:nvSpPr>
        <p:spPr>
          <a:xfrm>
            <a:off x="2320110" y="4794402"/>
            <a:ext cx="19645" cy="35719"/>
          </a:xfrm>
          <a:custGeom>
            <a:avLst/>
            <a:gdLst/>
            <a:ahLst/>
            <a:cxnLst/>
            <a:rect l="l" t="t" r="r" b="b"/>
            <a:pathLst>
              <a:path w="27939" h="50800">
                <a:moveTo>
                  <a:pt x="0" y="50800"/>
                </a:moveTo>
                <a:lnTo>
                  <a:pt x="27423" y="50800"/>
                </a:lnTo>
                <a:lnTo>
                  <a:pt x="27423"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31" name="object 3031"/>
          <p:cNvSpPr/>
          <p:nvPr/>
        </p:nvSpPr>
        <p:spPr>
          <a:xfrm>
            <a:off x="2334554" y="4731847"/>
            <a:ext cx="0" cy="62508"/>
          </a:xfrm>
          <a:custGeom>
            <a:avLst/>
            <a:gdLst/>
            <a:ahLst/>
            <a:cxnLst/>
            <a:rect l="l" t="t" r="r" b="b"/>
            <a:pathLst>
              <a:path h="88900">
                <a:moveTo>
                  <a:pt x="0" y="0"/>
                </a:moveTo>
                <a:lnTo>
                  <a:pt x="0" y="889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032" name="object 3032"/>
          <p:cNvSpPr/>
          <p:nvPr/>
        </p:nvSpPr>
        <p:spPr>
          <a:xfrm>
            <a:off x="1895784" y="4883647"/>
            <a:ext cx="125462" cy="0"/>
          </a:xfrm>
          <a:custGeom>
            <a:avLst/>
            <a:gdLst/>
            <a:ahLst/>
            <a:cxnLst/>
            <a:rect l="l" t="t" r="r" b="b"/>
            <a:pathLst>
              <a:path w="178435">
                <a:moveTo>
                  <a:pt x="0" y="0"/>
                </a:moveTo>
                <a:lnTo>
                  <a:pt x="17829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33" name="object 3033"/>
          <p:cNvSpPr/>
          <p:nvPr/>
        </p:nvSpPr>
        <p:spPr>
          <a:xfrm>
            <a:off x="1895793" y="4870252"/>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34" name="object 3034"/>
          <p:cNvSpPr/>
          <p:nvPr/>
        </p:nvSpPr>
        <p:spPr>
          <a:xfrm>
            <a:off x="1910255" y="4794379"/>
            <a:ext cx="0" cy="71439"/>
          </a:xfrm>
          <a:custGeom>
            <a:avLst/>
            <a:gdLst/>
            <a:ahLst/>
            <a:cxnLst/>
            <a:rect l="l" t="t" r="r" b="b"/>
            <a:pathLst>
              <a:path h="101600">
                <a:moveTo>
                  <a:pt x="0" y="0"/>
                </a:moveTo>
                <a:lnTo>
                  <a:pt x="0" y="1016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035" name="object 3035"/>
          <p:cNvSpPr/>
          <p:nvPr/>
        </p:nvSpPr>
        <p:spPr>
          <a:xfrm>
            <a:off x="4605560" y="4883629"/>
            <a:ext cx="38843" cy="0"/>
          </a:xfrm>
          <a:custGeom>
            <a:avLst/>
            <a:gdLst/>
            <a:ahLst/>
            <a:cxnLst/>
            <a:rect l="l" t="t" r="r" b="b"/>
            <a:pathLst>
              <a:path w="55245">
                <a:moveTo>
                  <a:pt x="0" y="0"/>
                </a:moveTo>
                <a:lnTo>
                  <a:pt x="5486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36" name="object 3036"/>
          <p:cNvSpPr/>
          <p:nvPr/>
        </p:nvSpPr>
        <p:spPr>
          <a:xfrm>
            <a:off x="1789717" y="4870252"/>
            <a:ext cx="77242" cy="0"/>
          </a:xfrm>
          <a:custGeom>
            <a:avLst/>
            <a:gdLst/>
            <a:ahLst/>
            <a:cxnLst/>
            <a:rect l="l" t="t" r="r" b="b"/>
            <a:pathLst>
              <a:path w="109855">
                <a:moveTo>
                  <a:pt x="0" y="0"/>
                </a:moveTo>
                <a:lnTo>
                  <a:pt x="10971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37" name="object 3037"/>
          <p:cNvSpPr/>
          <p:nvPr/>
        </p:nvSpPr>
        <p:spPr>
          <a:xfrm>
            <a:off x="1799367" y="4794351"/>
            <a:ext cx="67866" cy="62508"/>
          </a:xfrm>
          <a:custGeom>
            <a:avLst/>
            <a:gdLst/>
            <a:ahLst/>
            <a:cxnLst/>
            <a:rect l="l" t="t" r="r" b="b"/>
            <a:pathLst>
              <a:path w="96519" h="88900">
                <a:moveTo>
                  <a:pt x="0" y="88900"/>
                </a:moveTo>
                <a:lnTo>
                  <a:pt x="95989" y="88900"/>
                </a:lnTo>
                <a:lnTo>
                  <a:pt x="95989"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38" name="object 3038"/>
          <p:cNvSpPr/>
          <p:nvPr/>
        </p:nvSpPr>
        <p:spPr>
          <a:xfrm>
            <a:off x="1809030" y="4740773"/>
            <a:ext cx="58043" cy="53579"/>
          </a:xfrm>
          <a:custGeom>
            <a:avLst/>
            <a:gdLst/>
            <a:ahLst/>
            <a:cxnLst/>
            <a:rect l="l" t="t" r="r" b="b"/>
            <a:pathLst>
              <a:path w="82550" h="76200">
                <a:moveTo>
                  <a:pt x="0" y="76200"/>
                </a:moveTo>
                <a:lnTo>
                  <a:pt x="82287" y="76200"/>
                </a:lnTo>
                <a:lnTo>
                  <a:pt x="82287"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39" name="object 3039"/>
          <p:cNvSpPr/>
          <p:nvPr/>
        </p:nvSpPr>
        <p:spPr>
          <a:xfrm>
            <a:off x="1808997" y="4597921"/>
            <a:ext cx="48220" cy="142875"/>
          </a:xfrm>
          <a:custGeom>
            <a:avLst/>
            <a:gdLst/>
            <a:ahLst/>
            <a:cxnLst/>
            <a:rect l="l" t="t" r="r" b="b"/>
            <a:pathLst>
              <a:path w="68580" h="203200">
                <a:moveTo>
                  <a:pt x="0" y="203200"/>
                </a:moveTo>
                <a:lnTo>
                  <a:pt x="68583" y="203200"/>
                </a:lnTo>
                <a:lnTo>
                  <a:pt x="68583" y="0"/>
                </a:lnTo>
                <a:lnTo>
                  <a:pt x="0" y="0"/>
                </a:lnTo>
                <a:lnTo>
                  <a:pt x="0" y="203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0" name="object 3040"/>
          <p:cNvSpPr/>
          <p:nvPr/>
        </p:nvSpPr>
        <p:spPr>
          <a:xfrm>
            <a:off x="1809030" y="4584503"/>
            <a:ext cx="38843" cy="0"/>
          </a:xfrm>
          <a:custGeom>
            <a:avLst/>
            <a:gdLst/>
            <a:ahLst/>
            <a:cxnLst/>
            <a:rect l="l" t="t" r="r" b="b"/>
            <a:pathLst>
              <a:path w="55244">
                <a:moveTo>
                  <a:pt x="0" y="0"/>
                </a:moveTo>
                <a:lnTo>
                  <a:pt x="5486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41" name="object 3041"/>
          <p:cNvSpPr/>
          <p:nvPr/>
        </p:nvSpPr>
        <p:spPr>
          <a:xfrm>
            <a:off x="1833109" y="4428253"/>
            <a:ext cx="0" cy="142875"/>
          </a:xfrm>
          <a:custGeom>
            <a:avLst/>
            <a:gdLst/>
            <a:ahLst/>
            <a:cxnLst/>
            <a:rect l="l" t="t" r="r" b="b"/>
            <a:pathLst>
              <a:path h="203200">
                <a:moveTo>
                  <a:pt x="0" y="0"/>
                </a:moveTo>
                <a:lnTo>
                  <a:pt x="0" y="203200"/>
                </a:lnTo>
              </a:path>
            </a:pathLst>
          </a:custGeom>
          <a:ln w="41144">
            <a:solidFill>
              <a:srgbClr val="59D454"/>
            </a:solidFill>
          </a:ln>
        </p:spPr>
        <p:txBody>
          <a:bodyPr wrap="square" lIns="0" tIns="0" rIns="0" bIns="0" rtlCol="0"/>
          <a:lstStyle/>
          <a:p>
            <a:pPr defTabSz="641482"/>
            <a:endParaRPr smtClean="0">
              <a:solidFill>
                <a:prstClr val="black"/>
              </a:solidFill>
            </a:endParaRPr>
          </a:p>
        </p:txBody>
      </p:sp>
      <p:sp>
        <p:nvSpPr>
          <p:cNvPr id="3042" name="object 3042"/>
          <p:cNvSpPr/>
          <p:nvPr/>
        </p:nvSpPr>
        <p:spPr>
          <a:xfrm>
            <a:off x="1818665" y="4414837"/>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43" name="object 3043"/>
          <p:cNvSpPr/>
          <p:nvPr/>
        </p:nvSpPr>
        <p:spPr>
          <a:xfrm>
            <a:off x="2474388" y="4830069"/>
            <a:ext cx="694730" cy="53579"/>
          </a:xfrm>
          <a:custGeom>
            <a:avLst/>
            <a:gdLst/>
            <a:ahLst/>
            <a:cxnLst/>
            <a:rect l="l" t="t" r="r" b="b"/>
            <a:pathLst>
              <a:path w="988060" h="76200">
                <a:moveTo>
                  <a:pt x="0" y="76200"/>
                </a:moveTo>
                <a:lnTo>
                  <a:pt x="987459" y="76200"/>
                </a:lnTo>
                <a:lnTo>
                  <a:pt x="987459"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4" name="object 3044"/>
          <p:cNvSpPr/>
          <p:nvPr/>
        </p:nvSpPr>
        <p:spPr>
          <a:xfrm>
            <a:off x="2484055" y="4705052"/>
            <a:ext cx="684907" cy="125016"/>
          </a:xfrm>
          <a:custGeom>
            <a:avLst/>
            <a:gdLst/>
            <a:ahLst/>
            <a:cxnLst/>
            <a:rect l="l" t="t" r="r" b="b"/>
            <a:pathLst>
              <a:path w="974089" h="177800">
                <a:moveTo>
                  <a:pt x="0" y="177800"/>
                </a:moveTo>
                <a:lnTo>
                  <a:pt x="973757" y="177800"/>
                </a:lnTo>
                <a:lnTo>
                  <a:pt x="973757" y="0"/>
                </a:lnTo>
                <a:lnTo>
                  <a:pt x="0" y="0"/>
                </a:lnTo>
                <a:lnTo>
                  <a:pt x="0" y="177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5" name="object 3045"/>
          <p:cNvSpPr/>
          <p:nvPr/>
        </p:nvSpPr>
        <p:spPr>
          <a:xfrm>
            <a:off x="2493670" y="4553272"/>
            <a:ext cx="675084" cy="151805"/>
          </a:xfrm>
          <a:custGeom>
            <a:avLst/>
            <a:gdLst/>
            <a:ahLst/>
            <a:cxnLst/>
            <a:rect l="l" t="t" r="r" b="b"/>
            <a:pathLst>
              <a:path w="960120" h="215900">
                <a:moveTo>
                  <a:pt x="0" y="215900"/>
                </a:moveTo>
                <a:lnTo>
                  <a:pt x="960036" y="215900"/>
                </a:lnTo>
                <a:lnTo>
                  <a:pt x="960036" y="0"/>
                </a:lnTo>
                <a:lnTo>
                  <a:pt x="0" y="0"/>
                </a:lnTo>
                <a:lnTo>
                  <a:pt x="0" y="215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6" name="object 3046"/>
          <p:cNvSpPr/>
          <p:nvPr/>
        </p:nvSpPr>
        <p:spPr>
          <a:xfrm>
            <a:off x="2503317" y="4455021"/>
            <a:ext cx="665708" cy="98227"/>
          </a:xfrm>
          <a:custGeom>
            <a:avLst/>
            <a:gdLst/>
            <a:ahLst/>
            <a:cxnLst/>
            <a:rect l="l" t="t" r="r" b="b"/>
            <a:pathLst>
              <a:path w="946785" h="139700">
                <a:moveTo>
                  <a:pt x="0" y="139700"/>
                </a:moveTo>
                <a:lnTo>
                  <a:pt x="946316" y="139700"/>
                </a:lnTo>
                <a:lnTo>
                  <a:pt x="946316" y="0"/>
                </a:lnTo>
                <a:lnTo>
                  <a:pt x="0" y="0"/>
                </a:lnTo>
                <a:lnTo>
                  <a:pt x="0" y="139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47" name="object 3047"/>
          <p:cNvSpPr/>
          <p:nvPr/>
        </p:nvSpPr>
        <p:spPr>
          <a:xfrm>
            <a:off x="2508134" y="4392515"/>
            <a:ext cx="0" cy="62508"/>
          </a:xfrm>
          <a:custGeom>
            <a:avLst/>
            <a:gdLst/>
            <a:ahLst/>
            <a:cxnLst/>
            <a:rect l="l" t="t" r="r" b="b"/>
            <a:pathLst>
              <a:path h="88900">
                <a:moveTo>
                  <a:pt x="0" y="0"/>
                </a:moveTo>
                <a:lnTo>
                  <a:pt x="0" y="88900"/>
                </a:lnTo>
              </a:path>
            </a:pathLst>
          </a:custGeom>
          <a:ln w="13702">
            <a:solidFill>
              <a:srgbClr val="59D454"/>
            </a:solidFill>
          </a:ln>
        </p:spPr>
        <p:txBody>
          <a:bodyPr wrap="square" lIns="0" tIns="0" rIns="0" bIns="0" rtlCol="0"/>
          <a:lstStyle/>
          <a:p>
            <a:pPr defTabSz="641482"/>
            <a:endParaRPr smtClean="0">
              <a:solidFill>
                <a:prstClr val="black"/>
              </a:solidFill>
            </a:endParaRPr>
          </a:p>
        </p:txBody>
      </p:sp>
      <p:sp>
        <p:nvSpPr>
          <p:cNvPr id="3048" name="object 3048"/>
          <p:cNvSpPr/>
          <p:nvPr/>
        </p:nvSpPr>
        <p:spPr>
          <a:xfrm>
            <a:off x="1939190" y="4830072"/>
            <a:ext cx="0" cy="44648"/>
          </a:xfrm>
          <a:custGeom>
            <a:avLst/>
            <a:gdLst/>
            <a:ahLst/>
            <a:cxnLst/>
            <a:rect l="l" t="t" r="r" b="b"/>
            <a:pathLst>
              <a:path h="63500">
                <a:moveTo>
                  <a:pt x="0" y="0"/>
                </a:moveTo>
                <a:lnTo>
                  <a:pt x="0" y="635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049" name="object 3049"/>
          <p:cNvSpPr/>
          <p:nvPr/>
        </p:nvSpPr>
        <p:spPr>
          <a:xfrm>
            <a:off x="1948830" y="4785420"/>
            <a:ext cx="0" cy="44648"/>
          </a:xfrm>
          <a:custGeom>
            <a:avLst/>
            <a:gdLst/>
            <a:ahLst/>
            <a:cxnLst/>
            <a:rect l="l" t="t" r="r" b="b"/>
            <a:pathLst>
              <a:path h="63500">
                <a:moveTo>
                  <a:pt x="0" y="0"/>
                </a:moveTo>
                <a:lnTo>
                  <a:pt x="0" y="635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050" name="object 3050"/>
          <p:cNvSpPr/>
          <p:nvPr/>
        </p:nvSpPr>
        <p:spPr>
          <a:xfrm>
            <a:off x="1963322" y="4865787"/>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51" name="object 3051"/>
          <p:cNvSpPr/>
          <p:nvPr/>
        </p:nvSpPr>
        <p:spPr>
          <a:xfrm>
            <a:off x="1963298" y="484792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52" name="object 3052"/>
          <p:cNvSpPr/>
          <p:nvPr/>
        </p:nvSpPr>
        <p:spPr>
          <a:xfrm>
            <a:off x="1968112" y="4714013"/>
            <a:ext cx="0" cy="133945"/>
          </a:xfrm>
          <a:custGeom>
            <a:avLst/>
            <a:gdLst/>
            <a:ahLst/>
            <a:cxnLst/>
            <a:rect l="l" t="t" r="r" b="b"/>
            <a:pathLst>
              <a:path h="190500">
                <a:moveTo>
                  <a:pt x="0" y="0"/>
                </a:moveTo>
                <a:lnTo>
                  <a:pt x="0" y="1905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053" name="object 3053"/>
          <p:cNvSpPr/>
          <p:nvPr/>
        </p:nvSpPr>
        <p:spPr>
          <a:xfrm>
            <a:off x="2107941" y="4812211"/>
            <a:ext cx="0" cy="62508"/>
          </a:xfrm>
          <a:custGeom>
            <a:avLst/>
            <a:gdLst/>
            <a:ahLst/>
            <a:cxnLst/>
            <a:rect l="l" t="t" r="r" b="b"/>
            <a:pathLst>
              <a:path h="88900">
                <a:moveTo>
                  <a:pt x="0" y="0"/>
                </a:moveTo>
                <a:lnTo>
                  <a:pt x="0" y="889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054" name="object 3054"/>
          <p:cNvSpPr/>
          <p:nvPr/>
        </p:nvSpPr>
        <p:spPr>
          <a:xfrm>
            <a:off x="2103123" y="4705055"/>
            <a:ext cx="0" cy="107156"/>
          </a:xfrm>
          <a:custGeom>
            <a:avLst/>
            <a:gdLst/>
            <a:ahLst/>
            <a:cxnLst/>
            <a:rect l="l" t="t" r="r" b="b"/>
            <a:pathLst>
              <a:path h="152400">
                <a:moveTo>
                  <a:pt x="0" y="0"/>
                </a:moveTo>
                <a:lnTo>
                  <a:pt x="0" y="1524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055" name="object 3055"/>
          <p:cNvSpPr/>
          <p:nvPr/>
        </p:nvSpPr>
        <p:spPr>
          <a:xfrm>
            <a:off x="4615185" y="4870233"/>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56" name="object 3056"/>
          <p:cNvSpPr/>
          <p:nvPr/>
        </p:nvSpPr>
        <p:spPr>
          <a:xfrm>
            <a:off x="1220770" y="4839005"/>
            <a:ext cx="106263" cy="17859"/>
          </a:xfrm>
          <a:custGeom>
            <a:avLst/>
            <a:gdLst/>
            <a:ahLst/>
            <a:cxnLst/>
            <a:rect l="l" t="t" r="r" b="b"/>
            <a:pathLst>
              <a:path w="151130" h="25400">
                <a:moveTo>
                  <a:pt x="0" y="25400"/>
                </a:moveTo>
                <a:lnTo>
                  <a:pt x="150862" y="25400"/>
                </a:lnTo>
                <a:lnTo>
                  <a:pt x="150862"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57" name="object 3057"/>
          <p:cNvSpPr/>
          <p:nvPr/>
        </p:nvSpPr>
        <p:spPr>
          <a:xfrm>
            <a:off x="1240051" y="4794353"/>
            <a:ext cx="0" cy="44648"/>
          </a:xfrm>
          <a:custGeom>
            <a:avLst/>
            <a:gdLst/>
            <a:ahLst/>
            <a:cxnLst/>
            <a:rect l="l" t="t" r="r" b="b"/>
            <a:pathLst>
              <a:path h="63500">
                <a:moveTo>
                  <a:pt x="0" y="0"/>
                </a:moveTo>
                <a:lnTo>
                  <a:pt x="0" y="63500"/>
                </a:lnTo>
              </a:path>
            </a:pathLst>
          </a:custGeom>
          <a:ln w="54858">
            <a:solidFill>
              <a:srgbClr val="59D454"/>
            </a:solidFill>
          </a:ln>
        </p:spPr>
        <p:txBody>
          <a:bodyPr wrap="square" lIns="0" tIns="0" rIns="0" bIns="0" rtlCol="0"/>
          <a:lstStyle/>
          <a:p>
            <a:pPr defTabSz="641482"/>
            <a:endParaRPr smtClean="0">
              <a:solidFill>
                <a:prstClr val="black"/>
              </a:solidFill>
            </a:endParaRPr>
          </a:p>
        </p:txBody>
      </p:sp>
      <p:sp>
        <p:nvSpPr>
          <p:cNvPr id="3058" name="object 3058"/>
          <p:cNvSpPr/>
          <p:nvPr/>
        </p:nvSpPr>
        <p:spPr>
          <a:xfrm>
            <a:off x="1230427" y="4758682"/>
            <a:ext cx="29021" cy="35719"/>
          </a:xfrm>
          <a:custGeom>
            <a:avLst/>
            <a:gdLst/>
            <a:ahLst/>
            <a:cxnLst/>
            <a:rect l="l" t="t" r="r" b="b"/>
            <a:pathLst>
              <a:path w="41275" h="50800">
                <a:moveTo>
                  <a:pt x="0" y="50800"/>
                </a:moveTo>
                <a:lnTo>
                  <a:pt x="41144" y="50800"/>
                </a:lnTo>
                <a:lnTo>
                  <a:pt x="41144"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59" name="object 3059"/>
          <p:cNvSpPr/>
          <p:nvPr/>
        </p:nvSpPr>
        <p:spPr>
          <a:xfrm>
            <a:off x="1249731" y="4749701"/>
            <a:ext cx="9823" cy="0"/>
          </a:xfrm>
          <a:custGeom>
            <a:avLst/>
            <a:gdLst/>
            <a:ahLst/>
            <a:cxnLst/>
            <a:rect l="l" t="t" r="r" b="b"/>
            <a:pathLst>
              <a:path w="13969">
                <a:moveTo>
                  <a:pt x="0" y="0"/>
                </a:moveTo>
                <a:lnTo>
                  <a:pt x="1371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60" name="object 3060"/>
          <p:cNvSpPr/>
          <p:nvPr/>
        </p:nvSpPr>
        <p:spPr>
          <a:xfrm>
            <a:off x="1336496" y="4839005"/>
            <a:ext cx="29021" cy="17859"/>
          </a:xfrm>
          <a:custGeom>
            <a:avLst/>
            <a:gdLst/>
            <a:ahLst/>
            <a:cxnLst/>
            <a:rect l="l" t="t" r="r" b="b"/>
            <a:pathLst>
              <a:path w="41275" h="25400">
                <a:moveTo>
                  <a:pt x="0" y="25400"/>
                </a:moveTo>
                <a:lnTo>
                  <a:pt x="41145" y="25400"/>
                </a:lnTo>
                <a:lnTo>
                  <a:pt x="41145" y="0"/>
                </a:lnTo>
                <a:lnTo>
                  <a:pt x="0" y="0"/>
                </a:lnTo>
                <a:lnTo>
                  <a:pt x="0" y="25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61" name="object 3061"/>
          <p:cNvSpPr/>
          <p:nvPr/>
        </p:nvSpPr>
        <p:spPr>
          <a:xfrm>
            <a:off x="1336484" y="4803331"/>
            <a:ext cx="19645" cy="35719"/>
          </a:xfrm>
          <a:custGeom>
            <a:avLst/>
            <a:gdLst/>
            <a:ahLst/>
            <a:cxnLst/>
            <a:rect l="l" t="t" r="r" b="b"/>
            <a:pathLst>
              <a:path w="27939" h="50800">
                <a:moveTo>
                  <a:pt x="0" y="50800"/>
                </a:moveTo>
                <a:lnTo>
                  <a:pt x="27430" y="50800"/>
                </a:lnTo>
                <a:lnTo>
                  <a:pt x="27430"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62" name="object 3062"/>
          <p:cNvSpPr/>
          <p:nvPr/>
        </p:nvSpPr>
        <p:spPr>
          <a:xfrm>
            <a:off x="1341304" y="4758635"/>
            <a:ext cx="0" cy="44648"/>
          </a:xfrm>
          <a:custGeom>
            <a:avLst/>
            <a:gdLst/>
            <a:ahLst/>
            <a:cxnLst/>
            <a:rect l="l" t="t" r="r" b="b"/>
            <a:pathLst>
              <a:path h="63500">
                <a:moveTo>
                  <a:pt x="0" y="0"/>
                </a:moveTo>
                <a:lnTo>
                  <a:pt x="0" y="63500"/>
                </a:lnTo>
              </a:path>
            </a:pathLst>
          </a:custGeom>
          <a:ln w="13714">
            <a:solidFill>
              <a:srgbClr val="59D454"/>
            </a:solidFill>
          </a:ln>
        </p:spPr>
        <p:txBody>
          <a:bodyPr wrap="square" lIns="0" tIns="0" rIns="0" bIns="0" rtlCol="0"/>
          <a:lstStyle/>
          <a:p>
            <a:pPr defTabSz="641482"/>
            <a:endParaRPr smtClean="0">
              <a:solidFill>
                <a:prstClr val="black"/>
              </a:solidFill>
            </a:endParaRPr>
          </a:p>
        </p:txBody>
      </p:sp>
      <p:sp>
        <p:nvSpPr>
          <p:cNvPr id="3063" name="object 3063"/>
          <p:cNvSpPr/>
          <p:nvPr/>
        </p:nvSpPr>
        <p:spPr>
          <a:xfrm>
            <a:off x="2006683" y="4812213"/>
            <a:ext cx="0" cy="44648"/>
          </a:xfrm>
          <a:custGeom>
            <a:avLst/>
            <a:gdLst/>
            <a:ahLst/>
            <a:cxnLst/>
            <a:rect l="l" t="t" r="r" b="b"/>
            <a:pathLst>
              <a:path h="63500">
                <a:moveTo>
                  <a:pt x="0" y="0"/>
                </a:moveTo>
                <a:lnTo>
                  <a:pt x="0" y="635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064" name="object 3064"/>
          <p:cNvSpPr/>
          <p:nvPr/>
        </p:nvSpPr>
        <p:spPr>
          <a:xfrm>
            <a:off x="2011506" y="4731894"/>
            <a:ext cx="0" cy="80367"/>
          </a:xfrm>
          <a:custGeom>
            <a:avLst/>
            <a:gdLst/>
            <a:ahLst/>
            <a:cxnLst/>
            <a:rect l="l" t="t" r="r" b="b"/>
            <a:pathLst>
              <a:path h="114300">
                <a:moveTo>
                  <a:pt x="0" y="0"/>
                </a:moveTo>
                <a:lnTo>
                  <a:pt x="0" y="1143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065" name="object 3065"/>
          <p:cNvSpPr/>
          <p:nvPr/>
        </p:nvSpPr>
        <p:spPr>
          <a:xfrm>
            <a:off x="2006689" y="4660434"/>
            <a:ext cx="0" cy="71439"/>
          </a:xfrm>
          <a:custGeom>
            <a:avLst/>
            <a:gdLst/>
            <a:ahLst/>
            <a:cxnLst/>
            <a:rect l="l" t="t" r="r" b="b"/>
            <a:pathLst>
              <a:path h="101600">
                <a:moveTo>
                  <a:pt x="0" y="0"/>
                </a:moveTo>
                <a:lnTo>
                  <a:pt x="0" y="1016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066" name="object 3066"/>
          <p:cNvSpPr/>
          <p:nvPr/>
        </p:nvSpPr>
        <p:spPr>
          <a:xfrm>
            <a:off x="4721281" y="4678265"/>
            <a:ext cx="58043" cy="178595"/>
          </a:xfrm>
          <a:custGeom>
            <a:avLst/>
            <a:gdLst/>
            <a:ahLst/>
            <a:cxnLst/>
            <a:rect l="l" t="t" r="r" b="b"/>
            <a:pathLst>
              <a:path w="82550" h="254000">
                <a:moveTo>
                  <a:pt x="0" y="254000"/>
                </a:moveTo>
                <a:lnTo>
                  <a:pt x="82285" y="254000"/>
                </a:lnTo>
                <a:lnTo>
                  <a:pt x="82285" y="0"/>
                </a:lnTo>
                <a:lnTo>
                  <a:pt x="0" y="0"/>
                </a:lnTo>
                <a:lnTo>
                  <a:pt x="0" y="254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67" name="object 3067"/>
          <p:cNvSpPr/>
          <p:nvPr/>
        </p:nvSpPr>
        <p:spPr>
          <a:xfrm>
            <a:off x="4730897" y="4606855"/>
            <a:ext cx="48220" cy="71439"/>
          </a:xfrm>
          <a:custGeom>
            <a:avLst/>
            <a:gdLst/>
            <a:ahLst/>
            <a:cxnLst/>
            <a:rect l="l" t="t" r="r" b="b"/>
            <a:pathLst>
              <a:path w="68579" h="101600">
                <a:moveTo>
                  <a:pt x="0" y="101600"/>
                </a:moveTo>
                <a:lnTo>
                  <a:pt x="68566" y="101600"/>
                </a:lnTo>
                <a:lnTo>
                  <a:pt x="68566"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68" name="object 3068"/>
          <p:cNvSpPr/>
          <p:nvPr/>
        </p:nvSpPr>
        <p:spPr>
          <a:xfrm>
            <a:off x="4730940" y="4588967"/>
            <a:ext cx="38843" cy="0"/>
          </a:xfrm>
          <a:custGeom>
            <a:avLst/>
            <a:gdLst/>
            <a:ahLst/>
            <a:cxnLst/>
            <a:rect l="l" t="t" r="r" b="b"/>
            <a:pathLst>
              <a:path w="55245">
                <a:moveTo>
                  <a:pt x="0" y="0"/>
                </a:moveTo>
                <a:lnTo>
                  <a:pt x="5486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069" name="object 3069"/>
          <p:cNvSpPr/>
          <p:nvPr/>
        </p:nvSpPr>
        <p:spPr>
          <a:xfrm>
            <a:off x="4740561" y="4566641"/>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70" name="object 3070"/>
          <p:cNvSpPr/>
          <p:nvPr/>
        </p:nvSpPr>
        <p:spPr>
          <a:xfrm>
            <a:off x="4759875" y="4557712"/>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71" name="object 3071"/>
          <p:cNvSpPr/>
          <p:nvPr/>
        </p:nvSpPr>
        <p:spPr>
          <a:xfrm>
            <a:off x="1283446" y="4794353"/>
            <a:ext cx="0" cy="44648"/>
          </a:xfrm>
          <a:custGeom>
            <a:avLst/>
            <a:gdLst/>
            <a:ahLst/>
            <a:cxnLst/>
            <a:rect l="l" t="t" r="r" b="b"/>
            <a:pathLst>
              <a:path h="63500">
                <a:moveTo>
                  <a:pt x="0" y="0"/>
                </a:moveTo>
                <a:lnTo>
                  <a:pt x="0" y="63500"/>
                </a:lnTo>
              </a:path>
            </a:pathLst>
          </a:custGeom>
          <a:ln w="41145">
            <a:solidFill>
              <a:srgbClr val="59D454"/>
            </a:solidFill>
          </a:ln>
        </p:spPr>
        <p:txBody>
          <a:bodyPr wrap="square" lIns="0" tIns="0" rIns="0" bIns="0" rtlCol="0"/>
          <a:lstStyle/>
          <a:p>
            <a:pPr defTabSz="641482"/>
            <a:endParaRPr smtClean="0">
              <a:solidFill>
                <a:prstClr val="black"/>
              </a:solidFill>
            </a:endParaRPr>
          </a:p>
        </p:txBody>
      </p:sp>
      <p:sp>
        <p:nvSpPr>
          <p:cNvPr id="3072" name="object 3072"/>
          <p:cNvSpPr/>
          <p:nvPr/>
        </p:nvSpPr>
        <p:spPr>
          <a:xfrm>
            <a:off x="1278638" y="4776491"/>
            <a:ext cx="19645" cy="0"/>
          </a:xfrm>
          <a:custGeom>
            <a:avLst/>
            <a:gdLst/>
            <a:ahLst/>
            <a:cxnLst/>
            <a:rect l="l" t="t" r="r" b="b"/>
            <a:pathLst>
              <a:path w="27939">
                <a:moveTo>
                  <a:pt x="0" y="0"/>
                </a:moveTo>
                <a:lnTo>
                  <a:pt x="27430"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073" name="object 3073"/>
          <p:cNvSpPr/>
          <p:nvPr/>
        </p:nvSpPr>
        <p:spPr>
          <a:xfrm>
            <a:off x="1278649" y="4740771"/>
            <a:ext cx="9823" cy="0"/>
          </a:xfrm>
          <a:custGeom>
            <a:avLst/>
            <a:gdLst/>
            <a:ahLst/>
            <a:cxnLst/>
            <a:rect l="l" t="t" r="r" b="b"/>
            <a:pathLst>
              <a:path w="13969">
                <a:moveTo>
                  <a:pt x="0" y="0"/>
                </a:moveTo>
                <a:lnTo>
                  <a:pt x="13714"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074" name="object 3074"/>
          <p:cNvSpPr/>
          <p:nvPr/>
        </p:nvSpPr>
        <p:spPr>
          <a:xfrm>
            <a:off x="1307577" y="4812196"/>
            <a:ext cx="9823" cy="26789"/>
          </a:xfrm>
          <a:custGeom>
            <a:avLst/>
            <a:gdLst/>
            <a:ahLst/>
            <a:cxnLst/>
            <a:rect l="l" t="t" r="r" b="b"/>
            <a:pathLst>
              <a:path w="13969" h="38100">
                <a:moveTo>
                  <a:pt x="0" y="38100"/>
                </a:moveTo>
                <a:lnTo>
                  <a:pt x="13714" y="38100"/>
                </a:lnTo>
                <a:lnTo>
                  <a:pt x="13714" y="0"/>
                </a:lnTo>
                <a:lnTo>
                  <a:pt x="0" y="0"/>
                </a:lnTo>
                <a:lnTo>
                  <a:pt x="0" y="381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75" name="object 3075"/>
          <p:cNvSpPr/>
          <p:nvPr/>
        </p:nvSpPr>
        <p:spPr>
          <a:xfrm>
            <a:off x="3795512" y="4834533"/>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76" name="object 3076"/>
          <p:cNvSpPr/>
          <p:nvPr/>
        </p:nvSpPr>
        <p:spPr>
          <a:xfrm>
            <a:off x="3795536" y="4821139"/>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77" name="object 3077"/>
          <p:cNvSpPr/>
          <p:nvPr/>
        </p:nvSpPr>
        <p:spPr>
          <a:xfrm>
            <a:off x="2156157" y="4794402"/>
            <a:ext cx="154484" cy="35719"/>
          </a:xfrm>
          <a:custGeom>
            <a:avLst/>
            <a:gdLst/>
            <a:ahLst/>
            <a:cxnLst/>
            <a:rect l="l" t="t" r="r" b="b"/>
            <a:pathLst>
              <a:path w="219710" h="50800">
                <a:moveTo>
                  <a:pt x="0" y="50800"/>
                </a:moveTo>
                <a:lnTo>
                  <a:pt x="219438" y="50800"/>
                </a:lnTo>
                <a:lnTo>
                  <a:pt x="219438" y="0"/>
                </a:lnTo>
                <a:lnTo>
                  <a:pt x="0" y="0"/>
                </a:lnTo>
                <a:lnTo>
                  <a:pt x="0" y="508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78" name="object 3078"/>
          <p:cNvSpPr/>
          <p:nvPr/>
        </p:nvSpPr>
        <p:spPr>
          <a:xfrm>
            <a:off x="2156224" y="4789884"/>
            <a:ext cx="144661" cy="0"/>
          </a:xfrm>
          <a:custGeom>
            <a:avLst/>
            <a:gdLst/>
            <a:ahLst/>
            <a:cxnLst/>
            <a:rect l="l" t="t" r="r" b="b"/>
            <a:pathLst>
              <a:path w="205739">
                <a:moveTo>
                  <a:pt x="0" y="0"/>
                </a:moveTo>
                <a:lnTo>
                  <a:pt x="20571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79" name="object 3079"/>
          <p:cNvSpPr/>
          <p:nvPr/>
        </p:nvSpPr>
        <p:spPr>
          <a:xfrm>
            <a:off x="2156158" y="4562179"/>
            <a:ext cx="125462" cy="62508"/>
          </a:xfrm>
          <a:custGeom>
            <a:avLst/>
            <a:gdLst/>
            <a:ahLst/>
            <a:cxnLst/>
            <a:rect l="l" t="t" r="r" b="b"/>
            <a:pathLst>
              <a:path w="178435" h="88900">
                <a:moveTo>
                  <a:pt x="0" y="88900"/>
                </a:moveTo>
                <a:lnTo>
                  <a:pt x="178294" y="88900"/>
                </a:lnTo>
                <a:lnTo>
                  <a:pt x="178294"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80" name="object 3080"/>
          <p:cNvSpPr/>
          <p:nvPr/>
        </p:nvSpPr>
        <p:spPr>
          <a:xfrm>
            <a:off x="2165808" y="4490770"/>
            <a:ext cx="116086" cy="71439"/>
          </a:xfrm>
          <a:custGeom>
            <a:avLst/>
            <a:gdLst/>
            <a:ahLst/>
            <a:cxnLst/>
            <a:rect l="l" t="t" r="r" b="b"/>
            <a:pathLst>
              <a:path w="165100" h="101600">
                <a:moveTo>
                  <a:pt x="0" y="101600"/>
                </a:moveTo>
                <a:lnTo>
                  <a:pt x="164572" y="101600"/>
                </a:lnTo>
                <a:lnTo>
                  <a:pt x="164572"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81" name="object 3081"/>
          <p:cNvSpPr/>
          <p:nvPr/>
        </p:nvSpPr>
        <p:spPr>
          <a:xfrm>
            <a:off x="2165850" y="4437161"/>
            <a:ext cx="106263" cy="53579"/>
          </a:xfrm>
          <a:custGeom>
            <a:avLst/>
            <a:gdLst/>
            <a:ahLst/>
            <a:cxnLst/>
            <a:rect l="l" t="t" r="r" b="b"/>
            <a:pathLst>
              <a:path w="151130" h="76200">
                <a:moveTo>
                  <a:pt x="0" y="76200"/>
                </a:moveTo>
                <a:lnTo>
                  <a:pt x="150853" y="76200"/>
                </a:lnTo>
                <a:lnTo>
                  <a:pt x="150853"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82" name="object 3082"/>
          <p:cNvSpPr/>
          <p:nvPr/>
        </p:nvSpPr>
        <p:spPr>
          <a:xfrm>
            <a:off x="2170621" y="4294309"/>
            <a:ext cx="0" cy="142875"/>
          </a:xfrm>
          <a:custGeom>
            <a:avLst/>
            <a:gdLst/>
            <a:ahLst/>
            <a:cxnLst/>
            <a:rect l="l" t="t" r="r" b="b"/>
            <a:pathLst>
              <a:path h="203200">
                <a:moveTo>
                  <a:pt x="0" y="0"/>
                </a:moveTo>
                <a:lnTo>
                  <a:pt x="0" y="203200"/>
                </a:lnTo>
              </a:path>
            </a:pathLst>
          </a:custGeom>
          <a:ln w="13702">
            <a:solidFill>
              <a:srgbClr val="59D454"/>
            </a:solidFill>
          </a:ln>
        </p:spPr>
        <p:txBody>
          <a:bodyPr wrap="square" lIns="0" tIns="0" rIns="0" bIns="0" rtlCol="0"/>
          <a:lstStyle/>
          <a:p>
            <a:pPr defTabSz="641482"/>
            <a:endParaRPr smtClean="0">
              <a:solidFill>
                <a:prstClr val="black"/>
              </a:solidFill>
            </a:endParaRPr>
          </a:p>
        </p:txBody>
      </p:sp>
      <p:sp>
        <p:nvSpPr>
          <p:cNvPr id="3083" name="object 3083"/>
          <p:cNvSpPr/>
          <p:nvPr/>
        </p:nvSpPr>
        <p:spPr>
          <a:xfrm>
            <a:off x="1640247" y="4615740"/>
            <a:ext cx="0" cy="196453"/>
          </a:xfrm>
          <a:custGeom>
            <a:avLst/>
            <a:gdLst/>
            <a:ahLst/>
            <a:cxnLst/>
            <a:rect l="l" t="t" r="r" b="b"/>
            <a:pathLst>
              <a:path h="279400">
                <a:moveTo>
                  <a:pt x="0" y="0"/>
                </a:moveTo>
                <a:lnTo>
                  <a:pt x="0" y="279400"/>
                </a:lnTo>
              </a:path>
            </a:pathLst>
          </a:custGeom>
          <a:ln w="13719">
            <a:solidFill>
              <a:srgbClr val="59D454"/>
            </a:solidFill>
          </a:ln>
        </p:spPr>
        <p:txBody>
          <a:bodyPr wrap="square" lIns="0" tIns="0" rIns="0" bIns="0" rtlCol="0"/>
          <a:lstStyle/>
          <a:p>
            <a:pPr defTabSz="641482"/>
            <a:endParaRPr smtClean="0">
              <a:solidFill>
                <a:prstClr val="black"/>
              </a:solidFill>
            </a:endParaRPr>
          </a:p>
        </p:txBody>
      </p:sp>
      <p:sp>
        <p:nvSpPr>
          <p:cNvPr id="3084" name="object 3084"/>
          <p:cNvSpPr/>
          <p:nvPr/>
        </p:nvSpPr>
        <p:spPr>
          <a:xfrm>
            <a:off x="2291193" y="4780937"/>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85" name="object 3085"/>
          <p:cNvSpPr/>
          <p:nvPr/>
        </p:nvSpPr>
        <p:spPr>
          <a:xfrm>
            <a:off x="4846613" y="4660406"/>
            <a:ext cx="501848" cy="107156"/>
          </a:xfrm>
          <a:custGeom>
            <a:avLst/>
            <a:gdLst/>
            <a:ahLst/>
            <a:cxnLst/>
            <a:rect l="l" t="t" r="r" b="b"/>
            <a:pathLst>
              <a:path w="713740" h="152400">
                <a:moveTo>
                  <a:pt x="0" y="152400"/>
                </a:moveTo>
                <a:lnTo>
                  <a:pt x="713176" y="152400"/>
                </a:lnTo>
                <a:lnTo>
                  <a:pt x="713176" y="0"/>
                </a:lnTo>
                <a:lnTo>
                  <a:pt x="0" y="0"/>
                </a:lnTo>
                <a:lnTo>
                  <a:pt x="0" y="1524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86" name="object 3086"/>
          <p:cNvSpPr/>
          <p:nvPr/>
        </p:nvSpPr>
        <p:spPr>
          <a:xfrm>
            <a:off x="4865901" y="4580090"/>
            <a:ext cx="0" cy="80367"/>
          </a:xfrm>
          <a:custGeom>
            <a:avLst/>
            <a:gdLst/>
            <a:ahLst/>
            <a:cxnLst/>
            <a:rect l="l" t="t" r="r" b="b"/>
            <a:pathLst>
              <a:path h="114300">
                <a:moveTo>
                  <a:pt x="0" y="0"/>
                </a:moveTo>
                <a:lnTo>
                  <a:pt x="0" y="114300"/>
                </a:lnTo>
              </a:path>
            </a:pathLst>
          </a:custGeom>
          <a:ln w="54864">
            <a:solidFill>
              <a:srgbClr val="59D454"/>
            </a:solidFill>
          </a:ln>
        </p:spPr>
        <p:txBody>
          <a:bodyPr wrap="square" lIns="0" tIns="0" rIns="0" bIns="0" rtlCol="0"/>
          <a:lstStyle/>
          <a:p>
            <a:pPr defTabSz="641482"/>
            <a:endParaRPr smtClean="0">
              <a:solidFill>
                <a:prstClr val="black"/>
              </a:solidFill>
            </a:endParaRPr>
          </a:p>
        </p:txBody>
      </p:sp>
      <p:sp>
        <p:nvSpPr>
          <p:cNvPr id="3087" name="object 3087"/>
          <p:cNvSpPr/>
          <p:nvPr/>
        </p:nvSpPr>
        <p:spPr>
          <a:xfrm>
            <a:off x="4856266" y="4571105"/>
            <a:ext cx="29021" cy="0"/>
          </a:xfrm>
          <a:custGeom>
            <a:avLst/>
            <a:gdLst/>
            <a:ahLst/>
            <a:cxnLst/>
            <a:rect l="l" t="t" r="r" b="b"/>
            <a:pathLst>
              <a:path w="41275">
                <a:moveTo>
                  <a:pt x="0" y="0"/>
                </a:moveTo>
                <a:lnTo>
                  <a:pt x="4114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088" name="object 3088"/>
          <p:cNvSpPr/>
          <p:nvPr/>
        </p:nvSpPr>
        <p:spPr>
          <a:xfrm>
            <a:off x="4865900" y="4481862"/>
            <a:ext cx="0" cy="80367"/>
          </a:xfrm>
          <a:custGeom>
            <a:avLst/>
            <a:gdLst/>
            <a:ahLst/>
            <a:cxnLst/>
            <a:rect l="l" t="t" r="r" b="b"/>
            <a:pathLst>
              <a:path h="114300">
                <a:moveTo>
                  <a:pt x="0" y="0"/>
                </a:moveTo>
                <a:lnTo>
                  <a:pt x="0" y="1143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089" name="object 3089"/>
          <p:cNvSpPr/>
          <p:nvPr/>
        </p:nvSpPr>
        <p:spPr>
          <a:xfrm>
            <a:off x="4861077" y="4419303"/>
            <a:ext cx="0" cy="62508"/>
          </a:xfrm>
          <a:custGeom>
            <a:avLst/>
            <a:gdLst/>
            <a:ahLst/>
            <a:cxnLst/>
            <a:rect l="l" t="t" r="r" b="b"/>
            <a:pathLst>
              <a:path h="88900">
                <a:moveTo>
                  <a:pt x="0" y="0"/>
                </a:moveTo>
                <a:lnTo>
                  <a:pt x="0" y="88900"/>
                </a:lnTo>
              </a:path>
            </a:pathLst>
          </a:custGeom>
          <a:ln w="13703">
            <a:solidFill>
              <a:srgbClr val="59D454"/>
            </a:solidFill>
          </a:ln>
        </p:spPr>
        <p:txBody>
          <a:bodyPr wrap="square" lIns="0" tIns="0" rIns="0" bIns="0" rtlCol="0"/>
          <a:lstStyle/>
          <a:p>
            <a:pPr defTabSz="641482"/>
            <a:endParaRPr smtClean="0">
              <a:solidFill>
                <a:prstClr val="black"/>
              </a:solidFill>
            </a:endParaRPr>
          </a:p>
        </p:txBody>
      </p:sp>
      <p:sp>
        <p:nvSpPr>
          <p:cNvPr id="3090" name="object 3090"/>
          <p:cNvSpPr/>
          <p:nvPr/>
        </p:nvSpPr>
        <p:spPr>
          <a:xfrm>
            <a:off x="1447381" y="4588951"/>
            <a:ext cx="0" cy="169664"/>
          </a:xfrm>
          <a:custGeom>
            <a:avLst/>
            <a:gdLst/>
            <a:ahLst/>
            <a:cxnLst/>
            <a:rect l="l" t="t" r="r" b="b"/>
            <a:pathLst>
              <a:path h="241300">
                <a:moveTo>
                  <a:pt x="0" y="0"/>
                </a:moveTo>
                <a:lnTo>
                  <a:pt x="0" y="241300"/>
                </a:lnTo>
              </a:path>
            </a:pathLst>
          </a:custGeom>
          <a:ln w="13713">
            <a:solidFill>
              <a:srgbClr val="59D454"/>
            </a:solidFill>
          </a:ln>
        </p:spPr>
        <p:txBody>
          <a:bodyPr wrap="square" lIns="0" tIns="0" rIns="0" bIns="0" rtlCol="0"/>
          <a:lstStyle/>
          <a:p>
            <a:pPr defTabSz="641482"/>
            <a:endParaRPr smtClean="0">
              <a:solidFill>
                <a:prstClr val="black"/>
              </a:solidFill>
            </a:endParaRPr>
          </a:p>
        </p:txBody>
      </p:sp>
      <p:sp>
        <p:nvSpPr>
          <p:cNvPr id="3091" name="object 3091"/>
          <p:cNvSpPr/>
          <p:nvPr/>
        </p:nvSpPr>
        <p:spPr>
          <a:xfrm>
            <a:off x="3660502" y="4624691"/>
            <a:ext cx="125462" cy="62508"/>
          </a:xfrm>
          <a:custGeom>
            <a:avLst/>
            <a:gdLst/>
            <a:ahLst/>
            <a:cxnLst/>
            <a:rect l="l" t="t" r="r" b="b"/>
            <a:pathLst>
              <a:path w="178435" h="88900">
                <a:moveTo>
                  <a:pt x="0" y="88900"/>
                </a:moveTo>
                <a:lnTo>
                  <a:pt x="178294" y="88900"/>
                </a:lnTo>
                <a:lnTo>
                  <a:pt x="178294"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092" name="object 3092"/>
          <p:cNvSpPr/>
          <p:nvPr/>
        </p:nvSpPr>
        <p:spPr>
          <a:xfrm>
            <a:off x="3670151" y="4620220"/>
            <a:ext cx="116086" cy="0"/>
          </a:xfrm>
          <a:custGeom>
            <a:avLst/>
            <a:gdLst/>
            <a:ahLst/>
            <a:cxnLst/>
            <a:rect l="l" t="t" r="r" b="b"/>
            <a:pathLst>
              <a:path w="165100">
                <a:moveTo>
                  <a:pt x="0" y="0"/>
                </a:moveTo>
                <a:lnTo>
                  <a:pt x="16457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93" name="object 3093"/>
          <p:cNvSpPr/>
          <p:nvPr/>
        </p:nvSpPr>
        <p:spPr>
          <a:xfrm>
            <a:off x="3670199" y="4611291"/>
            <a:ext cx="96441" cy="0"/>
          </a:xfrm>
          <a:custGeom>
            <a:avLst/>
            <a:gdLst/>
            <a:ahLst/>
            <a:cxnLst/>
            <a:rect l="l" t="t" r="r" b="b"/>
            <a:pathLst>
              <a:path w="137160">
                <a:moveTo>
                  <a:pt x="0" y="0"/>
                </a:moveTo>
                <a:lnTo>
                  <a:pt x="13713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94" name="object 3094"/>
          <p:cNvSpPr/>
          <p:nvPr/>
        </p:nvSpPr>
        <p:spPr>
          <a:xfrm>
            <a:off x="3679783" y="4602361"/>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95" name="object 3095"/>
          <p:cNvSpPr/>
          <p:nvPr/>
        </p:nvSpPr>
        <p:spPr>
          <a:xfrm>
            <a:off x="3679782" y="4593431"/>
            <a:ext cx="48220" cy="0"/>
          </a:xfrm>
          <a:custGeom>
            <a:avLst/>
            <a:gdLst/>
            <a:ahLst/>
            <a:cxnLst/>
            <a:rect l="l" t="t" r="r" b="b"/>
            <a:pathLst>
              <a:path w="68579">
                <a:moveTo>
                  <a:pt x="0" y="0"/>
                </a:moveTo>
                <a:lnTo>
                  <a:pt x="6858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96" name="object 3096"/>
          <p:cNvSpPr/>
          <p:nvPr/>
        </p:nvSpPr>
        <p:spPr>
          <a:xfrm>
            <a:off x="3679811" y="4575572"/>
            <a:ext cx="38843" cy="0"/>
          </a:xfrm>
          <a:custGeom>
            <a:avLst/>
            <a:gdLst/>
            <a:ahLst/>
            <a:cxnLst/>
            <a:rect l="l" t="t" r="r" b="b"/>
            <a:pathLst>
              <a:path w="55245">
                <a:moveTo>
                  <a:pt x="0" y="0"/>
                </a:moveTo>
                <a:lnTo>
                  <a:pt x="54864"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97" name="object 3097"/>
          <p:cNvSpPr/>
          <p:nvPr/>
        </p:nvSpPr>
        <p:spPr>
          <a:xfrm>
            <a:off x="3978719" y="4673799"/>
            <a:ext cx="569268" cy="0"/>
          </a:xfrm>
          <a:custGeom>
            <a:avLst/>
            <a:gdLst/>
            <a:ahLst/>
            <a:cxnLst/>
            <a:rect l="l" t="t" r="r" b="b"/>
            <a:pathLst>
              <a:path w="809625">
                <a:moveTo>
                  <a:pt x="0" y="0"/>
                </a:moveTo>
                <a:lnTo>
                  <a:pt x="80918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098" name="object 3098"/>
          <p:cNvSpPr/>
          <p:nvPr/>
        </p:nvSpPr>
        <p:spPr>
          <a:xfrm>
            <a:off x="3978718" y="4655939"/>
            <a:ext cx="241102" cy="0"/>
          </a:xfrm>
          <a:custGeom>
            <a:avLst/>
            <a:gdLst/>
            <a:ahLst/>
            <a:cxnLst/>
            <a:rect l="l" t="t" r="r" b="b"/>
            <a:pathLst>
              <a:path w="342900">
                <a:moveTo>
                  <a:pt x="0" y="0"/>
                </a:moveTo>
                <a:lnTo>
                  <a:pt x="34288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099" name="object 3099"/>
          <p:cNvSpPr/>
          <p:nvPr/>
        </p:nvSpPr>
        <p:spPr>
          <a:xfrm>
            <a:off x="3978746" y="4647009"/>
            <a:ext cx="38843" cy="0"/>
          </a:xfrm>
          <a:custGeom>
            <a:avLst/>
            <a:gdLst/>
            <a:ahLst/>
            <a:cxnLst/>
            <a:rect l="l" t="t" r="r" b="b"/>
            <a:pathLst>
              <a:path w="55245">
                <a:moveTo>
                  <a:pt x="0" y="0"/>
                </a:moveTo>
                <a:lnTo>
                  <a:pt x="5486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00" name="object 3100"/>
          <p:cNvSpPr/>
          <p:nvPr/>
        </p:nvSpPr>
        <p:spPr>
          <a:xfrm>
            <a:off x="3920861" y="4660404"/>
            <a:ext cx="48220" cy="0"/>
          </a:xfrm>
          <a:custGeom>
            <a:avLst/>
            <a:gdLst/>
            <a:ahLst/>
            <a:cxnLst/>
            <a:rect l="l" t="t" r="r" b="b"/>
            <a:pathLst>
              <a:path w="68579">
                <a:moveTo>
                  <a:pt x="0" y="0"/>
                </a:moveTo>
                <a:lnTo>
                  <a:pt x="6858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01" name="object 3101"/>
          <p:cNvSpPr/>
          <p:nvPr/>
        </p:nvSpPr>
        <p:spPr>
          <a:xfrm>
            <a:off x="3920888" y="4642545"/>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02" name="object 3102"/>
          <p:cNvSpPr/>
          <p:nvPr/>
        </p:nvSpPr>
        <p:spPr>
          <a:xfrm>
            <a:off x="3920899" y="4620220"/>
            <a:ext cx="19645" cy="0"/>
          </a:xfrm>
          <a:custGeom>
            <a:avLst/>
            <a:gdLst/>
            <a:ahLst/>
            <a:cxnLst/>
            <a:rect l="l" t="t" r="r" b="b"/>
            <a:pathLst>
              <a:path w="27939">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03" name="object 3103"/>
          <p:cNvSpPr/>
          <p:nvPr/>
        </p:nvSpPr>
        <p:spPr>
          <a:xfrm>
            <a:off x="3930533" y="4593431"/>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04" name="object 3104"/>
          <p:cNvSpPr/>
          <p:nvPr/>
        </p:nvSpPr>
        <p:spPr>
          <a:xfrm>
            <a:off x="4229492" y="4655939"/>
            <a:ext cx="318343" cy="0"/>
          </a:xfrm>
          <a:custGeom>
            <a:avLst/>
            <a:gdLst/>
            <a:ahLst/>
            <a:cxnLst/>
            <a:rect l="l" t="t" r="r" b="b"/>
            <a:pathLst>
              <a:path w="452754">
                <a:moveTo>
                  <a:pt x="0" y="0"/>
                </a:moveTo>
                <a:lnTo>
                  <a:pt x="45259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05" name="object 3105"/>
          <p:cNvSpPr/>
          <p:nvPr/>
        </p:nvSpPr>
        <p:spPr>
          <a:xfrm>
            <a:off x="4229444" y="4580066"/>
            <a:ext cx="202704" cy="71439"/>
          </a:xfrm>
          <a:custGeom>
            <a:avLst/>
            <a:gdLst/>
            <a:ahLst/>
            <a:cxnLst/>
            <a:rect l="l" t="t" r="r" b="b"/>
            <a:pathLst>
              <a:path w="288289" h="101600">
                <a:moveTo>
                  <a:pt x="0" y="101600"/>
                </a:moveTo>
                <a:lnTo>
                  <a:pt x="288022" y="101600"/>
                </a:lnTo>
                <a:lnTo>
                  <a:pt x="288022"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06" name="object 3106"/>
          <p:cNvSpPr/>
          <p:nvPr/>
        </p:nvSpPr>
        <p:spPr>
          <a:xfrm>
            <a:off x="4374170" y="4575572"/>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07" name="object 3107"/>
          <p:cNvSpPr/>
          <p:nvPr/>
        </p:nvSpPr>
        <p:spPr>
          <a:xfrm>
            <a:off x="4374170" y="4566641"/>
            <a:ext cx="38843" cy="0"/>
          </a:xfrm>
          <a:custGeom>
            <a:avLst/>
            <a:gdLst/>
            <a:ahLst/>
            <a:cxnLst/>
            <a:rect l="l" t="t" r="r" b="b"/>
            <a:pathLst>
              <a:path w="55245">
                <a:moveTo>
                  <a:pt x="0" y="0"/>
                </a:moveTo>
                <a:lnTo>
                  <a:pt x="5484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08" name="object 3108"/>
          <p:cNvSpPr/>
          <p:nvPr/>
        </p:nvSpPr>
        <p:spPr>
          <a:xfrm>
            <a:off x="4383783" y="4548783"/>
            <a:ext cx="29021" cy="0"/>
          </a:xfrm>
          <a:custGeom>
            <a:avLst/>
            <a:gdLst/>
            <a:ahLst/>
            <a:cxnLst/>
            <a:rect l="l" t="t" r="r" b="b"/>
            <a:pathLst>
              <a:path w="41275">
                <a:moveTo>
                  <a:pt x="0" y="0"/>
                </a:moveTo>
                <a:lnTo>
                  <a:pt x="4114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09" name="object 3109"/>
          <p:cNvSpPr/>
          <p:nvPr/>
        </p:nvSpPr>
        <p:spPr>
          <a:xfrm>
            <a:off x="4393432" y="4530923"/>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10" name="object 3110"/>
          <p:cNvSpPr/>
          <p:nvPr/>
        </p:nvSpPr>
        <p:spPr>
          <a:xfrm>
            <a:off x="4393451" y="452199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11" name="object 3111"/>
          <p:cNvSpPr/>
          <p:nvPr/>
        </p:nvSpPr>
        <p:spPr>
          <a:xfrm>
            <a:off x="4894823" y="4651473"/>
            <a:ext cx="453628" cy="0"/>
          </a:xfrm>
          <a:custGeom>
            <a:avLst/>
            <a:gdLst/>
            <a:ahLst/>
            <a:cxnLst/>
            <a:rect l="l" t="t" r="r" b="b"/>
            <a:pathLst>
              <a:path w="645159">
                <a:moveTo>
                  <a:pt x="0" y="0"/>
                </a:moveTo>
                <a:lnTo>
                  <a:pt x="64461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12" name="object 3112"/>
          <p:cNvSpPr/>
          <p:nvPr/>
        </p:nvSpPr>
        <p:spPr>
          <a:xfrm>
            <a:off x="4894832" y="4588969"/>
            <a:ext cx="270123" cy="53579"/>
          </a:xfrm>
          <a:custGeom>
            <a:avLst/>
            <a:gdLst/>
            <a:ahLst/>
            <a:cxnLst/>
            <a:rect l="l" t="t" r="r" b="b"/>
            <a:pathLst>
              <a:path w="384175" h="76200">
                <a:moveTo>
                  <a:pt x="0" y="76200"/>
                </a:moveTo>
                <a:lnTo>
                  <a:pt x="384028" y="76200"/>
                </a:lnTo>
                <a:lnTo>
                  <a:pt x="384028"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13" name="object 3113"/>
          <p:cNvSpPr/>
          <p:nvPr/>
        </p:nvSpPr>
        <p:spPr>
          <a:xfrm>
            <a:off x="4894846" y="4580037"/>
            <a:ext cx="212527" cy="0"/>
          </a:xfrm>
          <a:custGeom>
            <a:avLst/>
            <a:gdLst/>
            <a:ahLst/>
            <a:cxnLst/>
            <a:rect l="l" t="t" r="r" b="b"/>
            <a:pathLst>
              <a:path w="302259">
                <a:moveTo>
                  <a:pt x="0" y="0"/>
                </a:moveTo>
                <a:lnTo>
                  <a:pt x="30174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14" name="object 3114"/>
          <p:cNvSpPr/>
          <p:nvPr/>
        </p:nvSpPr>
        <p:spPr>
          <a:xfrm>
            <a:off x="4894823" y="4562177"/>
            <a:ext cx="202704" cy="0"/>
          </a:xfrm>
          <a:custGeom>
            <a:avLst/>
            <a:gdLst/>
            <a:ahLst/>
            <a:cxnLst/>
            <a:rect l="l" t="t" r="r" b="b"/>
            <a:pathLst>
              <a:path w="288290">
                <a:moveTo>
                  <a:pt x="0" y="0"/>
                </a:moveTo>
                <a:lnTo>
                  <a:pt x="28802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15" name="object 3115"/>
          <p:cNvSpPr/>
          <p:nvPr/>
        </p:nvSpPr>
        <p:spPr>
          <a:xfrm>
            <a:off x="4894869" y="4548783"/>
            <a:ext cx="192881" cy="0"/>
          </a:xfrm>
          <a:custGeom>
            <a:avLst/>
            <a:gdLst/>
            <a:ahLst/>
            <a:cxnLst/>
            <a:rect l="l" t="t" r="r" b="b"/>
            <a:pathLst>
              <a:path w="274320">
                <a:moveTo>
                  <a:pt x="0" y="0"/>
                </a:moveTo>
                <a:lnTo>
                  <a:pt x="27430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16" name="object 3116"/>
          <p:cNvSpPr/>
          <p:nvPr/>
        </p:nvSpPr>
        <p:spPr>
          <a:xfrm>
            <a:off x="4894823" y="4539852"/>
            <a:ext cx="164306" cy="0"/>
          </a:xfrm>
          <a:custGeom>
            <a:avLst/>
            <a:gdLst/>
            <a:ahLst/>
            <a:cxnLst/>
            <a:rect l="l" t="t" r="r" b="b"/>
            <a:pathLst>
              <a:path w="233679">
                <a:moveTo>
                  <a:pt x="0" y="0"/>
                </a:moveTo>
                <a:lnTo>
                  <a:pt x="233158"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17" name="object 3117"/>
          <p:cNvSpPr/>
          <p:nvPr/>
        </p:nvSpPr>
        <p:spPr>
          <a:xfrm>
            <a:off x="4894857" y="4472883"/>
            <a:ext cx="135285" cy="62508"/>
          </a:xfrm>
          <a:custGeom>
            <a:avLst/>
            <a:gdLst/>
            <a:ahLst/>
            <a:cxnLst/>
            <a:rect l="l" t="t" r="r" b="b"/>
            <a:pathLst>
              <a:path w="192404" h="88900">
                <a:moveTo>
                  <a:pt x="0" y="88900"/>
                </a:moveTo>
                <a:lnTo>
                  <a:pt x="192013" y="88900"/>
                </a:lnTo>
                <a:lnTo>
                  <a:pt x="192013"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18" name="object 3118"/>
          <p:cNvSpPr/>
          <p:nvPr/>
        </p:nvSpPr>
        <p:spPr>
          <a:xfrm>
            <a:off x="4904470" y="4401471"/>
            <a:ext cx="125462" cy="71439"/>
          </a:xfrm>
          <a:custGeom>
            <a:avLst/>
            <a:gdLst/>
            <a:ahLst/>
            <a:cxnLst/>
            <a:rect l="l" t="t" r="r" b="b"/>
            <a:pathLst>
              <a:path w="178434" h="101600">
                <a:moveTo>
                  <a:pt x="0" y="101600"/>
                </a:moveTo>
                <a:lnTo>
                  <a:pt x="178294" y="101600"/>
                </a:lnTo>
                <a:lnTo>
                  <a:pt x="178294"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19" name="object 3119"/>
          <p:cNvSpPr/>
          <p:nvPr/>
        </p:nvSpPr>
        <p:spPr>
          <a:xfrm>
            <a:off x="4914117" y="4396977"/>
            <a:ext cx="116086" cy="0"/>
          </a:xfrm>
          <a:custGeom>
            <a:avLst/>
            <a:gdLst/>
            <a:ahLst/>
            <a:cxnLst/>
            <a:rect l="l" t="t" r="r" b="b"/>
            <a:pathLst>
              <a:path w="165100">
                <a:moveTo>
                  <a:pt x="0" y="0"/>
                </a:moveTo>
                <a:lnTo>
                  <a:pt x="16457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20" name="object 3120"/>
          <p:cNvSpPr/>
          <p:nvPr/>
        </p:nvSpPr>
        <p:spPr>
          <a:xfrm>
            <a:off x="4923793" y="4374653"/>
            <a:ext cx="106263" cy="0"/>
          </a:xfrm>
          <a:custGeom>
            <a:avLst/>
            <a:gdLst/>
            <a:ahLst/>
            <a:cxnLst/>
            <a:rect l="l" t="t" r="r" b="b"/>
            <a:pathLst>
              <a:path w="151129">
                <a:moveTo>
                  <a:pt x="0" y="0"/>
                </a:moveTo>
                <a:lnTo>
                  <a:pt x="15085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21" name="object 3121"/>
          <p:cNvSpPr/>
          <p:nvPr/>
        </p:nvSpPr>
        <p:spPr>
          <a:xfrm>
            <a:off x="4923817" y="4303220"/>
            <a:ext cx="96441" cy="53579"/>
          </a:xfrm>
          <a:custGeom>
            <a:avLst/>
            <a:gdLst/>
            <a:ahLst/>
            <a:cxnLst/>
            <a:rect l="l" t="t" r="r" b="b"/>
            <a:pathLst>
              <a:path w="137159" h="76200">
                <a:moveTo>
                  <a:pt x="0" y="76200"/>
                </a:moveTo>
                <a:lnTo>
                  <a:pt x="137133" y="76200"/>
                </a:lnTo>
                <a:lnTo>
                  <a:pt x="137133"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22" name="object 3122"/>
          <p:cNvSpPr/>
          <p:nvPr/>
        </p:nvSpPr>
        <p:spPr>
          <a:xfrm>
            <a:off x="4943046" y="4285356"/>
            <a:ext cx="77242" cy="0"/>
          </a:xfrm>
          <a:custGeom>
            <a:avLst/>
            <a:gdLst/>
            <a:ahLst/>
            <a:cxnLst/>
            <a:rect l="l" t="t" r="r" b="b"/>
            <a:pathLst>
              <a:path w="109854">
                <a:moveTo>
                  <a:pt x="0" y="0"/>
                </a:moveTo>
                <a:lnTo>
                  <a:pt x="109710"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23" name="object 3123"/>
          <p:cNvSpPr/>
          <p:nvPr/>
        </p:nvSpPr>
        <p:spPr>
          <a:xfrm>
            <a:off x="4943075" y="4263032"/>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24" name="object 3124"/>
          <p:cNvSpPr/>
          <p:nvPr/>
        </p:nvSpPr>
        <p:spPr>
          <a:xfrm>
            <a:off x="4943046" y="4254103"/>
            <a:ext cx="48220" cy="0"/>
          </a:xfrm>
          <a:custGeom>
            <a:avLst/>
            <a:gdLst/>
            <a:ahLst/>
            <a:cxnLst/>
            <a:rect l="l" t="t" r="r" b="b"/>
            <a:pathLst>
              <a:path w="68579">
                <a:moveTo>
                  <a:pt x="0" y="0"/>
                </a:moveTo>
                <a:lnTo>
                  <a:pt x="6856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25" name="object 3125"/>
          <p:cNvSpPr/>
          <p:nvPr/>
        </p:nvSpPr>
        <p:spPr>
          <a:xfrm>
            <a:off x="4952734" y="4231779"/>
            <a:ext cx="38843" cy="0"/>
          </a:xfrm>
          <a:custGeom>
            <a:avLst/>
            <a:gdLst/>
            <a:ahLst/>
            <a:cxnLst/>
            <a:rect l="l" t="t" r="r" b="b"/>
            <a:pathLst>
              <a:path w="55245">
                <a:moveTo>
                  <a:pt x="0" y="0"/>
                </a:moveTo>
                <a:lnTo>
                  <a:pt x="54846"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26" name="object 3126"/>
          <p:cNvSpPr/>
          <p:nvPr/>
        </p:nvSpPr>
        <p:spPr>
          <a:xfrm>
            <a:off x="4971982" y="4209455"/>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27" name="object 3127"/>
          <p:cNvSpPr/>
          <p:nvPr/>
        </p:nvSpPr>
        <p:spPr>
          <a:xfrm>
            <a:off x="5675976" y="4597899"/>
            <a:ext cx="231725" cy="62508"/>
          </a:xfrm>
          <a:custGeom>
            <a:avLst/>
            <a:gdLst/>
            <a:ahLst/>
            <a:cxnLst/>
            <a:rect l="l" t="t" r="r" b="b"/>
            <a:pathLst>
              <a:path w="329565" h="88900">
                <a:moveTo>
                  <a:pt x="0" y="88900"/>
                </a:moveTo>
                <a:lnTo>
                  <a:pt x="329147" y="88900"/>
                </a:lnTo>
                <a:lnTo>
                  <a:pt x="329147"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28" name="object 3128"/>
          <p:cNvSpPr/>
          <p:nvPr/>
        </p:nvSpPr>
        <p:spPr>
          <a:xfrm>
            <a:off x="5685571" y="4455041"/>
            <a:ext cx="0" cy="142875"/>
          </a:xfrm>
          <a:custGeom>
            <a:avLst/>
            <a:gdLst/>
            <a:ahLst/>
            <a:cxnLst/>
            <a:rect l="l" t="t" r="r" b="b"/>
            <a:pathLst>
              <a:path h="203200">
                <a:moveTo>
                  <a:pt x="0" y="0"/>
                </a:moveTo>
                <a:lnTo>
                  <a:pt x="0" y="2032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129" name="object 3129"/>
          <p:cNvSpPr/>
          <p:nvPr/>
        </p:nvSpPr>
        <p:spPr>
          <a:xfrm>
            <a:off x="5675958" y="4450556"/>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30" name="object 3130"/>
          <p:cNvSpPr/>
          <p:nvPr/>
        </p:nvSpPr>
        <p:spPr>
          <a:xfrm>
            <a:off x="3959474" y="4642527"/>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31" name="object 3131"/>
          <p:cNvSpPr/>
          <p:nvPr/>
        </p:nvSpPr>
        <p:spPr>
          <a:xfrm>
            <a:off x="4026996" y="4588967"/>
            <a:ext cx="192881" cy="62508"/>
          </a:xfrm>
          <a:custGeom>
            <a:avLst/>
            <a:gdLst/>
            <a:ahLst/>
            <a:cxnLst/>
            <a:rect l="l" t="t" r="r" b="b"/>
            <a:pathLst>
              <a:path w="274320" h="88900">
                <a:moveTo>
                  <a:pt x="0" y="88900"/>
                </a:moveTo>
                <a:lnTo>
                  <a:pt x="274300" y="88900"/>
                </a:lnTo>
                <a:lnTo>
                  <a:pt x="274300" y="0"/>
                </a:lnTo>
                <a:lnTo>
                  <a:pt x="0" y="0"/>
                </a:lnTo>
                <a:lnTo>
                  <a:pt x="0" y="889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32" name="object 3132"/>
          <p:cNvSpPr/>
          <p:nvPr/>
        </p:nvSpPr>
        <p:spPr>
          <a:xfrm>
            <a:off x="4026970" y="4571105"/>
            <a:ext cx="96441" cy="0"/>
          </a:xfrm>
          <a:custGeom>
            <a:avLst/>
            <a:gdLst/>
            <a:ahLst/>
            <a:cxnLst/>
            <a:rect l="l" t="t" r="r" b="b"/>
            <a:pathLst>
              <a:path w="137160">
                <a:moveTo>
                  <a:pt x="0" y="0"/>
                </a:moveTo>
                <a:lnTo>
                  <a:pt x="137149"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33" name="object 3133"/>
          <p:cNvSpPr/>
          <p:nvPr/>
        </p:nvSpPr>
        <p:spPr>
          <a:xfrm>
            <a:off x="4026943" y="4548783"/>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34" name="object 3134"/>
          <p:cNvSpPr/>
          <p:nvPr/>
        </p:nvSpPr>
        <p:spPr>
          <a:xfrm>
            <a:off x="4026943" y="4535388"/>
            <a:ext cx="77242" cy="0"/>
          </a:xfrm>
          <a:custGeom>
            <a:avLst/>
            <a:gdLst/>
            <a:ahLst/>
            <a:cxnLst/>
            <a:rect l="l" t="t" r="r" b="b"/>
            <a:pathLst>
              <a:path w="109854">
                <a:moveTo>
                  <a:pt x="0" y="0"/>
                </a:moveTo>
                <a:lnTo>
                  <a:pt x="109708"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35" name="object 3135"/>
          <p:cNvSpPr/>
          <p:nvPr/>
        </p:nvSpPr>
        <p:spPr>
          <a:xfrm>
            <a:off x="4084800" y="4472881"/>
            <a:ext cx="0" cy="53579"/>
          </a:xfrm>
          <a:custGeom>
            <a:avLst/>
            <a:gdLst/>
            <a:ahLst/>
            <a:cxnLst/>
            <a:rect l="l" t="t" r="r" b="b"/>
            <a:pathLst>
              <a:path h="76200">
                <a:moveTo>
                  <a:pt x="0" y="0"/>
                </a:moveTo>
                <a:lnTo>
                  <a:pt x="0" y="76200"/>
                </a:lnTo>
              </a:path>
            </a:pathLst>
          </a:custGeom>
          <a:ln w="54844">
            <a:solidFill>
              <a:srgbClr val="59D454"/>
            </a:solidFill>
          </a:ln>
        </p:spPr>
        <p:txBody>
          <a:bodyPr wrap="square" lIns="0" tIns="0" rIns="0" bIns="0" rtlCol="0"/>
          <a:lstStyle/>
          <a:p>
            <a:pPr defTabSz="641482"/>
            <a:endParaRPr smtClean="0">
              <a:solidFill>
                <a:prstClr val="black"/>
              </a:solidFill>
            </a:endParaRPr>
          </a:p>
        </p:txBody>
      </p:sp>
      <p:sp>
        <p:nvSpPr>
          <p:cNvPr id="3136" name="object 3136"/>
          <p:cNvSpPr/>
          <p:nvPr/>
        </p:nvSpPr>
        <p:spPr>
          <a:xfrm>
            <a:off x="4079983" y="4401471"/>
            <a:ext cx="0" cy="71439"/>
          </a:xfrm>
          <a:custGeom>
            <a:avLst/>
            <a:gdLst/>
            <a:ahLst/>
            <a:cxnLst/>
            <a:rect l="l" t="t" r="r" b="b"/>
            <a:pathLst>
              <a:path h="101600">
                <a:moveTo>
                  <a:pt x="0" y="0"/>
                </a:moveTo>
                <a:lnTo>
                  <a:pt x="0" y="1016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137" name="object 3137"/>
          <p:cNvSpPr/>
          <p:nvPr/>
        </p:nvSpPr>
        <p:spPr>
          <a:xfrm>
            <a:off x="4075159" y="4347865"/>
            <a:ext cx="0" cy="53579"/>
          </a:xfrm>
          <a:custGeom>
            <a:avLst/>
            <a:gdLst/>
            <a:ahLst/>
            <a:cxnLst/>
            <a:rect l="l" t="t" r="r" b="b"/>
            <a:pathLst>
              <a:path h="76200">
                <a:moveTo>
                  <a:pt x="0" y="0"/>
                </a:moveTo>
                <a:lnTo>
                  <a:pt x="0" y="76200"/>
                </a:lnTo>
              </a:path>
            </a:pathLst>
          </a:custGeom>
          <a:ln w="27421">
            <a:solidFill>
              <a:srgbClr val="59D454"/>
            </a:solidFill>
          </a:ln>
        </p:spPr>
        <p:txBody>
          <a:bodyPr wrap="square" lIns="0" tIns="0" rIns="0" bIns="0" rtlCol="0"/>
          <a:lstStyle/>
          <a:p>
            <a:pPr defTabSz="641482"/>
            <a:endParaRPr smtClean="0">
              <a:solidFill>
                <a:prstClr val="black"/>
              </a:solidFill>
            </a:endParaRPr>
          </a:p>
        </p:txBody>
      </p:sp>
      <p:sp>
        <p:nvSpPr>
          <p:cNvPr id="3138" name="object 3138"/>
          <p:cNvSpPr/>
          <p:nvPr/>
        </p:nvSpPr>
        <p:spPr>
          <a:xfrm>
            <a:off x="4065543" y="4343399"/>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39" name="object 3139"/>
          <p:cNvSpPr/>
          <p:nvPr/>
        </p:nvSpPr>
        <p:spPr>
          <a:xfrm>
            <a:off x="4441641" y="4562210"/>
            <a:ext cx="106263" cy="89297"/>
          </a:xfrm>
          <a:custGeom>
            <a:avLst/>
            <a:gdLst/>
            <a:ahLst/>
            <a:cxnLst/>
            <a:rect l="l" t="t" r="r" b="b"/>
            <a:pathLst>
              <a:path w="151129" h="127000">
                <a:moveTo>
                  <a:pt x="0" y="127000"/>
                </a:moveTo>
                <a:lnTo>
                  <a:pt x="150870" y="127000"/>
                </a:lnTo>
                <a:lnTo>
                  <a:pt x="150870" y="0"/>
                </a:lnTo>
                <a:lnTo>
                  <a:pt x="0" y="0"/>
                </a:lnTo>
                <a:lnTo>
                  <a:pt x="0" y="1270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40" name="object 3140"/>
          <p:cNvSpPr/>
          <p:nvPr/>
        </p:nvSpPr>
        <p:spPr>
          <a:xfrm>
            <a:off x="4441662" y="4553247"/>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41" name="object 3141"/>
          <p:cNvSpPr/>
          <p:nvPr/>
        </p:nvSpPr>
        <p:spPr>
          <a:xfrm>
            <a:off x="3988404" y="4629151"/>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42" name="object 3142"/>
          <p:cNvSpPr/>
          <p:nvPr/>
        </p:nvSpPr>
        <p:spPr>
          <a:xfrm>
            <a:off x="3998038" y="4611291"/>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43" name="object 3143"/>
          <p:cNvSpPr/>
          <p:nvPr/>
        </p:nvSpPr>
        <p:spPr>
          <a:xfrm>
            <a:off x="5174478" y="4588969"/>
            <a:ext cx="173682" cy="53579"/>
          </a:xfrm>
          <a:custGeom>
            <a:avLst/>
            <a:gdLst/>
            <a:ahLst/>
            <a:cxnLst/>
            <a:rect l="l" t="t" r="r" b="b"/>
            <a:pathLst>
              <a:path w="247015" h="76200">
                <a:moveTo>
                  <a:pt x="0" y="76200"/>
                </a:moveTo>
                <a:lnTo>
                  <a:pt x="246879" y="76200"/>
                </a:lnTo>
                <a:lnTo>
                  <a:pt x="246879"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44" name="object 3144"/>
          <p:cNvSpPr/>
          <p:nvPr/>
        </p:nvSpPr>
        <p:spPr>
          <a:xfrm>
            <a:off x="5184126" y="4580037"/>
            <a:ext cx="164306" cy="0"/>
          </a:xfrm>
          <a:custGeom>
            <a:avLst/>
            <a:gdLst/>
            <a:ahLst/>
            <a:cxnLst/>
            <a:rect l="l" t="t" r="r" b="b"/>
            <a:pathLst>
              <a:path w="233679">
                <a:moveTo>
                  <a:pt x="0" y="0"/>
                </a:moveTo>
                <a:lnTo>
                  <a:pt x="233158"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45" name="object 3145"/>
          <p:cNvSpPr/>
          <p:nvPr/>
        </p:nvSpPr>
        <p:spPr>
          <a:xfrm>
            <a:off x="5184155" y="4562177"/>
            <a:ext cx="96441" cy="0"/>
          </a:xfrm>
          <a:custGeom>
            <a:avLst/>
            <a:gdLst/>
            <a:ahLst/>
            <a:cxnLst/>
            <a:rect l="l" t="t" r="r" b="b"/>
            <a:pathLst>
              <a:path w="137159">
                <a:moveTo>
                  <a:pt x="0" y="0"/>
                </a:moveTo>
                <a:lnTo>
                  <a:pt x="13714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46" name="object 3146"/>
          <p:cNvSpPr/>
          <p:nvPr/>
        </p:nvSpPr>
        <p:spPr>
          <a:xfrm>
            <a:off x="5184126" y="4548783"/>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47" name="object 3147"/>
          <p:cNvSpPr/>
          <p:nvPr/>
        </p:nvSpPr>
        <p:spPr>
          <a:xfrm>
            <a:off x="5184142" y="4535388"/>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48" name="object 3148"/>
          <p:cNvSpPr/>
          <p:nvPr/>
        </p:nvSpPr>
        <p:spPr>
          <a:xfrm>
            <a:off x="5193776" y="4521993"/>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49" name="object 3149"/>
          <p:cNvSpPr/>
          <p:nvPr/>
        </p:nvSpPr>
        <p:spPr>
          <a:xfrm>
            <a:off x="5198590" y="4472881"/>
            <a:ext cx="0" cy="44648"/>
          </a:xfrm>
          <a:custGeom>
            <a:avLst/>
            <a:gdLst/>
            <a:ahLst/>
            <a:cxnLst/>
            <a:rect l="l" t="t" r="r" b="b"/>
            <a:pathLst>
              <a:path h="63500">
                <a:moveTo>
                  <a:pt x="0" y="0"/>
                </a:moveTo>
                <a:lnTo>
                  <a:pt x="0" y="63500"/>
                </a:lnTo>
              </a:path>
            </a:pathLst>
          </a:custGeom>
          <a:ln w="13703">
            <a:solidFill>
              <a:srgbClr val="59D454"/>
            </a:solidFill>
          </a:ln>
        </p:spPr>
        <p:txBody>
          <a:bodyPr wrap="square" lIns="0" tIns="0" rIns="0" bIns="0" rtlCol="0"/>
          <a:lstStyle/>
          <a:p>
            <a:pPr defTabSz="641482"/>
            <a:endParaRPr smtClean="0">
              <a:solidFill>
                <a:prstClr val="black"/>
              </a:solidFill>
            </a:endParaRPr>
          </a:p>
        </p:txBody>
      </p:sp>
      <p:sp>
        <p:nvSpPr>
          <p:cNvPr id="3150" name="object 3150"/>
          <p:cNvSpPr/>
          <p:nvPr/>
        </p:nvSpPr>
        <p:spPr>
          <a:xfrm>
            <a:off x="3843722" y="4629151"/>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51" name="object 3151"/>
          <p:cNvSpPr/>
          <p:nvPr/>
        </p:nvSpPr>
        <p:spPr>
          <a:xfrm>
            <a:off x="3853418" y="4620220"/>
            <a:ext cx="38843" cy="0"/>
          </a:xfrm>
          <a:custGeom>
            <a:avLst/>
            <a:gdLst/>
            <a:ahLst/>
            <a:cxnLst/>
            <a:rect l="l" t="t" r="r" b="b"/>
            <a:pathLst>
              <a:path w="55245">
                <a:moveTo>
                  <a:pt x="0" y="0"/>
                </a:moveTo>
                <a:lnTo>
                  <a:pt x="5484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52" name="object 3152"/>
          <p:cNvSpPr/>
          <p:nvPr/>
        </p:nvSpPr>
        <p:spPr>
          <a:xfrm>
            <a:off x="3877467" y="4571107"/>
            <a:ext cx="0" cy="44648"/>
          </a:xfrm>
          <a:custGeom>
            <a:avLst/>
            <a:gdLst/>
            <a:ahLst/>
            <a:cxnLst/>
            <a:rect l="l" t="t" r="r" b="b"/>
            <a:pathLst>
              <a:path h="63500">
                <a:moveTo>
                  <a:pt x="0" y="0"/>
                </a:moveTo>
                <a:lnTo>
                  <a:pt x="0" y="635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153" name="object 3153"/>
          <p:cNvSpPr/>
          <p:nvPr/>
        </p:nvSpPr>
        <p:spPr>
          <a:xfrm>
            <a:off x="5386639" y="4606827"/>
            <a:ext cx="270123" cy="0"/>
          </a:xfrm>
          <a:custGeom>
            <a:avLst/>
            <a:gdLst/>
            <a:ahLst/>
            <a:cxnLst/>
            <a:rect l="l" t="t" r="r" b="b"/>
            <a:pathLst>
              <a:path w="384175">
                <a:moveTo>
                  <a:pt x="0" y="0"/>
                </a:moveTo>
                <a:lnTo>
                  <a:pt x="384028"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54" name="object 3154"/>
          <p:cNvSpPr/>
          <p:nvPr/>
        </p:nvSpPr>
        <p:spPr>
          <a:xfrm>
            <a:off x="5396299" y="4580037"/>
            <a:ext cx="260747" cy="0"/>
          </a:xfrm>
          <a:custGeom>
            <a:avLst/>
            <a:gdLst/>
            <a:ahLst/>
            <a:cxnLst/>
            <a:rect l="l" t="t" r="r" b="b"/>
            <a:pathLst>
              <a:path w="370840">
                <a:moveTo>
                  <a:pt x="0" y="0"/>
                </a:moveTo>
                <a:lnTo>
                  <a:pt x="37030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55" name="object 3155"/>
          <p:cNvSpPr/>
          <p:nvPr/>
        </p:nvSpPr>
        <p:spPr>
          <a:xfrm>
            <a:off x="5396275" y="4553247"/>
            <a:ext cx="164306" cy="0"/>
          </a:xfrm>
          <a:custGeom>
            <a:avLst/>
            <a:gdLst/>
            <a:ahLst/>
            <a:cxnLst/>
            <a:rect l="l" t="t" r="r" b="b"/>
            <a:pathLst>
              <a:path w="233679">
                <a:moveTo>
                  <a:pt x="0" y="0"/>
                </a:moveTo>
                <a:lnTo>
                  <a:pt x="233158"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56" name="object 3156"/>
          <p:cNvSpPr/>
          <p:nvPr/>
        </p:nvSpPr>
        <p:spPr>
          <a:xfrm>
            <a:off x="5396291" y="4526459"/>
            <a:ext cx="19645" cy="0"/>
          </a:xfrm>
          <a:custGeom>
            <a:avLst/>
            <a:gdLst/>
            <a:ahLst/>
            <a:cxnLst/>
            <a:rect l="l" t="t" r="r" b="b"/>
            <a:pathLst>
              <a:path w="27940">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57" name="object 3157"/>
          <p:cNvSpPr/>
          <p:nvPr/>
        </p:nvSpPr>
        <p:spPr>
          <a:xfrm>
            <a:off x="5396315" y="4513063"/>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58" name="object 3158"/>
          <p:cNvSpPr/>
          <p:nvPr/>
        </p:nvSpPr>
        <p:spPr>
          <a:xfrm>
            <a:off x="3776277" y="4611273"/>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59" name="object 3159"/>
          <p:cNvSpPr/>
          <p:nvPr/>
        </p:nvSpPr>
        <p:spPr>
          <a:xfrm>
            <a:off x="3544812" y="4593431"/>
            <a:ext cx="96441" cy="0"/>
          </a:xfrm>
          <a:custGeom>
            <a:avLst/>
            <a:gdLst/>
            <a:ahLst/>
            <a:cxnLst/>
            <a:rect l="l" t="t" r="r" b="b"/>
            <a:pathLst>
              <a:path w="137160">
                <a:moveTo>
                  <a:pt x="0" y="0"/>
                </a:moveTo>
                <a:lnTo>
                  <a:pt x="13713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0" name="object 3160"/>
          <p:cNvSpPr/>
          <p:nvPr/>
        </p:nvSpPr>
        <p:spPr>
          <a:xfrm>
            <a:off x="3544786" y="4584503"/>
            <a:ext cx="67866" cy="0"/>
          </a:xfrm>
          <a:custGeom>
            <a:avLst/>
            <a:gdLst/>
            <a:ahLst/>
            <a:cxnLst/>
            <a:rect l="l" t="t" r="r" b="b"/>
            <a:pathLst>
              <a:path w="96520">
                <a:moveTo>
                  <a:pt x="0" y="0"/>
                </a:moveTo>
                <a:lnTo>
                  <a:pt x="9598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1" name="object 3161"/>
          <p:cNvSpPr/>
          <p:nvPr/>
        </p:nvSpPr>
        <p:spPr>
          <a:xfrm>
            <a:off x="3544811" y="4575572"/>
            <a:ext cx="58043" cy="0"/>
          </a:xfrm>
          <a:custGeom>
            <a:avLst/>
            <a:gdLst/>
            <a:ahLst/>
            <a:cxnLst/>
            <a:rect l="l" t="t" r="r" b="b"/>
            <a:pathLst>
              <a:path w="82550">
                <a:moveTo>
                  <a:pt x="0" y="0"/>
                </a:moveTo>
                <a:lnTo>
                  <a:pt x="8228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2" name="object 3162"/>
          <p:cNvSpPr/>
          <p:nvPr/>
        </p:nvSpPr>
        <p:spPr>
          <a:xfrm>
            <a:off x="3544810" y="4566641"/>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3" name="object 3163"/>
          <p:cNvSpPr/>
          <p:nvPr/>
        </p:nvSpPr>
        <p:spPr>
          <a:xfrm>
            <a:off x="3554457" y="4557712"/>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4" name="object 3164"/>
          <p:cNvSpPr/>
          <p:nvPr/>
        </p:nvSpPr>
        <p:spPr>
          <a:xfrm>
            <a:off x="3737645" y="4593431"/>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5" name="object 3165"/>
          <p:cNvSpPr/>
          <p:nvPr/>
        </p:nvSpPr>
        <p:spPr>
          <a:xfrm>
            <a:off x="3737643" y="4571105"/>
            <a:ext cx="19645" cy="0"/>
          </a:xfrm>
          <a:custGeom>
            <a:avLst/>
            <a:gdLst/>
            <a:ahLst/>
            <a:cxnLst/>
            <a:rect l="l" t="t" r="r" b="b"/>
            <a:pathLst>
              <a:path w="27939">
                <a:moveTo>
                  <a:pt x="0" y="0"/>
                </a:moveTo>
                <a:lnTo>
                  <a:pt x="27440"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166" name="object 3166"/>
          <p:cNvSpPr/>
          <p:nvPr/>
        </p:nvSpPr>
        <p:spPr>
          <a:xfrm>
            <a:off x="3747336" y="454878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67" name="object 3167"/>
          <p:cNvSpPr/>
          <p:nvPr/>
        </p:nvSpPr>
        <p:spPr>
          <a:xfrm>
            <a:off x="5704859" y="4553248"/>
            <a:ext cx="202704" cy="44648"/>
          </a:xfrm>
          <a:custGeom>
            <a:avLst/>
            <a:gdLst/>
            <a:ahLst/>
            <a:cxnLst/>
            <a:rect l="l" t="t" r="r" b="b"/>
            <a:pathLst>
              <a:path w="288290" h="63500">
                <a:moveTo>
                  <a:pt x="0" y="63500"/>
                </a:moveTo>
                <a:lnTo>
                  <a:pt x="288002" y="63500"/>
                </a:lnTo>
                <a:lnTo>
                  <a:pt x="288002"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68" name="object 3168"/>
          <p:cNvSpPr/>
          <p:nvPr/>
        </p:nvSpPr>
        <p:spPr>
          <a:xfrm>
            <a:off x="5704859" y="4455021"/>
            <a:ext cx="48220" cy="98227"/>
          </a:xfrm>
          <a:custGeom>
            <a:avLst/>
            <a:gdLst/>
            <a:ahLst/>
            <a:cxnLst/>
            <a:rect l="l" t="t" r="r" b="b"/>
            <a:pathLst>
              <a:path w="68579" h="139700">
                <a:moveTo>
                  <a:pt x="0" y="139700"/>
                </a:moveTo>
                <a:lnTo>
                  <a:pt x="68566" y="139700"/>
                </a:lnTo>
                <a:lnTo>
                  <a:pt x="68566" y="0"/>
                </a:lnTo>
                <a:lnTo>
                  <a:pt x="0" y="0"/>
                </a:lnTo>
                <a:lnTo>
                  <a:pt x="0" y="1397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69" name="object 3169"/>
          <p:cNvSpPr/>
          <p:nvPr/>
        </p:nvSpPr>
        <p:spPr>
          <a:xfrm>
            <a:off x="5714535" y="4450556"/>
            <a:ext cx="38843" cy="0"/>
          </a:xfrm>
          <a:custGeom>
            <a:avLst/>
            <a:gdLst/>
            <a:ahLst/>
            <a:cxnLst/>
            <a:rect l="l" t="t" r="r" b="b"/>
            <a:pathLst>
              <a:path w="55245">
                <a:moveTo>
                  <a:pt x="0" y="0"/>
                </a:moveTo>
                <a:lnTo>
                  <a:pt x="5484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70" name="object 3170"/>
          <p:cNvSpPr/>
          <p:nvPr/>
        </p:nvSpPr>
        <p:spPr>
          <a:xfrm>
            <a:off x="5733816" y="4437161"/>
            <a:ext cx="19645" cy="0"/>
          </a:xfrm>
          <a:custGeom>
            <a:avLst/>
            <a:gdLst/>
            <a:ahLst/>
            <a:cxnLst/>
            <a:rect l="l" t="t" r="r" b="b"/>
            <a:pathLst>
              <a:path w="27940">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71" name="object 3171"/>
          <p:cNvSpPr/>
          <p:nvPr/>
        </p:nvSpPr>
        <p:spPr>
          <a:xfrm>
            <a:off x="4133012" y="4575572"/>
            <a:ext cx="87064" cy="0"/>
          </a:xfrm>
          <a:custGeom>
            <a:avLst/>
            <a:gdLst/>
            <a:ahLst/>
            <a:cxnLst/>
            <a:rect l="l" t="t" r="r" b="b"/>
            <a:pathLst>
              <a:path w="123825">
                <a:moveTo>
                  <a:pt x="0" y="0"/>
                </a:moveTo>
                <a:lnTo>
                  <a:pt x="123447"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72" name="object 3172"/>
          <p:cNvSpPr/>
          <p:nvPr/>
        </p:nvSpPr>
        <p:spPr>
          <a:xfrm>
            <a:off x="4142658" y="4517531"/>
            <a:ext cx="77242" cy="44648"/>
          </a:xfrm>
          <a:custGeom>
            <a:avLst/>
            <a:gdLst/>
            <a:ahLst/>
            <a:cxnLst/>
            <a:rect l="l" t="t" r="r" b="b"/>
            <a:pathLst>
              <a:path w="109854" h="63500">
                <a:moveTo>
                  <a:pt x="0" y="63500"/>
                </a:moveTo>
                <a:lnTo>
                  <a:pt x="109728" y="63500"/>
                </a:lnTo>
                <a:lnTo>
                  <a:pt x="109728"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73" name="object 3173"/>
          <p:cNvSpPr/>
          <p:nvPr/>
        </p:nvSpPr>
        <p:spPr>
          <a:xfrm>
            <a:off x="4142658" y="4513063"/>
            <a:ext cx="48220" cy="0"/>
          </a:xfrm>
          <a:custGeom>
            <a:avLst/>
            <a:gdLst/>
            <a:ahLst/>
            <a:cxnLst/>
            <a:rect l="l" t="t" r="r" b="b"/>
            <a:pathLst>
              <a:path w="68579">
                <a:moveTo>
                  <a:pt x="0" y="0"/>
                </a:moveTo>
                <a:lnTo>
                  <a:pt x="6856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74" name="object 3174"/>
          <p:cNvSpPr/>
          <p:nvPr/>
        </p:nvSpPr>
        <p:spPr>
          <a:xfrm>
            <a:off x="4142697" y="4504135"/>
            <a:ext cx="38843" cy="0"/>
          </a:xfrm>
          <a:custGeom>
            <a:avLst/>
            <a:gdLst/>
            <a:ahLst/>
            <a:cxnLst/>
            <a:rect l="l" t="t" r="r" b="b"/>
            <a:pathLst>
              <a:path w="55245">
                <a:moveTo>
                  <a:pt x="0" y="0"/>
                </a:moveTo>
                <a:lnTo>
                  <a:pt x="5486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75" name="object 3175"/>
          <p:cNvSpPr/>
          <p:nvPr/>
        </p:nvSpPr>
        <p:spPr>
          <a:xfrm>
            <a:off x="4142684" y="4495204"/>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76" name="object 3176"/>
          <p:cNvSpPr/>
          <p:nvPr/>
        </p:nvSpPr>
        <p:spPr>
          <a:xfrm>
            <a:off x="5116621" y="4575572"/>
            <a:ext cx="48220" cy="0"/>
          </a:xfrm>
          <a:custGeom>
            <a:avLst/>
            <a:gdLst/>
            <a:ahLst/>
            <a:cxnLst/>
            <a:rect l="l" t="t" r="r" b="b"/>
            <a:pathLst>
              <a:path w="68579">
                <a:moveTo>
                  <a:pt x="0" y="0"/>
                </a:moveTo>
                <a:lnTo>
                  <a:pt x="6858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77" name="object 3177"/>
          <p:cNvSpPr/>
          <p:nvPr/>
        </p:nvSpPr>
        <p:spPr>
          <a:xfrm>
            <a:off x="5145576" y="4557712"/>
            <a:ext cx="19645" cy="0"/>
          </a:xfrm>
          <a:custGeom>
            <a:avLst/>
            <a:gdLst/>
            <a:ahLst/>
            <a:cxnLst/>
            <a:rect l="l" t="t" r="r" b="b"/>
            <a:pathLst>
              <a:path w="27940">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78" name="object 3178"/>
          <p:cNvSpPr/>
          <p:nvPr/>
        </p:nvSpPr>
        <p:spPr>
          <a:xfrm>
            <a:off x="4239093" y="4571105"/>
            <a:ext cx="125462" cy="0"/>
          </a:xfrm>
          <a:custGeom>
            <a:avLst/>
            <a:gdLst/>
            <a:ahLst/>
            <a:cxnLst/>
            <a:rect l="l" t="t" r="r" b="b"/>
            <a:pathLst>
              <a:path w="178435">
                <a:moveTo>
                  <a:pt x="0" y="0"/>
                </a:moveTo>
                <a:lnTo>
                  <a:pt x="17829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79" name="object 3179"/>
          <p:cNvSpPr/>
          <p:nvPr/>
        </p:nvSpPr>
        <p:spPr>
          <a:xfrm>
            <a:off x="4239092" y="4557712"/>
            <a:ext cx="116086" cy="0"/>
          </a:xfrm>
          <a:custGeom>
            <a:avLst/>
            <a:gdLst/>
            <a:ahLst/>
            <a:cxnLst/>
            <a:rect l="l" t="t" r="r" b="b"/>
            <a:pathLst>
              <a:path w="165100">
                <a:moveTo>
                  <a:pt x="0" y="0"/>
                </a:moveTo>
                <a:lnTo>
                  <a:pt x="16457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80" name="object 3180"/>
          <p:cNvSpPr/>
          <p:nvPr/>
        </p:nvSpPr>
        <p:spPr>
          <a:xfrm>
            <a:off x="4239092" y="4481839"/>
            <a:ext cx="77242" cy="71439"/>
          </a:xfrm>
          <a:custGeom>
            <a:avLst/>
            <a:gdLst/>
            <a:ahLst/>
            <a:cxnLst/>
            <a:rect l="l" t="t" r="r" b="b"/>
            <a:pathLst>
              <a:path w="109854" h="101600">
                <a:moveTo>
                  <a:pt x="0" y="101600"/>
                </a:moveTo>
                <a:lnTo>
                  <a:pt x="109708" y="101600"/>
                </a:lnTo>
                <a:lnTo>
                  <a:pt x="109708" y="0"/>
                </a:lnTo>
                <a:lnTo>
                  <a:pt x="0" y="0"/>
                </a:lnTo>
                <a:lnTo>
                  <a:pt x="0" y="1016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81" name="object 3181"/>
          <p:cNvSpPr/>
          <p:nvPr/>
        </p:nvSpPr>
        <p:spPr>
          <a:xfrm>
            <a:off x="4239097" y="4401494"/>
            <a:ext cx="67866" cy="80367"/>
          </a:xfrm>
          <a:custGeom>
            <a:avLst/>
            <a:gdLst/>
            <a:ahLst/>
            <a:cxnLst/>
            <a:rect l="l" t="t" r="r" b="b"/>
            <a:pathLst>
              <a:path w="96520" h="114300">
                <a:moveTo>
                  <a:pt x="0" y="114300"/>
                </a:moveTo>
                <a:lnTo>
                  <a:pt x="96006" y="114300"/>
                </a:lnTo>
                <a:lnTo>
                  <a:pt x="96006" y="0"/>
                </a:lnTo>
                <a:lnTo>
                  <a:pt x="0" y="0"/>
                </a:lnTo>
                <a:lnTo>
                  <a:pt x="0" y="1143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82" name="object 3182"/>
          <p:cNvSpPr/>
          <p:nvPr/>
        </p:nvSpPr>
        <p:spPr>
          <a:xfrm>
            <a:off x="4239160" y="4396977"/>
            <a:ext cx="58043" cy="0"/>
          </a:xfrm>
          <a:custGeom>
            <a:avLst/>
            <a:gdLst/>
            <a:ahLst/>
            <a:cxnLst/>
            <a:rect l="l" t="t" r="r" b="b"/>
            <a:pathLst>
              <a:path w="82550">
                <a:moveTo>
                  <a:pt x="0" y="0"/>
                </a:moveTo>
                <a:lnTo>
                  <a:pt x="8228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83" name="object 3183"/>
          <p:cNvSpPr/>
          <p:nvPr/>
        </p:nvSpPr>
        <p:spPr>
          <a:xfrm>
            <a:off x="4258380" y="4285359"/>
            <a:ext cx="0" cy="107156"/>
          </a:xfrm>
          <a:custGeom>
            <a:avLst/>
            <a:gdLst/>
            <a:ahLst/>
            <a:cxnLst/>
            <a:rect l="l" t="t" r="r" b="b"/>
            <a:pathLst>
              <a:path h="152400">
                <a:moveTo>
                  <a:pt x="0" y="0"/>
                </a:moveTo>
                <a:lnTo>
                  <a:pt x="0" y="152400"/>
                </a:lnTo>
              </a:path>
            </a:pathLst>
          </a:custGeom>
          <a:ln w="54863">
            <a:solidFill>
              <a:srgbClr val="59D454"/>
            </a:solidFill>
          </a:ln>
        </p:spPr>
        <p:txBody>
          <a:bodyPr wrap="square" lIns="0" tIns="0" rIns="0" bIns="0" rtlCol="0"/>
          <a:lstStyle/>
          <a:p>
            <a:pPr defTabSz="641482"/>
            <a:endParaRPr smtClean="0">
              <a:solidFill>
                <a:prstClr val="black"/>
              </a:solidFill>
            </a:endParaRPr>
          </a:p>
        </p:txBody>
      </p:sp>
      <p:sp>
        <p:nvSpPr>
          <p:cNvPr id="3184" name="object 3184"/>
          <p:cNvSpPr/>
          <p:nvPr/>
        </p:nvSpPr>
        <p:spPr>
          <a:xfrm>
            <a:off x="4239138" y="4271963"/>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185" name="object 3185"/>
          <p:cNvSpPr/>
          <p:nvPr/>
        </p:nvSpPr>
        <p:spPr>
          <a:xfrm>
            <a:off x="3583374" y="4566625"/>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86" name="object 3186"/>
          <p:cNvSpPr/>
          <p:nvPr/>
        </p:nvSpPr>
        <p:spPr>
          <a:xfrm>
            <a:off x="3872677" y="4566625"/>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87" name="object 3187"/>
          <p:cNvSpPr/>
          <p:nvPr/>
        </p:nvSpPr>
        <p:spPr>
          <a:xfrm>
            <a:off x="4422379" y="4566625"/>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88" name="object 3188"/>
          <p:cNvSpPr/>
          <p:nvPr/>
        </p:nvSpPr>
        <p:spPr>
          <a:xfrm>
            <a:off x="5290249" y="4562160"/>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89" name="object 3189"/>
          <p:cNvSpPr/>
          <p:nvPr/>
        </p:nvSpPr>
        <p:spPr>
          <a:xfrm>
            <a:off x="5569849" y="4517533"/>
            <a:ext cx="87064" cy="53579"/>
          </a:xfrm>
          <a:custGeom>
            <a:avLst/>
            <a:gdLst/>
            <a:ahLst/>
            <a:cxnLst/>
            <a:rect l="l" t="t" r="r" b="b"/>
            <a:pathLst>
              <a:path w="123825" h="76200">
                <a:moveTo>
                  <a:pt x="0" y="76200"/>
                </a:moveTo>
                <a:lnTo>
                  <a:pt x="123447" y="76200"/>
                </a:lnTo>
                <a:lnTo>
                  <a:pt x="123447"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90" name="object 3190"/>
          <p:cNvSpPr/>
          <p:nvPr/>
        </p:nvSpPr>
        <p:spPr>
          <a:xfrm>
            <a:off x="5579496" y="4513063"/>
            <a:ext cx="77242" cy="0"/>
          </a:xfrm>
          <a:custGeom>
            <a:avLst/>
            <a:gdLst/>
            <a:ahLst/>
            <a:cxnLst/>
            <a:rect l="l" t="t" r="r" b="b"/>
            <a:pathLst>
              <a:path w="109854">
                <a:moveTo>
                  <a:pt x="0" y="0"/>
                </a:moveTo>
                <a:lnTo>
                  <a:pt x="10972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91" name="object 3191"/>
          <p:cNvSpPr/>
          <p:nvPr/>
        </p:nvSpPr>
        <p:spPr>
          <a:xfrm>
            <a:off x="5589145" y="4499669"/>
            <a:ext cx="67866" cy="0"/>
          </a:xfrm>
          <a:custGeom>
            <a:avLst/>
            <a:gdLst/>
            <a:ahLst/>
            <a:cxnLst/>
            <a:rect l="l" t="t" r="r" b="b"/>
            <a:pathLst>
              <a:path w="96520">
                <a:moveTo>
                  <a:pt x="0" y="0"/>
                </a:moveTo>
                <a:lnTo>
                  <a:pt x="9600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92" name="object 3192"/>
          <p:cNvSpPr/>
          <p:nvPr/>
        </p:nvSpPr>
        <p:spPr>
          <a:xfrm>
            <a:off x="5598820" y="4437161"/>
            <a:ext cx="58043" cy="53579"/>
          </a:xfrm>
          <a:custGeom>
            <a:avLst/>
            <a:gdLst/>
            <a:ahLst/>
            <a:cxnLst/>
            <a:rect l="l" t="t" r="r" b="b"/>
            <a:pathLst>
              <a:path w="82550" h="76200">
                <a:moveTo>
                  <a:pt x="0" y="76200"/>
                </a:moveTo>
                <a:lnTo>
                  <a:pt x="82304" y="76200"/>
                </a:lnTo>
                <a:lnTo>
                  <a:pt x="82304" y="0"/>
                </a:lnTo>
                <a:lnTo>
                  <a:pt x="0" y="0"/>
                </a:lnTo>
                <a:lnTo>
                  <a:pt x="0" y="762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193" name="object 3193"/>
          <p:cNvSpPr/>
          <p:nvPr/>
        </p:nvSpPr>
        <p:spPr>
          <a:xfrm>
            <a:off x="5603601" y="4392515"/>
            <a:ext cx="0" cy="44648"/>
          </a:xfrm>
          <a:custGeom>
            <a:avLst/>
            <a:gdLst/>
            <a:ahLst/>
            <a:cxnLst/>
            <a:rect l="l" t="t" r="r" b="b"/>
            <a:pathLst>
              <a:path h="63500">
                <a:moveTo>
                  <a:pt x="0" y="0"/>
                </a:moveTo>
                <a:lnTo>
                  <a:pt x="0" y="635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194" name="object 3194"/>
          <p:cNvSpPr/>
          <p:nvPr/>
        </p:nvSpPr>
        <p:spPr>
          <a:xfrm>
            <a:off x="3699070" y="4517512"/>
            <a:ext cx="0" cy="44648"/>
          </a:xfrm>
          <a:custGeom>
            <a:avLst/>
            <a:gdLst/>
            <a:ahLst/>
            <a:cxnLst/>
            <a:rect l="l" t="t" r="r" b="b"/>
            <a:pathLst>
              <a:path h="63500">
                <a:moveTo>
                  <a:pt x="0" y="0"/>
                </a:moveTo>
                <a:lnTo>
                  <a:pt x="0" y="63500"/>
                </a:lnTo>
              </a:path>
            </a:pathLst>
          </a:custGeom>
          <a:ln w="27421">
            <a:solidFill>
              <a:srgbClr val="59D454"/>
            </a:solidFill>
          </a:ln>
        </p:spPr>
        <p:txBody>
          <a:bodyPr wrap="square" lIns="0" tIns="0" rIns="0" bIns="0" rtlCol="0"/>
          <a:lstStyle/>
          <a:p>
            <a:pPr defTabSz="641482"/>
            <a:endParaRPr smtClean="0">
              <a:solidFill>
                <a:prstClr val="black"/>
              </a:solidFill>
            </a:endParaRPr>
          </a:p>
        </p:txBody>
      </p:sp>
      <p:sp>
        <p:nvSpPr>
          <p:cNvPr id="3195" name="object 3195"/>
          <p:cNvSpPr/>
          <p:nvPr/>
        </p:nvSpPr>
        <p:spPr>
          <a:xfrm>
            <a:off x="4460889" y="4557712"/>
            <a:ext cx="87064" cy="0"/>
          </a:xfrm>
          <a:custGeom>
            <a:avLst/>
            <a:gdLst/>
            <a:ahLst/>
            <a:cxnLst/>
            <a:rect l="l" t="t" r="r" b="b"/>
            <a:pathLst>
              <a:path w="123825">
                <a:moveTo>
                  <a:pt x="0" y="0"/>
                </a:moveTo>
                <a:lnTo>
                  <a:pt x="12343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96" name="object 3196"/>
          <p:cNvSpPr/>
          <p:nvPr/>
        </p:nvSpPr>
        <p:spPr>
          <a:xfrm>
            <a:off x="4460937" y="4548783"/>
            <a:ext cx="19645" cy="0"/>
          </a:xfrm>
          <a:custGeom>
            <a:avLst/>
            <a:gdLst/>
            <a:ahLst/>
            <a:cxnLst/>
            <a:rect l="l" t="t" r="r" b="b"/>
            <a:pathLst>
              <a:path w="27939">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97" name="object 3197"/>
          <p:cNvSpPr/>
          <p:nvPr/>
        </p:nvSpPr>
        <p:spPr>
          <a:xfrm>
            <a:off x="4460956" y="4535388"/>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198" name="object 3198"/>
          <p:cNvSpPr/>
          <p:nvPr/>
        </p:nvSpPr>
        <p:spPr>
          <a:xfrm>
            <a:off x="5126295" y="4557695"/>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199" name="object 3199"/>
          <p:cNvSpPr/>
          <p:nvPr/>
        </p:nvSpPr>
        <p:spPr>
          <a:xfrm>
            <a:off x="4325929" y="4548783"/>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00" name="object 3200"/>
          <p:cNvSpPr/>
          <p:nvPr/>
        </p:nvSpPr>
        <p:spPr>
          <a:xfrm>
            <a:off x="4325927" y="4535388"/>
            <a:ext cx="19645" cy="0"/>
          </a:xfrm>
          <a:custGeom>
            <a:avLst/>
            <a:gdLst/>
            <a:ahLst/>
            <a:cxnLst/>
            <a:rect l="l" t="t" r="r" b="b"/>
            <a:pathLst>
              <a:path w="27939">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01" name="object 3201"/>
          <p:cNvSpPr/>
          <p:nvPr/>
        </p:nvSpPr>
        <p:spPr>
          <a:xfrm>
            <a:off x="4489886" y="4544317"/>
            <a:ext cx="58043" cy="0"/>
          </a:xfrm>
          <a:custGeom>
            <a:avLst/>
            <a:gdLst/>
            <a:ahLst/>
            <a:cxnLst/>
            <a:rect l="l" t="t" r="r" b="b"/>
            <a:pathLst>
              <a:path w="82550">
                <a:moveTo>
                  <a:pt x="0" y="0"/>
                </a:moveTo>
                <a:lnTo>
                  <a:pt x="82285"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02" name="object 3202"/>
          <p:cNvSpPr/>
          <p:nvPr/>
        </p:nvSpPr>
        <p:spPr>
          <a:xfrm>
            <a:off x="4528387" y="4490739"/>
            <a:ext cx="0" cy="44648"/>
          </a:xfrm>
          <a:custGeom>
            <a:avLst/>
            <a:gdLst/>
            <a:ahLst/>
            <a:cxnLst/>
            <a:rect l="l" t="t" r="r" b="b"/>
            <a:pathLst>
              <a:path h="63500">
                <a:moveTo>
                  <a:pt x="0" y="0"/>
                </a:moveTo>
                <a:lnTo>
                  <a:pt x="0" y="63500"/>
                </a:lnTo>
              </a:path>
            </a:pathLst>
          </a:custGeom>
          <a:ln w="54862">
            <a:solidFill>
              <a:srgbClr val="59D454"/>
            </a:solidFill>
          </a:ln>
        </p:spPr>
        <p:txBody>
          <a:bodyPr wrap="square" lIns="0" tIns="0" rIns="0" bIns="0" rtlCol="0"/>
          <a:lstStyle/>
          <a:p>
            <a:pPr defTabSz="641482"/>
            <a:endParaRPr smtClean="0">
              <a:solidFill>
                <a:prstClr val="black"/>
              </a:solidFill>
            </a:endParaRPr>
          </a:p>
        </p:txBody>
      </p:sp>
      <p:sp>
        <p:nvSpPr>
          <p:cNvPr id="3203" name="object 3203"/>
          <p:cNvSpPr/>
          <p:nvPr/>
        </p:nvSpPr>
        <p:spPr>
          <a:xfrm>
            <a:off x="4523564" y="4428231"/>
            <a:ext cx="0" cy="62508"/>
          </a:xfrm>
          <a:custGeom>
            <a:avLst/>
            <a:gdLst/>
            <a:ahLst/>
            <a:cxnLst/>
            <a:rect l="l" t="t" r="r" b="b"/>
            <a:pathLst>
              <a:path h="88900">
                <a:moveTo>
                  <a:pt x="0" y="0"/>
                </a:moveTo>
                <a:lnTo>
                  <a:pt x="0" y="889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204" name="object 3204"/>
          <p:cNvSpPr/>
          <p:nvPr/>
        </p:nvSpPr>
        <p:spPr>
          <a:xfrm>
            <a:off x="4509148" y="4410372"/>
            <a:ext cx="19645" cy="0"/>
          </a:xfrm>
          <a:custGeom>
            <a:avLst/>
            <a:gdLst/>
            <a:ahLst/>
            <a:cxnLst/>
            <a:rect l="l" t="t" r="r" b="b"/>
            <a:pathLst>
              <a:path w="27939">
                <a:moveTo>
                  <a:pt x="0" y="0"/>
                </a:moveTo>
                <a:lnTo>
                  <a:pt x="274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05" name="object 3205"/>
          <p:cNvSpPr/>
          <p:nvPr/>
        </p:nvSpPr>
        <p:spPr>
          <a:xfrm>
            <a:off x="4509167" y="4383583"/>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06" name="object 3206"/>
          <p:cNvSpPr/>
          <p:nvPr/>
        </p:nvSpPr>
        <p:spPr>
          <a:xfrm>
            <a:off x="5266095" y="4499653"/>
            <a:ext cx="0" cy="53579"/>
          </a:xfrm>
          <a:custGeom>
            <a:avLst/>
            <a:gdLst/>
            <a:ahLst/>
            <a:cxnLst/>
            <a:rect l="l" t="t" r="r" b="b"/>
            <a:pathLst>
              <a:path h="76200">
                <a:moveTo>
                  <a:pt x="0" y="0"/>
                </a:moveTo>
                <a:lnTo>
                  <a:pt x="0" y="76200"/>
                </a:lnTo>
              </a:path>
            </a:pathLst>
          </a:custGeom>
          <a:ln w="13702">
            <a:solidFill>
              <a:srgbClr val="59D454"/>
            </a:solidFill>
          </a:ln>
        </p:spPr>
        <p:txBody>
          <a:bodyPr wrap="square" lIns="0" tIns="0" rIns="0" bIns="0" rtlCol="0"/>
          <a:lstStyle/>
          <a:p>
            <a:pPr defTabSz="641482"/>
            <a:endParaRPr smtClean="0">
              <a:solidFill>
                <a:prstClr val="black"/>
              </a:solidFill>
            </a:endParaRPr>
          </a:p>
        </p:txBody>
      </p:sp>
      <p:sp>
        <p:nvSpPr>
          <p:cNvPr id="3207" name="object 3207"/>
          <p:cNvSpPr/>
          <p:nvPr/>
        </p:nvSpPr>
        <p:spPr>
          <a:xfrm>
            <a:off x="5299882" y="4544317"/>
            <a:ext cx="38843" cy="0"/>
          </a:xfrm>
          <a:custGeom>
            <a:avLst/>
            <a:gdLst/>
            <a:ahLst/>
            <a:cxnLst/>
            <a:rect l="l" t="t" r="r" b="b"/>
            <a:pathLst>
              <a:path w="55245">
                <a:moveTo>
                  <a:pt x="0" y="0"/>
                </a:moveTo>
                <a:lnTo>
                  <a:pt x="5486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08" name="object 3208"/>
          <p:cNvSpPr/>
          <p:nvPr/>
        </p:nvSpPr>
        <p:spPr>
          <a:xfrm>
            <a:off x="5299847" y="4530923"/>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09" name="object 3209"/>
          <p:cNvSpPr/>
          <p:nvPr/>
        </p:nvSpPr>
        <p:spPr>
          <a:xfrm>
            <a:off x="5309507" y="4521993"/>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0" name="object 3210"/>
          <p:cNvSpPr/>
          <p:nvPr/>
        </p:nvSpPr>
        <p:spPr>
          <a:xfrm>
            <a:off x="5319161" y="4508599"/>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11" name="object 3211"/>
          <p:cNvSpPr/>
          <p:nvPr/>
        </p:nvSpPr>
        <p:spPr>
          <a:xfrm>
            <a:off x="5762762" y="4548783"/>
            <a:ext cx="144661" cy="0"/>
          </a:xfrm>
          <a:custGeom>
            <a:avLst/>
            <a:gdLst/>
            <a:ahLst/>
            <a:cxnLst/>
            <a:rect l="l" t="t" r="r" b="b"/>
            <a:pathLst>
              <a:path w="205740">
                <a:moveTo>
                  <a:pt x="0" y="0"/>
                </a:moveTo>
                <a:lnTo>
                  <a:pt x="20571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2" name="object 3212"/>
          <p:cNvSpPr/>
          <p:nvPr/>
        </p:nvSpPr>
        <p:spPr>
          <a:xfrm>
            <a:off x="5762722" y="4539852"/>
            <a:ext cx="106263" cy="0"/>
          </a:xfrm>
          <a:custGeom>
            <a:avLst/>
            <a:gdLst/>
            <a:ahLst/>
            <a:cxnLst/>
            <a:rect l="l" t="t" r="r" b="b"/>
            <a:pathLst>
              <a:path w="151129">
                <a:moveTo>
                  <a:pt x="0" y="0"/>
                </a:moveTo>
                <a:lnTo>
                  <a:pt x="15087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3" name="object 3213"/>
          <p:cNvSpPr/>
          <p:nvPr/>
        </p:nvSpPr>
        <p:spPr>
          <a:xfrm>
            <a:off x="5762744" y="4526459"/>
            <a:ext cx="19645" cy="0"/>
          </a:xfrm>
          <a:custGeom>
            <a:avLst/>
            <a:gdLst/>
            <a:ahLst/>
            <a:cxnLst/>
            <a:rect l="l" t="t" r="r" b="b"/>
            <a:pathLst>
              <a:path w="27940">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14" name="object 3214"/>
          <p:cNvSpPr/>
          <p:nvPr/>
        </p:nvSpPr>
        <p:spPr>
          <a:xfrm>
            <a:off x="5762742" y="451306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5" name="object 3215"/>
          <p:cNvSpPr/>
          <p:nvPr/>
        </p:nvSpPr>
        <p:spPr>
          <a:xfrm>
            <a:off x="5222719" y="4535388"/>
            <a:ext cx="29021" cy="0"/>
          </a:xfrm>
          <a:custGeom>
            <a:avLst/>
            <a:gdLst/>
            <a:ahLst/>
            <a:cxnLst/>
            <a:rect l="l" t="t" r="r" b="b"/>
            <a:pathLst>
              <a:path w="41275">
                <a:moveTo>
                  <a:pt x="0" y="0"/>
                </a:moveTo>
                <a:lnTo>
                  <a:pt x="4114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16" name="object 3216"/>
          <p:cNvSpPr/>
          <p:nvPr/>
        </p:nvSpPr>
        <p:spPr>
          <a:xfrm>
            <a:off x="5232343" y="4472881"/>
            <a:ext cx="0" cy="53579"/>
          </a:xfrm>
          <a:custGeom>
            <a:avLst/>
            <a:gdLst/>
            <a:ahLst/>
            <a:cxnLst/>
            <a:rect l="l" t="t" r="r" b="b"/>
            <a:pathLst>
              <a:path h="76200">
                <a:moveTo>
                  <a:pt x="0" y="0"/>
                </a:moveTo>
                <a:lnTo>
                  <a:pt x="0" y="762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217" name="object 3217"/>
          <p:cNvSpPr/>
          <p:nvPr/>
        </p:nvSpPr>
        <p:spPr>
          <a:xfrm>
            <a:off x="5222728" y="4468415"/>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8" name="object 3218"/>
          <p:cNvSpPr/>
          <p:nvPr/>
        </p:nvSpPr>
        <p:spPr>
          <a:xfrm>
            <a:off x="5878438" y="4539852"/>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19" name="object 3219"/>
          <p:cNvSpPr/>
          <p:nvPr/>
        </p:nvSpPr>
        <p:spPr>
          <a:xfrm>
            <a:off x="5897720" y="4490739"/>
            <a:ext cx="0" cy="44648"/>
          </a:xfrm>
          <a:custGeom>
            <a:avLst/>
            <a:gdLst/>
            <a:ahLst/>
            <a:cxnLst/>
            <a:rect l="l" t="t" r="r" b="b"/>
            <a:pathLst>
              <a:path h="63500">
                <a:moveTo>
                  <a:pt x="0" y="0"/>
                </a:moveTo>
                <a:lnTo>
                  <a:pt x="0" y="635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220" name="object 3220"/>
          <p:cNvSpPr/>
          <p:nvPr/>
        </p:nvSpPr>
        <p:spPr>
          <a:xfrm>
            <a:off x="5888129" y="4477345"/>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21" name="object 3221"/>
          <p:cNvSpPr/>
          <p:nvPr/>
        </p:nvSpPr>
        <p:spPr>
          <a:xfrm>
            <a:off x="5049141" y="4530907"/>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22" name="object 3222"/>
          <p:cNvSpPr/>
          <p:nvPr/>
        </p:nvSpPr>
        <p:spPr>
          <a:xfrm>
            <a:off x="5425248" y="4530923"/>
            <a:ext cx="135285" cy="0"/>
          </a:xfrm>
          <a:custGeom>
            <a:avLst/>
            <a:gdLst/>
            <a:ahLst/>
            <a:cxnLst/>
            <a:rect l="l" t="t" r="r" b="b"/>
            <a:pathLst>
              <a:path w="192404">
                <a:moveTo>
                  <a:pt x="0" y="0"/>
                </a:moveTo>
                <a:lnTo>
                  <a:pt x="192015"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23" name="object 3223"/>
          <p:cNvSpPr/>
          <p:nvPr/>
        </p:nvSpPr>
        <p:spPr>
          <a:xfrm>
            <a:off x="5425243" y="4521993"/>
            <a:ext cx="9823" cy="0"/>
          </a:xfrm>
          <a:custGeom>
            <a:avLst/>
            <a:gdLst/>
            <a:ahLst/>
            <a:cxnLst/>
            <a:rect l="l" t="t" r="r" b="b"/>
            <a:pathLst>
              <a:path w="13970">
                <a:moveTo>
                  <a:pt x="0" y="0"/>
                </a:moveTo>
                <a:lnTo>
                  <a:pt x="13721"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24" name="object 3224"/>
          <p:cNvSpPr/>
          <p:nvPr/>
        </p:nvSpPr>
        <p:spPr>
          <a:xfrm>
            <a:off x="5791646" y="4521993"/>
            <a:ext cx="48220" cy="0"/>
          </a:xfrm>
          <a:custGeom>
            <a:avLst/>
            <a:gdLst/>
            <a:ahLst/>
            <a:cxnLst/>
            <a:rect l="l" t="t" r="r" b="b"/>
            <a:pathLst>
              <a:path w="68579">
                <a:moveTo>
                  <a:pt x="0" y="0"/>
                </a:moveTo>
                <a:lnTo>
                  <a:pt x="6858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25" name="object 3225"/>
          <p:cNvSpPr/>
          <p:nvPr/>
        </p:nvSpPr>
        <p:spPr>
          <a:xfrm>
            <a:off x="5825398" y="4419330"/>
            <a:ext cx="0" cy="71439"/>
          </a:xfrm>
          <a:custGeom>
            <a:avLst/>
            <a:gdLst/>
            <a:ahLst/>
            <a:cxnLst/>
            <a:rect l="l" t="t" r="r" b="b"/>
            <a:pathLst>
              <a:path h="101600">
                <a:moveTo>
                  <a:pt x="0" y="0"/>
                </a:moveTo>
                <a:lnTo>
                  <a:pt x="0" y="1016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226" name="object 3226"/>
          <p:cNvSpPr/>
          <p:nvPr/>
        </p:nvSpPr>
        <p:spPr>
          <a:xfrm>
            <a:off x="5849521" y="4521976"/>
            <a:ext cx="19645" cy="0"/>
          </a:xfrm>
          <a:custGeom>
            <a:avLst/>
            <a:gdLst/>
            <a:ahLst/>
            <a:cxnLst/>
            <a:rect l="l" t="t" r="r" b="b"/>
            <a:pathLst>
              <a:path w="27940">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27" name="object 3227"/>
          <p:cNvSpPr/>
          <p:nvPr/>
        </p:nvSpPr>
        <p:spPr>
          <a:xfrm>
            <a:off x="4036591" y="4508599"/>
            <a:ext cx="19645" cy="0"/>
          </a:xfrm>
          <a:custGeom>
            <a:avLst/>
            <a:gdLst/>
            <a:ahLst/>
            <a:cxnLst/>
            <a:rect l="l" t="t" r="r" b="b"/>
            <a:pathLst>
              <a:path w="27939">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28" name="object 3228"/>
          <p:cNvSpPr/>
          <p:nvPr/>
        </p:nvSpPr>
        <p:spPr>
          <a:xfrm>
            <a:off x="4036615" y="4472880"/>
            <a:ext cx="9823" cy="0"/>
          </a:xfrm>
          <a:custGeom>
            <a:avLst/>
            <a:gdLst/>
            <a:ahLst/>
            <a:cxnLst/>
            <a:rect l="l" t="t" r="r" b="b"/>
            <a:pathLst>
              <a:path w="13970">
                <a:moveTo>
                  <a:pt x="0" y="0"/>
                </a:moveTo>
                <a:lnTo>
                  <a:pt x="1370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29" name="object 3229"/>
          <p:cNvSpPr/>
          <p:nvPr/>
        </p:nvSpPr>
        <p:spPr>
          <a:xfrm>
            <a:off x="5444498" y="4521993"/>
            <a:ext cx="116086" cy="0"/>
          </a:xfrm>
          <a:custGeom>
            <a:avLst/>
            <a:gdLst/>
            <a:ahLst/>
            <a:cxnLst/>
            <a:rect l="l" t="t" r="r" b="b"/>
            <a:pathLst>
              <a:path w="165100">
                <a:moveTo>
                  <a:pt x="0" y="0"/>
                </a:moveTo>
                <a:lnTo>
                  <a:pt x="16457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30" name="object 3230"/>
          <p:cNvSpPr/>
          <p:nvPr/>
        </p:nvSpPr>
        <p:spPr>
          <a:xfrm>
            <a:off x="5444517" y="4513063"/>
            <a:ext cx="19645" cy="0"/>
          </a:xfrm>
          <a:custGeom>
            <a:avLst/>
            <a:gdLst/>
            <a:ahLst/>
            <a:cxnLst/>
            <a:rect l="l" t="t" r="r" b="b"/>
            <a:pathLst>
              <a:path w="27940">
                <a:moveTo>
                  <a:pt x="0" y="0"/>
                </a:moveTo>
                <a:lnTo>
                  <a:pt x="2742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31" name="object 3231"/>
          <p:cNvSpPr/>
          <p:nvPr/>
        </p:nvSpPr>
        <p:spPr>
          <a:xfrm>
            <a:off x="5444548" y="4504135"/>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32" name="object 3232"/>
          <p:cNvSpPr/>
          <p:nvPr/>
        </p:nvSpPr>
        <p:spPr>
          <a:xfrm>
            <a:off x="4200563" y="4499669"/>
            <a:ext cx="19645" cy="0"/>
          </a:xfrm>
          <a:custGeom>
            <a:avLst/>
            <a:gdLst/>
            <a:ahLst/>
            <a:cxnLst/>
            <a:rect l="l" t="t" r="r" b="b"/>
            <a:pathLst>
              <a:path w="27939">
                <a:moveTo>
                  <a:pt x="0" y="0"/>
                </a:moveTo>
                <a:lnTo>
                  <a:pt x="27440"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33" name="object 3233"/>
          <p:cNvSpPr/>
          <p:nvPr/>
        </p:nvSpPr>
        <p:spPr>
          <a:xfrm>
            <a:off x="4200583" y="4468415"/>
            <a:ext cx="9823" cy="0"/>
          </a:xfrm>
          <a:custGeom>
            <a:avLst/>
            <a:gdLst/>
            <a:ahLst/>
            <a:cxnLst/>
            <a:rect l="l" t="t" r="r" b="b"/>
            <a:pathLst>
              <a:path w="13970">
                <a:moveTo>
                  <a:pt x="0" y="0"/>
                </a:moveTo>
                <a:lnTo>
                  <a:pt x="13719"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34" name="object 3234"/>
          <p:cNvSpPr/>
          <p:nvPr/>
        </p:nvSpPr>
        <p:spPr>
          <a:xfrm>
            <a:off x="5483062" y="4499669"/>
            <a:ext cx="67866" cy="0"/>
          </a:xfrm>
          <a:custGeom>
            <a:avLst/>
            <a:gdLst/>
            <a:ahLst/>
            <a:cxnLst/>
            <a:rect l="l" t="t" r="r" b="b"/>
            <a:pathLst>
              <a:path w="96520">
                <a:moveTo>
                  <a:pt x="0" y="0"/>
                </a:moveTo>
                <a:lnTo>
                  <a:pt x="96006"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35" name="object 3235"/>
          <p:cNvSpPr/>
          <p:nvPr/>
        </p:nvSpPr>
        <p:spPr>
          <a:xfrm>
            <a:off x="5483090" y="4477345"/>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36" name="object 3236"/>
          <p:cNvSpPr/>
          <p:nvPr/>
        </p:nvSpPr>
        <p:spPr>
          <a:xfrm>
            <a:off x="1105047" y="4481809"/>
            <a:ext cx="48220" cy="0"/>
          </a:xfrm>
          <a:custGeom>
            <a:avLst/>
            <a:gdLst/>
            <a:ahLst/>
            <a:cxnLst/>
            <a:rect l="l" t="t" r="r" b="b"/>
            <a:pathLst>
              <a:path w="68580">
                <a:moveTo>
                  <a:pt x="0" y="0"/>
                </a:moveTo>
                <a:lnTo>
                  <a:pt x="6857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37" name="object 3237"/>
          <p:cNvSpPr/>
          <p:nvPr/>
        </p:nvSpPr>
        <p:spPr>
          <a:xfrm>
            <a:off x="1105095" y="4459485"/>
            <a:ext cx="19645" cy="0"/>
          </a:xfrm>
          <a:custGeom>
            <a:avLst/>
            <a:gdLst/>
            <a:ahLst/>
            <a:cxnLst/>
            <a:rect l="l" t="t" r="r" b="b"/>
            <a:pathLst>
              <a:path w="27940">
                <a:moveTo>
                  <a:pt x="0" y="0"/>
                </a:moveTo>
                <a:lnTo>
                  <a:pt x="27429"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38" name="object 3238"/>
          <p:cNvSpPr/>
          <p:nvPr/>
        </p:nvSpPr>
        <p:spPr>
          <a:xfrm>
            <a:off x="1105114" y="4441627"/>
            <a:ext cx="9823" cy="0"/>
          </a:xfrm>
          <a:custGeom>
            <a:avLst/>
            <a:gdLst/>
            <a:ahLst/>
            <a:cxnLst/>
            <a:rect l="l" t="t" r="r" b="b"/>
            <a:pathLst>
              <a:path w="13969">
                <a:moveTo>
                  <a:pt x="0" y="0"/>
                </a:moveTo>
                <a:lnTo>
                  <a:pt x="1371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39" name="object 3239"/>
          <p:cNvSpPr/>
          <p:nvPr/>
        </p:nvSpPr>
        <p:spPr>
          <a:xfrm>
            <a:off x="5521645" y="4472880"/>
            <a:ext cx="19645" cy="0"/>
          </a:xfrm>
          <a:custGeom>
            <a:avLst/>
            <a:gdLst/>
            <a:ahLst/>
            <a:cxnLst/>
            <a:rect l="l" t="t" r="r" b="b"/>
            <a:pathLst>
              <a:path w="27940">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40" name="object 3240"/>
          <p:cNvSpPr/>
          <p:nvPr/>
        </p:nvSpPr>
        <p:spPr>
          <a:xfrm>
            <a:off x="5531325" y="4459485"/>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41" name="object 3241"/>
          <p:cNvSpPr/>
          <p:nvPr/>
        </p:nvSpPr>
        <p:spPr>
          <a:xfrm>
            <a:off x="1134042" y="4463933"/>
            <a:ext cx="9823" cy="0"/>
          </a:xfrm>
          <a:custGeom>
            <a:avLst/>
            <a:gdLst/>
            <a:ahLst/>
            <a:cxnLst/>
            <a:rect l="l" t="t" r="r" b="b"/>
            <a:pathLst>
              <a:path w="13969">
                <a:moveTo>
                  <a:pt x="0" y="0"/>
                </a:moveTo>
                <a:lnTo>
                  <a:pt x="1371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42" name="object 3242"/>
          <p:cNvSpPr/>
          <p:nvPr/>
        </p:nvSpPr>
        <p:spPr>
          <a:xfrm>
            <a:off x="2522618" y="4441627"/>
            <a:ext cx="646509" cy="0"/>
          </a:xfrm>
          <a:custGeom>
            <a:avLst/>
            <a:gdLst/>
            <a:ahLst/>
            <a:cxnLst/>
            <a:rect l="l" t="t" r="r" b="b"/>
            <a:pathLst>
              <a:path w="919479">
                <a:moveTo>
                  <a:pt x="0" y="0"/>
                </a:moveTo>
                <a:lnTo>
                  <a:pt x="91889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43" name="object 3243"/>
          <p:cNvSpPr/>
          <p:nvPr/>
        </p:nvSpPr>
        <p:spPr>
          <a:xfrm>
            <a:off x="2522629" y="4423767"/>
            <a:ext cx="636687" cy="0"/>
          </a:xfrm>
          <a:custGeom>
            <a:avLst/>
            <a:gdLst/>
            <a:ahLst/>
            <a:cxnLst/>
            <a:rect l="l" t="t" r="r" b="b"/>
            <a:pathLst>
              <a:path w="905510">
                <a:moveTo>
                  <a:pt x="0" y="0"/>
                </a:moveTo>
                <a:lnTo>
                  <a:pt x="90517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44" name="object 3244"/>
          <p:cNvSpPr/>
          <p:nvPr/>
        </p:nvSpPr>
        <p:spPr>
          <a:xfrm>
            <a:off x="2522653" y="4414837"/>
            <a:ext cx="192881" cy="0"/>
          </a:xfrm>
          <a:custGeom>
            <a:avLst/>
            <a:gdLst/>
            <a:ahLst/>
            <a:cxnLst/>
            <a:rect l="l" t="t" r="r" b="b"/>
            <a:pathLst>
              <a:path w="274320">
                <a:moveTo>
                  <a:pt x="0" y="0"/>
                </a:moveTo>
                <a:lnTo>
                  <a:pt x="27430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45" name="object 3245"/>
          <p:cNvSpPr/>
          <p:nvPr/>
        </p:nvSpPr>
        <p:spPr>
          <a:xfrm>
            <a:off x="2522599" y="4365724"/>
            <a:ext cx="125462" cy="44648"/>
          </a:xfrm>
          <a:custGeom>
            <a:avLst/>
            <a:gdLst/>
            <a:ahLst/>
            <a:cxnLst/>
            <a:rect l="l" t="t" r="r" b="b"/>
            <a:pathLst>
              <a:path w="178435" h="63500">
                <a:moveTo>
                  <a:pt x="0" y="63500"/>
                </a:moveTo>
                <a:lnTo>
                  <a:pt x="178294" y="63500"/>
                </a:lnTo>
                <a:lnTo>
                  <a:pt x="178294"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46" name="object 3246"/>
          <p:cNvSpPr/>
          <p:nvPr/>
        </p:nvSpPr>
        <p:spPr>
          <a:xfrm>
            <a:off x="2522614" y="4347864"/>
            <a:ext cx="29021" cy="0"/>
          </a:xfrm>
          <a:custGeom>
            <a:avLst/>
            <a:gdLst/>
            <a:ahLst/>
            <a:cxnLst/>
            <a:rect l="l" t="t" r="r" b="b"/>
            <a:pathLst>
              <a:path w="41275">
                <a:moveTo>
                  <a:pt x="0" y="0"/>
                </a:moveTo>
                <a:lnTo>
                  <a:pt x="41142"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47" name="object 3247"/>
          <p:cNvSpPr/>
          <p:nvPr/>
        </p:nvSpPr>
        <p:spPr>
          <a:xfrm>
            <a:off x="2532240" y="4240744"/>
            <a:ext cx="0" cy="89297"/>
          </a:xfrm>
          <a:custGeom>
            <a:avLst/>
            <a:gdLst/>
            <a:ahLst/>
            <a:cxnLst/>
            <a:rect l="l" t="t" r="r" b="b"/>
            <a:pathLst>
              <a:path h="127000">
                <a:moveTo>
                  <a:pt x="0" y="0"/>
                </a:moveTo>
                <a:lnTo>
                  <a:pt x="0" y="127000"/>
                </a:lnTo>
              </a:path>
            </a:pathLst>
          </a:custGeom>
          <a:ln w="27423">
            <a:solidFill>
              <a:srgbClr val="59D454"/>
            </a:solidFill>
          </a:ln>
        </p:spPr>
        <p:txBody>
          <a:bodyPr wrap="square" lIns="0" tIns="0" rIns="0" bIns="0" rtlCol="0"/>
          <a:lstStyle/>
          <a:p>
            <a:pPr defTabSz="641482"/>
            <a:endParaRPr smtClean="0">
              <a:solidFill>
                <a:prstClr val="black"/>
              </a:solidFill>
            </a:endParaRPr>
          </a:p>
        </p:txBody>
      </p:sp>
      <p:sp>
        <p:nvSpPr>
          <p:cNvPr id="3248" name="object 3248"/>
          <p:cNvSpPr/>
          <p:nvPr/>
        </p:nvSpPr>
        <p:spPr>
          <a:xfrm>
            <a:off x="2532272" y="4236243"/>
            <a:ext cx="9823" cy="0"/>
          </a:xfrm>
          <a:custGeom>
            <a:avLst/>
            <a:gdLst/>
            <a:ahLst/>
            <a:cxnLst/>
            <a:rect l="l" t="t" r="r" b="b"/>
            <a:pathLst>
              <a:path w="13970">
                <a:moveTo>
                  <a:pt x="0" y="0"/>
                </a:moveTo>
                <a:lnTo>
                  <a:pt x="1370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49" name="object 3249"/>
          <p:cNvSpPr/>
          <p:nvPr/>
        </p:nvSpPr>
        <p:spPr>
          <a:xfrm>
            <a:off x="2185087" y="4423767"/>
            <a:ext cx="87064" cy="0"/>
          </a:xfrm>
          <a:custGeom>
            <a:avLst/>
            <a:gdLst/>
            <a:ahLst/>
            <a:cxnLst/>
            <a:rect l="l" t="t" r="r" b="b"/>
            <a:pathLst>
              <a:path w="123825">
                <a:moveTo>
                  <a:pt x="0" y="0"/>
                </a:moveTo>
                <a:lnTo>
                  <a:pt x="12343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50" name="object 3250"/>
          <p:cNvSpPr/>
          <p:nvPr/>
        </p:nvSpPr>
        <p:spPr>
          <a:xfrm>
            <a:off x="2185086" y="4365724"/>
            <a:ext cx="48220" cy="44648"/>
          </a:xfrm>
          <a:custGeom>
            <a:avLst/>
            <a:gdLst/>
            <a:ahLst/>
            <a:cxnLst/>
            <a:rect l="l" t="t" r="r" b="b"/>
            <a:pathLst>
              <a:path w="68580" h="63500">
                <a:moveTo>
                  <a:pt x="0" y="63500"/>
                </a:moveTo>
                <a:lnTo>
                  <a:pt x="68566" y="63500"/>
                </a:lnTo>
                <a:lnTo>
                  <a:pt x="68566"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51" name="object 3251"/>
          <p:cNvSpPr/>
          <p:nvPr/>
        </p:nvSpPr>
        <p:spPr>
          <a:xfrm>
            <a:off x="2199550" y="4294315"/>
            <a:ext cx="0" cy="71439"/>
          </a:xfrm>
          <a:custGeom>
            <a:avLst/>
            <a:gdLst/>
            <a:ahLst/>
            <a:cxnLst/>
            <a:rect l="l" t="t" r="r" b="b"/>
            <a:pathLst>
              <a:path h="101600">
                <a:moveTo>
                  <a:pt x="0" y="0"/>
                </a:moveTo>
                <a:lnTo>
                  <a:pt x="0" y="1016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252" name="object 3252"/>
          <p:cNvSpPr/>
          <p:nvPr/>
        </p:nvSpPr>
        <p:spPr>
          <a:xfrm>
            <a:off x="2185134" y="4280891"/>
            <a:ext cx="19645" cy="0"/>
          </a:xfrm>
          <a:custGeom>
            <a:avLst/>
            <a:gdLst/>
            <a:ahLst/>
            <a:cxnLst/>
            <a:rect l="l" t="t" r="r" b="b"/>
            <a:pathLst>
              <a:path w="27939">
                <a:moveTo>
                  <a:pt x="0" y="0"/>
                </a:moveTo>
                <a:lnTo>
                  <a:pt x="27423"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53" name="object 3253"/>
          <p:cNvSpPr/>
          <p:nvPr/>
        </p:nvSpPr>
        <p:spPr>
          <a:xfrm>
            <a:off x="2185154" y="4263032"/>
            <a:ext cx="9823" cy="0"/>
          </a:xfrm>
          <a:custGeom>
            <a:avLst/>
            <a:gdLst/>
            <a:ahLst/>
            <a:cxnLst/>
            <a:rect l="l" t="t" r="r" b="b"/>
            <a:pathLst>
              <a:path w="13969">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54" name="object 3254"/>
          <p:cNvSpPr/>
          <p:nvPr/>
        </p:nvSpPr>
        <p:spPr>
          <a:xfrm>
            <a:off x="5637360" y="4267497"/>
            <a:ext cx="0" cy="169664"/>
          </a:xfrm>
          <a:custGeom>
            <a:avLst/>
            <a:gdLst/>
            <a:ahLst/>
            <a:cxnLst/>
            <a:rect l="l" t="t" r="r" b="b"/>
            <a:pathLst>
              <a:path h="241300">
                <a:moveTo>
                  <a:pt x="0" y="0"/>
                </a:moveTo>
                <a:lnTo>
                  <a:pt x="0" y="241300"/>
                </a:lnTo>
              </a:path>
            </a:pathLst>
          </a:custGeom>
          <a:ln w="54864">
            <a:solidFill>
              <a:srgbClr val="59D454"/>
            </a:solidFill>
          </a:ln>
        </p:spPr>
        <p:txBody>
          <a:bodyPr wrap="square" lIns="0" tIns="0" rIns="0" bIns="0" rtlCol="0"/>
          <a:lstStyle/>
          <a:p>
            <a:pPr defTabSz="641482"/>
            <a:endParaRPr smtClean="0">
              <a:solidFill>
                <a:prstClr val="black"/>
              </a:solidFill>
            </a:endParaRPr>
          </a:p>
        </p:txBody>
      </p:sp>
      <p:sp>
        <p:nvSpPr>
          <p:cNvPr id="3255" name="object 3255"/>
          <p:cNvSpPr/>
          <p:nvPr/>
        </p:nvSpPr>
        <p:spPr>
          <a:xfrm>
            <a:off x="5627723" y="4249639"/>
            <a:ext cx="29021" cy="0"/>
          </a:xfrm>
          <a:custGeom>
            <a:avLst/>
            <a:gdLst/>
            <a:ahLst/>
            <a:cxnLst/>
            <a:rect l="l" t="t" r="r" b="b"/>
            <a:pathLst>
              <a:path w="41275">
                <a:moveTo>
                  <a:pt x="0" y="0"/>
                </a:moveTo>
                <a:lnTo>
                  <a:pt x="41142"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56" name="object 3256"/>
          <p:cNvSpPr/>
          <p:nvPr/>
        </p:nvSpPr>
        <p:spPr>
          <a:xfrm>
            <a:off x="2725150" y="4374655"/>
            <a:ext cx="433983" cy="44648"/>
          </a:xfrm>
          <a:custGeom>
            <a:avLst/>
            <a:gdLst/>
            <a:ahLst/>
            <a:cxnLst/>
            <a:rect l="l" t="t" r="r" b="b"/>
            <a:pathLst>
              <a:path w="617220" h="63500">
                <a:moveTo>
                  <a:pt x="0" y="63500"/>
                </a:moveTo>
                <a:lnTo>
                  <a:pt x="617167" y="63500"/>
                </a:lnTo>
                <a:lnTo>
                  <a:pt x="617167" y="0"/>
                </a:lnTo>
                <a:lnTo>
                  <a:pt x="0" y="0"/>
                </a:lnTo>
                <a:lnTo>
                  <a:pt x="0" y="63500"/>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3257" name="object 3257"/>
          <p:cNvSpPr/>
          <p:nvPr/>
        </p:nvSpPr>
        <p:spPr>
          <a:xfrm>
            <a:off x="2725103" y="4361259"/>
            <a:ext cx="405408" cy="0"/>
          </a:xfrm>
          <a:custGeom>
            <a:avLst/>
            <a:gdLst/>
            <a:ahLst/>
            <a:cxnLst/>
            <a:rect l="l" t="t" r="r" b="b"/>
            <a:pathLst>
              <a:path w="576579">
                <a:moveTo>
                  <a:pt x="0" y="0"/>
                </a:moveTo>
                <a:lnTo>
                  <a:pt x="576025"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58" name="object 3258"/>
          <p:cNvSpPr/>
          <p:nvPr/>
        </p:nvSpPr>
        <p:spPr>
          <a:xfrm>
            <a:off x="2725103" y="4343399"/>
            <a:ext cx="357188" cy="0"/>
          </a:xfrm>
          <a:custGeom>
            <a:avLst/>
            <a:gdLst/>
            <a:ahLst/>
            <a:cxnLst/>
            <a:rect l="l" t="t" r="r" b="b"/>
            <a:pathLst>
              <a:path w="508000">
                <a:moveTo>
                  <a:pt x="0" y="0"/>
                </a:moveTo>
                <a:lnTo>
                  <a:pt x="507458"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59" name="object 3259"/>
          <p:cNvSpPr/>
          <p:nvPr/>
        </p:nvSpPr>
        <p:spPr>
          <a:xfrm>
            <a:off x="2725104" y="4334471"/>
            <a:ext cx="125462" cy="0"/>
          </a:xfrm>
          <a:custGeom>
            <a:avLst/>
            <a:gdLst/>
            <a:ahLst/>
            <a:cxnLst/>
            <a:rect l="l" t="t" r="r" b="b"/>
            <a:pathLst>
              <a:path w="178435">
                <a:moveTo>
                  <a:pt x="0" y="0"/>
                </a:moveTo>
                <a:lnTo>
                  <a:pt x="17829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60" name="object 3260"/>
          <p:cNvSpPr/>
          <p:nvPr/>
        </p:nvSpPr>
        <p:spPr>
          <a:xfrm>
            <a:off x="2734748" y="4325540"/>
            <a:ext cx="116086" cy="0"/>
          </a:xfrm>
          <a:custGeom>
            <a:avLst/>
            <a:gdLst/>
            <a:ahLst/>
            <a:cxnLst/>
            <a:rect l="l" t="t" r="r" b="b"/>
            <a:pathLst>
              <a:path w="165100">
                <a:moveTo>
                  <a:pt x="0" y="0"/>
                </a:moveTo>
                <a:lnTo>
                  <a:pt x="16457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61" name="object 3261"/>
          <p:cNvSpPr/>
          <p:nvPr/>
        </p:nvSpPr>
        <p:spPr>
          <a:xfrm>
            <a:off x="2734749" y="4312145"/>
            <a:ext cx="77242" cy="0"/>
          </a:xfrm>
          <a:custGeom>
            <a:avLst/>
            <a:gdLst/>
            <a:ahLst/>
            <a:cxnLst/>
            <a:rect l="l" t="t" r="r" b="b"/>
            <a:pathLst>
              <a:path w="109854">
                <a:moveTo>
                  <a:pt x="0" y="0"/>
                </a:moveTo>
                <a:lnTo>
                  <a:pt x="10972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62" name="object 3262"/>
          <p:cNvSpPr/>
          <p:nvPr/>
        </p:nvSpPr>
        <p:spPr>
          <a:xfrm>
            <a:off x="2257409" y="4249673"/>
            <a:ext cx="0" cy="160735"/>
          </a:xfrm>
          <a:custGeom>
            <a:avLst/>
            <a:gdLst/>
            <a:ahLst/>
            <a:cxnLst/>
            <a:rect l="l" t="t" r="r" b="b"/>
            <a:pathLst>
              <a:path h="228600">
                <a:moveTo>
                  <a:pt x="0" y="0"/>
                </a:moveTo>
                <a:lnTo>
                  <a:pt x="0" y="228600"/>
                </a:lnTo>
              </a:path>
            </a:pathLst>
          </a:custGeom>
          <a:ln w="41142">
            <a:solidFill>
              <a:srgbClr val="59D454"/>
            </a:solidFill>
          </a:ln>
        </p:spPr>
        <p:txBody>
          <a:bodyPr wrap="square" lIns="0" tIns="0" rIns="0" bIns="0" rtlCol="0"/>
          <a:lstStyle/>
          <a:p>
            <a:pPr defTabSz="641482"/>
            <a:endParaRPr smtClean="0">
              <a:solidFill>
                <a:prstClr val="black"/>
              </a:solidFill>
            </a:endParaRPr>
          </a:p>
        </p:txBody>
      </p:sp>
      <p:sp>
        <p:nvSpPr>
          <p:cNvPr id="3263" name="object 3263"/>
          <p:cNvSpPr/>
          <p:nvPr/>
        </p:nvSpPr>
        <p:spPr>
          <a:xfrm>
            <a:off x="2252639" y="4240708"/>
            <a:ext cx="19645" cy="0"/>
          </a:xfrm>
          <a:custGeom>
            <a:avLst/>
            <a:gdLst/>
            <a:ahLst/>
            <a:cxnLst/>
            <a:rect l="l" t="t" r="r" b="b"/>
            <a:pathLst>
              <a:path w="27939">
                <a:moveTo>
                  <a:pt x="0" y="0"/>
                </a:moveTo>
                <a:lnTo>
                  <a:pt x="2742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64" name="object 3264"/>
          <p:cNvSpPr/>
          <p:nvPr/>
        </p:nvSpPr>
        <p:spPr>
          <a:xfrm>
            <a:off x="2262293" y="4218384"/>
            <a:ext cx="9823" cy="0"/>
          </a:xfrm>
          <a:custGeom>
            <a:avLst/>
            <a:gdLst/>
            <a:ahLst/>
            <a:cxnLst/>
            <a:rect l="l" t="t" r="r" b="b"/>
            <a:pathLst>
              <a:path w="13969">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65" name="object 3265"/>
          <p:cNvSpPr/>
          <p:nvPr/>
        </p:nvSpPr>
        <p:spPr>
          <a:xfrm>
            <a:off x="2657636" y="4401443"/>
            <a:ext cx="58043" cy="0"/>
          </a:xfrm>
          <a:custGeom>
            <a:avLst/>
            <a:gdLst/>
            <a:ahLst/>
            <a:cxnLst/>
            <a:rect l="l" t="t" r="r" b="b"/>
            <a:pathLst>
              <a:path w="82550">
                <a:moveTo>
                  <a:pt x="0" y="0"/>
                </a:moveTo>
                <a:lnTo>
                  <a:pt x="82287"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66" name="object 3266"/>
          <p:cNvSpPr/>
          <p:nvPr/>
        </p:nvSpPr>
        <p:spPr>
          <a:xfrm>
            <a:off x="2676890" y="4338941"/>
            <a:ext cx="0" cy="53579"/>
          </a:xfrm>
          <a:custGeom>
            <a:avLst/>
            <a:gdLst/>
            <a:ahLst/>
            <a:cxnLst/>
            <a:rect l="l" t="t" r="r" b="b"/>
            <a:pathLst>
              <a:path h="76200">
                <a:moveTo>
                  <a:pt x="0" y="0"/>
                </a:moveTo>
                <a:lnTo>
                  <a:pt x="0" y="76200"/>
                </a:lnTo>
              </a:path>
            </a:pathLst>
          </a:custGeom>
          <a:ln w="54846">
            <a:solidFill>
              <a:srgbClr val="59D454"/>
            </a:solidFill>
          </a:ln>
        </p:spPr>
        <p:txBody>
          <a:bodyPr wrap="square" lIns="0" tIns="0" rIns="0" bIns="0" rtlCol="0"/>
          <a:lstStyle/>
          <a:p>
            <a:pPr defTabSz="641482"/>
            <a:endParaRPr smtClean="0">
              <a:solidFill>
                <a:prstClr val="black"/>
              </a:solidFill>
            </a:endParaRPr>
          </a:p>
        </p:txBody>
      </p:sp>
      <p:sp>
        <p:nvSpPr>
          <p:cNvPr id="3267" name="object 3267"/>
          <p:cNvSpPr/>
          <p:nvPr/>
        </p:nvSpPr>
        <p:spPr>
          <a:xfrm>
            <a:off x="2657624" y="4330005"/>
            <a:ext cx="29021" cy="0"/>
          </a:xfrm>
          <a:custGeom>
            <a:avLst/>
            <a:gdLst/>
            <a:ahLst/>
            <a:cxnLst/>
            <a:rect l="l" t="t" r="r" b="b"/>
            <a:pathLst>
              <a:path w="41275">
                <a:moveTo>
                  <a:pt x="0" y="0"/>
                </a:moveTo>
                <a:lnTo>
                  <a:pt x="41144"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68" name="object 3268"/>
          <p:cNvSpPr/>
          <p:nvPr/>
        </p:nvSpPr>
        <p:spPr>
          <a:xfrm>
            <a:off x="2657646" y="4303216"/>
            <a:ext cx="9823" cy="0"/>
          </a:xfrm>
          <a:custGeom>
            <a:avLst/>
            <a:gdLst/>
            <a:ahLst/>
            <a:cxnLst/>
            <a:rect l="l" t="t" r="r" b="b"/>
            <a:pathLst>
              <a:path w="13970">
                <a:moveTo>
                  <a:pt x="0" y="0"/>
                </a:moveTo>
                <a:lnTo>
                  <a:pt x="1370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69" name="object 3269"/>
          <p:cNvSpPr/>
          <p:nvPr/>
        </p:nvSpPr>
        <p:spPr>
          <a:xfrm>
            <a:off x="2705846" y="4379101"/>
            <a:ext cx="9823" cy="0"/>
          </a:xfrm>
          <a:custGeom>
            <a:avLst/>
            <a:gdLst/>
            <a:ahLst/>
            <a:cxnLst/>
            <a:rect l="l" t="t" r="r" b="b"/>
            <a:pathLst>
              <a:path w="13970">
                <a:moveTo>
                  <a:pt x="0" y="0"/>
                </a:moveTo>
                <a:lnTo>
                  <a:pt x="13719"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70" name="object 3270"/>
          <p:cNvSpPr/>
          <p:nvPr/>
        </p:nvSpPr>
        <p:spPr>
          <a:xfrm>
            <a:off x="3139793" y="4356795"/>
            <a:ext cx="19645" cy="0"/>
          </a:xfrm>
          <a:custGeom>
            <a:avLst/>
            <a:gdLst/>
            <a:ahLst/>
            <a:cxnLst/>
            <a:rect l="l" t="t" r="r" b="b"/>
            <a:pathLst>
              <a:path w="27939">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71" name="object 3271"/>
          <p:cNvSpPr/>
          <p:nvPr/>
        </p:nvSpPr>
        <p:spPr>
          <a:xfrm>
            <a:off x="3144590" y="4285357"/>
            <a:ext cx="0" cy="53579"/>
          </a:xfrm>
          <a:custGeom>
            <a:avLst/>
            <a:gdLst/>
            <a:ahLst/>
            <a:cxnLst/>
            <a:rect l="l" t="t" r="r" b="b"/>
            <a:pathLst>
              <a:path h="76200">
                <a:moveTo>
                  <a:pt x="0" y="0"/>
                </a:moveTo>
                <a:lnTo>
                  <a:pt x="0" y="762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272" name="object 3272"/>
          <p:cNvSpPr/>
          <p:nvPr/>
        </p:nvSpPr>
        <p:spPr>
          <a:xfrm>
            <a:off x="2223729" y="4361243"/>
            <a:ext cx="9823" cy="0"/>
          </a:xfrm>
          <a:custGeom>
            <a:avLst/>
            <a:gdLst/>
            <a:ahLst/>
            <a:cxnLst/>
            <a:rect l="l" t="t" r="r" b="b"/>
            <a:pathLst>
              <a:path w="13969">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73" name="object 3273"/>
          <p:cNvSpPr/>
          <p:nvPr/>
        </p:nvSpPr>
        <p:spPr>
          <a:xfrm>
            <a:off x="2561176" y="4356795"/>
            <a:ext cx="87064" cy="0"/>
          </a:xfrm>
          <a:custGeom>
            <a:avLst/>
            <a:gdLst/>
            <a:ahLst/>
            <a:cxnLst/>
            <a:rect l="l" t="t" r="r" b="b"/>
            <a:pathLst>
              <a:path w="123825">
                <a:moveTo>
                  <a:pt x="0" y="0"/>
                </a:moveTo>
                <a:lnTo>
                  <a:pt x="12343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74" name="object 3274"/>
          <p:cNvSpPr/>
          <p:nvPr/>
        </p:nvSpPr>
        <p:spPr>
          <a:xfrm>
            <a:off x="2570810" y="4343399"/>
            <a:ext cx="77242" cy="0"/>
          </a:xfrm>
          <a:custGeom>
            <a:avLst/>
            <a:gdLst/>
            <a:ahLst/>
            <a:cxnLst/>
            <a:rect l="l" t="t" r="r" b="b"/>
            <a:pathLst>
              <a:path w="109854">
                <a:moveTo>
                  <a:pt x="0" y="0"/>
                </a:moveTo>
                <a:lnTo>
                  <a:pt x="109727"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75" name="object 3275"/>
          <p:cNvSpPr/>
          <p:nvPr/>
        </p:nvSpPr>
        <p:spPr>
          <a:xfrm>
            <a:off x="2570809" y="4330005"/>
            <a:ext cx="67866" cy="0"/>
          </a:xfrm>
          <a:custGeom>
            <a:avLst/>
            <a:gdLst/>
            <a:ahLst/>
            <a:cxnLst/>
            <a:rect l="l" t="t" r="r" b="b"/>
            <a:pathLst>
              <a:path w="96520">
                <a:moveTo>
                  <a:pt x="0" y="0"/>
                </a:moveTo>
                <a:lnTo>
                  <a:pt x="9600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76" name="object 3276"/>
          <p:cNvSpPr/>
          <p:nvPr/>
        </p:nvSpPr>
        <p:spPr>
          <a:xfrm>
            <a:off x="2570839" y="4316611"/>
            <a:ext cx="58043" cy="0"/>
          </a:xfrm>
          <a:custGeom>
            <a:avLst/>
            <a:gdLst/>
            <a:ahLst/>
            <a:cxnLst/>
            <a:rect l="l" t="t" r="r" b="b"/>
            <a:pathLst>
              <a:path w="82550">
                <a:moveTo>
                  <a:pt x="0" y="0"/>
                </a:moveTo>
                <a:lnTo>
                  <a:pt x="8230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77" name="object 3277"/>
          <p:cNvSpPr/>
          <p:nvPr/>
        </p:nvSpPr>
        <p:spPr>
          <a:xfrm>
            <a:off x="2575633" y="4267500"/>
            <a:ext cx="0" cy="44648"/>
          </a:xfrm>
          <a:custGeom>
            <a:avLst/>
            <a:gdLst/>
            <a:ahLst/>
            <a:cxnLst/>
            <a:rect l="l" t="t" r="r" b="b"/>
            <a:pathLst>
              <a:path h="63500">
                <a:moveTo>
                  <a:pt x="0" y="0"/>
                </a:moveTo>
                <a:lnTo>
                  <a:pt x="0" y="63500"/>
                </a:lnTo>
              </a:path>
            </a:pathLst>
          </a:custGeom>
          <a:ln w="13721">
            <a:solidFill>
              <a:srgbClr val="59D454"/>
            </a:solidFill>
          </a:ln>
        </p:spPr>
        <p:txBody>
          <a:bodyPr wrap="square" lIns="0" tIns="0" rIns="0" bIns="0" rtlCol="0"/>
          <a:lstStyle/>
          <a:p>
            <a:pPr defTabSz="641482"/>
            <a:endParaRPr smtClean="0">
              <a:solidFill>
                <a:prstClr val="black"/>
              </a:solidFill>
            </a:endParaRPr>
          </a:p>
        </p:txBody>
      </p:sp>
      <p:sp>
        <p:nvSpPr>
          <p:cNvPr id="3278" name="object 3278"/>
          <p:cNvSpPr/>
          <p:nvPr/>
        </p:nvSpPr>
        <p:spPr>
          <a:xfrm>
            <a:off x="3091571" y="4330005"/>
            <a:ext cx="38843" cy="0"/>
          </a:xfrm>
          <a:custGeom>
            <a:avLst/>
            <a:gdLst/>
            <a:ahLst/>
            <a:cxnLst/>
            <a:rect l="l" t="t" r="r" b="b"/>
            <a:pathLst>
              <a:path w="55245">
                <a:moveTo>
                  <a:pt x="0" y="0"/>
                </a:moveTo>
                <a:lnTo>
                  <a:pt x="5486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279" name="object 3279"/>
          <p:cNvSpPr/>
          <p:nvPr/>
        </p:nvSpPr>
        <p:spPr>
          <a:xfrm>
            <a:off x="3120499" y="4303216"/>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80" name="object 3280"/>
          <p:cNvSpPr/>
          <p:nvPr/>
        </p:nvSpPr>
        <p:spPr>
          <a:xfrm>
            <a:off x="2860114" y="4334471"/>
            <a:ext cx="173682" cy="0"/>
          </a:xfrm>
          <a:custGeom>
            <a:avLst/>
            <a:gdLst/>
            <a:ahLst/>
            <a:cxnLst/>
            <a:rect l="l" t="t" r="r" b="b"/>
            <a:pathLst>
              <a:path w="247014">
                <a:moveTo>
                  <a:pt x="0" y="0"/>
                </a:moveTo>
                <a:lnTo>
                  <a:pt x="24686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1" name="object 3281"/>
          <p:cNvSpPr/>
          <p:nvPr/>
        </p:nvSpPr>
        <p:spPr>
          <a:xfrm>
            <a:off x="2860161" y="4321075"/>
            <a:ext cx="9823" cy="0"/>
          </a:xfrm>
          <a:custGeom>
            <a:avLst/>
            <a:gdLst/>
            <a:ahLst/>
            <a:cxnLst/>
            <a:rect l="l" t="t" r="r" b="b"/>
            <a:pathLst>
              <a:path w="13970">
                <a:moveTo>
                  <a:pt x="0" y="0"/>
                </a:moveTo>
                <a:lnTo>
                  <a:pt x="137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82" name="object 3282"/>
          <p:cNvSpPr/>
          <p:nvPr/>
        </p:nvSpPr>
        <p:spPr>
          <a:xfrm>
            <a:off x="3043371" y="4334471"/>
            <a:ext cx="38843" cy="0"/>
          </a:xfrm>
          <a:custGeom>
            <a:avLst/>
            <a:gdLst/>
            <a:ahLst/>
            <a:cxnLst/>
            <a:rect l="l" t="t" r="r" b="b"/>
            <a:pathLst>
              <a:path w="55245">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3" name="object 3283"/>
          <p:cNvSpPr/>
          <p:nvPr/>
        </p:nvSpPr>
        <p:spPr>
          <a:xfrm>
            <a:off x="3043358" y="4325540"/>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4" name="object 3284"/>
          <p:cNvSpPr/>
          <p:nvPr/>
        </p:nvSpPr>
        <p:spPr>
          <a:xfrm>
            <a:off x="2879394" y="4325540"/>
            <a:ext cx="154484" cy="0"/>
          </a:xfrm>
          <a:custGeom>
            <a:avLst/>
            <a:gdLst/>
            <a:ahLst/>
            <a:cxnLst/>
            <a:rect l="l" t="t" r="r" b="b"/>
            <a:pathLst>
              <a:path w="219710">
                <a:moveTo>
                  <a:pt x="0" y="0"/>
                </a:moveTo>
                <a:lnTo>
                  <a:pt x="21943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5" name="object 3285"/>
          <p:cNvSpPr/>
          <p:nvPr/>
        </p:nvSpPr>
        <p:spPr>
          <a:xfrm>
            <a:off x="2879396" y="4316611"/>
            <a:ext cx="67866" cy="0"/>
          </a:xfrm>
          <a:custGeom>
            <a:avLst/>
            <a:gdLst/>
            <a:ahLst/>
            <a:cxnLst/>
            <a:rect l="l" t="t" r="r" b="b"/>
            <a:pathLst>
              <a:path w="96520">
                <a:moveTo>
                  <a:pt x="0" y="0"/>
                </a:moveTo>
                <a:lnTo>
                  <a:pt x="96006"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6" name="object 3286"/>
          <p:cNvSpPr/>
          <p:nvPr/>
        </p:nvSpPr>
        <p:spPr>
          <a:xfrm>
            <a:off x="2879396" y="4307681"/>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87" name="object 3287"/>
          <p:cNvSpPr/>
          <p:nvPr/>
        </p:nvSpPr>
        <p:spPr>
          <a:xfrm>
            <a:off x="2879420" y="4294287"/>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88" name="object 3288"/>
          <p:cNvSpPr/>
          <p:nvPr/>
        </p:nvSpPr>
        <p:spPr>
          <a:xfrm>
            <a:off x="3062619" y="4321059"/>
            <a:ext cx="19645" cy="0"/>
          </a:xfrm>
          <a:custGeom>
            <a:avLst/>
            <a:gdLst/>
            <a:ahLst/>
            <a:cxnLst/>
            <a:rect l="l" t="t" r="r" b="b"/>
            <a:pathLst>
              <a:path w="27939">
                <a:moveTo>
                  <a:pt x="0" y="0"/>
                </a:moveTo>
                <a:lnTo>
                  <a:pt x="27440"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89" name="object 3289"/>
          <p:cNvSpPr/>
          <p:nvPr/>
        </p:nvSpPr>
        <p:spPr>
          <a:xfrm>
            <a:off x="2821562" y="4316611"/>
            <a:ext cx="29021" cy="0"/>
          </a:xfrm>
          <a:custGeom>
            <a:avLst/>
            <a:gdLst/>
            <a:ahLst/>
            <a:cxnLst/>
            <a:rect l="l" t="t" r="r" b="b"/>
            <a:pathLst>
              <a:path w="41275">
                <a:moveTo>
                  <a:pt x="0" y="0"/>
                </a:moveTo>
                <a:lnTo>
                  <a:pt x="411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90" name="object 3290"/>
          <p:cNvSpPr/>
          <p:nvPr/>
        </p:nvSpPr>
        <p:spPr>
          <a:xfrm>
            <a:off x="2821540" y="4298751"/>
            <a:ext cx="19645" cy="0"/>
          </a:xfrm>
          <a:custGeom>
            <a:avLst/>
            <a:gdLst/>
            <a:ahLst/>
            <a:cxnLst/>
            <a:rect l="l" t="t" r="r" b="b"/>
            <a:pathLst>
              <a:path w="27939">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91" name="object 3291"/>
          <p:cNvSpPr/>
          <p:nvPr/>
        </p:nvSpPr>
        <p:spPr>
          <a:xfrm>
            <a:off x="2956607" y="4312129"/>
            <a:ext cx="9823" cy="0"/>
          </a:xfrm>
          <a:custGeom>
            <a:avLst/>
            <a:gdLst/>
            <a:ahLst/>
            <a:cxnLst/>
            <a:rect l="l" t="t" r="r" b="b"/>
            <a:pathLst>
              <a:path w="13970">
                <a:moveTo>
                  <a:pt x="0" y="0"/>
                </a:moveTo>
                <a:lnTo>
                  <a:pt x="13702"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292" name="object 3292"/>
          <p:cNvSpPr/>
          <p:nvPr/>
        </p:nvSpPr>
        <p:spPr>
          <a:xfrm>
            <a:off x="2995184" y="4316611"/>
            <a:ext cx="38843" cy="0"/>
          </a:xfrm>
          <a:custGeom>
            <a:avLst/>
            <a:gdLst/>
            <a:ahLst/>
            <a:cxnLst/>
            <a:rect l="l" t="t" r="r" b="b"/>
            <a:pathLst>
              <a:path w="55245">
                <a:moveTo>
                  <a:pt x="0" y="0"/>
                </a:moveTo>
                <a:lnTo>
                  <a:pt x="54844"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93" name="object 3293"/>
          <p:cNvSpPr/>
          <p:nvPr/>
        </p:nvSpPr>
        <p:spPr>
          <a:xfrm>
            <a:off x="2995171" y="4307681"/>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94" name="object 3294"/>
          <p:cNvSpPr/>
          <p:nvPr/>
        </p:nvSpPr>
        <p:spPr>
          <a:xfrm>
            <a:off x="2594921" y="4249627"/>
            <a:ext cx="0" cy="62508"/>
          </a:xfrm>
          <a:custGeom>
            <a:avLst/>
            <a:gdLst/>
            <a:ahLst/>
            <a:cxnLst/>
            <a:rect l="l" t="t" r="r" b="b"/>
            <a:pathLst>
              <a:path h="88900">
                <a:moveTo>
                  <a:pt x="0" y="0"/>
                </a:moveTo>
                <a:lnTo>
                  <a:pt x="0" y="88900"/>
                </a:lnTo>
              </a:path>
            </a:pathLst>
          </a:custGeom>
          <a:ln w="13703">
            <a:solidFill>
              <a:srgbClr val="59D454"/>
            </a:solidFill>
          </a:ln>
        </p:spPr>
        <p:txBody>
          <a:bodyPr wrap="square" lIns="0" tIns="0" rIns="0" bIns="0" rtlCol="0"/>
          <a:lstStyle/>
          <a:p>
            <a:pPr defTabSz="641482"/>
            <a:endParaRPr smtClean="0">
              <a:solidFill>
                <a:prstClr val="black"/>
              </a:solidFill>
            </a:endParaRPr>
          </a:p>
        </p:txBody>
      </p:sp>
      <p:sp>
        <p:nvSpPr>
          <p:cNvPr id="3295" name="object 3295"/>
          <p:cNvSpPr/>
          <p:nvPr/>
        </p:nvSpPr>
        <p:spPr>
          <a:xfrm>
            <a:off x="2609389" y="4307681"/>
            <a:ext cx="19645" cy="0"/>
          </a:xfrm>
          <a:custGeom>
            <a:avLst/>
            <a:gdLst/>
            <a:ahLst/>
            <a:cxnLst/>
            <a:rect l="l" t="t" r="r" b="b"/>
            <a:pathLst>
              <a:path w="27939">
                <a:moveTo>
                  <a:pt x="0" y="0"/>
                </a:moveTo>
                <a:lnTo>
                  <a:pt x="27440"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96" name="object 3296"/>
          <p:cNvSpPr/>
          <p:nvPr/>
        </p:nvSpPr>
        <p:spPr>
          <a:xfrm>
            <a:off x="2609413" y="4289821"/>
            <a:ext cx="9823" cy="0"/>
          </a:xfrm>
          <a:custGeom>
            <a:avLst/>
            <a:gdLst/>
            <a:ahLst/>
            <a:cxnLst/>
            <a:rect l="l" t="t" r="r" b="b"/>
            <a:pathLst>
              <a:path w="13970">
                <a:moveTo>
                  <a:pt x="0" y="0"/>
                </a:moveTo>
                <a:lnTo>
                  <a:pt x="13721"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97" name="object 3297"/>
          <p:cNvSpPr/>
          <p:nvPr/>
        </p:nvSpPr>
        <p:spPr>
          <a:xfrm>
            <a:off x="2908361" y="4307681"/>
            <a:ext cx="38843" cy="0"/>
          </a:xfrm>
          <a:custGeom>
            <a:avLst/>
            <a:gdLst/>
            <a:ahLst/>
            <a:cxnLst/>
            <a:rect l="l" t="t" r="r" b="b"/>
            <a:pathLst>
              <a:path w="55245">
                <a:moveTo>
                  <a:pt x="0" y="0"/>
                </a:moveTo>
                <a:lnTo>
                  <a:pt x="54863"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298" name="object 3298"/>
          <p:cNvSpPr/>
          <p:nvPr/>
        </p:nvSpPr>
        <p:spPr>
          <a:xfrm>
            <a:off x="2908337" y="4289821"/>
            <a:ext cx="19645" cy="0"/>
          </a:xfrm>
          <a:custGeom>
            <a:avLst/>
            <a:gdLst/>
            <a:ahLst/>
            <a:cxnLst/>
            <a:rect l="l" t="t" r="r" b="b"/>
            <a:pathLst>
              <a:path w="27939">
                <a:moveTo>
                  <a:pt x="0" y="0"/>
                </a:moveTo>
                <a:lnTo>
                  <a:pt x="27440"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299" name="object 3299"/>
          <p:cNvSpPr/>
          <p:nvPr/>
        </p:nvSpPr>
        <p:spPr>
          <a:xfrm>
            <a:off x="3024099" y="4307664"/>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00" name="object 3300"/>
          <p:cNvSpPr/>
          <p:nvPr/>
        </p:nvSpPr>
        <p:spPr>
          <a:xfrm>
            <a:off x="3101240" y="4298735"/>
            <a:ext cx="9823" cy="0"/>
          </a:xfrm>
          <a:custGeom>
            <a:avLst/>
            <a:gdLst/>
            <a:ahLst/>
            <a:cxnLst/>
            <a:rect l="l" t="t" r="r" b="b"/>
            <a:pathLst>
              <a:path w="13970">
                <a:moveTo>
                  <a:pt x="0" y="0"/>
                </a:moveTo>
                <a:lnTo>
                  <a:pt x="13719"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301" name="object 3301"/>
          <p:cNvSpPr/>
          <p:nvPr/>
        </p:nvSpPr>
        <p:spPr>
          <a:xfrm>
            <a:off x="3236263" y="4303216"/>
            <a:ext cx="38843" cy="0"/>
          </a:xfrm>
          <a:custGeom>
            <a:avLst/>
            <a:gdLst/>
            <a:ahLst/>
            <a:cxnLst/>
            <a:rect l="l" t="t" r="r" b="b"/>
            <a:pathLst>
              <a:path w="55245">
                <a:moveTo>
                  <a:pt x="0" y="0"/>
                </a:moveTo>
                <a:lnTo>
                  <a:pt x="54846"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302" name="object 3302"/>
          <p:cNvSpPr/>
          <p:nvPr/>
        </p:nvSpPr>
        <p:spPr>
          <a:xfrm>
            <a:off x="3236226" y="4276427"/>
            <a:ext cx="19645" cy="0"/>
          </a:xfrm>
          <a:custGeom>
            <a:avLst/>
            <a:gdLst/>
            <a:ahLst/>
            <a:cxnLst/>
            <a:rect l="l" t="t" r="r" b="b"/>
            <a:pathLst>
              <a:path w="27939">
                <a:moveTo>
                  <a:pt x="0" y="0"/>
                </a:moveTo>
                <a:lnTo>
                  <a:pt x="27423"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303" name="object 3303"/>
          <p:cNvSpPr/>
          <p:nvPr/>
        </p:nvSpPr>
        <p:spPr>
          <a:xfrm>
            <a:off x="3236250" y="4245173"/>
            <a:ext cx="9823" cy="0"/>
          </a:xfrm>
          <a:custGeom>
            <a:avLst/>
            <a:gdLst/>
            <a:ahLst/>
            <a:cxnLst/>
            <a:rect l="l" t="t" r="r" b="b"/>
            <a:pathLst>
              <a:path w="13970">
                <a:moveTo>
                  <a:pt x="0" y="0"/>
                </a:moveTo>
                <a:lnTo>
                  <a:pt x="13702" y="0"/>
                </a:lnTo>
              </a:path>
            </a:pathLst>
          </a:custGeom>
          <a:ln w="38100">
            <a:solidFill>
              <a:srgbClr val="59D454"/>
            </a:solidFill>
          </a:ln>
        </p:spPr>
        <p:txBody>
          <a:bodyPr wrap="square" lIns="0" tIns="0" rIns="0" bIns="0" rtlCol="0"/>
          <a:lstStyle/>
          <a:p>
            <a:pPr defTabSz="641482"/>
            <a:endParaRPr smtClean="0">
              <a:solidFill>
                <a:prstClr val="black"/>
              </a:solidFill>
            </a:endParaRPr>
          </a:p>
        </p:txBody>
      </p:sp>
      <p:sp>
        <p:nvSpPr>
          <p:cNvPr id="3304" name="object 3304"/>
          <p:cNvSpPr/>
          <p:nvPr/>
        </p:nvSpPr>
        <p:spPr>
          <a:xfrm>
            <a:off x="2744412" y="4294287"/>
            <a:ext cx="19645" cy="0"/>
          </a:xfrm>
          <a:custGeom>
            <a:avLst/>
            <a:gdLst/>
            <a:ahLst/>
            <a:cxnLst/>
            <a:rect l="l" t="t" r="r" b="b"/>
            <a:pathLst>
              <a:path w="27939">
                <a:moveTo>
                  <a:pt x="0" y="0"/>
                </a:moveTo>
                <a:lnTo>
                  <a:pt x="27421"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305" name="object 3305"/>
          <p:cNvSpPr/>
          <p:nvPr/>
        </p:nvSpPr>
        <p:spPr>
          <a:xfrm>
            <a:off x="2754092" y="4276427"/>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306" name="object 3306"/>
          <p:cNvSpPr/>
          <p:nvPr/>
        </p:nvSpPr>
        <p:spPr>
          <a:xfrm>
            <a:off x="2773329" y="4298751"/>
            <a:ext cx="29021" cy="0"/>
          </a:xfrm>
          <a:custGeom>
            <a:avLst/>
            <a:gdLst/>
            <a:ahLst/>
            <a:cxnLst/>
            <a:rect l="l" t="t" r="r" b="b"/>
            <a:pathLst>
              <a:path w="41275">
                <a:moveTo>
                  <a:pt x="0" y="0"/>
                </a:moveTo>
                <a:lnTo>
                  <a:pt x="4114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07" name="object 3307"/>
          <p:cNvSpPr/>
          <p:nvPr/>
        </p:nvSpPr>
        <p:spPr>
          <a:xfrm>
            <a:off x="2773351" y="4289821"/>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08" name="object 3308"/>
          <p:cNvSpPr/>
          <p:nvPr/>
        </p:nvSpPr>
        <p:spPr>
          <a:xfrm>
            <a:off x="2937289" y="4298735"/>
            <a:ext cx="9823" cy="0"/>
          </a:xfrm>
          <a:custGeom>
            <a:avLst/>
            <a:gdLst/>
            <a:ahLst/>
            <a:cxnLst/>
            <a:rect l="l" t="t" r="r" b="b"/>
            <a:pathLst>
              <a:path w="13970">
                <a:moveTo>
                  <a:pt x="0" y="0"/>
                </a:moveTo>
                <a:lnTo>
                  <a:pt x="13719"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09" name="object 3309"/>
          <p:cNvSpPr/>
          <p:nvPr/>
        </p:nvSpPr>
        <p:spPr>
          <a:xfrm>
            <a:off x="2792656" y="4285339"/>
            <a:ext cx="9823" cy="0"/>
          </a:xfrm>
          <a:custGeom>
            <a:avLst/>
            <a:gdLst/>
            <a:ahLst/>
            <a:cxnLst/>
            <a:rect l="l" t="t" r="r" b="b"/>
            <a:pathLst>
              <a:path w="13970">
                <a:moveTo>
                  <a:pt x="0" y="0"/>
                </a:moveTo>
                <a:lnTo>
                  <a:pt x="13719"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310" name="object 3310"/>
          <p:cNvSpPr/>
          <p:nvPr/>
        </p:nvSpPr>
        <p:spPr>
          <a:xfrm>
            <a:off x="3265178" y="4285339"/>
            <a:ext cx="9823" cy="0"/>
          </a:xfrm>
          <a:custGeom>
            <a:avLst/>
            <a:gdLst/>
            <a:ahLst/>
            <a:cxnLst/>
            <a:rect l="l" t="t" r="r" b="b"/>
            <a:pathLst>
              <a:path w="13970">
                <a:moveTo>
                  <a:pt x="0" y="0"/>
                </a:moveTo>
                <a:lnTo>
                  <a:pt x="13703" y="0"/>
                </a:lnTo>
              </a:path>
            </a:pathLst>
          </a:custGeom>
          <a:ln w="25400">
            <a:solidFill>
              <a:srgbClr val="59D454"/>
            </a:solidFill>
          </a:ln>
        </p:spPr>
        <p:txBody>
          <a:bodyPr wrap="square" lIns="0" tIns="0" rIns="0" bIns="0" rtlCol="0"/>
          <a:lstStyle/>
          <a:p>
            <a:pPr defTabSz="641482"/>
            <a:endParaRPr smtClean="0">
              <a:solidFill>
                <a:prstClr val="black"/>
              </a:solidFill>
            </a:endParaRPr>
          </a:p>
        </p:txBody>
      </p:sp>
      <p:sp>
        <p:nvSpPr>
          <p:cNvPr id="3311" name="object 3311"/>
          <p:cNvSpPr/>
          <p:nvPr/>
        </p:nvSpPr>
        <p:spPr>
          <a:xfrm>
            <a:off x="5010590" y="4263015"/>
            <a:ext cx="9823" cy="0"/>
          </a:xfrm>
          <a:custGeom>
            <a:avLst/>
            <a:gdLst/>
            <a:ahLst/>
            <a:cxnLst/>
            <a:rect l="l" t="t" r="r" b="b"/>
            <a:pathLst>
              <a:path w="13970">
                <a:moveTo>
                  <a:pt x="0" y="0"/>
                </a:moveTo>
                <a:lnTo>
                  <a:pt x="13702" y="0"/>
                </a:lnTo>
              </a:path>
            </a:pathLst>
          </a:custGeom>
          <a:ln w="12700">
            <a:solidFill>
              <a:srgbClr val="59D454"/>
            </a:solidFill>
          </a:ln>
        </p:spPr>
        <p:txBody>
          <a:bodyPr wrap="square" lIns="0" tIns="0" rIns="0" bIns="0" rtlCol="0"/>
          <a:lstStyle/>
          <a:p>
            <a:pPr defTabSz="641482"/>
            <a:endParaRPr smtClean="0">
              <a:solidFill>
                <a:prstClr val="black"/>
              </a:solidFill>
            </a:endParaRPr>
          </a:p>
        </p:txBody>
      </p:sp>
      <p:sp>
        <p:nvSpPr>
          <p:cNvPr id="3312" name="object 3312"/>
          <p:cNvSpPr/>
          <p:nvPr/>
        </p:nvSpPr>
        <p:spPr>
          <a:xfrm>
            <a:off x="5637381" y="4213903"/>
            <a:ext cx="9823" cy="0"/>
          </a:xfrm>
          <a:custGeom>
            <a:avLst/>
            <a:gdLst/>
            <a:ahLst/>
            <a:cxnLst/>
            <a:rect l="l" t="t" r="r" b="b"/>
            <a:pathLst>
              <a:path w="13970">
                <a:moveTo>
                  <a:pt x="0" y="0"/>
                </a:moveTo>
                <a:lnTo>
                  <a:pt x="13721" y="0"/>
                </a:lnTo>
              </a:path>
            </a:pathLst>
          </a:custGeom>
          <a:ln w="50800">
            <a:solidFill>
              <a:srgbClr val="59D454"/>
            </a:solidFill>
          </a:ln>
        </p:spPr>
        <p:txBody>
          <a:bodyPr wrap="square" lIns="0" tIns="0" rIns="0" bIns="0" rtlCol="0"/>
          <a:lstStyle/>
          <a:p>
            <a:pPr defTabSz="641482"/>
            <a:endParaRPr smtClean="0">
              <a:solidFill>
                <a:prstClr val="black"/>
              </a:solidFill>
            </a:endParaRPr>
          </a:p>
        </p:txBody>
      </p:sp>
      <p:sp>
        <p:nvSpPr>
          <p:cNvPr id="3313" name="object 3313"/>
          <p:cNvSpPr/>
          <p:nvPr/>
        </p:nvSpPr>
        <p:spPr>
          <a:xfrm>
            <a:off x="1085774" y="5258697"/>
            <a:ext cx="3597325" cy="17859"/>
          </a:xfrm>
          <a:custGeom>
            <a:avLst/>
            <a:gdLst/>
            <a:ahLst/>
            <a:cxnLst/>
            <a:rect l="l" t="t" r="r" b="b"/>
            <a:pathLst>
              <a:path w="5116195" h="25400">
                <a:moveTo>
                  <a:pt x="0" y="25400"/>
                </a:moveTo>
                <a:lnTo>
                  <a:pt x="5115610" y="25400"/>
                </a:lnTo>
                <a:lnTo>
                  <a:pt x="511561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4" name="object 3314"/>
          <p:cNvSpPr/>
          <p:nvPr/>
        </p:nvSpPr>
        <p:spPr>
          <a:xfrm>
            <a:off x="3814861" y="5240837"/>
            <a:ext cx="848767" cy="17859"/>
          </a:xfrm>
          <a:custGeom>
            <a:avLst/>
            <a:gdLst/>
            <a:ahLst/>
            <a:cxnLst/>
            <a:rect l="l" t="t" r="r" b="b"/>
            <a:pathLst>
              <a:path w="1207134" h="25400">
                <a:moveTo>
                  <a:pt x="0" y="25400"/>
                </a:moveTo>
                <a:lnTo>
                  <a:pt x="1206896" y="25400"/>
                </a:lnTo>
                <a:lnTo>
                  <a:pt x="120689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5" name="object 3315"/>
          <p:cNvSpPr/>
          <p:nvPr/>
        </p:nvSpPr>
        <p:spPr>
          <a:xfrm>
            <a:off x="1461845" y="5240837"/>
            <a:ext cx="2044452" cy="17859"/>
          </a:xfrm>
          <a:custGeom>
            <a:avLst/>
            <a:gdLst/>
            <a:ahLst/>
            <a:cxnLst/>
            <a:rect l="l" t="t" r="r" b="b"/>
            <a:pathLst>
              <a:path w="2907665" h="25400">
                <a:moveTo>
                  <a:pt x="0" y="25400"/>
                </a:moveTo>
                <a:lnTo>
                  <a:pt x="2907539" y="25400"/>
                </a:lnTo>
                <a:lnTo>
                  <a:pt x="290753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6" name="object 3316"/>
          <p:cNvSpPr/>
          <p:nvPr/>
        </p:nvSpPr>
        <p:spPr>
          <a:xfrm>
            <a:off x="3814793" y="5214048"/>
            <a:ext cx="752326" cy="26789"/>
          </a:xfrm>
          <a:custGeom>
            <a:avLst/>
            <a:gdLst/>
            <a:ahLst/>
            <a:cxnLst/>
            <a:rect l="l" t="t" r="r" b="b"/>
            <a:pathLst>
              <a:path w="1069975" h="38100">
                <a:moveTo>
                  <a:pt x="0" y="38100"/>
                </a:moveTo>
                <a:lnTo>
                  <a:pt x="1069745" y="38100"/>
                </a:lnTo>
                <a:lnTo>
                  <a:pt x="106974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7" name="object 3317"/>
          <p:cNvSpPr/>
          <p:nvPr/>
        </p:nvSpPr>
        <p:spPr>
          <a:xfrm>
            <a:off x="1085759" y="5214048"/>
            <a:ext cx="2420838" cy="26789"/>
          </a:xfrm>
          <a:custGeom>
            <a:avLst/>
            <a:gdLst/>
            <a:ahLst/>
            <a:cxnLst/>
            <a:rect l="l" t="t" r="r" b="b"/>
            <a:pathLst>
              <a:path w="3442970" h="38100">
                <a:moveTo>
                  <a:pt x="0" y="38100"/>
                </a:moveTo>
                <a:lnTo>
                  <a:pt x="3442416" y="38100"/>
                </a:lnTo>
                <a:lnTo>
                  <a:pt x="344241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8" name="object 3318"/>
          <p:cNvSpPr/>
          <p:nvPr/>
        </p:nvSpPr>
        <p:spPr>
          <a:xfrm>
            <a:off x="1085760" y="5053312"/>
            <a:ext cx="2333774" cy="26789"/>
          </a:xfrm>
          <a:custGeom>
            <a:avLst/>
            <a:gdLst/>
            <a:ahLst/>
            <a:cxnLst/>
            <a:rect l="l" t="t" r="r" b="b"/>
            <a:pathLst>
              <a:path w="3319145" h="38100">
                <a:moveTo>
                  <a:pt x="0" y="38100"/>
                </a:moveTo>
                <a:lnTo>
                  <a:pt x="3318986" y="38100"/>
                </a:lnTo>
                <a:lnTo>
                  <a:pt x="331898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19" name="object 3319"/>
          <p:cNvSpPr/>
          <p:nvPr/>
        </p:nvSpPr>
        <p:spPr>
          <a:xfrm>
            <a:off x="1085759" y="5026524"/>
            <a:ext cx="2324398" cy="26789"/>
          </a:xfrm>
          <a:custGeom>
            <a:avLst/>
            <a:gdLst/>
            <a:ahLst/>
            <a:cxnLst/>
            <a:rect l="l" t="t" r="r" b="b"/>
            <a:pathLst>
              <a:path w="3305810" h="38100">
                <a:moveTo>
                  <a:pt x="0" y="38100"/>
                </a:moveTo>
                <a:lnTo>
                  <a:pt x="3305265" y="38100"/>
                </a:lnTo>
                <a:lnTo>
                  <a:pt x="330526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0" name="object 3320"/>
          <p:cNvSpPr/>
          <p:nvPr/>
        </p:nvSpPr>
        <p:spPr>
          <a:xfrm>
            <a:off x="1085805" y="4999736"/>
            <a:ext cx="2314575" cy="26789"/>
          </a:xfrm>
          <a:custGeom>
            <a:avLst/>
            <a:gdLst/>
            <a:ahLst/>
            <a:cxnLst/>
            <a:rect l="l" t="t" r="r" b="b"/>
            <a:pathLst>
              <a:path w="3291840" h="38100">
                <a:moveTo>
                  <a:pt x="0" y="38100"/>
                </a:moveTo>
                <a:lnTo>
                  <a:pt x="3291545" y="38100"/>
                </a:lnTo>
                <a:lnTo>
                  <a:pt x="329154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1" name="object 3321"/>
          <p:cNvSpPr/>
          <p:nvPr/>
        </p:nvSpPr>
        <p:spPr>
          <a:xfrm>
            <a:off x="1085759" y="4990801"/>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2" name="object 3322"/>
          <p:cNvSpPr/>
          <p:nvPr/>
        </p:nvSpPr>
        <p:spPr>
          <a:xfrm>
            <a:off x="1085760" y="4981873"/>
            <a:ext cx="955030" cy="8931"/>
          </a:xfrm>
          <a:custGeom>
            <a:avLst/>
            <a:gdLst/>
            <a:ahLst/>
            <a:cxnLst/>
            <a:rect l="l" t="t" r="r" b="b"/>
            <a:pathLst>
              <a:path w="1358264" h="12700">
                <a:moveTo>
                  <a:pt x="0" y="12700"/>
                </a:moveTo>
                <a:lnTo>
                  <a:pt x="1357769" y="12700"/>
                </a:lnTo>
                <a:lnTo>
                  <a:pt x="135776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3" name="object 3323"/>
          <p:cNvSpPr/>
          <p:nvPr/>
        </p:nvSpPr>
        <p:spPr>
          <a:xfrm>
            <a:off x="1085782" y="4955088"/>
            <a:ext cx="482203" cy="26789"/>
          </a:xfrm>
          <a:custGeom>
            <a:avLst/>
            <a:gdLst/>
            <a:ahLst/>
            <a:cxnLst/>
            <a:rect l="l" t="t" r="r" b="b"/>
            <a:pathLst>
              <a:path w="685800" h="38100">
                <a:moveTo>
                  <a:pt x="0" y="38100"/>
                </a:moveTo>
                <a:lnTo>
                  <a:pt x="685740" y="38100"/>
                </a:lnTo>
                <a:lnTo>
                  <a:pt x="6857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4" name="object 3324"/>
          <p:cNvSpPr/>
          <p:nvPr/>
        </p:nvSpPr>
        <p:spPr>
          <a:xfrm>
            <a:off x="1085760" y="4865839"/>
            <a:ext cx="279946" cy="35719"/>
          </a:xfrm>
          <a:custGeom>
            <a:avLst/>
            <a:gdLst/>
            <a:ahLst/>
            <a:cxnLst/>
            <a:rect l="l" t="t" r="r" b="b"/>
            <a:pathLst>
              <a:path w="398144" h="50800">
                <a:moveTo>
                  <a:pt x="0" y="50800"/>
                </a:moveTo>
                <a:lnTo>
                  <a:pt x="397729" y="50800"/>
                </a:lnTo>
                <a:lnTo>
                  <a:pt x="397729"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5" name="object 3325"/>
          <p:cNvSpPr/>
          <p:nvPr/>
        </p:nvSpPr>
        <p:spPr>
          <a:xfrm>
            <a:off x="1085759" y="4642549"/>
            <a:ext cx="67866" cy="17859"/>
          </a:xfrm>
          <a:custGeom>
            <a:avLst/>
            <a:gdLst/>
            <a:ahLst/>
            <a:cxnLst/>
            <a:rect l="l" t="t" r="r" b="b"/>
            <a:pathLst>
              <a:path w="96519" h="25400">
                <a:moveTo>
                  <a:pt x="0" y="25400"/>
                </a:moveTo>
                <a:lnTo>
                  <a:pt x="96003" y="25400"/>
                </a:lnTo>
                <a:lnTo>
                  <a:pt x="9600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6" name="object 3326"/>
          <p:cNvSpPr/>
          <p:nvPr/>
        </p:nvSpPr>
        <p:spPr>
          <a:xfrm>
            <a:off x="1085826" y="463361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7" name="object 3327"/>
          <p:cNvSpPr/>
          <p:nvPr/>
        </p:nvSpPr>
        <p:spPr>
          <a:xfrm>
            <a:off x="1085759" y="4615761"/>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8" name="object 3328"/>
          <p:cNvSpPr/>
          <p:nvPr/>
        </p:nvSpPr>
        <p:spPr>
          <a:xfrm>
            <a:off x="1085828" y="4597901"/>
            <a:ext cx="38843" cy="17859"/>
          </a:xfrm>
          <a:custGeom>
            <a:avLst/>
            <a:gdLst/>
            <a:ahLst/>
            <a:cxnLst/>
            <a:rect l="l" t="t" r="r" b="b"/>
            <a:pathLst>
              <a:path w="55244" h="25400">
                <a:moveTo>
                  <a:pt x="0" y="25400"/>
                </a:moveTo>
                <a:lnTo>
                  <a:pt x="54860" y="25400"/>
                </a:lnTo>
                <a:lnTo>
                  <a:pt x="5486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29" name="object 3329"/>
          <p:cNvSpPr/>
          <p:nvPr/>
        </p:nvSpPr>
        <p:spPr>
          <a:xfrm>
            <a:off x="1085805" y="4580041"/>
            <a:ext cx="19645" cy="17859"/>
          </a:xfrm>
          <a:custGeom>
            <a:avLst/>
            <a:gdLst/>
            <a:ahLst/>
            <a:cxnLst/>
            <a:rect l="l" t="t" r="r" b="b"/>
            <a:pathLst>
              <a:path w="27940"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0" name="object 3330"/>
          <p:cNvSpPr/>
          <p:nvPr/>
        </p:nvSpPr>
        <p:spPr>
          <a:xfrm>
            <a:off x="4692350" y="5214049"/>
            <a:ext cx="106263" cy="17859"/>
          </a:xfrm>
          <a:custGeom>
            <a:avLst/>
            <a:gdLst/>
            <a:ahLst/>
            <a:cxnLst/>
            <a:rect l="l" t="t" r="r" b="b"/>
            <a:pathLst>
              <a:path w="151129" h="25400">
                <a:moveTo>
                  <a:pt x="0" y="25400"/>
                </a:moveTo>
                <a:lnTo>
                  <a:pt x="150870" y="25400"/>
                </a:lnTo>
                <a:lnTo>
                  <a:pt x="15087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1" name="object 3331"/>
          <p:cNvSpPr/>
          <p:nvPr/>
        </p:nvSpPr>
        <p:spPr>
          <a:xfrm>
            <a:off x="4692339" y="5115820"/>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2" name="object 3332"/>
          <p:cNvSpPr/>
          <p:nvPr/>
        </p:nvSpPr>
        <p:spPr>
          <a:xfrm>
            <a:off x="4692370" y="5080151"/>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3" name="object 3333"/>
          <p:cNvSpPr/>
          <p:nvPr/>
        </p:nvSpPr>
        <p:spPr>
          <a:xfrm>
            <a:off x="4677855" y="5231891"/>
            <a:ext cx="0" cy="44648"/>
          </a:xfrm>
          <a:custGeom>
            <a:avLst/>
            <a:gdLst/>
            <a:ahLst/>
            <a:cxnLst/>
            <a:rect l="l" t="t" r="r" b="b"/>
            <a:pathLst>
              <a:path h="63500">
                <a:moveTo>
                  <a:pt x="0" y="0"/>
                </a:moveTo>
                <a:lnTo>
                  <a:pt x="0" y="63500"/>
                </a:lnTo>
              </a:path>
            </a:pathLst>
          </a:custGeom>
          <a:ln w="13703">
            <a:solidFill>
              <a:srgbClr val="FFFFFF"/>
            </a:solidFill>
          </a:ln>
        </p:spPr>
        <p:txBody>
          <a:bodyPr wrap="square" lIns="0" tIns="0" rIns="0" bIns="0" rtlCol="0"/>
          <a:lstStyle/>
          <a:p>
            <a:pPr defTabSz="641482"/>
            <a:endParaRPr smtClean="0">
              <a:solidFill>
                <a:prstClr val="black"/>
              </a:solidFill>
            </a:endParaRPr>
          </a:p>
        </p:txBody>
      </p:sp>
      <p:sp>
        <p:nvSpPr>
          <p:cNvPr id="3334" name="object 3334"/>
          <p:cNvSpPr/>
          <p:nvPr/>
        </p:nvSpPr>
        <p:spPr>
          <a:xfrm>
            <a:off x="4586255" y="5222977"/>
            <a:ext cx="77242" cy="17859"/>
          </a:xfrm>
          <a:custGeom>
            <a:avLst/>
            <a:gdLst/>
            <a:ahLst/>
            <a:cxnLst/>
            <a:rect l="l" t="t" r="r" b="b"/>
            <a:pathLst>
              <a:path w="109854" h="25400">
                <a:moveTo>
                  <a:pt x="0" y="25400"/>
                </a:moveTo>
                <a:lnTo>
                  <a:pt x="109710" y="25400"/>
                </a:lnTo>
                <a:lnTo>
                  <a:pt x="10971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5" name="object 3335"/>
          <p:cNvSpPr/>
          <p:nvPr/>
        </p:nvSpPr>
        <p:spPr>
          <a:xfrm>
            <a:off x="4586253" y="5205117"/>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6" name="object 3336"/>
          <p:cNvSpPr/>
          <p:nvPr/>
        </p:nvSpPr>
        <p:spPr>
          <a:xfrm>
            <a:off x="4605534" y="519618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7" name="object 3337"/>
          <p:cNvSpPr/>
          <p:nvPr/>
        </p:nvSpPr>
        <p:spPr>
          <a:xfrm>
            <a:off x="4605560" y="518725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8" name="object 3338"/>
          <p:cNvSpPr/>
          <p:nvPr/>
        </p:nvSpPr>
        <p:spPr>
          <a:xfrm>
            <a:off x="4605551" y="517832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39" name="object 3339"/>
          <p:cNvSpPr/>
          <p:nvPr/>
        </p:nvSpPr>
        <p:spPr>
          <a:xfrm>
            <a:off x="4615185" y="5169397"/>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0" name="object 3340"/>
          <p:cNvSpPr/>
          <p:nvPr/>
        </p:nvSpPr>
        <p:spPr>
          <a:xfrm>
            <a:off x="4624858"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1" name="object 3341"/>
          <p:cNvSpPr/>
          <p:nvPr/>
        </p:nvSpPr>
        <p:spPr>
          <a:xfrm>
            <a:off x="4808040" y="5205115"/>
            <a:ext cx="29021" cy="0"/>
          </a:xfrm>
          <a:custGeom>
            <a:avLst/>
            <a:gdLst/>
            <a:ahLst/>
            <a:cxnLst/>
            <a:rect l="l" t="t" r="r" b="b"/>
            <a:pathLst>
              <a:path w="41275">
                <a:moveTo>
                  <a:pt x="0" y="0"/>
                </a:moveTo>
                <a:lnTo>
                  <a:pt x="41142" y="0"/>
                </a:lnTo>
              </a:path>
            </a:pathLst>
          </a:custGeom>
          <a:ln w="50800">
            <a:solidFill>
              <a:srgbClr val="FFFFFF"/>
            </a:solidFill>
          </a:ln>
        </p:spPr>
        <p:txBody>
          <a:bodyPr wrap="square" lIns="0" tIns="0" rIns="0" bIns="0" rtlCol="0"/>
          <a:lstStyle/>
          <a:p>
            <a:pPr defTabSz="641482"/>
            <a:endParaRPr smtClean="0">
              <a:solidFill>
                <a:prstClr val="black"/>
              </a:solidFill>
            </a:endParaRPr>
          </a:p>
        </p:txBody>
      </p:sp>
      <p:sp>
        <p:nvSpPr>
          <p:cNvPr id="3342" name="object 3342"/>
          <p:cNvSpPr/>
          <p:nvPr/>
        </p:nvSpPr>
        <p:spPr>
          <a:xfrm>
            <a:off x="4808044" y="5080129"/>
            <a:ext cx="19645" cy="116087"/>
          </a:xfrm>
          <a:custGeom>
            <a:avLst/>
            <a:gdLst/>
            <a:ahLst/>
            <a:cxnLst/>
            <a:rect l="l" t="t" r="r" b="b"/>
            <a:pathLst>
              <a:path w="27940" h="165100">
                <a:moveTo>
                  <a:pt x="0" y="165100"/>
                </a:moveTo>
                <a:lnTo>
                  <a:pt x="27440" y="165100"/>
                </a:lnTo>
                <a:lnTo>
                  <a:pt x="27440" y="0"/>
                </a:lnTo>
                <a:lnTo>
                  <a:pt x="0" y="0"/>
                </a:lnTo>
                <a:lnTo>
                  <a:pt x="0" y="165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3" name="object 3343"/>
          <p:cNvSpPr/>
          <p:nvPr/>
        </p:nvSpPr>
        <p:spPr>
          <a:xfrm>
            <a:off x="4808075" y="50622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4" name="object 3344"/>
          <p:cNvSpPr/>
          <p:nvPr/>
        </p:nvSpPr>
        <p:spPr>
          <a:xfrm>
            <a:off x="4846636" y="4874717"/>
            <a:ext cx="260747" cy="8931"/>
          </a:xfrm>
          <a:custGeom>
            <a:avLst/>
            <a:gdLst/>
            <a:ahLst/>
            <a:cxnLst/>
            <a:rect l="l" t="t" r="r" b="b"/>
            <a:pathLst>
              <a:path w="370840" h="12700">
                <a:moveTo>
                  <a:pt x="0" y="12700"/>
                </a:moveTo>
                <a:lnTo>
                  <a:pt x="370307" y="12700"/>
                </a:lnTo>
                <a:lnTo>
                  <a:pt x="37030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5" name="object 3345"/>
          <p:cNvSpPr/>
          <p:nvPr/>
        </p:nvSpPr>
        <p:spPr>
          <a:xfrm>
            <a:off x="4856262" y="4865788"/>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6" name="object 3346"/>
          <p:cNvSpPr/>
          <p:nvPr/>
        </p:nvSpPr>
        <p:spPr>
          <a:xfrm>
            <a:off x="4856259" y="4856857"/>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7" name="object 3347"/>
          <p:cNvSpPr/>
          <p:nvPr/>
        </p:nvSpPr>
        <p:spPr>
          <a:xfrm>
            <a:off x="4856293" y="4847929"/>
            <a:ext cx="231725" cy="8931"/>
          </a:xfrm>
          <a:custGeom>
            <a:avLst/>
            <a:gdLst/>
            <a:ahLst/>
            <a:cxnLst/>
            <a:rect l="l" t="t" r="r" b="b"/>
            <a:pathLst>
              <a:path w="329565" h="12700">
                <a:moveTo>
                  <a:pt x="0" y="12700"/>
                </a:moveTo>
                <a:lnTo>
                  <a:pt x="329147" y="12700"/>
                </a:lnTo>
                <a:lnTo>
                  <a:pt x="32914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8" name="object 3348"/>
          <p:cNvSpPr/>
          <p:nvPr/>
        </p:nvSpPr>
        <p:spPr>
          <a:xfrm>
            <a:off x="4856291" y="4838997"/>
            <a:ext cx="221903" cy="8931"/>
          </a:xfrm>
          <a:custGeom>
            <a:avLst/>
            <a:gdLst/>
            <a:ahLst/>
            <a:cxnLst/>
            <a:rect l="l" t="t" r="r" b="b"/>
            <a:pathLst>
              <a:path w="315595" h="12700">
                <a:moveTo>
                  <a:pt x="0" y="12700"/>
                </a:moveTo>
                <a:lnTo>
                  <a:pt x="315445" y="12700"/>
                </a:lnTo>
                <a:lnTo>
                  <a:pt x="3154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49" name="object 3349"/>
          <p:cNvSpPr/>
          <p:nvPr/>
        </p:nvSpPr>
        <p:spPr>
          <a:xfrm>
            <a:off x="4856262" y="4830069"/>
            <a:ext cx="202704" cy="8931"/>
          </a:xfrm>
          <a:custGeom>
            <a:avLst/>
            <a:gdLst/>
            <a:ahLst/>
            <a:cxnLst/>
            <a:rect l="l" t="t" r="r" b="b"/>
            <a:pathLst>
              <a:path w="288290"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0" name="object 3350"/>
          <p:cNvSpPr/>
          <p:nvPr/>
        </p:nvSpPr>
        <p:spPr>
          <a:xfrm>
            <a:off x="4856303" y="4821137"/>
            <a:ext cx="183505" cy="8931"/>
          </a:xfrm>
          <a:custGeom>
            <a:avLst/>
            <a:gdLst/>
            <a:ahLst/>
            <a:cxnLst/>
            <a:rect l="l" t="t" r="r" b="b"/>
            <a:pathLst>
              <a:path w="260984"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1" name="object 3351"/>
          <p:cNvSpPr/>
          <p:nvPr/>
        </p:nvSpPr>
        <p:spPr>
          <a:xfrm>
            <a:off x="4856266" y="4740776"/>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2" name="object 3352"/>
          <p:cNvSpPr/>
          <p:nvPr/>
        </p:nvSpPr>
        <p:spPr>
          <a:xfrm>
            <a:off x="4856277" y="4713984"/>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3" name="object 3353"/>
          <p:cNvSpPr/>
          <p:nvPr/>
        </p:nvSpPr>
        <p:spPr>
          <a:xfrm>
            <a:off x="4721253" y="5133676"/>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4" name="object 3354"/>
          <p:cNvSpPr/>
          <p:nvPr/>
        </p:nvSpPr>
        <p:spPr>
          <a:xfrm>
            <a:off x="4730940" y="4972947"/>
            <a:ext cx="38843" cy="44648"/>
          </a:xfrm>
          <a:custGeom>
            <a:avLst/>
            <a:gdLst/>
            <a:ahLst/>
            <a:cxnLst/>
            <a:rect l="l" t="t" r="r" b="b"/>
            <a:pathLst>
              <a:path w="55245" h="63500">
                <a:moveTo>
                  <a:pt x="0" y="63500"/>
                </a:moveTo>
                <a:lnTo>
                  <a:pt x="54863" y="63500"/>
                </a:lnTo>
                <a:lnTo>
                  <a:pt x="54863"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5" name="object 3355"/>
          <p:cNvSpPr/>
          <p:nvPr/>
        </p:nvSpPr>
        <p:spPr>
          <a:xfrm>
            <a:off x="4740561" y="49640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6" name="object 3356"/>
          <p:cNvSpPr/>
          <p:nvPr/>
        </p:nvSpPr>
        <p:spPr>
          <a:xfrm>
            <a:off x="3429058" y="5062241"/>
            <a:ext cx="1118890" cy="17859"/>
          </a:xfrm>
          <a:custGeom>
            <a:avLst/>
            <a:gdLst/>
            <a:ahLst/>
            <a:cxnLst/>
            <a:rect l="l" t="t" r="r" b="b"/>
            <a:pathLst>
              <a:path w="1591310" h="25400">
                <a:moveTo>
                  <a:pt x="0" y="25400"/>
                </a:moveTo>
                <a:lnTo>
                  <a:pt x="1590925" y="25400"/>
                </a:lnTo>
                <a:lnTo>
                  <a:pt x="159092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7" name="object 3357"/>
          <p:cNvSpPr/>
          <p:nvPr/>
        </p:nvSpPr>
        <p:spPr>
          <a:xfrm>
            <a:off x="3448381" y="5035452"/>
            <a:ext cx="1099691" cy="26789"/>
          </a:xfrm>
          <a:custGeom>
            <a:avLst/>
            <a:gdLst/>
            <a:ahLst/>
            <a:cxnLst/>
            <a:rect l="l" t="t" r="r" b="b"/>
            <a:pathLst>
              <a:path w="1564004" h="38100">
                <a:moveTo>
                  <a:pt x="0" y="38100"/>
                </a:moveTo>
                <a:lnTo>
                  <a:pt x="1563484" y="38100"/>
                </a:lnTo>
                <a:lnTo>
                  <a:pt x="156348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8" name="object 3358"/>
          <p:cNvSpPr/>
          <p:nvPr/>
        </p:nvSpPr>
        <p:spPr>
          <a:xfrm>
            <a:off x="3457985" y="5026521"/>
            <a:ext cx="1089868" cy="8931"/>
          </a:xfrm>
          <a:custGeom>
            <a:avLst/>
            <a:gdLst/>
            <a:ahLst/>
            <a:cxnLst/>
            <a:rect l="l" t="t" r="r" b="b"/>
            <a:pathLst>
              <a:path w="1550035" h="12700">
                <a:moveTo>
                  <a:pt x="0" y="12700"/>
                </a:moveTo>
                <a:lnTo>
                  <a:pt x="1549782" y="12700"/>
                </a:lnTo>
                <a:lnTo>
                  <a:pt x="154978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59" name="object 3359"/>
          <p:cNvSpPr/>
          <p:nvPr/>
        </p:nvSpPr>
        <p:spPr>
          <a:xfrm>
            <a:off x="3458002" y="50175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0" name="object 3360"/>
          <p:cNvSpPr/>
          <p:nvPr/>
        </p:nvSpPr>
        <p:spPr>
          <a:xfrm>
            <a:off x="3458011" y="50086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1" name="object 3361"/>
          <p:cNvSpPr/>
          <p:nvPr/>
        </p:nvSpPr>
        <p:spPr>
          <a:xfrm>
            <a:off x="3496584" y="4972945"/>
            <a:ext cx="318343" cy="8931"/>
          </a:xfrm>
          <a:custGeom>
            <a:avLst/>
            <a:gdLst/>
            <a:ahLst/>
            <a:cxnLst/>
            <a:rect l="l" t="t" r="r" b="b"/>
            <a:pathLst>
              <a:path w="452754" h="12700">
                <a:moveTo>
                  <a:pt x="0" y="12700"/>
                </a:moveTo>
                <a:lnTo>
                  <a:pt x="452596" y="12700"/>
                </a:lnTo>
                <a:lnTo>
                  <a:pt x="45259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2" name="object 3362"/>
          <p:cNvSpPr/>
          <p:nvPr/>
        </p:nvSpPr>
        <p:spPr>
          <a:xfrm>
            <a:off x="3506229" y="4883699"/>
            <a:ext cx="299145" cy="35719"/>
          </a:xfrm>
          <a:custGeom>
            <a:avLst/>
            <a:gdLst/>
            <a:ahLst/>
            <a:cxnLst/>
            <a:rect l="l" t="t" r="r" b="b"/>
            <a:pathLst>
              <a:path w="425450" h="50800">
                <a:moveTo>
                  <a:pt x="0" y="50800"/>
                </a:moveTo>
                <a:lnTo>
                  <a:pt x="425154" y="50800"/>
                </a:lnTo>
                <a:lnTo>
                  <a:pt x="42515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3" name="object 3363"/>
          <p:cNvSpPr/>
          <p:nvPr/>
        </p:nvSpPr>
        <p:spPr>
          <a:xfrm>
            <a:off x="3506240" y="4874717"/>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4" name="object 3364"/>
          <p:cNvSpPr/>
          <p:nvPr/>
        </p:nvSpPr>
        <p:spPr>
          <a:xfrm>
            <a:off x="3506235"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5" name="object 3365"/>
          <p:cNvSpPr/>
          <p:nvPr/>
        </p:nvSpPr>
        <p:spPr>
          <a:xfrm>
            <a:off x="350621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6" name="object 3366"/>
          <p:cNvSpPr/>
          <p:nvPr/>
        </p:nvSpPr>
        <p:spPr>
          <a:xfrm>
            <a:off x="3477316" y="500864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7" name="object 3367"/>
          <p:cNvSpPr/>
          <p:nvPr/>
        </p:nvSpPr>
        <p:spPr>
          <a:xfrm>
            <a:off x="2050102" y="4972945"/>
            <a:ext cx="1340793" cy="17859"/>
          </a:xfrm>
          <a:custGeom>
            <a:avLst/>
            <a:gdLst/>
            <a:ahLst/>
            <a:cxnLst/>
            <a:rect l="l" t="t" r="r" b="b"/>
            <a:pathLst>
              <a:path w="1906904" h="25400">
                <a:moveTo>
                  <a:pt x="0" y="25400"/>
                </a:moveTo>
                <a:lnTo>
                  <a:pt x="1906370" y="25400"/>
                </a:lnTo>
                <a:lnTo>
                  <a:pt x="190637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8" name="object 3368"/>
          <p:cNvSpPr/>
          <p:nvPr/>
        </p:nvSpPr>
        <p:spPr>
          <a:xfrm>
            <a:off x="2050122" y="4964013"/>
            <a:ext cx="347365" cy="8931"/>
          </a:xfrm>
          <a:custGeom>
            <a:avLst/>
            <a:gdLst/>
            <a:ahLst/>
            <a:cxnLst/>
            <a:rect l="l" t="t" r="r" b="b"/>
            <a:pathLst>
              <a:path w="494029" h="12700">
                <a:moveTo>
                  <a:pt x="0" y="12700"/>
                </a:moveTo>
                <a:lnTo>
                  <a:pt x="493739" y="12700"/>
                </a:lnTo>
                <a:lnTo>
                  <a:pt x="49373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69" name="object 3369"/>
          <p:cNvSpPr/>
          <p:nvPr/>
        </p:nvSpPr>
        <p:spPr>
          <a:xfrm>
            <a:off x="2050085" y="494616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0" name="object 3370"/>
          <p:cNvSpPr/>
          <p:nvPr/>
        </p:nvSpPr>
        <p:spPr>
          <a:xfrm>
            <a:off x="2054899" y="4901535"/>
            <a:ext cx="0" cy="71439"/>
          </a:xfrm>
          <a:custGeom>
            <a:avLst/>
            <a:gdLst/>
            <a:ahLst/>
            <a:cxnLst/>
            <a:rect l="l" t="t" r="r" b="b"/>
            <a:pathLst>
              <a:path h="101600">
                <a:moveTo>
                  <a:pt x="0" y="0"/>
                </a:moveTo>
                <a:lnTo>
                  <a:pt x="0" y="101600"/>
                </a:lnTo>
              </a:path>
            </a:pathLst>
          </a:custGeom>
          <a:ln w="13721">
            <a:solidFill>
              <a:srgbClr val="FFFFFF"/>
            </a:solidFill>
          </a:ln>
        </p:spPr>
        <p:txBody>
          <a:bodyPr wrap="square" lIns="0" tIns="0" rIns="0" bIns="0" rtlCol="0"/>
          <a:lstStyle/>
          <a:p>
            <a:pPr defTabSz="641482"/>
            <a:endParaRPr smtClean="0">
              <a:solidFill>
                <a:prstClr val="black"/>
              </a:solidFill>
            </a:endParaRPr>
          </a:p>
        </p:txBody>
      </p:sp>
      <p:sp>
        <p:nvSpPr>
          <p:cNvPr id="3371" name="object 3371"/>
          <p:cNvSpPr/>
          <p:nvPr/>
        </p:nvSpPr>
        <p:spPr>
          <a:xfrm>
            <a:off x="1577566" y="4972945"/>
            <a:ext cx="463004" cy="8931"/>
          </a:xfrm>
          <a:custGeom>
            <a:avLst/>
            <a:gdLst/>
            <a:ahLst/>
            <a:cxnLst/>
            <a:rect l="l" t="t" r="r" b="b"/>
            <a:pathLst>
              <a:path w="658494" h="12700">
                <a:moveTo>
                  <a:pt x="0" y="12700"/>
                </a:moveTo>
                <a:lnTo>
                  <a:pt x="658313" y="12700"/>
                </a:lnTo>
                <a:lnTo>
                  <a:pt x="6583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2" name="object 3372"/>
          <p:cNvSpPr/>
          <p:nvPr/>
        </p:nvSpPr>
        <p:spPr>
          <a:xfrm>
            <a:off x="1587246" y="4910441"/>
            <a:ext cx="58043" cy="17859"/>
          </a:xfrm>
          <a:custGeom>
            <a:avLst/>
            <a:gdLst/>
            <a:ahLst/>
            <a:cxnLst/>
            <a:rect l="l" t="t" r="r" b="b"/>
            <a:pathLst>
              <a:path w="82550" h="25400">
                <a:moveTo>
                  <a:pt x="0" y="25400"/>
                </a:moveTo>
                <a:lnTo>
                  <a:pt x="82295" y="25400"/>
                </a:lnTo>
                <a:lnTo>
                  <a:pt x="8229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3" name="object 3373"/>
          <p:cNvSpPr/>
          <p:nvPr/>
        </p:nvSpPr>
        <p:spPr>
          <a:xfrm>
            <a:off x="1596850" y="4901505"/>
            <a:ext cx="48220" cy="8931"/>
          </a:xfrm>
          <a:custGeom>
            <a:avLst/>
            <a:gdLst/>
            <a:ahLst/>
            <a:cxnLst/>
            <a:rect l="l" t="t" r="r" b="b"/>
            <a:pathLst>
              <a:path w="68580" h="12700">
                <a:moveTo>
                  <a:pt x="0" y="12700"/>
                </a:moveTo>
                <a:lnTo>
                  <a:pt x="68579" y="12700"/>
                </a:lnTo>
                <a:lnTo>
                  <a:pt x="685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4" name="object 3374"/>
          <p:cNvSpPr/>
          <p:nvPr/>
        </p:nvSpPr>
        <p:spPr>
          <a:xfrm>
            <a:off x="1596879" y="4883649"/>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5" name="object 3375"/>
          <p:cNvSpPr/>
          <p:nvPr/>
        </p:nvSpPr>
        <p:spPr>
          <a:xfrm>
            <a:off x="3834108" y="4910436"/>
            <a:ext cx="713929" cy="26789"/>
          </a:xfrm>
          <a:custGeom>
            <a:avLst/>
            <a:gdLst/>
            <a:ahLst/>
            <a:cxnLst/>
            <a:rect l="l" t="t" r="r" b="b"/>
            <a:pathLst>
              <a:path w="1015364" h="38100">
                <a:moveTo>
                  <a:pt x="0" y="38100"/>
                </a:moveTo>
                <a:lnTo>
                  <a:pt x="1014900" y="38100"/>
                </a:lnTo>
                <a:lnTo>
                  <a:pt x="10149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6" name="object 3376"/>
          <p:cNvSpPr/>
          <p:nvPr/>
        </p:nvSpPr>
        <p:spPr>
          <a:xfrm>
            <a:off x="3834100" y="49015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7" name="object 3377"/>
          <p:cNvSpPr/>
          <p:nvPr/>
        </p:nvSpPr>
        <p:spPr>
          <a:xfrm>
            <a:off x="1654747" y="4963997"/>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8" name="object 3378"/>
          <p:cNvSpPr/>
          <p:nvPr/>
        </p:nvSpPr>
        <p:spPr>
          <a:xfrm>
            <a:off x="2416519" y="4955085"/>
            <a:ext cx="955030" cy="17859"/>
          </a:xfrm>
          <a:custGeom>
            <a:avLst/>
            <a:gdLst/>
            <a:ahLst/>
            <a:cxnLst/>
            <a:rect l="l" t="t" r="r" b="b"/>
            <a:pathLst>
              <a:path w="1358264" h="25400">
                <a:moveTo>
                  <a:pt x="0" y="25400"/>
                </a:moveTo>
                <a:lnTo>
                  <a:pt x="1357767" y="25400"/>
                </a:lnTo>
                <a:lnTo>
                  <a:pt x="135776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79" name="object 3379"/>
          <p:cNvSpPr/>
          <p:nvPr/>
        </p:nvSpPr>
        <p:spPr>
          <a:xfrm>
            <a:off x="2416541" y="4946153"/>
            <a:ext cx="771525" cy="8931"/>
          </a:xfrm>
          <a:custGeom>
            <a:avLst/>
            <a:gdLst/>
            <a:ahLst/>
            <a:cxnLst/>
            <a:rect l="l" t="t" r="r" b="b"/>
            <a:pathLst>
              <a:path w="1097279" h="12700">
                <a:moveTo>
                  <a:pt x="0" y="12700"/>
                </a:moveTo>
                <a:lnTo>
                  <a:pt x="1097187" y="12700"/>
                </a:lnTo>
                <a:lnTo>
                  <a:pt x="10971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0" name="object 3380"/>
          <p:cNvSpPr/>
          <p:nvPr/>
        </p:nvSpPr>
        <p:spPr>
          <a:xfrm>
            <a:off x="2416552" y="4937225"/>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1" name="object 3381"/>
          <p:cNvSpPr/>
          <p:nvPr/>
        </p:nvSpPr>
        <p:spPr>
          <a:xfrm>
            <a:off x="2445497" y="4865792"/>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2" name="object 3382"/>
          <p:cNvSpPr/>
          <p:nvPr/>
        </p:nvSpPr>
        <p:spPr>
          <a:xfrm>
            <a:off x="2445508" y="4821139"/>
            <a:ext cx="9823" cy="44648"/>
          </a:xfrm>
          <a:custGeom>
            <a:avLst/>
            <a:gdLst/>
            <a:ahLst/>
            <a:cxnLst/>
            <a:rect l="l" t="t" r="r" b="b"/>
            <a:pathLst>
              <a:path w="13970" h="63500">
                <a:moveTo>
                  <a:pt x="0" y="63500"/>
                </a:moveTo>
                <a:lnTo>
                  <a:pt x="13703" y="63500"/>
                </a:lnTo>
                <a:lnTo>
                  <a:pt x="13703"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3" name="object 3383"/>
          <p:cNvSpPr/>
          <p:nvPr/>
        </p:nvSpPr>
        <p:spPr>
          <a:xfrm>
            <a:off x="1664352" y="4955085"/>
            <a:ext cx="67866" cy="8931"/>
          </a:xfrm>
          <a:custGeom>
            <a:avLst/>
            <a:gdLst/>
            <a:ahLst/>
            <a:cxnLst/>
            <a:rect l="l" t="t" r="r" b="b"/>
            <a:pathLst>
              <a:path w="96519"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4" name="object 3384"/>
          <p:cNvSpPr/>
          <p:nvPr/>
        </p:nvSpPr>
        <p:spPr>
          <a:xfrm>
            <a:off x="1693315" y="4919417"/>
            <a:ext cx="38843" cy="35719"/>
          </a:xfrm>
          <a:custGeom>
            <a:avLst/>
            <a:gdLst/>
            <a:ahLst/>
            <a:cxnLst/>
            <a:rect l="l" t="t" r="r" b="b"/>
            <a:pathLst>
              <a:path w="55244" h="50800">
                <a:moveTo>
                  <a:pt x="0" y="50800"/>
                </a:moveTo>
                <a:lnTo>
                  <a:pt x="54864" y="50800"/>
                </a:lnTo>
                <a:lnTo>
                  <a:pt x="5486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5" name="object 3385"/>
          <p:cNvSpPr/>
          <p:nvPr/>
        </p:nvSpPr>
        <p:spPr>
          <a:xfrm>
            <a:off x="1702949" y="49104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6" name="object 3386"/>
          <p:cNvSpPr/>
          <p:nvPr/>
        </p:nvSpPr>
        <p:spPr>
          <a:xfrm>
            <a:off x="1702937" y="4892584"/>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7" name="object 3387"/>
          <p:cNvSpPr/>
          <p:nvPr/>
        </p:nvSpPr>
        <p:spPr>
          <a:xfrm>
            <a:off x="1712584" y="487472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8" name="object 3388"/>
          <p:cNvSpPr/>
          <p:nvPr/>
        </p:nvSpPr>
        <p:spPr>
          <a:xfrm>
            <a:off x="1741492" y="4946161"/>
            <a:ext cx="289322" cy="17859"/>
          </a:xfrm>
          <a:custGeom>
            <a:avLst/>
            <a:gdLst/>
            <a:ahLst/>
            <a:cxnLst/>
            <a:rect l="l" t="t" r="r" b="b"/>
            <a:pathLst>
              <a:path w="411480" h="25400">
                <a:moveTo>
                  <a:pt x="0" y="25400"/>
                </a:moveTo>
                <a:lnTo>
                  <a:pt x="411452" y="25400"/>
                </a:lnTo>
                <a:lnTo>
                  <a:pt x="41145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89" name="object 3389"/>
          <p:cNvSpPr/>
          <p:nvPr/>
        </p:nvSpPr>
        <p:spPr>
          <a:xfrm>
            <a:off x="1741492" y="4928301"/>
            <a:ext cx="279946" cy="17859"/>
          </a:xfrm>
          <a:custGeom>
            <a:avLst/>
            <a:gdLst/>
            <a:ahLst/>
            <a:cxnLst/>
            <a:rect l="l" t="t" r="r" b="b"/>
            <a:pathLst>
              <a:path w="398144" h="25400">
                <a:moveTo>
                  <a:pt x="0" y="25400"/>
                </a:moveTo>
                <a:lnTo>
                  <a:pt x="397730" y="25400"/>
                </a:lnTo>
                <a:lnTo>
                  <a:pt x="3977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0" name="object 3390"/>
          <p:cNvSpPr/>
          <p:nvPr/>
        </p:nvSpPr>
        <p:spPr>
          <a:xfrm>
            <a:off x="1741516" y="491936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1" name="object 3391"/>
          <p:cNvSpPr/>
          <p:nvPr/>
        </p:nvSpPr>
        <p:spPr>
          <a:xfrm>
            <a:off x="1741497" y="4914900"/>
            <a:ext cx="125462" cy="0"/>
          </a:xfrm>
          <a:custGeom>
            <a:avLst/>
            <a:gdLst/>
            <a:ahLst/>
            <a:cxnLst/>
            <a:rect l="l" t="t" r="r" b="b"/>
            <a:pathLst>
              <a:path w="178435">
                <a:moveTo>
                  <a:pt x="0" y="0"/>
                </a:moveTo>
                <a:lnTo>
                  <a:pt x="178294" y="0"/>
                </a:lnTo>
              </a:path>
            </a:pathLst>
          </a:custGeom>
          <a:ln w="12700">
            <a:solidFill>
              <a:srgbClr val="FFFFFF"/>
            </a:solidFill>
          </a:ln>
        </p:spPr>
        <p:txBody>
          <a:bodyPr wrap="square" lIns="0" tIns="0" rIns="0" bIns="0" rtlCol="0"/>
          <a:lstStyle/>
          <a:p>
            <a:pPr defTabSz="641482"/>
            <a:endParaRPr smtClean="0">
              <a:solidFill>
                <a:prstClr val="black"/>
              </a:solidFill>
            </a:endParaRPr>
          </a:p>
        </p:txBody>
      </p:sp>
      <p:sp>
        <p:nvSpPr>
          <p:cNvPr id="3392" name="object 3392"/>
          <p:cNvSpPr/>
          <p:nvPr/>
        </p:nvSpPr>
        <p:spPr>
          <a:xfrm>
            <a:off x="1780069" y="490150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3" name="object 3393"/>
          <p:cNvSpPr/>
          <p:nvPr/>
        </p:nvSpPr>
        <p:spPr>
          <a:xfrm>
            <a:off x="1780069" y="4883649"/>
            <a:ext cx="77242" cy="17859"/>
          </a:xfrm>
          <a:custGeom>
            <a:avLst/>
            <a:gdLst/>
            <a:ahLst/>
            <a:cxnLst/>
            <a:rect l="l" t="t" r="r" b="b"/>
            <a:pathLst>
              <a:path w="109855" h="25400">
                <a:moveTo>
                  <a:pt x="0" y="25400"/>
                </a:moveTo>
                <a:lnTo>
                  <a:pt x="109726" y="25400"/>
                </a:lnTo>
                <a:lnTo>
                  <a:pt x="10972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4" name="object 3394"/>
          <p:cNvSpPr/>
          <p:nvPr/>
        </p:nvSpPr>
        <p:spPr>
          <a:xfrm>
            <a:off x="2079053" y="4955085"/>
            <a:ext cx="318343" cy="8931"/>
          </a:xfrm>
          <a:custGeom>
            <a:avLst/>
            <a:gdLst/>
            <a:ahLst/>
            <a:cxnLst/>
            <a:rect l="l" t="t" r="r" b="b"/>
            <a:pathLst>
              <a:path w="452754" h="12700">
                <a:moveTo>
                  <a:pt x="0" y="12700"/>
                </a:moveTo>
                <a:lnTo>
                  <a:pt x="452594" y="12700"/>
                </a:lnTo>
                <a:lnTo>
                  <a:pt x="4525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5" name="object 3395"/>
          <p:cNvSpPr/>
          <p:nvPr/>
        </p:nvSpPr>
        <p:spPr>
          <a:xfrm>
            <a:off x="2079052" y="494615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6" name="object 3396"/>
          <p:cNvSpPr/>
          <p:nvPr/>
        </p:nvSpPr>
        <p:spPr>
          <a:xfrm>
            <a:off x="2079005" y="4937225"/>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7" name="object 3397"/>
          <p:cNvSpPr/>
          <p:nvPr/>
        </p:nvSpPr>
        <p:spPr>
          <a:xfrm>
            <a:off x="2079053" y="4919369"/>
            <a:ext cx="270123" cy="17859"/>
          </a:xfrm>
          <a:custGeom>
            <a:avLst/>
            <a:gdLst/>
            <a:ahLst/>
            <a:cxnLst/>
            <a:rect l="l" t="t" r="r" b="b"/>
            <a:pathLst>
              <a:path w="384175" h="25400">
                <a:moveTo>
                  <a:pt x="0" y="25400"/>
                </a:moveTo>
                <a:lnTo>
                  <a:pt x="384028" y="25400"/>
                </a:lnTo>
                <a:lnTo>
                  <a:pt x="3840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8" name="object 3398"/>
          <p:cNvSpPr/>
          <p:nvPr/>
        </p:nvSpPr>
        <p:spPr>
          <a:xfrm>
            <a:off x="2079073" y="4901508"/>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399" name="object 3399"/>
          <p:cNvSpPr/>
          <p:nvPr/>
        </p:nvSpPr>
        <p:spPr>
          <a:xfrm>
            <a:off x="2079037" y="488364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0" name="object 3400"/>
          <p:cNvSpPr/>
          <p:nvPr/>
        </p:nvSpPr>
        <p:spPr>
          <a:xfrm>
            <a:off x="1471519" y="4946153"/>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1" name="object 3401"/>
          <p:cNvSpPr/>
          <p:nvPr/>
        </p:nvSpPr>
        <p:spPr>
          <a:xfrm>
            <a:off x="1471528" y="4928301"/>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2" name="object 3402"/>
          <p:cNvSpPr/>
          <p:nvPr/>
        </p:nvSpPr>
        <p:spPr>
          <a:xfrm>
            <a:off x="1674043" y="493720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3" name="object 3403"/>
          <p:cNvSpPr/>
          <p:nvPr/>
        </p:nvSpPr>
        <p:spPr>
          <a:xfrm>
            <a:off x="2387626" y="49461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4" name="object 3404"/>
          <p:cNvSpPr/>
          <p:nvPr/>
        </p:nvSpPr>
        <p:spPr>
          <a:xfrm>
            <a:off x="3207272" y="4865789"/>
            <a:ext cx="164306" cy="17859"/>
          </a:xfrm>
          <a:custGeom>
            <a:avLst/>
            <a:gdLst/>
            <a:ahLst/>
            <a:cxnLst/>
            <a:rect l="l" t="t" r="r" b="b"/>
            <a:pathLst>
              <a:path w="233679" h="25400">
                <a:moveTo>
                  <a:pt x="0" y="25400"/>
                </a:moveTo>
                <a:lnTo>
                  <a:pt x="233138" y="25400"/>
                </a:lnTo>
                <a:lnTo>
                  <a:pt x="23313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5" name="object 3405"/>
          <p:cNvSpPr/>
          <p:nvPr/>
        </p:nvSpPr>
        <p:spPr>
          <a:xfrm>
            <a:off x="3207272" y="485685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6" name="object 3406"/>
          <p:cNvSpPr/>
          <p:nvPr/>
        </p:nvSpPr>
        <p:spPr>
          <a:xfrm>
            <a:off x="3207276" y="4839005"/>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7" name="object 3407"/>
          <p:cNvSpPr/>
          <p:nvPr/>
        </p:nvSpPr>
        <p:spPr>
          <a:xfrm>
            <a:off x="3207300" y="4812212"/>
            <a:ext cx="96441" cy="26789"/>
          </a:xfrm>
          <a:custGeom>
            <a:avLst/>
            <a:gdLst/>
            <a:ahLst/>
            <a:cxnLst/>
            <a:rect l="l" t="t" r="r" b="b"/>
            <a:pathLst>
              <a:path w="137160" h="38100">
                <a:moveTo>
                  <a:pt x="0" y="38100"/>
                </a:moveTo>
                <a:lnTo>
                  <a:pt x="137132" y="38100"/>
                </a:lnTo>
                <a:lnTo>
                  <a:pt x="13713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8" name="object 3408"/>
          <p:cNvSpPr/>
          <p:nvPr/>
        </p:nvSpPr>
        <p:spPr>
          <a:xfrm>
            <a:off x="3207273" y="4678265"/>
            <a:ext cx="77242" cy="8931"/>
          </a:xfrm>
          <a:custGeom>
            <a:avLst/>
            <a:gdLst/>
            <a:ahLst/>
            <a:cxnLst/>
            <a:rect l="l" t="t" r="r" b="b"/>
            <a:pathLst>
              <a:path w="109854" h="12700">
                <a:moveTo>
                  <a:pt x="0" y="12700"/>
                </a:moveTo>
                <a:lnTo>
                  <a:pt x="109708" y="12700"/>
                </a:lnTo>
                <a:lnTo>
                  <a:pt x="10970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09" name="object 3409"/>
          <p:cNvSpPr/>
          <p:nvPr/>
        </p:nvSpPr>
        <p:spPr>
          <a:xfrm>
            <a:off x="3216911" y="4660405"/>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0" name="object 3410"/>
          <p:cNvSpPr/>
          <p:nvPr/>
        </p:nvSpPr>
        <p:spPr>
          <a:xfrm>
            <a:off x="3226581" y="4544321"/>
            <a:ext cx="38843" cy="17859"/>
          </a:xfrm>
          <a:custGeom>
            <a:avLst/>
            <a:gdLst/>
            <a:ahLst/>
            <a:cxnLst/>
            <a:rect l="l" t="t" r="r" b="b"/>
            <a:pathLst>
              <a:path w="55245" h="25400">
                <a:moveTo>
                  <a:pt x="0" y="25400"/>
                </a:moveTo>
                <a:lnTo>
                  <a:pt x="54862" y="25400"/>
                </a:lnTo>
                <a:lnTo>
                  <a:pt x="5486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1" name="object 3411"/>
          <p:cNvSpPr/>
          <p:nvPr/>
        </p:nvSpPr>
        <p:spPr>
          <a:xfrm>
            <a:off x="1490781" y="4919368"/>
            <a:ext cx="77242" cy="26789"/>
          </a:xfrm>
          <a:custGeom>
            <a:avLst/>
            <a:gdLst/>
            <a:ahLst/>
            <a:cxnLst/>
            <a:rect l="l" t="t" r="r" b="b"/>
            <a:pathLst>
              <a:path w="109855" h="38100">
                <a:moveTo>
                  <a:pt x="0" y="38100"/>
                </a:moveTo>
                <a:lnTo>
                  <a:pt x="109717" y="38100"/>
                </a:lnTo>
                <a:lnTo>
                  <a:pt x="10971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2" name="object 3412"/>
          <p:cNvSpPr/>
          <p:nvPr/>
        </p:nvSpPr>
        <p:spPr>
          <a:xfrm>
            <a:off x="1490776" y="4874717"/>
            <a:ext cx="19645" cy="44648"/>
          </a:xfrm>
          <a:custGeom>
            <a:avLst/>
            <a:gdLst/>
            <a:ahLst/>
            <a:cxnLst/>
            <a:rect l="l" t="t" r="r" b="b"/>
            <a:pathLst>
              <a:path w="27939" h="63500">
                <a:moveTo>
                  <a:pt x="0" y="63500"/>
                </a:moveTo>
                <a:lnTo>
                  <a:pt x="27429" y="63500"/>
                </a:lnTo>
                <a:lnTo>
                  <a:pt x="27429"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3" name="object 3413"/>
          <p:cNvSpPr/>
          <p:nvPr/>
        </p:nvSpPr>
        <p:spPr>
          <a:xfrm>
            <a:off x="1500446" y="4865788"/>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4" name="object 3414"/>
          <p:cNvSpPr/>
          <p:nvPr/>
        </p:nvSpPr>
        <p:spPr>
          <a:xfrm>
            <a:off x="2358698" y="4901539"/>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5" name="object 3415"/>
          <p:cNvSpPr/>
          <p:nvPr/>
        </p:nvSpPr>
        <p:spPr>
          <a:xfrm>
            <a:off x="1895784" y="4919365"/>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6" name="object 3416"/>
          <p:cNvSpPr/>
          <p:nvPr/>
        </p:nvSpPr>
        <p:spPr>
          <a:xfrm>
            <a:off x="1905431" y="4901508"/>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7" name="object 3417"/>
          <p:cNvSpPr/>
          <p:nvPr/>
        </p:nvSpPr>
        <p:spPr>
          <a:xfrm>
            <a:off x="1905463" y="489257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8" name="object 3418"/>
          <p:cNvSpPr/>
          <p:nvPr/>
        </p:nvSpPr>
        <p:spPr>
          <a:xfrm>
            <a:off x="1519704" y="4883699"/>
            <a:ext cx="48220" cy="35719"/>
          </a:xfrm>
          <a:custGeom>
            <a:avLst/>
            <a:gdLst/>
            <a:ahLst/>
            <a:cxnLst/>
            <a:rect l="l" t="t" r="r" b="b"/>
            <a:pathLst>
              <a:path w="68580" h="50800">
                <a:moveTo>
                  <a:pt x="0" y="50800"/>
                </a:moveTo>
                <a:lnTo>
                  <a:pt x="68574" y="50800"/>
                </a:lnTo>
                <a:lnTo>
                  <a:pt x="6857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19" name="object 3419"/>
          <p:cNvSpPr/>
          <p:nvPr/>
        </p:nvSpPr>
        <p:spPr>
          <a:xfrm>
            <a:off x="1539011" y="4776491"/>
            <a:ext cx="29021" cy="107156"/>
          </a:xfrm>
          <a:custGeom>
            <a:avLst/>
            <a:gdLst/>
            <a:ahLst/>
            <a:cxnLst/>
            <a:rect l="l" t="t" r="r" b="b"/>
            <a:pathLst>
              <a:path w="41275" h="152400">
                <a:moveTo>
                  <a:pt x="0" y="152400"/>
                </a:moveTo>
                <a:lnTo>
                  <a:pt x="41145" y="152400"/>
                </a:lnTo>
                <a:lnTo>
                  <a:pt x="41145"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0" name="object 3420"/>
          <p:cNvSpPr/>
          <p:nvPr/>
        </p:nvSpPr>
        <p:spPr>
          <a:xfrm>
            <a:off x="1538999" y="4722913"/>
            <a:ext cx="19645" cy="53579"/>
          </a:xfrm>
          <a:custGeom>
            <a:avLst/>
            <a:gdLst/>
            <a:ahLst/>
            <a:cxnLst/>
            <a:rect l="l" t="t" r="r" b="b"/>
            <a:pathLst>
              <a:path w="27939" h="76200">
                <a:moveTo>
                  <a:pt x="0" y="76200"/>
                </a:moveTo>
                <a:lnTo>
                  <a:pt x="27430" y="76200"/>
                </a:lnTo>
                <a:lnTo>
                  <a:pt x="27430"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1" name="object 3421"/>
          <p:cNvSpPr/>
          <p:nvPr/>
        </p:nvSpPr>
        <p:spPr>
          <a:xfrm>
            <a:off x="1539033" y="4713981"/>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2" name="object 3422"/>
          <p:cNvSpPr/>
          <p:nvPr/>
        </p:nvSpPr>
        <p:spPr>
          <a:xfrm>
            <a:off x="2136923" y="4901508"/>
            <a:ext cx="212527" cy="17859"/>
          </a:xfrm>
          <a:custGeom>
            <a:avLst/>
            <a:gdLst/>
            <a:ahLst/>
            <a:cxnLst/>
            <a:rect l="l" t="t" r="r" b="b"/>
            <a:pathLst>
              <a:path w="302260" h="25400">
                <a:moveTo>
                  <a:pt x="0" y="25400"/>
                </a:moveTo>
                <a:lnTo>
                  <a:pt x="301724" y="25400"/>
                </a:lnTo>
                <a:lnTo>
                  <a:pt x="30172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3" name="object 3423"/>
          <p:cNvSpPr/>
          <p:nvPr/>
        </p:nvSpPr>
        <p:spPr>
          <a:xfrm>
            <a:off x="2146512" y="4865839"/>
            <a:ext cx="202704" cy="35719"/>
          </a:xfrm>
          <a:custGeom>
            <a:avLst/>
            <a:gdLst/>
            <a:ahLst/>
            <a:cxnLst/>
            <a:rect l="l" t="t" r="r" b="b"/>
            <a:pathLst>
              <a:path w="288289" h="50800">
                <a:moveTo>
                  <a:pt x="0" y="50800"/>
                </a:moveTo>
                <a:lnTo>
                  <a:pt x="288022" y="50800"/>
                </a:lnTo>
                <a:lnTo>
                  <a:pt x="288022"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4" name="object 3424"/>
          <p:cNvSpPr/>
          <p:nvPr/>
        </p:nvSpPr>
        <p:spPr>
          <a:xfrm>
            <a:off x="2146578" y="4856857"/>
            <a:ext cx="192881" cy="8931"/>
          </a:xfrm>
          <a:custGeom>
            <a:avLst/>
            <a:gdLst/>
            <a:ahLst/>
            <a:cxnLst/>
            <a:rect l="l" t="t" r="r" b="b"/>
            <a:pathLst>
              <a:path w="274320" h="12700">
                <a:moveTo>
                  <a:pt x="0" y="12700"/>
                </a:moveTo>
                <a:lnTo>
                  <a:pt x="274300" y="12700"/>
                </a:lnTo>
                <a:lnTo>
                  <a:pt x="2743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5" name="object 3425"/>
          <p:cNvSpPr/>
          <p:nvPr/>
        </p:nvSpPr>
        <p:spPr>
          <a:xfrm>
            <a:off x="2156225" y="4830072"/>
            <a:ext cx="183505" cy="26789"/>
          </a:xfrm>
          <a:custGeom>
            <a:avLst/>
            <a:gdLst/>
            <a:ahLst/>
            <a:cxnLst/>
            <a:rect l="l" t="t" r="r" b="b"/>
            <a:pathLst>
              <a:path w="260985" h="38100">
                <a:moveTo>
                  <a:pt x="0" y="38100"/>
                </a:moveTo>
                <a:lnTo>
                  <a:pt x="260581" y="38100"/>
                </a:lnTo>
                <a:lnTo>
                  <a:pt x="26058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6" name="object 3426"/>
          <p:cNvSpPr/>
          <p:nvPr/>
        </p:nvSpPr>
        <p:spPr>
          <a:xfrm>
            <a:off x="2156157" y="4803280"/>
            <a:ext cx="154484" cy="26789"/>
          </a:xfrm>
          <a:custGeom>
            <a:avLst/>
            <a:gdLst/>
            <a:ahLst/>
            <a:cxnLst/>
            <a:rect l="l" t="t" r="r" b="b"/>
            <a:pathLst>
              <a:path w="219710" h="38100">
                <a:moveTo>
                  <a:pt x="0" y="38100"/>
                </a:moveTo>
                <a:lnTo>
                  <a:pt x="219438" y="38100"/>
                </a:lnTo>
                <a:lnTo>
                  <a:pt x="21943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7" name="object 3427"/>
          <p:cNvSpPr/>
          <p:nvPr/>
        </p:nvSpPr>
        <p:spPr>
          <a:xfrm>
            <a:off x="2156225" y="4794349"/>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8" name="object 3428"/>
          <p:cNvSpPr/>
          <p:nvPr/>
        </p:nvSpPr>
        <p:spPr>
          <a:xfrm>
            <a:off x="2156158" y="4589018"/>
            <a:ext cx="77242" cy="35719"/>
          </a:xfrm>
          <a:custGeom>
            <a:avLst/>
            <a:gdLst/>
            <a:ahLst/>
            <a:cxnLst/>
            <a:rect l="l" t="t" r="r" b="b"/>
            <a:pathLst>
              <a:path w="109855" h="50800">
                <a:moveTo>
                  <a:pt x="0" y="50800"/>
                </a:moveTo>
                <a:lnTo>
                  <a:pt x="109710" y="50800"/>
                </a:lnTo>
                <a:lnTo>
                  <a:pt x="1097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29" name="object 3429"/>
          <p:cNvSpPr/>
          <p:nvPr/>
        </p:nvSpPr>
        <p:spPr>
          <a:xfrm>
            <a:off x="2165808" y="4553299"/>
            <a:ext cx="67866" cy="35719"/>
          </a:xfrm>
          <a:custGeom>
            <a:avLst/>
            <a:gdLst/>
            <a:ahLst/>
            <a:cxnLst/>
            <a:rect l="l" t="t" r="r" b="b"/>
            <a:pathLst>
              <a:path w="96519" h="50800">
                <a:moveTo>
                  <a:pt x="0" y="50800"/>
                </a:moveTo>
                <a:lnTo>
                  <a:pt x="95989" y="50800"/>
                </a:lnTo>
                <a:lnTo>
                  <a:pt x="95989"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0" name="object 3430"/>
          <p:cNvSpPr/>
          <p:nvPr/>
        </p:nvSpPr>
        <p:spPr>
          <a:xfrm>
            <a:off x="2165804" y="4544317"/>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1" name="object 3431"/>
          <p:cNvSpPr/>
          <p:nvPr/>
        </p:nvSpPr>
        <p:spPr>
          <a:xfrm>
            <a:off x="2165872" y="4526465"/>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2" name="object 3432"/>
          <p:cNvSpPr/>
          <p:nvPr/>
        </p:nvSpPr>
        <p:spPr>
          <a:xfrm>
            <a:off x="1755963" y="4856841"/>
            <a:ext cx="0" cy="62955"/>
          </a:xfrm>
          <a:custGeom>
            <a:avLst/>
            <a:gdLst/>
            <a:ahLst/>
            <a:cxnLst/>
            <a:rect l="l" t="t" r="r" b="b"/>
            <a:pathLst>
              <a:path h="89534">
                <a:moveTo>
                  <a:pt x="0" y="0"/>
                </a:moveTo>
                <a:lnTo>
                  <a:pt x="0" y="88924"/>
                </a:lnTo>
              </a:path>
            </a:pathLst>
          </a:custGeom>
          <a:ln w="13721">
            <a:solidFill>
              <a:srgbClr val="FFFFFF"/>
            </a:solidFill>
          </a:ln>
        </p:spPr>
        <p:txBody>
          <a:bodyPr wrap="square" lIns="0" tIns="0" rIns="0" bIns="0" rtlCol="0"/>
          <a:lstStyle/>
          <a:p>
            <a:pPr defTabSz="641482"/>
            <a:endParaRPr smtClean="0">
              <a:solidFill>
                <a:prstClr val="black"/>
              </a:solidFill>
            </a:endParaRPr>
          </a:p>
        </p:txBody>
      </p:sp>
      <p:sp>
        <p:nvSpPr>
          <p:cNvPr id="3433" name="object 3433"/>
          <p:cNvSpPr/>
          <p:nvPr/>
        </p:nvSpPr>
        <p:spPr>
          <a:xfrm>
            <a:off x="3853367" y="4901505"/>
            <a:ext cx="694730" cy="8931"/>
          </a:xfrm>
          <a:custGeom>
            <a:avLst/>
            <a:gdLst/>
            <a:ahLst/>
            <a:cxnLst/>
            <a:rect l="l" t="t" r="r" b="b"/>
            <a:pathLst>
              <a:path w="988060" h="12700">
                <a:moveTo>
                  <a:pt x="0" y="12700"/>
                </a:moveTo>
                <a:lnTo>
                  <a:pt x="987459" y="12700"/>
                </a:lnTo>
                <a:lnTo>
                  <a:pt x="98745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4" name="object 3434"/>
          <p:cNvSpPr/>
          <p:nvPr/>
        </p:nvSpPr>
        <p:spPr>
          <a:xfrm>
            <a:off x="3863054" y="4874716"/>
            <a:ext cx="684907" cy="26789"/>
          </a:xfrm>
          <a:custGeom>
            <a:avLst/>
            <a:gdLst/>
            <a:ahLst/>
            <a:cxnLst/>
            <a:rect l="l" t="t" r="r" b="b"/>
            <a:pathLst>
              <a:path w="974089" h="38100">
                <a:moveTo>
                  <a:pt x="0" y="38100"/>
                </a:moveTo>
                <a:lnTo>
                  <a:pt x="973755" y="38100"/>
                </a:lnTo>
                <a:lnTo>
                  <a:pt x="97375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5" name="object 3435"/>
          <p:cNvSpPr/>
          <p:nvPr/>
        </p:nvSpPr>
        <p:spPr>
          <a:xfrm>
            <a:off x="3863006"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6" name="object 3436"/>
          <p:cNvSpPr/>
          <p:nvPr/>
        </p:nvSpPr>
        <p:spPr>
          <a:xfrm>
            <a:off x="387265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7" name="object 3437"/>
          <p:cNvSpPr/>
          <p:nvPr/>
        </p:nvSpPr>
        <p:spPr>
          <a:xfrm>
            <a:off x="1375057" y="4892577"/>
            <a:ext cx="87064" cy="8931"/>
          </a:xfrm>
          <a:custGeom>
            <a:avLst/>
            <a:gdLst/>
            <a:ahLst/>
            <a:cxnLst/>
            <a:rect l="l" t="t" r="r" b="b"/>
            <a:pathLst>
              <a:path w="123825" h="12700">
                <a:moveTo>
                  <a:pt x="0" y="12700"/>
                </a:moveTo>
                <a:lnTo>
                  <a:pt x="123432" y="12700"/>
                </a:lnTo>
                <a:lnTo>
                  <a:pt x="12343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8" name="object 3438"/>
          <p:cNvSpPr/>
          <p:nvPr/>
        </p:nvSpPr>
        <p:spPr>
          <a:xfrm>
            <a:off x="1384699" y="4856910"/>
            <a:ext cx="77242" cy="35719"/>
          </a:xfrm>
          <a:custGeom>
            <a:avLst/>
            <a:gdLst/>
            <a:ahLst/>
            <a:cxnLst/>
            <a:rect l="l" t="t" r="r" b="b"/>
            <a:pathLst>
              <a:path w="109855" h="50800">
                <a:moveTo>
                  <a:pt x="0" y="50800"/>
                </a:moveTo>
                <a:lnTo>
                  <a:pt x="109719" y="50800"/>
                </a:lnTo>
                <a:lnTo>
                  <a:pt x="109719"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39" name="object 3439"/>
          <p:cNvSpPr/>
          <p:nvPr/>
        </p:nvSpPr>
        <p:spPr>
          <a:xfrm>
            <a:off x="1384698" y="4830072"/>
            <a:ext cx="67866" cy="26789"/>
          </a:xfrm>
          <a:custGeom>
            <a:avLst/>
            <a:gdLst/>
            <a:ahLst/>
            <a:cxnLst/>
            <a:rect l="l" t="t" r="r" b="b"/>
            <a:pathLst>
              <a:path w="96519" h="38100">
                <a:moveTo>
                  <a:pt x="0" y="38100"/>
                </a:moveTo>
                <a:lnTo>
                  <a:pt x="96004" y="38100"/>
                </a:lnTo>
                <a:lnTo>
                  <a:pt x="9600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0" name="object 3440"/>
          <p:cNvSpPr/>
          <p:nvPr/>
        </p:nvSpPr>
        <p:spPr>
          <a:xfrm>
            <a:off x="1394390" y="4803280"/>
            <a:ext cx="58043" cy="26789"/>
          </a:xfrm>
          <a:custGeom>
            <a:avLst/>
            <a:gdLst/>
            <a:ahLst/>
            <a:cxnLst/>
            <a:rect l="l" t="t" r="r" b="b"/>
            <a:pathLst>
              <a:path w="82550" h="38100">
                <a:moveTo>
                  <a:pt x="0" y="38100"/>
                </a:moveTo>
                <a:lnTo>
                  <a:pt x="82289" y="38100"/>
                </a:lnTo>
                <a:lnTo>
                  <a:pt x="8228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1" name="object 3441"/>
          <p:cNvSpPr/>
          <p:nvPr/>
        </p:nvSpPr>
        <p:spPr>
          <a:xfrm>
            <a:off x="1403986" y="4794349"/>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2" name="object 3442"/>
          <p:cNvSpPr/>
          <p:nvPr/>
        </p:nvSpPr>
        <p:spPr>
          <a:xfrm>
            <a:off x="1403989" y="478542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3" name="object 3443"/>
          <p:cNvSpPr/>
          <p:nvPr/>
        </p:nvSpPr>
        <p:spPr>
          <a:xfrm>
            <a:off x="1404023" y="477648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4" name="object 3444"/>
          <p:cNvSpPr/>
          <p:nvPr/>
        </p:nvSpPr>
        <p:spPr>
          <a:xfrm>
            <a:off x="1616139" y="4874716"/>
            <a:ext cx="29021" cy="26789"/>
          </a:xfrm>
          <a:custGeom>
            <a:avLst/>
            <a:gdLst/>
            <a:ahLst/>
            <a:cxnLst/>
            <a:rect l="l" t="t" r="r" b="b"/>
            <a:pathLst>
              <a:path w="41275" h="38100">
                <a:moveTo>
                  <a:pt x="0" y="38100"/>
                </a:moveTo>
                <a:lnTo>
                  <a:pt x="41150" y="38100"/>
                </a:lnTo>
                <a:lnTo>
                  <a:pt x="4115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5" name="object 3445"/>
          <p:cNvSpPr/>
          <p:nvPr/>
        </p:nvSpPr>
        <p:spPr>
          <a:xfrm>
            <a:off x="1616161" y="4749703"/>
            <a:ext cx="9823" cy="125016"/>
          </a:xfrm>
          <a:custGeom>
            <a:avLst/>
            <a:gdLst/>
            <a:ahLst/>
            <a:cxnLst/>
            <a:rect l="l" t="t" r="r" b="b"/>
            <a:pathLst>
              <a:path w="13969" h="177800">
                <a:moveTo>
                  <a:pt x="0" y="177800"/>
                </a:moveTo>
                <a:lnTo>
                  <a:pt x="13714" y="177800"/>
                </a:lnTo>
                <a:lnTo>
                  <a:pt x="13714" y="0"/>
                </a:lnTo>
                <a:lnTo>
                  <a:pt x="0" y="0"/>
                </a:lnTo>
                <a:lnTo>
                  <a:pt x="0" y="177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6" name="object 3446"/>
          <p:cNvSpPr/>
          <p:nvPr/>
        </p:nvSpPr>
        <p:spPr>
          <a:xfrm>
            <a:off x="1924727" y="4883649"/>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47" name="object 3447"/>
          <p:cNvSpPr/>
          <p:nvPr/>
        </p:nvSpPr>
        <p:spPr>
          <a:xfrm>
            <a:off x="1929543" y="4856857"/>
            <a:ext cx="0" cy="44648"/>
          </a:xfrm>
          <a:custGeom>
            <a:avLst/>
            <a:gdLst/>
            <a:ahLst/>
            <a:cxnLst/>
            <a:rect l="l" t="t" r="r" b="b"/>
            <a:pathLst>
              <a:path h="63500">
                <a:moveTo>
                  <a:pt x="0" y="0"/>
                </a:moveTo>
                <a:lnTo>
                  <a:pt x="0" y="63475"/>
                </a:lnTo>
              </a:path>
            </a:pathLst>
          </a:custGeom>
          <a:ln w="13702">
            <a:solidFill>
              <a:srgbClr val="FFFFFF"/>
            </a:solidFill>
          </a:ln>
        </p:spPr>
        <p:txBody>
          <a:bodyPr wrap="square" lIns="0" tIns="0" rIns="0" bIns="0" rtlCol="0"/>
          <a:lstStyle/>
          <a:p>
            <a:pPr defTabSz="641482"/>
            <a:endParaRPr smtClean="0">
              <a:solidFill>
                <a:prstClr val="black"/>
              </a:solidFill>
            </a:endParaRPr>
          </a:p>
        </p:txBody>
      </p:sp>
      <p:sp>
        <p:nvSpPr>
          <p:cNvPr id="3448" name="object 3448"/>
          <p:cNvSpPr/>
          <p:nvPr/>
        </p:nvSpPr>
        <p:spPr>
          <a:xfrm>
            <a:off x="2098346" y="4888111"/>
            <a:ext cx="19645" cy="0"/>
          </a:xfrm>
          <a:custGeom>
            <a:avLst/>
            <a:gdLst/>
            <a:ahLst/>
            <a:cxnLst/>
            <a:rect l="l" t="t" r="r" b="b"/>
            <a:pathLst>
              <a:path w="27939">
                <a:moveTo>
                  <a:pt x="0" y="0"/>
                </a:moveTo>
                <a:lnTo>
                  <a:pt x="27423" y="0"/>
                </a:lnTo>
              </a:path>
            </a:pathLst>
          </a:custGeom>
          <a:ln w="38100">
            <a:solidFill>
              <a:srgbClr val="FFFFFF"/>
            </a:solidFill>
          </a:ln>
        </p:spPr>
        <p:txBody>
          <a:bodyPr wrap="square" lIns="0" tIns="0" rIns="0" bIns="0" rtlCol="0"/>
          <a:lstStyle/>
          <a:p>
            <a:pPr defTabSz="641482"/>
            <a:endParaRPr smtClean="0">
              <a:solidFill>
                <a:prstClr val="black"/>
              </a:solidFill>
            </a:endParaRPr>
          </a:p>
        </p:txBody>
      </p:sp>
      <p:sp>
        <p:nvSpPr>
          <p:cNvPr id="3449" name="object 3449"/>
          <p:cNvSpPr/>
          <p:nvPr/>
        </p:nvSpPr>
        <p:spPr>
          <a:xfrm>
            <a:off x="2103123" y="4847929"/>
            <a:ext cx="0" cy="53579"/>
          </a:xfrm>
          <a:custGeom>
            <a:avLst/>
            <a:gdLst/>
            <a:ahLst/>
            <a:cxnLst/>
            <a:rect l="l" t="t" r="r" b="b"/>
            <a:pathLst>
              <a:path h="76200">
                <a:moveTo>
                  <a:pt x="0" y="0"/>
                </a:moveTo>
                <a:lnTo>
                  <a:pt x="0" y="76175"/>
                </a:lnTo>
              </a:path>
            </a:pathLst>
          </a:custGeom>
          <a:ln w="13719">
            <a:solidFill>
              <a:srgbClr val="FFFFFF"/>
            </a:solidFill>
          </a:ln>
        </p:spPr>
        <p:txBody>
          <a:bodyPr wrap="square" lIns="0" tIns="0" rIns="0" bIns="0" rtlCol="0"/>
          <a:lstStyle/>
          <a:p>
            <a:pPr defTabSz="641482"/>
            <a:endParaRPr smtClean="0">
              <a:solidFill>
                <a:prstClr val="black"/>
              </a:solidFill>
            </a:endParaRPr>
          </a:p>
        </p:txBody>
      </p:sp>
      <p:sp>
        <p:nvSpPr>
          <p:cNvPr id="3450" name="object 3450"/>
          <p:cNvSpPr/>
          <p:nvPr/>
        </p:nvSpPr>
        <p:spPr>
          <a:xfrm>
            <a:off x="2474410" y="4883645"/>
            <a:ext cx="704105" cy="8931"/>
          </a:xfrm>
          <a:custGeom>
            <a:avLst/>
            <a:gdLst/>
            <a:ahLst/>
            <a:cxnLst/>
            <a:rect l="l" t="t" r="r" b="b"/>
            <a:pathLst>
              <a:path w="1001395" h="12700">
                <a:moveTo>
                  <a:pt x="0" y="12700"/>
                </a:moveTo>
                <a:lnTo>
                  <a:pt x="1001179" y="12700"/>
                </a:lnTo>
                <a:lnTo>
                  <a:pt x="10011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1" name="object 3451"/>
          <p:cNvSpPr/>
          <p:nvPr/>
        </p:nvSpPr>
        <p:spPr>
          <a:xfrm>
            <a:off x="2474388" y="4847979"/>
            <a:ext cx="694730" cy="35719"/>
          </a:xfrm>
          <a:custGeom>
            <a:avLst/>
            <a:gdLst/>
            <a:ahLst/>
            <a:cxnLst/>
            <a:rect l="l" t="t" r="r" b="b"/>
            <a:pathLst>
              <a:path w="988060" h="50800">
                <a:moveTo>
                  <a:pt x="0" y="50800"/>
                </a:moveTo>
                <a:lnTo>
                  <a:pt x="987459" y="50800"/>
                </a:lnTo>
                <a:lnTo>
                  <a:pt x="987459"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2" name="object 3452"/>
          <p:cNvSpPr/>
          <p:nvPr/>
        </p:nvSpPr>
        <p:spPr>
          <a:xfrm>
            <a:off x="2484055" y="4838997"/>
            <a:ext cx="684907" cy="8931"/>
          </a:xfrm>
          <a:custGeom>
            <a:avLst/>
            <a:gdLst/>
            <a:ahLst/>
            <a:cxnLst/>
            <a:rect l="l" t="t" r="r" b="b"/>
            <a:pathLst>
              <a:path w="974089" h="12700">
                <a:moveTo>
                  <a:pt x="0" y="12700"/>
                </a:moveTo>
                <a:lnTo>
                  <a:pt x="973757" y="12700"/>
                </a:lnTo>
                <a:lnTo>
                  <a:pt x="9737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3" name="object 3453"/>
          <p:cNvSpPr/>
          <p:nvPr/>
        </p:nvSpPr>
        <p:spPr>
          <a:xfrm>
            <a:off x="2503344" y="4606829"/>
            <a:ext cx="38843" cy="17859"/>
          </a:xfrm>
          <a:custGeom>
            <a:avLst/>
            <a:gdLst/>
            <a:ahLst/>
            <a:cxnLst/>
            <a:rect l="l" t="t" r="r" b="b"/>
            <a:pathLst>
              <a:path w="55245" h="25400">
                <a:moveTo>
                  <a:pt x="0" y="25400"/>
                </a:moveTo>
                <a:lnTo>
                  <a:pt x="54846" y="25400"/>
                </a:lnTo>
                <a:lnTo>
                  <a:pt x="5484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4" name="object 3454"/>
          <p:cNvSpPr/>
          <p:nvPr/>
        </p:nvSpPr>
        <p:spPr>
          <a:xfrm>
            <a:off x="2503320" y="458896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5" name="object 3455"/>
          <p:cNvSpPr/>
          <p:nvPr/>
        </p:nvSpPr>
        <p:spPr>
          <a:xfrm>
            <a:off x="1799363" y="4847979"/>
            <a:ext cx="48220" cy="35719"/>
          </a:xfrm>
          <a:custGeom>
            <a:avLst/>
            <a:gdLst/>
            <a:ahLst/>
            <a:cxnLst/>
            <a:rect l="l" t="t" r="r" b="b"/>
            <a:pathLst>
              <a:path w="68580" h="50800">
                <a:moveTo>
                  <a:pt x="0" y="50800"/>
                </a:moveTo>
                <a:lnTo>
                  <a:pt x="68566" y="50800"/>
                </a:lnTo>
                <a:lnTo>
                  <a:pt x="68566"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6" name="object 3456"/>
          <p:cNvSpPr/>
          <p:nvPr/>
        </p:nvSpPr>
        <p:spPr>
          <a:xfrm>
            <a:off x="1809030" y="4722912"/>
            <a:ext cx="38843" cy="125016"/>
          </a:xfrm>
          <a:custGeom>
            <a:avLst/>
            <a:gdLst/>
            <a:ahLst/>
            <a:cxnLst/>
            <a:rect l="l" t="t" r="r" b="b"/>
            <a:pathLst>
              <a:path w="55244" h="177800">
                <a:moveTo>
                  <a:pt x="0" y="177800"/>
                </a:moveTo>
                <a:lnTo>
                  <a:pt x="54863" y="177800"/>
                </a:lnTo>
                <a:lnTo>
                  <a:pt x="54863" y="0"/>
                </a:lnTo>
                <a:lnTo>
                  <a:pt x="0" y="0"/>
                </a:lnTo>
                <a:lnTo>
                  <a:pt x="0" y="177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7" name="object 3457"/>
          <p:cNvSpPr/>
          <p:nvPr/>
        </p:nvSpPr>
        <p:spPr>
          <a:xfrm>
            <a:off x="1809018" y="47139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8" name="object 3458"/>
          <p:cNvSpPr/>
          <p:nvPr/>
        </p:nvSpPr>
        <p:spPr>
          <a:xfrm>
            <a:off x="1818665" y="470505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59" name="object 3459"/>
          <p:cNvSpPr/>
          <p:nvPr/>
        </p:nvSpPr>
        <p:spPr>
          <a:xfrm>
            <a:off x="1944050" y="4856839"/>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0" name="object 3460"/>
          <p:cNvSpPr/>
          <p:nvPr/>
        </p:nvSpPr>
        <p:spPr>
          <a:xfrm>
            <a:off x="1963298" y="4856859"/>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1" name="object 3461"/>
          <p:cNvSpPr/>
          <p:nvPr/>
        </p:nvSpPr>
        <p:spPr>
          <a:xfrm>
            <a:off x="1963345" y="4722946"/>
            <a:ext cx="9823" cy="133945"/>
          </a:xfrm>
          <a:custGeom>
            <a:avLst/>
            <a:gdLst/>
            <a:ahLst/>
            <a:cxnLst/>
            <a:rect l="l" t="t" r="r" b="b"/>
            <a:pathLst>
              <a:path w="13969" h="190500">
                <a:moveTo>
                  <a:pt x="0" y="190500"/>
                </a:moveTo>
                <a:lnTo>
                  <a:pt x="13721" y="190500"/>
                </a:lnTo>
                <a:lnTo>
                  <a:pt x="13721" y="0"/>
                </a:lnTo>
                <a:lnTo>
                  <a:pt x="0" y="0"/>
                </a:lnTo>
                <a:lnTo>
                  <a:pt x="0" y="190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2" name="object 3462"/>
          <p:cNvSpPr/>
          <p:nvPr/>
        </p:nvSpPr>
        <p:spPr>
          <a:xfrm>
            <a:off x="1992239" y="4874701"/>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3" name="object 3463"/>
          <p:cNvSpPr/>
          <p:nvPr/>
        </p:nvSpPr>
        <p:spPr>
          <a:xfrm>
            <a:off x="3737640" y="4856859"/>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4" name="object 3464"/>
          <p:cNvSpPr/>
          <p:nvPr/>
        </p:nvSpPr>
        <p:spPr>
          <a:xfrm>
            <a:off x="3737643" y="484792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5" name="object 3465"/>
          <p:cNvSpPr/>
          <p:nvPr/>
        </p:nvSpPr>
        <p:spPr>
          <a:xfrm>
            <a:off x="3795536" y="487470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6" name="object 3466"/>
          <p:cNvSpPr/>
          <p:nvPr/>
        </p:nvSpPr>
        <p:spPr>
          <a:xfrm>
            <a:off x="5116623" y="4856859"/>
            <a:ext cx="791170" cy="26789"/>
          </a:xfrm>
          <a:custGeom>
            <a:avLst/>
            <a:gdLst/>
            <a:ahLst/>
            <a:cxnLst/>
            <a:rect l="l" t="t" r="r" b="b"/>
            <a:pathLst>
              <a:path w="1125220" h="38100">
                <a:moveTo>
                  <a:pt x="0" y="38100"/>
                </a:moveTo>
                <a:lnTo>
                  <a:pt x="1124609" y="38100"/>
                </a:lnTo>
                <a:lnTo>
                  <a:pt x="112460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7" name="object 3467"/>
          <p:cNvSpPr/>
          <p:nvPr/>
        </p:nvSpPr>
        <p:spPr>
          <a:xfrm>
            <a:off x="5116628" y="484792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8" name="object 3468"/>
          <p:cNvSpPr/>
          <p:nvPr/>
        </p:nvSpPr>
        <p:spPr>
          <a:xfrm>
            <a:off x="5126267" y="4830069"/>
            <a:ext cx="540246" cy="17859"/>
          </a:xfrm>
          <a:custGeom>
            <a:avLst/>
            <a:gdLst/>
            <a:ahLst/>
            <a:cxnLst/>
            <a:rect l="l" t="t" r="r" b="b"/>
            <a:pathLst>
              <a:path w="768350" h="25400">
                <a:moveTo>
                  <a:pt x="0" y="25400"/>
                </a:moveTo>
                <a:lnTo>
                  <a:pt x="768022" y="25400"/>
                </a:lnTo>
                <a:lnTo>
                  <a:pt x="76802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69" name="object 3469"/>
          <p:cNvSpPr/>
          <p:nvPr/>
        </p:nvSpPr>
        <p:spPr>
          <a:xfrm>
            <a:off x="5126318" y="48211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0" name="object 3470"/>
          <p:cNvSpPr/>
          <p:nvPr/>
        </p:nvSpPr>
        <p:spPr>
          <a:xfrm>
            <a:off x="1635479" y="4776477"/>
            <a:ext cx="9823" cy="98227"/>
          </a:xfrm>
          <a:custGeom>
            <a:avLst/>
            <a:gdLst/>
            <a:ahLst/>
            <a:cxnLst/>
            <a:rect l="l" t="t" r="r" b="b"/>
            <a:pathLst>
              <a:path w="13969" h="139700">
                <a:moveTo>
                  <a:pt x="0" y="139700"/>
                </a:moveTo>
                <a:lnTo>
                  <a:pt x="13719" y="139700"/>
                </a:lnTo>
                <a:lnTo>
                  <a:pt x="13719" y="0"/>
                </a:lnTo>
                <a:lnTo>
                  <a:pt x="0" y="0"/>
                </a:lnTo>
                <a:lnTo>
                  <a:pt x="0" y="139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1" name="object 3471"/>
          <p:cNvSpPr/>
          <p:nvPr/>
        </p:nvSpPr>
        <p:spPr>
          <a:xfrm>
            <a:off x="3544786" y="4865788"/>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2" name="object 3472"/>
          <p:cNvSpPr/>
          <p:nvPr/>
        </p:nvSpPr>
        <p:spPr>
          <a:xfrm>
            <a:off x="3544786" y="4856857"/>
            <a:ext cx="67866" cy="8931"/>
          </a:xfrm>
          <a:custGeom>
            <a:avLst/>
            <a:gdLst/>
            <a:ahLst/>
            <a:cxnLst/>
            <a:rect l="l" t="t" r="r" b="b"/>
            <a:pathLst>
              <a:path w="96520" h="12700">
                <a:moveTo>
                  <a:pt x="0" y="12700"/>
                </a:moveTo>
                <a:lnTo>
                  <a:pt x="95989" y="12700"/>
                </a:lnTo>
                <a:lnTo>
                  <a:pt x="9598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3" name="object 3473"/>
          <p:cNvSpPr/>
          <p:nvPr/>
        </p:nvSpPr>
        <p:spPr>
          <a:xfrm>
            <a:off x="3901627" y="4865788"/>
            <a:ext cx="646509" cy="8931"/>
          </a:xfrm>
          <a:custGeom>
            <a:avLst/>
            <a:gdLst/>
            <a:ahLst/>
            <a:cxnLst/>
            <a:rect l="l" t="t" r="r" b="b"/>
            <a:pathLst>
              <a:path w="919479" h="12700">
                <a:moveTo>
                  <a:pt x="0" y="12700"/>
                </a:moveTo>
                <a:lnTo>
                  <a:pt x="918891" y="12700"/>
                </a:lnTo>
                <a:lnTo>
                  <a:pt x="91889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4" name="object 3474"/>
          <p:cNvSpPr/>
          <p:nvPr/>
        </p:nvSpPr>
        <p:spPr>
          <a:xfrm>
            <a:off x="3920861" y="4856857"/>
            <a:ext cx="626864" cy="8931"/>
          </a:xfrm>
          <a:custGeom>
            <a:avLst/>
            <a:gdLst/>
            <a:ahLst/>
            <a:cxnLst/>
            <a:rect l="l" t="t" r="r" b="b"/>
            <a:pathLst>
              <a:path w="891539" h="12700">
                <a:moveTo>
                  <a:pt x="0" y="12700"/>
                </a:moveTo>
                <a:lnTo>
                  <a:pt x="891468" y="12700"/>
                </a:lnTo>
                <a:lnTo>
                  <a:pt x="89146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5" name="object 3475"/>
          <p:cNvSpPr/>
          <p:nvPr/>
        </p:nvSpPr>
        <p:spPr>
          <a:xfrm>
            <a:off x="3920882" y="4847929"/>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6" name="object 3476"/>
          <p:cNvSpPr/>
          <p:nvPr/>
        </p:nvSpPr>
        <p:spPr>
          <a:xfrm>
            <a:off x="3920899" y="48389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7" name="object 3477"/>
          <p:cNvSpPr/>
          <p:nvPr/>
        </p:nvSpPr>
        <p:spPr>
          <a:xfrm>
            <a:off x="1220770" y="4856857"/>
            <a:ext cx="106263" cy="8931"/>
          </a:xfrm>
          <a:custGeom>
            <a:avLst/>
            <a:gdLst/>
            <a:ahLst/>
            <a:cxnLst/>
            <a:rect l="l" t="t" r="r" b="b"/>
            <a:pathLst>
              <a:path w="151130" h="12700">
                <a:moveTo>
                  <a:pt x="0" y="12700"/>
                </a:moveTo>
                <a:lnTo>
                  <a:pt x="150862" y="12700"/>
                </a:lnTo>
                <a:lnTo>
                  <a:pt x="15086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8" name="object 3478"/>
          <p:cNvSpPr/>
          <p:nvPr/>
        </p:nvSpPr>
        <p:spPr>
          <a:xfrm>
            <a:off x="1220816" y="4830072"/>
            <a:ext cx="38843" cy="26789"/>
          </a:xfrm>
          <a:custGeom>
            <a:avLst/>
            <a:gdLst/>
            <a:ahLst/>
            <a:cxnLst/>
            <a:rect l="l" t="t" r="r" b="b"/>
            <a:pathLst>
              <a:path w="55244" h="38100">
                <a:moveTo>
                  <a:pt x="0" y="38100"/>
                </a:moveTo>
                <a:lnTo>
                  <a:pt x="54858" y="38100"/>
                </a:lnTo>
                <a:lnTo>
                  <a:pt x="5485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79" name="object 3479"/>
          <p:cNvSpPr/>
          <p:nvPr/>
        </p:nvSpPr>
        <p:spPr>
          <a:xfrm>
            <a:off x="1230427" y="4794402"/>
            <a:ext cx="29021" cy="35719"/>
          </a:xfrm>
          <a:custGeom>
            <a:avLst/>
            <a:gdLst/>
            <a:ahLst/>
            <a:cxnLst/>
            <a:rect l="l" t="t" r="r" b="b"/>
            <a:pathLst>
              <a:path w="41275" h="50800">
                <a:moveTo>
                  <a:pt x="0" y="50800"/>
                </a:moveTo>
                <a:lnTo>
                  <a:pt x="41144" y="50800"/>
                </a:lnTo>
                <a:lnTo>
                  <a:pt x="4114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0" name="object 3480"/>
          <p:cNvSpPr/>
          <p:nvPr/>
        </p:nvSpPr>
        <p:spPr>
          <a:xfrm>
            <a:off x="1240061" y="4776493"/>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1" name="object 3481"/>
          <p:cNvSpPr/>
          <p:nvPr/>
        </p:nvSpPr>
        <p:spPr>
          <a:xfrm>
            <a:off x="1336496" y="4839000"/>
            <a:ext cx="29021" cy="26789"/>
          </a:xfrm>
          <a:custGeom>
            <a:avLst/>
            <a:gdLst/>
            <a:ahLst/>
            <a:cxnLst/>
            <a:rect l="l" t="t" r="r" b="b"/>
            <a:pathLst>
              <a:path w="41275" h="38100">
                <a:moveTo>
                  <a:pt x="0" y="38100"/>
                </a:moveTo>
                <a:lnTo>
                  <a:pt x="41145" y="38100"/>
                </a:lnTo>
                <a:lnTo>
                  <a:pt x="4114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2" name="object 3482"/>
          <p:cNvSpPr/>
          <p:nvPr/>
        </p:nvSpPr>
        <p:spPr>
          <a:xfrm>
            <a:off x="1336484" y="4830069"/>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3" name="object 3483"/>
          <p:cNvSpPr/>
          <p:nvPr/>
        </p:nvSpPr>
        <p:spPr>
          <a:xfrm>
            <a:off x="1346154" y="4821137"/>
            <a:ext cx="9823" cy="8931"/>
          </a:xfrm>
          <a:custGeom>
            <a:avLst/>
            <a:gdLst/>
            <a:ahLst/>
            <a:cxnLst/>
            <a:rect l="l" t="t" r="r" b="b"/>
            <a:pathLst>
              <a:path w="13969" h="12700">
                <a:moveTo>
                  <a:pt x="0" y="12700"/>
                </a:moveTo>
                <a:lnTo>
                  <a:pt x="13716" y="12700"/>
                </a:lnTo>
                <a:lnTo>
                  <a:pt x="1371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4" name="object 3484"/>
          <p:cNvSpPr/>
          <p:nvPr/>
        </p:nvSpPr>
        <p:spPr>
          <a:xfrm>
            <a:off x="3332661" y="4856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5" name="object 3485"/>
          <p:cNvSpPr/>
          <p:nvPr/>
        </p:nvSpPr>
        <p:spPr>
          <a:xfrm>
            <a:off x="3621953" y="4856841"/>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6" name="object 3486"/>
          <p:cNvSpPr/>
          <p:nvPr/>
        </p:nvSpPr>
        <p:spPr>
          <a:xfrm>
            <a:off x="1269003" y="4839005"/>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7" name="object 3487"/>
          <p:cNvSpPr/>
          <p:nvPr/>
        </p:nvSpPr>
        <p:spPr>
          <a:xfrm>
            <a:off x="1268991" y="4821140"/>
            <a:ext cx="29021" cy="17859"/>
          </a:xfrm>
          <a:custGeom>
            <a:avLst/>
            <a:gdLst/>
            <a:ahLst/>
            <a:cxnLst/>
            <a:rect l="l" t="t" r="r" b="b"/>
            <a:pathLst>
              <a:path w="41275" h="25400">
                <a:moveTo>
                  <a:pt x="0" y="25400"/>
                </a:moveTo>
                <a:lnTo>
                  <a:pt x="41145" y="25400"/>
                </a:lnTo>
                <a:lnTo>
                  <a:pt x="4114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8" name="object 3488"/>
          <p:cNvSpPr/>
          <p:nvPr/>
        </p:nvSpPr>
        <p:spPr>
          <a:xfrm>
            <a:off x="1278638" y="4758631"/>
            <a:ext cx="19645" cy="62508"/>
          </a:xfrm>
          <a:custGeom>
            <a:avLst/>
            <a:gdLst/>
            <a:ahLst/>
            <a:cxnLst/>
            <a:rect l="l" t="t" r="r" b="b"/>
            <a:pathLst>
              <a:path w="27939" h="88900">
                <a:moveTo>
                  <a:pt x="0" y="88900"/>
                </a:moveTo>
                <a:lnTo>
                  <a:pt x="27430" y="88900"/>
                </a:lnTo>
                <a:lnTo>
                  <a:pt x="27430" y="0"/>
                </a:lnTo>
                <a:lnTo>
                  <a:pt x="0" y="0"/>
                </a:lnTo>
                <a:lnTo>
                  <a:pt x="0" y="889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89" name="object 3489"/>
          <p:cNvSpPr/>
          <p:nvPr/>
        </p:nvSpPr>
        <p:spPr>
          <a:xfrm>
            <a:off x="1278649" y="4740773"/>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0" name="object 3490"/>
          <p:cNvSpPr/>
          <p:nvPr/>
        </p:nvSpPr>
        <p:spPr>
          <a:xfrm>
            <a:off x="3554422" y="48479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1" name="object 3491"/>
          <p:cNvSpPr/>
          <p:nvPr/>
        </p:nvSpPr>
        <p:spPr>
          <a:xfrm>
            <a:off x="3641234"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2" name="object 3492"/>
          <p:cNvSpPr/>
          <p:nvPr/>
        </p:nvSpPr>
        <p:spPr>
          <a:xfrm>
            <a:off x="3689443" y="4830072"/>
            <a:ext cx="19645" cy="26789"/>
          </a:xfrm>
          <a:custGeom>
            <a:avLst/>
            <a:gdLst/>
            <a:ahLst/>
            <a:cxnLst/>
            <a:rect l="l" t="t" r="r" b="b"/>
            <a:pathLst>
              <a:path w="27939" h="38100">
                <a:moveTo>
                  <a:pt x="0" y="38100"/>
                </a:moveTo>
                <a:lnTo>
                  <a:pt x="27421" y="38100"/>
                </a:lnTo>
                <a:lnTo>
                  <a:pt x="274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3" name="object 3493"/>
          <p:cNvSpPr/>
          <p:nvPr/>
        </p:nvSpPr>
        <p:spPr>
          <a:xfrm>
            <a:off x="3699103" y="482113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4" name="object 3494"/>
          <p:cNvSpPr/>
          <p:nvPr/>
        </p:nvSpPr>
        <p:spPr>
          <a:xfrm>
            <a:off x="3766595"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5" name="object 3495"/>
          <p:cNvSpPr/>
          <p:nvPr/>
        </p:nvSpPr>
        <p:spPr>
          <a:xfrm>
            <a:off x="4229492" y="4839005"/>
            <a:ext cx="318343" cy="17859"/>
          </a:xfrm>
          <a:custGeom>
            <a:avLst/>
            <a:gdLst/>
            <a:ahLst/>
            <a:cxnLst/>
            <a:rect l="l" t="t" r="r" b="b"/>
            <a:pathLst>
              <a:path w="452754" h="25400">
                <a:moveTo>
                  <a:pt x="0" y="25400"/>
                </a:moveTo>
                <a:lnTo>
                  <a:pt x="452594" y="25400"/>
                </a:lnTo>
                <a:lnTo>
                  <a:pt x="45259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6" name="object 3496"/>
          <p:cNvSpPr/>
          <p:nvPr/>
        </p:nvSpPr>
        <p:spPr>
          <a:xfrm>
            <a:off x="4509168" y="4821140"/>
            <a:ext cx="38843" cy="17859"/>
          </a:xfrm>
          <a:custGeom>
            <a:avLst/>
            <a:gdLst/>
            <a:ahLst/>
            <a:cxnLst/>
            <a:rect l="l" t="t" r="r" b="b"/>
            <a:pathLst>
              <a:path w="55245" h="25400">
                <a:moveTo>
                  <a:pt x="0" y="25400"/>
                </a:moveTo>
                <a:lnTo>
                  <a:pt x="54862" y="25400"/>
                </a:lnTo>
                <a:lnTo>
                  <a:pt x="5486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7" name="object 3497"/>
          <p:cNvSpPr/>
          <p:nvPr/>
        </p:nvSpPr>
        <p:spPr>
          <a:xfrm>
            <a:off x="4509150" y="4767561"/>
            <a:ext cx="29021" cy="53579"/>
          </a:xfrm>
          <a:custGeom>
            <a:avLst/>
            <a:gdLst/>
            <a:ahLst/>
            <a:cxnLst/>
            <a:rect l="l" t="t" r="r" b="b"/>
            <a:pathLst>
              <a:path w="41275" h="76200">
                <a:moveTo>
                  <a:pt x="0" y="76200"/>
                </a:moveTo>
                <a:lnTo>
                  <a:pt x="41142" y="76200"/>
                </a:lnTo>
                <a:lnTo>
                  <a:pt x="41142"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8" name="object 3498"/>
          <p:cNvSpPr/>
          <p:nvPr/>
        </p:nvSpPr>
        <p:spPr>
          <a:xfrm>
            <a:off x="4509148" y="4731893"/>
            <a:ext cx="19645" cy="35719"/>
          </a:xfrm>
          <a:custGeom>
            <a:avLst/>
            <a:gdLst/>
            <a:ahLst/>
            <a:cxnLst/>
            <a:rect l="l" t="t" r="r" b="b"/>
            <a:pathLst>
              <a:path w="27939" h="50800">
                <a:moveTo>
                  <a:pt x="0" y="50800"/>
                </a:moveTo>
                <a:lnTo>
                  <a:pt x="27421" y="50800"/>
                </a:lnTo>
                <a:lnTo>
                  <a:pt x="274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499" name="object 3499"/>
          <p:cNvSpPr/>
          <p:nvPr/>
        </p:nvSpPr>
        <p:spPr>
          <a:xfrm>
            <a:off x="4509167" y="470506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0" name="object 3500"/>
          <p:cNvSpPr/>
          <p:nvPr/>
        </p:nvSpPr>
        <p:spPr>
          <a:xfrm>
            <a:off x="5675976" y="483007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1" name="object 3501"/>
          <p:cNvSpPr/>
          <p:nvPr/>
        </p:nvSpPr>
        <p:spPr>
          <a:xfrm>
            <a:off x="5675938" y="482113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2" name="object 3502"/>
          <p:cNvSpPr/>
          <p:nvPr/>
        </p:nvSpPr>
        <p:spPr>
          <a:xfrm>
            <a:off x="3949851" y="48389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3" name="object 3503"/>
          <p:cNvSpPr/>
          <p:nvPr/>
        </p:nvSpPr>
        <p:spPr>
          <a:xfrm>
            <a:off x="3969086"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4" name="object 3504"/>
          <p:cNvSpPr/>
          <p:nvPr/>
        </p:nvSpPr>
        <p:spPr>
          <a:xfrm>
            <a:off x="3998043" y="4838981"/>
            <a:ext cx="135285" cy="8931"/>
          </a:xfrm>
          <a:custGeom>
            <a:avLst/>
            <a:gdLst/>
            <a:ahLst/>
            <a:cxnLst/>
            <a:rect l="l" t="t" r="r" b="b"/>
            <a:pathLst>
              <a:path w="192404" h="12700">
                <a:moveTo>
                  <a:pt x="0" y="12700"/>
                </a:moveTo>
                <a:lnTo>
                  <a:pt x="191997" y="12700"/>
                </a:lnTo>
                <a:lnTo>
                  <a:pt x="19199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5" name="object 3505"/>
          <p:cNvSpPr/>
          <p:nvPr/>
        </p:nvSpPr>
        <p:spPr>
          <a:xfrm>
            <a:off x="4142658" y="4838997"/>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6" name="object 3506"/>
          <p:cNvSpPr/>
          <p:nvPr/>
        </p:nvSpPr>
        <p:spPr>
          <a:xfrm>
            <a:off x="4142684" y="48300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7" name="object 3507"/>
          <p:cNvSpPr/>
          <p:nvPr/>
        </p:nvSpPr>
        <p:spPr>
          <a:xfrm>
            <a:off x="1307577" y="4812196"/>
            <a:ext cx="9823" cy="26789"/>
          </a:xfrm>
          <a:custGeom>
            <a:avLst/>
            <a:gdLst/>
            <a:ahLst/>
            <a:cxnLst/>
            <a:rect l="l" t="t" r="r" b="b"/>
            <a:pathLst>
              <a:path w="13969" h="38100">
                <a:moveTo>
                  <a:pt x="0" y="38100"/>
                </a:moveTo>
                <a:lnTo>
                  <a:pt x="13714" y="38100"/>
                </a:lnTo>
                <a:lnTo>
                  <a:pt x="1371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8" name="object 3508"/>
          <p:cNvSpPr/>
          <p:nvPr/>
        </p:nvSpPr>
        <p:spPr>
          <a:xfrm>
            <a:off x="4026970" y="483004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09" name="object 3509"/>
          <p:cNvSpPr/>
          <p:nvPr/>
        </p:nvSpPr>
        <p:spPr>
          <a:xfrm>
            <a:off x="4200563" y="4794353"/>
            <a:ext cx="19645" cy="44648"/>
          </a:xfrm>
          <a:custGeom>
            <a:avLst/>
            <a:gdLst/>
            <a:ahLst/>
            <a:cxnLst/>
            <a:rect l="l" t="t" r="r" b="b"/>
            <a:pathLst>
              <a:path w="27939" h="63500">
                <a:moveTo>
                  <a:pt x="0" y="63500"/>
                </a:moveTo>
                <a:lnTo>
                  <a:pt x="27440" y="63500"/>
                </a:lnTo>
                <a:lnTo>
                  <a:pt x="27440"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0" name="object 3510"/>
          <p:cNvSpPr/>
          <p:nvPr/>
        </p:nvSpPr>
        <p:spPr>
          <a:xfrm>
            <a:off x="4200583" y="477649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1" name="object 3511"/>
          <p:cNvSpPr/>
          <p:nvPr/>
        </p:nvSpPr>
        <p:spPr>
          <a:xfrm>
            <a:off x="4239138" y="4830069"/>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2" name="object 3512"/>
          <p:cNvSpPr/>
          <p:nvPr/>
        </p:nvSpPr>
        <p:spPr>
          <a:xfrm>
            <a:off x="4239160" y="4615759"/>
            <a:ext cx="38843" cy="107156"/>
          </a:xfrm>
          <a:custGeom>
            <a:avLst/>
            <a:gdLst/>
            <a:ahLst/>
            <a:cxnLst/>
            <a:rect l="l" t="t" r="r" b="b"/>
            <a:pathLst>
              <a:path w="55245" h="152400">
                <a:moveTo>
                  <a:pt x="0" y="152400"/>
                </a:moveTo>
                <a:lnTo>
                  <a:pt x="54863" y="152400"/>
                </a:lnTo>
                <a:lnTo>
                  <a:pt x="54863" y="0"/>
                </a:ln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3" name="object 3513"/>
          <p:cNvSpPr/>
          <p:nvPr/>
        </p:nvSpPr>
        <p:spPr>
          <a:xfrm>
            <a:off x="4248786" y="460682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4" name="object 3514"/>
          <p:cNvSpPr/>
          <p:nvPr/>
        </p:nvSpPr>
        <p:spPr>
          <a:xfrm>
            <a:off x="4248806" y="4580044"/>
            <a:ext cx="9823" cy="26789"/>
          </a:xfrm>
          <a:custGeom>
            <a:avLst/>
            <a:gdLst/>
            <a:ahLst/>
            <a:cxnLst/>
            <a:rect l="l" t="t" r="r" b="b"/>
            <a:pathLst>
              <a:path w="13970" h="38100">
                <a:moveTo>
                  <a:pt x="0" y="38100"/>
                </a:moveTo>
                <a:lnTo>
                  <a:pt x="13703" y="38100"/>
                </a:lnTo>
                <a:lnTo>
                  <a:pt x="1370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5" name="object 3515"/>
          <p:cNvSpPr/>
          <p:nvPr/>
        </p:nvSpPr>
        <p:spPr>
          <a:xfrm>
            <a:off x="4393432"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6" name="object 3516"/>
          <p:cNvSpPr/>
          <p:nvPr/>
        </p:nvSpPr>
        <p:spPr>
          <a:xfrm>
            <a:off x="4460937"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7" name="object 3517"/>
          <p:cNvSpPr/>
          <p:nvPr/>
        </p:nvSpPr>
        <p:spPr>
          <a:xfrm>
            <a:off x="2320110" y="481221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8" name="object 3518"/>
          <p:cNvSpPr/>
          <p:nvPr/>
        </p:nvSpPr>
        <p:spPr>
          <a:xfrm>
            <a:off x="2329757" y="4740802"/>
            <a:ext cx="9823" cy="71439"/>
          </a:xfrm>
          <a:custGeom>
            <a:avLst/>
            <a:gdLst/>
            <a:ahLst/>
            <a:cxnLst/>
            <a:rect l="l" t="t" r="r" b="b"/>
            <a:pathLst>
              <a:path w="13970" h="101600">
                <a:moveTo>
                  <a:pt x="0" y="101600"/>
                </a:moveTo>
                <a:lnTo>
                  <a:pt x="13719" y="101600"/>
                </a:lnTo>
                <a:lnTo>
                  <a:pt x="13719" y="0"/>
                </a:lnTo>
                <a:lnTo>
                  <a:pt x="0" y="0"/>
                </a:lnTo>
                <a:lnTo>
                  <a:pt x="0" y="1016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19" name="object 3519"/>
          <p:cNvSpPr/>
          <p:nvPr/>
        </p:nvSpPr>
        <p:spPr>
          <a:xfrm>
            <a:off x="4036615" y="4794383"/>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0" name="object 3520"/>
          <p:cNvSpPr/>
          <p:nvPr/>
        </p:nvSpPr>
        <p:spPr>
          <a:xfrm>
            <a:off x="4065519" y="482113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1" name="object 3521"/>
          <p:cNvSpPr/>
          <p:nvPr/>
        </p:nvSpPr>
        <p:spPr>
          <a:xfrm>
            <a:off x="4065556" y="4803285"/>
            <a:ext cx="38843" cy="17859"/>
          </a:xfrm>
          <a:custGeom>
            <a:avLst/>
            <a:gdLst/>
            <a:ahLst/>
            <a:cxnLst/>
            <a:rect l="l" t="t" r="r" b="b"/>
            <a:pathLst>
              <a:path w="55245" h="25400">
                <a:moveTo>
                  <a:pt x="0" y="25400"/>
                </a:moveTo>
                <a:lnTo>
                  <a:pt x="54844" y="25400"/>
                </a:lnTo>
                <a:lnTo>
                  <a:pt x="548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2" name="object 3522"/>
          <p:cNvSpPr/>
          <p:nvPr/>
        </p:nvSpPr>
        <p:spPr>
          <a:xfrm>
            <a:off x="4065521" y="4731870"/>
            <a:ext cx="29021" cy="71439"/>
          </a:xfrm>
          <a:custGeom>
            <a:avLst/>
            <a:gdLst/>
            <a:ahLst/>
            <a:cxnLst/>
            <a:rect l="l" t="t" r="r" b="b"/>
            <a:pathLst>
              <a:path w="41275" h="101600">
                <a:moveTo>
                  <a:pt x="0" y="101600"/>
                </a:moveTo>
                <a:lnTo>
                  <a:pt x="41142" y="101600"/>
                </a:lnTo>
                <a:lnTo>
                  <a:pt x="41142" y="0"/>
                </a:lnTo>
                <a:lnTo>
                  <a:pt x="0" y="0"/>
                </a:lnTo>
                <a:lnTo>
                  <a:pt x="0" y="1016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3" name="object 3523"/>
          <p:cNvSpPr/>
          <p:nvPr/>
        </p:nvSpPr>
        <p:spPr>
          <a:xfrm>
            <a:off x="4065532" y="4678265"/>
            <a:ext cx="19645" cy="53579"/>
          </a:xfrm>
          <a:custGeom>
            <a:avLst/>
            <a:gdLst/>
            <a:ahLst/>
            <a:cxnLst/>
            <a:rect l="l" t="t" r="r" b="b"/>
            <a:pathLst>
              <a:path w="27939" h="76200">
                <a:moveTo>
                  <a:pt x="0" y="76200"/>
                </a:moveTo>
                <a:lnTo>
                  <a:pt x="27421" y="76200"/>
                </a:lnTo>
                <a:lnTo>
                  <a:pt x="27421"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4" name="object 3524"/>
          <p:cNvSpPr/>
          <p:nvPr/>
        </p:nvSpPr>
        <p:spPr>
          <a:xfrm>
            <a:off x="4065543" y="466933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5" name="object 3525"/>
          <p:cNvSpPr/>
          <p:nvPr/>
        </p:nvSpPr>
        <p:spPr>
          <a:xfrm>
            <a:off x="5049141" y="482112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6" name="object 3526"/>
          <p:cNvSpPr/>
          <p:nvPr/>
        </p:nvSpPr>
        <p:spPr>
          <a:xfrm>
            <a:off x="5193773" y="4821137"/>
            <a:ext cx="154484" cy="8931"/>
          </a:xfrm>
          <a:custGeom>
            <a:avLst/>
            <a:gdLst/>
            <a:ahLst/>
            <a:cxnLst/>
            <a:rect l="l" t="t" r="r" b="b"/>
            <a:pathLst>
              <a:path w="219709" h="12700">
                <a:moveTo>
                  <a:pt x="0" y="12700"/>
                </a:moveTo>
                <a:lnTo>
                  <a:pt x="219438" y="12700"/>
                </a:lnTo>
                <a:lnTo>
                  <a:pt x="2194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7" name="object 3527"/>
          <p:cNvSpPr/>
          <p:nvPr/>
        </p:nvSpPr>
        <p:spPr>
          <a:xfrm>
            <a:off x="5193773" y="4812209"/>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8" name="object 3528"/>
          <p:cNvSpPr/>
          <p:nvPr/>
        </p:nvSpPr>
        <p:spPr>
          <a:xfrm>
            <a:off x="5193800" y="480328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29" name="object 3529"/>
          <p:cNvSpPr/>
          <p:nvPr/>
        </p:nvSpPr>
        <p:spPr>
          <a:xfrm>
            <a:off x="5357712" y="4821137"/>
            <a:ext cx="308967" cy="8931"/>
          </a:xfrm>
          <a:custGeom>
            <a:avLst/>
            <a:gdLst/>
            <a:ahLst/>
            <a:cxnLst/>
            <a:rect l="l" t="t" r="r" b="b"/>
            <a:pathLst>
              <a:path w="439420" h="12700">
                <a:moveTo>
                  <a:pt x="0" y="12700"/>
                </a:moveTo>
                <a:lnTo>
                  <a:pt x="438875" y="12700"/>
                </a:lnTo>
                <a:lnTo>
                  <a:pt x="43887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0" name="object 3530"/>
          <p:cNvSpPr/>
          <p:nvPr/>
        </p:nvSpPr>
        <p:spPr>
          <a:xfrm>
            <a:off x="5386627" y="4812209"/>
            <a:ext cx="279946" cy="8931"/>
          </a:xfrm>
          <a:custGeom>
            <a:avLst/>
            <a:gdLst/>
            <a:ahLst/>
            <a:cxnLst/>
            <a:rect l="l" t="t" r="r" b="b"/>
            <a:pathLst>
              <a:path w="398145" h="12700">
                <a:moveTo>
                  <a:pt x="0" y="12700"/>
                </a:moveTo>
                <a:lnTo>
                  <a:pt x="397732" y="12700"/>
                </a:lnTo>
                <a:lnTo>
                  <a:pt x="39773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1" name="object 3531"/>
          <p:cNvSpPr/>
          <p:nvPr/>
        </p:nvSpPr>
        <p:spPr>
          <a:xfrm>
            <a:off x="5386659" y="4803281"/>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2" name="object 3532"/>
          <p:cNvSpPr/>
          <p:nvPr/>
        </p:nvSpPr>
        <p:spPr>
          <a:xfrm>
            <a:off x="5791647" y="4821137"/>
            <a:ext cx="77242" cy="8931"/>
          </a:xfrm>
          <a:custGeom>
            <a:avLst/>
            <a:gdLst/>
            <a:ahLst/>
            <a:cxnLst/>
            <a:rect l="l" t="t" r="r" b="b"/>
            <a:pathLst>
              <a:path w="109854" h="12700">
                <a:moveTo>
                  <a:pt x="0" y="12700"/>
                </a:moveTo>
                <a:lnTo>
                  <a:pt x="109726" y="12700"/>
                </a:lnTo>
                <a:lnTo>
                  <a:pt x="10972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3" name="object 3533"/>
          <p:cNvSpPr/>
          <p:nvPr/>
        </p:nvSpPr>
        <p:spPr>
          <a:xfrm>
            <a:off x="5791646" y="4812209"/>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4" name="object 3534"/>
          <p:cNvSpPr/>
          <p:nvPr/>
        </p:nvSpPr>
        <p:spPr>
          <a:xfrm>
            <a:off x="5820593" y="480328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5" name="object 3535"/>
          <p:cNvSpPr/>
          <p:nvPr/>
        </p:nvSpPr>
        <p:spPr>
          <a:xfrm>
            <a:off x="5820617" y="4740771"/>
            <a:ext cx="9823" cy="62508"/>
          </a:xfrm>
          <a:custGeom>
            <a:avLst/>
            <a:gdLst/>
            <a:ahLst/>
            <a:cxnLst/>
            <a:rect l="l" t="t" r="r" b="b"/>
            <a:pathLst>
              <a:path w="13970" h="88900">
                <a:moveTo>
                  <a:pt x="0" y="88900"/>
                </a:moveTo>
                <a:lnTo>
                  <a:pt x="13721" y="88900"/>
                </a:lnTo>
                <a:lnTo>
                  <a:pt x="13721" y="0"/>
                </a:lnTo>
                <a:lnTo>
                  <a:pt x="0" y="0"/>
                </a:lnTo>
                <a:lnTo>
                  <a:pt x="0" y="889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6" name="object 3536"/>
          <p:cNvSpPr/>
          <p:nvPr/>
        </p:nvSpPr>
        <p:spPr>
          <a:xfrm>
            <a:off x="5888098" y="481221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7" name="object 3537"/>
          <p:cNvSpPr/>
          <p:nvPr/>
        </p:nvSpPr>
        <p:spPr>
          <a:xfrm>
            <a:off x="5897752" y="48032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8" name="object 3538"/>
          <p:cNvSpPr/>
          <p:nvPr/>
        </p:nvSpPr>
        <p:spPr>
          <a:xfrm>
            <a:off x="5135944" y="4812193"/>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39" name="object 3539"/>
          <p:cNvSpPr/>
          <p:nvPr/>
        </p:nvSpPr>
        <p:spPr>
          <a:xfrm>
            <a:off x="5290224" y="481219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0" name="object 3540"/>
          <p:cNvSpPr/>
          <p:nvPr/>
        </p:nvSpPr>
        <p:spPr>
          <a:xfrm>
            <a:off x="5328810"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1" name="object 3541"/>
          <p:cNvSpPr/>
          <p:nvPr/>
        </p:nvSpPr>
        <p:spPr>
          <a:xfrm>
            <a:off x="5367387"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2" name="object 3542"/>
          <p:cNvSpPr/>
          <p:nvPr/>
        </p:nvSpPr>
        <p:spPr>
          <a:xfrm>
            <a:off x="5685578" y="4812209"/>
            <a:ext cx="77242" cy="8931"/>
          </a:xfrm>
          <a:custGeom>
            <a:avLst/>
            <a:gdLst/>
            <a:ahLst/>
            <a:cxnLst/>
            <a:rect l="l" t="t" r="r" b="b"/>
            <a:pathLst>
              <a:path w="109854" h="12700">
                <a:moveTo>
                  <a:pt x="0" y="12700"/>
                </a:moveTo>
                <a:lnTo>
                  <a:pt x="109708" y="12700"/>
                </a:lnTo>
                <a:lnTo>
                  <a:pt x="10970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3" name="object 3543"/>
          <p:cNvSpPr/>
          <p:nvPr/>
        </p:nvSpPr>
        <p:spPr>
          <a:xfrm>
            <a:off x="5724184" y="4803281"/>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4" name="object 3544"/>
          <p:cNvSpPr/>
          <p:nvPr/>
        </p:nvSpPr>
        <p:spPr>
          <a:xfrm>
            <a:off x="5849521" y="4812193"/>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5" name="object 3545"/>
          <p:cNvSpPr/>
          <p:nvPr/>
        </p:nvSpPr>
        <p:spPr>
          <a:xfrm>
            <a:off x="5155223"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6" name="object 3546"/>
          <p:cNvSpPr/>
          <p:nvPr/>
        </p:nvSpPr>
        <p:spPr>
          <a:xfrm>
            <a:off x="5222704" y="480328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7" name="object 3547"/>
          <p:cNvSpPr/>
          <p:nvPr/>
        </p:nvSpPr>
        <p:spPr>
          <a:xfrm>
            <a:off x="5222728" y="47943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8" name="object 3548"/>
          <p:cNvSpPr/>
          <p:nvPr/>
        </p:nvSpPr>
        <p:spPr>
          <a:xfrm>
            <a:off x="5261305" y="480326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49" name="object 3549"/>
          <p:cNvSpPr/>
          <p:nvPr/>
        </p:nvSpPr>
        <p:spPr>
          <a:xfrm>
            <a:off x="5299882"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0" name="object 3550"/>
          <p:cNvSpPr/>
          <p:nvPr/>
        </p:nvSpPr>
        <p:spPr>
          <a:xfrm>
            <a:off x="5444517"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1" name="object 3551"/>
          <p:cNvSpPr/>
          <p:nvPr/>
        </p:nvSpPr>
        <p:spPr>
          <a:xfrm>
            <a:off x="5483064" y="4803281"/>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2" name="object 3552"/>
          <p:cNvSpPr/>
          <p:nvPr/>
        </p:nvSpPr>
        <p:spPr>
          <a:xfrm>
            <a:off x="5483068" y="4785429"/>
            <a:ext cx="19645" cy="17859"/>
          </a:xfrm>
          <a:custGeom>
            <a:avLst/>
            <a:gdLst/>
            <a:ahLst/>
            <a:cxnLst/>
            <a:rect l="l" t="t" r="r" b="b"/>
            <a:pathLst>
              <a:path w="27940"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3" name="object 3553"/>
          <p:cNvSpPr/>
          <p:nvPr/>
        </p:nvSpPr>
        <p:spPr>
          <a:xfrm>
            <a:off x="5492748" y="47675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4" name="object 3554"/>
          <p:cNvSpPr/>
          <p:nvPr/>
        </p:nvSpPr>
        <p:spPr>
          <a:xfrm>
            <a:off x="5569876"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5" name="object 3555"/>
          <p:cNvSpPr/>
          <p:nvPr/>
        </p:nvSpPr>
        <p:spPr>
          <a:xfrm>
            <a:off x="5598804" y="4705053"/>
            <a:ext cx="9823" cy="53579"/>
          </a:xfrm>
          <a:custGeom>
            <a:avLst/>
            <a:gdLst/>
            <a:ahLst/>
            <a:cxnLst/>
            <a:rect l="l" t="t" r="r" b="b"/>
            <a:pathLst>
              <a:path w="13970" h="76200">
                <a:moveTo>
                  <a:pt x="0" y="76200"/>
                </a:moveTo>
                <a:lnTo>
                  <a:pt x="13721" y="76200"/>
                </a:lnTo>
                <a:lnTo>
                  <a:pt x="13721"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6" name="object 3556"/>
          <p:cNvSpPr/>
          <p:nvPr/>
        </p:nvSpPr>
        <p:spPr>
          <a:xfrm>
            <a:off x="5396315" y="479433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7" name="object 3557"/>
          <p:cNvSpPr/>
          <p:nvPr/>
        </p:nvSpPr>
        <p:spPr>
          <a:xfrm>
            <a:off x="5521645" y="47943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8" name="object 3558"/>
          <p:cNvSpPr/>
          <p:nvPr/>
        </p:nvSpPr>
        <p:spPr>
          <a:xfrm>
            <a:off x="5521676" y="478542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59" name="object 3559"/>
          <p:cNvSpPr/>
          <p:nvPr/>
        </p:nvSpPr>
        <p:spPr>
          <a:xfrm>
            <a:off x="5550597" y="47943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0" name="object 3560"/>
          <p:cNvSpPr/>
          <p:nvPr/>
        </p:nvSpPr>
        <p:spPr>
          <a:xfrm>
            <a:off x="5733816" y="478542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1" name="object 3561"/>
          <p:cNvSpPr/>
          <p:nvPr/>
        </p:nvSpPr>
        <p:spPr>
          <a:xfrm>
            <a:off x="5743463" y="477648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2" name="object 3562"/>
          <p:cNvSpPr/>
          <p:nvPr/>
        </p:nvSpPr>
        <p:spPr>
          <a:xfrm>
            <a:off x="1432917" y="478542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3" name="object 3563"/>
          <p:cNvSpPr/>
          <p:nvPr/>
        </p:nvSpPr>
        <p:spPr>
          <a:xfrm>
            <a:off x="1442587" y="4696154"/>
            <a:ext cx="9823" cy="89297"/>
          </a:xfrm>
          <a:custGeom>
            <a:avLst/>
            <a:gdLst/>
            <a:ahLst/>
            <a:cxnLst/>
            <a:rect l="l" t="t" r="r" b="b"/>
            <a:pathLst>
              <a:path w="13969" h="127000">
                <a:moveTo>
                  <a:pt x="0" y="127000"/>
                </a:moveTo>
                <a:lnTo>
                  <a:pt x="13713" y="127000"/>
                </a:lnTo>
                <a:lnTo>
                  <a:pt x="13713" y="0"/>
                </a:lnTo>
                <a:lnTo>
                  <a:pt x="0" y="0"/>
                </a:lnTo>
                <a:lnTo>
                  <a:pt x="0" y="1270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4" name="object 3564"/>
          <p:cNvSpPr/>
          <p:nvPr/>
        </p:nvSpPr>
        <p:spPr>
          <a:xfrm>
            <a:off x="4904470" y="4687200"/>
            <a:ext cx="125462" cy="26789"/>
          </a:xfrm>
          <a:custGeom>
            <a:avLst/>
            <a:gdLst/>
            <a:ahLst/>
            <a:cxnLst/>
            <a:rect l="l" t="t" r="r" b="b"/>
            <a:pathLst>
              <a:path w="178434" h="38100">
                <a:moveTo>
                  <a:pt x="0" y="38100"/>
                </a:moveTo>
                <a:lnTo>
                  <a:pt x="178294" y="38100"/>
                </a:lnTo>
                <a:lnTo>
                  <a:pt x="17829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5" name="object 3565"/>
          <p:cNvSpPr/>
          <p:nvPr/>
        </p:nvSpPr>
        <p:spPr>
          <a:xfrm>
            <a:off x="4914117" y="467826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6" name="object 3566"/>
          <p:cNvSpPr/>
          <p:nvPr/>
        </p:nvSpPr>
        <p:spPr>
          <a:xfrm>
            <a:off x="4923793" y="4651480"/>
            <a:ext cx="106263" cy="26789"/>
          </a:xfrm>
          <a:custGeom>
            <a:avLst/>
            <a:gdLst/>
            <a:ahLst/>
            <a:cxnLst/>
            <a:rect l="l" t="t" r="r" b="b"/>
            <a:pathLst>
              <a:path w="151129" h="38100">
                <a:moveTo>
                  <a:pt x="0" y="38100"/>
                </a:moveTo>
                <a:lnTo>
                  <a:pt x="150853" y="38100"/>
                </a:lnTo>
                <a:lnTo>
                  <a:pt x="15085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7" name="object 3567"/>
          <p:cNvSpPr/>
          <p:nvPr/>
        </p:nvSpPr>
        <p:spPr>
          <a:xfrm>
            <a:off x="4923806" y="459789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8" name="object 3568"/>
          <p:cNvSpPr/>
          <p:nvPr/>
        </p:nvSpPr>
        <p:spPr>
          <a:xfrm>
            <a:off x="1172593" y="4740773"/>
            <a:ext cx="38843" cy="17859"/>
          </a:xfrm>
          <a:custGeom>
            <a:avLst/>
            <a:gdLst/>
            <a:ahLst/>
            <a:cxnLst/>
            <a:rect l="l" t="t" r="r" b="b"/>
            <a:pathLst>
              <a:path w="55244" h="25400">
                <a:moveTo>
                  <a:pt x="0" y="25400"/>
                </a:moveTo>
                <a:lnTo>
                  <a:pt x="54858" y="25400"/>
                </a:lnTo>
                <a:lnTo>
                  <a:pt x="5485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69" name="object 3569"/>
          <p:cNvSpPr/>
          <p:nvPr/>
        </p:nvSpPr>
        <p:spPr>
          <a:xfrm>
            <a:off x="1172581" y="4731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0" name="object 3570"/>
          <p:cNvSpPr/>
          <p:nvPr/>
        </p:nvSpPr>
        <p:spPr>
          <a:xfrm>
            <a:off x="1182215" y="4722913"/>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1" name="object 3571"/>
          <p:cNvSpPr/>
          <p:nvPr/>
        </p:nvSpPr>
        <p:spPr>
          <a:xfrm>
            <a:off x="5618102" y="4544370"/>
            <a:ext cx="38843" cy="214313"/>
          </a:xfrm>
          <a:custGeom>
            <a:avLst/>
            <a:gdLst/>
            <a:ahLst/>
            <a:cxnLst/>
            <a:rect l="l" t="t" r="r" b="b"/>
            <a:pathLst>
              <a:path w="55245" h="304800">
                <a:moveTo>
                  <a:pt x="0" y="304800"/>
                </a:moveTo>
                <a:lnTo>
                  <a:pt x="54864" y="304800"/>
                </a:lnTo>
                <a:lnTo>
                  <a:pt x="54864" y="0"/>
                </a:lnTo>
                <a:lnTo>
                  <a:pt x="0" y="0"/>
                </a:lnTo>
                <a:lnTo>
                  <a:pt x="0" y="304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2" name="object 3572"/>
          <p:cNvSpPr/>
          <p:nvPr/>
        </p:nvSpPr>
        <p:spPr>
          <a:xfrm>
            <a:off x="5627723" y="4517532"/>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3" name="object 3573"/>
          <p:cNvSpPr/>
          <p:nvPr/>
        </p:nvSpPr>
        <p:spPr>
          <a:xfrm>
            <a:off x="5627734" y="449967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4" name="object 3574"/>
          <p:cNvSpPr/>
          <p:nvPr/>
        </p:nvSpPr>
        <p:spPr>
          <a:xfrm>
            <a:off x="4287369" y="47139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5" name="object 3575"/>
          <p:cNvSpPr/>
          <p:nvPr/>
        </p:nvSpPr>
        <p:spPr>
          <a:xfrm>
            <a:off x="2570828" y="4615760"/>
            <a:ext cx="598289" cy="26789"/>
          </a:xfrm>
          <a:custGeom>
            <a:avLst/>
            <a:gdLst/>
            <a:ahLst/>
            <a:cxnLst/>
            <a:rect l="l" t="t" r="r" b="b"/>
            <a:pathLst>
              <a:path w="850900" h="38100">
                <a:moveTo>
                  <a:pt x="0" y="38100"/>
                </a:moveTo>
                <a:lnTo>
                  <a:pt x="850327" y="38100"/>
                </a:lnTo>
                <a:lnTo>
                  <a:pt x="85032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6" name="object 3576"/>
          <p:cNvSpPr/>
          <p:nvPr/>
        </p:nvSpPr>
        <p:spPr>
          <a:xfrm>
            <a:off x="2570811" y="4606825"/>
            <a:ext cx="414784" cy="8931"/>
          </a:xfrm>
          <a:custGeom>
            <a:avLst/>
            <a:gdLst/>
            <a:ahLst/>
            <a:cxnLst/>
            <a:rect l="l" t="t" r="r" b="b"/>
            <a:pathLst>
              <a:path w="589914" h="12700">
                <a:moveTo>
                  <a:pt x="0" y="12700"/>
                </a:moveTo>
                <a:lnTo>
                  <a:pt x="589746" y="12700"/>
                </a:lnTo>
                <a:lnTo>
                  <a:pt x="5897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7" name="object 3577"/>
          <p:cNvSpPr/>
          <p:nvPr/>
        </p:nvSpPr>
        <p:spPr>
          <a:xfrm>
            <a:off x="2570810" y="4597897"/>
            <a:ext cx="357188" cy="8931"/>
          </a:xfrm>
          <a:custGeom>
            <a:avLst/>
            <a:gdLst/>
            <a:ahLst/>
            <a:cxnLst/>
            <a:rect l="l" t="t" r="r" b="b"/>
            <a:pathLst>
              <a:path w="508000" h="12700">
                <a:moveTo>
                  <a:pt x="0" y="12700"/>
                </a:moveTo>
                <a:lnTo>
                  <a:pt x="507458" y="12700"/>
                </a:lnTo>
                <a:lnTo>
                  <a:pt x="5074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8" name="object 3578"/>
          <p:cNvSpPr/>
          <p:nvPr/>
        </p:nvSpPr>
        <p:spPr>
          <a:xfrm>
            <a:off x="2570841" y="4588965"/>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79" name="object 3579"/>
          <p:cNvSpPr/>
          <p:nvPr/>
        </p:nvSpPr>
        <p:spPr>
          <a:xfrm>
            <a:off x="2570810" y="458003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0" name="object 3580"/>
          <p:cNvSpPr/>
          <p:nvPr/>
        </p:nvSpPr>
        <p:spPr>
          <a:xfrm>
            <a:off x="2570827" y="4562181"/>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1" name="object 3581"/>
          <p:cNvSpPr/>
          <p:nvPr/>
        </p:nvSpPr>
        <p:spPr>
          <a:xfrm>
            <a:off x="2243012" y="4562179"/>
            <a:ext cx="38843" cy="62508"/>
          </a:xfrm>
          <a:custGeom>
            <a:avLst/>
            <a:gdLst/>
            <a:ahLst/>
            <a:cxnLst/>
            <a:rect l="l" t="t" r="r" b="b"/>
            <a:pathLst>
              <a:path w="55244" h="88900">
                <a:moveTo>
                  <a:pt x="0" y="88900"/>
                </a:moveTo>
                <a:lnTo>
                  <a:pt x="54862" y="88900"/>
                </a:lnTo>
                <a:lnTo>
                  <a:pt x="54862" y="0"/>
                </a:lnTo>
                <a:lnTo>
                  <a:pt x="0" y="0"/>
                </a:lnTo>
                <a:lnTo>
                  <a:pt x="0" y="889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2" name="object 3582"/>
          <p:cNvSpPr/>
          <p:nvPr/>
        </p:nvSpPr>
        <p:spPr>
          <a:xfrm>
            <a:off x="2242991" y="4535392"/>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3" name="object 3583"/>
          <p:cNvSpPr/>
          <p:nvPr/>
        </p:nvSpPr>
        <p:spPr>
          <a:xfrm>
            <a:off x="2252639" y="45175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4" name="object 3584"/>
          <p:cNvSpPr/>
          <p:nvPr/>
        </p:nvSpPr>
        <p:spPr>
          <a:xfrm>
            <a:off x="2262293" y="45085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5" name="object 3585"/>
          <p:cNvSpPr/>
          <p:nvPr/>
        </p:nvSpPr>
        <p:spPr>
          <a:xfrm>
            <a:off x="3004757" y="460682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6" name="object 3586"/>
          <p:cNvSpPr/>
          <p:nvPr/>
        </p:nvSpPr>
        <p:spPr>
          <a:xfrm>
            <a:off x="3052983" y="459789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7" name="object 3587"/>
          <p:cNvSpPr/>
          <p:nvPr/>
        </p:nvSpPr>
        <p:spPr>
          <a:xfrm>
            <a:off x="3053007" y="458896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8" name="object 3588"/>
          <p:cNvSpPr/>
          <p:nvPr/>
        </p:nvSpPr>
        <p:spPr>
          <a:xfrm>
            <a:off x="3091571" y="460682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89" name="object 3589"/>
          <p:cNvSpPr/>
          <p:nvPr/>
        </p:nvSpPr>
        <p:spPr>
          <a:xfrm>
            <a:off x="3091549" y="45978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0" name="object 3590"/>
          <p:cNvSpPr/>
          <p:nvPr/>
        </p:nvSpPr>
        <p:spPr>
          <a:xfrm>
            <a:off x="3101216" y="4588965"/>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1" name="object 3591"/>
          <p:cNvSpPr/>
          <p:nvPr/>
        </p:nvSpPr>
        <p:spPr>
          <a:xfrm>
            <a:off x="3139793" y="4588951"/>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2" name="object 3592"/>
          <p:cNvSpPr/>
          <p:nvPr/>
        </p:nvSpPr>
        <p:spPr>
          <a:xfrm>
            <a:off x="2532272" y="459787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3" name="object 3593"/>
          <p:cNvSpPr/>
          <p:nvPr/>
        </p:nvSpPr>
        <p:spPr>
          <a:xfrm>
            <a:off x="2937302" y="459789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4" name="object 3594"/>
          <p:cNvSpPr/>
          <p:nvPr/>
        </p:nvSpPr>
        <p:spPr>
          <a:xfrm>
            <a:off x="2937278" y="45889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5" name="object 3595"/>
          <p:cNvSpPr/>
          <p:nvPr/>
        </p:nvSpPr>
        <p:spPr>
          <a:xfrm>
            <a:off x="3014430" y="4588957"/>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6" name="object 3596"/>
          <p:cNvSpPr/>
          <p:nvPr/>
        </p:nvSpPr>
        <p:spPr>
          <a:xfrm>
            <a:off x="4943046" y="4571158"/>
            <a:ext cx="77242" cy="35719"/>
          </a:xfrm>
          <a:custGeom>
            <a:avLst/>
            <a:gdLst/>
            <a:ahLst/>
            <a:cxnLst/>
            <a:rect l="l" t="t" r="r" b="b"/>
            <a:pathLst>
              <a:path w="109854" h="50800">
                <a:moveTo>
                  <a:pt x="0" y="50800"/>
                </a:moveTo>
                <a:lnTo>
                  <a:pt x="109710" y="50800"/>
                </a:lnTo>
                <a:lnTo>
                  <a:pt x="10971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7" name="object 3597"/>
          <p:cNvSpPr/>
          <p:nvPr/>
        </p:nvSpPr>
        <p:spPr>
          <a:xfrm>
            <a:off x="4943047" y="4562177"/>
            <a:ext cx="67866" cy="8931"/>
          </a:xfrm>
          <a:custGeom>
            <a:avLst/>
            <a:gdLst/>
            <a:ahLst/>
            <a:cxnLst/>
            <a:rect l="l" t="t" r="r" b="b"/>
            <a:pathLst>
              <a:path w="96520" h="12700">
                <a:moveTo>
                  <a:pt x="0" y="12700"/>
                </a:moveTo>
                <a:lnTo>
                  <a:pt x="96008" y="12700"/>
                </a:lnTo>
                <a:lnTo>
                  <a:pt x="9600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8" name="object 3598"/>
          <p:cNvSpPr/>
          <p:nvPr/>
        </p:nvSpPr>
        <p:spPr>
          <a:xfrm>
            <a:off x="4943046" y="4544321"/>
            <a:ext cx="48220" cy="17859"/>
          </a:xfrm>
          <a:custGeom>
            <a:avLst/>
            <a:gdLst/>
            <a:ahLst/>
            <a:cxnLst/>
            <a:rect l="l" t="t" r="r" b="b"/>
            <a:pathLst>
              <a:path w="68579" h="25400">
                <a:moveTo>
                  <a:pt x="0" y="25400"/>
                </a:moveTo>
                <a:lnTo>
                  <a:pt x="68567" y="25400"/>
                </a:lnTo>
                <a:lnTo>
                  <a:pt x="6856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599" name="object 3599"/>
          <p:cNvSpPr/>
          <p:nvPr/>
        </p:nvSpPr>
        <p:spPr>
          <a:xfrm>
            <a:off x="4952734" y="4517532"/>
            <a:ext cx="38843" cy="26789"/>
          </a:xfrm>
          <a:custGeom>
            <a:avLst/>
            <a:gdLst/>
            <a:ahLst/>
            <a:cxnLst/>
            <a:rect l="l" t="t" r="r" b="b"/>
            <a:pathLst>
              <a:path w="55245" h="38100">
                <a:moveTo>
                  <a:pt x="0" y="38100"/>
                </a:moveTo>
                <a:lnTo>
                  <a:pt x="54846" y="38100"/>
                </a:lnTo>
                <a:lnTo>
                  <a:pt x="5484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0" name="object 3600"/>
          <p:cNvSpPr/>
          <p:nvPr/>
        </p:nvSpPr>
        <p:spPr>
          <a:xfrm>
            <a:off x="2715467" y="4580041"/>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1" name="object 3601"/>
          <p:cNvSpPr/>
          <p:nvPr/>
        </p:nvSpPr>
        <p:spPr>
          <a:xfrm>
            <a:off x="2715467" y="457110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2" name="object 3602"/>
          <p:cNvSpPr/>
          <p:nvPr/>
        </p:nvSpPr>
        <p:spPr>
          <a:xfrm>
            <a:off x="2811928" y="458894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3" name="object 3603"/>
          <p:cNvSpPr/>
          <p:nvPr/>
        </p:nvSpPr>
        <p:spPr>
          <a:xfrm>
            <a:off x="2860141" y="45889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4" name="object 3604"/>
          <p:cNvSpPr/>
          <p:nvPr/>
        </p:nvSpPr>
        <p:spPr>
          <a:xfrm>
            <a:off x="2821540" y="4580021"/>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5" name="object 3605"/>
          <p:cNvSpPr/>
          <p:nvPr/>
        </p:nvSpPr>
        <p:spPr>
          <a:xfrm>
            <a:off x="2869784" y="458002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6" name="object 3606"/>
          <p:cNvSpPr/>
          <p:nvPr/>
        </p:nvSpPr>
        <p:spPr>
          <a:xfrm>
            <a:off x="2609436" y="457110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7" name="object 3607"/>
          <p:cNvSpPr/>
          <p:nvPr/>
        </p:nvSpPr>
        <p:spPr>
          <a:xfrm>
            <a:off x="2609413" y="456217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8" name="object 3608"/>
          <p:cNvSpPr/>
          <p:nvPr/>
        </p:nvSpPr>
        <p:spPr>
          <a:xfrm>
            <a:off x="2676918" y="457108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09" name="object 3609"/>
          <p:cNvSpPr/>
          <p:nvPr/>
        </p:nvSpPr>
        <p:spPr>
          <a:xfrm>
            <a:off x="2773340" y="457108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0" name="object 3610"/>
          <p:cNvSpPr/>
          <p:nvPr/>
        </p:nvSpPr>
        <p:spPr>
          <a:xfrm>
            <a:off x="2657646" y="456216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1" name="object 3611"/>
          <p:cNvSpPr/>
          <p:nvPr/>
        </p:nvSpPr>
        <p:spPr>
          <a:xfrm>
            <a:off x="2619071" y="4553229"/>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2" name="object 3612"/>
          <p:cNvSpPr/>
          <p:nvPr/>
        </p:nvSpPr>
        <p:spPr>
          <a:xfrm>
            <a:off x="5000934" y="455322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3" name="object 3613"/>
          <p:cNvSpPr/>
          <p:nvPr/>
        </p:nvSpPr>
        <p:spPr>
          <a:xfrm>
            <a:off x="2223729" y="4526444"/>
            <a:ext cx="9823" cy="26789"/>
          </a:xfrm>
          <a:custGeom>
            <a:avLst/>
            <a:gdLst/>
            <a:ahLst/>
            <a:cxnLst/>
            <a:rect l="l" t="t" r="r" b="b"/>
            <a:pathLst>
              <a:path w="13969" h="38100">
                <a:moveTo>
                  <a:pt x="0" y="38100"/>
                </a:moveTo>
                <a:lnTo>
                  <a:pt x="13702" y="38100"/>
                </a:lnTo>
                <a:lnTo>
                  <a:pt x="1370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4" name="object 3614"/>
          <p:cNvSpPr/>
          <p:nvPr/>
        </p:nvSpPr>
        <p:spPr>
          <a:xfrm>
            <a:off x="2185134" y="4526465"/>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5" name="object 3615"/>
          <p:cNvSpPr/>
          <p:nvPr/>
        </p:nvSpPr>
        <p:spPr>
          <a:xfrm>
            <a:off x="2194801" y="4517529"/>
            <a:ext cx="9823" cy="8931"/>
          </a:xfrm>
          <a:custGeom>
            <a:avLst/>
            <a:gdLst/>
            <a:ahLst/>
            <a:cxnLst/>
            <a:rect l="l" t="t" r="r" b="b"/>
            <a:pathLst>
              <a:path w="13969"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6" name="object 3616"/>
          <p:cNvSpPr/>
          <p:nvPr/>
        </p:nvSpPr>
        <p:spPr>
          <a:xfrm>
            <a:off x="3236226" y="453538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7" name="object 3617"/>
          <p:cNvSpPr/>
          <p:nvPr/>
        </p:nvSpPr>
        <p:spPr>
          <a:xfrm>
            <a:off x="3236250" y="4517529"/>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8" name="object 3618"/>
          <p:cNvSpPr/>
          <p:nvPr/>
        </p:nvSpPr>
        <p:spPr>
          <a:xfrm>
            <a:off x="4972013" y="45085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619" name="object 3619"/>
          <p:cNvSpPr/>
          <p:nvPr/>
        </p:nvSpPr>
        <p:spPr>
          <a:xfrm>
            <a:off x="1085759" y="5276604"/>
            <a:ext cx="0" cy="937617"/>
          </a:xfrm>
          <a:custGeom>
            <a:avLst/>
            <a:gdLst/>
            <a:ahLst/>
            <a:cxnLst/>
            <a:rect l="l" t="t" r="r" b="b"/>
            <a:pathLst>
              <a:path h="1333500">
                <a:moveTo>
                  <a:pt x="0" y="1333500"/>
                </a:moveTo>
                <a:lnTo>
                  <a:pt x="0" y="0"/>
                </a:lnTo>
                <a:lnTo>
                  <a:pt x="0" y="133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0" name="object 3620"/>
          <p:cNvSpPr/>
          <p:nvPr/>
        </p:nvSpPr>
        <p:spPr>
          <a:xfrm>
            <a:off x="1085774" y="5258697"/>
            <a:ext cx="3597325" cy="17859"/>
          </a:xfrm>
          <a:custGeom>
            <a:avLst/>
            <a:gdLst/>
            <a:ahLst/>
            <a:cxnLst/>
            <a:rect l="l" t="t" r="r" b="b"/>
            <a:pathLst>
              <a:path w="5116195" h="25400">
                <a:moveTo>
                  <a:pt x="0" y="25400"/>
                </a:moveTo>
                <a:lnTo>
                  <a:pt x="5115610" y="25400"/>
                </a:lnTo>
                <a:lnTo>
                  <a:pt x="511561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1" name="object 3621"/>
          <p:cNvSpPr/>
          <p:nvPr/>
        </p:nvSpPr>
        <p:spPr>
          <a:xfrm>
            <a:off x="3814861" y="5240837"/>
            <a:ext cx="848767" cy="17859"/>
          </a:xfrm>
          <a:custGeom>
            <a:avLst/>
            <a:gdLst/>
            <a:ahLst/>
            <a:cxnLst/>
            <a:rect l="l" t="t" r="r" b="b"/>
            <a:pathLst>
              <a:path w="1207134" h="25400">
                <a:moveTo>
                  <a:pt x="0" y="25400"/>
                </a:moveTo>
                <a:lnTo>
                  <a:pt x="1206896" y="25400"/>
                </a:lnTo>
                <a:lnTo>
                  <a:pt x="120689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2" name="object 3622"/>
          <p:cNvSpPr/>
          <p:nvPr/>
        </p:nvSpPr>
        <p:spPr>
          <a:xfrm>
            <a:off x="1461845" y="5240837"/>
            <a:ext cx="2044452" cy="17859"/>
          </a:xfrm>
          <a:custGeom>
            <a:avLst/>
            <a:gdLst/>
            <a:ahLst/>
            <a:cxnLst/>
            <a:rect l="l" t="t" r="r" b="b"/>
            <a:pathLst>
              <a:path w="2907665" h="25400">
                <a:moveTo>
                  <a:pt x="0" y="25400"/>
                </a:moveTo>
                <a:lnTo>
                  <a:pt x="2907539" y="25400"/>
                </a:lnTo>
                <a:lnTo>
                  <a:pt x="290753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3" name="object 3623"/>
          <p:cNvSpPr/>
          <p:nvPr/>
        </p:nvSpPr>
        <p:spPr>
          <a:xfrm>
            <a:off x="3814793" y="5214048"/>
            <a:ext cx="752326" cy="26789"/>
          </a:xfrm>
          <a:custGeom>
            <a:avLst/>
            <a:gdLst/>
            <a:ahLst/>
            <a:cxnLst/>
            <a:rect l="l" t="t" r="r" b="b"/>
            <a:pathLst>
              <a:path w="1069975" h="38100">
                <a:moveTo>
                  <a:pt x="0" y="38100"/>
                </a:moveTo>
                <a:lnTo>
                  <a:pt x="1069745" y="38100"/>
                </a:lnTo>
                <a:lnTo>
                  <a:pt x="106974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4" name="object 3624"/>
          <p:cNvSpPr/>
          <p:nvPr/>
        </p:nvSpPr>
        <p:spPr>
          <a:xfrm>
            <a:off x="1085759" y="5214048"/>
            <a:ext cx="2420838" cy="26789"/>
          </a:xfrm>
          <a:custGeom>
            <a:avLst/>
            <a:gdLst/>
            <a:ahLst/>
            <a:cxnLst/>
            <a:rect l="l" t="t" r="r" b="b"/>
            <a:pathLst>
              <a:path w="3442970" h="38100">
                <a:moveTo>
                  <a:pt x="0" y="38100"/>
                </a:moveTo>
                <a:lnTo>
                  <a:pt x="3442416" y="38100"/>
                </a:lnTo>
                <a:lnTo>
                  <a:pt x="3442416"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5" name="object 3625"/>
          <p:cNvSpPr/>
          <p:nvPr/>
        </p:nvSpPr>
        <p:spPr>
          <a:xfrm>
            <a:off x="4547742" y="5142608"/>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6" name="object 3626"/>
          <p:cNvSpPr/>
          <p:nvPr/>
        </p:nvSpPr>
        <p:spPr>
          <a:xfrm>
            <a:off x="1085760" y="5053312"/>
            <a:ext cx="2333774" cy="26789"/>
          </a:xfrm>
          <a:custGeom>
            <a:avLst/>
            <a:gdLst/>
            <a:ahLst/>
            <a:cxnLst/>
            <a:rect l="l" t="t" r="r" b="b"/>
            <a:pathLst>
              <a:path w="3319145" h="38100">
                <a:moveTo>
                  <a:pt x="0" y="38100"/>
                </a:moveTo>
                <a:lnTo>
                  <a:pt x="3318986" y="38100"/>
                </a:lnTo>
                <a:lnTo>
                  <a:pt x="3318986"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7" name="object 3627"/>
          <p:cNvSpPr/>
          <p:nvPr/>
        </p:nvSpPr>
        <p:spPr>
          <a:xfrm>
            <a:off x="1085759" y="5026524"/>
            <a:ext cx="2324398" cy="26789"/>
          </a:xfrm>
          <a:custGeom>
            <a:avLst/>
            <a:gdLst/>
            <a:ahLst/>
            <a:cxnLst/>
            <a:rect l="l" t="t" r="r" b="b"/>
            <a:pathLst>
              <a:path w="3305810" h="38100">
                <a:moveTo>
                  <a:pt x="0" y="38100"/>
                </a:moveTo>
                <a:lnTo>
                  <a:pt x="3305265" y="38100"/>
                </a:lnTo>
                <a:lnTo>
                  <a:pt x="330526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8" name="object 3628"/>
          <p:cNvSpPr/>
          <p:nvPr/>
        </p:nvSpPr>
        <p:spPr>
          <a:xfrm>
            <a:off x="1085805" y="4999736"/>
            <a:ext cx="2314575" cy="26789"/>
          </a:xfrm>
          <a:custGeom>
            <a:avLst/>
            <a:gdLst/>
            <a:ahLst/>
            <a:cxnLst/>
            <a:rect l="l" t="t" r="r" b="b"/>
            <a:pathLst>
              <a:path w="3291840" h="38100">
                <a:moveTo>
                  <a:pt x="0" y="38100"/>
                </a:moveTo>
                <a:lnTo>
                  <a:pt x="3291545" y="38100"/>
                </a:lnTo>
                <a:lnTo>
                  <a:pt x="329154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29" name="object 3629"/>
          <p:cNvSpPr/>
          <p:nvPr/>
        </p:nvSpPr>
        <p:spPr>
          <a:xfrm>
            <a:off x="1085759" y="4990801"/>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0" name="object 3630"/>
          <p:cNvSpPr/>
          <p:nvPr/>
        </p:nvSpPr>
        <p:spPr>
          <a:xfrm>
            <a:off x="1085760" y="4981873"/>
            <a:ext cx="955030" cy="8931"/>
          </a:xfrm>
          <a:custGeom>
            <a:avLst/>
            <a:gdLst/>
            <a:ahLst/>
            <a:cxnLst/>
            <a:rect l="l" t="t" r="r" b="b"/>
            <a:pathLst>
              <a:path w="1358264" h="12700">
                <a:moveTo>
                  <a:pt x="0" y="12700"/>
                </a:moveTo>
                <a:lnTo>
                  <a:pt x="1357769" y="12700"/>
                </a:lnTo>
                <a:lnTo>
                  <a:pt x="135776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1" name="object 3631"/>
          <p:cNvSpPr/>
          <p:nvPr/>
        </p:nvSpPr>
        <p:spPr>
          <a:xfrm>
            <a:off x="1085782" y="4955088"/>
            <a:ext cx="482203" cy="26789"/>
          </a:xfrm>
          <a:custGeom>
            <a:avLst/>
            <a:gdLst/>
            <a:ahLst/>
            <a:cxnLst/>
            <a:rect l="l" t="t" r="r" b="b"/>
            <a:pathLst>
              <a:path w="685800" h="38100">
                <a:moveTo>
                  <a:pt x="0" y="38100"/>
                </a:moveTo>
                <a:lnTo>
                  <a:pt x="685740" y="38100"/>
                </a:lnTo>
                <a:lnTo>
                  <a:pt x="68574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2" name="object 3632"/>
          <p:cNvSpPr/>
          <p:nvPr/>
        </p:nvSpPr>
        <p:spPr>
          <a:xfrm>
            <a:off x="1085761" y="4901505"/>
            <a:ext cx="376386" cy="8931"/>
          </a:xfrm>
          <a:custGeom>
            <a:avLst/>
            <a:gdLst/>
            <a:ahLst/>
            <a:cxnLst/>
            <a:rect l="l" t="t" r="r" b="b"/>
            <a:pathLst>
              <a:path w="535305" h="12700">
                <a:moveTo>
                  <a:pt x="0" y="12700"/>
                </a:moveTo>
                <a:lnTo>
                  <a:pt x="534877" y="12700"/>
                </a:lnTo>
                <a:lnTo>
                  <a:pt x="53487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3" name="object 3633"/>
          <p:cNvSpPr/>
          <p:nvPr/>
        </p:nvSpPr>
        <p:spPr>
          <a:xfrm>
            <a:off x="1085760" y="4865839"/>
            <a:ext cx="279946" cy="35719"/>
          </a:xfrm>
          <a:custGeom>
            <a:avLst/>
            <a:gdLst/>
            <a:ahLst/>
            <a:cxnLst/>
            <a:rect l="l" t="t" r="r" b="b"/>
            <a:pathLst>
              <a:path w="398144" h="50800">
                <a:moveTo>
                  <a:pt x="0" y="50800"/>
                </a:moveTo>
                <a:lnTo>
                  <a:pt x="397729" y="50800"/>
                </a:lnTo>
                <a:lnTo>
                  <a:pt x="397729"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4" name="object 3634"/>
          <p:cNvSpPr/>
          <p:nvPr/>
        </p:nvSpPr>
        <p:spPr>
          <a:xfrm>
            <a:off x="1085761" y="4758631"/>
            <a:ext cx="125462" cy="107156"/>
          </a:xfrm>
          <a:custGeom>
            <a:avLst/>
            <a:gdLst/>
            <a:ahLst/>
            <a:cxnLst/>
            <a:rect l="l" t="t" r="r" b="b"/>
            <a:pathLst>
              <a:path w="178435" h="152400">
                <a:moveTo>
                  <a:pt x="0" y="152400"/>
                </a:moveTo>
                <a:lnTo>
                  <a:pt x="178292" y="152400"/>
                </a:lnTo>
                <a:lnTo>
                  <a:pt x="178292" y="0"/>
                </a:lnTo>
                <a:lnTo>
                  <a:pt x="0" y="0"/>
                </a:lnTo>
                <a:lnTo>
                  <a:pt x="0" y="152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5" name="object 3635"/>
          <p:cNvSpPr/>
          <p:nvPr/>
        </p:nvSpPr>
        <p:spPr>
          <a:xfrm>
            <a:off x="1085761" y="4660405"/>
            <a:ext cx="77242" cy="98227"/>
          </a:xfrm>
          <a:custGeom>
            <a:avLst/>
            <a:gdLst/>
            <a:ahLst/>
            <a:cxnLst/>
            <a:rect l="l" t="t" r="r" b="b"/>
            <a:pathLst>
              <a:path w="109855" h="139700">
                <a:moveTo>
                  <a:pt x="0" y="139700"/>
                </a:moveTo>
                <a:lnTo>
                  <a:pt x="109719" y="139700"/>
                </a:lnTo>
                <a:lnTo>
                  <a:pt x="109719" y="0"/>
                </a:lnTo>
                <a:lnTo>
                  <a:pt x="0" y="0"/>
                </a:lnTo>
                <a:lnTo>
                  <a:pt x="0" y="139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6" name="object 3636"/>
          <p:cNvSpPr/>
          <p:nvPr/>
        </p:nvSpPr>
        <p:spPr>
          <a:xfrm>
            <a:off x="1085759" y="4642549"/>
            <a:ext cx="67866" cy="17859"/>
          </a:xfrm>
          <a:custGeom>
            <a:avLst/>
            <a:gdLst/>
            <a:ahLst/>
            <a:cxnLst/>
            <a:rect l="l" t="t" r="r" b="b"/>
            <a:pathLst>
              <a:path w="96519" h="25400">
                <a:moveTo>
                  <a:pt x="0" y="25400"/>
                </a:moveTo>
                <a:lnTo>
                  <a:pt x="96003" y="25400"/>
                </a:lnTo>
                <a:lnTo>
                  <a:pt x="9600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7" name="object 3637"/>
          <p:cNvSpPr/>
          <p:nvPr/>
        </p:nvSpPr>
        <p:spPr>
          <a:xfrm>
            <a:off x="1085826" y="463361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8" name="object 3638"/>
          <p:cNvSpPr/>
          <p:nvPr/>
        </p:nvSpPr>
        <p:spPr>
          <a:xfrm>
            <a:off x="1085759" y="4615761"/>
            <a:ext cx="48220" cy="17859"/>
          </a:xfrm>
          <a:custGeom>
            <a:avLst/>
            <a:gdLst/>
            <a:ahLst/>
            <a:cxnLst/>
            <a:rect l="l" t="t" r="r" b="b"/>
            <a:pathLst>
              <a:path w="68580" h="25400">
                <a:moveTo>
                  <a:pt x="0" y="25400"/>
                </a:moveTo>
                <a:lnTo>
                  <a:pt x="68573" y="25400"/>
                </a:lnTo>
                <a:lnTo>
                  <a:pt x="6857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39" name="object 3639"/>
          <p:cNvSpPr/>
          <p:nvPr/>
        </p:nvSpPr>
        <p:spPr>
          <a:xfrm>
            <a:off x="1085828" y="4597901"/>
            <a:ext cx="38843" cy="17859"/>
          </a:xfrm>
          <a:custGeom>
            <a:avLst/>
            <a:gdLst/>
            <a:ahLst/>
            <a:cxnLst/>
            <a:rect l="l" t="t" r="r" b="b"/>
            <a:pathLst>
              <a:path w="55244" h="25400">
                <a:moveTo>
                  <a:pt x="0" y="25400"/>
                </a:moveTo>
                <a:lnTo>
                  <a:pt x="54860" y="25400"/>
                </a:lnTo>
                <a:lnTo>
                  <a:pt x="5486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0" name="object 3640"/>
          <p:cNvSpPr/>
          <p:nvPr/>
        </p:nvSpPr>
        <p:spPr>
          <a:xfrm>
            <a:off x="1085805" y="4580041"/>
            <a:ext cx="19645" cy="17859"/>
          </a:xfrm>
          <a:custGeom>
            <a:avLst/>
            <a:gdLst/>
            <a:ahLst/>
            <a:cxnLst/>
            <a:rect l="l" t="t" r="r" b="b"/>
            <a:pathLst>
              <a:path w="27940" h="25400">
                <a:moveTo>
                  <a:pt x="0" y="25400"/>
                </a:moveTo>
                <a:lnTo>
                  <a:pt x="27430" y="25400"/>
                </a:lnTo>
                <a:lnTo>
                  <a:pt x="274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1" name="object 3641"/>
          <p:cNvSpPr/>
          <p:nvPr/>
        </p:nvSpPr>
        <p:spPr>
          <a:xfrm>
            <a:off x="4692320" y="5231904"/>
            <a:ext cx="1215330" cy="44648"/>
          </a:xfrm>
          <a:custGeom>
            <a:avLst/>
            <a:gdLst/>
            <a:ahLst/>
            <a:cxnLst/>
            <a:rect l="l" t="t" r="r" b="b"/>
            <a:pathLst>
              <a:path w="1728470" h="63500">
                <a:moveTo>
                  <a:pt x="0" y="63500"/>
                </a:moveTo>
                <a:lnTo>
                  <a:pt x="1728058" y="63500"/>
                </a:lnTo>
                <a:lnTo>
                  <a:pt x="1728058"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2" name="object 3642"/>
          <p:cNvSpPr/>
          <p:nvPr/>
        </p:nvSpPr>
        <p:spPr>
          <a:xfrm>
            <a:off x="4692350" y="5214049"/>
            <a:ext cx="106263" cy="17859"/>
          </a:xfrm>
          <a:custGeom>
            <a:avLst/>
            <a:gdLst/>
            <a:ahLst/>
            <a:cxnLst/>
            <a:rect l="l" t="t" r="r" b="b"/>
            <a:pathLst>
              <a:path w="151129" h="25400">
                <a:moveTo>
                  <a:pt x="0" y="25400"/>
                </a:moveTo>
                <a:lnTo>
                  <a:pt x="150870" y="25400"/>
                </a:lnTo>
                <a:lnTo>
                  <a:pt x="15087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3" name="object 3643"/>
          <p:cNvSpPr/>
          <p:nvPr/>
        </p:nvSpPr>
        <p:spPr>
          <a:xfrm>
            <a:off x="4692348" y="5142637"/>
            <a:ext cx="96441" cy="71439"/>
          </a:xfrm>
          <a:custGeom>
            <a:avLst/>
            <a:gdLst/>
            <a:ahLst/>
            <a:cxnLst/>
            <a:rect l="l" t="t" r="r" b="b"/>
            <a:pathLst>
              <a:path w="137159" h="101600">
                <a:moveTo>
                  <a:pt x="0" y="101600"/>
                </a:moveTo>
                <a:lnTo>
                  <a:pt x="137151" y="101600"/>
                </a:lnTo>
                <a:lnTo>
                  <a:pt x="137151"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4" name="object 3644"/>
          <p:cNvSpPr/>
          <p:nvPr/>
        </p:nvSpPr>
        <p:spPr>
          <a:xfrm>
            <a:off x="4692339" y="5115820"/>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5" name="object 3645"/>
          <p:cNvSpPr/>
          <p:nvPr/>
        </p:nvSpPr>
        <p:spPr>
          <a:xfrm>
            <a:off x="4692370" y="5080151"/>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6" name="object 3646"/>
          <p:cNvSpPr/>
          <p:nvPr/>
        </p:nvSpPr>
        <p:spPr>
          <a:xfrm>
            <a:off x="4673065" y="5245281"/>
            <a:ext cx="9823" cy="0"/>
          </a:xfrm>
          <a:custGeom>
            <a:avLst/>
            <a:gdLst/>
            <a:ahLst/>
            <a:cxnLst/>
            <a:rect l="l" t="t" r="r" b="b"/>
            <a:pathLst>
              <a:path w="13970">
                <a:moveTo>
                  <a:pt x="0" y="0"/>
                </a:moveTo>
                <a:lnTo>
                  <a:pt x="13703" y="0"/>
                </a:lnTo>
              </a:path>
            </a:pathLst>
          </a:custGeom>
          <a:ln w="38100">
            <a:solidFill>
              <a:srgbClr val="00FFFF"/>
            </a:solidFill>
          </a:ln>
        </p:spPr>
        <p:txBody>
          <a:bodyPr wrap="square" lIns="0" tIns="0" rIns="0" bIns="0" rtlCol="0"/>
          <a:lstStyle/>
          <a:p>
            <a:pPr defTabSz="641482"/>
            <a:endParaRPr smtClean="0">
              <a:solidFill>
                <a:prstClr val="black"/>
              </a:solidFill>
            </a:endParaRPr>
          </a:p>
        </p:txBody>
      </p:sp>
      <p:sp>
        <p:nvSpPr>
          <p:cNvPr id="3647" name="object 3647"/>
          <p:cNvSpPr/>
          <p:nvPr/>
        </p:nvSpPr>
        <p:spPr>
          <a:xfrm>
            <a:off x="4586255" y="5222977"/>
            <a:ext cx="77242" cy="17859"/>
          </a:xfrm>
          <a:custGeom>
            <a:avLst/>
            <a:gdLst/>
            <a:ahLst/>
            <a:cxnLst/>
            <a:rect l="l" t="t" r="r" b="b"/>
            <a:pathLst>
              <a:path w="109854" h="25400">
                <a:moveTo>
                  <a:pt x="0" y="25400"/>
                </a:moveTo>
                <a:lnTo>
                  <a:pt x="109710" y="25400"/>
                </a:lnTo>
                <a:lnTo>
                  <a:pt x="10971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8" name="object 3648"/>
          <p:cNvSpPr/>
          <p:nvPr/>
        </p:nvSpPr>
        <p:spPr>
          <a:xfrm>
            <a:off x="4586253" y="5205117"/>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49" name="object 3649"/>
          <p:cNvSpPr/>
          <p:nvPr/>
        </p:nvSpPr>
        <p:spPr>
          <a:xfrm>
            <a:off x="4605534" y="519618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0" name="object 3650"/>
          <p:cNvSpPr/>
          <p:nvPr/>
        </p:nvSpPr>
        <p:spPr>
          <a:xfrm>
            <a:off x="4605560" y="518725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1" name="object 3651"/>
          <p:cNvSpPr/>
          <p:nvPr/>
        </p:nvSpPr>
        <p:spPr>
          <a:xfrm>
            <a:off x="4605551" y="517832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2" name="object 3652"/>
          <p:cNvSpPr/>
          <p:nvPr/>
        </p:nvSpPr>
        <p:spPr>
          <a:xfrm>
            <a:off x="4615185" y="5169397"/>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3" name="object 3653"/>
          <p:cNvSpPr/>
          <p:nvPr/>
        </p:nvSpPr>
        <p:spPr>
          <a:xfrm>
            <a:off x="4624858"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4" name="object 3654"/>
          <p:cNvSpPr/>
          <p:nvPr/>
        </p:nvSpPr>
        <p:spPr>
          <a:xfrm>
            <a:off x="4808040" y="5205115"/>
            <a:ext cx="29021" cy="0"/>
          </a:xfrm>
          <a:custGeom>
            <a:avLst/>
            <a:gdLst/>
            <a:ahLst/>
            <a:cxnLst/>
            <a:rect l="l" t="t" r="r" b="b"/>
            <a:pathLst>
              <a:path w="41275">
                <a:moveTo>
                  <a:pt x="0" y="0"/>
                </a:moveTo>
                <a:lnTo>
                  <a:pt x="41142" y="0"/>
                </a:lnTo>
              </a:path>
            </a:pathLst>
          </a:custGeom>
          <a:ln w="50800">
            <a:solidFill>
              <a:srgbClr val="00FFFF"/>
            </a:solidFill>
          </a:ln>
        </p:spPr>
        <p:txBody>
          <a:bodyPr wrap="square" lIns="0" tIns="0" rIns="0" bIns="0" rtlCol="0"/>
          <a:lstStyle/>
          <a:p>
            <a:pPr defTabSz="641482"/>
            <a:endParaRPr smtClean="0">
              <a:solidFill>
                <a:prstClr val="black"/>
              </a:solidFill>
            </a:endParaRPr>
          </a:p>
        </p:txBody>
      </p:sp>
      <p:sp>
        <p:nvSpPr>
          <p:cNvPr id="3655" name="object 3655"/>
          <p:cNvSpPr/>
          <p:nvPr/>
        </p:nvSpPr>
        <p:spPr>
          <a:xfrm>
            <a:off x="4808044" y="5080129"/>
            <a:ext cx="19645" cy="116087"/>
          </a:xfrm>
          <a:custGeom>
            <a:avLst/>
            <a:gdLst/>
            <a:ahLst/>
            <a:cxnLst/>
            <a:rect l="l" t="t" r="r" b="b"/>
            <a:pathLst>
              <a:path w="27940" h="165100">
                <a:moveTo>
                  <a:pt x="0" y="165100"/>
                </a:moveTo>
                <a:lnTo>
                  <a:pt x="27440" y="165100"/>
                </a:lnTo>
                <a:lnTo>
                  <a:pt x="27440" y="0"/>
                </a:lnTo>
                <a:lnTo>
                  <a:pt x="0" y="0"/>
                </a:lnTo>
                <a:lnTo>
                  <a:pt x="0" y="165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6" name="object 3656"/>
          <p:cNvSpPr/>
          <p:nvPr/>
        </p:nvSpPr>
        <p:spPr>
          <a:xfrm>
            <a:off x="4808075" y="506224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7" name="object 3657"/>
          <p:cNvSpPr/>
          <p:nvPr/>
        </p:nvSpPr>
        <p:spPr>
          <a:xfrm>
            <a:off x="4836996" y="5106889"/>
            <a:ext cx="9823" cy="53579"/>
          </a:xfrm>
          <a:custGeom>
            <a:avLst/>
            <a:gdLst/>
            <a:ahLst/>
            <a:cxnLst/>
            <a:rect l="l" t="t" r="r" b="b"/>
            <a:pathLst>
              <a:path w="13970" h="76200">
                <a:moveTo>
                  <a:pt x="0" y="76200"/>
                </a:moveTo>
                <a:lnTo>
                  <a:pt x="13721" y="76200"/>
                </a:lnTo>
                <a:lnTo>
                  <a:pt x="13721"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8" name="object 3658"/>
          <p:cNvSpPr/>
          <p:nvPr/>
        </p:nvSpPr>
        <p:spPr>
          <a:xfrm>
            <a:off x="4846652" y="4883647"/>
            <a:ext cx="9823" cy="62508"/>
          </a:xfrm>
          <a:custGeom>
            <a:avLst/>
            <a:gdLst/>
            <a:ahLst/>
            <a:cxnLst/>
            <a:rect l="l" t="t" r="r" b="b"/>
            <a:pathLst>
              <a:path w="13970" h="88900">
                <a:moveTo>
                  <a:pt x="0" y="88900"/>
                </a:moveTo>
                <a:lnTo>
                  <a:pt x="13719" y="88900"/>
                </a:lnTo>
                <a:lnTo>
                  <a:pt x="13719"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59" name="object 3659"/>
          <p:cNvSpPr/>
          <p:nvPr/>
        </p:nvSpPr>
        <p:spPr>
          <a:xfrm>
            <a:off x="4846636" y="4874717"/>
            <a:ext cx="260747" cy="8931"/>
          </a:xfrm>
          <a:custGeom>
            <a:avLst/>
            <a:gdLst/>
            <a:ahLst/>
            <a:cxnLst/>
            <a:rect l="l" t="t" r="r" b="b"/>
            <a:pathLst>
              <a:path w="370840" h="12700">
                <a:moveTo>
                  <a:pt x="0" y="12700"/>
                </a:moveTo>
                <a:lnTo>
                  <a:pt x="370307" y="12700"/>
                </a:lnTo>
                <a:lnTo>
                  <a:pt x="37030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0" name="object 3660"/>
          <p:cNvSpPr/>
          <p:nvPr/>
        </p:nvSpPr>
        <p:spPr>
          <a:xfrm>
            <a:off x="4856262" y="4865788"/>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1" name="object 3661"/>
          <p:cNvSpPr/>
          <p:nvPr/>
        </p:nvSpPr>
        <p:spPr>
          <a:xfrm>
            <a:off x="4856259" y="4856857"/>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2" name="object 3662"/>
          <p:cNvSpPr/>
          <p:nvPr/>
        </p:nvSpPr>
        <p:spPr>
          <a:xfrm>
            <a:off x="4856293" y="4847929"/>
            <a:ext cx="231725" cy="8931"/>
          </a:xfrm>
          <a:custGeom>
            <a:avLst/>
            <a:gdLst/>
            <a:ahLst/>
            <a:cxnLst/>
            <a:rect l="l" t="t" r="r" b="b"/>
            <a:pathLst>
              <a:path w="329565" h="12700">
                <a:moveTo>
                  <a:pt x="0" y="12700"/>
                </a:moveTo>
                <a:lnTo>
                  <a:pt x="329147" y="12700"/>
                </a:lnTo>
                <a:lnTo>
                  <a:pt x="32914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3" name="object 3663"/>
          <p:cNvSpPr/>
          <p:nvPr/>
        </p:nvSpPr>
        <p:spPr>
          <a:xfrm>
            <a:off x="4856291" y="4838997"/>
            <a:ext cx="221903" cy="8931"/>
          </a:xfrm>
          <a:custGeom>
            <a:avLst/>
            <a:gdLst/>
            <a:ahLst/>
            <a:cxnLst/>
            <a:rect l="l" t="t" r="r" b="b"/>
            <a:pathLst>
              <a:path w="315595" h="12700">
                <a:moveTo>
                  <a:pt x="0" y="12700"/>
                </a:moveTo>
                <a:lnTo>
                  <a:pt x="315445" y="12700"/>
                </a:lnTo>
                <a:lnTo>
                  <a:pt x="31544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4" name="object 3664"/>
          <p:cNvSpPr/>
          <p:nvPr/>
        </p:nvSpPr>
        <p:spPr>
          <a:xfrm>
            <a:off x="4856262" y="4830069"/>
            <a:ext cx="202704" cy="8931"/>
          </a:xfrm>
          <a:custGeom>
            <a:avLst/>
            <a:gdLst/>
            <a:ahLst/>
            <a:cxnLst/>
            <a:rect l="l" t="t" r="r" b="b"/>
            <a:pathLst>
              <a:path w="288290" h="12700">
                <a:moveTo>
                  <a:pt x="0" y="12700"/>
                </a:moveTo>
                <a:lnTo>
                  <a:pt x="288004" y="12700"/>
                </a:lnTo>
                <a:lnTo>
                  <a:pt x="28800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5" name="object 3665"/>
          <p:cNvSpPr/>
          <p:nvPr/>
        </p:nvSpPr>
        <p:spPr>
          <a:xfrm>
            <a:off x="4856303" y="4821137"/>
            <a:ext cx="183505" cy="8931"/>
          </a:xfrm>
          <a:custGeom>
            <a:avLst/>
            <a:gdLst/>
            <a:ahLst/>
            <a:cxnLst/>
            <a:rect l="l" t="t" r="r" b="b"/>
            <a:pathLst>
              <a:path w="260984" h="12700">
                <a:moveTo>
                  <a:pt x="0" y="12700"/>
                </a:moveTo>
                <a:lnTo>
                  <a:pt x="260581" y="12700"/>
                </a:lnTo>
                <a:lnTo>
                  <a:pt x="26058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6" name="object 3666"/>
          <p:cNvSpPr/>
          <p:nvPr/>
        </p:nvSpPr>
        <p:spPr>
          <a:xfrm>
            <a:off x="4856260" y="4767561"/>
            <a:ext cx="173682" cy="53579"/>
          </a:xfrm>
          <a:custGeom>
            <a:avLst/>
            <a:gdLst/>
            <a:ahLst/>
            <a:cxnLst/>
            <a:rect l="l" t="t" r="r" b="b"/>
            <a:pathLst>
              <a:path w="247015" h="76200">
                <a:moveTo>
                  <a:pt x="0" y="76200"/>
                </a:moveTo>
                <a:lnTo>
                  <a:pt x="246860" y="76200"/>
                </a:lnTo>
                <a:lnTo>
                  <a:pt x="246860"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7" name="object 3667"/>
          <p:cNvSpPr/>
          <p:nvPr/>
        </p:nvSpPr>
        <p:spPr>
          <a:xfrm>
            <a:off x="4856266" y="4740776"/>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8" name="object 3668"/>
          <p:cNvSpPr/>
          <p:nvPr/>
        </p:nvSpPr>
        <p:spPr>
          <a:xfrm>
            <a:off x="4856277" y="4713984"/>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69" name="object 3669"/>
          <p:cNvSpPr/>
          <p:nvPr/>
        </p:nvSpPr>
        <p:spPr>
          <a:xfrm>
            <a:off x="4721253" y="5133676"/>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0" name="object 3670"/>
          <p:cNvSpPr/>
          <p:nvPr/>
        </p:nvSpPr>
        <p:spPr>
          <a:xfrm>
            <a:off x="4721281" y="5080105"/>
            <a:ext cx="58043" cy="53579"/>
          </a:xfrm>
          <a:custGeom>
            <a:avLst/>
            <a:gdLst/>
            <a:ahLst/>
            <a:cxnLst/>
            <a:rect l="l" t="t" r="r" b="b"/>
            <a:pathLst>
              <a:path w="82550" h="76200">
                <a:moveTo>
                  <a:pt x="0" y="76200"/>
                </a:moveTo>
                <a:lnTo>
                  <a:pt x="82285" y="76200"/>
                </a:lnTo>
                <a:lnTo>
                  <a:pt x="82285"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1" name="object 3671"/>
          <p:cNvSpPr/>
          <p:nvPr/>
        </p:nvSpPr>
        <p:spPr>
          <a:xfrm>
            <a:off x="4730897" y="5017595"/>
            <a:ext cx="48220" cy="62508"/>
          </a:xfrm>
          <a:custGeom>
            <a:avLst/>
            <a:gdLst/>
            <a:ahLst/>
            <a:cxnLst/>
            <a:rect l="l" t="t" r="r" b="b"/>
            <a:pathLst>
              <a:path w="68579" h="88900">
                <a:moveTo>
                  <a:pt x="0" y="88900"/>
                </a:moveTo>
                <a:lnTo>
                  <a:pt x="68566" y="88900"/>
                </a:lnTo>
                <a:lnTo>
                  <a:pt x="68566"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2" name="object 3672"/>
          <p:cNvSpPr/>
          <p:nvPr/>
        </p:nvSpPr>
        <p:spPr>
          <a:xfrm>
            <a:off x="4730940" y="4972947"/>
            <a:ext cx="38843" cy="44648"/>
          </a:xfrm>
          <a:custGeom>
            <a:avLst/>
            <a:gdLst/>
            <a:ahLst/>
            <a:cxnLst/>
            <a:rect l="l" t="t" r="r" b="b"/>
            <a:pathLst>
              <a:path w="55245" h="63500">
                <a:moveTo>
                  <a:pt x="0" y="63500"/>
                </a:moveTo>
                <a:lnTo>
                  <a:pt x="54863" y="63500"/>
                </a:lnTo>
                <a:lnTo>
                  <a:pt x="5486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3" name="object 3673"/>
          <p:cNvSpPr/>
          <p:nvPr/>
        </p:nvSpPr>
        <p:spPr>
          <a:xfrm>
            <a:off x="4740561" y="49640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4" name="object 3674"/>
          <p:cNvSpPr/>
          <p:nvPr/>
        </p:nvSpPr>
        <p:spPr>
          <a:xfrm>
            <a:off x="3429058" y="5062241"/>
            <a:ext cx="1118890" cy="17859"/>
          </a:xfrm>
          <a:custGeom>
            <a:avLst/>
            <a:gdLst/>
            <a:ahLst/>
            <a:cxnLst/>
            <a:rect l="l" t="t" r="r" b="b"/>
            <a:pathLst>
              <a:path w="1591310" h="25400">
                <a:moveTo>
                  <a:pt x="0" y="25400"/>
                </a:moveTo>
                <a:lnTo>
                  <a:pt x="1590925" y="25400"/>
                </a:lnTo>
                <a:lnTo>
                  <a:pt x="1590925"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5" name="object 3675"/>
          <p:cNvSpPr/>
          <p:nvPr/>
        </p:nvSpPr>
        <p:spPr>
          <a:xfrm>
            <a:off x="3448381" y="5035452"/>
            <a:ext cx="1099691" cy="26789"/>
          </a:xfrm>
          <a:custGeom>
            <a:avLst/>
            <a:gdLst/>
            <a:ahLst/>
            <a:cxnLst/>
            <a:rect l="l" t="t" r="r" b="b"/>
            <a:pathLst>
              <a:path w="1564004" h="38100">
                <a:moveTo>
                  <a:pt x="0" y="38100"/>
                </a:moveTo>
                <a:lnTo>
                  <a:pt x="1563484" y="38100"/>
                </a:lnTo>
                <a:lnTo>
                  <a:pt x="156348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6" name="object 3676"/>
          <p:cNvSpPr/>
          <p:nvPr/>
        </p:nvSpPr>
        <p:spPr>
          <a:xfrm>
            <a:off x="3457985" y="5026521"/>
            <a:ext cx="1089868" cy="8931"/>
          </a:xfrm>
          <a:custGeom>
            <a:avLst/>
            <a:gdLst/>
            <a:ahLst/>
            <a:cxnLst/>
            <a:rect l="l" t="t" r="r" b="b"/>
            <a:pathLst>
              <a:path w="1550035" h="12700">
                <a:moveTo>
                  <a:pt x="0" y="12700"/>
                </a:moveTo>
                <a:lnTo>
                  <a:pt x="1549782" y="12700"/>
                </a:lnTo>
                <a:lnTo>
                  <a:pt x="154978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7" name="object 3677"/>
          <p:cNvSpPr/>
          <p:nvPr/>
        </p:nvSpPr>
        <p:spPr>
          <a:xfrm>
            <a:off x="3458002" y="50175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8" name="object 3678"/>
          <p:cNvSpPr/>
          <p:nvPr/>
        </p:nvSpPr>
        <p:spPr>
          <a:xfrm>
            <a:off x="3458011" y="50086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79" name="object 3679"/>
          <p:cNvSpPr/>
          <p:nvPr/>
        </p:nvSpPr>
        <p:spPr>
          <a:xfrm>
            <a:off x="3496591" y="4981873"/>
            <a:ext cx="1051471" cy="44648"/>
          </a:xfrm>
          <a:custGeom>
            <a:avLst/>
            <a:gdLst/>
            <a:ahLst/>
            <a:cxnLst/>
            <a:rect l="l" t="t" r="r" b="b"/>
            <a:pathLst>
              <a:path w="1495425" h="63500">
                <a:moveTo>
                  <a:pt x="0" y="63500"/>
                </a:moveTo>
                <a:lnTo>
                  <a:pt x="1494918" y="63500"/>
                </a:lnTo>
                <a:lnTo>
                  <a:pt x="1494918"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0" name="object 3680"/>
          <p:cNvSpPr/>
          <p:nvPr/>
        </p:nvSpPr>
        <p:spPr>
          <a:xfrm>
            <a:off x="3496584" y="4972945"/>
            <a:ext cx="318343" cy="8931"/>
          </a:xfrm>
          <a:custGeom>
            <a:avLst/>
            <a:gdLst/>
            <a:ahLst/>
            <a:cxnLst/>
            <a:rect l="l" t="t" r="r" b="b"/>
            <a:pathLst>
              <a:path w="452754" h="12700">
                <a:moveTo>
                  <a:pt x="0" y="12700"/>
                </a:moveTo>
                <a:lnTo>
                  <a:pt x="452596" y="12700"/>
                </a:lnTo>
                <a:lnTo>
                  <a:pt x="45259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1" name="object 3681"/>
          <p:cNvSpPr/>
          <p:nvPr/>
        </p:nvSpPr>
        <p:spPr>
          <a:xfrm>
            <a:off x="3506218" y="4919365"/>
            <a:ext cx="308967" cy="8931"/>
          </a:xfrm>
          <a:custGeom>
            <a:avLst/>
            <a:gdLst/>
            <a:ahLst/>
            <a:cxnLst/>
            <a:rect l="l" t="t" r="r" b="b"/>
            <a:pathLst>
              <a:path w="439420" h="12700">
                <a:moveTo>
                  <a:pt x="0" y="12700"/>
                </a:moveTo>
                <a:lnTo>
                  <a:pt x="438875" y="12700"/>
                </a:lnTo>
                <a:lnTo>
                  <a:pt x="43887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2" name="object 3682"/>
          <p:cNvSpPr/>
          <p:nvPr/>
        </p:nvSpPr>
        <p:spPr>
          <a:xfrm>
            <a:off x="3506229" y="4883699"/>
            <a:ext cx="299145" cy="35719"/>
          </a:xfrm>
          <a:custGeom>
            <a:avLst/>
            <a:gdLst/>
            <a:ahLst/>
            <a:cxnLst/>
            <a:rect l="l" t="t" r="r" b="b"/>
            <a:pathLst>
              <a:path w="425450" h="50800">
                <a:moveTo>
                  <a:pt x="0" y="50800"/>
                </a:moveTo>
                <a:lnTo>
                  <a:pt x="425154" y="50800"/>
                </a:lnTo>
                <a:lnTo>
                  <a:pt x="425154"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3" name="object 3683"/>
          <p:cNvSpPr/>
          <p:nvPr/>
        </p:nvSpPr>
        <p:spPr>
          <a:xfrm>
            <a:off x="3506240" y="4874717"/>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4" name="object 3684"/>
          <p:cNvSpPr/>
          <p:nvPr/>
        </p:nvSpPr>
        <p:spPr>
          <a:xfrm>
            <a:off x="3506235"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5" name="object 3685"/>
          <p:cNvSpPr/>
          <p:nvPr/>
        </p:nvSpPr>
        <p:spPr>
          <a:xfrm>
            <a:off x="350621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6" name="object 3686"/>
          <p:cNvSpPr/>
          <p:nvPr/>
        </p:nvSpPr>
        <p:spPr>
          <a:xfrm>
            <a:off x="3477316" y="500864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7" name="object 3687"/>
          <p:cNvSpPr/>
          <p:nvPr/>
        </p:nvSpPr>
        <p:spPr>
          <a:xfrm>
            <a:off x="2050102" y="4972945"/>
            <a:ext cx="1340793" cy="17859"/>
          </a:xfrm>
          <a:custGeom>
            <a:avLst/>
            <a:gdLst/>
            <a:ahLst/>
            <a:cxnLst/>
            <a:rect l="l" t="t" r="r" b="b"/>
            <a:pathLst>
              <a:path w="1906904" h="25400">
                <a:moveTo>
                  <a:pt x="0" y="25400"/>
                </a:moveTo>
                <a:lnTo>
                  <a:pt x="1906370" y="25400"/>
                </a:lnTo>
                <a:lnTo>
                  <a:pt x="190637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88" name="object 3688"/>
          <p:cNvSpPr/>
          <p:nvPr/>
        </p:nvSpPr>
        <p:spPr>
          <a:xfrm>
            <a:off x="2050122" y="4968479"/>
            <a:ext cx="347365" cy="0"/>
          </a:xfrm>
          <a:custGeom>
            <a:avLst/>
            <a:gdLst/>
            <a:ahLst/>
            <a:cxnLst/>
            <a:rect l="l" t="t" r="r" b="b"/>
            <a:pathLst>
              <a:path w="494029">
                <a:moveTo>
                  <a:pt x="0" y="0"/>
                </a:moveTo>
                <a:lnTo>
                  <a:pt x="493739" y="0"/>
                </a:lnTo>
              </a:path>
            </a:pathLst>
          </a:custGeom>
          <a:ln w="12700">
            <a:solidFill>
              <a:srgbClr val="00FFFF"/>
            </a:solidFill>
          </a:ln>
        </p:spPr>
        <p:txBody>
          <a:bodyPr wrap="square" lIns="0" tIns="0" rIns="0" bIns="0" rtlCol="0"/>
          <a:lstStyle/>
          <a:p>
            <a:pPr defTabSz="641482"/>
            <a:endParaRPr smtClean="0">
              <a:solidFill>
                <a:prstClr val="black"/>
              </a:solidFill>
            </a:endParaRPr>
          </a:p>
        </p:txBody>
      </p:sp>
      <p:sp>
        <p:nvSpPr>
          <p:cNvPr id="3689" name="object 3689"/>
          <p:cNvSpPr/>
          <p:nvPr/>
        </p:nvSpPr>
        <p:spPr>
          <a:xfrm>
            <a:off x="2050085" y="4955084"/>
            <a:ext cx="19645" cy="0"/>
          </a:xfrm>
          <a:custGeom>
            <a:avLst/>
            <a:gdLst/>
            <a:ahLst/>
            <a:cxnLst/>
            <a:rect l="l" t="t" r="r" b="b"/>
            <a:pathLst>
              <a:path w="27939">
                <a:moveTo>
                  <a:pt x="0" y="0"/>
                </a:moveTo>
                <a:lnTo>
                  <a:pt x="27440" y="0"/>
                </a:lnTo>
              </a:path>
            </a:pathLst>
          </a:custGeom>
          <a:ln w="25400">
            <a:solidFill>
              <a:srgbClr val="00FFFF"/>
            </a:solidFill>
          </a:ln>
        </p:spPr>
        <p:txBody>
          <a:bodyPr wrap="square" lIns="0" tIns="0" rIns="0" bIns="0" rtlCol="0"/>
          <a:lstStyle/>
          <a:p>
            <a:pPr defTabSz="641482"/>
            <a:endParaRPr smtClean="0">
              <a:solidFill>
                <a:prstClr val="black"/>
              </a:solidFill>
            </a:endParaRPr>
          </a:p>
        </p:txBody>
      </p:sp>
      <p:sp>
        <p:nvSpPr>
          <p:cNvPr id="3690" name="object 3690"/>
          <p:cNvSpPr/>
          <p:nvPr/>
        </p:nvSpPr>
        <p:spPr>
          <a:xfrm>
            <a:off x="2050096" y="4901509"/>
            <a:ext cx="9823" cy="44648"/>
          </a:xfrm>
          <a:custGeom>
            <a:avLst/>
            <a:gdLst/>
            <a:ahLst/>
            <a:cxnLst/>
            <a:rect l="l" t="t" r="r" b="b"/>
            <a:pathLst>
              <a:path w="13969" h="63500">
                <a:moveTo>
                  <a:pt x="0" y="63500"/>
                </a:moveTo>
                <a:lnTo>
                  <a:pt x="13721" y="63500"/>
                </a:lnTo>
                <a:lnTo>
                  <a:pt x="13721"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1" name="object 3691"/>
          <p:cNvSpPr/>
          <p:nvPr/>
        </p:nvSpPr>
        <p:spPr>
          <a:xfrm>
            <a:off x="1577566" y="4972945"/>
            <a:ext cx="463004" cy="8931"/>
          </a:xfrm>
          <a:custGeom>
            <a:avLst/>
            <a:gdLst/>
            <a:ahLst/>
            <a:cxnLst/>
            <a:rect l="l" t="t" r="r" b="b"/>
            <a:pathLst>
              <a:path w="658494" h="12700">
                <a:moveTo>
                  <a:pt x="0" y="12700"/>
                </a:moveTo>
                <a:lnTo>
                  <a:pt x="658313" y="12700"/>
                </a:lnTo>
                <a:lnTo>
                  <a:pt x="65831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2" name="object 3692"/>
          <p:cNvSpPr/>
          <p:nvPr/>
        </p:nvSpPr>
        <p:spPr>
          <a:xfrm>
            <a:off x="1587246" y="4910441"/>
            <a:ext cx="58043" cy="17859"/>
          </a:xfrm>
          <a:custGeom>
            <a:avLst/>
            <a:gdLst/>
            <a:ahLst/>
            <a:cxnLst/>
            <a:rect l="l" t="t" r="r" b="b"/>
            <a:pathLst>
              <a:path w="82550" h="25400">
                <a:moveTo>
                  <a:pt x="0" y="25400"/>
                </a:moveTo>
                <a:lnTo>
                  <a:pt x="82295" y="25400"/>
                </a:lnTo>
                <a:lnTo>
                  <a:pt x="82295"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3" name="object 3693"/>
          <p:cNvSpPr/>
          <p:nvPr/>
        </p:nvSpPr>
        <p:spPr>
          <a:xfrm>
            <a:off x="1596850" y="4901505"/>
            <a:ext cx="48220" cy="8931"/>
          </a:xfrm>
          <a:custGeom>
            <a:avLst/>
            <a:gdLst/>
            <a:ahLst/>
            <a:cxnLst/>
            <a:rect l="l" t="t" r="r" b="b"/>
            <a:pathLst>
              <a:path w="68580" h="12700">
                <a:moveTo>
                  <a:pt x="0" y="12700"/>
                </a:moveTo>
                <a:lnTo>
                  <a:pt x="68579" y="12700"/>
                </a:lnTo>
                <a:lnTo>
                  <a:pt x="6857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4" name="object 3694"/>
          <p:cNvSpPr/>
          <p:nvPr/>
        </p:nvSpPr>
        <p:spPr>
          <a:xfrm>
            <a:off x="1596879" y="4883649"/>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5" name="object 3695"/>
          <p:cNvSpPr/>
          <p:nvPr/>
        </p:nvSpPr>
        <p:spPr>
          <a:xfrm>
            <a:off x="3834108" y="4910436"/>
            <a:ext cx="713929" cy="26789"/>
          </a:xfrm>
          <a:custGeom>
            <a:avLst/>
            <a:gdLst/>
            <a:ahLst/>
            <a:cxnLst/>
            <a:rect l="l" t="t" r="r" b="b"/>
            <a:pathLst>
              <a:path w="1015364" h="38100">
                <a:moveTo>
                  <a:pt x="0" y="38100"/>
                </a:moveTo>
                <a:lnTo>
                  <a:pt x="1014900" y="38100"/>
                </a:lnTo>
                <a:lnTo>
                  <a:pt x="101490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6" name="object 3696"/>
          <p:cNvSpPr/>
          <p:nvPr/>
        </p:nvSpPr>
        <p:spPr>
          <a:xfrm>
            <a:off x="3834100" y="49015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7" name="object 3697"/>
          <p:cNvSpPr/>
          <p:nvPr/>
        </p:nvSpPr>
        <p:spPr>
          <a:xfrm>
            <a:off x="1654747" y="4963997"/>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8" name="object 3698"/>
          <p:cNvSpPr/>
          <p:nvPr/>
        </p:nvSpPr>
        <p:spPr>
          <a:xfrm>
            <a:off x="2416519" y="4955085"/>
            <a:ext cx="955030" cy="17859"/>
          </a:xfrm>
          <a:custGeom>
            <a:avLst/>
            <a:gdLst/>
            <a:ahLst/>
            <a:cxnLst/>
            <a:rect l="l" t="t" r="r" b="b"/>
            <a:pathLst>
              <a:path w="1358264" h="25400">
                <a:moveTo>
                  <a:pt x="0" y="25400"/>
                </a:moveTo>
                <a:lnTo>
                  <a:pt x="1357767" y="25400"/>
                </a:lnTo>
                <a:lnTo>
                  <a:pt x="1357767"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699" name="object 3699"/>
          <p:cNvSpPr/>
          <p:nvPr/>
        </p:nvSpPr>
        <p:spPr>
          <a:xfrm>
            <a:off x="2416541" y="4946153"/>
            <a:ext cx="771525" cy="8931"/>
          </a:xfrm>
          <a:custGeom>
            <a:avLst/>
            <a:gdLst/>
            <a:ahLst/>
            <a:cxnLst/>
            <a:rect l="l" t="t" r="r" b="b"/>
            <a:pathLst>
              <a:path w="1097279" h="12700">
                <a:moveTo>
                  <a:pt x="0" y="12700"/>
                </a:moveTo>
                <a:lnTo>
                  <a:pt x="1097187" y="12700"/>
                </a:lnTo>
                <a:lnTo>
                  <a:pt x="10971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0" name="object 3700"/>
          <p:cNvSpPr/>
          <p:nvPr/>
        </p:nvSpPr>
        <p:spPr>
          <a:xfrm>
            <a:off x="2416552" y="4937225"/>
            <a:ext cx="762149" cy="8931"/>
          </a:xfrm>
          <a:custGeom>
            <a:avLst/>
            <a:gdLst/>
            <a:ahLst/>
            <a:cxnLst/>
            <a:rect l="l" t="t" r="r" b="b"/>
            <a:pathLst>
              <a:path w="1083945" h="12700">
                <a:moveTo>
                  <a:pt x="0" y="12700"/>
                </a:moveTo>
                <a:lnTo>
                  <a:pt x="1083483" y="12700"/>
                </a:lnTo>
                <a:lnTo>
                  <a:pt x="108348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1" name="object 3701"/>
          <p:cNvSpPr/>
          <p:nvPr/>
        </p:nvSpPr>
        <p:spPr>
          <a:xfrm>
            <a:off x="2445468" y="4892577"/>
            <a:ext cx="733127" cy="44648"/>
          </a:xfrm>
          <a:custGeom>
            <a:avLst/>
            <a:gdLst/>
            <a:ahLst/>
            <a:cxnLst/>
            <a:rect l="l" t="t" r="r" b="b"/>
            <a:pathLst>
              <a:path w="1042670" h="63500">
                <a:moveTo>
                  <a:pt x="0" y="63500"/>
                </a:moveTo>
                <a:lnTo>
                  <a:pt x="1042323" y="63500"/>
                </a:lnTo>
                <a:lnTo>
                  <a:pt x="104232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2" name="object 3702"/>
          <p:cNvSpPr/>
          <p:nvPr/>
        </p:nvSpPr>
        <p:spPr>
          <a:xfrm>
            <a:off x="2445497" y="4865792"/>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3" name="object 3703"/>
          <p:cNvSpPr/>
          <p:nvPr/>
        </p:nvSpPr>
        <p:spPr>
          <a:xfrm>
            <a:off x="2445508" y="4821139"/>
            <a:ext cx="9823" cy="44648"/>
          </a:xfrm>
          <a:custGeom>
            <a:avLst/>
            <a:gdLst/>
            <a:ahLst/>
            <a:cxnLst/>
            <a:rect l="l" t="t" r="r" b="b"/>
            <a:pathLst>
              <a:path w="13970" h="63500">
                <a:moveTo>
                  <a:pt x="0" y="63500"/>
                </a:moveTo>
                <a:lnTo>
                  <a:pt x="13703" y="63500"/>
                </a:lnTo>
                <a:lnTo>
                  <a:pt x="1370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4" name="object 3704"/>
          <p:cNvSpPr/>
          <p:nvPr/>
        </p:nvSpPr>
        <p:spPr>
          <a:xfrm>
            <a:off x="1664352" y="4955085"/>
            <a:ext cx="67866" cy="8931"/>
          </a:xfrm>
          <a:custGeom>
            <a:avLst/>
            <a:gdLst/>
            <a:ahLst/>
            <a:cxnLst/>
            <a:rect l="l" t="t" r="r" b="b"/>
            <a:pathLst>
              <a:path w="96519"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5" name="object 3705"/>
          <p:cNvSpPr/>
          <p:nvPr/>
        </p:nvSpPr>
        <p:spPr>
          <a:xfrm>
            <a:off x="1693315" y="4919417"/>
            <a:ext cx="38843" cy="35719"/>
          </a:xfrm>
          <a:custGeom>
            <a:avLst/>
            <a:gdLst/>
            <a:ahLst/>
            <a:cxnLst/>
            <a:rect l="l" t="t" r="r" b="b"/>
            <a:pathLst>
              <a:path w="55244" h="50800">
                <a:moveTo>
                  <a:pt x="0" y="50800"/>
                </a:moveTo>
                <a:lnTo>
                  <a:pt x="54864" y="50800"/>
                </a:lnTo>
                <a:lnTo>
                  <a:pt x="54864"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6" name="object 3706"/>
          <p:cNvSpPr/>
          <p:nvPr/>
        </p:nvSpPr>
        <p:spPr>
          <a:xfrm>
            <a:off x="1702949" y="49104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7" name="object 3707"/>
          <p:cNvSpPr/>
          <p:nvPr/>
        </p:nvSpPr>
        <p:spPr>
          <a:xfrm>
            <a:off x="1702937" y="4892584"/>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8" name="object 3708"/>
          <p:cNvSpPr/>
          <p:nvPr/>
        </p:nvSpPr>
        <p:spPr>
          <a:xfrm>
            <a:off x="1712584" y="4874725"/>
            <a:ext cx="9823" cy="17859"/>
          </a:xfrm>
          <a:custGeom>
            <a:avLst/>
            <a:gdLst/>
            <a:ahLst/>
            <a:cxnLst/>
            <a:rect l="l" t="t" r="r" b="b"/>
            <a:pathLst>
              <a:path w="13969" h="25400">
                <a:moveTo>
                  <a:pt x="0" y="25400"/>
                </a:moveTo>
                <a:lnTo>
                  <a:pt x="13721" y="25400"/>
                </a:lnTo>
                <a:lnTo>
                  <a:pt x="13721"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09" name="object 3709"/>
          <p:cNvSpPr/>
          <p:nvPr/>
        </p:nvSpPr>
        <p:spPr>
          <a:xfrm>
            <a:off x="1741492" y="4946161"/>
            <a:ext cx="289322" cy="17859"/>
          </a:xfrm>
          <a:custGeom>
            <a:avLst/>
            <a:gdLst/>
            <a:ahLst/>
            <a:cxnLst/>
            <a:rect l="l" t="t" r="r" b="b"/>
            <a:pathLst>
              <a:path w="411480" h="25400">
                <a:moveTo>
                  <a:pt x="0" y="25400"/>
                </a:moveTo>
                <a:lnTo>
                  <a:pt x="411452" y="25400"/>
                </a:lnTo>
                <a:lnTo>
                  <a:pt x="41145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0" name="object 3710"/>
          <p:cNvSpPr/>
          <p:nvPr/>
        </p:nvSpPr>
        <p:spPr>
          <a:xfrm>
            <a:off x="1741492" y="4928301"/>
            <a:ext cx="279946" cy="17859"/>
          </a:xfrm>
          <a:custGeom>
            <a:avLst/>
            <a:gdLst/>
            <a:ahLst/>
            <a:cxnLst/>
            <a:rect l="l" t="t" r="r" b="b"/>
            <a:pathLst>
              <a:path w="398144" h="25400">
                <a:moveTo>
                  <a:pt x="0" y="25400"/>
                </a:moveTo>
                <a:lnTo>
                  <a:pt x="397730" y="25400"/>
                </a:lnTo>
                <a:lnTo>
                  <a:pt x="3977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1" name="object 3711"/>
          <p:cNvSpPr/>
          <p:nvPr/>
        </p:nvSpPr>
        <p:spPr>
          <a:xfrm>
            <a:off x="1741516" y="4919365"/>
            <a:ext cx="144661" cy="8931"/>
          </a:xfrm>
          <a:custGeom>
            <a:avLst/>
            <a:gdLst/>
            <a:ahLst/>
            <a:cxnLst/>
            <a:rect l="l" t="t" r="r" b="b"/>
            <a:pathLst>
              <a:path w="205739" h="12700">
                <a:moveTo>
                  <a:pt x="0" y="12700"/>
                </a:moveTo>
                <a:lnTo>
                  <a:pt x="205734" y="12700"/>
                </a:lnTo>
                <a:lnTo>
                  <a:pt x="20573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2" name="object 3712"/>
          <p:cNvSpPr/>
          <p:nvPr/>
        </p:nvSpPr>
        <p:spPr>
          <a:xfrm>
            <a:off x="1741497" y="4914900"/>
            <a:ext cx="125462" cy="0"/>
          </a:xfrm>
          <a:custGeom>
            <a:avLst/>
            <a:gdLst/>
            <a:ahLst/>
            <a:cxnLst/>
            <a:rect l="l" t="t" r="r" b="b"/>
            <a:pathLst>
              <a:path w="178435">
                <a:moveTo>
                  <a:pt x="0" y="0"/>
                </a:moveTo>
                <a:lnTo>
                  <a:pt x="178294" y="0"/>
                </a:lnTo>
              </a:path>
            </a:pathLst>
          </a:custGeom>
          <a:ln w="12700">
            <a:solidFill>
              <a:srgbClr val="00FFFF"/>
            </a:solidFill>
          </a:ln>
        </p:spPr>
        <p:txBody>
          <a:bodyPr wrap="square" lIns="0" tIns="0" rIns="0" bIns="0" rtlCol="0"/>
          <a:lstStyle/>
          <a:p>
            <a:pPr defTabSz="641482"/>
            <a:endParaRPr smtClean="0">
              <a:solidFill>
                <a:prstClr val="black"/>
              </a:solidFill>
            </a:endParaRPr>
          </a:p>
        </p:txBody>
      </p:sp>
      <p:sp>
        <p:nvSpPr>
          <p:cNvPr id="3713" name="object 3713"/>
          <p:cNvSpPr/>
          <p:nvPr/>
        </p:nvSpPr>
        <p:spPr>
          <a:xfrm>
            <a:off x="1780069" y="490150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4" name="object 3714"/>
          <p:cNvSpPr/>
          <p:nvPr/>
        </p:nvSpPr>
        <p:spPr>
          <a:xfrm>
            <a:off x="1780069" y="4883649"/>
            <a:ext cx="77242" cy="17859"/>
          </a:xfrm>
          <a:custGeom>
            <a:avLst/>
            <a:gdLst/>
            <a:ahLst/>
            <a:cxnLst/>
            <a:rect l="l" t="t" r="r" b="b"/>
            <a:pathLst>
              <a:path w="109855" h="25400">
                <a:moveTo>
                  <a:pt x="0" y="25400"/>
                </a:moveTo>
                <a:lnTo>
                  <a:pt x="109726" y="25400"/>
                </a:lnTo>
                <a:lnTo>
                  <a:pt x="10972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5" name="object 3715"/>
          <p:cNvSpPr/>
          <p:nvPr/>
        </p:nvSpPr>
        <p:spPr>
          <a:xfrm>
            <a:off x="2079053" y="4955085"/>
            <a:ext cx="318343" cy="8931"/>
          </a:xfrm>
          <a:custGeom>
            <a:avLst/>
            <a:gdLst/>
            <a:ahLst/>
            <a:cxnLst/>
            <a:rect l="l" t="t" r="r" b="b"/>
            <a:pathLst>
              <a:path w="452754" h="12700">
                <a:moveTo>
                  <a:pt x="0" y="12700"/>
                </a:moveTo>
                <a:lnTo>
                  <a:pt x="452594" y="12700"/>
                </a:lnTo>
                <a:lnTo>
                  <a:pt x="45259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6" name="object 3716"/>
          <p:cNvSpPr/>
          <p:nvPr/>
        </p:nvSpPr>
        <p:spPr>
          <a:xfrm>
            <a:off x="2079052" y="494615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7" name="object 3717"/>
          <p:cNvSpPr/>
          <p:nvPr/>
        </p:nvSpPr>
        <p:spPr>
          <a:xfrm>
            <a:off x="2079005" y="4937225"/>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8" name="object 3718"/>
          <p:cNvSpPr/>
          <p:nvPr/>
        </p:nvSpPr>
        <p:spPr>
          <a:xfrm>
            <a:off x="2079053" y="4919369"/>
            <a:ext cx="270123" cy="17859"/>
          </a:xfrm>
          <a:custGeom>
            <a:avLst/>
            <a:gdLst/>
            <a:ahLst/>
            <a:cxnLst/>
            <a:rect l="l" t="t" r="r" b="b"/>
            <a:pathLst>
              <a:path w="384175" h="25400">
                <a:moveTo>
                  <a:pt x="0" y="25400"/>
                </a:moveTo>
                <a:lnTo>
                  <a:pt x="384028" y="25400"/>
                </a:lnTo>
                <a:lnTo>
                  <a:pt x="38402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19" name="object 3719"/>
          <p:cNvSpPr/>
          <p:nvPr/>
        </p:nvSpPr>
        <p:spPr>
          <a:xfrm>
            <a:off x="2079073" y="4901508"/>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0" name="object 3720"/>
          <p:cNvSpPr/>
          <p:nvPr/>
        </p:nvSpPr>
        <p:spPr>
          <a:xfrm>
            <a:off x="2079037" y="4883649"/>
            <a:ext cx="9823" cy="17859"/>
          </a:xfrm>
          <a:custGeom>
            <a:avLst/>
            <a:gdLst/>
            <a:ahLst/>
            <a:cxnLst/>
            <a:rect l="l" t="t" r="r" b="b"/>
            <a:pathLst>
              <a:path w="13969"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1" name="object 3721"/>
          <p:cNvSpPr/>
          <p:nvPr/>
        </p:nvSpPr>
        <p:spPr>
          <a:xfrm>
            <a:off x="1471519" y="4946153"/>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2" name="object 3722"/>
          <p:cNvSpPr/>
          <p:nvPr/>
        </p:nvSpPr>
        <p:spPr>
          <a:xfrm>
            <a:off x="1471528" y="4928301"/>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3" name="object 3723"/>
          <p:cNvSpPr/>
          <p:nvPr/>
        </p:nvSpPr>
        <p:spPr>
          <a:xfrm>
            <a:off x="1674043" y="493720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4" name="object 3724"/>
          <p:cNvSpPr/>
          <p:nvPr/>
        </p:nvSpPr>
        <p:spPr>
          <a:xfrm>
            <a:off x="2387626" y="49461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5" name="object 3725"/>
          <p:cNvSpPr/>
          <p:nvPr/>
        </p:nvSpPr>
        <p:spPr>
          <a:xfrm>
            <a:off x="3197629" y="4883677"/>
            <a:ext cx="173682" cy="71439"/>
          </a:xfrm>
          <a:custGeom>
            <a:avLst/>
            <a:gdLst/>
            <a:ahLst/>
            <a:cxnLst/>
            <a:rect l="l" t="t" r="r" b="b"/>
            <a:pathLst>
              <a:path w="247014" h="101600">
                <a:moveTo>
                  <a:pt x="0" y="101600"/>
                </a:moveTo>
                <a:lnTo>
                  <a:pt x="246860" y="101600"/>
                </a:lnTo>
                <a:lnTo>
                  <a:pt x="246860"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6" name="object 3726"/>
          <p:cNvSpPr/>
          <p:nvPr/>
        </p:nvSpPr>
        <p:spPr>
          <a:xfrm>
            <a:off x="3207272" y="4865789"/>
            <a:ext cx="164306" cy="17859"/>
          </a:xfrm>
          <a:custGeom>
            <a:avLst/>
            <a:gdLst/>
            <a:ahLst/>
            <a:cxnLst/>
            <a:rect l="l" t="t" r="r" b="b"/>
            <a:pathLst>
              <a:path w="233679" h="25400">
                <a:moveTo>
                  <a:pt x="0" y="25400"/>
                </a:moveTo>
                <a:lnTo>
                  <a:pt x="233138" y="25400"/>
                </a:lnTo>
                <a:lnTo>
                  <a:pt x="23313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7" name="object 3727"/>
          <p:cNvSpPr/>
          <p:nvPr/>
        </p:nvSpPr>
        <p:spPr>
          <a:xfrm>
            <a:off x="3207272" y="485685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8" name="object 3728"/>
          <p:cNvSpPr/>
          <p:nvPr/>
        </p:nvSpPr>
        <p:spPr>
          <a:xfrm>
            <a:off x="3207276" y="4839005"/>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29" name="object 3729"/>
          <p:cNvSpPr/>
          <p:nvPr/>
        </p:nvSpPr>
        <p:spPr>
          <a:xfrm>
            <a:off x="3207300" y="4812212"/>
            <a:ext cx="96441" cy="26789"/>
          </a:xfrm>
          <a:custGeom>
            <a:avLst/>
            <a:gdLst/>
            <a:ahLst/>
            <a:cxnLst/>
            <a:rect l="l" t="t" r="r" b="b"/>
            <a:pathLst>
              <a:path w="137160" h="38100">
                <a:moveTo>
                  <a:pt x="0" y="38100"/>
                </a:moveTo>
                <a:lnTo>
                  <a:pt x="137132" y="38100"/>
                </a:lnTo>
                <a:lnTo>
                  <a:pt x="13713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0" name="object 3730"/>
          <p:cNvSpPr/>
          <p:nvPr/>
        </p:nvSpPr>
        <p:spPr>
          <a:xfrm>
            <a:off x="3207272" y="4687193"/>
            <a:ext cx="87064" cy="125016"/>
          </a:xfrm>
          <a:custGeom>
            <a:avLst/>
            <a:gdLst/>
            <a:ahLst/>
            <a:cxnLst/>
            <a:rect l="l" t="t" r="r" b="b"/>
            <a:pathLst>
              <a:path w="123825" h="177800">
                <a:moveTo>
                  <a:pt x="0" y="177800"/>
                </a:moveTo>
                <a:lnTo>
                  <a:pt x="123430" y="177800"/>
                </a:lnTo>
                <a:lnTo>
                  <a:pt x="123430" y="0"/>
                </a:lnTo>
                <a:lnTo>
                  <a:pt x="0" y="0"/>
                </a:lnTo>
                <a:lnTo>
                  <a:pt x="0" y="177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1" name="object 3731"/>
          <p:cNvSpPr/>
          <p:nvPr/>
        </p:nvSpPr>
        <p:spPr>
          <a:xfrm>
            <a:off x="3207273" y="4678265"/>
            <a:ext cx="77242" cy="8931"/>
          </a:xfrm>
          <a:custGeom>
            <a:avLst/>
            <a:gdLst/>
            <a:ahLst/>
            <a:cxnLst/>
            <a:rect l="l" t="t" r="r" b="b"/>
            <a:pathLst>
              <a:path w="109854" h="12700">
                <a:moveTo>
                  <a:pt x="0" y="12700"/>
                </a:moveTo>
                <a:lnTo>
                  <a:pt x="109708" y="12700"/>
                </a:lnTo>
                <a:lnTo>
                  <a:pt x="10970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2" name="object 3732"/>
          <p:cNvSpPr/>
          <p:nvPr/>
        </p:nvSpPr>
        <p:spPr>
          <a:xfrm>
            <a:off x="3216911" y="4660405"/>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3" name="object 3733"/>
          <p:cNvSpPr/>
          <p:nvPr/>
        </p:nvSpPr>
        <p:spPr>
          <a:xfrm>
            <a:off x="3216935" y="4606829"/>
            <a:ext cx="58043" cy="53579"/>
          </a:xfrm>
          <a:custGeom>
            <a:avLst/>
            <a:gdLst/>
            <a:ahLst/>
            <a:cxnLst/>
            <a:rect l="l" t="t" r="r" b="b"/>
            <a:pathLst>
              <a:path w="82550" h="76200">
                <a:moveTo>
                  <a:pt x="0" y="76200"/>
                </a:moveTo>
                <a:lnTo>
                  <a:pt x="82287" y="76200"/>
                </a:lnTo>
                <a:lnTo>
                  <a:pt x="82287"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4" name="object 3734"/>
          <p:cNvSpPr/>
          <p:nvPr/>
        </p:nvSpPr>
        <p:spPr>
          <a:xfrm>
            <a:off x="3226554" y="4562183"/>
            <a:ext cx="48220" cy="44648"/>
          </a:xfrm>
          <a:custGeom>
            <a:avLst/>
            <a:gdLst/>
            <a:ahLst/>
            <a:cxnLst/>
            <a:rect l="l" t="t" r="r" b="b"/>
            <a:pathLst>
              <a:path w="68579" h="63500">
                <a:moveTo>
                  <a:pt x="0" y="63500"/>
                </a:moveTo>
                <a:lnTo>
                  <a:pt x="68566" y="63500"/>
                </a:lnTo>
                <a:lnTo>
                  <a:pt x="68566"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5" name="object 3735"/>
          <p:cNvSpPr/>
          <p:nvPr/>
        </p:nvSpPr>
        <p:spPr>
          <a:xfrm>
            <a:off x="3226581" y="4544321"/>
            <a:ext cx="38843" cy="17859"/>
          </a:xfrm>
          <a:custGeom>
            <a:avLst/>
            <a:gdLst/>
            <a:ahLst/>
            <a:cxnLst/>
            <a:rect l="l" t="t" r="r" b="b"/>
            <a:pathLst>
              <a:path w="55245" h="25400">
                <a:moveTo>
                  <a:pt x="0" y="25400"/>
                </a:moveTo>
                <a:lnTo>
                  <a:pt x="54862" y="25400"/>
                </a:lnTo>
                <a:lnTo>
                  <a:pt x="5486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6" name="object 3736"/>
          <p:cNvSpPr/>
          <p:nvPr/>
        </p:nvSpPr>
        <p:spPr>
          <a:xfrm>
            <a:off x="1490781" y="4919368"/>
            <a:ext cx="77242" cy="26789"/>
          </a:xfrm>
          <a:custGeom>
            <a:avLst/>
            <a:gdLst/>
            <a:ahLst/>
            <a:cxnLst/>
            <a:rect l="l" t="t" r="r" b="b"/>
            <a:pathLst>
              <a:path w="109855" h="38100">
                <a:moveTo>
                  <a:pt x="0" y="38100"/>
                </a:moveTo>
                <a:lnTo>
                  <a:pt x="109717" y="38100"/>
                </a:lnTo>
                <a:lnTo>
                  <a:pt x="109717"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7" name="object 3737"/>
          <p:cNvSpPr/>
          <p:nvPr/>
        </p:nvSpPr>
        <p:spPr>
          <a:xfrm>
            <a:off x="1490776" y="4874717"/>
            <a:ext cx="19645" cy="44648"/>
          </a:xfrm>
          <a:custGeom>
            <a:avLst/>
            <a:gdLst/>
            <a:ahLst/>
            <a:cxnLst/>
            <a:rect l="l" t="t" r="r" b="b"/>
            <a:pathLst>
              <a:path w="27939" h="63500">
                <a:moveTo>
                  <a:pt x="0" y="63500"/>
                </a:moveTo>
                <a:lnTo>
                  <a:pt x="27429" y="63500"/>
                </a:lnTo>
                <a:lnTo>
                  <a:pt x="27429"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8" name="object 3738"/>
          <p:cNvSpPr/>
          <p:nvPr/>
        </p:nvSpPr>
        <p:spPr>
          <a:xfrm>
            <a:off x="1500446" y="4865788"/>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39" name="object 3739"/>
          <p:cNvSpPr/>
          <p:nvPr/>
        </p:nvSpPr>
        <p:spPr>
          <a:xfrm>
            <a:off x="2358698" y="4901539"/>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0" name="object 3740"/>
          <p:cNvSpPr/>
          <p:nvPr/>
        </p:nvSpPr>
        <p:spPr>
          <a:xfrm>
            <a:off x="1895784" y="4919365"/>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1" name="object 3741"/>
          <p:cNvSpPr/>
          <p:nvPr/>
        </p:nvSpPr>
        <p:spPr>
          <a:xfrm>
            <a:off x="1905431" y="4901508"/>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2" name="object 3742"/>
          <p:cNvSpPr/>
          <p:nvPr/>
        </p:nvSpPr>
        <p:spPr>
          <a:xfrm>
            <a:off x="1905463" y="489257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3" name="object 3743"/>
          <p:cNvSpPr/>
          <p:nvPr/>
        </p:nvSpPr>
        <p:spPr>
          <a:xfrm>
            <a:off x="1519704" y="4883699"/>
            <a:ext cx="48220" cy="35719"/>
          </a:xfrm>
          <a:custGeom>
            <a:avLst/>
            <a:gdLst/>
            <a:ahLst/>
            <a:cxnLst/>
            <a:rect l="l" t="t" r="r" b="b"/>
            <a:pathLst>
              <a:path w="68580" h="50800">
                <a:moveTo>
                  <a:pt x="0" y="50800"/>
                </a:moveTo>
                <a:lnTo>
                  <a:pt x="68574" y="50800"/>
                </a:lnTo>
                <a:lnTo>
                  <a:pt x="68574"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4" name="object 3744"/>
          <p:cNvSpPr/>
          <p:nvPr/>
        </p:nvSpPr>
        <p:spPr>
          <a:xfrm>
            <a:off x="1539011" y="4776491"/>
            <a:ext cx="29021" cy="107156"/>
          </a:xfrm>
          <a:custGeom>
            <a:avLst/>
            <a:gdLst/>
            <a:ahLst/>
            <a:cxnLst/>
            <a:rect l="l" t="t" r="r" b="b"/>
            <a:pathLst>
              <a:path w="41275" h="152400">
                <a:moveTo>
                  <a:pt x="0" y="152400"/>
                </a:moveTo>
                <a:lnTo>
                  <a:pt x="41145" y="152400"/>
                </a:lnTo>
                <a:lnTo>
                  <a:pt x="41145" y="0"/>
                </a:lnTo>
                <a:lnTo>
                  <a:pt x="0" y="0"/>
                </a:lnTo>
                <a:lnTo>
                  <a:pt x="0" y="152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5" name="object 3745"/>
          <p:cNvSpPr/>
          <p:nvPr/>
        </p:nvSpPr>
        <p:spPr>
          <a:xfrm>
            <a:off x="1538999" y="4722913"/>
            <a:ext cx="19645" cy="53579"/>
          </a:xfrm>
          <a:custGeom>
            <a:avLst/>
            <a:gdLst/>
            <a:ahLst/>
            <a:cxnLst/>
            <a:rect l="l" t="t" r="r" b="b"/>
            <a:pathLst>
              <a:path w="27939" h="76200">
                <a:moveTo>
                  <a:pt x="0" y="76200"/>
                </a:moveTo>
                <a:lnTo>
                  <a:pt x="27430" y="76200"/>
                </a:lnTo>
                <a:lnTo>
                  <a:pt x="27430"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6" name="object 3746"/>
          <p:cNvSpPr/>
          <p:nvPr/>
        </p:nvSpPr>
        <p:spPr>
          <a:xfrm>
            <a:off x="1539033" y="4713981"/>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7" name="object 3747"/>
          <p:cNvSpPr/>
          <p:nvPr/>
        </p:nvSpPr>
        <p:spPr>
          <a:xfrm>
            <a:off x="2136923" y="4901508"/>
            <a:ext cx="212527" cy="17859"/>
          </a:xfrm>
          <a:custGeom>
            <a:avLst/>
            <a:gdLst/>
            <a:ahLst/>
            <a:cxnLst/>
            <a:rect l="l" t="t" r="r" b="b"/>
            <a:pathLst>
              <a:path w="302260" h="25400">
                <a:moveTo>
                  <a:pt x="0" y="25400"/>
                </a:moveTo>
                <a:lnTo>
                  <a:pt x="301724" y="25400"/>
                </a:lnTo>
                <a:lnTo>
                  <a:pt x="30172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8" name="object 3748"/>
          <p:cNvSpPr/>
          <p:nvPr/>
        </p:nvSpPr>
        <p:spPr>
          <a:xfrm>
            <a:off x="2146512" y="4865839"/>
            <a:ext cx="202704" cy="35719"/>
          </a:xfrm>
          <a:custGeom>
            <a:avLst/>
            <a:gdLst/>
            <a:ahLst/>
            <a:cxnLst/>
            <a:rect l="l" t="t" r="r" b="b"/>
            <a:pathLst>
              <a:path w="288289" h="50800">
                <a:moveTo>
                  <a:pt x="0" y="50800"/>
                </a:moveTo>
                <a:lnTo>
                  <a:pt x="288022" y="50800"/>
                </a:lnTo>
                <a:lnTo>
                  <a:pt x="288022"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49" name="object 3749"/>
          <p:cNvSpPr/>
          <p:nvPr/>
        </p:nvSpPr>
        <p:spPr>
          <a:xfrm>
            <a:off x="2146578" y="4856857"/>
            <a:ext cx="192881" cy="8931"/>
          </a:xfrm>
          <a:custGeom>
            <a:avLst/>
            <a:gdLst/>
            <a:ahLst/>
            <a:cxnLst/>
            <a:rect l="l" t="t" r="r" b="b"/>
            <a:pathLst>
              <a:path w="274320" h="12700">
                <a:moveTo>
                  <a:pt x="0" y="12700"/>
                </a:moveTo>
                <a:lnTo>
                  <a:pt x="274300" y="12700"/>
                </a:lnTo>
                <a:lnTo>
                  <a:pt x="27430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0" name="object 3750"/>
          <p:cNvSpPr/>
          <p:nvPr/>
        </p:nvSpPr>
        <p:spPr>
          <a:xfrm>
            <a:off x="2156225" y="4830072"/>
            <a:ext cx="183505" cy="26789"/>
          </a:xfrm>
          <a:custGeom>
            <a:avLst/>
            <a:gdLst/>
            <a:ahLst/>
            <a:cxnLst/>
            <a:rect l="l" t="t" r="r" b="b"/>
            <a:pathLst>
              <a:path w="260985" h="38100">
                <a:moveTo>
                  <a:pt x="0" y="38100"/>
                </a:moveTo>
                <a:lnTo>
                  <a:pt x="260581" y="38100"/>
                </a:lnTo>
                <a:lnTo>
                  <a:pt x="26058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1" name="object 3751"/>
          <p:cNvSpPr/>
          <p:nvPr/>
        </p:nvSpPr>
        <p:spPr>
          <a:xfrm>
            <a:off x="2156157" y="4803280"/>
            <a:ext cx="154484" cy="26789"/>
          </a:xfrm>
          <a:custGeom>
            <a:avLst/>
            <a:gdLst/>
            <a:ahLst/>
            <a:cxnLst/>
            <a:rect l="l" t="t" r="r" b="b"/>
            <a:pathLst>
              <a:path w="219710" h="38100">
                <a:moveTo>
                  <a:pt x="0" y="38100"/>
                </a:moveTo>
                <a:lnTo>
                  <a:pt x="219438" y="38100"/>
                </a:lnTo>
                <a:lnTo>
                  <a:pt x="21943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2" name="object 3752"/>
          <p:cNvSpPr/>
          <p:nvPr/>
        </p:nvSpPr>
        <p:spPr>
          <a:xfrm>
            <a:off x="2156225" y="4794349"/>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3" name="object 3753"/>
          <p:cNvSpPr/>
          <p:nvPr/>
        </p:nvSpPr>
        <p:spPr>
          <a:xfrm>
            <a:off x="2156158" y="4624691"/>
            <a:ext cx="125462" cy="169664"/>
          </a:xfrm>
          <a:custGeom>
            <a:avLst/>
            <a:gdLst/>
            <a:ahLst/>
            <a:cxnLst/>
            <a:rect l="l" t="t" r="r" b="b"/>
            <a:pathLst>
              <a:path w="178435" h="241300">
                <a:moveTo>
                  <a:pt x="0" y="241300"/>
                </a:moveTo>
                <a:lnTo>
                  <a:pt x="178294" y="241300"/>
                </a:lnTo>
                <a:lnTo>
                  <a:pt x="178294" y="0"/>
                </a:lnTo>
                <a:lnTo>
                  <a:pt x="0" y="0"/>
                </a:lnTo>
                <a:lnTo>
                  <a:pt x="0" y="2413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4" name="object 3754"/>
          <p:cNvSpPr/>
          <p:nvPr/>
        </p:nvSpPr>
        <p:spPr>
          <a:xfrm>
            <a:off x="2156158" y="4589018"/>
            <a:ext cx="77242" cy="35719"/>
          </a:xfrm>
          <a:custGeom>
            <a:avLst/>
            <a:gdLst/>
            <a:ahLst/>
            <a:cxnLst/>
            <a:rect l="l" t="t" r="r" b="b"/>
            <a:pathLst>
              <a:path w="109855" h="50800">
                <a:moveTo>
                  <a:pt x="0" y="50800"/>
                </a:moveTo>
                <a:lnTo>
                  <a:pt x="109710" y="50800"/>
                </a:lnTo>
                <a:lnTo>
                  <a:pt x="109710"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5" name="object 3755"/>
          <p:cNvSpPr/>
          <p:nvPr/>
        </p:nvSpPr>
        <p:spPr>
          <a:xfrm>
            <a:off x="2165808" y="4553299"/>
            <a:ext cx="67866" cy="35719"/>
          </a:xfrm>
          <a:custGeom>
            <a:avLst/>
            <a:gdLst/>
            <a:ahLst/>
            <a:cxnLst/>
            <a:rect l="l" t="t" r="r" b="b"/>
            <a:pathLst>
              <a:path w="96519" h="50800">
                <a:moveTo>
                  <a:pt x="0" y="50800"/>
                </a:moveTo>
                <a:lnTo>
                  <a:pt x="95989" y="50800"/>
                </a:lnTo>
                <a:lnTo>
                  <a:pt x="95989"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6" name="object 3756"/>
          <p:cNvSpPr/>
          <p:nvPr/>
        </p:nvSpPr>
        <p:spPr>
          <a:xfrm>
            <a:off x="2165804" y="4544317"/>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7" name="object 3757"/>
          <p:cNvSpPr/>
          <p:nvPr/>
        </p:nvSpPr>
        <p:spPr>
          <a:xfrm>
            <a:off x="2165872" y="4526465"/>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58" name="object 3758"/>
          <p:cNvSpPr/>
          <p:nvPr/>
        </p:nvSpPr>
        <p:spPr>
          <a:xfrm>
            <a:off x="1755963" y="4856841"/>
            <a:ext cx="0" cy="53579"/>
          </a:xfrm>
          <a:custGeom>
            <a:avLst/>
            <a:gdLst/>
            <a:ahLst/>
            <a:cxnLst/>
            <a:rect l="l" t="t" r="r" b="b"/>
            <a:pathLst>
              <a:path h="76200">
                <a:moveTo>
                  <a:pt x="0" y="0"/>
                </a:moveTo>
                <a:lnTo>
                  <a:pt x="0" y="76200"/>
                </a:lnTo>
              </a:path>
            </a:pathLst>
          </a:custGeom>
          <a:ln w="13721">
            <a:solidFill>
              <a:srgbClr val="00FFFF"/>
            </a:solidFill>
          </a:ln>
        </p:spPr>
        <p:txBody>
          <a:bodyPr wrap="square" lIns="0" tIns="0" rIns="0" bIns="0" rtlCol="0"/>
          <a:lstStyle/>
          <a:p>
            <a:pPr defTabSz="641482"/>
            <a:endParaRPr smtClean="0">
              <a:solidFill>
                <a:prstClr val="black"/>
              </a:solidFill>
            </a:endParaRPr>
          </a:p>
        </p:txBody>
      </p:sp>
      <p:sp>
        <p:nvSpPr>
          <p:cNvPr id="3759" name="object 3759"/>
          <p:cNvSpPr/>
          <p:nvPr/>
        </p:nvSpPr>
        <p:spPr>
          <a:xfrm>
            <a:off x="3853367" y="4901505"/>
            <a:ext cx="694730" cy="8931"/>
          </a:xfrm>
          <a:custGeom>
            <a:avLst/>
            <a:gdLst/>
            <a:ahLst/>
            <a:cxnLst/>
            <a:rect l="l" t="t" r="r" b="b"/>
            <a:pathLst>
              <a:path w="988060" h="12700">
                <a:moveTo>
                  <a:pt x="0" y="12700"/>
                </a:moveTo>
                <a:lnTo>
                  <a:pt x="987459" y="12700"/>
                </a:lnTo>
                <a:lnTo>
                  <a:pt x="98745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0" name="object 3760"/>
          <p:cNvSpPr/>
          <p:nvPr/>
        </p:nvSpPr>
        <p:spPr>
          <a:xfrm>
            <a:off x="3863054" y="4874716"/>
            <a:ext cx="684907" cy="26789"/>
          </a:xfrm>
          <a:custGeom>
            <a:avLst/>
            <a:gdLst/>
            <a:ahLst/>
            <a:cxnLst/>
            <a:rect l="l" t="t" r="r" b="b"/>
            <a:pathLst>
              <a:path w="974089" h="38100">
                <a:moveTo>
                  <a:pt x="0" y="38100"/>
                </a:moveTo>
                <a:lnTo>
                  <a:pt x="973755" y="38100"/>
                </a:lnTo>
                <a:lnTo>
                  <a:pt x="97375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1" name="object 3761"/>
          <p:cNvSpPr/>
          <p:nvPr/>
        </p:nvSpPr>
        <p:spPr>
          <a:xfrm>
            <a:off x="3863006"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2" name="object 3762"/>
          <p:cNvSpPr/>
          <p:nvPr/>
        </p:nvSpPr>
        <p:spPr>
          <a:xfrm>
            <a:off x="387265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3" name="object 3763"/>
          <p:cNvSpPr/>
          <p:nvPr/>
        </p:nvSpPr>
        <p:spPr>
          <a:xfrm>
            <a:off x="1375057" y="4892577"/>
            <a:ext cx="87064" cy="8931"/>
          </a:xfrm>
          <a:custGeom>
            <a:avLst/>
            <a:gdLst/>
            <a:ahLst/>
            <a:cxnLst/>
            <a:rect l="l" t="t" r="r" b="b"/>
            <a:pathLst>
              <a:path w="123825" h="12700">
                <a:moveTo>
                  <a:pt x="0" y="12700"/>
                </a:moveTo>
                <a:lnTo>
                  <a:pt x="123432" y="12700"/>
                </a:lnTo>
                <a:lnTo>
                  <a:pt x="12343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4" name="object 3764"/>
          <p:cNvSpPr/>
          <p:nvPr/>
        </p:nvSpPr>
        <p:spPr>
          <a:xfrm>
            <a:off x="1384699" y="4856910"/>
            <a:ext cx="77242" cy="35719"/>
          </a:xfrm>
          <a:custGeom>
            <a:avLst/>
            <a:gdLst/>
            <a:ahLst/>
            <a:cxnLst/>
            <a:rect l="l" t="t" r="r" b="b"/>
            <a:pathLst>
              <a:path w="109855" h="50800">
                <a:moveTo>
                  <a:pt x="0" y="50800"/>
                </a:moveTo>
                <a:lnTo>
                  <a:pt x="109719" y="50800"/>
                </a:lnTo>
                <a:lnTo>
                  <a:pt x="109719"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5" name="object 3765"/>
          <p:cNvSpPr/>
          <p:nvPr/>
        </p:nvSpPr>
        <p:spPr>
          <a:xfrm>
            <a:off x="1384698" y="4830072"/>
            <a:ext cx="67866" cy="26789"/>
          </a:xfrm>
          <a:custGeom>
            <a:avLst/>
            <a:gdLst/>
            <a:ahLst/>
            <a:cxnLst/>
            <a:rect l="l" t="t" r="r" b="b"/>
            <a:pathLst>
              <a:path w="96519" h="38100">
                <a:moveTo>
                  <a:pt x="0" y="38100"/>
                </a:moveTo>
                <a:lnTo>
                  <a:pt x="96004" y="38100"/>
                </a:lnTo>
                <a:lnTo>
                  <a:pt x="9600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6" name="object 3766"/>
          <p:cNvSpPr/>
          <p:nvPr/>
        </p:nvSpPr>
        <p:spPr>
          <a:xfrm>
            <a:off x="1394390" y="4803280"/>
            <a:ext cx="58043" cy="26789"/>
          </a:xfrm>
          <a:custGeom>
            <a:avLst/>
            <a:gdLst/>
            <a:ahLst/>
            <a:cxnLst/>
            <a:rect l="l" t="t" r="r" b="b"/>
            <a:pathLst>
              <a:path w="82550" h="38100">
                <a:moveTo>
                  <a:pt x="0" y="38100"/>
                </a:moveTo>
                <a:lnTo>
                  <a:pt x="82289" y="38100"/>
                </a:lnTo>
                <a:lnTo>
                  <a:pt x="82289"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7" name="object 3767"/>
          <p:cNvSpPr/>
          <p:nvPr/>
        </p:nvSpPr>
        <p:spPr>
          <a:xfrm>
            <a:off x="1403986" y="4794349"/>
            <a:ext cx="48220" cy="8931"/>
          </a:xfrm>
          <a:custGeom>
            <a:avLst/>
            <a:gdLst/>
            <a:ahLst/>
            <a:cxnLst/>
            <a:rect l="l" t="t" r="r" b="b"/>
            <a:pathLst>
              <a:path w="68580" h="12700">
                <a:moveTo>
                  <a:pt x="0" y="12700"/>
                </a:moveTo>
                <a:lnTo>
                  <a:pt x="68573" y="12700"/>
                </a:lnTo>
                <a:lnTo>
                  <a:pt x="6857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8" name="object 3768"/>
          <p:cNvSpPr/>
          <p:nvPr/>
        </p:nvSpPr>
        <p:spPr>
          <a:xfrm>
            <a:off x="1403989" y="478542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69" name="object 3769"/>
          <p:cNvSpPr/>
          <p:nvPr/>
        </p:nvSpPr>
        <p:spPr>
          <a:xfrm>
            <a:off x="1404023" y="477648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0" name="object 3770"/>
          <p:cNvSpPr/>
          <p:nvPr/>
        </p:nvSpPr>
        <p:spPr>
          <a:xfrm>
            <a:off x="1616139" y="4874716"/>
            <a:ext cx="29021" cy="26789"/>
          </a:xfrm>
          <a:custGeom>
            <a:avLst/>
            <a:gdLst/>
            <a:ahLst/>
            <a:cxnLst/>
            <a:rect l="l" t="t" r="r" b="b"/>
            <a:pathLst>
              <a:path w="41275" h="38100">
                <a:moveTo>
                  <a:pt x="0" y="38100"/>
                </a:moveTo>
                <a:lnTo>
                  <a:pt x="41150" y="38100"/>
                </a:lnTo>
                <a:lnTo>
                  <a:pt x="4115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1" name="object 3771"/>
          <p:cNvSpPr/>
          <p:nvPr/>
        </p:nvSpPr>
        <p:spPr>
          <a:xfrm>
            <a:off x="1616161" y="4749703"/>
            <a:ext cx="9823" cy="125016"/>
          </a:xfrm>
          <a:custGeom>
            <a:avLst/>
            <a:gdLst/>
            <a:ahLst/>
            <a:cxnLst/>
            <a:rect l="l" t="t" r="r" b="b"/>
            <a:pathLst>
              <a:path w="13969" h="177800">
                <a:moveTo>
                  <a:pt x="0" y="177800"/>
                </a:moveTo>
                <a:lnTo>
                  <a:pt x="13714" y="177800"/>
                </a:lnTo>
                <a:lnTo>
                  <a:pt x="13714" y="0"/>
                </a:lnTo>
                <a:lnTo>
                  <a:pt x="0" y="0"/>
                </a:lnTo>
                <a:lnTo>
                  <a:pt x="0" y="177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2" name="object 3772"/>
          <p:cNvSpPr/>
          <p:nvPr/>
        </p:nvSpPr>
        <p:spPr>
          <a:xfrm>
            <a:off x="1924727" y="4883649"/>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3" name="object 3773"/>
          <p:cNvSpPr/>
          <p:nvPr/>
        </p:nvSpPr>
        <p:spPr>
          <a:xfrm>
            <a:off x="1924768" y="4870252"/>
            <a:ext cx="9823" cy="0"/>
          </a:xfrm>
          <a:custGeom>
            <a:avLst/>
            <a:gdLst/>
            <a:ahLst/>
            <a:cxnLst/>
            <a:rect l="l" t="t" r="r" b="b"/>
            <a:pathLst>
              <a:path w="13969">
                <a:moveTo>
                  <a:pt x="0" y="0"/>
                </a:moveTo>
                <a:lnTo>
                  <a:pt x="13702" y="0"/>
                </a:lnTo>
              </a:path>
            </a:pathLst>
          </a:custGeom>
          <a:ln w="38100">
            <a:solidFill>
              <a:srgbClr val="00FFFF"/>
            </a:solidFill>
          </a:ln>
        </p:spPr>
        <p:txBody>
          <a:bodyPr wrap="square" lIns="0" tIns="0" rIns="0" bIns="0" rtlCol="0"/>
          <a:lstStyle/>
          <a:p>
            <a:pPr defTabSz="641482"/>
            <a:endParaRPr smtClean="0">
              <a:solidFill>
                <a:prstClr val="black"/>
              </a:solidFill>
            </a:endParaRPr>
          </a:p>
        </p:txBody>
      </p:sp>
      <p:sp>
        <p:nvSpPr>
          <p:cNvPr id="3774" name="object 3774"/>
          <p:cNvSpPr/>
          <p:nvPr/>
        </p:nvSpPr>
        <p:spPr>
          <a:xfrm>
            <a:off x="2098346" y="4888111"/>
            <a:ext cx="19645" cy="0"/>
          </a:xfrm>
          <a:custGeom>
            <a:avLst/>
            <a:gdLst/>
            <a:ahLst/>
            <a:cxnLst/>
            <a:rect l="l" t="t" r="r" b="b"/>
            <a:pathLst>
              <a:path w="27939">
                <a:moveTo>
                  <a:pt x="0" y="0"/>
                </a:moveTo>
                <a:lnTo>
                  <a:pt x="27423" y="0"/>
                </a:lnTo>
              </a:path>
            </a:pathLst>
          </a:custGeom>
          <a:ln w="38100">
            <a:solidFill>
              <a:srgbClr val="00FFFF"/>
            </a:solidFill>
          </a:ln>
        </p:spPr>
        <p:txBody>
          <a:bodyPr wrap="square" lIns="0" tIns="0" rIns="0" bIns="0" rtlCol="0"/>
          <a:lstStyle/>
          <a:p>
            <a:pPr defTabSz="641482"/>
            <a:endParaRPr smtClean="0">
              <a:solidFill>
                <a:prstClr val="black"/>
              </a:solidFill>
            </a:endParaRPr>
          </a:p>
        </p:txBody>
      </p:sp>
      <p:sp>
        <p:nvSpPr>
          <p:cNvPr id="3775" name="object 3775"/>
          <p:cNvSpPr/>
          <p:nvPr/>
        </p:nvSpPr>
        <p:spPr>
          <a:xfrm>
            <a:off x="2098366" y="4861323"/>
            <a:ext cx="9823" cy="0"/>
          </a:xfrm>
          <a:custGeom>
            <a:avLst/>
            <a:gdLst/>
            <a:ahLst/>
            <a:cxnLst/>
            <a:rect l="l" t="t" r="r" b="b"/>
            <a:pathLst>
              <a:path w="13969">
                <a:moveTo>
                  <a:pt x="0" y="0"/>
                </a:moveTo>
                <a:lnTo>
                  <a:pt x="13719" y="0"/>
                </a:lnTo>
              </a:path>
            </a:pathLst>
          </a:custGeom>
          <a:ln w="38100">
            <a:solidFill>
              <a:srgbClr val="00FFFF"/>
            </a:solidFill>
          </a:ln>
        </p:spPr>
        <p:txBody>
          <a:bodyPr wrap="square" lIns="0" tIns="0" rIns="0" bIns="0" rtlCol="0"/>
          <a:lstStyle/>
          <a:p>
            <a:pPr defTabSz="641482"/>
            <a:endParaRPr smtClean="0">
              <a:solidFill>
                <a:prstClr val="black"/>
              </a:solidFill>
            </a:endParaRPr>
          </a:p>
        </p:txBody>
      </p:sp>
      <p:sp>
        <p:nvSpPr>
          <p:cNvPr id="3776" name="object 3776"/>
          <p:cNvSpPr/>
          <p:nvPr/>
        </p:nvSpPr>
        <p:spPr>
          <a:xfrm>
            <a:off x="2474410" y="4883645"/>
            <a:ext cx="704105" cy="8931"/>
          </a:xfrm>
          <a:custGeom>
            <a:avLst/>
            <a:gdLst/>
            <a:ahLst/>
            <a:cxnLst/>
            <a:rect l="l" t="t" r="r" b="b"/>
            <a:pathLst>
              <a:path w="1001395" h="12700">
                <a:moveTo>
                  <a:pt x="0" y="12700"/>
                </a:moveTo>
                <a:lnTo>
                  <a:pt x="1001179" y="12700"/>
                </a:lnTo>
                <a:lnTo>
                  <a:pt x="100117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7" name="object 3777"/>
          <p:cNvSpPr/>
          <p:nvPr/>
        </p:nvSpPr>
        <p:spPr>
          <a:xfrm>
            <a:off x="2474388" y="4847979"/>
            <a:ext cx="694730" cy="35719"/>
          </a:xfrm>
          <a:custGeom>
            <a:avLst/>
            <a:gdLst/>
            <a:ahLst/>
            <a:cxnLst/>
            <a:rect l="l" t="t" r="r" b="b"/>
            <a:pathLst>
              <a:path w="988060" h="50800">
                <a:moveTo>
                  <a:pt x="0" y="50800"/>
                </a:moveTo>
                <a:lnTo>
                  <a:pt x="987459" y="50800"/>
                </a:lnTo>
                <a:lnTo>
                  <a:pt x="987459"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8" name="object 3778"/>
          <p:cNvSpPr/>
          <p:nvPr/>
        </p:nvSpPr>
        <p:spPr>
          <a:xfrm>
            <a:off x="2484055" y="4838997"/>
            <a:ext cx="684907" cy="8931"/>
          </a:xfrm>
          <a:custGeom>
            <a:avLst/>
            <a:gdLst/>
            <a:ahLst/>
            <a:cxnLst/>
            <a:rect l="l" t="t" r="r" b="b"/>
            <a:pathLst>
              <a:path w="974089" h="12700">
                <a:moveTo>
                  <a:pt x="0" y="12700"/>
                </a:moveTo>
                <a:lnTo>
                  <a:pt x="973757" y="12700"/>
                </a:lnTo>
                <a:lnTo>
                  <a:pt x="97375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79" name="object 3779"/>
          <p:cNvSpPr/>
          <p:nvPr/>
        </p:nvSpPr>
        <p:spPr>
          <a:xfrm>
            <a:off x="2493670" y="4740777"/>
            <a:ext cx="675084" cy="98227"/>
          </a:xfrm>
          <a:custGeom>
            <a:avLst/>
            <a:gdLst/>
            <a:ahLst/>
            <a:cxnLst/>
            <a:rect l="l" t="t" r="r" b="b"/>
            <a:pathLst>
              <a:path w="960120" h="139700">
                <a:moveTo>
                  <a:pt x="0" y="139700"/>
                </a:moveTo>
                <a:lnTo>
                  <a:pt x="960036" y="139700"/>
                </a:lnTo>
                <a:lnTo>
                  <a:pt x="960036" y="0"/>
                </a:lnTo>
                <a:lnTo>
                  <a:pt x="0" y="0"/>
                </a:lnTo>
                <a:lnTo>
                  <a:pt x="0" y="139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0" name="object 3780"/>
          <p:cNvSpPr/>
          <p:nvPr/>
        </p:nvSpPr>
        <p:spPr>
          <a:xfrm>
            <a:off x="2503317" y="4687193"/>
            <a:ext cx="665708" cy="53579"/>
          </a:xfrm>
          <a:custGeom>
            <a:avLst/>
            <a:gdLst/>
            <a:ahLst/>
            <a:cxnLst/>
            <a:rect l="l" t="t" r="r" b="b"/>
            <a:pathLst>
              <a:path w="946785" h="76200">
                <a:moveTo>
                  <a:pt x="0" y="76200"/>
                </a:moveTo>
                <a:lnTo>
                  <a:pt x="946316" y="76200"/>
                </a:lnTo>
                <a:lnTo>
                  <a:pt x="946316"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1" name="object 3781"/>
          <p:cNvSpPr/>
          <p:nvPr/>
        </p:nvSpPr>
        <p:spPr>
          <a:xfrm>
            <a:off x="2503317" y="4624691"/>
            <a:ext cx="48220" cy="62508"/>
          </a:xfrm>
          <a:custGeom>
            <a:avLst/>
            <a:gdLst/>
            <a:ahLst/>
            <a:cxnLst/>
            <a:rect l="l" t="t" r="r" b="b"/>
            <a:pathLst>
              <a:path w="68579" h="88900">
                <a:moveTo>
                  <a:pt x="0" y="88900"/>
                </a:moveTo>
                <a:lnTo>
                  <a:pt x="68566" y="88900"/>
                </a:lnTo>
                <a:lnTo>
                  <a:pt x="68566"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2" name="object 3782"/>
          <p:cNvSpPr/>
          <p:nvPr/>
        </p:nvSpPr>
        <p:spPr>
          <a:xfrm>
            <a:off x="2503344" y="4606829"/>
            <a:ext cx="38843" cy="17859"/>
          </a:xfrm>
          <a:custGeom>
            <a:avLst/>
            <a:gdLst/>
            <a:ahLst/>
            <a:cxnLst/>
            <a:rect l="l" t="t" r="r" b="b"/>
            <a:pathLst>
              <a:path w="55245" h="25400">
                <a:moveTo>
                  <a:pt x="0" y="25400"/>
                </a:moveTo>
                <a:lnTo>
                  <a:pt x="54846" y="25400"/>
                </a:lnTo>
                <a:lnTo>
                  <a:pt x="54846"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3" name="object 3783"/>
          <p:cNvSpPr/>
          <p:nvPr/>
        </p:nvSpPr>
        <p:spPr>
          <a:xfrm>
            <a:off x="2503320" y="458896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4" name="object 3784"/>
          <p:cNvSpPr/>
          <p:nvPr/>
        </p:nvSpPr>
        <p:spPr>
          <a:xfrm>
            <a:off x="1799363" y="4847979"/>
            <a:ext cx="48220" cy="35719"/>
          </a:xfrm>
          <a:custGeom>
            <a:avLst/>
            <a:gdLst/>
            <a:ahLst/>
            <a:cxnLst/>
            <a:rect l="l" t="t" r="r" b="b"/>
            <a:pathLst>
              <a:path w="68580" h="50800">
                <a:moveTo>
                  <a:pt x="0" y="50800"/>
                </a:moveTo>
                <a:lnTo>
                  <a:pt x="68566" y="50800"/>
                </a:lnTo>
                <a:lnTo>
                  <a:pt x="68566"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5" name="object 3785"/>
          <p:cNvSpPr/>
          <p:nvPr/>
        </p:nvSpPr>
        <p:spPr>
          <a:xfrm>
            <a:off x="1809030" y="4722912"/>
            <a:ext cx="38843" cy="125016"/>
          </a:xfrm>
          <a:custGeom>
            <a:avLst/>
            <a:gdLst/>
            <a:ahLst/>
            <a:cxnLst/>
            <a:rect l="l" t="t" r="r" b="b"/>
            <a:pathLst>
              <a:path w="55244" h="177800">
                <a:moveTo>
                  <a:pt x="0" y="177800"/>
                </a:moveTo>
                <a:lnTo>
                  <a:pt x="54863" y="177800"/>
                </a:lnTo>
                <a:lnTo>
                  <a:pt x="54863" y="0"/>
                </a:lnTo>
                <a:lnTo>
                  <a:pt x="0" y="0"/>
                </a:lnTo>
                <a:lnTo>
                  <a:pt x="0" y="177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6" name="object 3786"/>
          <p:cNvSpPr/>
          <p:nvPr/>
        </p:nvSpPr>
        <p:spPr>
          <a:xfrm>
            <a:off x="1809018" y="471398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7" name="object 3787"/>
          <p:cNvSpPr/>
          <p:nvPr/>
        </p:nvSpPr>
        <p:spPr>
          <a:xfrm>
            <a:off x="1818665" y="4705053"/>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8" name="object 3788"/>
          <p:cNvSpPr/>
          <p:nvPr/>
        </p:nvSpPr>
        <p:spPr>
          <a:xfrm>
            <a:off x="1944050" y="4856839"/>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89" name="object 3789"/>
          <p:cNvSpPr/>
          <p:nvPr/>
        </p:nvSpPr>
        <p:spPr>
          <a:xfrm>
            <a:off x="1963298" y="4856859"/>
            <a:ext cx="19645" cy="26789"/>
          </a:xfrm>
          <a:custGeom>
            <a:avLst/>
            <a:gdLst/>
            <a:ahLst/>
            <a:cxnLst/>
            <a:rect l="l" t="t" r="r" b="b"/>
            <a:pathLst>
              <a:path w="27939" h="38100">
                <a:moveTo>
                  <a:pt x="0" y="38100"/>
                </a:moveTo>
                <a:lnTo>
                  <a:pt x="27440" y="38100"/>
                </a:lnTo>
                <a:lnTo>
                  <a:pt x="27440"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0" name="object 3790"/>
          <p:cNvSpPr/>
          <p:nvPr/>
        </p:nvSpPr>
        <p:spPr>
          <a:xfrm>
            <a:off x="1963345" y="4722946"/>
            <a:ext cx="9823" cy="133945"/>
          </a:xfrm>
          <a:custGeom>
            <a:avLst/>
            <a:gdLst/>
            <a:ahLst/>
            <a:cxnLst/>
            <a:rect l="l" t="t" r="r" b="b"/>
            <a:pathLst>
              <a:path w="13969" h="190500">
                <a:moveTo>
                  <a:pt x="0" y="190500"/>
                </a:moveTo>
                <a:lnTo>
                  <a:pt x="13721" y="190500"/>
                </a:lnTo>
                <a:lnTo>
                  <a:pt x="13721" y="0"/>
                </a:lnTo>
                <a:lnTo>
                  <a:pt x="0" y="0"/>
                </a:lnTo>
                <a:lnTo>
                  <a:pt x="0" y="190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1" name="object 3791"/>
          <p:cNvSpPr/>
          <p:nvPr/>
        </p:nvSpPr>
        <p:spPr>
          <a:xfrm>
            <a:off x="1992239" y="4874701"/>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2" name="object 3792"/>
          <p:cNvSpPr/>
          <p:nvPr/>
        </p:nvSpPr>
        <p:spPr>
          <a:xfrm>
            <a:off x="3737640" y="4856859"/>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3" name="object 3793"/>
          <p:cNvSpPr/>
          <p:nvPr/>
        </p:nvSpPr>
        <p:spPr>
          <a:xfrm>
            <a:off x="3737643" y="484792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4" name="object 3794"/>
          <p:cNvSpPr/>
          <p:nvPr/>
        </p:nvSpPr>
        <p:spPr>
          <a:xfrm>
            <a:off x="3795536" y="487470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5" name="object 3795"/>
          <p:cNvSpPr/>
          <p:nvPr/>
        </p:nvSpPr>
        <p:spPr>
          <a:xfrm>
            <a:off x="5116623" y="4856859"/>
            <a:ext cx="791170" cy="26789"/>
          </a:xfrm>
          <a:custGeom>
            <a:avLst/>
            <a:gdLst/>
            <a:ahLst/>
            <a:cxnLst/>
            <a:rect l="l" t="t" r="r" b="b"/>
            <a:pathLst>
              <a:path w="1125220" h="38100">
                <a:moveTo>
                  <a:pt x="0" y="38100"/>
                </a:moveTo>
                <a:lnTo>
                  <a:pt x="1124609" y="38100"/>
                </a:lnTo>
                <a:lnTo>
                  <a:pt x="1124609"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6" name="object 3796"/>
          <p:cNvSpPr/>
          <p:nvPr/>
        </p:nvSpPr>
        <p:spPr>
          <a:xfrm>
            <a:off x="5116628" y="484792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7" name="object 3797"/>
          <p:cNvSpPr/>
          <p:nvPr/>
        </p:nvSpPr>
        <p:spPr>
          <a:xfrm>
            <a:off x="5126267" y="4830069"/>
            <a:ext cx="540246" cy="17859"/>
          </a:xfrm>
          <a:custGeom>
            <a:avLst/>
            <a:gdLst/>
            <a:ahLst/>
            <a:cxnLst/>
            <a:rect l="l" t="t" r="r" b="b"/>
            <a:pathLst>
              <a:path w="768350" h="25400">
                <a:moveTo>
                  <a:pt x="0" y="25400"/>
                </a:moveTo>
                <a:lnTo>
                  <a:pt x="768022" y="25400"/>
                </a:lnTo>
                <a:lnTo>
                  <a:pt x="76802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8" name="object 3798"/>
          <p:cNvSpPr/>
          <p:nvPr/>
        </p:nvSpPr>
        <p:spPr>
          <a:xfrm>
            <a:off x="5126318" y="48211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799" name="object 3799"/>
          <p:cNvSpPr/>
          <p:nvPr/>
        </p:nvSpPr>
        <p:spPr>
          <a:xfrm>
            <a:off x="1635479" y="4776477"/>
            <a:ext cx="9823" cy="98227"/>
          </a:xfrm>
          <a:custGeom>
            <a:avLst/>
            <a:gdLst/>
            <a:ahLst/>
            <a:cxnLst/>
            <a:rect l="l" t="t" r="r" b="b"/>
            <a:pathLst>
              <a:path w="13969" h="139700">
                <a:moveTo>
                  <a:pt x="0" y="139700"/>
                </a:moveTo>
                <a:lnTo>
                  <a:pt x="13719" y="139700"/>
                </a:lnTo>
                <a:lnTo>
                  <a:pt x="13719" y="0"/>
                </a:lnTo>
                <a:lnTo>
                  <a:pt x="0" y="0"/>
                </a:lnTo>
                <a:lnTo>
                  <a:pt x="0" y="139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0" name="object 3800"/>
          <p:cNvSpPr/>
          <p:nvPr/>
        </p:nvSpPr>
        <p:spPr>
          <a:xfrm>
            <a:off x="3544786" y="4865788"/>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1" name="object 3801"/>
          <p:cNvSpPr/>
          <p:nvPr/>
        </p:nvSpPr>
        <p:spPr>
          <a:xfrm>
            <a:off x="3544786" y="4856857"/>
            <a:ext cx="67866" cy="8931"/>
          </a:xfrm>
          <a:custGeom>
            <a:avLst/>
            <a:gdLst/>
            <a:ahLst/>
            <a:cxnLst/>
            <a:rect l="l" t="t" r="r" b="b"/>
            <a:pathLst>
              <a:path w="96520" h="12700">
                <a:moveTo>
                  <a:pt x="0" y="12700"/>
                </a:moveTo>
                <a:lnTo>
                  <a:pt x="95989" y="12700"/>
                </a:lnTo>
                <a:lnTo>
                  <a:pt x="9598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2" name="object 3802"/>
          <p:cNvSpPr/>
          <p:nvPr/>
        </p:nvSpPr>
        <p:spPr>
          <a:xfrm>
            <a:off x="3901627" y="4865788"/>
            <a:ext cx="646509" cy="8931"/>
          </a:xfrm>
          <a:custGeom>
            <a:avLst/>
            <a:gdLst/>
            <a:ahLst/>
            <a:cxnLst/>
            <a:rect l="l" t="t" r="r" b="b"/>
            <a:pathLst>
              <a:path w="919479" h="12700">
                <a:moveTo>
                  <a:pt x="0" y="12700"/>
                </a:moveTo>
                <a:lnTo>
                  <a:pt x="918891" y="12700"/>
                </a:lnTo>
                <a:lnTo>
                  <a:pt x="91889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3" name="object 3803"/>
          <p:cNvSpPr/>
          <p:nvPr/>
        </p:nvSpPr>
        <p:spPr>
          <a:xfrm>
            <a:off x="3920861" y="4856857"/>
            <a:ext cx="626864" cy="8931"/>
          </a:xfrm>
          <a:custGeom>
            <a:avLst/>
            <a:gdLst/>
            <a:ahLst/>
            <a:cxnLst/>
            <a:rect l="l" t="t" r="r" b="b"/>
            <a:pathLst>
              <a:path w="891539" h="12700">
                <a:moveTo>
                  <a:pt x="0" y="12700"/>
                </a:moveTo>
                <a:lnTo>
                  <a:pt x="891468" y="12700"/>
                </a:lnTo>
                <a:lnTo>
                  <a:pt x="89146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4" name="object 3804"/>
          <p:cNvSpPr/>
          <p:nvPr/>
        </p:nvSpPr>
        <p:spPr>
          <a:xfrm>
            <a:off x="3920882" y="4847929"/>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5" name="object 3805"/>
          <p:cNvSpPr/>
          <p:nvPr/>
        </p:nvSpPr>
        <p:spPr>
          <a:xfrm>
            <a:off x="3920899" y="48389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6" name="object 3806"/>
          <p:cNvSpPr/>
          <p:nvPr/>
        </p:nvSpPr>
        <p:spPr>
          <a:xfrm>
            <a:off x="1220770" y="4856857"/>
            <a:ext cx="106263" cy="8931"/>
          </a:xfrm>
          <a:custGeom>
            <a:avLst/>
            <a:gdLst/>
            <a:ahLst/>
            <a:cxnLst/>
            <a:rect l="l" t="t" r="r" b="b"/>
            <a:pathLst>
              <a:path w="151130" h="12700">
                <a:moveTo>
                  <a:pt x="0" y="12700"/>
                </a:moveTo>
                <a:lnTo>
                  <a:pt x="150862" y="12700"/>
                </a:lnTo>
                <a:lnTo>
                  <a:pt x="15086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7" name="object 3807"/>
          <p:cNvSpPr/>
          <p:nvPr/>
        </p:nvSpPr>
        <p:spPr>
          <a:xfrm>
            <a:off x="1220816" y="4830072"/>
            <a:ext cx="38843" cy="26789"/>
          </a:xfrm>
          <a:custGeom>
            <a:avLst/>
            <a:gdLst/>
            <a:ahLst/>
            <a:cxnLst/>
            <a:rect l="l" t="t" r="r" b="b"/>
            <a:pathLst>
              <a:path w="55244" h="38100">
                <a:moveTo>
                  <a:pt x="0" y="38100"/>
                </a:moveTo>
                <a:lnTo>
                  <a:pt x="54858" y="38100"/>
                </a:lnTo>
                <a:lnTo>
                  <a:pt x="54858"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8" name="object 3808"/>
          <p:cNvSpPr/>
          <p:nvPr/>
        </p:nvSpPr>
        <p:spPr>
          <a:xfrm>
            <a:off x="1230427" y="4794402"/>
            <a:ext cx="29021" cy="35719"/>
          </a:xfrm>
          <a:custGeom>
            <a:avLst/>
            <a:gdLst/>
            <a:ahLst/>
            <a:cxnLst/>
            <a:rect l="l" t="t" r="r" b="b"/>
            <a:pathLst>
              <a:path w="41275" h="50800">
                <a:moveTo>
                  <a:pt x="0" y="50800"/>
                </a:moveTo>
                <a:lnTo>
                  <a:pt x="41144" y="50800"/>
                </a:lnTo>
                <a:lnTo>
                  <a:pt x="41144"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09" name="object 3809"/>
          <p:cNvSpPr/>
          <p:nvPr/>
        </p:nvSpPr>
        <p:spPr>
          <a:xfrm>
            <a:off x="1240061" y="4776493"/>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0" name="object 3810"/>
          <p:cNvSpPr/>
          <p:nvPr/>
        </p:nvSpPr>
        <p:spPr>
          <a:xfrm>
            <a:off x="1336496" y="4839000"/>
            <a:ext cx="29021" cy="26789"/>
          </a:xfrm>
          <a:custGeom>
            <a:avLst/>
            <a:gdLst/>
            <a:ahLst/>
            <a:cxnLst/>
            <a:rect l="l" t="t" r="r" b="b"/>
            <a:pathLst>
              <a:path w="41275" h="38100">
                <a:moveTo>
                  <a:pt x="0" y="38100"/>
                </a:moveTo>
                <a:lnTo>
                  <a:pt x="41145" y="38100"/>
                </a:lnTo>
                <a:lnTo>
                  <a:pt x="41145"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1" name="object 3811"/>
          <p:cNvSpPr/>
          <p:nvPr/>
        </p:nvSpPr>
        <p:spPr>
          <a:xfrm>
            <a:off x="1336484" y="4830069"/>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2" name="object 3812"/>
          <p:cNvSpPr/>
          <p:nvPr/>
        </p:nvSpPr>
        <p:spPr>
          <a:xfrm>
            <a:off x="1346154" y="4821137"/>
            <a:ext cx="9823" cy="8931"/>
          </a:xfrm>
          <a:custGeom>
            <a:avLst/>
            <a:gdLst/>
            <a:ahLst/>
            <a:cxnLst/>
            <a:rect l="l" t="t" r="r" b="b"/>
            <a:pathLst>
              <a:path w="13969" h="12700">
                <a:moveTo>
                  <a:pt x="0" y="12700"/>
                </a:moveTo>
                <a:lnTo>
                  <a:pt x="13716" y="12700"/>
                </a:lnTo>
                <a:lnTo>
                  <a:pt x="1371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3" name="object 3813"/>
          <p:cNvSpPr/>
          <p:nvPr/>
        </p:nvSpPr>
        <p:spPr>
          <a:xfrm>
            <a:off x="3332661" y="4856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4" name="object 3814"/>
          <p:cNvSpPr/>
          <p:nvPr/>
        </p:nvSpPr>
        <p:spPr>
          <a:xfrm>
            <a:off x="3621953" y="4856841"/>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5" name="object 3815"/>
          <p:cNvSpPr/>
          <p:nvPr/>
        </p:nvSpPr>
        <p:spPr>
          <a:xfrm>
            <a:off x="1269003" y="4839005"/>
            <a:ext cx="58043" cy="17859"/>
          </a:xfrm>
          <a:custGeom>
            <a:avLst/>
            <a:gdLst/>
            <a:ahLst/>
            <a:cxnLst/>
            <a:rect l="l" t="t" r="r" b="b"/>
            <a:pathLst>
              <a:path w="82550" h="25400">
                <a:moveTo>
                  <a:pt x="0" y="25400"/>
                </a:moveTo>
                <a:lnTo>
                  <a:pt x="82288" y="25400"/>
                </a:lnTo>
                <a:lnTo>
                  <a:pt x="8228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6" name="object 3816"/>
          <p:cNvSpPr/>
          <p:nvPr/>
        </p:nvSpPr>
        <p:spPr>
          <a:xfrm>
            <a:off x="1268991" y="4821140"/>
            <a:ext cx="29021" cy="17859"/>
          </a:xfrm>
          <a:custGeom>
            <a:avLst/>
            <a:gdLst/>
            <a:ahLst/>
            <a:cxnLst/>
            <a:rect l="l" t="t" r="r" b="b"/>
            <a:pathLst>
              <a:path w="41275" h="25400">
                <a:moveTo>
                  <a:pt x="0" y="25400"/>
                </a:moveTo>
                <a:lnTo>
                  <a:pt x="41145" y="25400"/>
                </a:lnTo>
                <a:lnTo>
                  <a:pt x="41145"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7" name="object 3817"/>
          <p:cNvSpPr/>
          <p:nvPr/>
        </p:nvSpPr>
        <p:spPr>
          <a:xfrm>
            <a:off x="1278638" y="4758631"/>
            <a:ext cx="19645" cy="62508"/>
          </a:xfrm>
          <a:custGeom>
            <a:avLst/>
            <a:gdLst/>
            <a:ahLst/>
            <a:cxnLst/>
            <a:rect l="l" t="t" r="r" b="b"/>
            <a:pathLst>
              <a:path w="27939" h="88900">
                <a:moveTo>
                  <a:pt x="0" y="88900"/>
                </a:moveTo>
                <a:lnTo>
                  <a:pt x="27430" y="88900"/>
                </a:lnTo>
                <a:lnTo>
                  <a:pt x="27430"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8" name="object 3818"/>
          <p:cNvSpPr/>
          <p:nvPr/>
        </p:nvSpPr>
        <p:spPr>
          <a:xfrm>
            <a:off x="1278649" y="4740773"/>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19" name="object 3819"/>
          <p:cNvSpPr/>
          <p:nvPr/>
        </p:nvSpPr>
        <p:spPr>
          <a:xfrm>
            <a:off x="3554422" y="48479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0" name="object 3820"/>
          <p:cNvSpPr/>
          <p:nvPr/>
        </p:nvSpPr>
        <p:spPr>
          <a:xfrm>
            <a:off x="3641234"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1" name="object 3821"/>
          <p:cNvSpPr/>
          <p:nvPr/>
        </p:nvSpPr>
        <p:spPr>
          <a:xfrm>
            <a:off x="3689443" y="4830072"/>
            <a:ext cx="19645" cy="26789"/>
          </a:xfrm>
          <a:custGeom>
            <a:avLst/>
            <a:gdLst/>
            <a:ahLst/>
            <a:cxnLst/>
            <a:rect l="l" t="t" r="r" b="b"/>
            <a:pathLst>
              <a:path w="27939" h="38100">
                <a:moveTo>
                  <a:pt x="0" y="38100"/>
                </a:moveTo>
                <a:lnTo>
                  <a:pt x="27421" y="38100"/>
                </a:lnTo>
                <a:lnTo>
                  <a:pt x="27421"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2" name="object 3822"/>
          <p:cNvSpPr/>
          <p:nvPr/>
        </p:nvSpPr>
        <p:spPr>
          <a:xfrm>
            <a:off x="3699103" y="482113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3" name="object 3823"/>
          <p:cNvSpPr/>
          <p:nvPr/>
        </p:nvSpPr>
        <p:spPr>
          <a:xfrm>
            <a:off x="3766595"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4" name="object 3824"/>
          <p:cNvSpPr/>
          <p:nvPr/>
        </p:nvSpPr>
        <p:spPr>
          <a:xfrm>
            <a:off x="4229492" y="4839005"/>
            <a:ext cx="318343" cy="17859"/>
          </a:xfrm>
          <a:custGeom>
            <a:avLst/>
            <a:gdLst/>
            <a:ahLst/>
            <a:cxnLst/>
            <a:rect l="l" t="t" r="r" b="b"/>
            <a:pathLst>
              <a:path w="452754" h="25400">
                <a:moveTo>
                  <a:pt x="0" y="25400"/>
                </a:moveTo>
                <a:lnTo>
                  <a:pt x="452594" y="25400"/>
                </a:lnTo>
                <a:lnTo>
                  <a:pt x="45259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5" name="object 3825"/>
          <p:cNvSpPr/>
          <p:nvPr/>
        </p:nvSpPr>
        <p:spPr>
          <a:xfrm>
            <a:off x="4509168" y="4821140"/>
            <a:ext cx="38843" cy="17859"/>
          </a:xfrm>
          <a:custGeom>
            <a:avLst/>
            <a:gdLst/>
            <a:ahLst/>
            <a:cxnLst/>
            <a:rect l="l" t="t" r="r" b="b"/>
            <a:pathLst>
              <a:path w="55245" h="25400">
                <a:moveTo>
                  <a:pt x="0" y="25400"/>
                </a:moveTo>
                <a:lnTo>
                  <a:pt x="54862" y="25400"/>
                </a:lnTo>
                <a:lnTo>
                  <a:pt x="5486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6" name="object 3826"/>
          <p:cNvSpPr/>
          <p:nvPr/>
        </p:nvSpPr>
        <p:spPr>
          <a:xfrm>
            <a:off x="4509150" y="4767561"/>
            <a:ext cx="29021" cy="53579"/>
          </a:xfrm>
          <a:custGeom>
            <a:avLst/>
            <a:gdLst/>
            <a:ahLst/>
            <a:cxnLst/>
            <a:rect l="l" t="t" r="r" b="b"/>
            <a:pathLst>
              <a:path w="41275" h="76200">
                <a:moveTo>
                  <a:pt x="0" y="76200"/>
                </a:moveTo>
                <a:lnTo>
                  <a:pt x="41142" y="76200"/>
                </a:lnTo>
                <a:lnTo>
                  <a:pt x="41142"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7" name="object 3827"/>
          <p:cNvSpPr/>
          <p:nvPr/>
        </p:nvSpPr>
        <p:spPr>
          <a:xfrm>
            <a:off x="4509148" y="4731893"/>
            <a:ext cx="19645" cy="35719"/>
          </a:xfrm>
          <a:custGeom>
            <a:avLst/>
            <a:gdLst/>
            <a:ahLst/>
            <a:cxnLst/>
            <a:rect l="l" t="t" r="r" b="b"/>
            <a:pathLst>
              <a:path w="27939" h="50800">
                <a:moveTo>
                  <a:pt x="0" y="50800"/>
                </a:moveTo>
                <a:lnTo>
                  <a:pt x="27421" y="50800"/>
                </a:lnTo>
                <a:lnTo>
                  <a:pt x="27421"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8" name="object 3828"/>
          <p:cNvSpPr/>
          <p:nvPr/>
        </p:nvSpPr>
        <p:spPr>
          <a:xfrm>
            <a:off x="4509167" y="470506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29" name="object 3829"/>
          <p:cNvSpPr/>
          <p:nvPr/>
        </p:nvSpPr>
        <p:spPr>
          <a:xfrm>
            <a:off x="5675976" y="483007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0" name="object 3830"/>
          <p:cNvSpPr/>
          <p:nvPr/>
        </p:nvSpPr>
        <p:spPr>
          <a:xfrm>
            <a:off x="5675938" y="482113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1" name="object 3831"/>
          <p:cNvSpPr/>
          <p:nvPr/>
        </p:nvSpPr>
        <p:spPr>
          <a:xfrm>
            <a:off x="3949851" y="48389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2" name="object 3832"/>
          <p:cNvSpPr/>
          <p:nvPr/>
        </p:nvSpPr>
        <p:spPr>
          <a:xfrm>
            <a:off x="3969086"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3" name="object 3833"/>
          <p:cNvSpPr/>
          <p:nvPr/>
        </p:nvSpPr>
        <p:spPr>
          <a:xfrm>
            <a:off x="3998043" y="4838981"/>
            <a:ext cx="135285" cy="8931"/>
          </a:xfrm>
          <a:custGeom>
            <a:avLst/>
            <a:gdLst/>
            <a:ahLst/>
            <a:cxnLst/>
            <a:rect l="l" t="t" r="r" b="b"/>
            <a:pathLst>
              <a:path w="192404" h="12700">
                <a:moveTo>
                  <a:pt x="0" y="12700"/>
                </a:moveTo>
                <a:lnTo>
                  <a:pt x="191997" y="12700"/>
                </a:lnTo>
                <a:lnTo>
                  <a:pt x="19199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4" name="object 3834"/>
          <p:cNvSpPr/>
          <p:nvPr/>
        </p:nvSpPr>
        <p:spPr>
          <a:xfrm>
            <a:off x="4142658" y="4838997"/>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5" name="object 3835"/>
          <p:cNvSpPr/>
          <p:nvPr/>
        </p:nvSpPr>
        <p:spPr>
          <a:xfrm>
            <a:off x="4142684" y="48300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6" name="object 3836"/>
          <p:cNvSpPr/>
          <p:nvPr/>
        </p:nvSpPr>
        <p:spPr>
          <a:xfrm>
            <a:off x="1307577" y="4812196"/>
            <a:ext cx="9823" cy="26789"/>
          </a:xfrm>
          <a:custGeom>
            <a:avLst/>
            <a:gdLst/>
            <a:ahLst/>
            <a:cxnLst/>
            <a:rect l="l" t="t" r="r" b="b"/>
            <a:pathLst>
              <a:path w="13969" h="38100">
                <a:moveTo>
                  <a:pt x="0" y="38100"/>
                </a:moveTo>
                <a:lnTo>
                  <a:pt x="13714" y="38100"/>
                </a:lnTo>
                <a:lnTo>
                  <a:pt x="1371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7" name="object 3837"/>
          <p:cNvSpPr/>
          <p:nvPr/>
        </p:nvSpPr>
        <p:spPr>
          <a:xfrm>
            <a:off x="4026970" y="4830049"/>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8" name="object 3838"/>
          <p:cNvSpPr/>
          <p:nvPr/>
        </p:nvSpPr>
        <p:spPr>
          <a:xfrm>
            <a:off x="4200563" y="4794353"/>
            <a:ext cx="19645" cy="44648"/>
          </a:xfrm>
          <a:custGeom>
            <a:avLst/>
            <a:gdLst/>
            <a:ahLst/>
            <a:cxnLst/>
            <a:rect l="l" t="t" r="r" b="b"/>
            <a:pathLst>
              <a:path w="27939" h="63500">
                <a:moveTo>
                  <a:pt x="0" y="63500"/>
                </a:moveTo>
                <a:lnTo>
                  <a:pt x="27440" y="63500"/>
                </a:lnTo>
                <a:lnTo>
                  <a:pt x="27440"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39" name="object 3839"/>
          <p:cNvSpPr/>
          <p:nvPr/>
        </p:nvSpPr>
        <p:spPr>
          <a:xfrm>
            <a:off x="4200583" y="477649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0" name="object 3840"/>
          <p:cNvSpPr/>
          <p:nvPr/>
        </p:nvSpPr>
        <p:spPr>
          <a:xfrm>
            <a:off x="4239138" y="4830069"/>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1" name="object 3841"/>
          <p:cNvSpPr/>
          <p:nvPr/>
        </p:nvSpPr>
        <p:spPr>
          <a:xfrm>
            <a:off x="4239092" y="4767566"/>
            <a:ext cx="77242" cy="62508"/>
          </a:xfrm>
          <a:custGeom>
            <a:avLst/>
            <a:gdLst/>
            <a:ahLst/>
            <a:cxnLst/>
            <a:rect l="l" t="t" r="r" b="b"/>
            <a:pathLst>
              <a:path w="109854" h="88900">
                <a:moveTo>
                  <a:pt x="0" y="88900"/>
                </a:moveTo>
                <a:lnTo>
                  <a:pt x="109708" y="88900"/>
                </a:lnTo>
                <a:lnTo>
                  <a:pt x="109708"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2" name="object 3842"/>
          <p:cNvSpPr/>
          <p:nvPr/>
        </p:nvSpPr>
        <p:spPr>
          <a:xfrm>
            <a:off x="4239097" y="4722916"/>
            <a:ext cx="67866" cy="44648"/>
          </a:xfrm>
          <a:custGeom>
            <a:avLst/>
            <a:gdLst/>
            <a:ahLst/>
            <a:cxnLst/>
            <a:rect l="l" t="t" r="r" b="b"/>
            <a:pathLst>
              <a:path w="96520" h="63500">
                <a:moveTo>
                  <a:pt x="0" y="63500"/>
                </a:moveTo>
                <a:lnTo>
                  <a:pt x="96006" y="63500"/>
                </a:lnTo>
                <a:lnTo>
                  <a:pt x="96006"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3" name="object 3843"/>
          <p:cNvSpPr/>
          <p:nvPr/>
        </p:nvSpPr>
        <p:spPr>
          <a:xfrm>
            <a:off x="4239160" y="4615759"/>
            <a:ext cx="38843" cy="107156"/>
          </a:xfrm>
          <a:custGeom>
            <a:avLst/>
            <a:gdLst/>
            <a:ahLst/>
            <a:cxnLst/>
            <a:rect l="l" t="t" r="r" b="b"/>
            <a:pathLst>
              <a:path w="55245" h="152400">
                <a:moveTo>
                  <a:pt x="0" y="152400"/>
                </a:moveTo>
                <a:lnTo>
                  <a:pt x="54863" y="152400"/>
                </a:lnTo>
                <a:lnTo>
                  <a:pt x="54863" y="0"/>
                </a:lnTo>
                <a:lnTo>
                  <a:pt x="0" y="0"/>
                </a:lnTo>
                <a:lnTo>
                  <a:pt x="0" y="152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4" name="object 3844"/>
          <p:cNvSpPr/>
          <p:nvPr/>
        </p:nvSpPr>
        <p:spPr>
          <a:xfrm>
            <a:off x="4248786" y="460682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5" name="object 3845"/>
          <p:cNvSpPr/>
          <p:nvPr/>
        </p:nvSpPr>
        <p:spPr>
          <a:xfrm>
            <a:off x="4248806" y="4580044"/>
            <a:ext cx="9823" cy="26789"/>
          </a:xfrm>
          <a:custGeom>
            <a:avLst/>
            <a:gdLst/>
            <a:ahLst/>
            <a:cxnLst/>
            <a:rect l="l" t="t" r="r" b="b"/>
            <a:pathLst>
              <a:path w="13970" h="38100">
                <a:moveTo>
                  <a:pt x="0" y="38100"/>
                </a:moveTo>
                <a:lnTo>
                  <a:pt x="13703" y="38100"/>
                </a:lnTo>
                <a:lnTo>
                  <a:pt x="1370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6" name="object 3846"/>
          <p:cNvSpPr/>
          <p:nvPr/>
        </p:nvSpPr>
        <p:spPr>
          <a:xfrm>
            <a:off x="4393432"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7" name="object 3847"/>
          <p:cNvSpPr/>
          <p:nvPr/>
        </p:nvSpPr>
        <p:spPr>
          <a:xfrm>
            <a:off x="4460937"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8" name="object 3848"/>
          <p:cNvSpPr/>
          <p:nvPr/>
        </p:nvSpPr>
        <p:spPr>
          <a:xfrm>
            <a:off x="2320110" y="481221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49" name="object 3849"/>
          <p:cNvSpPr/>
          <p:nvPr/>
        </p:nvSpPr>
        <p:spPr>
          <a:xfrm>
            <a:off x="2329757" y="4740802"/>
            <a:ext cx="9823" cy="71439"/>
          </a:xfrm>
          <a:custGeom>
            <a:avLst/>
            <a:gdLst/>
            <a:ahLst/>
            <a:cxnLst/>
            <a:rect l="l" t="t" r="r" b="b"/>
            <a:pathLst>
              <a:path w="13970" h="101600">
                <a:moveTo>
                  <a:pt x="0" y="101600"/>
                </a:moveTo>
                <a:lnTo>
                  <a:pt x="13719" y="101600"/>
                </a:lnTo>
                <a:lnTo>
                  <a:pt x="13719"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0" name="object 3850"/>
          <p:cNvSpPr/>
          <p:nvPr/>
        </p:nvSpPr>
        <p:spPr>
          <a:xfrm>
            <a:off x="4036615" y="4794383"/>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1" name="object 3851"/>
          <p:cNvSpPr/>
          <p:nvPr/>
        </p:nvSpPr>
        <p:spPr>
          <a:xfrm>
            <a:off x="4065519" y="482113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2" name="object 3852"/>
          <p:cNvSpPr/>
          <p:nvPr/>
        </p:nvSpPr>
        <p:spPr>
          <a:xfrm>
            <a:off x="4065556" y="4803285"/>
            <a:ext cx="38843" cy="17859"/>
          </a:xfrm>
          <a:custGeom>
            <a:avLst/>
            <a:gdLst/>
            <a:ahLst/>
            <a:cxnLst/>
            <a:rect l="l" t="t" r="r" b="b"/>
            <a:pathLst>
              <a:path w="55245" h="25400">
                <a:moveTo>
                  <a:pt x="0" y="25400"/>
                </a:moveTo>
                <a:lnTo>
                  <a:pt x="54844" y="25400"/>
                </a:lnTo>
                <a:lnTo>
                  <a:pt x="5484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3" name="object 3853"/>
          <p:cNvSpPr/>
          <p:nvPr/>
        </p:nvSpPr>
        <p:spPr>
          <a:xfrm>
            <a:off x="4065521" y="4731870"/>
            <a:ext cx="29021" cy="71439"/>
          </a:xfrm>
          <a:custGeom>
            <a:avLst/>
            <a:gdLst/>
            <a:ahLst/>
            <a:cxnLst/>
            <a:rect l="l" t="t" r="r" b="b"/>
            <a:pathLst>
              <a:path w="41275" h="101600">
                <a:moveTo>
                  <a:pt x="0" y="101600"/>
                </a:moveTo>
                <a:lnTo>
                  <a:pt x="41142" y="101600"/>
                </a:lnTo>
                <a:lnTo>
                  <a:pt x="41142" y="0"/>
                </a:lnTo>
                <a:lnTo>
                  <a:pt x="0" y="0"/>
                </a:lnTo>
                <a:lnTo>
                  <a:pt x="0" y="1016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4" name="object 3854"/>
          <p:cNvSpPr/>
          <p:nvPr/>
        </p:nvSpPr>
        <p:spPr>
          <a:xfrm>
            <a:off x="4065532" y="4678265"/>
            <a:ext cx="19645" cy="53579"/>
          </a:xfrm>
          <a:custGeom>
            <a:avLst/>
            <a:gdLst/>
            <a:ahLst/>
            <a:cxnLst/>
            <a:rect l="l" t="t" r="r" b="b"/>
            <a:pathLst>
              <a:path w="27939" h="76200">
                <a:moveTo>
                  <a:pt x="0" y="76200"/>
                </a:moveTo>
                <a:lnTo>
                  <a:pt x="27421" y="76200"/>
                </a:lnTo>
                <a:lnTo>
                  <a:pt x="27421"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5" name="object 3855"/>
          <p:cNvSpPr/>
          <p:nvPr/>
        </p:nvSpPr>
        <p:spPr>
          <a:xfrm>
            <a:off x="4065543" y="466933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6" name="object 3856"/>
          <p:cNvSpPr/>
          <p:nvPr/>
        </p:nvSpPr>
        <p:spPr>
          <a:xfrm>
            <a:off x="5049141" y="482112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7" name="object 3857"/>
          <p:cNvSpPr/>
          <p:nvPr/>
        </p:nvSpPr>
        <p:spPr>
          <a:xfrm>
            <a:off x="5193773" y="4821137"/>
            <a:ext cx="154484" cy="8931"/>
          </a:xfrm>
          <a:custGeom>
            <a:avLst/>
            <a:gdLst/>
            <a:ahLst/>
            <a:cxnLst/>
            <a:rect l="l" t="t" r="r" b="b"/>
            <a:pathLst>
              <a:path w="219709" h="12700">
                <a:moveTo>
                  <a:pt x="0" y="12700"/>
                </a:moveTo>
                <a:lnTo>
                  <a:pt x="219438" y="12700"/>
                </a:lnTo>
                <a:lnTo>
                  <a:pt x="21943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8" name="object 3858"/>
          <p:cNvSpPr/>
          <p:nvPr/>
        </p:nvSpPr>
        <p:spPr>
          <a:xfrm>
            <a:off x="5193773" y="4812209"/>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59" name="object 3859"/>
          <p:cNvSpPr/>
          <p:nvPr/>
        </p:nvSpPr>
        <p:spPr>
          <a:xfrm>
            <a:off x="5193800" y="480328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0" name="object 3860"/>
          <p:cNvSpPr/>
          <p:nvPr/>
        </p:nvSpPr>
        <p:spPr>
          <a:xfrm>
            <a:off x="5357712" y="4821137"/>
            <a:ext cx="308967" cy="8931"/>
          </a:xfrm>
          <a:custGeom>
            <a:avLst/>
            <a:gdLst/>
            <a:ahLst/>
            <a:cxnLst/>
            <a:rect l="l" t="t" r="r" b="b"/>
            <a:pathLst>
              <a:path w="439420" h="12700">
                <a:moveTo>
                  <a:pt x="0" y="12700"/>
                </a:moveTo>
                <a:lnTo>
                  <a:pt x="438875" y="12700"/>
                </a:lnTo>
                <a:lnTo>
                  <a:pt x="43887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1" name="object 3861"/>
          <p:cNvSpPr/>
          <p:nvPr/>
        </p:nvSpPr>
        <p:spPr>
          <a:xfrm>
            <a:off x="5386627" y="4812209"/>
            <a:ext cx="279946" cy="8931"/>
          </a:xfrm>
          <a:custGeom>
            <a:avLst/>
            <a:gdLst/>
            <a:ahLst/>
            <a:cxnLst/>
            <a:rect l="l" t="t" r="r" b="b"/>
            <a:pathLst>
              <a:path w="398145" h="12700">
                <a:moveTo>
                  <a:pt x="0" y="12700"/>
                </a:moveTo>
                <a:lnTo>
                  <a:pt x="397732" y="12700"/>
                </a:lnTo>
                <a:lnTo>
                  <a:pt x="39773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2" name="object 3862"/>
          <p:cNvSpPr/>
          <p:nvPr/>
        </p:nvSpPr>
        <p:spPr>
          <a:xfrm>
            <a:off x="5386659" y="4803281"/>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3" name="object 3863"/>
          <p:cNvSpPr/>
          <p:nvPr/>
        </p:nvSpPr>
        <p:spPr>
          <a:xfrm>
            <a:off x="5791647" y="4821137"/>
            <a:ext cx="77242" cy="8931"/>
          </a:xfrm>
          <a:custGeom>
            <a:avLst/>
            <a:gdLst/>
            <a:ahLst/>
            <a:cxnLst/>
            <a:rect l="l" t="t" r="r" b="b"/>
            <a:pathLst>
              <a:path w="109854" h="12700">
                <a:moveTo>
                  <a:pt x="0" y="12700"/>
                </a:moveTo>
                <a:lnTo>
                  <a:pt x="109726" y="12700"/>
                </a:lnTo>
                <a:lnTo>
                  <a:pt x="10972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4" name="object 3864"/>
          <p:cNvSpPr/>
          <p:nvPr/>
        </p:nvSpPr>
        <p:spPr>
          <a:xfrm>
            <a:off x="5791646" y="4812209"/>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5" name="object 3865"/>
          <p:cNvSpPr/>
          <p:nvPr/>
        </p:nvSpPr>
        <p:spPr>
          <a:xfrm>
            <a:off x="5820593" y="480328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6" name="object 3866"/>
          <p:cNvSpPr/>
          <p:nvPr/>
        </p:nvSpPr>
        <p:spPr>
          <a:xfrm>
            <a:off x="5820617" y="4740771"/>
            <a:ext cx="9823" cy="62508"/>
          </a:xfrm>
          <a:custGeom>
            <a:avLst/>
            <a:gdLst/>
            <a:ahLst/>
            <a:cxnLst/>
            <a:rect l="l" t="t" r="r" b="b"/>
            <a:pathLst>
              <a:path w="13970" h="88900">
                <a:moveTo>
                  <a:pt x="0" y="88900"/>
                </a:moveTo>
                <a:lnTo>
                  <a:pt x="13721" y="88900"/>
                </a:lnTo>
                <a:lnTo>
                  <a:pt x="13721"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7" name="object 3867"/>
          <p:cNvSpPr/>
          <p:nvPr/>
        </p:nvSpPr>
        <p:spPr>
          <a:xfrm>
            <a:off x="5888098" y="481221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8" name="object 3868"/>
          <p:cNvSpPr/>
          <p:nvPr/>
        </p:nvSpPr>
        <p:spPr>
          <a:xfrm>
            <a:off x="5897752" y="480328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69" name="object 3869"/>
          <p:cNvSpPr/>
          <p:nvPr/>
        </p:nvSpPr>
        <p:spPr>
          <a:xfrm>
            <a:off x="5135944" y="4812193"/>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0" name="object 3870"/>
          <p:cNvSpPr/>
          <p:nvPr/>
        </p:nvSpPr>
        <p:spPr>
          <a:xfrm>
            <a:off x="5290224" y="481219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1" name="object 3871"/>
          <p:cNvSpPr/>
          <p:nvPr/>
        </p:nvSpPr>
        <p:spPr>
          <a:xfrm>
            <a:off x="5328810"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2" name="object 3872"/>
          <p:cNvSpPr/>
          <p:nvPr/>
        </p:nvSpPr>
        <p:spPr>
          <a:xfrm>
            <a:off x="5367387"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3" name="object 3873"/>
          <p:cNvSpPr/>
          <p:nvPr/>
        </p:nvSpPr>
        <p:spPr>
          <a:xfrm>
            <a:off x="5685578" y="4812209"/>
            <a:ext cx="77242" cy="8931"/>
          </a:xfrm>
          <a:custGeom>
            <a:avLst/>
            <a:gdLst/>
            <a:ahLst/>
            <a:cxnLst/>
            <a:rect l="l" t="t" r="r" b="b"/>
            <a:pathLst>
              <a:path w="109854" h="12700">
                <a:moveTo>
                  <a:pt x="0" y="12700"/>
                </a:moveTo>
                <a:lnTo>
                  <a:pt x="109708" y="12700"/>
                </a:lnTo>
                <a:lnTo>
                  <a:pt x="10970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4" name="object 3874"/>
          <p:cNvSpPr/>
          <p:nvPr/>
        </p:nvSpPr>
        <p:spPr>
          <a:xfrm>
            <a:off x="5724184" y="4803281"/>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5" name="object 3875"/>
          <p:cNvSpPr/>
          <p:nvPr/>
        </p:nvSpPr>
        <p:spPr>
          <a:xfrm>
            <a:off x="5849521" y="4812193"/>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6" name="object 3876"/>
          <p:cNvSpPr/>
          <p:nvPr/>
        </p:nvSpPr>
        <p:spPr>
          <a:xfrm>
            <a:off x="5155223"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7" name="object 3877"/>
          <p:cNvSpPr/>
          <p:nvPr/>
        </p:nvSpPr>
        <p:spPr>
          <a:xfrm>
            <a:off x="5222704" y="480328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8" name="object 3878"/>
          <p:cNvSpPr/>
          <p:nvPr/>
        </p:nvSpPr>
        <p:spPr>
          <a:xfrm>
            <a:off x="5222728" y="47943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79" name="object 3879"/>
          <p:cNvSpPr/>
          <p:nvPr/>
        </p:nvSpPr>
        <p:spPr>
          <a:xfrm>
            <a:off x="5261305" y="480326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0" name="object 3880"/>
          <p:cNvSpPr/>
          <p:nvPr/>
        </p:nvSpPr>
        <p:spPr>
          <a:xfrm>
            <a:off x="5299882"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1" name="object 3881"/>
          <p:cNvSpPr/>
          <p:nvPr/>
        </p:nvSpPr>
        <p:spPr>
          <a:xfrm>
            <a:off x="5444517"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2" name="object 3882"/>
          <p:cNvSpPr/>
          <p:nvPr/>
        </p:nvSpPr>
        <p:spPr>
          <a:xfrm>
            <a:off x="5483064" y="4803281"/>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3" name="object 3883"/>
          <p:cNvSpPr/>
          <p:nvPr/>
        </p:nvSpPr>
        <p:spPr>
          <a:xfrm>
            <a:off x="5483068" y="4785429"/>
            <a:ext cx="19645" cy="17859"/>
          </a:xfrm>
          <a:custGeom>
            <a:avLst/>
            <a:gdLst/>
            <a:ahLst/>
            <a:cxnLst/>
            <a:rect l="l" t="t" r="r" b="b"/>
            <a:pathLst>
              <a:path w="27940" h="25400">
                <a:moveTo>
                  <a:pt x="0" y="25400"/>
                </a:moveTo>
                <a:lnTo>
                  <a:pt x="27440" y="25400"/>
                </a:lnTo>
                <a:lnTo>
                  <a:pt x="2744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4" name="object 3884"/>
          <p:cNvSpPr/>
          <p:nvPr/>
        </p:nvSpPr>
        <p:spPr>
          <a:xfrm>
            <a:off x="5492748" y="4767561"/>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5" name="object 3885"/>
          <p:cNvSpPr/>
          <p:nvPr/>
        </p:nvSpPr>
        <p:spPr>
          <a:xfrm>
            <a:off x="5569876"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6" name="object 3886"/>
          <p:cNvSpPr/>
          <p:nvPr/>
        </p:nvSpPr>
        <p:spPr>
          <a:xfrm>
            <a:off x="5598778" y="4758633"/>
            <a:ext cx="67866" cy="53579"/>
          </a:xfrm>
          <a:custGeom>
            <a:avLst/>
            <a:gdLst/>
            <a:ahLst/>
            <a:cxnLst/>
            <a:rect l="l" t="t" r="r" b="b"/>
            <a:pathLst>
              <a:path w="96520" h="76200">
                <a:moveTo>
                  <a:pt x="0" y="76200"/>
                </a:moveTo>
                <a:lnTo>
                  <a:pt x="96008" y="76200"/>
                </a:lnTo>
                <a:lnTo>
                  <a:pt x="96008"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7" name="object 3887"/>
          <p:cNvSpPr/>
          <p:nvPr/>
        </p:nvSpPr>
        <p:spPr>
          <a:xfrm>
            <a:off x="5598804" y="4705053"/>
            <a:ext cx="9823" cy="53579"/>
          </a:xfrm>
          <a:custGeom>
            <a:avLst/>
            <a:gdLst/>
            <a:ahLst/>
            <a:cxnLst/>
            <a:rect l="l" t="t" r="r" b="b"/>
            <a:pathLst>
              <a:path w="13970" h="76200">
                <a:moveTo>
                  <a:pt x="0" y="76200"/>
                </a:moveTo>
                <a:lnTo>
                  <a:pt x="13721" y="76200"/>
                </a:lnTo>
                <a:lnTo>
                  <a:pt x="13721"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8" name="object 3888"/>
          <p:cNvSpPr/>
          <p:nvPr/>
        </p:nvSpPr>
        <p:spPr>
          <a:xfrm>
            <a:off x="5396315" y="479433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89" name="object 3889"/>
          <p:cNvSpPr/>
          <p:nvPr/>
        </p:nvSpPr>
        <p:spPr>
          <a:xfrm>
            <a:off x="5521645" y="47943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0" name="object 3890"/>
          <p:cNvSpPr/>
          <p:nvPr/>
        </p:nvSpPr>
        <p:spPr>
          <a:xfrm>
            <a:off x="5521676" y="478542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1" name="object 3891"/>
          <p:cNvSpPr/>
          <p:nvPr/>
        </p:nvSpPr>
        <p:spPr>
          <a:xfrm>
            <a:off x="5550597" y="479433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2" name="object 3892"/>
          <p:cNvSpPr/>
          <p:nvPr/>
        </p:nvSpPr>
        <p:spPr>
          <a:xfrm>
            <a:off x="5733816" y="478542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3" name="object 3893"/>
          <p:cNvSpPr/>
          <p:nvPr/>
        </p:nvSpPr>
        <p:spPr>
          <a:xfrm>
            <a:off x="5743463" y="477648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4" name="object 3894"/>
          <p:cNvSpPr/>
          <p:nvPr/>
        </p:nvSpPr>
        <p:spPr>
          <a:xfrm>
            <a:off x="1432917" y="478542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5" name="object 3895"/>
          <p:cNvSpPr/>
          <p:nvPr/>
        </p:nvSpPr>
        <p:spPr>
          <a:xfrm>
            <a:off x="1442587" y="4696154"/>
            <a:ext cx="9823" cy="89297"/>
          </a:xfrm>
          <a:custGeom>
            <a:avLst/>
            <a:gdLst/>
            <a:ahLst/>
            <a:cxnLst/>
            <a:rect l="l" t="t" r="r" b="b"/>
            <a:pathLst>
              <a:path w="13969" h="127000">
                <a:moveTo>
                  <a:pt x="0" y="127000"/>
                </a:moveTo>
                <a:lnTo>
                  <a:pt x="13713" y="127000"/>
                </a:lnTo>
                <a:lnTo>
                  <a:pt x="13713" y="0"/>
                </a:lnTo>
                <a:lnTo>
                  <a:pt x="0" y="0"/>
                </a:lnTo>
                <a:lnTo>
                  <a:pt x="0" y="1270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6" name="object 3896"/>
          <p:cNvSpPr/>
          <p:nvPr/>
        </p:nvSpPr>
        <p:spPr>
          <a:xfrm>
            <a:off x="4894857" y="4713985"/>
            <a:ext cx="135285" cy="53579"/>
          </a:xfrm>
          <a:custGeom>
            <a:avLst/>
            <a:gdLst/>
            <a:ahLst/>
            <a:cxnLst/>
            <a:rect l="l" t="t" r="r" b="b"/>
            <a:pathLst>
              <a:path w="192404" h="76200">
                <a:moveTo>
                  <a:pt x="0" y="76200"/>
                </a:moveTo>
                <a:lnTo>
                  <a:pt x="192013" y="76200"/>
                </a:lnTo>
                <a:lnTo>
                  <a:pt x="192013" y="0"/>
                </a:lnTo>
                <a:lnTo>
                  <a:pt x="0" y="0"/>
                </a:lnTo>
                <a:lnTo>
                  <a:pt x="0" y="762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7" name="object 3897"/>
          <p:cNvSpPr/>
          <p:nvPr/>
        </p:nvSpPr>
        <p:spPr>
          <a:xfrm>
            <a:off x="4904470" y="4687200"/>
            <a:ext cx="125462" cy="26789"/>
          </a:xfrm>
          <a:custGeom>
            <a:avLst/>
            <a:gdLst/>
            <a:ahLst/>
            <a:cxnLst/>
            <a:rect l="l" t="t" r="r" b="b"/>
            <a:pathLst>
              <a:path w="178434" h="38100">
                <a:moveTo>
                  <a:pt x="0" y="38100"/>
                </a:moveTo>
                <a:lnTo>
                  <a:pt x="178294" y="38100"/>
                </a:lnTo>
                <a:lnTo>
                  <a:pt x="178294"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8" name="object 3898"/>
          <p:cNvSpPr/>
          <p:nvPr/>
        </p:nvSpPr>
        <p:spPr>
          <a:xfrm>
            <a:off x="4914117" y="467826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899" name="object 3899"/>
          <p:cNvSpPr/>
          <p:nvPr/>
        </p:nvSpPr>
        <p:spPr>
          <a:xfrm>
            <a:off x="4923793" y="4651480"/>
            <a:ext cx="106263" cy="26789"/>
          </a:xfrm>
          <a:custGeom>
            <a:avLst/>
            <a:gdLst/>
            <a:ahLst/>
            <a:cxnLst/>
            <a:rect l="l" t="t" r="r" b="b"/>
            <a:pathLst>
              <a:path w="151129" h="38100">
                <a:moveTo>
                  <a:pt x="0" y="38100"/>
                </a:moveTo>
                <a:lnTo>
                  <a:pt x="150853" y="38100"/>
                </a:lnTo>
                <a:lnTo>
                  <a:pt x="15085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0" name="object 3900"/>
          <p:cNvSpPr/>
          <p:nvPr/>
        </p:nvSpPr>
        <p:spPr>
          <a:xfrm>
            <a:off x="4923817" y="4606827"/>
            <a:ext cx="96441" cy="44648"/>
          </a:xfrm>
          <a:custGeom>
            <a:avLst/>
            <a:gdLst/>
            <a:ahLst/>
            <a:cxnLst/>
            <a:rect l="l" t="t" r="r" b="b"/>
            <a:pathLst>
              <a:path w="137159" h="63500">
                <a:moveTo>
                  <a:pt x="0" y="63500"/>
                </a:moveTo>
                <a:lnTo>
                  <a:pt x="137133" y="63500"/>
                </a:lnTo>
                <a:lnTo>
                  <a:pt x="137133"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1" name="object 3901"/>
          <p:cNvSpPr/>
          <p:nvPr/>
        </p:nvSpPr>
        <p:spPr>
          <a:xfrm>
            <a:off x="4923806" y="459789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2" name="object 3902"/>
          <p:cNvSpPr/>
          <p:nvPr/>
        </p:nvSpPr>
        <p:spPr>
          <a:xfrm>
            <a:off x="1172593" y="4740773"/>
            <a:ext cx="38843" cy="17859"/>
          </a:xfrm>
          <a:custGeom>
            <a:avLst/>
            <a:gdLst/>
            <a:ahLst/>
            <a:cxnLst/>
            <a:rect l="l" t="t" r="r" b="b"/>
            <a:pathLst>
              <a:path w="55244" h="25400">
                <a:moveTo>
                  <a:pt x="0" y="25400"/>
                </a:moveTo>
                <a:lnTo>
                  <a:pt x="54858" y="25400"/>
                </a:lnTo>
                <a:lnTo>
                  <a:pt x="54858"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3" name="object 3903"/>
          <p:cNvSpPr/>
          <p:nvPr/>
        </p:nvSpPr>
        <p:spPr>
          <a:xfrm>
            <a:off x="1172581" y="4731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4" name="object 3904"/>
          <p:cNvSpPr/>
          <p:nvPr/>
        </p:nvSpPr>
        <p:spPr>
          <a:xfrm>
            <a:off x="1182215" y="4722913"/>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5" name="object 3905"/>
          <p:cNvSpPr/>
          <p:nvPr/>
        </p:nvSpPr>
        <p:spPr>
          <a:xfrm>
            <a:off x="5618102" y="4544370"/>
            <a:ext cx="38843" cy="214313"/>
          </a:xfrm>
          <a:custGeom>
            <a:avLst/>
            <a:gdLst/>
            <a:ahLst/>
            <a:cxnLst/>
            <a:rect l="l" t="t" r="r" b="b"/>
            <a:pathLst>
              <a:path w="55245" h="304800">
                <a:moveTo>
                  <a:pt x="0" y="304800"/>
                </a:moveTo>
                <a:lnTo>
                  <a:pt x="54864" y="304800"/>
                </a:lnTo>
                <a:lnTo>
                  <a:pt x="54864" y="0"/>
                </a:lnTo>
                <a:lnTo>
                  <a:pt x="0" y="0"/>
                </a:lnTo>
                <a:lnTo>
                  <a:pt x="0" y="304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6" name="object 3906"/>
          <p:cNvSpPr/>
          <p:nvPr/>
        </p:nvSpPr>
        <p:spPr>
          <a:xfrm>
            <a:off x="5627723" y="4517532"/>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7" name="object 3907"/>
          <p:cNvSpPr/>
          <p:nvPr/>
        </p:nvSpPr>
        <p:spPr>
          <a:xfrm>
            <a:off x="5627734" y="449967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8" name="object 3908"/>
          <p:cNvSpPr/>
          <p:nvPr/>
        </p:nvSpPr>
        <p:spPr>
          <a:xfrm>
            <a:off x="4287369" y="47139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09" name="object 3909"/>
          <p:cNvSpPr/>
          <p:nvPr/>
        </p:nvSpPr>
        <p:spPr>
          <a:xfrm>
            <a:off x="2561240" y="4642545"/>
            <a:ext cx="607665" cy="44648"/>
          </a:xfrm>
          <a:custGeom>
            <a:avLst/>
            <a:gdLst/>
            <a:ahLst/>
            <a:cxnLst/>
            <a:rect l="l" t="t" r="r" b="b"/>
            <a:pathLst>
              <a:path w="864235" h="63500">
                <a:moveTo>
                  <a:pt x="0" y="63500"/>
                </a:moveTo>
                <a:lnTo>
                  <a:pt x="864029" y="63500"/>
                </a:lnTo>
                <a:lnTo>
                  <a:pt x="864029" y="0"/>
                </a:lnTo>
                <a:lnTo>
                  <a:pt x="0" y="0"/>
                </a:lnTo>
                <a:lnTo>
                  <a:pt x="0" y="635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0" name="object 3910"/>
          <p:cNvSpPr/>
          <p:nvPr/>
        </p:nvSpPr>
        <p:spPr>
          <a:xfrm>
            <a:off x="2570828" y="4615760"/>
            <a:ext cx="598289" cy="26789"/>
          </a:xfrm>
          <a:custGeom>
            <a:avLst/>
            <a:gdLst/>
            <a:ahLst/>
            <a:cxnLst/>
            <a:rect l="l" t="t" r="r" b="b"/>
            <a:pathLst>
              <a:path w="850900" h="38100">
                <a:moveTo>
                  <a:pt x="0" y="38100"/>
                </a:moveTo>
                <a:lnTo>
                  <a:pt x="850327" y="38100"/>
                </a:lnTo>
                <a:lnTo>
                  <a:pt x="850327"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1" name="object 3911"/>
          <p:cNvSpPr/>
          <p:nvPr/>
        </p:nvSpPr>
        <p:spPr>
          <a:xfrm>
            <a:off x="2570811" y="4606825"/>
            <a:ext cx="414784" cy="8931"/>
          </a:xfrm>
          <a:custGeom>
            <a:avLst/>
            <a:gdLst/>
            <a:ahLst/>
            <a:cxnLst/>
            <a:rect l="l" t="t" r="r" b="b"/>
            <a:pathLst>
              <a:path w="589914" h="12700">
                <a:moveTo>
                  <a:pt x="0" y="12700"/>
                </a:moveTo>
                <a:lnTo>
                  <a:pt x="589746" y="12700"/>
                </a:lnTo>
                <a:lnTo>
                  <a:pt x="58974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2" name="object 3912"/>
          <p:cNvSpPr/>
          <p:nvPr/>
        </p:nvSpPr>
        <p:spPr>
          <a:xfrm>
            <a:off x="2570810" y="4597897"/>
            <a:ext cx="357188" cy="8931"/>
          </a:xfrm>
          <a:custGeom>
            <a:avLst/>
            <a:gdLst/>
            <a:ahLst/>
            <a:cxnLst/>
            <a:rect l="l" t="t" r="r" b="b"/>
            <a:pathLst>
              <a:path w="508000" h="12700">
                <a:moveTo>
                  <a:pt x="0" y="12700"/>
                </a:moveTo>
                <a:lnTo>
                  <a:pt x="507458" y="12700"/>
                </a:lnTo>
                <a:lnTo>
                  <a:pt x="50745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3" name="object 3913"/>
          <p:cNvSpPr/>
          <p:nvPr/>
        </p:nvSpPr>
        <p:spPr>
          <a:xfrm>
            <a:off x="2570841" y="4588965"/>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4" name="object 3914"/>
          <p:cNvSpPr/>
          <p:nvPr/>
        </p:nvSpPr>
        <p:spPr>
          <a:xfrm>
            <a:off x="2570810" y="458003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5" name="object 3915"/>
          <p:cNvSpPr/>
          <p:nvPr/>
        </p:nvSpPr>
        <p:spPr>
          <a:xfrm>
            <a:off x="2570827" y="4562181"/>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6" name="object 3916"/>
          <p:cNvSpPr/>
          <p:nvPr/>
        </p:nvSpPr>
        <p:spPr>
          <a:xfrm>
            <a:off x="2243012" y="4562179"/>
            <a:ext cx="38843" cy="62508"/>
          </a:xfrm>
          <a:custGeom>
            <a:avLst/>
            <a:gdLst/>
            <a:ahLst/>
            <a:cxnLst/>
            <a:rect l="l" t="t" r="r" b="b"/>
            <a:pathLst>
              <a:path w="55244" h="88900">
                <a:moveTo>
                  <a:pt x="0" y="88900"/>
                </a:moveTo>
                <a:lnTo>
                  <a:pt x="54862" y="88900"/>
                </a:lnTo>
                <a:lnTo>
                  <a:pt x="54862" y="0"/>
                </a:lnTo>
                <a:lnTo>
                  <a:pt x="0" y="0"/>
                </a:lnTo>
                <a:lnTo>
                  <a:pt x="0" y="889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7" name="object 3917"/>
          <p:cNvSpPr/>
          <p:nvPr/>
        </p:nvSpPr>
        <p:spPr>
          <a:xfrm>
            <a:off x="2242991" y="4535392"/>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8" name="object 3918"/>
          <p:cNvSpPr/>
          <p:nvPr/>
        </p:nvSpPr>
        <p:spPr>
          <a:xfrm>
            <a:off x="2252639" y="45175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19" name="object 3919"/>
          <p:cNvSpPr/>
          <p:nvPr/>
        </p:nvSpPr>
        <p:spPr>
          <a:xfrm>
            <a:off x="2262293" y="45085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0" name="object 3920"/>
          <p:cNvSpPr/>
          <p:nvPr/>
        </p:nvSpPr>
        <p:spPr>
          <a:xfrm>
            <a:off x="3004757" y="460682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1" name="object 3921"/>
          <p:cNvSpPr/>
          <p:nvPr/>
        </p:nvSpPr>
        <p:spPr>
          <a:xfrm>
            <a:off x="3052983" y="459789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2" name="object 3922"/>
          <p:cNvSpPr/>
          <p:nvPr/>
        </p:nvSpPr>
        <p:spPr>
          <a:xfrm>
            <a:off x="3053007" y="458896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3" name="object 3923"/>
          <p:cNvSpPr/>
          <p:nvPr/>
        </p:nvSpPr>
        <p:spPr>
          <a:xfrm>
            <a:off x="3091571" y="460682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4" name="object 3924"/>
          <p:cNvSpPr/>
          <p:nvPr/>
        </p:nvSpPr>
        <p:spPr>
          <a:xfrm>
            <a:off x="3091549" y="45978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5" name="object 3925"/>
          <p:cNvSpPr/>
          <p:nvPr/>
        </p:nvSpPr>
        <p:spPr>
          <a:xfrm>
            <a:off x="3101216" y="4588965"/>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6" name="object 3926"/>
          <p:cNvSpPr/>
          <p:nvPr/>
        </p:nvSpPr>
        <p:spPr>
          <a:xfrm>
            <a:off x="3139793" y="4588951"/>
            <a:ext cx="19645" cy="26789"/>
          </a:xfrm>
          <a:custGeom>
            <a:avLst/>
            <a:gdLst/>
            <a:ahLst/>
            <a:cxnLst/>
            <a:rect l="l" t="t" r="r" b="b"/>
            <a:pathLst>
              <a:path w="27939" h="38100">
                <a:moveTo>
                  <a:pt x="0" y="38100"/>
                </a:moveTo>
                <a:lnTo>
                  <a:pt x="27423" y="38100"/>
                </a:lnTo>
                <a:lnTo>
                  <a:pt x="27423"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7" name="object 3927"/>
          <p:cNvSpPr/>
          <p:nvPr/>
        </p:nvSpPr>
        <p:spPr>
          <a:xfrm>
            <a:off x="2532272" y="459787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8" name="object 3928"/>
          <p:cNvSpPr/>
          <p:nvPr/>
        </p:nvSpPr>
        <p:spPr>
          <a:xfrm>
            <a:off x="2937302" y="459789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29" name="object 3929"/>
          <p:cNvSpPr/>
          <p:nvPr/>
        </p:nvSpPr>
        <p:spPr>
          <a:xfrm>
            <a:off x="2937278" y="45889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0" name="object 3930"/>
          <p:cNvSpPr/>
          <p:nvPr/>
        </p:nvSpPr>
        <p:spPr>
          <a:xfrm>
            <a:off x="3014430" y="4588957"/>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1" name="object 3931"/>
          <p:cNvSpPr/>
          <p:nvPr/>
        </p:nvSpPr>
        <p:spPr>
          <a:xfrm>
            <a:off x="4943046" y="4571158"/>
            <a:ext cx="77242" cy="35719"/>
          </a:xfrm>
          <a:custGeom>
            <a:avLst/>
            <a:gdLst/>
            <a:ahLst/>
            <a:cxnLst/>
            <a:rect l="l" t="t" r="r" b="b"/>
            <a:pathLst>
              <a:path w="109854" h="50800">
                <a:moveTo>
                  <a:pt x="0" y="50800"/>
                </a:moveTo>
                <a:lnTo>
                  <a:pt x="109710" y="50800"/>
                </a:lnTo>
                <a:lnTo>
                  <a:pt x="109710" y="0"/>
                </a:lnTo>
                <a:lnTo>
                  <a:pt x="0" y="0"/>
                </a:lnTo>
                <a:lnTo>
                  <a:pt x="0" y="508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2" name="object 3932"/>
          <p:cNvSpPr/>
          <p:nvPr/>
        </p:nvSpPr>
        <p:spPr>
          <a:xfrm>
            <a:off x="4943047" y="4562177"/>
            <a:ext cx="67866" cy="8931"/>
          </a:xfrm>
          <a:custGeom>
            <a:avLst/>
            <a:gdLst/>
            <a:ahLst/>
            <a:cxnLst/>
            <a:rect l="l" t="t" r="r" b="b"/>
            <a:pathLst>
              <a:path w="96520" h="12700">
                <a:moveTo>
                  <a:pt x="0" y="12700"/>
                </a:moveTo>
                <a:lnTo>
                  <a:pt x="96008" y="12700"/>
                </a:lnTo>
                <a:lnTo>
                  <a:pt x="96008"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3" name="object 3933"/>
          <p:cNvSpPr/>
          <p:nvPr/>
        </p:nvSpPr>
        <p:spPr>
          <a:xfrm>
            <a:off x="4943046" y="4544321"/>
            <a:ext cx="48220" cy="17859"/>
          </a:xfrm>
          <a:custGeom>
            <a:avLst/>
            <a:gdLst/>
            <a:ahLst/>
            <a:cxnLst/>
            <a:rect l="l" t="t" r="r" b="b"/>
            <a:pathLst>
              <a:path w="68579" h="25400">
                <a:moveTo>
                  <a:pt x="0" y="25400"/>
                </a:moveTo>
                <a:lnTo>
                  <a:pt x="68567" y="25400"/>
                </a:lnTo>
                <a:lnTo>
                  <a:pt x="68567"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4" name="object 3934"/>
          <p:cNvSpPr/>
          <p:nvPr/>
        </p:nvSpPr>
        <p:spPr>
          <a:xfrm>
            <a:off x="4952734" y="4517532"/>
            <a:ext cx="38843" cy="26789"/>
          </a:xfrm>
          <a:custGeom>
            <a:avLst/>
            <a:gdLst/>
            <a:ahLst/>
            <a:cxnLst/>
            <a:rect l="l" t="t" r="r" b="b"/>
            <a:pathLst>
              <a:path w="55245" h="38100">
                <a:moveTo>
                  <a:pt x="0" y="38100"/>
                </a:moveTo>
                <a:lnTo>
                  <a:pt x="54846" y="38100"/>
                </a:lnTo>
                <a:lnTo>
                  <a:pt x="54846"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5" name="object 3935"/>
          <p:cNvSpPr/>
          <p:nvPr/>
        </p:nvSpPr>
        <p:spPr>
          <a:xfrm>
            <a:off x="2715467" y="4580041"/>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6" name="object 3936"/>
          <p:cNvSpPr/>
          <p:nvPr/>
        </p:nvSpPr>
        <p:spPr>
          <a:xfrm>
            <a:off x="2715467" y="457110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7" name="object 3937"/>
          <p:cNvSpPr/>
          <p:nvPr/>
        </p:nvSpPr>
        <p:spPr>
          <a:xfrm>
            <a:off x="2811928" y="458894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8" name="object 3938"/>
          <p:cNvSpPr/>
          <p:nvPr/>
        </p:nvSpPr>
        <p:spPr>
          <a:xfrm>
            <a:off x="2860141" y="45889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39" name="object 3939"/>
          <p:cNvSpPr/>
          <p:nvPr/>
        </p:nvSpPr>
        <p:spPr>
          <a:xfrm>
            <a:off x="2821540" y="4580021"/>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0" name="object 3940"/>
          <p:cNvSpPr/>
          <p:nvPr/>
        </p:nvSpPr>
        <p:spPr>
          <a:xfrm>
            <a:off x="2869784" y="458002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1" name="object 3941"/>
          <p:cNvSpPr/>
          <p:nvPr/>
        </p:nvSpPr>
        <p:spPr>
          <a:xfrm>
            <a:off x="2609436" y="4571105"/>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2" name="object 3942"/>
          <p:cNvSpPr/>
          <p:nvPr/>
        </p:nvSpPr>
        <p:spPr>
          <a:xfrm>
            <a:off x="2609413" y="456217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3" name="object 3943"/>
          <p:cNvSpPr/>
          <p:nvPr/>
        </p:nvSpPr>
        <p:spPr>
          <a:xfrm>
            <a:off x="2676918" y="457108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4" name="object 3944"/>
          <p:cNvSpPr/>
          <p:nvPr/>
        </p:nvSpPr>
        <p:spPr>
          <a:xfrm>
            <a:off x="2773340" y="457108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5" name="object 3945"/>
          <p:cNvSpPr/>
          <p:nvPr/>
        </p:nvSpPr>
        <p:spPr>
          <a:xfrm>
            <a:off x="2657646" y="456216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6" name="object 3946"/>
          <p:cNvSpPr/>
          <p:nvPr/>
        </p:nvSpPr>
        <p:spPr>
          <a:xfrm>
            <a:off x="2619071" y="4553229"/>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7" name="object 3947"/>
          <p:cNvSpPr/>
          <p:nvPr/>
        </p:nvSpPr>
        <p:spPr>
          <a:xfrm>
            <a:off x="5000934" y="455322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8" name="object 3948"/>
          <p:cNvSpPr/>
          <p:nvPr/>
        </p:nvSpPr>
        <p:spPr>
          <a:xfrm>
            <a:off x="2223729" y="4526444"/>
            <a:ext cx="9823" cy="26789"/>
          </a:xfrm>
          <a:custGeom>
            <a:avLst/>
            <a:gdLst/>
            <a:ahLst/>
            <a:cxnLst/>
            <a:rect l="l" t="t" r="r" b="b"/>
            <a:pathLst>
              <a:path w="13969" h="38100">
                <a:moveTo>
                  <a:pt x="0" y="38100"/>
                </a:moveTo>
                <a:lnTo>
                  <a:pt x="13702" y="38100"/>
                </a:lnTo>
                <a:lnTo>
                  <a:pt x="13702" y="0"/>
                </a:lnTo>
                <a:lnTo>
                  <a:pt x="0" y="0"/>
                </a:lnTo>
                <a:lnTo>
                  <a:pt x="0" y="381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49" name="object 3949"/>
          <p:cNvSpPr/>
          <p:nvPr/>
        </p:nvSpPr>
        <p:spPr>
          <a:xfrm>
            <a:off x="2185134" y="4526465"/>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50" name="object 3950"/>
          <p:cNvSpPr/>
          <p:nvPr/>
        </p:nvSpPr>
        <p:spPr>
          <a:xfrm>
            <a:off x="2194801" y="4517529"/>
            <a:ext cx="9823" cy="8931"/>
          </a:xfrm>
          <a:custGeom>
            <a:avLst/>
            <a:gdLst/>
            <a:ahLst/>
            <a:cxnLst/>
            <a:rect l="l" t="t" r="r" b="b"/>
            <a:pathLst>
              <a:path w="13969" h="12700">
                <a:moveTo>
                  <a:pt x="0" y="12700"/>
                </a:moveTo>
                <a:lnTo>
                  <a:pt x="13703" y="12700"/>
                </a:lnTo>
                <a:lnTo>
                  <a:pt x="1370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51" name="object 3951"/>
          <p:cNvSpPr/>
          <p:nvPr/>
        </p:nvSpPr>
        <p:spPr>
          <a:xfrm>
            <a:off x="3236226" y="453538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52" name="object 3952"/>
          <p:cNvSpPr/>
          <p:nvPr/>
        </p:nvSpPr>
        <p:spPr>
          <a:xfrm>
            <a:off x="3236250" y="4517529"/>
            <a:ext cx="9823" cy="17859"/>
          </a:xfrm>
          <a:custGeom>
            <a:avLst/>
            <a:gdLst/>
            <a:ahLst/>
            <a:cxnLst/>
            <a:rect l="l" t="t" r="r" b="b"/>
            <a:pathLst>
              <a:path w="13970" h="25400">
                <a:moveTo>
                  <a:pt x="0" y="25400"/>
                </a:moveTo>
                <a:lnTo>
                  <a:pt x="13702" y="25400"/>
                </a:lnTo>
                <a:lnTo>
                  <a:pt x="13702" y="0"/>
                </a:lnTo>
                <a:lnTo>
                  <a:pt x="0" y="0"/>
                </a:lnTo>
                <a:lnTo>
                  <a:pt x="0" y="254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53" name="object 3953"/>
          <p:cNvSpPr/>
          <p:nvPr/>
        </p:nvSpPr>
        <p:spPr>
          <a:xfrm>
            <a:off x="4972013" y="45085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3954" name="object 3954"/>
          <p:cNvSpPr/>
          <p:nvPr/>
        </p:nvSpPr>
        <p:spPr>
          <a:xfrm>
            <a:off x="1085774" y="5276553"/>
            <a:ext cx="3597325" cy="8931"/>
          </a:xfrm>
          <a:custGeom>
            <a:avLst/>
            <a:gdLst/>
            <a:ahLst/>
            <a:cxnLst/>
            <a:rect l="l" t="t" r="r" b="b"/>
            <a:pathLst>
              <a:path w="5116195" h="12700">
                <a:moveTo>
                  <a:pt x="0" y="12700"/>
                </a:moveTo>
                <a:lnTo>
                  <a:pt x="5115610" y="12700"/>
                </a:lnTo>
                <a:lnTo>
                  <a:pt x="51156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55" name="object 3955"/>
          <p:cNvSpPr/>
          <p:nvPr/>
        </p:nvSpPr>
        <p:spPr>
          <a:xfrm>
            <a:off x="1085810" y="5258697"/>
            <a:ext cx="3577679" cy="17859"/>
          </a:xfrm>
          <a:custGeom>
            <a:avLst/>
            <a:gdLst/>
            <a:ahLst/>
            <a:cxnLst/>
            <a:rect l="l" t="t" r="r" b="b"/>
            <a:pathLst>
              <a:path w="5088255" h="25400">
                <a:moveTo>
                  <a:pt x="0" y="25400"/>
                </a:moveTo>
                <a:lnTo>
                  <a:pt x="5088187" y="25400"/>
                </a:lnTo>
                <a:lnTo>
                  <a:pt x="50881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56" name="object 3956"/>
          <p:cNvSpPr/>
          <p:nvPr/>
        </p:nvSpPr>
        <p:spPr>
          <a:xfrm>
            <a:off x="1461899" y="5249765"/>
            <a:ext cx="3182541" cy="8931"/>
          </a:xfrm>
          <a:custGeom>
            <a:avLst/>
            <a:gdLst/>
            <a:ahLst/>
            <a:cxnLst/>
            <a:rect l="l" t="t" r="r" b="b"/>
            <a:pathLst>
              <a:path w="4526280" h="12700">
                <a:moveTo>
                  <a:pt x="0" y="12700"/>
                </a:moveTo>
                <a:lnTo>
                  <a:pt x="4525887" y="12700"/>
                </a:lnTo>
                <a:lnTo>
                  <a:pt x="45258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57" name="object 3957"/>
          <p:cNvSpPr/>
          <p:nvPr/>
        </p:nvSpPr>
        <p:spPr>
          <a:xfrm>
            <a:off x="3814793" y="5222976"/>
            <a:ext cx="752326" cy="26789"/>
          </a:xfrm>
          <a:custGeom>
            <a:avLst/>
            <a:gdLst/>
            <a:ahLst/>
            <a:cxnLst/>
            <a:rect l="l" t="t" r="r" b="b"/>
            <a:pathLst>
              <a:path w="1069975" h="38100">
                <a:moveTo>
                  <a:pt x="0" y="38100"/>
                </a:moveTo>
                <a:lnTo>
                  <a:pt x="1069745" y="38100"/>
                </a:lnTo>
                <a:lnTo>
                  <a:pt x="106974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58" name="object 3958"/>
          <p:cNvSpPr/>
          <p:nvPr/>
        </p:nvSpPr>
        <p:spPr>
          <a:xfrm>
            <a:off x="1461845" y="5222976"/>
            <a:ext cx="2044452" cy="26789"/>
          </a:xfrm>
          <a:custGeom>
            <a:avLst/>
            <a:gdLst/>
            <a:ahLst/>
            <a:cxnLst/>
            <a:rect l="l" t="t" r="r" b="b"/>
            <a:pathLst>
              <a:path w="2907665" h="38100">
                <a:moveTo>
                  <a:pt x="0" y="38100"/>
                </a:moveTo>
                <a:lnTo>
                  <a:pt x="2907539" y="38100"/>
                </a:lnTo>
                <a:lnTo>
                  <a:pt x="290753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59" name="object 3959"/>
          <p:cNvSpPr/>
          <p:nvPr/>
        </p:nvSpPr>
        <p:spPr>
          <a:xfrm>
            <a:off x="1085760" y="5053312"/>
            <a:ext cx="2333774" cy="26789"/>
          </a:xfrm>
          <a:custGeom>
            <a:avLst/>
            <a:gdLst/>
            <a:ahLst/>
            <a:cxnLst/>
            <a:rect l="l" t="t" r="r" b="b"/>
            <a:pathLst>
              <a:path w="3319145" h="38100">
                <a:moveTo>
                  <a:pt x="0" y="38100"/>
                </a:moveTo>
                <a:lnTo>
                  <a:pt x="3318986" y="38100"/>
                </a:lnTo>
                <a:lnTo>
                  <a:pt x="331898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0" name="object 3960"/>
          <p:cNvSpPr/>
          <p:nvPr/>
        </p:nvSpPr>
        <p:spPr>
          <a:xfrm>
            <a:off x="1085759" y="5026524"/>
            <a:ext cx="2324398" cy="26789"/>
          </a:xfrm>
          <a:custGeom>
            <a:avLst/>
            <a:gdLst/>
            <a:ahLst/>
            <a:cxnLst/>
            <a:rect l="l" t="t" r="r" b="b"/>
            <a:pathLst>
              <a:path w="3305810" h="38100">
                <a:moveTo>
                  <a:pt x="0" y="38100"/>
                </a:moveTo>
                <a:lnTo>
                  <a:pt x="3305265" y="38100"/>
                </a:lnTo>
                <a:lnTo>
                  <a:pt x="330526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1" name="object 3961"/>
          <p:cNvSpPr/>
          <p:nvPr/>
        </p:nvSpPr>
        <p:spPr>
          <a:xfrm>
            <a:off x="1085805" y="4999736"/>
            <a:ext cx="2314575" cy="26789"/>
          </a:xfrm>
          <a:custGeom>
            <a:avLst/>
            <a:gdLst/>
            <a:ahLst/>
            <a:cxnLst/>
            <a:rect l="l" t="t" r="r" b="b"/>
            <a:pathLst>
              <a:path w="3291840" h="38100">
                <a:moveTo>
                  <a:pt x="0" y="38100"/>
                </a:moveTo>
                <a:lnTo>
                  <a:pt x="3291545" y="38100"/>
                </a:lnTo>
                <a:lnTo>
                  <a:pt x="329154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2" name="object 3962"/>
          <p:cNvSpPr/>
          <p:nvPr/>
        </p:nvSpPr>
        <p:spPr>
          <a:xfrm>
            <a:off x="1085759" y="4990801"/>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3" name="object 3963"/>
          <p:cNvSpPr/>
          <p:nvPr/>
        </p:nvSpPr>
        <p:spPr>
          <a:xfrm>
            <a:off x="1085760" y="4981873"/>
            <a:ext cx="955030" cy="8931"/>
          </a:xfrm>
          <a:custGeom>
            <a:avLst/>
            <a:gdLst/>
            <a:ahLst/>
            <a:cxnLst/>
            <a:rect l="l" t="t" r="r" b="b"/>
            <a:pathLst>
              <a:path w="1358264" h="12700">
                <a:moveTo>
                  <a:pt x="0" y="12700"/>
                </a:moveTo>
                <a:lnTo>
                  <a:pt x="1357769" y="12700"/>
                </a:lnTo>
                <a:lnTo>
                  <a:pt x="135776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4" name="object 3964"/>
          <p:cNvSpPr/>
          <p:nvPr/>
        </p:nvSpPr>
        <p:spPr>
          <a:xfrm>
            <a:off x="1085782" y="4955088"/>
            <a:ext cx="482203" cy="26789"/>
          </a:xfrm>
          <a:custGeom>
            <a:avLst/>
            <a:gdLst/>
            <a:ahLst/>
            <a:cxnLst/>
            <a:rect l="l" t="t" r="r" b="b"/>
            <a:pathLst>
              <a:path w="685800" h="38100">
                <a:moveTo>
                  <a:pt x="0" y="38100"/>
                </a:moveTo>
                <a:lnTo>
                  <a:pt x="685740" y="38100"/>
                </a:lnTo>
                <a:lnTo>
                  <a:pt x="6857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5" name="object 3965"/>
          <p:cNvSpPr/>
          <p:nvPr/>
        </p:nvSpPr>
        <p:spPr>
          <a:xfrm>
            <a:off x="1085779" y="4901505"/>
            <a:ext cx="366563" cy="8931"/>
          </a:xfrm>
          <a:custGeom>
            <a:avLst/>
            <a:gdLst/>
            <a:ahLst/>
            <a:cxnLst/>
            <a:rect l="l" t="t" r="r" b="b"/>
            <a:pathLst>
              <a:path w="521335" h="12700">
                <a:moveTo>
                  <a:pt x="0" y="12700"/>
                </a:moveTo>
                <a:lnTo>
                  <a:pt x="521162" y="12700"/>
                </a:lnTo>
                <a:lnTo>
                  <a:pt x="52116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6" name="object 3966"/>
          <p:cNvSpPr/>
          <p:nvPr/>
        </p:nvSpPr>
        <p:spPr>
          <a:xfrm>
            <a:off x="1085760" y="4874716"/>
            <a:ext cx="279946" cy="26789"/>
          </a:xfrm>
          <a:custGeom>
            <a:avLst/>
            <a:gdLst/>
            <a:ahLst/>
            <a:cxnLst/>
            <a:rect l="l" t="t" r="r" b="b"/>
            <a:pathLst>
              <a:path w="398144" h="38100">
                <a:moveTo>
                  <a:pt x="0" y="38100"/>
                </a:moveTo>
                <a:lnTo>
                  <a:pt x="397729" y="38100"/>
                </a:lnTo>
                <a:lnTo>
                  <a:pt x="39772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7" name="object 3967"/>
          <p:cNvSpPr/>
          <p:nvPr/>
        </p:nvSpPr>
        <p:spPr>
          <a:xfrm>
            <a:off x="1085776" y="4865788"/>
            <a:ext cx="270123" cy="8931"/>
          </a:xfrm>
          <a:custGeom>
            <a:avLst/>
            <a:gdLst/>
            <a:ahLst/>
            <a:cxnLst/>
            <a:rect l="l" t="t" r="r" b="b"/>
            <a:pathLst>
              <a:path w="384175" h="12700">
                <a:moveTo>
                  <a:pt x="0" y="12700"/>
                </a:moveTo>
                <a:lnTo>
                  <a:pt x="384014" y="12700"/>
                </a:lnTo>
                <a:lnTo>
                  <a:pt x="3840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8" name="object 3968"/>
          <p:cNvSpPr/>
          <p:nvPr/>
        </p:nvSpPr>
        <p:spPr>
          <a:xfrm>
            <a:off x="1085761" y="4847929"/>
            <a:ext cx="125462" cy="17859"/>
          </a:xfrm>
          <a:custGeom>
            <a:avLst/>
            <a:gdLst/>
            <a:ahLst/>
            <a:cxnLst/>
            <a:rect l="l" t="t" r="r" b="b"/>
            <a:pathLst>
              <a:path w="178435" h="25400">
                <a:moveTo>
                  <a:pt x="0" y="25400"/>
                </a:moveTo>
                <a:lnTo>
                  <a:pt x="178292" y="25400"/>
                </a:lnTo>
                <a:lnTo>
                  <a:pt x="17829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69" name="object 3969"/>
          <p:cNvSpPr/>
          <p:nvPr/>
        </p:nvSpPr>
        <p:spPr>
          <a:xfrm>
            <a:off x="4692321" y="5267629"/>
            <a:ext cx="154484" cy="17859"/>
          </a:xfrm>
          <a:custGeom>
            <a:avLst/>
            <a:gdLst/>
            <a:ahLst/>
            <a:cxnLst/>
            <a:rect l="l" t="t" r="r" b="b"/>
            <a:pathLst>
              <a:path w="219709" h="25400">
                <a:moveTo>
                  <a:pt x="0" y="25400"/>
                </a:moveTo>
                <a:lnTo>
                  <a:pt x="219438" y="25400"/>
                </a:lnTo>
                <a:lnTo>
                  <a:pt x="21943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0" name="object 3970"/>
          <p:cNvSpPr/>
          <p:nvPr/>
        </p:nvSpPr>
        <p:spPr>
          <a:xfrm>
            <a:off x="4692350" y="525869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1" name="object 3971"/>
          <p:cNvSpPr/>
          <p:nvPr/>
        </p:nvSpPr>
        <p:spPr>
          <a:xfrm>
            <a:off x="4692370" y="5196187"/>
            <a:ext cx="9823" cy="62508"/>
          </a:xfrm>
          <a:custGeom>
            <a:avLst/>
            <a:gdLst/>
            <a:ahLst/>
            <a:cxnLst/>
            <a:rect l="l" t="t" r="r" b="b"/>
            <a:pathLst>
              <a:path w="13970" h="88900">
                <a:moveTo>
                  <a:pt x="0" y="88900"/>
                </a:moveTo>
                <a:lnTo>
                  <a:pt x="13721" y="88900"/>
                </a:lnTo>
                <a:lnTo>
                  <a:pt x="13721" y="0"/>
                </a:lnTo>
                <a:lnTo>
                  <a:pt x="0" y="0"/>
                </a:lnTo>
                <a:lnTo>
                  <a:pt x="0" y="889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2" name="object 3972"/>
          <p:cNvSpPr/>
          <p:nvPr/>
        </p:nvSpPr>
        <p:spPr>
          <a:xfrm>
            <a:off x="4808044" y="5124782"/>
            <a:ext cx="19645" cy="89297"/>
          </a:xfrm>
          <a:custGeom>
            <a:avLst/>
            <a:gdLst/>
            <a:ahLst/>
            <a:cxnLst/>
            <a:rect l="l" t="t" r="r" b="b"/>
            <a:pathLst>
              <a:path w="27940" h="127000">
                <a:moveTo>
                  <a:pt x="0" y="127000"/>
                </a:moveTo>
                <a:lnTo>
                  <a:pt x="27440" y="127000"/>
                </a:lnTo>
                <a:lnTo>
                  <a:pt x="27440" y="0"/>
                </a:lnTo>
                <a:lnTo>
                  <a:pt x="0" y="0"/>
                </a:lnTo>
                <a:lnTo>
                  <a:pt x="0" y="1270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3" name="object 3973"/>
          <p:cNvSpPr/>
          <p:nvPr/>
        </p:nvSpPr>
        <p:spPr>
          <a:xfrm>
            <a:off x="4817724" y="5097964"/>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4" name="object 3974"/>
          <p:cNvSpPr/>
          <p:nvPr/>
        </p:nvSpPr>
        <p:spPr>
          <a:xfrm>
            <a:off x="4653786" y="5231892"/>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5" name="object 3975"/>
          <p:cNvSpPr/>
          <p:nvPr/>
        </p:nvSpPr>
        <p:spPr>
          <a:xfrm>
            <a:off x="4711603" y="5223009"/>
            <a:ext cx="87064" cy="35719"/>
          </a:xfrm>
          <a:custGeom>
            <a:avLst/>
            <a:gdLst/>
            <a:ahLst/>
            <a:cxnLst/>
            <a:rect l="l" t="t" r="r" b="b"/>
            <a:pathLst>
              <a:path w="123825" h="50800">
                <a:moveTo>
                  <a:pt x="0" y="50800"/>
                </a:moveTo>
                <a:lnTo>
                  <a:pt x="123447" y="50800"/>
                </a:lnTo>
                <a:lnTo>
                  <a:pt x="12344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6" name="object 3976"/>
          <p:cNvSpPr/>
          <p:nvPr/>
        </p:nvSpPr>
        <p:spPr>
          <a:xfrm>
            <a:off x="4576605" y="524083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7" name="object 3977"/>
          <p:cNvSpPr/>
          <p:nvPr/>
        </p:nvSpPr>
        <p:spPr>
          <a:xfrm>
            <a:off x="4595887" y="5214048"/>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8" name="object 3978"/>
          <p:cNvSpPr/>
          <p:nvPr/>
        </p:nvSpPr>
        <p:spPr>
          <a:xfrm>
            <a:off x="4605560" y="520511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79" name="object 3979"/>
          <p:cNvSpPr/>
          <p:nvPr/>
        </p:nvSpPr>
        <p:spPr>
          <a:xfrm>
            <a:off x="4605551" y="51961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0" name="object 3980"/>
          <p:cNvSpPr/>
          <p:nvPr/>
        </p:nvSpPr>
        <p:spPr>
          <a:xfrm>
            <a:off x="4615185" y="5169400"/>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1" name="object 3981"/>
          <p:cNvSpPr/>
          <p:nvPr/>
        </p:nvSpPr>
        <p:spPr>
          <a:xfrm>
            <a:off x="4721281" y="5196188"/>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2" name="object 3982"/>
          <p:cNvSpPr/>
          <p:nvPr/>
        </p:nvSpPr>
        <p:spPr>
          <a:xfrm>
            <a:off x="4730897" y="518725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3" name="object 3983"/>
          <p:cNvSpPr/>
          <p:nvPr/>
        </p:nvSpPr>
        <p:spPr>
          <a:xfrm>
            <a:off x="4730940" y="5133681"/>
            <a:ext cx="38843" cy="53579"/>
          </a:xfrm>
          <a:custGeom>
            <a:avLst/>
            <a:gdLst/>
            <a:ahLst/>
            <a:cxnLst/>
            <a:rect l="l" t="t" r="r" b="b"/>
            <a:pathLst>
              <a:path w="55245" h="76200">
                <a:moveTo>
                  <a:pt x="0" y="76200"/>
                </a:moveTo>
                <a:lnTo>
                  <a:pt x="54863" y="76200"/>
                </a:lnTo>
                <a:lnTo>
                  <a:pt x="54863"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4" name="object 3984"/>
          <p:cNvSpPr/>
          <p:nvPr/>
        </p:nvSpPr>
        <p:spPr>
          <a:xfrm>
            <a:off x="4856262" y="4865789"/>
            <a:ext cx="250924" cy="17859"/>
          </a:xfrm>
          <a:custGeom>
            <a:avLst/>
            <a:gdLst/>
            <a:ahLst/>
            <a:cxnLst/>
            <a:rect l="l" t="t" r="r" b="b"/>
            <a:pathLst>
              <a:path w="356870" h="25400">
                <a:moveTo>
                  <a:pt x="0" y="25400"/>
                </a:moveTo>
                <a:lnTo>
                  <a:pt x="356588" y="25400"/>
                </a:lnTo>
                <a:lnTo>
                  <a:pt x="35658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5" name="object 3985"/>
          <p:cNvSpPr/>
          <p:nvPr/>
        </p:nvSpPr>
        <p:spPr>
          <a:xfrm>
            <a:off x="4856259" y="4856857"/>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6" name="object 3986"/>
          <p:cNvSpPr/>
          <p:nvPr/>
        </p:nvSpPr>
        <p:spPr>
          <a:xfrm>
            <a:off x="4856277" y="484792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7" name="object 3987"/>
          <p:cNvSpPr/>
          <p:nvPr/>
        </p:nvSpPr>
        <p:spPr>
          <a:xfrm>
            <a:off x="3429058" y="5062241"/>
            <a:ext cx="1118890" cy="17859"/>
          </a:xfrm>
          <a:custGeom>
            <a:avLst/>
            <a:gdLst/>
            <a:ahLst/>
            <a:cxnLst/>
            <a:rect l="l" t="t" r="r" b="b"/>
            <a:pathLst>
              <a:path w="1591310" h="25400">
                <a:moveTo>
                  <a:pt x="0" y="25400"/>
                </a:moveTo>
                <a:lnTo>
                  <a:pt x="1590925" y="25400"/>
                </a:lnTo>
                <a:lnTo>
                  <a:pt x="159092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8" name="object 3988"/>
          <p:cNvSpPr/>
          <p:nvPr/>
        </p:nvSpPr>
        <p:spPr>
          <a:xfrm>
            <a:off x="3448381" y="5035452"/>
            <a:ext cx="1099691" cy="26789"/>
          </a:xfrm>
          <a:custGeom>
            <a:avLst/>
            <a:gdLst/>
            <a:ahLst/>
            <a:cxnLst/>
            <a:rect l="l" t="t" r="r" b="b"/>
            <a:pathLst>
              <a:path w="1564004" h="38100">
                <a:moveTo>
                  <a:pt x="0" y="38100"/>
                </a:moveTo>
                <a:lnTo>
                  <a:pt x="1563484" y="38100"/>
                </a:lnTo>
                <a:lnTo>
                  <a:pt x="156348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89" name="object 3989"/>
          <p:cNvSpPr/>
          <p:nvPr/>
        </p:nvSpPr>
        <p:spPr>
          <a:xfrm>
            <a:off x="3457985" y="5026521"/>
            <a:ext cx="1089868" cy="8931"/>
          </a:xfrm>
          <a:custGeom>
            <a:avLst/>
            <a:gdLst/>
            <a:ahLst/>
            <a:cxnLst/>
            <a:rect l="l" t="t" r="r" b="b"/>
            <a:pathLst>
              <a:path w="1550035" h="12700">
                <a:moveTo>
                  <a:pt x="0" y="12700"/>
                </a:moveTo>
                <a:lnTo>
                  <a:pt x="1549782" y="12700"/>
                </a:lnTo>
                <a:lnTo>
                  <a:pt x="154978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0" name="object 3990"/>
          <p:cNvSpPr/>
          <p:nvPr/>
        </p:nvSpPr>
        <p:spPr>
          <a:xfrm>
            <a:off x="3458002" y="50175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1" name="object 3991"/>
          <p:cNvSpPr/>
          <p:nvPr/>
        </p:nvSpPr>
        <p:spPr>
          <a:xfrm>
            <a:off x="3477316" y="500866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2" name="object 3992"/>
          <p:cNvSpPr/>
          <p:nvPr/>
        </p:nvSpPr>
        <p:spPr>
          <a:xfrm>
            <a:off x="3496591" y="4990854"/>
            <a:ext cx="1051471" cy="35719"/>
          </a:xfrm>
          <a:custGeom>
            <a:avLst/>
            <a:gdLst/>
            <a:ahLst/>
            <a:cxnLst/>
            <a:rect l="l" t="t" r="r" b="b"/>
            <a:pathLst>
              <a:path w="1495425" h="50800">
                <a:moveTo>
                  <a:pt x="0" y="50800"/>
                </a:moveTo>
                <a:lnTo>
                  <a:pt x="1494918" y="50800"/>
                </a:lnTo>
                <a:lnTo>
                  <a:pt x="1494918"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3" name="object 3993"/>
          <p:cNvSpPr/>
          <p:nvPr/>
        </p:nvSpPr>
        <p:spPr>
          <a:xfrm>
            <a:off x="3496584" y="4972945"/>
            <a:ext cx="318343" cy="17859"/>
          </a:xfrm>
          <a:custGeom>
            <a:avLst/>
            <a:gdLst/>
            <a:ahLst/>
            <a:cxnLst/>
            <a:rect l="l" t="t" r="r" b="b"/>
            <a:pathLst>
              <a:path w="452754" h="25400">
                <a:moveTo>
                  <a:pt x="0" y="25400"/>
                </a:moveTo>
                <a:lnTo>
                  <a:pt x="452596" y="25400"/>
                </a:lnTo>
                <a:lnTo>
                  <a:pt x="45259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4" name="object 3994"/>
          <p:cNvSpPr/>
          <p:nvPr/>
        </p:nvSpPr>
        <p:spPr>
          <a:xfrm>
            <a:off x="3506229" y="4892627"/>
            <a:ext cx="299145" cy="35719"/>
          </a:xfrm>
          <a:custGeom>
            <a:avLst/>
            <a:gdLst/>
            <a:ahLst/>
            <a:cxnLst/>
            <a:rect l="l" t="t" r="r" b="b"/>
            <a:pathLst>
              <a:path w="425450" h="50800">
                <a:moveTo>
                  <a:pt x="0" y="50800"/>
                </a:moveTo>
                <a:lnTo>
                  <a:pt x="425154" y="50800"/>
                </a:lnTo>
                <a:lnTo>
                  <a:pt x="42515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5" name="object 3995"/>
          <p:cNvSpPr/>
          <p:nvPr/>
        </p:nvSpPr>
        <p:spPr>
          <a:xfrm>
            <a:off x="3506240" y="4874725"/>
            <a:ext cx="221903" cy="17859"/>
          </a:xfrm>
          <a:custGeom>
            <a:avLst/>
            <a:gdLst/>
            <a:ahLst/>
            <a:cxnLst/>
            <a:rect l="l" t="t" r="r" b="b"/>
            <a:pathLst>
              <a:path w="315595" h="25400">
                <a:moveTo>
                  <a:pt x="0" y="25400"/>
                </a:moveTo>
                <a:lnTo>
                  <a:pt x="315443" y="25400"/>
                </a:lnTo>
                <a:lnTo>
                  <a:pt x="31544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6" name="object 3996"/>
          <p:cNvSpPr/>
          <p:nvPr/>
        </p:nvSpPr>
        <p:spPr>
          <a:xfrm>
            <a:off x="3506235"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7" name="object 3997"/>
          <p:cNvSpPr/>
          <p:nvPr/>
        </p:nvSpPr>
        <p:spPr>
          <a:xfrm>
            <a:off x="350621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8" name="object 3998"/>
          <p:cNvSpPr/>
          <p:nvPr/>
        </p:nvSpPr>
        <p:spPr>
          <a:xfrm>
            <a:off x="2050102" y="4972945"/>
            <a:ext cx="1340793" cy="17859"/>
          </a:xfrm>
          <a:custGeom>
            <a:avLst/>
            <a:gdLst/>
            <a:ahLst/>
            <a:cxnLst/>
            <a:rect l="l" t="t" r="r" b="b"/>
            <a:pathLst>
              <a:path w="1906904" h="25400">
                <a:moveTo>
                  <a:pt x="0" y="25400"/>
                </a:moveTo>
                <a:lnTo>
                  <a:pt x="1906370" y="25400"/>
                </a:lnTo>
                <a:lnTo>
                  <a:pt x="190637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3999" name="object 3999"/>
          <p:cNvSpPr/>
          <p:nvPr/>
        </p:nvSpPr>
        <p:spPr>
          <a:xfrm>
            <a:off x="3834108" y="4910436"/>
            <a:ext cx="713929" cy="26789"/>
          </a:xfrm>
          <a:custGeom>
            <a:avLst/>
            <a:gdLst/>
            <a:ahLst/>
            <a:cxnLst/>
            <a:rect l="l" t="t" r="r" b="b"/>
            <a:pathLst>
              <a:path w="1015364" h="38100">
                <a:moveTo>
                  <a:pt x="0" y="38100"/>
                </a:moveTo>
                <a:lnTo>
                  <a:pt x="1014900" y="38100"/>
                </a:lnTo>
                <a:lnTo>
                  <a:pt x="10149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0" name="object 4000"/>
          <p:cNvSpPr/>
          <p:nvPr/>
        </p:nvSpPr>
        <p:spPr>
          <a:xfrm>
            <a:off x="1577566" y="4972945"/>
            <a:ext cx="463004" cy="8931"/>
          </a:xfrm>
          <a:custGeom>
            <a:avLst/>
            <a:gdLst/>
            <a:ahLst/>
            <a:cxnLst/>
            <a:rect l="l" t="t" r="r" b="b"/>
            <a:pathLst>
              <a:path w="658494" h="12700">
                <a:moveTo>
                  <a:pt x="0" y="12700"/>
                </a:moveTo>
                <a:lnTo>
                  <a:pt x="658313" y="12700"/>
                </a:lnTo>
                <a:lnTo>
                  <a:pt x="6583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1" name="object 4001"/>
          <p:cNvSpPr/>
          <p:nvPr/>
        </p:nvSpPr>
        <p:spPr>
          <a:xfrm>
            <a:off x="1587246" y="4919365"/>
            <a:ext cx="58043" cy="8931"/>
          </a:xfrm>
          <a:custGeom>
            <a:avLst/>
            <a:gdLst/>
            <a:ahLst/>
            <a:cxnLst/>
            <a:rect l="l" t="t" r="r" b="b"/>
            <a:pathLst>
              <a:path w="82550" h="12700">
                <a:moveTo>
                  <a:pt x="0" y="12700"/>
                </a:moveTo>
                <a:lnTo>
                  <a:pt x="82295" y="12700"/>
                </a:lnTo>
                <a:lnTo>
                  <a:pt x="8229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2" name="object 4002"/>
          <p:cNvSpPr/>
          <p:nvPr/>
        </p:nvSpPr>
        <p:spPr>
          <a:xfrm>
            <a:off x="1596850" y="4901508"/>
            <a:ext cx="48220" cy="17859"/>
          </a:xfrm>
          <a:custGeom>
            <a:avLst/>
            <a:gdLst/>
            <a:ahLst/>
            <a:cxnLst/>
            <a:rect l="l" t="t" r="r" b="b"/>
            <a:pathLst>
              <a:path w="68580" h="25400">
                <a:moveTo>
                  <a:pt x="0" y="25400"/>
                </a:moveTo>
                <a:lnTo>
                  <a:pt x="68579" y="25400"/>
                </a:lnTo>
                <a:lnTo>
                  <a:pt x="6857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3" name="object 4003"/>
          <p:cNvSpPr/>
          <p:nvPr/>
        </p:nvSpPr>
        <p:spPr>
          <a:xfrm>
            <a:off x="1596879" y="489257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4" name="object 4004"/>
          <p:cNvSpPr/>
          <p:nvPr/>
        </p:nvSpPr>
        <p:spPr>
          <a:xfrm>
            <a:off x="1654747" y="4963997"/>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5" name="object 4005"/>
          <p:cNvSpPr/>
          <p:nvPr/>
        </p:nvSpPr>
        <p:spPr>
          <a:xfrm>
            <a:off x="2069370" y="4964013"/>
            <a:ext cx="328166" cy="8931"/>
          </a:xfrm>
          <a:custGeom>
            <a:avLst/>
            <a:gdLst/>
            <a:ahLst/>
            <a:cxnLst/>
            <a:rect l="l" t="t" r="r" b="b"/>
            <a:pathLst>
              <a:path w="466725" h="12700">
                <a:moveTo>
                  <a:pt x="0" y="12700"/>
                </a:moveTo>
                <a:lnTo>
                  <a:pt x="466298" y="12700"/>
                </a:lnTo>
                <a:lnTo>
                  <a:pt x="46629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6" name="object 4006"/>
          <p:cNvSpPr/>
          <p:nvPr/>
        </p:nvSpPr>
        <p:spPr>
          <a:xfrm>
            <a:off x="2079053" y="4955085"/>
            <a:ext cx="318343" cy="8931"/>
          </a:xfrm>
          <a:custGeom>
            <a:avLst/>
            <a:gdLst/>
            <a:ahLst/>
            <a:cxnLst/>
            <a:rect l="l" t="t" r="r" b="b"/>
            <a:pathLst>
              <a:path w="452754" h="12700">
                <a:moveTo>
                  <a:pt x="0" y="12700"/>
                </a:moveTo>
                <a:lnTo>
                  <a:pt x="452594" y="12700"/>
                </a:lnTo>
                <a:lnTo>
                  <a:pt x="4525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7" name="object 4007"/>
          <p:cNvSpPr/>
          <p:nvPr/>
        </p:nvSpPr>
        <p:spPr>
          <a:xfrm>
            <a:off x="2079052" y="494615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8" name="object 4008"/>
          <p:cNvSpPr/>
          <p:nvPr/>
        </p:nvSpPr>
        <p:spPr>
          <a:xfrm>
            <a:off x="2079005" y="4937225"/>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09" name="object 4009"/>
          <p:cNvSpPr/>
          <p:nvPr/>
        </p:nvSpPr>
        <p:spPr>
          <a:xfrm>
            <a:off x="2079053" y="4919369"/>
            <a:ext cx="270123" cy="17859"/>
          </a:xfrm>
          <a:custGeom>
            <a:avLst/>
            <a:gdLst/>
            <a:ahLst/>
            <a:cxnLst/>
            <a:rect l="l" t="t" r="r" b="b"/>
            <a:pathLst>
              <a:path w="384175" h="25400">
                <a:moveTo>
                  <a:pt x="0" y="25400"/>
                </a:moveTo>
                <a:lnTo>
                  <a:pt x="384028" y="25400"/>
                </a:lnTo>
                <a:lnTo>
                  <a:pt x="3840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0" name="object 4010"/>
          <p:cNvSpPr/>
          <p:nvPr/>
        </p:nvSpPr>
        <p:spPr>
          <a:xfrm>
            <a:off x="2079073" y="4901508"/>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1" name="object 4011"/>
          <p:cNvSpPr/>
          <p:nvPr/>
        </p:nvSpPr>
        <p:spPr>
          <a:xfrm>
            <a:off x="2416559" y="4937277"/>
            <a:ext cx="135285" cy="35719"/>
          </a:xfrm>
          <a:custGeom>
            <a:avLst/>
            <a:gdLst/>
            <a:ahLst/>
            <a:cxnLst/>
            <a:rect l="l" t="t" r="r" b="b"/>
            <a:pathLst>
              <a:path w="192404" h="50800">
                <a:moveTo>
                  <a:pt x="0" y="50800"/>
                </a:moveTo>
                <a:lnTo>
                  <a:pt x="192013" y="50800"/>
                </a:lnTo>
                <a:lnTo>
                  <a:pt x="19201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2" name="object 4012"/>
          <p:cNvSpPr/>
          <p:nvPr/>
        </p:nvSpPr>
        <p:spPr>
          <a:xfrm>
            <a:off x="2445488" y="4919369"/>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3" name="object 4013"/>
          <p:cNvSpPr/>
          <p:nvPr/>
        </p:nvSpPr>
        <p:spPr>
          <a:xfrm>
            <a:off x="2445508" y="4883699"/>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4" name="object 4014"/>
          <p:cNvSpPr/>
          <p:nvPr/>
        </p:nvSpPr>
        <p:spPr>
          <a:xfrm>
            <a:off x="2561221" y="4955085"/>
            <a:ext cx="810369" cy="17859"/>
          </a:xfrm>
          <a:custGeom>
            <a:avLst/>
            <a:gdLst/>
            <a:ahLst/>
            <a:cxnLst/>
            <a:rect l="l" t="t" r="r" b="b"/>
            <a:pathLst>
              <a:path w="1152525" h="25400">
                <a:moveTo>
                  <a:pt x="0" y="25400"/>
                </a:moveTo>
                <a:lnTo>
                  <a:pt x="1152032" y="25400"/>
                </a:lnTo>
                <a:lnTo>
                  <a:pt x="115203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5" name="object 4015"/>
          <p:cNvSpPr/>
          <p:nvPr/>
        </p:nvSpPr>
        <p:spPr>
          <a:xfrm>
            <a:off x="2561175" y="4946153"/>
            <a:ext cx="617488" cy="8931"/>
          </a:xfrm>
          <a:custGeom>
            <a:avLst/>
            <a:gdLst/>
            <a:ahLst/>
            <a:cxnLst/>
            <a:rect l="l" t="t" r="r" b="b"/>
            <a:pathLst>
              <a:path w="878204" h="12700">
                <a:moveTo>
                  <a:pt x="0" y="12700"/>
                </a:moveTo>
                <a:lnTo>
                  <a:pt x="877749" y="12700"/>
                </a:lnTo>
                <a:lnTo>
                  <a:pt x="8777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6" name="object 4016"/>
          <p:cNvSpPr/>
          <p:nvPr/>
        </p:nvSpPr>
        <p:spPr>
          <a:xfrm>
            <a:off x="2561240" y="4919368"/>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7" name="object 4017"/>
          <p:cNvSpPr/>
          <p:nvPr/>
        </p:nvSpPr>
        <p:spPr>
          <a:xfrm>
            <a:off x="2570828" y="4901508"/>
            <a:ext cx="598289" cy="17859"/>
          </a:xfrm>
          <a:custGeom>
            <a:avLst/>
            <a:gdLst/>
            <a:ahLst/>
            <a:cxnLst/>
            <a:rect l="l" t="t" r="r" b="b"/>
            <a:pathLst>
              <a:path w="850900" h="25400">
                <a:moveTo>
                  <a:pt x="0" y="25400"/>
                </a:moveTo>
                <a:lnTo>
                  <a:pt x="850327" y="25400"/>
                </a:lnTo>
                <a:lnTo>
                  <a:pt x="85032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8" name="object 4018"/>
          <p:cNvSpPr/>
          <p:nvPr/>
        </p:nvSpPr>
        <p:spPr>
          <a:xfrm>
            <a:off x="2570846" y="4892577"/>
            <a:ext cx="424607" cy="8931"/>
          </a:xfrm>
          <a:custGeom>
            <a:avLst/>
            <a:gdLst/>
            <a:ahLst/>
            <a:cxnLst/>
            <a:rect l="l" t="t" r="r" b="b"/>
            <a:pathLst>
              <a:path w="603885" h="12700">
                <a:moveTo>
                  <a:pt x="0" y="12700"/>
                </a:moveTo>
                <a:lnTo>
                  <a:pt x="603467" y="12700"/>
                </a:lnTo>
                <a:lnTo>
                  <a:pt x="60346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19" name="object 4019"/>
          <p:cNvSpPr/>
          <p:nvPr/>
        </p:nvSpPr>
        <p:spPr>
          <a:xfrm>
            <a:off x="2570809" y="4883645"/>
            <a:ext cx="405408" cy="8931"/>
          </a:xfrm>
          <a:custGeom>
            <a:avLst/>
            <a:gdLst/>
            <a:ahLst/>
            <a:cxnLst/>
            <a:rect l="l" t="t" r="r" b="b"/>
            <a:pathLst>
              <a:path w="576579" h="12700">
                <a:moveTo>
                  <a:pt x="0" y="12700"/>
                </a:moveTo>
                <a:lnTo>
                  <a:pt x="576026" y="12700"/>
                </a:lnTo>
                <a:lnTo>
                  <a:pt x="57602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0" name="object 4020"/>
          <p:cNvSpPr/>
          <p:nvPr/>
        </p:nvSpPr>
        <p:spPr>
          <a:xfrm>
            <a:off x="2570841" y="4874717"/>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1" name="object 4021"/>
          <p:cNvSpPr/>
          <p:nvPr/>
        </p:nvSpPr>
        <p:spPr>
          <a:xfrm>
            <a:off x="2570810" y="4865788"/>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2" name="object 4022"/>
          <p:cNvSpPr/>
          <p:nvPr/>
        </p:nvSpPr>
        <p:spPr>
          <a:xfrm>
            <a:off x="2570816" y="485685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3" name="object 4023"/>
          <p:cNvSpPr/>
          <p:nvPr/>
        </p:nvSpPr>
        <p:spPr>
          <a:xfrm>
            <a:off x="2570810" y="4847929"/>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4" name="object 4024"/>
          <p:cNvSpPr/>
          <p:nvPr/>
        </p:nvSpPr>
        <p:spPr>
          <a:xfrm>
            <a:off x="1664352" y="4955085"/>
            <a:ext cx="67866" cy="8931"/>
          </a:xfrm>
          <a:custGeom>
            <a:avLst/>
            <a:gdLst/>
            <a:ahLst/>
            <a:cxnLst/>
            <a:rect l="l" t="t" r="r" b="b"/>
            <a:pathLst>
              <a:path w="96519"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5" name="object 4025"/>
          <p:cNvSpPr/>
          <p:nvPr/>
        </p:nvSpPr>
        <p:spPr>
          <a:xfrm>
            <a:off x="1693315" y="4928296"/>
            <a:ext cx="38843" cy="26789"/>
          </a:xfrm>
          <a:custGeom>
            <a:avLst/>
            <a:gdLst/>
            <a:ahLst/>
            <a:cxnLst/>
            <a:rect l="l" t="t" r="r" b="b"/>
            <a:pathLst>
              <a:path w="55244" h="38100">
                <a:moveTo>
                  <a:pt x="0" y="38100"/>
                </a:moveTo>
                <a:lnTo>
                  <a:pt x="54864" y="38100"/>
                </a:lnTo>
                <a:lnTo>
                  <a:pt x="5486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6" name="object 4026"/>
          <p:cNvSpPr/>
          <p:nvPr/>
        </p:nvSpPr>
        <p:spPr>
          <a:xfrm>
            <a:off x="1693303" y="49193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7" name="object 4027"/>
          <p:cNvSpPr/>
          <p:nvPr/>
        </p:nvSpPr>
        <p:spPr>
          <a:xfrm>
            <a:off x="1702937" y="4901508"/>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8" name="object 4028"/>
          <p:cNvSpPr/>
          <p:nvPr/>
        </p:nvSpPr>
        <p:spPr>
          <a:xfrm>
            <a:off x="1712584" y="489257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29" name="object 4029"/>
          <p:cNvSpPr/>
          <p:nvPr/>
        </p:nvSpPr>
        <p:spPr>
          <a:xfrm>
            <a:off x="1741492" y="4946161"/>
            <a:ext cx="289322" cy="17859"/>
          </a:xfrm>
          <a:custGeom>
            <a:avLst/>
            <a:gdLst/>
            <a:ahLst/>
            <a:cxnLst/>
            <a:rect l="l" t="t" r="r" b="b"/>
            <a:pathLst>
              <a:path w="411480" h="25400">
                <a:moveTo>
                  <a:pt x="0" y="25400"/>
                </a:moveTo>
                <a:lnTo>
                  <a:pt x="411452" y="25400"/>
                </a:lnTo>
                <a:lnTo>
                  <a:pt x="41145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0" name="object 4030"/>
          <p:cNvSpPr/>
          <p:nvPr/>
        </p:nvSpPr>
        <p:spPr>
          <a:xfrm>
            <a:off x="1741492" y="4928301"/>
            <a:ext cx="279946" cy="17859"/>
          </a:xfrm>
          <a:custGeom>
            <a:avLst/>
            <a:gdLst/>
            <a:ahLst/>
            <a:cxnLst/>
            <a:rect l="l" t="t" r="r" b="b"/>
            <a:pathLst>
              <a:path w="398144" h="25400">
                <a:moveTo>
                  <a:pt x="0" y="25400"/>
                </a:moveTo>
                <a:lnTo>
                  <a:pt x="397730" y="25400"/>
                </a:lnTo>
                <a:lnTo>
                  <a:pt x="3977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1" name="object 4031"/>
          <p:cNvSpPr/>
          <p:nvPr/>
        </p:nvSpPr>
        <p:spPr>
          <a:xfrm>
            <a:off x="1741501" y="49193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2" name="object 4032"/>
          <p:cNvSpPr/>
          <p:nvPr/>
        </p:nvSpPr>
        <p:spPr>
          <a:xfrm>
            <a:off x="1471519" y="4946153"/>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3" name="object 4033"/>
          <p:cNvSpPr/>
          <p:nvPr/>
        </p:nvSpPr>
        <p:spPr>
          <a:xfrm>
            <a:off x="1471528" y="4928301"/>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4" name="object 4034"/>
          <p:cNvSpPr/>
          <p:nvPr/>
        </p:nvSpPr>
        <p:spPr>
          <a:xfrm>
            <a:off x="1674043" y="493720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5" name="object 4035"/>
          <p:cNvSpPr/>
          <p:nvPr/>
        </p:nvSpPr>
        <p:spPr>
          <a:xfrm>
            <a:off x="2387626" y="49461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6" name="object 4036"/>
          <p:cNvSpPr/>
          <p:nvPr/>
        </p:nvSpPr>
        <p:spPr>
          <a:xfrm>
            <a:off x="3197629" y="4919417"/>
            <a:ext cx="173682" cy="35719"/>
          </a:xfrm>
          <a:custGeom>
            <a:avLst/>
            <a:gdLst/>
            <a:ahLst/>
            <a:cxnLst/>
            <a:rect l="l" t="t" r="r" b="b"/>
            <a:pathLst>
              <a:path w="247014" h="50800">
                <a:moveTo>
                  <a:pt x="0" y="50800"/>
                </a:moveTo>
                <a:lnTo>
                  <a:pt x="246860" y="50800"/>
                </a:lnTo>
                <a:lnTo>
                  <a:pt x="24686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7" name="object 4037"/>
          <p:cNvSpPr/>
          <p:nvPr/>
        </p:nvSpPr>
        <p:spPr>
          <a:xfrm>
            <a:off x="3226595" y="4865788"/>
            <a:ext cx="144661" cy="8931"/>
          </a:xfrm>
          <a:custGeom>
            <a:avLst/>
            <a:gdLst/>
            <a:ahLst/>
            <a:cxnLst/>
            <a:rect l="l" t="t" r="r" b="b"/>
            <a:pathLst>
              <a:path w="205739" h="12700">
                <a:moveTo>
                  <a:pt x="0" y="12700"/>
                </a:moveTo>
                <a:lnTo>
                  <a:pt x="205715" y="12700"/>
                </a:lnTo>
                <a:lnTo>
                  <a:pt x="205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8" name="object 4038"/>
          <p:cNvSpPr/>
          <p:nvPr/>
        </p:nvSpPr>
        <p:spPr>
          <a:xfrm>
            <a:off x="1490781" y="4919368"/>
            <a:ext cx="77242" cy="26789"/>
          </a:xfrm>
          <a:custGeom>
            <a:avLst/>
            <a:gdLst/>
            <a:ahLst/>
            <a:cxnLst/>
            <a:rect l="l" t="t" r="r" b="b"/>
            <a:pathLst>
              <a:path w="109855" h="38100">
                <a:moveTo>
                  <a:pt x="0" y="38100"/>
                </a:moveTo>
                <a:lnTo>
                  <a:pt x="109717" y="38100"/>
                </a:lnTo>
                <a:lnTo>
                  <a:pt x="10971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39" name="object 4039"/>
          <p:cNvSpPr/>
          <p:nvPr/>
        </p:nvSpPr>
        <p:spPr>
          <a:xfrm>
            <a:off x="1490810" y="4883645"/>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0" name="object 4040"/>
          <p:cNvSpPr/>
          <p:nvPr/>
        </p:nvSpPr>
        <p:spPr>
          <a:xfrm>
            <a:off x="1770434" y="4919365"/>
            <a:ext cx="116086" cy="8931"/>
          </a:xfrm>
          <a:custGeom>
            <a:avLst/>
            <a:gdLst/>
            <a:ahLst/>
            <a:cxnLst/>
            <a:rect l="l" t="t" r="r" b="b"/>
            <a:pathLst>
              <a:path w="165100" h="12700">
                <a:moveTo>
                  <a:pt x="0" y="12700"/>
                </a:moveTo>
                <a:lnTo>
                  <a:pt x="164574" y="12700"/>
                </a:lnTo>
                <a:lnTo>
                  <a:pt x="1645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1" name="object 4041"/>
          <p:cNvSpPr/>
          <p:nvPr/>
        </p:nvSpPr>
        <p:spPr>
          <a:xfrm>
            <a:off x="1770467" y="4910437"/>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2" name="object 4042"/>
          <p:cNvSpPr/>
          <p:nvPr/>
        </p:nvSpPr>
        <p:spPr>
          <a:xfrm>
            <a:off x="1780069" y="490150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3" name="object 4043"/>
          <p:cNvSpPr/>
          <p:nvPr/>
        </p:nvSpPr>
        <p:spPr>
          <a:xfrm>
            <a:off x="1895784" y="4919365"/>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4" name="object 4044"/>
          <p:cNvSpPr/>
          <p:nvPr/>
        </p:nvSpPr>
        <p:spPr>
          <a:xfrm>
            <a:off x="1905431" y="491043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5" name="object 4045"/>
          <p:cNvSpPr/>
          <p:nvPr/>
        </p:nvSpPr>
        <p:spPr>
          <a:xfrm>
            <a:off x="1905441" y="49015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6" name="object 4046"/>
          <p:cNvSpPr/>
          <p:nvPr/>
        </p:nvSpPr>
        <p:spPr>
          <a:xfrm>
            <a:off x="1905463" y="489257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7" name="object 4047"/>
          <p:cNvSpPr/>
          <p:nvPr/>
        </p:nvSpPr>
        <p:spPr>
          <a:xfrm>
            <a:off x="1519704" y="4901508"/>
            <a:ext cx="48220" cy="17859"/>
          </a:xfrm>
          <a:custGeom>
            <a:avLst/>
            <a:gdLst/>
            <a:ahLst/>
            <a:cxnLst/>
            <a:rect l="l" t="t" r="r" b="b"/>
            <a:pathLst>
              <a:path w="68580" h="25400">
                <a:moveTo>
                  <a:pt x="0" y="25400"/>
                </a:moveTo>
                <a:lnTo>
                  <a:pt x="68574" y="25400"/>
                </a:lnTo>
                <a:lnTo>
                  <a:pt x="6857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8" name="object 4048"/>
          <p:cNvSpPr/>
          <p:nvPr/>
        </p:nvSpPr>
        <p:spPr>
          <a:xfrm>
            <a:off x="1539011" y="489257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49" name="object 4049"/>
          <p:cNvSpPr/>
          <p:nvPr/>
        </p:nvSpPr>
        <p:spPr>
          <a:xfrm>
            <a:off x="1538999" y="48747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0" name="object 4050"/>
          <p:cNvSpPr/>
          <p:nvPr/>
        </p:nvSpPr>
        <p:spPr>
          <a:xfrm>
            <a:off x="1539033" y="4865788"/>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1" name="object 4051"/>
          <p:cNvSpPr/>
          <p:nvPr/>
        </p:nvSpPr>
        <p:spPr>
          <a:xfrm>
            <a:off x="2136923" y="4901508"/>
            <a:ext cx="212527" cy="17859"/>
          </a:xfrm>
          <a:custGeom>
            <a:avLst/>
            <a:gdLst/>
            <a:ahLst/>
            <a:cxnLst/>
            <a:rect l="l" t="t" r="r" b="b"/>
            <a:pathLst>
              <a:path w="302260" h="25400">
                <a:moveTo>
                  <a:pt x="0" y="25400"/>
                </a:moveTo>
                <a:lnTo>
                  <a:pt x="301724" y="25400"/>
                </a:lnTo>
                <a:lnTo>
                  <a:pt x="30172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2" name="object 4052"/>
          <p:cNvSpPr/>
          <p:nvPr/>
        </p:nvSpPr>
        <p:spPr>
          <a:xfrm>
            <a:off x="2146512" y="4874716"/>
            <a:ext cx="202704" cy="26789"/>
          </a:xfrm>
          <a:custGeom>
            <a:avLst/>
            <a:gdLst/>
            <a:ahLst/>
            <a:cxnLst/>
            <a:rect l="l" t="t" r="r" b="b"/>
            <a:pathLst>
              <a:path w="288289" h="38100">
                <a:moveTo>
                  <a:pt x="0" y="38100"/>
                </a:moveTo>
                <a:lnTo>
                  <a:pt x="288022" y="38100"/>
                </a:lnTo>
                <a:lnTo>
                  <a:pt x="28802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3" name="object 4053"/>
          <p:cNvSpPr/>
          <p:nvPr/>
        </p:nvSpPr>
        <p:spPr>
          <a:xfrm>
            <a:off x="2464741" y="4901508"/>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4" name="object 4054"/>
          <p:cNvSpPr/>
          <p:nvPr/>
        </p:nvSpPr>
        <p:spPr>
          <a:xfrm>
            <a:off x="2464746" y="4892577"/>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5" name="object 4055"/>
          <p:cNvSpPr/>
          <p:nvPr/>
        </p:nvSpPr>
        <p:spPr>
          <a:xfrm>
            <a:off x="1944009" y="4892584"/>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6" name="object 4056"/>
          <p:cNvSpPr/>
          <p:nvPr/>
        </p:nvSpPr>
        <p:spPr>
          <a:xfrm>
            <a:off x="1944040" y="488364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7" name="object 4057"/>
          <p:cNvSpPr/>
          <p:nvPr/>
        </p:nvSpPr>
        <p:spPr>
          <a:xfrm>
            <a:off x="1963298" y="487471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8" name="object 4058"/>
          <p:cNvSpPr/>
          <p:nvPr/>
        </p:nvSpPr>
        <p:spPr>
          <a:xfrm>
            <a:off x="3853414" y="4901505"/>
            <a:ext cx="684907" cy="8931"/>
          </a:xfrm>
          <a:custGeom>
            <a:avLst/>
            <a:gdLst/>
            <a:ahLst/>
            <a:cxnLst/>
            <a:rect l="l" t="t" r="r" b="b"/>
            <a:pathLst>
              <a:path w="974089" h="12700">
                <a:moveTo>
                  <a:pt x="0" y="12700"/>
                </a:moveTo>
                <a:lnTo>
                  <a:pt x="973739" y="12700"/>
                </a:lnTo>
                <a:lnTo>
                  <a:pt x="97373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59" name="object 4059"/>
          <p:cNvSpPr/>
          <p:nvPr/>
        </p:nvSpPr>
        <p:spPr>
          <a:xfrm>
            <a:off x="3863003" y="4874716"/>
            <a:ext cx="675084" cy="26789"/>
          </a:xfrm>
          <a:custGeom>
            <a:avLst/>
            <a:gdLst/>
            <a:ahLst/>
            <a:cxnLst/>
            <a:rect l="l" t="t" r="r" b="b"/>
            <a:pathLst>
              <a:path w="960120" h="38100">
                <a:moveTo>
                  <a:pt x="0" y="38100"/>
                </a:moveTo>
                <a:lnTo>
                  <a:pt x="960036" y="38100"/>
                </a:lnTo>
                <a:lnTo>
                  <a:pt x="96003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0" name="object 4060"/>
          <p:cNvSpPr/>
          <p:nvPr/>
        </p:nvSpPr>
        <p:spPr>
          <a:xfrm>
            <a:off x="3863006"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1" name="object 4061"/>
          <p:cNvSpPr/>
          <p:nvPr/>
        </p:nvSpPr>
        <p:spPr>
          <a:xfrm>
            <a:off x="3872653" y="485685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2" name="object 4062"/>
          <p:cNvSpPr/>
          <p:nvPr/>
        </p:nvSpPr>
        <p:spPr>
          <a:xfrm>
            <a:off x="3872677" y="484792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3" name="object 4063"/>
          <p:cNvSpPr/>
          <p:nvPr/>
        </p:nvSpPr>
        <p:spPr>
          <a:xfrm>
            <a:off x="1384698" y="4865839"/>
            <a:ext cx="67866" cy="35719"/>
          </a:xfrm>
          <a:custGeom>
            <a:avLst/>
            <a:gdLst/>
            <a:ahLst/>
            <a:cxnLst/>
            <a:rect l="l" t="t" r="r" b="b"/>
            <a:pathLst>
              <a:path w="96519" h="50800">
                <a:moveTo>
                  <a:pt x="0" y="50800"/>
                </a:moveTo>
                <a:lnTo>
                  <a:pt x="96004" y="50800"/>
                </a:lnTo>
                <a:lnTo>
                  <a:pt x="9600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4" name="object 4064"/>
          <p:cNvSpPr/>
          <p:nvPr/>
        </p:nvSpPr>
        <p:spPr>
          <a:xfrm>
            <a:off x="1384741" y="485685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5" name="object 4065"/>
          <p:cNvSpPr/>
          <p:nvPr/>
        </p:nvSpPr>
        <p:spPr>
          <a:xfrm>
            <a:off x="1616139" y="4892577"/>
            <a:ext cx="29021" cy="8931"/>
          </a:xfrm>
          <a:custGeom>
            <a:avLst/>
            <a:gdLst/>
            <a:ahLst/>
            <a:cxnLst/>
            <a:rect l="l" t="t" r="r" b="b"/>
            <a:pathLst>
              <a:path w="41275" h="12700">
                <a:moveTo>
                  <a:pt x="0" y="12700"/>
                </a:moveTo>
                <a:lnTo>
                  <a:pt x="41150" y="12700"/>
                </a:lnTo>
                <a:lnTo>
                  <a:pt x="4115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6" name="object 4066"/>
          <p:cNvSpPr/>
          <p:nvPr/>
        </p:nvSpPr>
        <p:spPr>
          <a:xfrm>
            <a:off x="1625809" y="4883645"/>
            <a:ext cx="19645" cy="8931"/>
          </a:xfrm>
          <a:custGeom>
            <a:avLst/>
            <a:gdLst/>
            <a:ahLst/>
            <a:cxnLst/>
            <a:rect l="l" t="t" r="r" b="b"/>
            <a:pathLst>
              <a:path w="27939" h="12700">
                <a:moveTo>
                  <a:pt x="0" y="12700"/>
                </a:moveTo>
                <a:lnTo>
                  <a:pt x="27435" y="12700"/>
                </a:lnTo>
                <a:lnTo>
                  <a:pt x="2743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7" name="object 4067"/>
          <p:cNvSpPr/>
          <p:nvPr/>
        </p:nvSpPr>
        <p:spPr>
          <a:xfrm>
            <a:off x="1809030" y="4892577"/>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8" name="object 4068"/>
          <p:cNvSpPr/>
          <p:nvPr/>
        </p:nvSpPr>
        <p:spPr>
          <a:xfrm>
            <a:off x="1818654" y="488364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69" name="object 4069"/>
          <p:cNvSpPr/>
          <p:nvPr/>
        </p:nvSpPr>
        <p:spPr>
          <a:xfrm>
            <a:off x="3004757" y="4892577"/>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0" name="object 4070"/>
          <p:cNvSpPr/>
          <p:nvPr/>
        </p:nvSpPr>
        <p:spPr>
          <a:xfrm>
            <a:off x="3043349" y="488364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1" name="object 4071"/>
          <p:cNvSpPr/>
          <p:nvPr/>
        </p:nvSpPr>
        <p:spPr>
          <a:xfrm>
            <a:off x="3081909" y="4892557"/>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2" name="object 4072"/>
          <p:cNvSpPr/>
          <p:nvPr/>
        </p:nvSpPr>
        <p:spPr>
          <a:xfrm>
            <a:off x="1992239" y="488364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3" name="object 4073"/>
          <p:cNvSpPr/>
          <p:nvPr/>
        </p:nvSpPr>
        <p:spPr>
          <a:xfrm>
            <a:off x="2001909" y="487471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4" name="object 4074"/>
          <p:cNvSpPr/>
          <p:nvPr/>
        </p:nvSpPr>
        <p:spPr>
          <a:xfrm>
            <a:off x="2474388" y="488364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5" name="object 4075"/>
          <p:cNvSpPr/>
          <p:nvPr/>
        </p:nvSpPr>
        <p:spPr>
          <a:xfrm>
            <a:off x="2474416" y="4865789"/>
            <a:ext cx="38843" cy="17859"/>
          </a:xfrm>
          <a:custGeom>
            <a:avLst/>
            <a:gdLst/>
            <a:ahLst/>
            <a:cxnLst/>
            <a:rect l="l" t="t" r="r" b="b"/>
            <a:pathLst>
              <a:path w="55245" h="25400">
                <a:moveTo>
                  <a:pt x="0" y="25400"/>
                </a:moveTo>
                <a:lnTo>
                  <a:pt x="54844" y="25400"/>
                </a:lnTo>
                <a:lnTo>
                  <a:pt x="548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6" name="object 4076"/>
          <p:cNvSpPr/>
          <p:nvPr/>
        </p:nvSpPr>
        <p:spPr>
          <a:xfrm>
            <a:off x="2474414" y="48568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7" name="object 4077"/>
          <p:cNvSpPr/>
          <p:nvPr/>
        </p:nvSpPr>
        <p:spPr>
          <a:xfrm>
            <a:off x="3014406" y="48836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8" name="object 4078"/>
          <p:cNvSpPr/>
          <p:nvPr/>
        </p:nvSpPr>
        <p:spPr>
          <a:xfrm>
            <a:off x="3091571" y="488364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79" name="object 4079"/>
          <p:cNvSpPr/>
          <p:nvPr/>
        </p:nvSpPr>
        <p:spPr>
          <a:xfrm>
            <a:off x="3101205" y="487471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0" name="object 4080"/>
          <p:cNvSpPr/>
          <p:nvPr/>
        </p:nvSpPr>
        <p:spPr>
          <a:xfrm>
            <a:off x="3139793" y="488364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1" name="object 4081"/>
          <p:cNvSpPr/>
          <p:nvPr/>
        </p:nvSpPr>
        <p:spPr>
          <a:xfrm>
            <a:off x="3149440" y="487471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2" name="object 4082"/>
          <p:cNvSpPr/>
          <p:nvPr/>
        </p:nvSpPr>
        <p:spPr>
          <a:xfrm>
            <a:off x="3737639" y="488364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3" name="object 4083"/>
          <p:cNvSpPr/>
          <p:nvPr/>
        </p:nvSpPr>
        <p:spPr>
          <a:xfrm>
            <a:off x="3737640" y="4856859"/>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4" name="object 4084"/>
          <p:cNvSpPr/>
          <p:nvPr/>
        </p:nvSpPr>
        <p:spPr>
          <a:xfrm>
            <a:off x="2715467" y="4865789"/>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5" name="object 4085"/>
          <p:cNvSpPr/>
          <p:nvPr/>
        </p:nvSpPr>
        <p:spPr>
          <a:xfrm>
            <a:off x="2715467" y="485685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6" name="object 4086"/>
          <p:cNvSpPr/>
          <p:nvPr/>
        </p:nvSpPr>
        <p:spPr>
          <a:xfrm>
            <a:off x="2821562" y="4874701"/>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7" name="object 4087"/>
          <p:cNvSpPr/>
          <p:nvPr/>
        </p:nvSpPr>
        <p:spPr>
          <a:xfrm>
            <a:off x="2860141" y="487470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8" name="object 4088"/>
          <p:cNvSpPr/>
          <p:nvPr/>
        </p:nvSpPr>
        <p:spPr>
          <a:xfrm>
            <a:off x="2927679" y="4874701"/>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89" name="object 4089"/>
          <p:cNvSpPr/>
          <p:nvPr/>
        </p:nvSpPr>
        <p:spPr>
          <a:xfrm>
            <a:off x="3053007" y="48747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0" name="object 4090"/>
          <p:cNvSpPr/>
          <p:nvPr/>
        </p:nvSpPr>
        <p:spPr>
          <a:xfrm>
            <a:off x="3795536" y="487470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1" name="object 4091"/>
          <p:cNvSpPr/>
          <p:nvPr/>
        </p:nvSpPr>
        <p:spPr>
          <a:xfrm>
            <a:off x="5116623" y="4856859"/>
            <a:ext cx="791170" cy="26789"/>
          </a:xfrm>
          <a:custGeom>
            <a:avLst/>
            <a:gdLst/>
            <a:ahLst/>
            <a:cxnLst/>
            <a:rect l="l" t="t" r="r" b="b"/>
            <a:pathLst>
              <a:path w="1125220" h="38100">
                <a:moveTo>
                  <a:pt x="0" y="38100"/>
                </a:moveTo>
                <a:lnTo>
                  <a:pt x="1124609" y="38100"/>
                </a:lnTo>
                <a:lnTo>
                  <a:pt x="112460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2" name="object 4092"/>
          <p:cNvSpPr/>
          <p:nvPr/>
        </p:nvSpPr>
        <p:spPr>
          <a:xfrm>
            <a:off x="5116628" y="484792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3" name="object 4093"/>
          <p:cNvSpPr/>
          <p:nvPr/>
        </p:nvSpPr>
        <p:spPr>
          <a:xfrm>
            <a:off x="5193800" y="4830069"/>
            <a:ext cx="472827" cy="17859"/>
          </a:xfrm>
          <a:custGeom>
            <a:avLst/>
            <a:gdLst/>
            <a:ahLst/>
            <a:cxnLst/>
            <a:rect l="l" t="t" r="r" b="b"/>
            <a:pathLst>
              <a:path w="672465" h="25400">
                <a:moveTo>
                  <a:pt x="0" y="25400"/>
                </a:moveTo>
                <a:lnTo>
                  <a:pt x="672015" y="25400"/>
                </a:lnTo>
                <a:lnTo>
                  <a:pt x="67201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4" name="object 4094"/>
          <p:cNvSpPr/>
          <p:nvPr/>
        </p:nvSpPr>
        <p:spPr>
          <a:xfrm>
            <a:off x="5193773" y="4821137"/>
            <a:ext cx="154484" cy="8931"/>
          </a:xfrm>
          <a:custGeom>
            <a:avLst/>
            <a:gdLst/>
            <a:ahLst/>
            <a:cxnLst/>
            <a:rect l="l" t="t" r="r" b="b"/>
            <a:pathLst>
              <a:path w="219709" h="12700">
                <a:moveTo>
                  <a:pt x="0" y="12700"/>
                </a:moveTo>
                <a:lnTo>
                  <a:pt x="219438" y="12700"/>
                </a:lnTo>
                <a:lnTo>
                  <a:pt x="2194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5" name="object 4095"/>
          <p:cNvSpPr/>
          <p:nvPr/>
        </p:nvSpPr>
        <p:spPr>
          <a:xfrm>
            <a:off x="5193823" y="481220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6" name="object 4096"/>
          <p:cNvSpPr/>
          <p:nvPr/>
        </p:nvSpPr>
        <p:spPr>
          <a:xfrm>
            <a:off x="2156225" y="4865788"/>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7" name="object 4097"/>
          <p:cNvSpPr/>
          <p:nvPr/>
        </p:nvSpPr>
        <p:spPr>
          <a:xfrm>
            <a:off x="2156224" y="485685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8" name="object 4098"/>
          <p:cNvSpPr/>
          <p:nvPr/>
        </p:nvSpPr>
        <p:spPr>
          <a:xfrm>
            <a:off x="2156157" y="4847929"/>
            <a:ext cx="48220" cy="8931"/>
          </a:xfrm>
          <a:custGeom>
            <a:avLst/>
            <a:gdLst/>
            <a:ahLst/>
            <a:cxnLst/>
            <a:rect l="l" t="t" r="r" b="b"/>
            <a:pathLst>
              <a:path w="68580" h="12700">
                <a:moveTo>
                  <a:pt x="0" y="12700"/>
                </a:moveTo>
                <a:lnTo>
                  <a:pt x="68567" y="12700"/>
                </a:lnTo>
                <a:lnTo>
                  <a:pt x="6856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099" name="object 4099"/>
          <p:cNvSpPr/>
          <p:nvPr/>
        </p:nvSpPr>
        <p:spPr>
          <a:xfrm>
            <a:off x="2156224" y="48389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0" name="object 4100"/>
          <p:cNvSpPr/>
          <p:nvPr/>
        </p:nvSpPr>
        <p:spPr>
          <a:xfrm>
            <a:off x="3544786" y="4865788"/>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1" name="object 4101"/>
          <p:cNvSpPr/>
          <p:nvPr/>
        </p:nvSpPr>
        <p:spPr>
          <a:xfrm>
            <a:off x="3544786" y="4856857"/>
            <a:ext cx="67866" cy="8931"/>
          </a:xfrm>
          <a:custGeom>
            <a:avLst/>
            <a:gdLst/>
            <a:ahLst/>
            <a:cxnLst/>
            <a:rect l="l" t="t" r="r" b="b"/>
            <a:pathLst>
              <a:path w="96520" h="12700">
                <a:moveTo>
                  <a:pt x="0" y="12700"/>
                </a:moveTo>
                <a:lnTo>
                  <a:pt x="95989" y="12700"/>
                </a:lnTo>
                <a:lnTo>
                  <a:pt x="9598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2" name="object 4102"/>
          <p:cNvSpPr/>
          <p:nvPr/>
        </p:nvSpPr>
        <p:spPr>
          <a:xfrm>
            <a:off x="3901605" y="4865768"/>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3" name="object 4103"/>
          <p:cNvSpPr/>
          <p:nvPr/>
        </p:nvSpPr>
        <p:spPr>
          <a:xfrm>
            <a:off x="3920862" y="4865788"/>
            <a:ext cx="617488" cy="8931"/>
          </a:xfrm>
          <a:custGeom>
            <a:avLst/>
            <a:gdLst/>
            <a:ahLst/>
            <a:cxnLst/>
            <a:rect l="l" t="t" r="r" b="b"/>
            <a:pathLst>
              <a:path w="878204" h="12700">
                <a:moveTo>
                  <a:pt x="0" y="12700"/>
                </a:moveTo>
                <a:lnTo>
                  <a:pt x="877749" y="12700"/>
                </a:lnTo>
                <a:lnTo>
                  <a:pt x="8777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4" name="object 4104"/>
          <p:cNvSpPr/>
          <p:nvPr/>
        </p:nvSpPr>
        <p:spPr>
          <a:xfrm>
            <a:off x="3920862" y="4856857"/>
            <a:ext cx="173682" cy="8931"/>
          </a:xfrm>
          <a:custGeom>
            <a:avLst/>
            <a:gdLst/>
            <a:ahLst/>
            <a:cxnLst/>
            <a:rect l="l" t="t" r="r" b="b"/>
            <a:pathLst>
              <a:path w="247014" h="12700">
                <a:moveTo>
                  <a:pt x="0" y="12700"/>
                </a:moveTo>
                <a:lnTo>
                  <a:pt x="246877" y="12700"/>
                </a:lnTo>
                <a:lnTo>
                  <a:pt x="24687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5" name="object 4105"/>
          <p:cNvSpPr/>
          <p:nvPr/>
        </p:nvSpPr>
        <p:spPr>
          <a:xfrm>
            <a:off x="3920861" y="4847929"/>
            <a:ext cx="164306" cy="8931"/>
          </a:xfrm>
          <a:custGeom>
            <a:avLst/>
            <a:gdLst/>
            <a:ahLst/>
            <a:cxnLst/>
            <a:rect l="l" t="t" r="r" b="b"/>
            <a:pathLst>
              <a:path w="233679" h="12700">
                <a:moveTo>
                  <a:pt x="0" y="12700"/>
                </a:moveTo>
                <a:lnTo>
                  <a:pt x="233156" y="12700"/>
                </a:lnTo>
                <a:lnTo>
                  <a:pt x="23315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6" name="object 4106"/>
          <p:cNvSpPr/>
          <p:nvPr/>
        </p:nvSpPr>
        <p:spPr>
          <a:xfrm>
            <a:off x="1220816" y="4856857"/>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7" name="object 4107"/>
          <p:cNvSpPr/>
          <p:nvPr/>
        </p:nvSpPr>
        <p:spPr>
          <a:xfrm>
            <a:off x="1230427" y="48479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8" name="object 4108"/>
          <p:cNvSpPr/>
          <p:nvPr/>
        </p:nvSpPr>
        <p:spPr>
          <a:xfrm>
            <a:off x="1269003" y="485685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09" name="object 4109"/>
          <p:cNvSpPr/>
          <p:nvPr/>
        </p:nvSpPr>
        <p:spPr>
          <a:xfrm>
            <a:off x="1268991" y="484792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0" name="object 4110"/>
          <p:cNvSpPr/>
          <p:nvPr/>
        </p:nvSpPr>
        <p:spPr>
          <a:xfrm>
            <a:off x="1404023" y="4856841"/>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1" name="object 4111"/>
          <p:cNvSpPr/>
          <p:nvPr/>
        </p:nvSpPr>
        <p:spPr>
          <a:xfrm>
            <a:off x="2223662" y="4839000"/>
            <a:ext cx="116086" cy="26789"/>
          </a:xfrm>
          <a:custGeom>
            <a:avLst/>
            <a:gdLst/>
            <a:ahLst/>
            <a:cxnLst/>
            <a:rect l="l" t="t" r="r" b="b"/>
            <a:pathLst>
              <a:path w="165100" h="38100">
                <a:moveTo>
                  <a:pt x="0" y="38100"/>
                </a:moveTo>
                <a:lnTo>
                  <a:pt x="164572" y="38100"/>
                </a:lnTo>
                <a:lnTo>
                  <a:pt x="16457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2" name="object 4112"/>
          <p:cNvSpPr/>
          <p:nvPr/>
        </p:nvSpPr>
        <p:spPr>
          <a:xfrm>
            <a:off x="2223663" y="48300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3" name="object 4113"/>
          <p:cNvSpPr/>
          <p:nvPr/>
        </p:nvSpPr>
        <p:spPr>
          <a:xfrm>
            <a:off x="2262293" y="482113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4" name="object 4114"/>
          <p:cNvSpPr/>
          <p:nvPr/>
        </p:nvSpPr>
        <p:spPr>
          <a:xfrm>
            <a:off x="2773351" y="485684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5" name="object 4115"/>
          <p:cNvSpPr/>
          <p:nvPr/>
        </p:nvSpPr>
        <p:spPr>
          <a:xfrm>
            <a:off x="3236201" y="4856841"/>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6" name="object 4116"/>
          <p:cNvSpPr/>
          <p:nvPr/>
        </p:nvSpPr>
        <p:spPr>
          <a:xfrm>
            <a:off x="3332661" y="4856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7" name="object 4117"/>
          <p:cNvSpPr/>
          <p:nvPr/>
        </p:nvSpPr>
        <p:spPr>
          <a:xfrm>
            <a:off x="3621923" y="4856841"/>
            <a:ext cx="67866" cy="8931"/>
          </a:xfrm>
          <a:custGeom>
            <a:avLst/>
            <a:gdLst/>
            <a:ahLst/>
            <a:cxnLst/>
            <a:rect l="l" t="t" r="r" b="b"/>
            <a:pathLst>
              <a:path w="96520" h="12700">
                <a:moveTo>
                  <a:pt x="0" y="12700"/>
                </a:moveTo>
                <a:lnTo>
                  <a:pt x="96008" y="12700"/>
                </a:lnTo>
                <a:lnTo>
                  <a:pt x="9600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8" name="object 4118"/>
          <p:cNvSpPr/>
          <p:nvPr/>
        </p:nvSpPr>
        <p:spPr>
          <a:xfrm>
            <a:off x="3699092" y="48568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19" name="object 4119"/>
          <p:cNvSpPr/>
          <p:nvPr/>
        </p:nvSpPr>
        <p:spPr>
          <a:xfrm>
            <a:off x="4104148" y="4856857"/>
            <a:ext cx="433983" cy="8931"/>
          </a:xfrm>
          <a:custGeom>
            <a:avLst/>
            <a:gdLst/>
            <a:ahLst/>
            <a:cxnLst/>
            <a:rect l="l" t="t" r="r" b="b"/>
            <a:pathLst>
              <a:path w="617220" h="12700">
                <a:moveTo>
                  <a:pt x="0" y="12700"/>
                </a:moveTo>
                <a:lnTo>
                  <a:pt x="617169" y="12700"/>
                </a:lnTo>
                <a:lnTo>
                  <a:pt x="61716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0" name="object 4120"/>
          <p:cNvSpPr/>
          <p:nvPr/>
        </p:nvSpPr>
        <p:spPr>
          <a:xfrm>
            <a:off x="4104082" y="4847929"/>
            <a:ext cx="116086" cy="8931"/>
          </a:xfrm>
          <a:custGeom>
            <a:avLst/>
            <a:gdLst/>
            <a:ahLst/>
            <a:cxnLst/>
            <a:rect l="l" t="t" r="r" b="b"/>
            <a:pathLst>
              <a:path w="165100" h="12700">
                <a:moveTo>
                  <a:pt x="0" y="12700"/>
                </a:moveTo>
                <a:lnTo>
                  <a:pt x="164592" y="12700"/>
                </a:lnTo>
                <a:lnTo>
                  <a:pt x="16459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1" name="object 4121"/>
          <p:cNvSpPr/>
          <p:nvPr/>
        </p:nvSpPr>
        <p:spPr>
          <a:xfrm>
            <a:off x="1307577" y="484790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2" name="object 4122"/>
          <p:cNvSpPr/>
          <p:nvPr/>
        </p:nvSpPr>
        <p:spPr>
          <a:xfrm>
            <a:off x="2657646" y="484790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3" name="object 4123"/>
          <p:cNvSpPr/>
          <p:nvPr/>
        </p:nvSpPr>
        <p:spPr>
          <a:xfrm>
            <a:off x="3554422" y="48479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4" name="object 4124"/>
          <p:cNvSpPr/>
          <p:nvPr/>
        </p:nvSpPr>
        <p:spPr>
          <a:xfrm>
            <a:off x="3641234"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5" name="object 4125"/>
          <p:cNvSpPr/>
          <p:nvPr/>
        </p:nvSpPr>
        <p:spPr>
          <a:xfrm>
            <a:off x="3747336"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6" name="object 4126"/>
          <p:cNvSpPr/>
          <p:nvPr/>
        </p:nvSpPr>
        <p:spPr>
          <a:xfrm>
            <a:off x="3766595"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7" name="object 4127"/>
          <p:cNvSpPr/>
          <p:nvPr/>
        </p:nvSpPr>
        <p:spPr>
          <a:xfrm>
            <a:off x="4229494" y="4847929"/>
            <a:ext cx="299145" cy="8931"/>
          </a:xfrm>
          <a:custGeom>
            <a:avLst/>
            <a:gdLst/>
            <a:ahLst/>
            <a:cxnLst/>
            <a:rect l="l" t="t" r="r" b="b"/>
            <a:pathLst>
              <a:path w="425450" h="12700">
                <a:moveTo>
                  <a:pt x="0" y="12700"/>
                </a:moveTo>
                <a:lnTo>
                  <a:pt x="425154" y="12700"/>
                </a:lnTo>
                <a:lnTo>
                  <a:pt x="42515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8" name="object 4128"/>
          <p:cNvSpPr/>
          <p:nvPr/>
        </p:nvSpPr>
        <p:spPr>
          <a:xfrm>
            <a:off x="4229492" y="4838997"/>
            <a:ext cx="221903" cy="8931"/>
          </a:xfrm>
          <a:custGeom>
            <a:avLst/>
            <a:gdLst/>
            <a:ahLst/>
            <a:cxnLst/>
            <a:rect l="l" t="t" r="r" b="b"/>
            <a:pathLst>
              <a:path w="315595" h="12700">
                <a:moveTo>
                  <a:pt x="0" y="12700"/>
                </a:moveTo>
                <a:lnTo>
                  <a:pt x="315445" y="12700"/>
                </a:lnTo>
                <a:lnTo>
                  <a:pt x="3154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29" name="object 4129"/>
          <p:cNvSpPr/>
          <p:nvPr/>
        </p:nvSpPr>
        <p:spPr>
          <a:xfrm>
            <a:off x="4885189" y="4847909"/>
            <a:ext cx="202704" cy="8931"/>
          </a:xfrm>
          <a:custGeom>
            <a:avLst/>
            <a:gdLst/>
            <a:ahLst/>
            <a:cxnLst/>
            <a:rect l="l" t="t" r="r" b="b"/>
            <a:pathLst>
              <a:path w="288290" h="12700">
                <a:moveTo>
                  <a:pt x="0" y="12700"/>
                </a:moveTo>
                <a:lnTo>
                  <a:pt x="288002" y="12700"/>
                </a:lnTo>
                <a:lnTo>
                  <a:pt x="2880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0" name="object 4130"/>
          <p:cNvSpPr/>
          <p:nvPr/>
        </p:nvSpPr>
        <p:spPr>
          <a:xfrm>
            <a:off x="5675976" y="483007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1" name="object 4131"/>
          <p:cNvSpPr/>
          <p:nvPr/>
        </p:nvSpPr>
        <p:spPr>
          <a:xfrm>
            <a:off x="5675958" y="4821137"/>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2" name="object 4132"/>
          <p:cNvSpPr/>
          <p:nvPr/>
        </p:nvSpPr>
        <p:spPr>
          <a:xfrm>
            <a:off x="5685605" y="48122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3" name="object 4133"/>
          <p:cNvSpPr/>
          <p:nvPr/>
        </p:nvSpPr>
        <p:spPr>
          <a:xfrm>
            <a:off x="2175486" y="483899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4" name="object 4134"/>
          <p:cNvSpPr/>
          <p:nvPr/>
        </p:nvSpPr>
        <p:spPr>
          <a:xfrm>
            <a:off x="2185134" y="483006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5" name="object 4135"/>
          <p:cNvSpPr/>
          <p:nvPr/>
        </p:nvSpPr>
        <p:spPr>
          <a:xfrm>
            <a:off x="3930533" y="48389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6" name="object 4136"/>
          <p:cNvSpPr/>
          <p:nvPr/>
        </p:nvSpPr>
        <p:spPr>
          <a:xfrm>
            <a:off x="3949851" y="48389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7" name="object 4137"/>
          <p:cNvSpPr/>
          <p:nvPr/>
        </p:nvSpPr>
        <p:spPr>
          <a:xfrm>
            <a:off x="3969086"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8" name="object 4138"/>
          <p:cNvSpPr/>
          <p:nvPr/>
        </p:nvSpPr>
        <p:spPr>
          <a:xfrm>
            <a:off x="3998041" y="48389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39" name="object 4139"/>
          <p:cNvSpPr/>
          <p:nvPr/>
        </p:nvSpPr>
        <p:spPr>
          <a:xfrm>
            <a:off x="4113745"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0" name="object 4140"/>
          <p:cNvSpPr/>
          <p:nvPr/>
        </p:nvSpPr>
        <p:spPr>
          <a:xfrm>
            <a:off x="4142662" y="4838981"/>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1" name="object 4141"/>
          <p:cNvSpPr/>
          <p:nvPr/>
        </p:nvSpPr>
        <p:spPr>
          <a:xfrm>
            <a:off x="4460956" y="48389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2" name="object 4142"/>
          <p:cNvSpPr/>
          <p:nvPr/>
        </p:nvSpPr>
        <p:spPr>
          <a:xfrm>
            <a:off x="4904470" y="4838981"/>
            <a:ext cx="87064" cy="8931"/>
          </a:xfrm>
          <a:custGeom>
            <a:avLst/>
            <a:gdLst/>
            <a:ahLst/>
            <a:cxnLst/>
            <a:rect l="l" t="t" r="r" b="b"/>
            <a:pathLst>
              <a:path w="123825" h="12700">
                <a:moveTo>
                  <a:pt x="0" y="12700"/>
                </a:moveTo>
                <a:lnTo>
                  <a:pt x="123431" y="12700"/>
                </a:lnTo>
                <a:lnTo>
                  <a:pt x="12343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3" name="object 4143"/>
          <p:cNvSpPr/>
          <p:nvPr/>
        </p:nvSpPr>
        <p:spPr>
          <a:xfrm>
            <a:off x="5000905" y="4838997"/>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4" name="object 4144"/>
          <p:cNvSpPr/>
          <p:nvPr/>
        </p:nvSpPr>
        <p:spPr>
          <a:xfrm>
            <a:off x="5000934" y="48300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5" name="object 4145"/>
          <p:cNvSpPr/>
          <p:nvPr/>
        </p:nvSpPr>
        <p:spPr>
          <a:xfrm>
            <a:off x="5126318" y="4821124"/>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6" name="object 4146"/>
          <p:cNvSpPr/>
          <p:nvPr/>
        </p:nvSpPr>
        <p:spPr>
          <a:xfrm>
            <a:off x="2291182"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7" name="object 4147"/>
          <p:cNvSpPr/>
          <p:nvPr/>
        </p:nvSpPr>
        <p:spPr>
          <a:xfrm>
            <a:off x="2320110" y="483006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8" name="object 4148"/>
          <p:cNvSpPr/>
          <p:nvPr/>
        </p:nvSpPr>
        <p:spPr>
          <a:xfrm>
            <a:off x="2320134" y="482113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49" name="object 4149"/>
          <p:cNvSpPr/>
          <p:nvPr/>
        </p:nvSpPr>
        <p:spPr>
          <a:xfrm>
            <a:off x="4287369" y="48300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0" name="object 4150"/>
          <p:cNvSpPr/>
          <p:nvPr/>
        </p:nvSpPr>
        <p:spPr>
          <a:xfrm>
            <a:off x="4972013" y="48300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1" name="object 4151"/>
          <p:cNvSpPr/>
          <p:nvPr/>
        </p:nvSpPr>
        <p:spPr>
          <a:xfrm>
            <a:off x="5029853" y="48300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2" name="object 4152"/>
          <p:cNvSpPr/>
          <p:nvPr/>
        </p:nvSpPr>
        <p:spPr>
          <a:xfrm>
            <a:off x="2233363" y="48211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3" name="object 4153"/>
          <p:cNvSpPr/>
          <p:nvPr/>
        </p:nvSpPr>
        <p:spPr>
          <a:xfrm>
            <a:off x="5357710" y="4821137"/>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4" name="object 4154"/>
          <p:cNvSpPr/>
          <p:nvPr/>
        </p:nvSpPr>
        <p:spPr>
          <a:xfrm>
            <a:off x="5396299" y="4812209"/>
            <a:ext cx="260747" cy="8931"/>
          </a:xfrm>
          <a:custGeom>
            <a:avLst/>
            <a:gdLst/>
            <a:ahLst/>
            <a:cxnLst/>
            <a:rect l="l" t="t" r="r" b="b"/>
            <a:pathLst>
              <a:path w="370840" h="12700">
                <a:moveTo>
                  <a:pt x="0" y="12700"/>
                </a:moveTo>
                <a:lnTo>
                  <a:pt x="370307" y="12700"/>
                </a:lnTo>
                <a:lnTo>
                  <a:pt x="37030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5" name="object 4155"/>
          <p:cNvSpPr/>
          <p:nvPr/>
        </p:nvSpPr>
        <p:spPr>
          <a:xfrm>
            <a:off x="5724191" y="481219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6" name="object 4156"/>
          <p:cNvSpPr/>
          <p:nvPr/>
        </p:nvSpPr>
        <p:spPr>
          <a:xfrm>
            <a:off x="5743463" y="482113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7" name="object 4157"/>
          <p:cNvSpPr/>
          <p:nvPr/>
        </p:nvSpPr>
        <p:spPr>
          <a:xfrm>
            <a:off x="5743439" y="481220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8" name="object 4158"/>
          <p:cNvSpPr/>
          <p:nvPr/>
        </p:nvSpPr>
        <p:spPr>
          <a:xfrm>
            <a:off x="5791689" y="482113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59" name="object 4159"/>
          <p:cNvSpPr/>
          <p:nvPr/>
        </p:nvSpPr>
        <p:spPr>
          <a:xfrm>
            <a:off x="5791696" y="48122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0" name="object 4160"/>
          <p:cNvSpPr/>
          <p:nvPr/>
        </p:nvSpPr>
        <p:spPr>
          <a:xfrm>
            <a:off x="5839887" y="482112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1" name="object 4161"/>
          <p:cNvSpPr/>
          <p:nvPr/>
        </p:nvSpPr>
        <p:spPr>
          <a:xfrm>
            <a:off x="5888098" y="481219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2" name="object 4162"/>
          <p:cNvSpPr/>
          <p:nvPr/>
        </p:nvSpPr>
        <p:spPr>
          <a:xfrm>
            <a:off x="5135944" y="4812193"/>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3" name="object 4163"/>
          <p:cNvSpPr/>
          <p:nvPr/>
        </p:nvSpPr>
        <p:spPr>
          <a:xfrm>
            <a:off x="5328810"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4" name="object 4164"/>
          <p:cNvSpPr/>
          <p:nvPr/>
        </p:nvSpPr>
        <p:spPr>
          <a:xfrm>
            <a:off x="5367387"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5" name="object 4165"/>
          <p:cNvSpPr/>
          <p:nvPr/>
        </p:nvSpPr>
        <p:spPr>
          <a:xfrm>
            <a:off x="5810968" y="481219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6" name="object 4166"/>
          <p:cNvSpPr/>
          <p:nvPr/>
        </p:nvSpPr>
        <p:spPr>
          <a:xfrm>
            <a:off x="5232377"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7" name="object 4167"/>
          <p:cNvSpPr/>
          <p:nvPr/>
        </p:nvSpPr>
        <p:spPr>
          <a:xfrm>
            <a:off x="5444517"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8" name="object 4168"/>
          <p:cNvSpPr/>
          <p:nvPr/>
        </p:nvSpPr>
        <p:spPr>
          <a:xfrm>
            <a:off x="5492724" y="4803261"/>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69" name="object 4169"/>
          <p:cNvSpPr/>
          <p:nvPr/>
        </p:nvSpPr>
        <p:spPr>
          <a:xfrm>
            <a:off x="5521645"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70" name="object 4170"/>
          <p:cNvSpPr/>
          <p:nvPr/>
        </p:nvSpPr>
        <p:spPr>
          <a:xfrm>
            <a:off x="5550597"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71" name="object 4171"/>
          <p:cNvSpPr/>
          <p:nvPr/>
        </p:nvSpPr>
        <p:spPr>
          <a:xfrm>
            <a:off x="5569876"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72" name="object 4172"/>
          <p:cNvSpPr/>
          <p:nvPr/>
        </p:nvSpPr>
        <p:spPr>
          <a:xfrm>
            <a:off x="5598804"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73" name="object 4173"/>
          <p:cNvSpPr/>
          <p:nvPr/>
        </p:nvSpPr>
        <p:spPr>
          <a:xfrm>
            <a:off x="5627758" y="480326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174" name="object 4174"/>
          <p:cNvSpPr/>
          <p:nvPr/>
        </p:nvSpPr>
        <p:spPr>
          <a:xfrm>
            <a:off x="1085794" y="5285489"/>
            <a:ext cx="4822031" cy="98227"/>
          </a:xfrm>
          <a:custGeom>
            <a:avLst/>
            <a:gdLst/>
            <a:ahLst/>
            <a:cxnLst/>
            <a:rect l="l" t="t" r="r" b="b"/>
            <a:pathLst>
              <a:path w="6858000" h="139700">
                <a:moveTo>
                  <a:pt x="0" y="139700"/>
                </a:moveTo>
                <a:lnTo>
                  <a:pt x="6857389" y="139700"/>
                </a:lnTo>
                <a:lnTo>
                  <a:pt x="6857389" y="0"/>
                </a:lnTo>
                <a:lnTo>
                  <a:pt x="0" y="0"/>
                </a:lnTo>
                <a:lnTo>
                  <a:pt x="0" y="139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75" name="object 4175"/>
          <p:cNvSpPr/>
          <p:nvPr/>
        </p:nvSpPr>
        <p:spPr>
          <a:xfrm>
            <a:off x="1085774" y="5276553"/>
            <a:ext cx="3597325" cy="8931"/>
          </a:xfrm>
          <a:custGeom>
            <a:avLst/>
            <a:gdLst/>
            <a:ahLst/>
            <a:cxnLst/>
            <a:rect l="l" t="t" r="r" b="b"/>
            <a:pathLst>
              <a:path w="5116195" h="12700">
                <a:moveTo>
                  <a:pt x="0" y="12700"/>
                </a:moveTo>
                <a:lnTo>
                  <a:pt x="5115610" y="12700"/>
                </a:lnTo>
                <a:lnTo>
                  <a:pt x="511561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76" name="object 4176"/>
          <p:cNvSpPr/>
          <p:nvPr/>
        </p:nvSpPr>
        <p:spPr>
          <a:xfrm>
            <a:off x="1085810" y="5258697"/>
            <a:ext cx="3577679" cy="17859"/>
          </a:xfrm>
          <a:custGeom>
            <a:avLst/>
            <a:gdLst/>
            <a:ahLst/>
            <a:cxnLst/>
            <a:rect l="l" t="t" r="r" b="b"/>
            <a:pathLst>
              <a:path w="5088255" h="25400">
                <a:moveTo>
                  <a:pt x="0" y="25400"/>
                </a:moveTo>
                <a:lnTo>
                  <a:pt x="5088187" y="25400"/>
                </a:lnTo>
                <a:lnTo>
                  <a:pt x="508818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77" name="object 4177"/>
          <p:cNvSpPr/>
          <p:nvPr/>
        </p:nvSpPr>
        <p:spPr>
          <a:xfrm>
            <a:off x="1461899" y="5249765"/>
            <a:ext cx="3182541" cy="8931"/>
          </a:xfrm>
          <a:custGeom>
            <a:avLst/>
            <a:gdLst/>
            <a:ahLst/>
            <a:cxnLst/>
            <a:rect l="l" t="t" r="r" b="b"/>
            <a:pathLst>
              <a:path w="4526280" h="12700">
                <a:moveTo>
                  <a:pt x="0" y="12700"/>
                </a:moveTo>
                <a:lnTo>
                  <a:pt x="4525887" y="12700"/>
                </a:lnTo>
                <a:lnTo>
                  <a:pt x="45258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78" name="object 4178"/>
          <p:cNvSpPr/>
          <p:nvPr/>
        </p:nvSpPr>
        <p:spPr>
          <a:xfrm>
            <a:off x="3814793" y="5222976"/>
            <a:ext cx="752326" cy="26789"/>
          </a:xfrm>
          <a:custGeom>
            <a:avLst/>
            <a:gdLst/>
            <a:ahLst/>
            <a:cxnLst/>
            <a:rect l="l" t="t" r="r" b="b"/>
            <a:pathLst>
              <a:path w="1069975" h="38100">
                <a:moveTo>
                  <a:pt x="0" y="38100"/>
                </a:moveTo>
                <a:lnTo>
                  <a:pt x="1069745" y="38100"/>
                </a:lnTo>
                <a:lnTo>
                  <a:pt x="106974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79" name="object 4179"/>
          <p:cNvSpPr/>
          <p:nvPr/>
        </p:nvSpPr>
        <p:spPr>
          <a:xfrm>
            <a:off x="1461845" y="5222976"/>
            <a:ext cx="2044452" cy="26789"/>
          </a:xfrm>
          <a:custGeom>
            <a:avLst/>
            <a:gdLst/>
            <a:ahLst/>
            <a:cxnLst/>
            <a:rect l="l" t="t" r="r" b="b"/>
            <a:pathLst>
              <a:path w="2907665" h="38100">
                <a:moveTo>
                  <a:pt x="0" y="38100"/>
                </a:moveTo>
                <a:lnTo>
                  <a:pt x="2907539" y="38100"/>
                </a:lnTo>
                <a:lnTo>
                  <a:pt x="290753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0" name="object 4180"/>
          <p:cNvSpPr/>
          <p:nvPr/>
        </p:nvSpPr>
        <p:spPr>
          <a:xfrm>
            <a:off x="1085782" y="5169401"/>
            <a:ext cx="3471863" cy="53579"/>
          </a:xfrm>
          <a:custGeom>
            <a:avLst/>
            <a:gdLst/>
            <a:ahLst/>
            <a:cxnLst/>
            <a:rect l="l" t="t" r="r" b="b"/>
            <a:pathLst>
              <a:path w="4937760" h="76200">
                <a:moveTo>
                  <a:pt x="0" y="76200"/>
                </a:moveTo>
                <a:lnTo>
                  <a:pt x="4937334" y="76200"/>
                </a:lnTo>
                <a:lnTo>
                  <a:pt x="4937334"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1" name="object 4181"/>
          <p:cNvSpPr/>
          <p:nvPr/>
        </p:nvSpPr>
        <p:spPr>
          <a:xfrm>
            <a:off x="1085761" y="5080130"/>
            <a:ext cx="3462040" cy="89297"/>
          </a:xfrm>
          <a:custGeom>
            <a:avLst/>
            <a:gdLst/>
            <a:ahLst/>
            <a:cxnLst/>
            <a:rect l="l" t="t" r="r" b="b"/>
            <a:pathLst>
              <a:path w="4923790" h="127000">
                <a:moveTo>
                  <a:pt x="0" y="127000"/>
                </a:moveTo>
                <a:lnTo>
                  <a:pt x="4923613" y="127000"/>
                </a:lnTo>
                <a:lnTo>
                  <a:pt x="4923613" y="0"/>
                </a:lnTo>
                <a:lnTo>
                  <a:pt x="0" y="0"/>
                </a:lnTo>
                <a:lnTo>
                  <a:pt x="0" y="1270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2" name="object 4182"/>
          <p:cNvSpPr/>
          <p:nvPr/>
        </p:nvSpPr>
        <p:spPr>
          <a:xfrm>
            <a:off x="1085760" y="5053312"/>
            <a:ext cx="2333774" cy="26789"/>
          </a:xfrm>
          <a:custGeom>
            <a:avLst/>
            <a:gdLst/>
            <a:ahLst/>
            <a:cxnLst/>
            <a:rect l="l" t="t" r="r" b="b"/>
            <a:pathLst>
              <a:path w="3319145" h="38100">
                <a:moveTo>
                  <a:pt x="0" y="38100"/>
                </a:moveTo>
                <a:lnTo>
                  <a:pt x="3318986" y="38100"/>
                </a:lnTo>
                <a:lnTo>
                  <a:pt x="3318986"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3" name="object 4183"/>
          <p:cNvSpPr/>
          <p:nvPr/>
        </p:nvSpPr>
        <p:spPr>
          <a:xfrm>
            <a:off x="1085759" y="5026524"/>
            <a:ext cx="2324398" cy="26789"/>
          </a:xfrm>
          <a:custGeom>
            <a:avLst/>
            <a:gdLst/>
            <a:ahLst/>
            <a:cxnLst/>
            <a:rect l="l" t="t" r="r" b="b"/>
            <a:pathLst>
              <a:path w="3305810" h="38100">
                <a:moveTo>
                  <a:pt x="0" y="38100"/>
                </a:moveTo>
                <a:lnTo>
                  <a:pt x="3305265" y="38100"/>
                </a:lnTo>
                <a:lnTo>
                  <a:pt x="330526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4" name="object 4184"/>
          <p:cNvSpPr/>
          <p:nvPr/>
        </p:nvSpPr>
        <p:spPr>
          <a:xfrm>
            <a:off x="1085805" y="4999736"/>
            <a:ext cx="2314575" cy="26789"/>
          </a:xfrm>
          <a:custGeom>
            <a:avLst/>
            <a:gdLst/>
            <a:ahLst/>
            <a:cxnLst/>
            <a:rect l="l" t="t" r="r" b="b"/>
            <a:pathLst>
              <a:path w="3291840" h="38100">
                <a:moveTo>
                  <a:pt x="0" y="38100"/>
                </a:moveTo>
                <a:lnTo>
                  <a:pt x="3291545" y="38100"/>
                </a:lnTo>
                <a:lnTo>
                  <a:pt x="329154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5" name="object 4185"/>
          <p:cNvSpPr/>
          <p:nvPr/>
        </p:nvSpPr>
        <p:spPr>
          <a:xfrm>
            <a:off x="1085759" y="4990801"/>
            <a:ext cx="2304752" cy="8931"/>
          </a:xfrm>
          <a:custGeom>
            <a:avLst/>
            <a:gdLst/>
            <a:ahLst/>
            <a:cxnLst/>
            <a:rect l="l" t="t" r="r" b="b"/>
            <a:pathLst>
              <a:path w="3277870" h="12700">
                <a:moveTo>
                  <a:pt x="0" y="12700"/>
                </a:moveTo>
                <a:lnTo>
                  <a:pt x="3277842" y="12700"/>
                </a:lnTo>
                <a:lnTo>
                  <a:pt x="32778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6" name="object 4186"/>
          <p:cNvSpPr/>
          <p:nvPr/>
        </p:nvSpPr>
        <p:spPr>
          <a:xfrm>
            <a:off x="1085760" y="4981873"/>
            <a:ext cx="955030" cy="8931"/>
          </a:xfrm>
          <a:custGeom>
            <a:avLst/>
            <a:gdLst/>
            <a:ahLst/>
            <a:cxnLst/>
            <a:rect l="l" t="t" r="r" b="b"/>
            <a:pathLst>
              <a:path w="1358264" h="12700">
                <a:moveTo>
                  <a:pt x="0" y="12700"/>
                </a:moveTo>
                <a:lnTo>
                  <a:pt x="1357769" y="12700"/>
                </a:lnTo>
                <a:lnTo>
                  <a:pt x="135776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7" name="object 4187"/>
          <p:cNvSpPr/>
          <p:nvPr/>
        </p:nvSpPr>
        <p:spPr>
          <a:xfrm>
            <a:off x="1085782" y="4955088"/>
            <a:ext cx="482203" cy="26789"/>
          </a:xfrm>
          <a:custGeom>
            <a:avLst/>
            <a:gdLst/>
            <a:ahLst/>
            <a:cxnLst/>
            <a:rect l="l" t="t" r="r" b="b"/>
            <a:pathLst>
              <a:path w="685800" h="38100">
                <a:moveTo>
                  <a:pt x="0" y="38100"/>
                </a:moveTo>
                <a:lnTo>
                  <a:pt x="685740" y="38100"/>
                </a:lnTo>
                <a:lnTo>
                  <a:pt x="68574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8" name="object 4188"/>
          <p:cNvSpPr/>
          <p:nvPr/>
        </p:nvSpPr>
        <p:spPr>
          <a:xfrm>
            <a:off x="1085761" y="4910435"/>
            <a:ext cx="376386" cy="44648"/>
          </a:xfrm>
          <a:custGeom>
            <a:avLst/>
            <a:gdLst/>
            <a:ahLst/>
            <a:cxnLst/>
            <a:rect l="l" t="t" r="r" b="b"/>
            <a:pathLst>
              <a:path w="535305" h="63500">
                <a:moveTo>
                  <a:pt x="0" y="63500"/>
                </a:moveTo>
                <a:lnTo>
                  <a:pt x="534877" y="63500"/>
                </a:lnTo>
                <a:lnTo>
                  <a:pt x="534877"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89" name="object 4189"/>
          <p:cNvSpPr/>
          <p:nvPr/>
        </p:nvSpPr>
        <p:spPr>
          <a:xfrm>
            <a:off x="1085779" y="4901505"/>
            <a:ext cx="366563" cy="8931"/>
          </a:xfrm>
          <a:custGeom>
            <a:avLst/>
            <a:gdLst/>
            <a:ahLst/>
            <a:cxnLst/>
            <a:rect l="l" t="t" r="r" b="b"/>
            <a:pathLst>
              <a:path w="521335" h="12700">
                <a:moveTo>
                  <a:pt x="0" y="12700"/>
                </a:moveTo>
                <a:lnTo>
                  <a:pt x="521162" y="12700"/>
                </a:lnTo>
                <a:lnTo>
                  <a:pt x="52116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0" name="object 4190"/>
          <p:cNvSpPr/>
          <p:nvPr/>
        </p:nvSpPr>
        <p:spPr>
          <a:xfrm>
            <a:off x="1085760" y="4874716"/>
            <a:ext cx="279946" cy="26789"/>
          </a:xfrm>
          <a:custGeom>
            <a:avLst/>
            <a:gdLst/>
            <a:ahLst/>
            <a:cxnLst/>
            <a:rect l="l" t="t" r="r" b="b"/>
            <a:pathLst>
              <a:path w="398144" h="38100">
                <a:moveTo>
                  <a:pt x="0" y="38100"/>
                </a:moveTo>
                <a:lnTo>
                  <a:pt x="397729" y="38100"/>
                </a:lnTo>
                <a:lnTo>
                  <a:pt x="39772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1" name="object 4191"/>
          <p:cNvSpPr/>
          <p:nvPr/>
        </p:nvSpPr>
        <p:spPr>
          <a:xfrm>
            <a:off x="1085776" y="4865788"/>
            <a:ext cx="270123" cy="8931"/>
          </a:xfrm>
          <a:custGeom>
            <a:avLst/>
            <a:gdLst/>
            <a:ahLst/>
            <a:cxnLst/>
            <a:rect l="l" t="t" r="r" b="b"/>
            <a:pathLst>
              <a:path w="384175" h="12700">
                <a:moveTo>
                  <a:pt x="0" y="12700"/>
                </a:moveTo>
                <a:lnTo>
                  <a:pt x="384014" y="12700"/>
                </a:lnTo>
                <a:lnTo>
                  <a:pt x="3840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2" name="object 4192"/>
          <p:cNvSpPr/>
          <p:nvPr/>
        </p:nvSpPr>
        <p:spPr>
          <a:xfrm>
            <a:off x="1085761" y="4847929"/>
            <a:ext cx="125462" cy="17859"/>
          </a:xfrm>
          <a:custGeom>
            <a:avLst/>
            <a:gdLst/>
            <a:ahLst/>
            <a:cxnLst/>
            <a:rect l="l" t="t" r="r" b="b"/>
            <a:pathLst>
              <a:path w="178435" h="25400">
                <a:moveTo>
                  <a:pt x="0" y="25400"/>
                </a:moveTo>
                <a:lnTo>
                  <a:pt x="178292" y="25400"/>
                </a:lnTo>
                <a:lnTo>
                  <a:pt x="17829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3" name="object 4193"/>
          <p:cNvSpPr/>
          <p:nvPr/>
        </p:nvSpPr>
        <p:spPr>
          <a:xfrm>
            <a:off x="4692321" y="5267629"/>
            <a:ext cx="154484" cy="17859"/>
          </a:xfrm>
          <a:custGeom>
            <a:avLst/>
            <a:gdLst/>
            <a:ahLst/>
            <a:cxnLst/>
            <a:rect l="l" t="t" r="r" b="b"/>
            <a:pathLst>
              <a:path w="219709" h="25400">
                <a:moveTo>
                  <a:pt x="0" y="25400"/>
                </a:moveTo>
                <a:lnTo>
                  <a:pt x="219438" y="25400"/>
                </a:lnTo>
                <a:lnTo>
                  <a:pt x="21943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4" name="object 4194"/>
          <p:cNvSpPr/>
          <p:nvPr/>
        </p:nvSpPr>
        <p:spPr>
          <a:xfrm>
            <a:off x="4692350" y="5258693"/>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5" name="object 4195"/>
          <p:cNvSpPr/>
          <p:nvPr/>
        </p:nvSpPr>
        <p:spPr>
          <a:xfrm>
            <a:off x="4692370" y="5196187"/>
            <a:ext cx="9823" cy="62508"/>
          </a:xfrm>
          <a:custGeom>
            <a:avLst/>
            <a:gdLst/>
            <a:ahLst/>
            <a:cxnLst/>
            <a:rect l="l" t="t" r="r" b="b"/>
            <a:pathLst>
              <a:path w="13970" h="88900">
                <a:moveTo>
                  <a:pt x="0" y="88900"/>
                </a:moveTo>
                <a:lnTo>
                  <a:pt x="13721" y="88900"/>
                </a:lnTo>
                <a:lnTo>
                  <a:pt x="13721"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6" name="object 4196"/>
          <p:cNvSpPr/>
          <p:nvPr/>
        </p:nvSpPr>
        <p:spPr>
          <a:xfrm>
            <a:off x="4673065" y="5258675"/>
            <a:ext cx="9823" cy="0"/>
          </a:xfrm>
          <a:custGeom>
            <a:avLst/>
            <a:gdLst/>
            <a:ahLst/>
            <a:cxnLst/>
            <a:rect l="l" t="t" r="r" b="b"/>
            <a:pathLst>
              <a:path w="13970">
                <a:moveTo>
                  <a:pt x="0" y="0"/>
                </a:moveTo>
                <a:lnTo>
                  <a:pt x="13703" y="0"/>
                </a:lnTo>
              </a:path>
            </a:pathLst>
          </a:custGeom>
          <a:ln w="50800">
            <a:solidFill>
              <a:srgbClr val="0000FF"/>
            </a:solidFill>
          </a:ln>
        </p:spPr>
        <p:txBody>
          <a:bodyPr wrap="square" lIns="0" tIns="0" rIns="0" bIns="0" rtlCol="0"/>
          <a:lstStyle/>
          <a:p>
            <a:pPr defTabSz="641482"/>
            <a:endParaRPr smtClean="0">
              <a:solidFill>
                <a:prstClr val="black"/>
              </a:solidFill>
            </a:endParaRPr>
          </a:p>
        </p:txBody>
      </p:sp>
      <p:sp>
        <p:nvSpPr>
          <p:cNvPr id="4197" name="object 4197"/>
          <p:cNvSpPr/>
          <p:nvPr/>
        </p:nvSpPr>
        <p:spPr>
          <a:xfrm>
            <a:off x="4808068" y="5214045"/>
            <a:ext cx="1099691" cy="53579"/>
          </a:xfrm>
          <a:custGeom>
            <a:avLst/>
            <a:gdLst/>
            <a:ahLst/>
            <a:cxnLst/>
            <a:rect l="l" t="t" r="r" b="b"/>
            <a:pathLst>
              <a:path w="1564004" h="76200">
                <a:moveTo>
                  <a:pt x="0" y="76200"/>
                </a:moveTo>
                <a:lnTo>
                  <a:pt x="1563484" y="76200"/>
                </a:lnTo>
                <a:lnTo>
                  <a:pt x="1563484"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8" name="object 4198"/>
          <p:cNvSpPr/>
          <p:nvPr/>
        </p:nvSpPr>
        <p:spPr>
          <a:xfrm>
            <a:off x="4808044" y="5124782"/>
            <a:ext cx="19645" cy="89297"/>
          </a:xfrm>
          <a:custGeom>
            <a:avLst/>
            <a:gdLst/>
            <a:ahLst/>
            <a:cxnLst/>
            <a:rect l="l" t="t" r="r" b="b"/>
            <a:pathLst>
              <a:path w="27940" h="127000">
                <a:moveTo>
                  <a:pt x="0" y="127000"/>
                </a:moveTo>
                <a:lnTo>
                  <a:pt x="27440" y="127000"/>
                </a:lnTo>
                <a:lnTo>
                  <a:pt x="27440" y="0"/>
                </a:lnTo>
                <a:lnTo>
                  <a:pt x="0" y="0"/>
                </a:lnTo>
                <a:lnTo>
                  <a:pt x="0" y="1270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199" name="object 4199"/>
          <p:cNvSpPr/>
          <p:nvPr/>
        </p:nvSpPr>
        <p:spPr>
          <a:xfrm>
            <a:off x="4817724" y="5097964"/>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0" name="object 4200"/>
          <p:cNvSpPr/>
          <p:nvPr/>
        </p:nvSpPr>
        <p:spPr>
          <a:xfrm>
            <a:off x="4653786" y="5231892"/>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1" name="object 4201"/>
          <p:cNvSpPr/>
          <p:nvPr/>
        </p:nvSpPr>
        <p:spPr>
          <a:xfrm>
            <a:off x="4711603" y="5223009"/>
            <a:ext cx="87064" cy="35719"/>
          </a:xfrm>
          <a:custGeom>
            <a:avLst/>
            <a:gdLst/>
            <a:ahLst/>
            <a:cxnLst/>
            <a:rect l="l" t="t" r="r" b="b"/>
            <a:pathLst>
              <a:path w="123825" h="50800">
                <a:moveTo>
                  <a:pt x="0" y="50800"/>
                </a:moveTo>
                <a:lnTo>
                  <a:pt x="123447" y="50800"/>
                </a:lnTo>
                <a:lnTo>
                  <a:pt x="123447"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2" name="object 4202"/>
          <p:cNvSpPr/>
          <p:nvPr/>
        </p:nvSpPr>
        <p:spPr>
          <a:xfrm>
            <a:off x="4576605" y="524083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3" name="object 4203"/>
          <p:cNvSpPr/>
          <p:nvPr/>
        </p:nvSpPr>
        <p:spPr>
          <a:xfrm>
            <a:off x="4595887" y="5214048"/>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4" name="object 4204"/>
          <p:cNvSpPr/>
          <p:nvPr/>
        </p:nvSpPr>
        <p:spPr>
          <a:xfrm>
            <a:off x="4605560" y="520511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5" name="object 4205"/>
          <p:cNvSpPr/>
          <p:nvPr/>
        </p:nvSpPr>
        <p:spPr>
          <a:xfrm>
            <a:off x="4605551" y="51961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6" name="object 4206"/>
          <p:cNvSpPr/>
          <p:nvPr/>
        </p:nvSpPr>
        <p:spPr>
          <a:xfrm>
            <a:off x="4615185" y="5169400"/>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7" name="object 4207"/>
          <p:cNvSpPr/>
          <p:nvPr/>
        </p:nvSpPr>
        <p:spPr>
          <a:xfrm>
            <a:off x="4721281" y="5196188"/>
            <a:ext cx="58043" cy="26789"/>
          </a:xfrm>
          <a:custGeom>
            <a:avLst/>
            <a:gdLst/>
            <a:ahLst/>
            <a:cxnLst/>
            <a:rect l="l" t="t" r="r" b="b"/>
            <a:pathLst>
              <a:path w="82550" h="38100">
                <a:moveTo>
                  <a:pt x="0" y="38100"/>
                </a:moveTo>
                <a:lnTo>
                  <a:pt x="82285" y="38100"/>
                </a:lnTo>
                <a:lnTo>
                  <a:pt x="82285"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8" name="object 4208"/>
          <p:cNvSpPr/>
          <p:nvPr/>
        </p:nvSpPr>
        <p:spPr>
          <a:xfrm>
            <a:off x="4730897" y="518725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09" name="object 4209"/>
          <p:cNvSpPr/>
          <p:nvPr/>
        </p:nvSpPr>
        <p:spPr>
          <a:xfrm>
            <a:off x="4730940" y="5133681"/>
            <a:ext cx="38843" cy="53579"/>
          </a:xfrm>
          <a:custGeom>
            <a:avLst/>
            <a:gdLst/>
            <a:ahLst/>
            <a:cxnLst/>
            <a:rect l="l" t="t" r="r" b="b"/>
            <a:pathLst>
              <a:path w="55245" h="76200">
                <a:moveTo>
                  <a:pt x="0" y="76200"/>
                </a:moveTo>
                <a:lnTo>
                  <a:pt x="54863" y="76200"/>
                </a:lnTo>
                <a:lnTo>
                  <a:pt x="54863"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0" name="object 4210"/>
          <p:cNvSpPr/>
          <p:nvPr/>
        </p:nvSpPr>
        <p:spPr>
          <a:xfrm>
            <a:off x="4836969" y="5160465"/>
            <a:ext cx="1070670" cy="53579"/>
          </a:xfrm>
          <a:custGeom>
            <a:avLst/>
            <a:gdLst/>
            <a:ahLst/>
            <a:cxnLst/>
            <a:rect l="l" t="t" r="r" b="b"/>
            <a:pathLst>
              <a:path w="1522729" h="76200">
                <a:moveTo>
                  <a:pt x="0" y="76200"/>
                </a:moveTo>
                <a:lnTo>
                  <a:pt x="1522341" y="76200"/>
                </a:lnTo>
                <a:lnTo>
                  <a:pt x="1522341"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1" name="object 4211"/>
          <p:cNvSpPr/>
          <p:nvPr/>
        </p:nvSpPr>
        <p:spPr>
          <a:xfrm>
            <a:off x="4846618" y="4946206"/>
            <a:ext cx="1060847" cy="214313"/>
          </a:xfrm>
          <a:custGeom>
            <a:avLst/>
            <a:gdLst/>
            <a:ahLst/>
            <a:cxnLst/>
            <a:rect l="l" t="t" r="r" b="b"/>
            <a:pathLst>
              <a:path w="1508759" h="304800">
                <a:moveTo>
                  <a:pt x="0" y="304800"/>
                </a:moveTo>
                <a:lnTo>
                  <a:pt x="1508620" y="304800"/>
                </a:lnTo>
                <a:lnTo>
                  <a:pt x="1508620" y="0"/>
                </a:lnTo>
                <a:lnTo>
                  <a:pt x="0" y="0"/>
                </a:lnTo>
                <a:lnTo>
                  <a:pt x="0" y="304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2" name="object 4212"/>
          <p:cNvSpPr/>
          <p:nvPr/>
        </p:nvSpPr>
        <p:spPr>
          <a:xfrm>
            <a:off x="4856304" y="4883647"/>
            <a:ext cx="1051471" cy="62508"/>
          </a:xfrm>
          <a:custGeom>
            <a:avLst/>
            <a:gdLst/>
            <a:ahLst/>
            <a:cxnLst/>
            <a:rect l="l" t="t" r="r" b="b"/>
            <a:pathLst>
              <a:path w="1495425" h="88900">
                <a:moveTo>
                  <a:pt x="0" y="88900"/>
                </a:moveTo>
                <a:lnTo>
                  <a:pt x="1494900" y="88900"/>
                </a:lnTo>
                <a:lnTo>
                  <a:pt x="1494900" y="0"/>
                </a:lnTo>
                <a:lnTo>
                  <a:pt x="0" y="0"/>
                </a:lnTo>
                <a:lnTo>
                  <a:pt x="0" y="889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3" name="object 4213"/>
          <p:cNvSpPr/>
          <p:nvPr/>
        </p:nvSpPr>
        <p:spPr>
          <a:xfrm>
            <a:off x="4856262" y="4865789"/>
            <a:ext cx="250924" cy="17859"/>
          </a:xfrm>
          <a:custGeom>
            <a:avLst/>
            <a:gdLst/>
            <a:ahLst/>
            <a:cxnLst/>
            <a:rect l="l" t="t" r="r" b="b"/>
            <a:pathLst>
              <a:path w="356870" h="25400">
                <a:moveTo>
                  <a:pt x="0" y="25400"/>
                </a:moveTo>
                <a:lnTo>
                  <a:pt x="356588" y="25400"/>
                </a:lnTo>
                <a:lnTo>
                  <a:pt x="35658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4" name="object 4214"/>
          <p:cNvSpPr/>
          <p:nvPr/>
        </p:nvSpPr>
        <p:spPr>
          <a:xfrm>
            <a:off x="4856259" y="4856857"/>
            <a:ext cx="241102" cy="8931"/>
          </a:xfrm>
          <a:custGeom>
            <a:avLst/>
            <a:gdLst/>
            <a:ahLst/>
            <a:cxnLst/>
            <a:rect l="l" t="t" r="r" b="b"/>
            <a:pathLst>
              <a:path w="342900" h="12700">
                <a:moveTo>
                  <a:pt x="0" y="12700"/>
                </a:moveTo>
                <a:lnTo>
                  <a:pt x="342868" y="12700"/>
                </a:lnTo>
                <a:lnTo>
                  <a:pt x="34286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5" name="object 4215"/>
          <p:cNvSpPr/>
          <p:nvPr/>
        </p:nvSpPr>
        <p:spPr>
          <a:xfrm>
            <a:off x="4856277" y="484792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6" name="object 4216"/>
          <p:cNvSpPr/>
          <p:nvPr/>
        </p:nvSpPr>
        <p:spPr>
          <a:xfrm>
            <a:off x="3429058" y="5062241"/>
            <a:ext cx="1118890" cy="17859"/>
          </a:xfrm>
          <a:custGeom>
            <a:avLst/>
            <a:gdLst/>
            <a:ahLst/>
            <a:cxnLst/>
            <a:rect l="l" t="t" r="r" b="b"/>
            <a:pathLst>
              <a:path w="1591310" h="25400">
                <a:moveTo>
                  <a:pt x="0" y="25400"/>
                </a:moveTo>
                <a:lnTo>
                  <a:pt x="1590925" y="25400"/>
                </a:lnTo>
                <a:lnTo>
                  <a:pt x="1590925"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7" name="object 4217"/>
          <p:cNvSpPr/>
          <p:nvPr/>
        </p:nvSpPr>
        <p:spPr>
          <a:xfrm>
            <a:off x="3448381" y="5035452"/>
            <a:ext cx="1099691" cy="26789"/>
          </a:xfrm>
          <a:custGeom>
            <a:avLst/>
            <a:gdLst/>
            <a:ahLst/>
            <a:cxnLst/>
            <a:rect l="l" t="t" r="r" b="b"/>
            <a:pathLst>
              <a:path w="1564004" h="38100">
                <a:moveTo>
                  <a:pt x="0" y="38100"/>
                </a:moveTo>
                <a:lnTo>
                  <a:pt x="1563484" y="38100"/>
                </a:lnTo>
                <a:lnTo>
                  <a:pt x="156348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8" name="object 4218"/>
          <p:cNvSpPr/>
          <p:nvPr/>
        </p:nvSpPr>
        <p:spPr>
          <a:xfrm>
            <a:off x="3457985" y="5026521"/>
            <a:ext cx="1089868" cy="8931"/>
          </a:xfrm>
          <a:custGeom>
            <a:avLst/>
            <a:gdLst/>
            <a:ahLst/>
            <a:cxnLst/>
            <a:rect l="l" t="t" r="r" b="b"/>
            <a:pathLst>
              <a:path w="1550035" h="12700">
                <a:moveTo>
                  <a:pt x="0" y="12700"/>
                </a:moveTo>
                <a:lnTo>
                  <a:pt x="1549782" y="12700"/>
                </a:lnTo>
                <a:lnTo>
                  <a:pt x="154978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19" name="object 4219"/>
          <p:cNvSpPr/>
          <p:nvPr/>
        </p:nvSpPr>
        <p:spPr>
          <a:xfrm>
            <a:off x="3458002" y="50175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0" name="object 4220"/>
          <p:cNvSpPr/>
          <p:nvPr/>
        </p:nvSpPr>
        <p:spPr>
          <a:xfrm>
            <a:off x="3477316" y="500866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1" name="object 4221"/>
          <p:cNvSpPr/>
          <p:nvPr/>
        </p:nvSpPr>
        <p:spPr>
          <a:xfrm>
            <a:off x="3496591" y="4990854"/>
            <a:ext cx="1051471" cy="35719"/>
          </a:xfrm>
          <a:custGeom>
            <a:avLst/>
            <a:gdLst/>
            <a:ahLst/>
            <a:cxnLst/>
            <a:rect l="l" t="t" r="r" b="b"/>
            <a:pathLst>
              <a:path w="1495425" h="50800">
                <a:moveTo>
                  <a:pt x="0" y="50800"/>
                </a:moveTo>
                <a:lnTo>
                  <a:pt x="1494918" y="50800"/>
                </a:lnTo>
                <a:lnTo>
                  <a:pt x="1494918"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2" name="object 4222"/>
          <p:cNvSpPr/>
          <p:nvPr/>
        </p:nvSpPr>
        <p:spPr>
          <a:xfrm>
            <a:off x="3496584" y="4972945"/>
            <a:ext cx="318343" cy="17859"/>
          </a:xfrm>
          <a:custGeom>
            <a:avLst/>
            <a:gdLst/>
            <a:ahLst/>
            <a:cxnLst/>
            <a:rect l="l" t="t" r="r" b="b"/>
            <a:pathLst>
              <a:path w="452754" h="25400">
                <a:moveTo>
                  <a:pt x="0" y="25400"/>
                </a:moveTo>
                <a:lnTo>
                  <a:pt x="452596" y="25400"/>
                </a:lnTo>
                <a:lnTo>
                  <a:pt x="452596"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3" name="object 4223"/>
          <p:cNvSpPr/>
          <p:nvPr/>
        </p:nvSpPr>
        <p:spPr>
          <a:xfrm>
            <a:off x="3506218" y="4928295"/>
            <a:ext cx="308967" cy="44648"/>
          </a:xfrm>
          <a:custGeom>
            <a:avLst/>
            <a:gdLst/>
            <a:ahLst/>
            <a:cxnLst/>
            <a:rect l="l" t="t" r="r" b="b"/>
            <a:pathLst>
              <a:path w="439420" h="63500">
                <a:moveTo>
                  <a:pt x="0" y="63500"/>
                </a:moveTo>
                <a:lnTo>
                  <a:pt x="438875" y="63500"/>
                </a:lnTo>
                <a:lnTo>
                  <a:pt x="438875"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4" name="object 4224"/>
          <p:cNvSpPr/>
          <p:nvPr/>
        </p:nvSpPr>
        <p:spPr>
          <a:xfrm>
            <a:off x="3506229" y="4892627"/>
            <a:ext cx="299145" cy="35719"/>
          </a:xfrm>
          <a:custGeom>
            <a:avLst/>
            <a:gdLst/>
            <a:ahLst/>
            <a:cxnLst/>
            <a:rect l="l" t="t" r="r" b="b"/>
            <a:pathLst>
              <a:path w="425450" h="50800">
                <a:moveTo>
                  <a:pt x="0" y="50800"/>
                </a:moveTo>
                <a:lnTo>
                  <a:pt x="425154" y="50800"/>
                </a:lnTo>
                <a:lnTo>
                  <a:pt x="425154"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5" name="object 4225"/>
          <p:cNvSpPr/>
          <p:nvPr/>
        </p:nvSpPr>
        <p:spPr>
          <a:xfrm>
            <a:off x="3506240" y="4874725"/>
            <a:ext cx="221903" cy="17859"/>
          </a:xfrm>
          <a:custGeom>
            <a:avLst/>
            <a:gdLst/>
            <a:ahLst/>
            <a:cxnLst/>
            <a:rect l="l" t="t" r="r" b="b"/>
            <a:pathLst>
              <a:path w="315595" h="25400">
                <a:moveTo>
                  <a:pt x="0" y="25400"/>
                </a:moveTo>
                <a:lnTo>
                  <a:pt x="315443" y="25400"/>
                </a:lnTo>
                <a:lnTo>
                  <a:pt x="31544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6" name="object 4226"/>
          <p:cNvSpPr/>
          <p:nvPr/>
        </p:nvSpPr>
        <p:spPr>
          <a:xfrm>
            <a:off x="3506235"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7" name="object 4227"/>
          <p:cNvSpPr/>
          <p:nvPr/>
        </p:nvSpPr>
        <p:spPr>
          <a:xfrm>
            <a:off x="3506213" y="4847929"/>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8" name="object 4228"/>
          <p:cNvSpPr/>
          <p:nvPr/>
        </p:nvSpPr>
        <p:spPr>
          <a:xfrm>
            <a:off x="2050102" y="4972945"/>
            <a:ext cx="1340793" cy="17859"/>
          </a:xfrm>
          <a:custGeom>
            <a:avLst/>
            <a:gdLst/>
            <a:ahLst/>
            <a:cxnLst/>
            <a:rect l="l" t="t" r="r" b="b"/>
            <a:pathLst>
              <a:path w="1906904" h="25400">
                <a:moveTo>
                  <a:pt x="0" y="25400"/>
                </a:moveTo>
                <a:lnTo>
                  <a:pt x="1906370" y="25400"/>
                </a:lnTo>
                <a:lnTo>
                  <a:pt x="190637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29" name="object 4229"/>
          <p:cNvSpPr/>
          <p:nvPr/>
        </p:nvSpPr>
        <p:spPr>
          <a:xfrm>
            <a:off x="2050096" y="4955084"/>
            <a:ext cx="9823" cy="0"/>
          </a:xfrm>
          <a:custGeom>
            <a:avLst/>
            <a:gdLst/>
            <a:ahLst/>
            <a:cxnLst/>
            <a:rect l="l" t="t" r="r" b="b"/>
            <a:pathLst>
              <a:path w="13969">
                <a:moveTo>
                  <a:pt x="0" y="0"/>
                </a:moveTo>
                <a:lnTo>
                  <a:pt x="13721" y="0"/>
                </a:lnTo>
              </a:path>
            </a:pathLst>
          </a:custGeom>
          <a:ln w="50800">
            <a:solidFill>
              <a:srgbClr val="0000FF"/>
            </a:solidFill>
          </a:ln>
        </p:spPr>
        <p:txBody>
          <a:bodyPr wrap="square" lIns="0" tIns="0" rIns="0" bIns="0" rtlCol="0"/>
          <a:lstStyle/>
          <a:p>
            <a:pPr defTabSz="641482"/>
            <a:endParaRPr smtClean="0">
              <a:solidFill>
                <a:prstClr val="black"/>
              </a:solidFill>
            </a:endParaRPr>
          </a:p>
        </p:txBody>
      </p:sp>
      <p:sp>
        <p:nvSpPr>
          <p:cNvPr id="4230" name="object 4230"/>
          <p:cNvSpPr/>
          <p:nvPr/>
        </p:nvSpPr>
        <p:spPr>
          <a:xfrm>
            <a:off x="3824461" y="4937224"/>
            <a:ext cx="723305" cy="53579"/>
          </a:xfrm>
          <a:custGeom>
            <a:avLst/>
            <a:gdLst/>
            <a:ahLst/>
            <a:cxnLst/>
            <a:rect l="l" t="t" r="r" b="b"/>
            <a:pathLst>
              <a:path w="1028700" h="76200">
                <a:moveTo>
                  <a:pt x="0" y="76200"/>
                </a:moveTo>
                <a:lnTo>
                  <a:pt x="1028619" y="76200"/>
                </a:lnTo>
                <a:lnTo>
                  <a:pt x="1028619" y="0"/>
                </a:lnTo>
                <a:lnTo>
                  <a:pt x="0" y="0"/>
                </a:lnTo>
                <a:lnTo>
                  <a:pt x="0" y="762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1" name="object 4231"/>
          <p:cNvSpPr/>
          <p:nvPr/>
        </p:nvSpPr>
        <p:spPr>
          <a:xfrm>
            <a:off x="3834108" y="4910436"/>
            <a:ext cx="713929" cy="26789"/>
          </a:xfrm>
          <a:custGeom>
            <a:avLst/>
            <a:gdLst/>
            <a:ahLst/>
            <a:cxnLst/>
            <a:rect l="l" t="t" r="r" b="b"/>
            <a:pathLst>
              <a:path w="1015364" h="38100">
                <a:moveTo>
                  <a:pt x="0" y="38100"/>
                </a:moveTo>
                <a:lnTo>
                  <a:pt x="1014900" y="38100"/>
                </a:lnTo>
                <a:lnTo>
                  <a:pt x="1014900"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2" name="object 4232"/>
          <p:cNvSpPr/>
          <p:nvPr/>
        </p:nvSpPr>
        <p:spPr>
          <a:xfrm>
            <a:off x="1577566" y="4972945"/>
            <a:ext cx="463004" cy="8931"/>
          </a:xfrm>
          <a:custGeom>
            <a:avLst/>
            <a:gdLst/>
            <a:ahLst/>
            <a:cxnLst/>
            <a:rect l="l" t="t" r="r" b="b"/>
            <a:pathLst>
              <a:path w="658494" h="12700">
                <a:moveTo>
                  <a:pt x="0" y="12700"/>
                </a:moveTo>
                <a:lnTo>
                  <a:pt x="658313" y="12700"/>
                </a:lnTo>
                <a:lnTo>
                  <a:pt x="65831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3" name="object 4233"/>
          <p:cNvSpPr/>
          <p:nvPr/>
        </p:nvSpPr>
        <p:spPr>
          <a:xfrm>
            <a:off x="1577568" y="4928295"/>
            <a:ext cx="67866" cy="44648"/>
          </a:xfrm>
          <a:custGeom>
            <a:avLst/>
            <a:gdLst/>
            <a:ahLst/>
            <a:cxnLst/>
            <a:rect l="l" t="t" r="r" b="b"/>
            <a:pathLst>
              <a:path w="96519" h="63500">
                <a:moveTo>
                  <a:pt x="0" y="63500"/>
                </a:moveTo>
                <a:lnTo>
                  <a:pt x="96008" y="63500"/>
                </a:lnTo>
                <a:lnTo>
                  <a:pt x="96008"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4" name="object 4234"/>
          <p:cNvSpPr/>
          <p:nvPr/>
        </p:nvSpPr>
        <p:spPr>
          <a:xfrm>
            <a:off x="1587246" y="4919365"/>
            <a:ext cx="58043" cy="8931"/>
          </a:xfrm>
          <a:custGeom>
            <a:avLst/>
            <a:gdLst/>
            <a:ahLst/>
            <a:cxnLst/>
            <a:rect l="l" t="t" r="r" b="b"/>
            <a:pathLst>
              <a:path w="82550" h="12700">
                <a:moveTo>
                  <a:pt x="0" y="12700"/>
                </a:moveTo>
                <a:lnTo>
                  <a:pt x="82295" y="12700"/>
                </a:lnTo>
                <a:lnTo>
                  <a:pt x="8229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5" name="object 4235"/>
          <p:cNvSpPr/>
          <p:nvPr/>
        </p:nvSpPr>
        <p:spPr>
          <a:xfrm>
            <a:off x="1596850" y="4901508"/>
            <a:ext cx="48220" cy="17859"/>
          </a:xfrm>
          <a:custGeom>
            <a:avLst/>
            <a:gdLst/>
            <a:ahLst/>
            <a:cxnLst/>
            <a:rect l="l" t="t" r="r" b="b"/>
            <a:pathLst>
              <a:path w="68580" h="25400">
                <a:moveTo>
                  <a:pt x="0" y="25400"/>
                </a:moveTo>
                <a:lnTo>
                  <a:pt x="68579" y="25400"/>
                </a:lnTo>
                <a:lnTo>
                  <a:pt x="68579"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6" name="object 4236"/>
          <p:cNvSpPr/>
          <p:nvPr/>
        </p:nvSpPr>
        <p:spPr>
          <a:xfrm>
            <a:off x="1596879" y="489257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7" name="object 4237"/>
          <p:cNvSpPr/>
          <p:nvPr/>
        </p:nvSpPr>
        <p:spPr>
          <a:xfrm>
            <a:off x="1654747" y="4963997"/>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8" name="object 4238"/>
          <p:cNvSpPr/>
          <p:nvPr/>
        </p:nvSpPr>
        <p:spPr>
          <a:xfrm>
            <a:off x="2069370" y="4964013"/>
            <a:ext cx="328166" cy="8931"/>
          </a:xfrm>
          <a:custGeom>
            <a:avLst/>
            <a:gdLst/>
            <a:ahLst/>
            <a:cxnLst/>
            <a:rect l="l" t="t" r="r" b="b"/>
            <a:pathLst>
              <a:path w="466725" h="12700">
                <a:moveTo>
                  <a:pt x="0" y="12700"/>
                </a:moveTo>
                <a:lnTo>
                  <a:pt x="466298" y="12700"/>
                </a:lnTo>
                <a:lnTo>
                  <a:pt x="46629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39" name="object 4239"/>
          <p:cNvSpPr/>
          <p:nvPr/>
        </p:nvSpPr>
        <p:spPr>
          <a:xfrm>
            <a:off x="2079053" y="4955085"/>
            <a:ext cx="318343" cy="8931"/>
          </a:xfrm>
          <a:custGeom>
            <a:avLst/>
            <a:gdLst/>
            <a:ahLst/>
            <a:cxnLst/>
            <a:rect l="l" t="t" r="r" b="b"/>
            <a:pathLst>
              <a:path w="452754" h="12700">
                <a:moveTo>
                  <a:pt x="0" y="12700"/>
                </a:moveTo>
                <a:lnTo>
                  <a:pt x="452594" y="12700"/>
                </a:lnTo>
                <a:lnTo>
                  <a:pt x="45259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0" name="object 4240"/>
          <p:cNvSpPr/>
          <p:nvPr/>
        </p:nvSpPr>
        <p:spPr>
          <a:xfrm>
            <a:off x="2079052" y="494615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1" name="object 4241"/>
          <p:cNvSpPr/>
          <p:nvPr/>
        </p:nvSpPr>
        <p:spPr>
          <a:xfrm>
            <a:off x="2079005" y="4937225"/>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2" name="object 4242"/>
          <p:cNvSpPr/>
          <p:nvPr/>
        </p:nvSpPr>
        <p:spPr>
          <a:xfrm>
            <a:off x="2079053" y="4919369"/>
            <a:ext cx="270123" cy="17859"/>
          </a:xfrm>
          <a:custGeom>
            <a:avLst/>
            <a:gdLst/>
            <a:ahLst/>
            <a:cxnLst/>
            <a:rect l="l" t="t" r="r" b="b"/>
            <a:pathLst>
              <a:path w="384175" h="25400">
                <a:moveTo>
                  <a:pt x="0" y="25400"/>
                </a:moveTo>
                <a:lnTo>
                  <a:pt x="384028" y="25400"/>
                </a:lnTo>
                <a:lnTo>
                  <a:pt x="38402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3" name="object 4243"/>
          <p:cNvSpPr/>
          <p:nvPr/>
        </p:nvSpPr>
        <p:spPr>
          <a:xfrm>
            <a:off x="2079073" y="4901508"/>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4" name="object 4244"/>
          <p:cNvSpPr/>
          <p:nvPr/>
        </p:nvSpPr>
        <p:spPr>
          <a:xfrm>
            <a:off x="2416559" y="4937277"/>
            <a:ext cx="135285" cy="35719"/>
          </a:xfrm>
          <a:custGeom>
            <a:avLst/>
            <a:gdLst/>
            <a:ahLst/>
            <a:cxnLst/>
            <a:rect l="l" t="t" r="r" b="b"/>
            <a:pathLst>
              <a:path w="192404" h="50800">
                <a:moveTo>
                  <a:pt x="0" y="50800"/>
                </a:moveTo>
                <a:lnTo>
                  <a:pt x="192013" y="50800"/>
                </a:lnTo>
                <a:lnTo>
                  <a:pt x="192013"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5" name="object 4245"/>
          <p:cNvSpPr/>
          <p:nvPr/>
        </p:nvSpPr>
        <p:spPr>
          <a:xfrm>
            <a:off x="2445488" y="4919369"/>
            <a:ext cx="106263" cy="17859"/>
          </a:xfrm>
          <a:custGeom>
            <a:avLst/>
            <a:gdLst/>
            <a:ahLst/>
            <a:cxnLst/>
            <a:rect l="l" t="t" r="r" b="b"/>
            <a:pathLst>
              <a:path w="151129" h="25400">
                <a:moveTo>
                  <a:pt x="0" y="25400"/>
                </a:moveTo>
                <a:lnTo>
                  <a:pt x="150853" y="25400"/>
                </a:lnTo>
                <a:lnTo>
                  <a:pt x="15085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6" name="object 4246"/>
          <p:cNvSpPr/>
          <p:nvPr/>
        </p:nvSpPr>
        <p:spPr>
          <a:xfrm>
            <a:off x="2445508" y="4883699"/>
            <a:ext cx="9823" cy="35719"/>
          </a:xfrm>
          <a:custGeom>
            <a:avLst/>
            <a:gdLst/>
            <a:ahLst/>
            <a:cxnLst/>
            <a:rect l="l" t="t" r="r" b="b"/>
            <a:pathLst>
              <a:path w="13970" h="50800">
                <a:moveTo>
                  <a:pt x="0" y="50800"/>
                </a:moveTo>
                <a:lnTo>
                  <a:pt x="13703" y="50800"/>
                </a:lnTo>
                <a:lnTo>
                  <a:pt x="13703"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7" name="object 4247"/>
          <p:cNvSpPr/>
          <p:nvPr/>
        </p:nvSpPr>
        <p:spPr>
          <a:xfrm>
            <a:off x="2561221" y="4955085"/>
            <a:ext cx="810369" cy="17859"/>
          </a:xfrm>
          <a:custGeom>
            <a:avLst/>
            <a:gdLst/>
            <a:ahLst/>
            <a:cxnLst/>
            <a:rect l="l" t="t" r="r" b="b"/>
            <a:pathLst>
              <a:path w="1152525" h="25400">
                <a:moveTo>
                  <a:pt x="0" y="25400"/>
                </a:moveTo>
                <a:lnTo>
                  <a:pt x="1152032" y="25400"/>
                </a:lnTo>
                <a:lnTo>
                  <a:pt x="115203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8" name="object 4248"/>
          <p:cNvSpPr/>
          <p:nvPr/>
        </p:nvSpPr>
        <p:spPr>
          <a:xfrm>
            <a:off x="2561175" y="4946153"/>
            <a:ext cx="617488" cy="8931"/>
          </a:xfrm>
          <a:custGeom>
            <a:avLst/>
            <a:gdLst/>
            <a:ahLst/>
            <a:cxnLst/>
            <a:rect l="l" t="t" r="r" b="b"/>
            <a:pathLst>
              <a:path w="878204" h="12700">
                <a:moveTo>
                  <a:pt x="0" y="12700"/>
                </a:moveTo>
                <a:lnTo>
                  <a:pt x="877749" y="12700"/>
                </a:lnTo>
                <a:lnTo>
                  <a:pt x="8777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49" name="object 4249"/>
          <p:cNvSpPr/>
          <p:nvPr/>
        </p:nvSpPr>
        <p:spPr>
          <a:xfrm>
            <a:off x="2561240" y="4919368"/>
            <a:ext cx="607665" cy="26789"/>
          </a:xfrm>
          <a:custGeom>
            <a:avLst/>
            <a:gdLst/>
            <a:ahLst/>
            <a:cxnLst/>
            <a:rect l="l" t="t" r="r" b="b"/>
            <a:pathLst>
              <a:path w="864235" h="38100">
                <a:moveTo>
                  <a:pt x="0" y="38100"/>
                </a:moveTo>
                <a:lnTo>
                  <a:pt x="864029" y="38100"/>
                </a:lnTo>
                <a:lnTo>
                  <a:pt x="86402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0" name="object 4250"/>
          <p:cNvSpPr/>
          <p:nvPr/>
        </p:nvSpPr>
        <p:spPr>
          <a:xfrm>
            <a:off x="2570828" y="4901508"/>
            <a:ext cx="598289" cy="17859"/>
          </a:xfrm>
          <a:custGeom>
            <a:avLst/>
            <a:gdLst/>
            <a:ahLst/>
            <a:cxnLst/>
            <a:rect l="l" t="t" r="r" b="b"/>
            <a:pathLst>
              <a:path w="850900" h="25400">
                <a:moveTo>
                  <a:pt x="0" y="25400"/>
                </a:moveTo>
                <a:lnTo>
                  <a:pt x="850327" y="25400"/>
                </a:lnTo>
                <a:lnTo>
                  <a:pt x="850327"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1" name="object 4251"/>
          <p:cNvSpPr/>
          <p:nvPr/>
        </p:nvSpPr>
        <p:spPr>
          <a:xfrm>
            <a:off x="2570846" y="4892577"/>
            <a:ext cx="424607" cy="8931"/>
          </a:xfrm>
          <a:custGeom>
            <a:avLst/>
            <a:gdLst/>
            <a:ahLst/>
            <a:cxnLst/>
            <a:rect l="l" t="t" r="r" b="b"/>
            <a:pathLst>
              <a:path w="603885" h="12700">
                <a:moveTo>
                  <a:pt x="0" y="12700"/>
                </a:moveTo>
                <a:lnTo>
                  <a:pt x="603467" y="12700"/>
                </a:lnTo>
                <a:lnTo>
                  <a:pt x="60346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2" name="object 4252"/>
          <p:cNvSpPr/>
          <p:nvPr/>
        </p:nvSpPr>
        <p:spPr>
          <a:xfrm>
            <a:off x="2570809" y="4883645"/>
            <a:ext cx="405408" cy="8931"/>
          </a:xfrm>
          <a:custGeom>
            <a:avLst/>
            <a:gdLst/>
            <a:ahLst/>
            <a:cxnLst/>
            <a:rect l="l" t="t" r="r" b="b"/>
            <a:pathLst>
              <a:path w="576579" h="12700">
                <a:moveTo>
                  <a:pt x="0" y="12700"/>
                </a:moveTo>
                <a:lnTo>
                  <a:pt x="576026" y="12700"/>
                </a:lnTo>
                <a:lnTo>
                  <a:pt x="57602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3" name="object 4253"/>
          <p:cNvSpPr/>
          <p:nvPr/>
        </p:nvSpPr>
        <p:spPr>
          <a:xfrm>
            <a:off x="2570841" y="4874717"/>
            <a:ext cx="135285" cy="8931"/>
          </a:xfrm>
          <a:custGeom>
            <a:avLst/>
            <a:gdLst/>
            <a:ahLst/>
            <a:cxnLst/>
            <a:rect l="l" t="t" r="r" b="b"/>
            <a:pathLst>
              <a:path w="192404" h="12700">
                <a:moveTo>
                  <a:pt x="0" y="12700"/>
                </a:moveTo>
                <a:lnTo>
                  <a:pt x="192015" y="12700"/>
                </a:lnTo>
                <a:lnTo>
                  <a:pt x="19201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4" name="object 4254"/>
          <p:cNvSpPr/>
          <p:nvPr/>
        </p:nvSpPr>
        <p:spPr>
          <a:xfrm>
            <a:off x="2570810" y="4865788"/>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5" name="object 4255"/>
          <p:cNvSpPr/>
          <p:nvPr/>
        </p:nvSpPr>
        <p:spPr>
          <a:xfrm>
            <a:off x="2570816" y="485685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6" name="object 4256"/>
          <p:cNvSpPr/>
          <p:nvPr/>
        </p:nvSpPr>
        <p:spPr>
          <a:xfrm>
            <a:off x="2570810" y="4847929"/>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7" name="object 4257"/>
          <p:cNvSpPr/>
          <p:nvPr/>
        </p:nvSpPr>
        <p:spPr>
          <a:xfrm>
            <a:off x="1664352" y="4955085"/>
            <a:ext cx="67866" cy="8931"/>
          </a:xfrm>
          <a:custGeom>
            <a:avLst/>
            <a:gdLst/>
            <a:ahLst/>
            <a:cxnLst/>
            <a:rect l="l" t="t" r="r" b="b"/>
            <a:pathLst>
              <a:path w="96519"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8" name="object 4258"/>
          <p:cNvSpPr/>
          <p:nvPr/>
        </p:nvSpPr>
        <p:spPr>
          <a:xfrm>
            <a:off x="1693315" y="4928296"/>
            <a:ext cx="38843" cy="26789"/>
          </a:xfrm>
          <a:custGeom>
            <a:avLst/>
            <a:gdLst/>
            <a:ahLst/>
            <a:cxnLst/>
            <a:rect l="l" t="t" r="r" b="b"/>
            <a:pathLst>
              <a:path w="55244" h="38100">
                <a:moveTo>
                  <a:pt x="0" y="38100"/>
                </a:moveTo>
                <a:lnTo>
                  <a:pt x="54864" y="38100"/>
                </a:lnTo>
                <a:lnTo>
                  <a:pt x="54864"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59" name="object 4259"/>
          <p:cNvSpPr/>
          <p:nvPr/>
        </p:nvSpPr>
        <p:spPr>
          <a:xfrm>
            <a:off x="1693303" y="491936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0" name="object 4260"/>
          <p:cNvSpPr/>
          <p:nvPr/>
        </p:nvSpPr>
        <p:spPr>
          <a:xfrm>
            <a:off x="1702937" y="4901508"/>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1" name="object 4261"/>
          <p:cNvSpPr/>
          <p:nvPr/>
        </p:nvSpPr>
        <p:spPr>
          <a:xfrm>
            <a:off x="1712584" y="489257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2" name="object 4262"/>
          <p:cNvSpPr/>
          <p:nvPr/>
        </p:nvSpPr>
        <p:spPr>
          <a:xfrm>
            <a:off x="1741492" y="4946161"/>
            <a:ext cx="289322" cy="17859"/>
          </a:xfrm>
          <a:custGeom>
            <a:avLst/>
            <a:gdLst/>
            <a:ahLst/>
            <a:cxnLst/>
            <a:rect l="l" t="t" r="r" b="b"/>
            <a:pathLst>
              <a:path w="411480" h="25400">
                <a:moveTo>
                  <a:pt x="0" y="25400"/>
                </a:moveTo>
                <a:lnTo>
                  <a:pt x="411452" y="25400"/>
                </a:lnTo>
                <a:lnTo>
                  <a:pt x="41145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3" name="object 4263"/>
          <p:cNvSpPr/>
          <p:nvPr/>
        </p:nvSpPr>
        <p:spPr>
          <a:xfrm>
            <a:off x="1741492" y="4928301"/>
            <a:ext cx="279946" cy="17859"/>
          </a:xfrm>
          <a:custGeom>
            <a:avLst/>
            <a:gdLst/>
            <a:ahLst/>
            <a:cxnLst/>
            <a:rect l="l" t="t" r="r" b="b"/>
            <a:pathLst>
              <a:path w="398144" h="25400">
                <a:moveTo>
                  <a:pt x="0" y="25400"/>
                </a:moveTo>
                <a:lnTo>
                  <a:pt x="397730" y="25400"/>
                </a:lnTo>
                <a:lnTo>
                  <a:pt x="3977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4" name="object 4264"/>
          <p:cNvSpPr/>
          <p:nvPr/>
        </p:nvSpPr>
        <p:spPr>
          <a:xfrm>
            <a:off x="1741501" y="49193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5" name="object 4265"/>
          <p:cNvSpPr/>
          <p:nvPr/>
        </p:nvSpPr>
        <p:spPr>
          <a:xfrm>
            <a:off x="1751171" y="4905971"/>
            <a:ext cx="9823" cy="0"/>
          </a:xfrm>
          <a:custGeom>
            <a:avLst/>
            <a:gdLst/>
            <a:ahLst/>
            <a:cxnLst/>
            <a:rect l="l" t="t" r="r" b="b"/>
            <a:pathLst>
              <a:path w="13969">
                <a:moveTo>
                  <a:pt x="0" y="0"/>
                </a:moveTo>
                <a:lnTo>
                  <a:pt x="13721" y="0"/>
                </a:lnTo>
              </a:path>
            </a:pathLst>
          </a:custGeom>
          <a:ln w="38100">
            <a:solidFill>
              <a:srgbClr val="0000FF"/>
            </a:solidFill>
          </a:ln>
        </p:spPr>
        <p:txBody>
          <a:bodyPr wrap="square" lIns="0" tIns="0" rIns="0" bIns="0" rtlCol="0"/>
          <a:lstStyle/>
          <a:p>
            <a:pPr defTabSz="641482"/>
            <a:endParaRPr smtClean="0">
              <a:solidFill>
                <a:prstClr val="black"/>
              </a:solidFill>
            </a:endParaRPr>
          </a:p>
        </p:txBody>
      </p:sp>
      <p:sp>
        <p:nvSpPr>
          <p:cNvPr id="4266" name="object 4266"/>
          <p:cNvSpPr/>
          <p:nvPr/>
        </p:nvSpPr>
        <p:spPr>
          <a:xfrm>
            <a:off x="1471519" y="4946153"/>
            <a:ext cx="96441" cy="8931"/>
          </a:xfrm>
          <a:custGeom>
            <a:avLst/>
            <a:gdLst/>
            <a:ahLst/>
            <a:cxnLst/>
            <a:rect l="l" t="t" r="r" b="b"/>
            <a:pathLst>
              <a:path w="137160" h="12700">
                <a:moveTo>
                  <a:pt x="0" y="12700"/>
                </a:moveTo>
                <a:lnTo>
                  <a:pt x="137148" y="12700"/>
                </a:lnTo>
                <a:lnTo>
                  <a:pt x="13714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7" name="object 4267"/>
          <p:cNvSpPr/>
          <p:nvPr/>
        </p:nvSpPr>
        <p:spPr>
          <a:xfrm>
            <a:off x="1471528" y="4928301"/>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8" name="object 4268"/>
          <p:cNvSpPr/>
          <p:nvPr/>
        </p:nvSpPr>
        <p:spPr>
          <a:xfrm>
            <a:off x="1674043" y="493720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69" name="object 4269"/>
          <p:cNvSpPr/>
          <p:nvPr/>
        </p:nvSpPr>
        <p:spPr>
          <a:xfrm>
            <a:off x="2387626" y="49461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0" name="object 4270"/>
          <p:cNvSpPr/>
          <p:nvPr/>
        </p:nvSpPr>
        <p:spPr>
          <a:xfrm>
            <a:off x="3197629" y="4919417"/>
            <a:ext cx="173682" cy="35719"/>
          </a:xfrm>
          <a:custGeom>
            <a:avLst/>
            <a:gdLst/>
            <a:ahLst/>
            <a:cxnLst/>
            <a:rect l="l" t="t" r="r" b="b"/>
            <a:pathLst>
              <a:path w="247014" h="50800">
                <a:moveTo>
                  <a:pt x="0" y="50800"/>
                </a:moveTo>
                <a:lnTo>
                  <a:pt x="246860" y="50800"/>
                </a:lnTo>
                <a:lnTo>
                  <a:pt x="246860"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1" name="object 4271"/>
          <p:cNvSpPr/>
          <p:nvPr/>
        </p:nvSpPr>
        <p:spPr>
          <a:xfrm>
            <a:off x="3207272" y="4874717"/>
            <a:ext cx="164306" cy="44648"/>
          </a:xfrm>
          <a:custGeom>
            <a:avLst/>
            <a:gdLst/>
            <a:ahLst/>
            <a:cxnLst/>
            <a:rect l="l" t="t" r="r" b="b"/>
            <a:pathLst>
              <a:path w="233679" h="63500">
                <a:moveTo>
                  <a:pt x="0" y="63500"/>
                </a:moveTo>
                <a:lnTo>
                  <a:pt x="233138" y="63500"/>
                </a:lnTo>
                <a:lnTo>
                  <a:pt x="233138" y="0"/>
                </a:lnTo>
                <a:lnTo>
                  <a:pt x="0" y="0"/>
                </a:lnTo>
                <a:lnTo>
                  <a:pt x="0" y="635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2" name="object 4272"/>
          <p:cNvSpPr/>
          <p:nvPr/>
        </p:nvSpPr>
        <p:spPr>
          <a:xfrm>
            <a:off x="3226595" y="4865788"/>
            <a:ext cx="144661" cy="8931"/>
          </a:xfrm>
          <a:custGeom>
            <a:avLst/>
            <a:gdLst/>
            <a:ahLst/>
            <a:cxnLst/>
            <a:rect l="l" t="t" r="r" b="b"/>
            <a:pathLst>
              <a:path w="205739" h="12700">
                <a:moveTo>
                  <a:pt x="0" y="12700"/>
                </a:moveTo>
                <a:lnTo>
                  <a:pt x="205715" y="12700"/>
                </a:lnTo>
                <a:lnTo>
                  <a:pt x="20571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3" name="object 4273"/>
          <p:cNvSpPr/>
          <p:nvPr/>
        </p:nvSpPr>
        <p:spPr>
          <a:xfrm>
            <a:off x="1490781" y="4919368"/>
            <a:ext cx="77242" cy="26789"/>
          </a:xfrm>
          <a:custGeom>
            <a:avLst/>
            <a:gdLst/>
            <a:ahLst/>
            <a:cxnLst/>
            <a:rect l="l" t="t" r="r" b="b"/>
            <a:pathLst>
              <a:path w="109855" h="38100">
                <a:moveTo>
                  <a:pt x="0" y="38100"/>
                </a:moveTo>
                <a:lnTo>
                  <a:pt x="109717" y="38100"/>
                </a:lnTo>
                <a:lnTo>
                  <a:pt x="109717"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4" name="object 4274"/>
          <p:cNvSpPr/>
          <p:nvPr/>
        </p:nvSpPr>
        <p:spPr>
          <a:xfrm>
            <a:off x="1490776" y="4905971"/>
            <a:ext cx="19645" cy="0"/>
          </a:xfrm>
          <a:custGeom>
            <a:avLst/>
            <a:gdLst/>
            <a:ahLst/>
            <a:cxnLst/>
            <a:rect l="l" t="t" r="r" b="b"/>
            <a:pathLst>
              <a:path w="27939">
                <a:moveTo>
                  <a:pt x="0" y="0"/>
                </a:moveTo>
                <a:lnTo>
                  <a:pt x="27429" y="0"/>
                </a:lnTo>
              </a:path>
            </a:pathLst>
          </a:custGeom>
          <a:ln w="38100">
            <a:solidFill>
              <a:srgbClr val="0000FF"/>
            </a:solidFill>
          </a:ln>
        </p:spPr>
        <p:txBody>
          <a:bodyPr wrap="square" lIns="0" tIns="0" rIns="0" bIns="0" rtlCol="0"/>
          <a:lstStyle/>
          <a:p>
            <a:pPr defTabSz="641482"/>
            <a:endParaRPr smtClean="0">
              <a:solidFill>
                <a:prstClr val="black"/>
              </a:solidFill>
            </a:endParaRPr>
          </a:p>
        </p:txBody>
      </p:sp>
      <p:sp>
        <p:nvSpPr>
          <p:cNvPr id="4275" name="object 4275"/>
          <p:cNvSpPr/>
          <p:nvPr/>
        </p:nvSpPr>
        <p:spPr>
          <a:xfrm>
            <a:off x="1490810" y="4883645"/>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6" name="object 4276"/>
          <p:cNvSpPr/>
          <p:nvPr/>
        </p:nvSpPr>
        <p:spPr>
          <a:xfrm>
            <a:off x="2358698" y="4901539"/>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7" name="object 4277"/>
          <p:cNvSpPr/>
          <p:nvPr/>
        </p:nvSpPr>
        <p:spPr>
          <a:xfrm>
            <a:off x="1770434" y="4919365"/>
            <a:ext cx="116086" cy="8931"/>
          </a:xfrm>
          <a:custGeom>
            <a:avLst/>
            <a:gdLst/>
            <a:ahLst/>
            <a:cxnLst/>
            <a:rect l="l" t="t" r="r" b="b"/>
            <a:pathLst>
              <a:path w="165100" h="12700">
                <a:moveTo>
                  <a:pt x="0" y="12700"/>
                </a:moveTo>
                <a:lnTo>
                  <a:pt x="164574" y="12700"/>
                </a:lnTo>
                <a:lnTo>
                  <a:pt x="16457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8" name="object 4278"/>
          <p:cNvSpPr/>
          <p:nvPr/>
        </p:nvSpPr>
        <p:spPr>
          <a:xfrm>
            <a:off x="1770467" y="4910437"/>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79" name="object 4279"/>
          <p:cNvSpPr/>
          <p:nvPr/>
        </p:nvSpPr>
        <p:spPr>
          <a:xfrm>
            <a:off x="1780069" y="490150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0" name="object 4280"/>
          <p:cNvSpPr/>
          <p:nvPr/>
        </p:nvSpPr>
        <p:spPr>
          <a:xfrm>
            <a:off x="1895784" y="4919365"/>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1" name="object 4281"/>
          <p:cNvSpPr/>
          <p:nvPr/>
        </p:nvSpPr>
        <p:spPr>
          <a:xfrm>
            <a:off x="1905431" y="491043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2" name="object 4282"/>
          <p:cNvSpPr/>
          <p:nvPr/>
        </p:nvSpPr>
        <p:spPr>
          <a:xfrm>
            <a:off x="1905441" y="49015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3" name="object 4283"/>
          <p:cNvSpPr/>
          <p:nvPr/>
        </p:nvSpPr>
        <p:spPr>
          <a:xfrm>
            <a:off x="1905463" y="489257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4" name="object 4284"/>
          <p:cNvSpPr/>
          <p:nvPr/>
        </p:nvSpPr>
        <p:spPr>
          <a:xfrm>
            <a:off x="1519704" y="4901508"/>
            <a:ext cx="48220" cy="17859"/>
          </a:xfrm>
          <a:custGeom>
            <a:avLst/>
            <a:gdLst/>
            <a:ahLst/>
            <a:cxnLst/>
            <a:rect l="l" t="t" r="r" b="b"/>
            <a:pathLst>
              <a:path w="68580" h="25400">
                <a:moveTo>
                  <a:pt x="0" y="25400"/>
                </a:moveTo>
                <a:lnTo>
                  <a:pt x="68574" y="25400"/>
                </a:lnTo>
                <a:lnTo>
                  <a:pt x="6857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5" name="object 4285"/>
          <p:cNvSpPr/>
          <p:nvPr/>
        </p:nvSpPr>
        <p:spPr>
          <a:xfrm>
            <a:off x="1539011" y="4892577"/>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6" name="object 4286"/>
          <p:cNvSpPr/>
          <p:nvPr/>
        </p:nvSpPr>
        <p:spPr>
          <a:xfrm>
            <a:off x="1538999" y="4874725"/>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7" name="object 4287"/>
          <p:cNvSpPr/>
          <p:nvPr/>
        </p:nvSpPr>
        <p:spPr>
          <a:xfrm>
            <a:off x="1539033" y="4865788"/>
            <a:ext cx="9823" cy="8931"/>
          </a:xfrm>
          <a:custGeom>
            <a:avLst/>
            <a:gdLst/>
            <a:ahLst/>
            <a:cxnLst/>
            <a:rect l="l" t="t" r="r" b="b"/>
            <a:pathLst>
              <a:path w="13969" h="12700">
                <a:moveTo>
                  <a:pt x="0" y="12700"/>
                </a:moveTo>
                <a:lnTo>
                  <a:pt x="13715" y="12700"/>
                </a:lnTo>
                <a:lnTo>
                  <a:pt x="1371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8" name="object 4288"/>
          <p:cNvSpPr/>
          <p:nvPr/>
        </p:nvSpPr>
        <p:spPr>
          <a:xfrm>
            <a:off x="2136923" y="4901508"/>
            <a:ext cx="212527" cy="17859"/>
          </a:xfrm>
          <a:custGeom>
            <a:avLst/>
            <a:gdLst/>
            <a:ahLst/>
            <a:cxnLst/>
            <a:rect l="l" t="t" r="r" b="b"/>
            <a:pathLst>
              <a:path w="302260" h="25400">
                <a:moveTo>
                  <a:pt x="0" y="25400"/>
                </a:moveTo>
                <a:lnTo>
                  <a:pt x="301724" y="25400"/>
                </a:lnTo>
                <a:lnTo>
                  <a:pt x="30172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89" name="object 4289"/>
          <p:cNvSpPr/>
          <p:nvPr/>
        </p:nvSpPr>
        <p:spPr>
          <a:xfrm>
            <a:off x="2146512" y="4874716"/>
            <a:ext cx="202704" cy="26789"/>
          </a:xfrm>
          <a:custGeom>
            <a:avLst/>
            <a:gdLst/>
            <a:ahLst/>
            <a:cxnLst/>
            <a:rect l="l" t="t" r="r" b="b"/>
            <a:pathLst>
              <a:path w="288289" h="38100">
                <a:moveTo>
                  <a:pt x="0" y="38100"/>
                </a:moveTo>
                <a:lnTo>
                  <a:pt x="288022" y="38100"/>
                </a:lnTo>
                <a:lnTo>
                  <a:pt x="288022"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0" name="object 4290"/>
          <p:cNvSpPr/>
          <p:nvPr/>
        </p:nvSpPr>
        <p:spPr>
          <a:xfrm>
            <a:off x="2464741" y="4901508"/>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1" name="object 4291"/>
          <p:cNvSpPr/>
          <p:nvPr/>
        </p:nvSpPr>
        <p:spPr>
          <a:xfrm>
            <a:off x="2464746" y="4892577"/>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2" name="object 4292"/>
          <p:cNvSpPr/>
          <p:nvPr/>
        </p:nvSpPr>
        <p:spPr>
          <a:xfrm>
            <a:off x="1944009" y="4892584"/>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3" name="object 4293"/>
          <p:cNvSpPr/>
          <p:nvPr/>
        </p:nvSpPr>
        <p:spPr>
          <a:xfrm>
            <a:off x="1944040" y="488364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4" name="object 4294"/>
          <p:cNvSpPr/>
          <p:nvPr/>
        </p:nvSpPr>
        <p:spPr>
          <a:xfrm>
            <a:off x="1963298" y="487471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5" name="object 4295"/>
          <p:cNvSpPr/>
          <p:nvPr/>
        </p:nvSpPr>
        <p:spPr>
          <a:xfrm>
            <a:off x="3853414" y="4901505"/>
            <a:ext cx="684907" cy="8931"/>
          </a:xfrm>
          <a:custGeom>
            <a:avLst/>
            <a:gdLst/>
            <a:ahLst/>
            <a:cxnLst/>
            <a:rect l="l" t="t" r="r" b="b"/>
            <a:pathLst>
              <a:path w="974089" h="12700">
                <a:moveTo>
                  <a:pt x="0" y="12700"/>
                </a:moveTo>
                <a:lnTo>
                  <a:pt x="973739" y="12700"/>
                </a:lnTo>
                <a:lnTo>
                  <a:pt x="97373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6" name="object 4296"/>
          <p:cNvSpPr/>
          <p:nvPr/>
        </p:nvSpPr>
        <p:spPr>
          <a:xfrm>
            <a:off x="3863003" y="4874716"/>
            <a:ext cx="675084" cy="26789"/>
          </a:xfrm>
          <a:custGeom>
            <a:avLst/>
            <a:gdLst/>
            <a:ahLst/>
            <a:cxnLst/>
            <a:rect l="l" t="t" r="r" b="b"/>
            <a:pathLst>
              <a:path w="960120" h="38100">
                <a:moveTo>
                  <a:pt x="0" y="38100"/>
                </a:moveTo>
                <a:lnTo>
                  <a:pt x="960036" y="38100"/>
                </a:lnTo>
                <a:lnTo>
                  <a:pt x="960036"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7" name="object 4297"/>
          <p:cNvSpPr/>
          <p:nvPr/>
        </p:nvSpPr>
        <p:spPr>
          <a:xfrm>
            <a:off x="3863006" y="4865788"/>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8" name="object 4298"/>
          <p:cNvSpPr/>
          <p:nvPr/>
        </p:nvSpPr>
        <p:spPr>
          <a:xfrm>
            <a:off x="3872653" y="485685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299" name="object 4299"/>
          <p:cNvSpPr/>
          <p:nvPr/>
        </p:nvSpPr>
        <p:spPr>
          <a:xfrm>
            <a:off x="3872677" y="484792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0" name="object 4300"/>
          <p:cNvSpPr/>
          <p:nvPr/>
        </p:nvSpPr>
        <p:spPr>
          <a:xfrm>
            <a:off x="1384698" y="4865839"/>
            <a:ext cx="67866" cy="35719"/>
          </a:xfrm>
          <a:custGeom>
            <a:avLst/>
            <a:gdLst/>
            <a:ahLst/>
            <a:cxnLst/>
            <a:rect l="l" t="t" r="r" b="b"/>
            <a:pathLst>
              <a:path w="96519" h="50800">
                <a:moveTo>
                  <a:pt x="0" y="50800"/>
                </a:moveTo>
                <a:lnTo>
                  <a:pt x="96004" y="50800"/>
                </a:lnTo>
                <a:lnTo>
                  <a:pt x="96004" y="0"/>
                </a:lnTo>
                <a:lnTo>
                  <a:pt x="0" y="0"/>
                </a:lnTo>
                <a:lnTo>
                  <a:pt x="0" y="508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1" name="object 4301"/>
          <p:cNvSpPr/>
          <p:nvPr/>
        </p:nvSpPr>
        <p:spPr>
          <a:xfrm>
            <a:off x="1384741" y="485685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2" name="object 4302"/>
          <p:cNvSpPr/>
          <p:nvPr/>
        </p:nvSpPr>
        <p:spPr>
          <a:xfrm>
            <a:off x="1616139" y="4892577"/>
            <a:ext cx="29021" cy="8931"/>
          </a:xfrm>
          <a:custGeom>
            <a:avLst/>
            <a:gdLst/>
            <a:ahLst/>
            <a:cxnLst/>
            <a:rect l="l" t="t" r="r" b="b"/>
            <a:pathLst>
              <a:path w="41275" h="12700">
                <a:moveTo>
                  <a:pt x="0" y="12700"/>
                </a:moveTo>
                <a:lnTo>
                  <a:pt x="41150" y="12700"/>
                </a:lnTo>
                <a:lnTo>
                  <a:pt x="4115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3" name="object 4303"/>
          <p:cNvSpPr/>
          <p:nvPr/>
        </p:nvSpPr>
        <p:spPr>
          <a:xfrm>
            <a:off x="1625809" y="4883645"/>
            <a:ext cx="19645" cy="8931"/>
          </a:xfrm>
          <a:custGeom>
            <a:avLst/>
            <a:gdLst/>
            <a:ahLst/>
            <a:cxnLst/>
            <a:rect l="l" t="t" r="r" b="b"/>
            <a:pathLst>
              <a:path w="27939" h="12700">
                <a:moveTo>
                  <a:pt x="0" y="12700"/>
                </a:moveTo>
                <a:lnTo>
                  <a:pt x="27435" y="12700"/>
                </a:lnTo>
                <a:lnTo>
                  <a:pt x="2743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4" name="object 4304"/>
          <p:cNvSpPr/>
          <p:nvPr/>
        </p:nvSpPr>
        <p:spPr>
          <a:xfrm>
            <a:off x="1809030" y="4892577"/>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5" name="object 4305"/>
          <p:cNvSpPr/>
          <p:nvPr/>
        </p:nvSpPr>
        <p:spPr>
          <a:xfrm>
            <a:off x="1818654" y="488364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6" name="object 4306"/>
          <p:cNvSpPr/>
          <p:nvPr/>
        </p:nvSpPr>
        <p:spPr>
          <a:xfrm>
            <a:off x="1924768" y="4892559"/>
            <a:ext cx="9823" cy="0"/>
          </a:xfrm>
          <a:custGeom>
            <a:avLst/>
            <a:gdLst/>
            <a:ahLst/>
            <a:cxnLst/>
            <a:rect l="l" t="t" r="r" b="b"/>
            <a:pathLst>
              <a:path w="13969">
                <a:moveTo>
                  <a:pt x="0" y="0"/>
                </a:moveTo>
                <a:lnTo>
                  <a:pt x="13702" y="0"/>
                </a:lnTo>
              </a:path>
            </a:pathLst>
          </a:custGeom>
          <a:ln w="25400">
            <a:solidFill>
              <a:srgbClr val="0000FF"/>
            </a:solidFill>
          </a:ln>
        </p:spPr>
        <p:txBody>
          <a:bodyPr wrap="square" lIns="0" tIns="0" rIns="0" bIns="0" rtlCol="0"/>
          <a:lstStyle/>
          <a:p>
            <a:pPr defTabSz="641482"/>
            <a:endParaRPr smtClean="0">
              <a:solidFill>
                <a:prstClr val="black"/>
              </a:solidFill>
            </a:endParaRPr>
          </a:p>
        </p:txBody>
      </p:sp>
      <p:sp>
        <p:nvSpPr>
          <p:cNvPr id="4307" name="object 4307"/>
          <p:cNvSpPr/>
          <p:nvPr/>
        </p:nvSpPr>
        <p:spPr>
          <a:xfrm>
            <a:off x="2098366" y="4888093"/>
            <a:ext cx="9823" cy="0"/>
          </a:xfrm>
          <a:custGeom>
            <a:avLst/>
            <a:gdLst/>
            <a:ahLst/>
            <a:cxnLst/>
            <a:rect l="l" t="t" r="r" b="b"/>
            <a:pathLst>
              <a:path w="13969">
                <a:moveTo>
                  <a:pt x="0" y="0"/>
                </a:moveTo>
                <a:lnTo>
                  <a:pt x="13719" y="0"/>
                </a:lnTo>
              </a:path>
            </a:pathLst>
          </a:custGeom>
          <a:ln w="38100">
            <a:solidFill>
              <a:srgbClr val="0000FF"/>
            </a:solidFill>
          </a:ln>
        </p:spPr>
        <p:txBody>
          <a:bodyPr wrap="square" lIns="0" tIns="0" rIns="0" bIns="0" rtlCol="0"/>
          <a:lstStyle/>
          <a:p>
            <a:pPr defTabSz="641482"/>
            <a:endParaRPr smtClean="0">
              <a:solidFill>
                <a:prstClr val="black"/>
              </a:solidFill>
            </a:endParaRPr>
          </a:p>
        </p:txBody>
      </p:sp>
      <p:sp>
        <p:nvSpPr>
          <p:cNvPr id="4308" name="object 4308"/>
          <p:cNvSpPr/>
          <p:nvPr/>
        </p:nvSpPr>
        <p:spPr>
          <a:xfrm>
            <a:off x="3004757" y="4892577"/>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09" name="object 4309"/>
          <p:cNvSpPr/>
          <p:nvPr/>
        </p:nvSpPr>
        <p:spPr>
          <a:xfrm>
            <a:off x="3043349" y="488364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0" name="object 4310"/>
          <p:cNvSpPr/>
          <p:nvPr/>
        </p:nvSpPr>
        <p:spPr>
          <a:xfrm>
            <a:off x="3081909" y="4892557"/>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1" name="object 4311"/>
          <p:cNvSpPr/>
          <p:nvPr/>
        </p:nvSpPr>
        <p:spPr>
          <a:xfrm>
            <a:off x="1992239" y="488364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2" name="object 4312"/>
          <p:cNvSpPr/>
          <p:nvPr/>
        </p:nvSpPr>
        <p:spPr>
          <a:xfrm>
            <a:off x="2001909" y="487471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3" name="object 4313"/>
          <p:cNvSpPr/>
          <p:nvPr/>
        </p:nvSpPr>
        <p:spPr>
          <a:xfrm>
            <a:off x="2474388" y="4883645"/>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4" name="object 4314"/>
          <p:cNvSpPr/>
          <p:nvPr/>
        </p:nvSpPr>
        <p:spPr>
          <a:xfrm>
            <a:off x="2474416" y="4865789"/>
            <a:ext cx="38843" cy="17859"/>
          </a:xfrm>
          <a:custGeom>
            <a:avLst/>
            <a:gdLst/>
            <a:ahLst/>
            <a:cxnLst/>
            <a:rect l="l" t="t" r="r" b="b"/>
            <a:pathLst>
              <a:path w="55245" h="25400">
                <a:moveTo>
                  <a:pt x="0" y="25400"/>
                </a:moveTo>
                <a:lnTo>
                  <a:pt x="54844" y="25400"/>
                </a:lnTo>
                <a:lnTo>
                  <a:pt x="54844"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5" name="object 4315"/>
          <p:cNvSpPr/>
          <p:nvPr/>
        </p:nvSpPr>
        <p:spPr>
          <a:xfrm>
            <a:off x="2474414" y="485685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6" name="object 4316"/>
          <p:cNvSpPr/>
          <p:nvPr/>
        </p:nvSpPr>
        <p:spPr>
          <a:xfrm>
            <a:off x="3014406" y="488362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7" name="object 4317"/>
          <p:cNvSpPr/>
          <p:nvPr/>
        </p:nvSpPr>
        <p:spPr>
          <a:xfrm>
            <a:off x="3091571" y="488364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8" name="object 4318"/>
          <p:cNvSpPr/>
          <p:nvPr/>
        </p:nvSpPr>
        <p:spPr>
          <a:xfrm>
            <a:off x="3101205" y="487471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19" name="object 4319"/>
          <p:cNvSpPr/>
          <p:nvPr/>
        </p:nvSpPr>
        <p:spPr>
          <a:xfrm>
            <a:off x="3139793" y="4883645"/>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0" name="object 4320"/>
          <p:cNvSpPr/>
          <p:nvPr/>
        </p:nvSpPr>
        <p:spPr>
          <a:xfrm>
            <a:off x="3149440" y="487471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1" name="object 4321"/>
          <p:cNvSpPr/>
          <p:nvPr/>
        </p:nvSpPr>
        <p:spPr>
          <a:xfrm>
            <a:off x="3737639" y="488364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2" name="object 4322"/>
          <p:cNvSpPr/>
          <p:nvPr/>
        </p:nvSpPr>
        <p:spPr>
          <a:xfrm>
            <a:off x="3737640" y="4856859"/>
            <a:ext cx="48220" cy="26789"/>
          </a:xfrm>
          <a:custGeom>
            <a:avLst/>
            <a:gdLst/>
            <a:ahLst/>
            <a:cxnLst/>
            <a:rect l="l" t="t" r="r" b="b"/>
            <a:pathLst>
              <a:path w="68579" h="38100">
                <a:moveTo>
                  <a:pt x="0" y="38100"/>
                </a:moveTo>
                <a:lnTo>
                  <a:pt x="68583" y="38100"/>
                </a:lnTo>
                <a:lnTo>
                  <a:pt x="68583"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3" name="object 4323"/>
          <p:cNvSpPr/>
          <p:nvPr/>
        </p:nvSpPr>
        <p:spPr>
          <a:xfrm>
            <a:off x="2715467" y="4865789"/>
            <a:ext cx="87064" cy="17859"/>
          </a:xfrm>
          <a:custGeom>
            <a:avLst/>
            <a:gdLst/>
            <a:ahLst/>
            <a:cxnLst/>
            <a:rect l="l" t="t" r="r" b="b"/>
            <a:pathLst>
              <a:path w="123825" h="25400">
                <a:moveTo>
                  <a:pt x="0" y="25400"/>
                </a:moveTo>
                <a:lnTo>
                  <a:pt x="123430" y="25400"/>
                </a:lnTo>
                <a:lnTo>
                  <a:pt x="123430"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4" name="object 4324"/>
          <p:cNvSpPr/>
          <p:nvPr/>
        </p:nvSpPr>
        <p:spPr>
          <a:xfrm>
            <a:off x="2715467" y="485685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5" name="object 4325"/>
          <p:cNvSpPr/>
          <p:nvPr/>
        </p:nvSpPr>
        <p:spPr>
          <a:xfrm>
            <a:off x="2821562" y="4874701"/>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6" name="object 4326"/>
          <p:cNvSpPr/>
          <p:nvPr/>
        </p:nvSpPr>
        <p:spPr>
          <a:xfrm>
            <a:off x="2860141" y="4874701"/>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7" name="object 4327"/>
          <p:cNvSpPr/>
          <p:nvPr/>
        </p:nvSpPr>
        <p:spPr>
          <a:xfrm>
            <a:off x="2927679" y="4874701"/>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8" name="object 4328"/>
          <p:cNvSpPr/>
          <p:nvPr/>
        </p:nvSpPr>
        <p:spPr>
          <a:xfrm>
            <a:off x="3053007" y="48747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29" name="object 4329"/>
          <p:cNvSpPr/>
          <p:nvPr/>
        </p:nvSpPr>
        <p:spPr>
          <a:xfrm>
            <a:off x="3795536" y="487470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0" name="object 4330"/>
          <p:cNvSpPr/>
          <p:nvPr/>
        </p:nvSpPr>
        <p:spPr>
          <a:xfrm>
            <a:off x="5116623" y="4856859"/>
            <a:ext cx="791170" cy="26789"/>
          </a:xfrm>
          <a:custGeom>
            <a:avLst/>
            <a:gdLst/>
            <a:ahLst/>
            <a:cxnLst/>
            <a:rect l="l" t="t" r="r" b="b"/>
            <a:pathLst>
              <a:path w="1125220" h="38100">
                <a:moveTo>
                  <a:pt x="0" y="38100"/>
                </a:moveTo>
                <a:lnTo>
                  <a:pt x="1124609" y="38100"/>
                </a:lnTo>
                <a:lnTo>
                  <a:pt x="1124609"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1" name="object 4331"/>
          <p:cNvSpPr/>
          <p:nvPr/>
        </p:nvSpPr>
        <p:spPr>
          <a:xfrm>
            <a:off x="5116628" y="4847929"/>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2" name="object 4332"/>
          <p:cNvSpPr/>
          <p:nvPr/>
        </p:nvSpPr>
        <p:spPr>
          <a:xfrm>
            <a:off x="5193800" y="4830069"/>
            <a:ext cx="472827" cy="17859"/>
          </a:xfrm>
          <a:custGeom>
            <a:avLst/>
            <a:gdLst/>
            <a:ahLst/>
            <a:cxnLst/>
            <a:rect l="l" t="t" r="r" b="b"/>
            <a:pathLst>
              <a:path w="672465" h="25400">
                <a:moveTo>
                  <a:pt x="0" y="25400"/>
                </a:moveTo>
                <a:lnTo>
                  <a:pt x="672015" y="25400"/>
                </a:lnTo>
                <a:lnTo>
                  <a:pt x="672015"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3" name="object 4333"/>
          <p:cNvSpPr/>
          <p:nvPr/>
        </p:nvSpPr>
        <p:spPr>
          <a:xfrm>
            <a:off x="5193773" y="4821137"/>
            <a:ext cx="154484" cy="8931"/>
          </a:xfrm>
          <a:custGeom>
            <a:avLst/>
            <a:gdLst/>
            <a:ahLst/>
            <a:cxnLst/>
            <a:rect l="l" t="t" r="r" b="b"/>
            <a:pathLst>
              <a:path w="219709" h="12700">
                <a:moveTo>
                  <a:pt x="0" y="12700"/>
                </a:moveTo>
                <a:lnTo>
                  <a:pt x="219438" y="12700"/>
                </a:lnTo>
                <a:lnTo>
                  <a:pt x="21943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4" name="object 4334"/>
          <p:cNvSpPr/>
          <p:nvPr/>
        </p:nvSpPr>
        <p:spPr>
          <a:xfrm>
            <a:off x="5193823" y="4812209"/>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5" name="object 4335"/>
          <p:cNvSpPr/>
          <p:nvPr/>
        </p:nvSpPr>
        <p:spPr>
          <a:xfrm>
            <a:off x="2156225" y="4865788"/>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6" name="object 4336"/>
          <p:cNvSpPr/>
          <p:nvPr/>
        </p:nvSpPr>
        <p:spPr>
          <a:xfrm>
            <a:off x="2156224" y="485685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7" name="object 4337"/>
          <p:cNvSpPr/>
          <p:nvPr/>
        </p:nvSpPr>
        <p:spPr>
          <a:xfrm>
            <a:off x="2156157" y="4847929"/>
            <a:ext cx="48220" cy="8931"/>
          </a:xfrm>
          <a:custGeom>
            <a:avLst/>
            <a:gdLst/>
            <a:ahLst/>
            <a:cxnLst/>
            <a:rect l="l" t="t" r="r" b="b"/>
            <a:pathLst>
              <a:path w="68580" h="12700">
                <a:moveTo>
                  <a:pt x="0" y="12700"/>
                </a:moveTo>
                <a:lnTo>
                  <a:pt x="68567" y="12700"/>
                </a:lnTo>
                <a:lnTo>
                  <a:pt x="6856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8" name="object 4338"/>
          <p:cNvSpPr/>
          <p:nvPr/>
        </p:nvSpPr>
        <p:spPr>
          <a:xfrm>
            <a:off x="2156224" y="48389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39" name="object 4339"/>
          <p:cNvSpPr/>
          <p:nvPr/>
        </p:nvSpPr>
        <p:spPr>
          <a:xfrm>
            <a:off x="3544786" y="4865788"/>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0" name="object 4340"/>
          <p:cNvSpPr/>
          <p:nvPr/>
        </p:nvSpPr>
        <p:spPr>
          <a:xfrm>
            <a:off x="3544786" y="4856857"/>
            <a:ext cx="67866" cy="8931"/>
          </a:xfrm>
          <a:custGeom>
            <a:avLst/>
            <a:gdLst/>
            <a:ahLst/>
            <a:cxnLst/>
            <a:rect l="l" t="t" r="r" b="b"/>
            <a:pathLst>
              <a:path w="96520" h="12700">
                <a:moveTo>
                  <a:pt x="0" y="12700"/>
                </a:moveTo>
                <a:lnTo>
                  <a:pt x="95989" y="12700"/>
                </a:lnTo>
                <a:lnTo>
                  <a:pt x="9598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1" name="object 4341"/>
          <p:cNvSpPr/>
          <p:nvPr/>
        </p:nvSpPr>
        <p:spPr>
          <a:xfrm>
            <a:off x="3901605" y="4865768"/>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2" name="object 4342"/>
          <p:cNvSpPr/>
          <p:nvPr/>
        </p:nvSpPr>
        <p:spPr>
          <a:xfrm>
            <a:off x="3920862" y="4865788"/>
            <a:ext cx="617488" cy="8931"/>
          </a:xfrm>
          <a:custGeom>
            <a:avLst/>
            <a:gdLst/>
            <a:ahLst/>
            <a:cxnLst/>
            <a:rect l="l" t="t" r="r" b="b"/>
            <a:pathLst>
              <a:path w="878204" h="12700">
                <a:moveTo>
                  <a:pt x="0" y="12700"/>
                </a:moveTo>
                <a:lnTo>
                  <a:pt x="877749" y="12700"/>
                </a:lnTo>
                <a:lnTo>
                  <a:pt x="87774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3" name="object 4343"/>
          <p:cNvSpPr/>
          <p:nvPr/>
        </p:nvSpPr>
        <p:spPr>
          <a:xfrm>
            <a:off x="3920862" y="4856857"/>
            <a:ext cx="173682" cy="8931"/>
          </a:xfrm>
          <a:custGeom>
            <a:avLst/>
            <a:gdLst/>
            <a:ahLst/>
            <a:cxnLst/>
            <a:rect l="l" t="t" r="r" b="b"/>
            <a:pathLst>
              <a:path w="247014" h="12700">
                <a:moveTo>
                  <a:pt x="0" y="12700"/>
                </a:moveTo>
                <a:lnTo>
                  <a:pt x="246877" y="12700"/>
                </a:lnTo>
                <a:lnTo>
                  <a:pt x="24687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4" name="object 4344"/>
          <p:cNvSpPr/>
          <p:nvPr/>
        </p:nvSpPr>
        <p:spPr>
          <a:xfrm>
            <a:off x="3920861" y="4847929"/>
            <a:ext cx="164306" cy="8931"/>
          </a:xfrm>
          <a:custGeom>
            <a:avLst/>
            <a:gdLst/>
            <a:ahLst/>
            <a:cxnLst/>
            <a:rect l="l" t="t" r="r" b="b"/>
            <a:pathLst>
              <a:path w="233679" h="12700">
                <a:moveTo>
                  <a:pt x="0" y="12700"/>
                </a:moveTo>
                <a:lnTo>
                  <a:pt x="233156" y="12700"/>
                </a:lnTo>
                <a:lnTo>
                  <a:pt x="23315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5" name="object 4345"/>
          <p:cNvSpPr/>
          <p:nvPr/>
        </p:nvSpPr>
        <p:spPr>
          <a:xfrm>
            <a:off x="1220816" y="4856857"/>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6" name="object 4346"/>
          <p:cNvSpPr/>
          <p:nvPr/>
        </p:nvSpPr>
        <p:spPr>
          <a:xfrm>
            <a:off x="1230427" y="48479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7" name="object 4347"/>
          <p:cNvSpPr/>
          <p:nvPr/>
        </p:nvSpPr>
        <p:spPr>
          <a:xfrm>
            <a:off x="1269003" y="485685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8" name="object 4348"/>
          <p:cNvSpPr/>
          <p:nvPr/>
        </p:nvSpPr>
        <p:spPr>
          <a:xfrm>
            <a:off x="1268991" y="4847929"/>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49" name="object 4349"/>
          <p:cNvSpPr/>
          <p:nvPr/>
        </p:nvSpPr>
        <p:spPr>
          <a:xfrm>
            <a:off x="1404023" y="4856841"/>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0" name="object 4350"/>
          <p:cNvSpPr/>
          <p:nvPr/>
        </p:nvSpPr>
        <p:spPr>
          <a:xfrm>
            <a:off x="2223662" y="4839000"/>
            <a:ext cx="116086" cy="26789"/>
          </a:xfrm>
          <a:custGeom>
            <a:avLst/>
            <a:gdLst/>
            <a:ahLst/>
            <a:cxnLst/>
            <a:rect l="l" t="t" r="r" b="b"/>
            <a:pathLst>
              <a:path w="165100" h="38100">
                <a:moveTo>
                  <a:pt x="0" y="38100"/>
                </a:moveTo>
                <a:lnTo>
                  <a:pt x="164572" y="38100"/>
                </a:lnTo>
                <a:lnTo>
                  <a:pt x="164572"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1" name="object 4351"/>
          <p:cNvSpPr/>
          <p:nvPr/>
        </p:nvSpPr>
        <p:spPr>
          <a:xfrm>
            <a:off x="2223663" y="4830069"/>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2" name="object 4352"/>
          <p:cNvSpPr/>
          <p:nvPr/>
        </p:nvSpPr>
        <p:spPr>
          <a:xfrm>
            <a:off x="2262293" y="482113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3" name="object 4353"/>
          <p:cNvSpPr/>
          <p:nvPr/>
        </p:nvSpPr>
        <p:spPr>
          <a:xfrm>
            <a:off x="2773351" y="485684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4" name="object 4354"/>
          <p:cNvSpPr/>
          <p:nvPr/>
        </p:nvSpPr>
        <p:spPr>
          <a:xfrm>
            <a:off x="3236201" y="4856841"/>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5" name="object 4355"/>
          <p:cNvSpPr/>
          <p:nvPr/>
        </p:nvSpPr>
        <p:spPr>
          <a:xfrm>
            <a:off x="3332661" y="485684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6" name="object 4356"/>
          <p:cNvSpPr/>
          <p:nvPr/>
        </p:nvSpPr>
        <p:spPr>
          <a:xfrm>
            <a:off x="3621923" y="4856841"/>
            <a:ext cx="67866" cy="8931"/>
          </a:xfrm>
          <a:custGeom>
            <a:avLst/>
            <a:gdLst/>
            <a:ahLst/>
            <a:cxnLst/>
            <a:rect l="l" t="t" r="r" b="b"/>
            <a:pathLst>
              <a:path w="96520" h="12700">
                <a:moveTo>
                  <a:pt x="0" y="12700"/>
                </a:moveTo>
                <a:lnTo>
                  <a:pt x="96008" y="12700"/>
                </a:lnTo>
                <a:lnTo>
                  <a:pt x="96008"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7" name="object 4357"/>
          <p:cNvSpPr/>
          <p:nvPr/>
        </p:nvSpPr>
        <p:spPr>
          <a:xfrm>
            <a:off x="3699092" y="48568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8" name="object 4358"/>
          <p:cNvSpPr/>
          <p:nvPr/>
        </p:nvSpPr>
        <p:spPr>
          <a:xfrm>
            <a:off x="4104148" y="4856857"/>
            <a:ext cx="433983" cy="8931"/>
          </a:xfrm>
          <a:custGeom>
            <a:avLst/>
            <a:gdLst/>
            <a:ahLst/>
            <a:cxnLst/>
            <a:rect l="l" t="t" r="r" b="b"/>
            <a:pathLst>
              <a:path w="617220" h="12700">
                <a:moveTo>
                  <a:pt x="0" y="12700"/>
                </a:moveTo>
                <a:lnTo>
                  <a:pt x="617169" y="12700"/>
                </a:lnTo>
                <a:lnTo>
                  <a:pt x="61716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59" name="object 4359"/>
          <p:cNvSpPr/>
          <p:nvPr/>
        </p:nvSpPr>
        <p:spPr>
          <a:xfrm>
            <a:off x="4104082" y="4847929"/>
            <a:ext cx="116086" cy="8931"/>
          </a:xfrm>
          <a:custGeom>
            <a:avLst/>
            <a:gdLst/>
            <a:ahLst/>
            <a:cxnLst/>
            <a:rect l="l" t="t" r="r" b="b"/>
            <a:pathLst>
              <a:path w="165100" h="12700">
                <a:moveTo>
                  <a:pt x="0" y="12700"/>
                </a:moveTo>
                <a:lnTo>
                  <a:pt x="164592" y="12700"/>
                </a:lnTo>
                <a:lnTo>
                  <a:pt x="16459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0" name="object 4360"/>
          <p:cNvSpPr/>
          <p:nvPr/>
        </p:nvSpPr>
        <p:spPr>
          <a:xfrm>
            <a:off x="1307577" y="4847909"/>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1" name="object 4361"/>
          <p:cNvSpPr/>
          <p:nvPr/>
        </p:nvSpPr>
        <p:spPr>
          <a:xfrm>
            <a:off x="2657646" y="484790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2" name="object 4362"/>
          <p:cNvSpPr/>
          <p:nvPr/>
        </p:nvSpPr>
        <p:spPr>
          <a:xfrm>
            <a:off x="3554422" y="48479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3" name="object 4363"/>
          <p:cNvSpPr/>
          <p:nvPr/>
        </p:nvSpPr>
        <p:spPr>
          <a:xfrm>
            <a:off x="3641234"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4" name="object 4364"/>
          <p:cNvSpPr/>
          <p:nvPr/>
        </p:nvSpPr>
        <p:spPr>
          <a:xfrm>
            <a:off x="3747336"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5" name="object 4365"/>
          <p:cNvSpPr/>
          <p:nvPr/>
        </p:nvSpPr>
        <p:spPr>
          <a:xfrm>
            <a:off x="3766595" y="48479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6" name="object 4366"/>
          <p:cNvSpPr/>
          <p:nvPr/>
        </p:nvSpPr>
        <p:spPr>
          <a:xfrm>
            <a:off x="4229494" y="4847929"/>
            <a:ext cx="299145" cy="8931"/>
          </a:xfrm>
          <a:custGeom>
            <a:avLst/>
            <a:gdLst/>
            <a:ahLst/>
            <a:cxnLst/>
            <a:rect l="l" t="t" r="r" b="b"/>
            <a:pathLst>
              <a:path w="425450" h="12700">
                <a:moveTo>
                  <a:pt x="0" y="12700"/>
                </a:moveTo>
                <a:lnTo>
                  <a:pt x="425154" y="12700"/>
                </a:lnTo>
                <a:lnTo>
                  <a:pt x="42515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7" name="object 4367"/>
          <p:cNvSpPr/>
          <p:nvPr/>
        </p:nvSpPr>
        <p:spPr>
          <a:xfrm>
            <a:off x="4229492" y="4838997"/>
            <a:ext cx="221903" cy="8931"/>
          </a:xfrm>
          <a:custGeom>
            <a:avLst/>
            <a:gdLst/>
            <a:ahLst/>
            <a:cxnLst/>
            <a:rect l="l" t="t" r="r" b="b"/>
            <a:pathLst>
              <a:path w="315595" h="12700">
                <a:moveTo>
                  <a:pt x="0" y="12700"/>
                </a:moveTo>
                <a:lnTo>
                  <a:pt x="315445" y="12700"/>
                </a:lnTo>
                <a:lnTo>
                  <a:pt x="315445"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8" name="object 4368"/>
          <p:cNvSpPr/>
          <p:nvPr/>
        </p:nvSpPr>
        <p:spPr>
          <a:xfrm>
            <a:off x="4885189" y="4847909"/>
            <a:ext cx="202704" cy="8931"/>
          </a:xfrm>
          <a:custGeom>
            <a:avLst/>
            <a:gdLst/>
            <a:ahLst/>
            <a:cxnLst/>
            <a:rect l="l" t="t" r="r" b="b"/>
            <a:pathLst>
              <a:path w="288290" h="12700">
                <a:moveTo>
                  <a:pt x="0" y="12700"/>
                </a:moveTo>
                <a:lnTo>
                  <a:pt x="288002" y="12700"/>
                </a:lnTo>
                <a:lnTo>
                  <a:pt x="2880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69" name="object 4369"/>
          <p:cNvSpPr/>
          <p:nvPr/>
        </p:nvSpPr>
        <p:spPr>
          <a:xfrm>
            <a:off x="5675976" y="483007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0" name="object 4370"/>
          <p:cNvSpPr/>
          <p:nvPr/>
        </p:nvSpPr>
        <p:spPr>
          <a:xfrm>
            <a:off x="5675958" y="4821137"/>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1" name="object 4371"/>
          <p:cNvSpPr/>
          <p:nvPr/>
        </p:nvSpPr>
        <p:spPr>
          <a:xfrm>
            <a:off x="5685605" y="481220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2" name="object 4372"/>
          <p:cNvSpPr/>
          <p:nvPr/>
        </p:nvSpPr>
        <p:spPr>
          <a:xfrm>
            <a:off x="2175486" y="483899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3" name="object 4373"/>
          <p:cNvSpPr/>
          <p:nvPr/>
        </p:nvSpPr>
        <p:spPr>
          <a:xfrm>
            <a:off x="2185134" y="483006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4" name="object 4374"/>
          <p:cNvSpPr/>
          <p:nvPr/>
        </p:nvSpPr>
        <p:spPr>
          <a:xfrm>
            <a:off x="3930533" y="483898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5" name="object 4375"/>
          <p:cNvSpPr/>
          <p:nvPr/>
        </p:nvSpPr>
        <p:spPr>
          <a:xfrm>
            <a:off x="3949851" y="4838981"/>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6" name="object 4376"/>
          <p:cNvSpPr/>
          <p:nvPr/>
        </p:nvSpPr>
        <p:spPr>
          <a:xfrm>
            <a:off x="3969086"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7" name="object 4377"/>
          <p:cNvSpPr/>
          <p:nvPr/>
        </p:nvSpPr>
        <p:spPr>
          <a:xfrm>
            <a:off x="3998041" y="48389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8" name="object 4378"/>
          <p:cNvSpPr/>
          <p:nvPr/>
        </p:nvSpPr>
        <p:spPr>
          <a:xfrm>
            <a:off x="4113745" y="48389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79" name="object 4379"/>
          <p:cNvSpPr/>
          <p:nvPr/>
        </p:nvSpPr>
        <p:spPr>
          <a:xfrm>
            <a:off x="4142662" y="4838981"/>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0" name="object 4380"/>
          <p:cNvSpPr/>
          <p:nvPr/>
        </p:nvSpPr>
        <p:spPr>
          <a:xfrm>
            <a:off x="4460956" y="4838981"/>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1" name="object 4381"/>
          <p:cNvSpPr/>
          <p:nvPr/>
        </p:nvSpPr>
        <p:spPr>
          <a:xfrm>
            <a:off x="4904470" y="4838981"/>
            <a:ext cx="87064" cy="8931"/>
          </a:xfrm>
          <a:custGeom>
            <a:avLst/>
            <a:gdLst/>
            <a:ahLst/>
            <a:cxnLst/>
            <a:rect l="l" t="t" r="r" b="b"/>
            <a:pathLst>
              <a:path w="123825" h="12700">
                <a:moveTo>
                  <a:pt x="0" y="12700"/>
                </a:moveTo>
                <a:lnTo>
                  <a:pt x="123431" y="12700"/>
                </a:lnTo>
                <a:lnTo>
                  <a:pt x="12343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2" name="object 4382"/>
          <p:cNvSpPr/>
          <p:nvPr/>
        </p:nvSpPr>
        <p:spPr>
          <a:xfrm>
            <a:off x="5000905" y="4838997"/>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3" name="object 4383"/>
          <p:cNvSpPr/>
          <p:nvPr/>
        </p:nvSpPr>
        <p:spPr>
          <a:xfrm>
            <a:off x="5000934" y="483006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4" name="object 4384"/>
          <p:cNvSpPr/>
          <p:nvPr/>
        </p:nvSpPr>
        <p:spPr>
          <a:xfrm>
            <a:off x="5126318" y="4821124"/>
            <a:ext cx="58043" cy="26789"/>
          </a:xfrm>
          <a:custGeom>
            <a:avLst/>
            <a:gdLst/>
            <a:ahLst/>
            <a:cxnLst/>
            <a:rect l="l" t="t" r="r" b="b"/>
            <a:pathLst>
              <a:path w="82550" h="38100">
                <a:moveTo>
                  <a:pt x="0" y="38100"/>
                </a:moveTo>
                <a:lnTo>
                  <a:pt x="82287" y="38100"/>
                </a:lnTo>
                <a:lnTo>
                  <a:pt x="82287" y="0"/>
                </a:lnTo>
                <a:lnTo>
                  <a:pt x="0" y="0"/>
                </a:lnTo>
                <a:lnTo>
                  <a:pt x="0" y="381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5" name="object 4385"/>
          <p:cNvSpPr/>
          <p:nvPr/>
        </p:nvSpPr>
        <p:spPr>
          <a:xfrm>
            <a:off x="2291182" y="48300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6" name="object 4386"/>
          <p:cNvSpPr/>
          <p:nvPr/>
        </p:nvSpPr>
        <p:spPr>
          <a:xfrm>
            <a:off x="2320110" y="483006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7" name="object 4387"/>
          <p:cNvSpPr/>
          <p:nvPr/>
        </p:nvSpPr>
        <p:spPr>
          <a:xfrm>
            <a:off x="2320134" y="4821137"/>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8" name="object 4388"/>
          <p:cNvSpPr/>
          <p:nvPr/>
        </p:nvSpPr>
        <p:spPr>
          <a:xfrm>
            <a:off x="4287369" y="48300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89" name="object 4389"/>
          <p:cNvSpPr/>
          <p:nvPr/>
        </p:nvSpPr>
        <p:spPr>
          <a:xfrm>
            <a:off x="4972013" y="48300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0" name="object 4390"/>
          <p:cNvSpPr/>
          <p:nvPr/>
        </p:nvSpPr>
        <p:spPr>
          <a:xfrm>
            <a:off x="5029853" y="48300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1" name="object 4391"/>
          <p:cNvSpPr/>
          <p:nvPr/>
        </p:nvSpPr>
        <p:spPr>
          <a:xfrm>
            <a:off x="2233363" y="4821121"/>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2" name="object 4392"/>
          <p:cNvSpPr/>
          <p:nvPr/>
        </p:nvSpPr>
        <p:spPr>
          <a:xfrm>
            <a:off x="5357710" y="4821137"/>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3" name="object 4393"/>
          <p:cNvSpPr/>
          <p:nvPr/>
        </p:nvSpPr>
        <p:spPr>
          <a:xfrm>
            <a:off x="5396299" y="4812209"/>
            <a:ext cx="260747" cy="8931"/>
          </a:xfrm>
          <a:custGeom>
            <a:avLst/>
            <a:gdLst/>
            <a:ahLst/>
            <a:cxnLst/>
            <a:rect l="l" t="t" r="r" b="b"/>
            <a:pathLst>
              <a:path w="370840" h="12700">
                <a:moveTo>
                  <a:pt x="0" y="12700"/>
                </a:moveTo>
                <a:lnTo>
                  <a:pt x="370307" y="12700"/>
                </a:lnTo>
                <a:lnTo>
                  <a:pt x="370307"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4" name="object 4394"/>
          <p:cNvSpPr/>
          <p:nvPr/>
        </p:nvSpPr>
        <p:spPr>
          <a:xfrm>
            <a:off x="5724191" y="4812193"/>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5" name="object 4395"/>
          <p:cNvSpPr/>
          <p:nvPr/>
        </p:nvSpPr>
        <p:spPr>
          <a:xfrm>
            <a:off x="5743463" y="482113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6" name="object 4396"/>
          <p:cNvSpPr/>
          <p:nvPr/>
        </p:nvSpPr>
        <p:spPr>
          <a:xfrm>
            <a:off x="5743439" y="481220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7" name="object 4397"/>
          <p:cNvSpPr/>
          <p:nvPr/>
        </p:nvSpPr>
        <p:spPr>
          <a:xfrm>
            <a:off x="5791689" y="482113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8" name="object 4398"/>
          <p:cNvSpPr/>
          <p:nvPr/>
        </p:nvSpPr>
        <p:spPr>
          <a:xfrm>
            <a:off x="5791696" y="48122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399" name="object 4399"/>
          <p:cNvSpPr/>
          <p:nvPr/>
        </p:nvSpPr>
        <p:spPr>
          <a:xfrm>
            <a:off x="5839887" y="4821121"/>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0" name="object 4400"/>
          <p:cNvSpPr/>
          <p:nvPr/>
        </p:nvSpPr>
        <p:spPr>
          <a:xfrm>
            <a:off x="5888098" y="481219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1" name="object 4401"/>
          <p:cNvSpPr/>
          <p:nvPr/>
        </p:nvSpPr>
        <p:spPr>
          <a:xfrm>
            <a:off x="5135944" y="4812193"/>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2" name="object 4402"/>
          <p:cNvSpPr/>
          <p:nvPr/>
        </p:nvSpPr>
        <p:spPr>
          <a:xfrm>
            <a:off x="5328810"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3" name="object 4403"/>
          <p:cNvSpPr/>
          <p:nvPr/>
        </p:nvSpPr>
        <p:spPr>
          <a:xfrm>
            <a:off x="5367387" y="48121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4" name="object 4404"/>
          <p:cNvSpPr/>
          <p:nvPr/>
        </p:nvSpPr>
        <p:spPr>
          <a:xfrm>
            <a:off x="5810968" y="4812193"/>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5" name="object 4405"/>
          <p:cNvSpPr/>
          <p:nvPr/>
        </p:nvSpPr>
        <p:spPr>
          <a:xfrm>
            <a:off x="5232377"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6" name="object 4406"/>
          <p:cNvSpPr/>
          <p:nvPr/>
        </p:nvSpPr>
        <p:spPr>
          <a:xfrm>
            <a:off x="5444517"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7" name="object 4407"/>
          <p:cNvSpPr/>
          <p:nvPr/>
        </p:nvSpPr>
        <p:spPr>
          <a:xfrm>
            <a:off x="5492724" y="4803261"/>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8" name="object 4408"/>
          <p:cNvSpPr/>
          <p:nvPr/>
        </p:nvSpPr>
        <p:spPr>
          <a:xfrm>
            <a:off x="5521645" y="4803261"/>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09" name="object 4409"/>
          <p:cNvSpPr/>
          <p:nvPr/>
        </p:nvSpPr>
        <p:spPr>
          <a:xfrm>
            <a:off x="5550597"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10" name="object 4410"/>
          <p:cNvSpPr/>
          <p:nvPr/>
        </p:nvSpPr>
        <p:spPr>
          <a:xfrm>
            <a:off x="5569876"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11" name="object 4411"/>
          <p:cNvSpPr/>
          <p:nvPr/>
        </p:nvSpPr>
        <p:spPr>
          <a:xfrm>
            <a:off x="5598804" y="4803261"/>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12" name="object 4412"/>
          <p:cNvSpPr/>
          <p:nvPr/>
        </p:nvSpPr>
        <p:spPr>
          <a:xfrm>
            <a:off x="5627758" y="4803261"/>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4413" name="object 4413"/>
          <p:cNvSpPr/>
          <p:nvPr/>
        </p:nvSpPr>
        <p:spPr>
          <a:xfrm>
            <a:off x="1085760" y="5365853"/>
            <a:ext cx="2333774" cy="17859"/>
          </a:xfrm>
          <a:custGeom>
            <a:avLst/>
            <a:gdLst/>
            <a:ahLst/>
            <a:cxnLst/>
            <a:rect l="l" t="t" r="r" b="b"/>
            <a:pathLst>
              <a:path w="3319145" h="25400">
                <a:moveTo>
                  <a:pt x="0" y="25400"/>
                </a:moveTo>
                <a:lnTo>
                  <a:pt x="3318986" y="25400"/>
                </a:lnTo>
                <a:lnTo>
                  <a:pt x="331898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4" name="object 4414"/>
          <p:cNvSpPr/>
          <p:nvPr/>
        </p:nvSpPr>
        <p:spPr>
          <a:xfrm>
            <a:off x="1085759" y="5347992"/>
            <a:ext cx="2324398" cy="17859"/>
          </a:xfrm>
          <a:custGeom>
            <a:avLst/>
            <a:gdLst/>
            <a:ahLst/>
            <a:cxnLst/>
            <a:rect l="l" t="t" r="r" b="b"/>
            <a:pathLst>
              <a:path w="3305810" h="25400">
                <a:moveTo>
                  <a:pt x="0" y="25400"/>
                </a:moveTo>
                <a:lnTo>
                  <a:pt x="3305265" y="25400"/>
                </a:lnTo>
                <a:lnTo>
                  <a:pt x="330526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5" name="object 4415"/>
          <p:cNvSpPr/>
          <p:nvPr/>
        </p:nvSpPr>
        <p:spPr>
          <a:xfrm>
            <a:off x="1085805" y="5312323"/>
            <a:ext cx="2314575" cy="35719"/>
          </a:xfrm>
          <a:custGeom>
            <a:avLst/>
            <a:gdLst/>
            <a:ahLst/>
            <a:cxnLst/>
            <a:rect l="l" t="t" r="r" b="b"/>
            <a:pathLst>
              <a:path w="3291840" h="50800">
                <a:moveTo>
                  <a:pt x="0" y="50800"/>
                </a:moveTo>
                <a:lnTo>
                  <a:pt x="3291545" y="50800"/>
                </a:lnTo>
                <a:lnTo>
                  <a:pt x="329154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6" name="object 4416"/>
          <p:cNvSpPr/>
          <p:nvPr/>
        </p:nvSpPr>
        <p:spPr>
          <a:xfrm>
            <a:off x="1085759" y="5285488"/>
            <a:ext cx="2304752" cy="26789"/>
          </a:xfrm>
          <a:custGeom>
            <a:avLst/>
            <a:gdLst/>
            <a:ahLst/>
            <a:cxnLst/>
            <a:rect l="l" t="t" r="r" b="b"/>
            <a:pathLst>
              <a:path w="3277870" h="38100">
                <a:moveTo>
                  <a:pt x="0" y="38100"/>
                </a:moveTo>
                <a:lnTo>
                  <a:pt x="3277842" y="38100"/>
                </a:lnTo>
                <a:lnTo>
                  <a:pt x="32778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7" name="object 4417"/>
          <p:cNvSpPr/>
          <p:nvPr/>
        </p:nvSpPr>
        <p:spPr>
          <a:xfrm>
            <a:off x="1085779" y="5276553"/>
            <a:ext cx="1311771" cy="8931"/>
          </a:xfrm>
          <a:custGeom>
            <a:avLst/>
            <a:gdLst/>
            <a:ahLst/>
            <a:cxnLst/>
            <a:rect l="l" t="t" r="r" b="b"/>
            <a:pathLst>
              <a:path w="1865629" h="12700">
                <a:moveTo>
                  <a:pt x="0" y="12700"/>
                </a:moveTo>
                <a:lnTo>
                  <a:pt x="1865210" y="12700"/>
                </a:lnTo>
                <a:lnTo>
                  <a:pt x="18652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8" name="object 4418"/>
          <p:cNvSpPr/>
          <p:nvPr/>
        </p:nvSpPr>
        <p:spPr>
          <a:xfrm>
            <a:off x="1085759" y="5267625"/>
            <a:ext cx="1282750" cy="8931"/>
          </a:xfrm>
          <a:custGeom>
            <a:avLst/>
            <a:gdLst/>
            <a:ahLst/>
            <a:cxnLst/>
            <a:rect l="l" t="t" r="r" b="b"/>
            <a:pathLst>
              <a:path w="1824354" h="12700">
                <a:moveTo>
                  <a:pt x="0" y="12700"/>
                </a:moveTo>
                <a:lnTo>
                  <a:pt x="1824067" y="12700"/>
                </a:lnTo>
                <a:lnTo>
                  <a:pt x="182406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19" name="object 4419"/>
          <p:cNvSpPr/>
          <p:nvPr/>
        </p:nvSpPr>
        <p:spPr>
          <a:xfrm>
            <a:off x="1085779" y="5196188"/>
            <a:ext cx="366563" cy="26789"/>
          </a:xfrm>
          <a:custGeom>
            <a:avLst/>
            <a:gdLst/>
            <a:ahLst/>
            <a:cxnLst/>
            <a:rect l="l" t="t" r="r" b="b"/>
            <a:pathLst>
              <a:path w="521335" h="38100">
                <a:moveTo>
                  <a:pt x="0" y="38100"/>
                </a:moveTo>
                <a:lnTo>
                  <a:pt x="521162" y="38100"/>
                </a:lnTo>
                <a:lnTo>
                  <a:pt x="52116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0" name="object 4420"/>
          <p:cNvSpPr/>
          <p:nvPr/>
        </p:nvSpPr>
        <p:spPr>
          <a:xfrm>
            <a:off x="1085759" y="5187257"/>
            <a:ext cx="289322" cy="8931"/>
          </a:xfrm>
          <a:custGeom>
            <a:avLst/>
            <a:gdLst/>
            <a:ahLst/>
            <a:cxnLst/>
            <a:rect l="l" t="t" r="r" b="b"/>
            <a:pathLst>
              <a:path w="411480" h="12700">
                <a:moveTo>
                  <a:pt x="0" y="12700"/>
                </a:moveTo>
                <a:lnTo>
                  <a:pt x="411444" y="12700"/>
                </a:lnTo>
                <a:lnTo>
                  <a:pt x="4114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1" name="object 4421"/>
          <p:cNvSpPr/>
          <p:nvPr/>
        </p:nvSpPr>
        <p:spPr>
          <a:xfrm>
            <a:off x="1085761" y="5169397"/>
            <a:ext cx="125462" cy="17859"/>
          </a:xfrm>
          <a:custGeom>
            <a:avLst/>
            <a:gdLst/>
            <a:ahLst/>
            <a:cxnLst/>
            <a:rect l="l" t="t" r="r" b="b"/>
            <a:pathLst>
              <a:path w="178435" h="25400">
                <a:moveTo>
                  <a:pt x="0" y="25400"/>
                </a:moveTo>
                <a:lnTo>
                  <a:pt x="178292" y="25400"/>
                </a:lnTo>
                <a:lnTo>
                  <a:pt x="17829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2" name="object 4422"/>
          <p:cNvSpPr/>
          <p:nvPr/>
        </p:nvSpPr>
        <p:spPr>
          <a:xfrm>
            <a:off x="1085760" y="5160465"/>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3" name="object 4423"/>
          <p:cNvSpPr/>
          <p:nvPr/>
        </p:nvSpPr>
        <p:spPr>
          <a:xfrm>
            <a:off x="3429103" y="5374781"/>
            <a:ext cx="2478435" cy="8931"/>
          </a:xfrm>
          <a:custGeom>
            <a:avLst/>
            <a:gdLst/>
            <a:ahLst/>
            <a:cxnLst/>
            <a:rect l="l" t="t" r="r" b="b"/>
            <a:pathLst>
              <a:path w="3524884" h="12700">
                <a:moveTo>
                  <a:pt x="0" y="12700"/>
                </a:moveTo>
                <a:lnTo>
                  <a:pt x="3524700" y="12700"/>
                </a:lnTo>
                <a:lnTo>
                  <a:pt x="35247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4" name="object 4424"/>
          <p:cNvSpPr/>
          <p:nvPr/>
        </p:nvSpPr>
        <p:spPr>
          <a:xfrm>
            <a:off x="3448359" y="5347992"/>
            <a:ext cx="2459235" cy="26789"/>
          </a:xfrm>
          <a:custGeom>
            <a:avLst/>
            <a:gdLst/>
            <a:ahLst/>
            <a:cxnLst/>
            <a:rect l="l" t="t" r="r" b="b"/>
            <a:pathLst>
              <a:path w="3497579" h="38100">
                <a:moveTo>
                  <a:pt x="0" y="38100"/>
                </a:moveTo>
                <a:lnTo>
                  <a:pt x="3497259" y="38100"/>
                </a:lnTo>
                <a:lnTo>
                  <a:pt x="349725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5" name="object 4425"/>
          <p:cNvSpPr/>
          <p:nvPr/>
        </p:nvSpPr>
        <p:spPr>
          <a:xfrm>
            <a:off x="3458006" y="5339061"/>
            <a:ext cx="2449413" cy="8931"/>
          </a:xfrm>
          <a:custGeom>
            <a:avLst/>
            <a:gdLst/>
            <a:ahLst/>
            <a:cxnLst/>
            <a:rect l="l" t="t" r="r" b="b"/>
            <a:pathLst>
              <a:path w="3483609" h="12700">
                <a:moveTo>
                  <a:pt x="0" y="12700"/>
                </a:moveTo>
                <a:lnTo>
                  <a:pt x="3483557" y="12700"/>
                </a:lnTo>
                <a:lnTo>
                  <a:pt x="34835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6" name="object 4426"/>
          <p:cNvSpPr/>
          <p:nvPr/>
        </p:nvSpPr>
        <p:spPr>
          <a:xfrm>
            <a:off x="3458002" y="53301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7" name="object 4427"/>
          <p:cNvSpPr/>
          <p:nvPr/>
        </p:nvSpPr>
        <p:spPr>
          <a:xfrm>
            <a:off x="3477316" y="5312273"/>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8" name="object 4428"/>
          <p:cNvSpPr/>
          <p:nvPr/>
        </p:nvSpPr>
        <p:spPr>
          <a:xfrm>
            <a:off x="3496564" y="5321205"/>
            <a:ext cx="2411016" cy="17859"/>
          </a:xfrm>
          <a:custGeom>
            <a:avLst/>
            <a:gdLst/>
            <a:ahLst/>
            <a:cxnLst/>
            <a:rect l="l" t="t" r="r" b="b"/>
            <a:pathLst>
              <a:path w="3429000" h="25400">
                <a:moveTo>
                  <a:pt x="0" y="25400"/>
                </a:moveTo>
                <a:lnTo>
                  <a:pt x="3428693" y="25400"/>
                </a:lnTo>
                <a:lnTo>
                  <a:pt x="342869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29" name="object 4429"/>
          <p:cNvSpPr/>
          <p:nvPr/>
        </p:nvSpPr>
        <p:spPr>
          <a:xfrm>
            <a:off x="3496609" y="5312273"/>
            <a:ext cx="1340793" cy="8931"/>
          </a:xfrm>
          <a:custGeom>
            <a:avLst/>
            <a:gdLst/>
            <a:ahLst/>
            <a:cxnLst/>
            <a:rect l="l" t="t" r="r" b="b"/>
            <a:pathLst>
              <a:path w="1906904" h="12700">
                <a:moveTo>
                  <a:pt x="0" y="12700"/>
                </a:moveTo>
                <a:lnTo>
                  <a:pt x="1906352" y="12700"/>
                </a:lnTo>
                <a:lnTo>
                  <a:pt x="19063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0" name="object 4430"/>
          <p:cNvSpPr/>
          <p:nvPr/>
        </p:nvSpPr>
        <p:spPr>
          <a:xfrm>
            <a:off x="3496563" y="5285488"/>
            <a:ext cx="1272927" cy="26789"/>
          </a:xfrm>
          <a:custGeom>
            <a:avLst/>
            <a:gdLst/>
            <a:ahLst/>
            <a:cxnLst/>
            <a:rect l="l" t="t" r="r" b="b"/>
            <a:pathLst>
              <a:path w="1810384" h="38100">
                <a:moveTo>
                  <a:pt x="0" y="38100"/>
                </a:moveTo>
                <a:lnTo>
                  <a:pt x="1810363" y="38100"/>
                </a:lnTo>
                <a:lnTo>
                  <a:pt x="181036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1" name="object 4431"/>
          <p:cNvSpPr/>
          <p:nvPr/>
        </p:nvSpPr>
        <p:spPr>
          <a:xfrm>
            <a:off x="4711632" y="5258696"/>
            <a:ext cx="58043" cy="26789"/>
          </a:xfrm>
          <a:custGeom>
            <a:avLst/>
            <a:gdLst/>
            <a:ahLst/>
            <a:cxnLst/>
            <a:rect l="l" t="t" r="r" b="b"/>
            <a:pathLst>
              <a:path w="82550" h="38100">
                <a:moveTo>
                  <a:pt x="0" y="38100"/>
                </a:moveTo>
                <a:lnTo>
                  <a:pt x="82304" y="38100"/>
                </a:lnTo>
                <a:lnTo>
                  <a:pt x="8230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2" name="object 4432"/>
          <p:cNvSpPr/>
          <p:nvPr/>
        </p:nvSpPr>
        <p:spPr>
          <a:xfrm>
            <a:off x="4711618" y="5240837"/>
            <a:ext cx="19645" cy="17859"/>
          </a:xfrm>
          <a:custGeom>
            <a:avLst/>
            <a:gdLst/>
            <a:ahLst/>
            <a:cxnLst/>
            <a:rect l="l" t="t" r="r" b="b"/>
            <a:pathLst>
              <a:path w="27940"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3" name="object 4433"/>
          <p:cNvSpPr/>
          <p:nvPr/>
        </p:nvSpPr>
        <p:spPr>
          <a:xfrm>
            <a:off x="4856304" y="5205167"/>
            <a:ext cx="1051471" cy="35719"/>
          </a:xfrm>
          <a:custGeom>
            <a:avLst/>
            <a:gdLst/>
            <a:ahLst/>
            <a:cxnLst/>
            <a:rect l="l" t="t" r="r" b="b"/>
            <a:pathLst>
              <a:path w="1495425" h="50800">
                <a:moveTo>
                  <a:pt x="0" y="50800"/>
                </a:moveTo>
                <a:lnTo>
                  <a:pt x="1494900" y="50800"/>
                </a:lnTo>
                <a:lnTo>
                  <a:pt x="149490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4" name="object 4434"/>
          <p:cNvSpPr/>
          <p:nvPr/>
        </p:nvSpPr>
        <p:spPr>
          <a:xfrm>
            <a:off x="4856296" y="5196185"/>
            <a:ext cx="810369" cy="8931"/>
          </a:xfrm>
          <a:custGeom>
            <a:avLst/>
            <a:gdLst/>
            <a:ahLst/>
            <a:cxnLst/>
            <a:rect l="l" t="t" r="r" b="b"/>
            <a:pathLst>
              <a:path w="1152525" h="12700">
                <a:moveTo>
                  <a:pt x="0" y="12700"/>
                </a:moveTo>
                <a:lnTo>
                  <a:pt x="1152033" y="12700"/>
                </a:lnTo>
                <a:lnTo>
                  <a:pt x="11520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5" name="object 4435"/>
          <p:cNvSpPr/>
          <p:nvPr/>
        </p:nvSpPr>
        <p:spPr>
          <a:xfrm>
            <a:off x="4856260" y="5178333"/>
            <a:ext cx="328166" cy="17859"/>
          </a:xfrm>
          <a:custGeom>
            <a:avLst/>
            <a:gdLst/>
            <a:ahLst/>
            <a:cxnLst/>
            <a:rect l="l" t="t" r="r" b="b"/>
            <a:pathLst>
              <a:path w="466725" h="25400">
                <a:moveTo>
                  <a:pt x="0" y="25400"/>
                </a:moveTo>
                <a:lnTo>
                  <a:pt x="466298" y="25400"/>
                </a:lnTo>
                <a:lnTo>
                  <a:pt x="46629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6" name="object 4436"/>
          <p:cNvSpPr/>
          <p:nvPr/>
        </p:nvSpPr>
        <p:spPr>
          <a:xfrm>
            <a:off x="4856313" y="5169397"/>
            <a:ext cx="135285" cy="8931"/>
          </a:xfrm>
          <a:custGeom>
            <a:avLst/>
            <a:gdLst/>
            <a:ahLst/>
            <a:cxnLst/>
            <a:rect l="l" t="t" r="r" b="b"/>
            <a:pathLst>
              <a:path w="192404" h="12700">
                <a:moveTo>
                  <a:pt x="0" y="12700"/>
                </a:moveTo>
                <a:lnTo>
                  <a:pt x="191997" y="12700"/>
                </a:lnTo>
                <a:lnTo>
                  <a:pt x="19199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7" name="object 4437"/>
          <p:cNvSpPr/>
          <p:nvPr/>
        </p:nvSpPr>
        <p:spPr>
          <a:xfrm>
            <a:off x="4779112" y="529441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8" name="object 4438"/>
          <p:cNvSpPr/>
          <p:nvPr/>
        </p:nvSpPr>
        <p:spPr>
          <a:xfrm>
            <a:off x="4788772" y="5276557"/>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39" name="object 4439"/>
          <p:cNvSpPr/>
          <p:nvPr/>
        </p:nvSpPr>
        <p:spPr>
          <a:xfrm>
            <a:off x="4788796" y="5222977"/>
            <a:ext cx="9823" cy="53579"/>
          </a:xfrm>
          <a:custGeom>
            <a:avLst/>
            <a:gdLst/>
            <a:ahLst/>
            <a:cxnLst/>
            <a:rect l="l" t="t" r="r" b="b"/>
            <a:pathLst>
              <a:path w="13970" h="76200">
                <a:moveTo>
                  <a:pt x="0" y="76200"/>
                </a:moveTo>
                <a:lnTo>
                  <a:pt x="13719" y="76200"/>
                </a:lnTo>
                <a:lnTo>
                  <a:pt x="13719"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0" name="object 4440"/>
          <p:cNvSpPr/>
          <p:nvPr/>
        </p:nvSpPr>
        <p:spPr>
          <a:xfrm>
            <a:off x="4817700" y="5285488"/>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1" name="object 4441"/>
          <p:cNvSpPr/>
          <p:nvPr/>
        </p:nvSpPr>
        <p:spPr>
          <a:xfrm>
            <a:off x="4827380" y="5249815"/>
            <a:ext cx="9823" cy="35719"/>
          </a:xfrm>
          <a:custGeom>
            <a:avLst/>
            <a:gdLst/>
            <a:ahLst/>
            <a:cxnLst/>
            <a:rect l="l" t="t" r="r" b="b"/>
            <a:pathLst>
              <a:path w="13970" h="50800">
                <a:moveTo>
                  <a:pt x="0" y="50800"/>
                </a:moveTo>
                <a:lnTo>
                  <a:pt x="13702" y="50800"/>
                </a:lnTo>
                <a:lnTo>
                  <a:pt x="13702"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2" name="object 4442"/>
          <p:cNvSpPr/>
          <p:nvPr/>
        </p:nvSpPr>
        <p:spPr>
          <a:xfrm>
            <a:off x="2406899" y="5276553"/>
            <a:ext cx="974229" cy="8931"/>
          </a:xfrm>
          <a:custGeom>
            <a:avLst/>
            <a:gdLst/>
            <a:ahLst/>
            <a:cxnLst/>
            <a:rect l="l" t="t" r="r" b="b"/>
            <a:pathLst>
              <a:path w="1385570" h="12700">
                <a:moveTo>
                  <a:pt x="0" y="12700"/>
                </a:moveTo>
                <a:lnTo>
                  <a:pt x="1385191" y="12700"/>
                </a:lnTo>
                <a:lnTo>
                  <a:pt x="138519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3" name="object 4443"/>
          <p:cNvSpPr/>
          <p:nvPr/>
        </p:nvSpPr>
        <p:spPr>
          <a:xfrm>
            <a:off x="2406883" y="5267625"/>
            <a:ext cx="964406" cy="8931"/>
          </a:xfrm>
          <a:custGeom>
            <a:avLst/>
            <a:gdLst/>
            <a:ahLst/>
            <a:cxnLst/>
            <a:rect l="l" t="t" r="r" b="b"/>
            <a:pathLst>
              <a:path w="1371600" h="12700">
                <a:moveTo>
                  <a:pt x="0" y="12700"/>
                </a:moveTo>
                <a:lnTo>
                  <a:pt x="1371470" y="12700"/>
                </a:lnTo>
                <a:lnTo>
                  <a:pt x="13714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4" name="object 4444"/>
          <p:cNvSpPr/>
          <p:nvPr/>
        </p:nvSpPr>
        <p:spPr>
          <a:xfrm>
            <a:off x="2416519" y="5240836"/>
            <a:ext cx="955030" cy="26789"/>
          </a:xfrm>
          <a:custGeom>
            <a:avLst/>
            <a:gdLst/>
            <a:ahLst/>
            <a:cxnLst/>
            <a:rect l="l" t="t" r="r" b="b"/>
            <a:pathLst>
              <a:path w="1358264" h="38100">
                <a:moveTo>
                  <a:pt x="0" y="38100"/>
                </a:moveTo>
                <a:lnTo>
                  <a:pt x="1357767" y="38100"/>
                </a:lnTo>
                <a:lnTo>
                  <a:pt x="135776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5" name="object 4445"/>
          <p:cNvSpPr/>
          <p:nvPr/>
        </p:nvSpPr>
        <p:spPr>
          <a:xfrm>
            <a:off x="2416518" y="5231905"/>
            <a:ext cx="752326" cy="8931"/>
          </a:xfrm>
          <a:custGeom>
            <a:avLst/>
            <a:gdLst/>
            <a:ahLst/>
            <a:cxnLst/>
            <a:rect l="l" t="t" r="r" b="b"/>
            <a:pathLst>
              <a:path w="1069975" h="12700">
                <a:moveTo>
                  <a:pt x="0" y="12700"/>
                </a:moveTo>
                <a:lnTo>
                  <a:pt x="1069764" y="12700"/>
                </a:lnTo>
                <a:lnTo>
                  <a:pt x="10697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6" name="object 4446"/>
          <p:cNvSpPr/>
          <p:nvPr/>
        </p:nvSpPr>
        <p:spPr>
          <a:xfrm>
            <a:off x="2426168" y="5222973"/>
            <a:ext cx="742950" cy="8931"/>
          </a:xfrm>
          <a:custGeom>
            <a:avLst/>
            <a:gdLst/>
            <a:ahLst/>
            <a:cxnLst/>
            <a:rect l="l" t="t" r="r" b="b"/>
            <a:pathLst>
              <a:path w="1056639" h="12700">
                <a:moveTo>
                  <a:pt x="0" y="12700"/>
                </a:moveTo>
                <a:lnTo>
                  <a:pt x="1056044" y="12700"/>
                </a:lnTo>
                <a:lnTo>
                  <a:pt x="10560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7" name="object 4447"/>
          <p:cNvSpPr/>
          <p:nvPr/>
        </p:nvSpPr>
        <p:spPr>
          <a:xfrm>
            <a:off x="2445492" y="5196188"/>
            <a:ext cx="723305" cy="26789"/>
          </a:xfrm>
          <a:custGeom>
            <a:avLst/>
            <a:gdLst/>
            <a:ahLst/>
            <a:cxnLst/>
            <a:rect l="l" t="t" r="r" b="b"/>
            <a:pathLst>
              <a:path w="1028700" h="38100">
                <a:moveTo>
                  <a:pt x="0" y="38100"/>
                </a:moveTo>
                <a:lnTo>
                  <a:pt x="1028603" y="38100"/>
                </a:lnTo>
                <a:lnTo>
                  <a:pt x="102860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8" name="object 4448"/>
          <p:cNvSpPr/>
          <p:nvPr/>
        </p:nvSpPr>
        <p:spPr>
          <a:xfrm>
            <a:off x="2445508" y="5178333"/>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49" name="object 4449"/>
          <p:cNvSpPr/>
          <p:nvPr/>
        </p:nvSpPr>
        <p:spPr>
          <a:xfrm>
            <a:off x="3506209" y="5276553"/>
            <a:ext cx="1176486" cy="8931"/>
          </a:xfrm>
          <a:custGeom>
            <a:avLst/>
            <a:gdLst/>
            <a:ahLst/>
            <a:cxnLst/>
            <a:rect l="l" t="t" r="r" b="b"/>
            <a:pathLst>
              <a:path w="1673225" h="12700">
                <a:moveTo>
                  <a:pt x="0" y="12700"/>
                </a:moveTo>
                <a:lnTo>
                  <a:pt x="1673194" y="12700"/>
                </a:lnTo>
                <a:lnTo>
                  <a:pt x="16731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0" name="object 4450"/>
          <p:cNvSpPr/>
          <p:nvPr/>
        </p:nvSpPr>
        <p:spPr>
          <a:xfrm>
            <a:off x="3506213" y="5258697"/>
            <a:ext cx="1157288" cy="17859"/>
          </a:xfrm>
          <a:custGeom>
            <a:avLst/>
            <a:gdLst/>
            <a:ahLst/>
            <a:cxnLst/>
            <a:rect l="l" t="t" r="r" b="b"/>
            <a:pathLst>
              <a:path w="1645920" h="25400">
                <a:moveTo>
                  <a:pt x="0" y="25400"/>
                </a:moveTo>
                <a:lnTo>
                  <a:pt x="1645771" y="25400"/>
                </a:lnTo>
                <a:lnTo>
                  <a:pt x="164577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1" name="object 4451"/>
          <p:cNvSpPr/>
          <p:nvPr/>
        </p:nvSpPr>
        <p:spPr>
          <a:xfrm>
            <a:off x="3506229" y="5196189"/>
            <a:ext cx="299145" cy="17859"/>
          </a:xfrm>
          <a:custGeom>
            <a:avLst/>
            <a:gdLst/>
            <a:ahLst/>
            <a:cxnLst/>
            <a:rect l="l" t="t" r="r" b="b"/>
            <a:pathLst>
              <a:path w="425450" h="25400">
                <a:moveTo>
                  <a:pt x="0" y="25400"/>
                </a:moveTo>
                <a:lnTo>
                  <a:pt x="425154" y="25400"/>
                </a:lnTo>
                <a:lnTo>
                  <a:pt x="42515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2" name="object 4452"/>
          <p:cNvSpPr/>
          <p:nvPr/>
        </p:nvSpPr>
        <p:spPr>
          <a:xfrm>
            <a:off x="3506210" y="5178333"/>
            <a:ext cx="279946" cy="17859"/>
          </a:xfrm>
          <a:custGeom>
            <a:avLst/>
            <a:gdLst/>
            <a:ahLst/>
            <a:cxnLst/>
            <a:rect l="l" t="t" r="r" b="b"/>
            <a:pathLst>
              <a:path w="398145" h="25400">
                <a:moveTo>
                  <a:pt x="0" y="25400"/>
                </a:moveTo>
                <a:lnTo>
                  <a:pt x="397730" y="25400"/>
                </a:lnTo>
                <a:lnTo>
                  <a:pt x="3977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3" name="object 4453"/>
          <p:cNvSpPr/>
          <p:nvPr/>
        </p:nvSpPr>
        <p:spPr>
          <a:xfrm>
            <a:off x="3506239" y="5169397"/>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4" name="object 4454"/>
          <p:cNvSpPr/>
          <p:nvPr/>
        </p:nvSpPr>
        <p:spPr>
          <a:xfrm>
            <a:off x="3506257" y="516046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5" name="object 4455"/>
          <p:cNvSpPr/>
          <p:nvPr/>
        </p:nvSpPr>
        <p:spPr>
          <a:xfrm>
            <a:off x="4692370" y="5214057"/>
            <a:ext cx="9823" cy="71439"/>
          </a:xfrm>
          <a:custGeom>
            <a:avLst/>
            <a:gdLst/>
            <a:ahLst/>
            <a:cxnLst/>
            <a:rect l="l" t="t" r="r" b="b"/>
            <a:pathLst>
              <a:path w="13970" h="101600">
                <a:moveTo>
                  <a:pt x="0" y="101600"/>
                </a:moveTo>
                <a:lnTo>
                  <a:pt x="13721" y="101600"/>
                </a:lnTo>
                <a:lnTo>
                  <a:pt x="13721" y="0"/>
                </a:lnTo>
                <a:lnTo>
                  <a:pt x="0" y="0"/>
                </a:lnTo>
                <a:lnTo>
                  <a:pt x="0" y="1016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6" name="object 4456"/>
          <p:cNvSpPr/>
          <p:nvPr/>
        </p:nvSpPr>
        <p:spPr>
          <a:xfrm>
            <a:off x="2387626" y="5258685"/>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7" name="object 4457"/>
          <p:cNvSpPr/>
          <p:nvPr/>
        </p:nvSpPr>
        <p:spPr>
          <a:xfrm>
            <a:off x="1471488" y="5258693"/>
            <a:ext cx="877788" cy="8931"/>
          </a:xfrm>
          <a:custGeom>
            <a:avLst/>
            <a:gdLst/>
            <a:ahLst/>
            <a:cxnLst/>
            <a:rect l="l" t="t" r="r" b="b"/>
            <a:pathLst>
              <a:path w="1248410" h="12700">
                <a:moveTo>
                  <a:pt x="0" y="12700"/>
                </a:moveTo>
                <a:lnTo>
                  <a:pt x="1248053" y="12700"/>
                </a:lnTo>
                <a:lnTo>
                  <a:pt x="12480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8" name="object 4458"/>
          <p:cNvSpPr/>
          <p:nvPr/>
        </p:nvSpPr>
        <p:spPr>
          <a:xfrm>
            <a:off x="1471528" y="5240837"/>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59" name="object 4459"/>
          <p:cNvSpPr/>
          <p:nvPr/>
        </p:nvSpPr>
        <p:spPr>
          <a:xfrm>
            <a:off x="2358698" y="5231938"/>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0" name="object 4460"/>
          <p:cNvSpPr/>
          <p:nvPr/>
        </p:nvSpPr>
        <p:spPr>
          <a:xfrm>
            <a:off x="1490781" y="5223026"/>
            <a:ext cx="77242" cy="35719"/>
          </a:xfrm>
          <a:custGeom>
            <a:avLst/>
            <a:gdLst/>
            <a:ahLst/>
            <a:cxnLst/>
            <a:rect l="l" t="t" r="r" b="b"/>
            <a:pathLst>
              <a:path w="109855" h="50800">
                <a:moveTo>
                  <a:pt x="0" y="50800"/>
                </a:moveTo>
                <a:lnTo>
                  <a:pt x="109717" y="50800"/>
                </a:lnTo>
                <a:lnTo>
                  <a:pt x="109717"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1" name="object 4461"/>
          <p:cNvSpPr/>
          <p:nvPr/>
        </p:nvSpPr>
        <p:spPr>
          <a:xfrm>
            <a:off x="1490776" y="5205117"/>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2" name="object 4462"/>
          <p:cNvSpPr/>
          <p:nvPr/>
        </p:nvSpPr>
        <p:spPr>
          <a:xfrm>
            <a:off x="1577568" y="5240837"/>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3" name="object 4463"/>
          <p:cNvSpPr/>
          <p:nvPr/>
        </p:nvSpPr>
        <p:spPr>
          <a:xfrm>
            <a:off x="1587246" y="5231905"/>
            <a:ext cx="58043" cy="8931"/>
          </a:xfrm>
          <a:custGeom>
            <a:avLst/>
            <a:gdLst/>
            <a:ahLst/>
            <a:cxnLst/>
            <a:rect l="l" t="t" r="r" b="b"/>
            <a:pathLst>
              <a:path w="82550" h="12700">
                <a:moveTo>
                  <a:pt x="0" y="12700"/>
                </a:moveTo>
                <a:lnTo>
                  <a:pt x="82295" y="12700"/>
                </a:lnTo>
                <a:lnTo>
                  <a:pt x="8229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4" name="object 4464"/>
          <p:cNvSpPr/>
          <p:nvPr/>
        </p:nvSpPr>
        <p:spPr>
          <a:xfrm>
            <a:off x="1596850" y="5205116"/>
            <a:ext cx="48220" cy="26789"/>
          </a:xfrm>
          <a:custGeom>
            <a:avLst/>
            <a:gdLst/>
            <a:ahLst/>
            <a:cxnLst/>
            <a:rect l="l" t="t" r="r" b="b"/>
            <a:pathLst>
              <a:path w="68580" h="38100">
                <a:moveTo>
                  <a:pt x="0" y="38100"/>
                </a:moveTo>
                <a:lnTo>
                  <a:pt x="68579" y="38100"/>
                </a:lnTo>
                <a:lnTo>
                  <a:pt x="6857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5" name="object 4465"/>
          <p:cNvSpPr/>
          <p:nvPr/>
        </p:nvSpPr>
        <p:spPr>
          <a:xfrm>
            <a:off x="1616139" y="5196185"/>
            <a:ext cx="29021" cy="8931"/>
          </a:xfrm>
          <a:custGeom>
            <a:avLst/>
            <a:gdLst/>
            <a:ahLst/>
            <a:cxnLst/>
            <a:rect l="l" t="t" r="r" b="b"/>
            <a:pathLst>
              <a:path w="41275" h="12700">
                <a:moveTo>
                  <a:pt x="0" y="12700"/>
                </a:moveTo>
                <a:lnTo>
                  <a:pt x="41150" y="12700"/>
                </a:lnTo>
                <a:lnTo>
                  <a:pt x="4115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6" name="object 4466"/>
          <p:cNvSpPr/>
          <p:nvPr/>
        </p:nvSpPr>
        <p:spPr>
          <a:xfrm>
            <a:off x="1635479" y="518725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7" name="object 4467"/>
          <p:cNvSpPr/>
          <p:nvPr/>
        </p:nvSpPr>
        <p:spPr>
          <a:xfrm>
            <a:off x="1664367" y="5249765"/>
            <a:ext cx="684907" cy="8931"/>
          </a:xfrm>
          <a:custGeom>
            <a:avLst/>
            <a:gdLst/>
            <a:ahLst/>
            <a:cxnLst/>
            <a:rect l="l" t="t" r="r" b="b"/>
            <a:pathLst>
              <a:path w="974089" h="12700">
                <a:moveTo>
                  <a:pt x="0" y="12700"/>
                </a:moveTo>
                <a:lnTo>
                  <a:pt x="973757" y="12700"/>
                </a:lnTo>
                <a:lnTo>
                  <a:pt x="9737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8" name="object 4468"/>
          <p:cNvSpPr/>
          <p:nvPr/>
        </p:nvSpPr>
        <p:spPr>
          <a:xfrm>
            <a:off x="1741516" y="5231909"/>
            <a:ext cx="607665" cy="17859"/>
          </a:xfrm>
          <a:custGeom>
            <a:avLst/>
            <a:gdLst/>
            <a:ahLst/>
            <a:cxnLst/>
            <a:rect l="l" t="t" r="r" b="b"/>
            <a:pathLst>
              <a:path w="864235" h="25400">
                <a:moveTo>
                  <a:pt x="0" y="25400"/>
                </a:moveTo>
                <a:lnTo>
                  <a:pt x="864047" y="25400"/>
                </a:lnTo>
                <a:lnTo>
                  <a:pt x="86404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69" name="object 4469"/>
          <p:cNvSpPr/>
          <p:nvPr/>
        </p:nvSpPr>
        <p:spPr>
          <a:xfrm>
            <a:off x="1741520" y="522297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0" name="object 4470"/>
          <p:cNvSpPr/>
          <p:nvPr/>
        </p:nvSpPr>
        <p:spPr>
          <a:xfrm>
            <a:off x="1741501" y="521404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1" name="object 4471"/>
          <p:cNvSpPr/>
          <p:nvPr/>
        </p:nvSpPr>
        <p:spPr>
          <a:xfrm>
            <a:off x="1751171" y="5187260"/>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2" name="object 4472"/>
          <p:cNvSpPr/>
          <p:nvPr/>
        </p:nvSpPr>
        <p:spPr>
          <a:xfrm>
            <a:off x="3824427" y="5231912"/>
            <a:ext cx="742950" cy="26789"/>
          </a:xfrm>
          <a:custGeom>
            <a:avLst/>
            <a:gdLst/>
            <a:ahLst/>
            <a:cxnLst/>
            <a:rect l="l" t="t" r="r" b="b"/>
            <a:pathLst>
              <a:path w="1056639" h="38100">
                <a:moveTo>
                  <a:pt x="0" y="38100"/>
                </a:moveTo>
                <a:lnTo>
                  <a:pt x="1056043" y="38100"/>
                </a:lnTo>
                <a:lnTo>
                  <a:pt x="105604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3" name="object 4473"/>
          <p:cNvSpPr/>
          <p:nvPr/>
        </p:nvSpPr>
        <p:spPr>
          <a:xfrm>
            <a:off x="3824437" y="5196238"/>
            <a:ext cx="733127" cy="35719"/>
          </a:xfrm>
          <a:custGeom>
            <a:avLst/>
            <a:gdLst/>
            <a:ahLst/>
            <a:cxnLst/>
            <a:rect l="l" t="t" r="r" b="b"/>
            <a:pathLst>
              <a:path w="1042670" h="50800">
                <a:moveTo>
                  <a:pt x="0" y="50800"/>
                </a:moveTo>
                <a:lnTo>
                  <a:pt x="1042341" y="50800"/>
                </a:lnTo>
                <a:lnTo>
                  <a:pt x="104234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4" name="object 4474"/>
          <p:cNvSpPr/>
          <p:nvPr/>
        </p:nvSpPr>
        <p:spPr>
          <a:xfrm>
            <a:off x="4576605" y="524976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5" name="object 4475"/>
          <p:cNvSpPr/>
          <p:nvPr/>
        </p:nvSpPr>
        <p:spPr>
          <a:xfrm>
            <a:off x="4595887" y="5214095"/>
            <a:ext cx="48220" cy="35719"/>
          </a:xfrm>
          <a:custGeom>
            <a:avLst/>
            <a:gdLst/>
            <a:ahLst/>
            <a:cxnLst/>
            <a:rect l="l" t="t" r="r" b="b"/>
            <a:pathLst>
              <a:path w="68579" h="50800">
                <a:moveTo>
                  <a:pt x="0" y="50800"/>
                </a:moveTo>
                <a:lnTo>
                  <a:pt x="68583" y="50800"/>
                </a:lnTo>
                <a:lnTo>
                  <a:pt x="6858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6" name="object 4476"/>
          <p:cNvSpPr/>
          <p:nvPr/>
        </p:nvSpPr>
        <p:spPr>
          <a:xfrm>
            <a:off x="4605560" y="520511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7" name="object 4477"/>
          <p:cNvSpPr/>
          <p:nvPr/>
        </p:nvSpPr>
        <p:spPr>
          <a:xfrm>
            <a:off x="4605551" y="51961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8" name="object 4478"/>
          <p:cNvSpPr/>
          <p:nvPr/>
        </p:nvSpPr>
        <p:spPr>
          <a:xfrm>
            <a:off x="4615185" y="517833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79" name="object 4479"/>
          <p:cNvSpPr/>
          <p:nvPr/>
        </p:nvSpPr>
        <p:spPr>
          <a:xfrm>
            <a:off x="4624858" y="516939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0" name="object 4480"/>
          <p:cNvSpPr/>
          <p:nvPr/>
        </p:nvSpPr>
        <p:spPr>
          <a:xfrm>
            <a:off x="1674043" y="523188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1" name="object 4481"/>
          <p:cNvSpPr/>
          <p:nvPr/>
        </p:nvSpPr>
        <p:spPr>
          <a:xfrm>
            <a:off x="1693315" y="5214095"/>
            <a:ext cx="38843" cy="35719"/>
          </a:xfrm>
          <a:custGeom>
            <a:avLst/>
            <a:gdLst/>
            <a:ahLst/>
            <a:cxnLst/>
            <a:rect l="l" t="t" r="r" b="b"/>
            <a:pathLst>
              <a:path w="55244" h="50800">
                <a:moveTo>
                  <a:pt x="0" y="50800"/>
                </a:moveTo>
                <a:lnTo>
                  <a:pt x="54864" y="50800"/>
                </a:lnTo>
                <a:lnTo>
                  <a:pt x="5486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2" name="object 4482"/>
          <p:cNvSpPr/>
          <p:nvPr/>
        </p:nvSpPr>
        <p:spPr>
          <a:xfrm>
            <a:off x="1693303" y="520511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3" name="object 4483"/>
          <p:cNvSpPr/>
          <p:nvPr/>
        </p:nvSpPr>
        <p:spPr>
          <a:xfrm>
            <a:off x="1702937" y="518725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4" name="object 4484"/>
          <p:cNvSpPr/>
          <p:nvPr/>
        </p:nvSpPr>
        <p:spPr>
          <a:xfrm>
            <a:off x="1712584" y="517832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5" name="object 4485"/>
          <p:cNvSpPr/>
          <p:nvPr/>
        </p:nvSpPr>
        <p:spPr>
          <a:xfrm>
            <a:off x="3188019" y="5231905"/>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6" name="object 4486"/>
          <p:cNvSpPr/>
          <p:nvPr/>
        </p:nvSpPr>
        <p:spPr>
          <a:xfrm>
            <a:off x="3197629" y="5205116"/>
            <a:ext cx="173682" cy="26789"/>
          </a:xfrm>
          <a:custGeom>
            <a:avLst/>
            <a:gdLst/>
            <a:ahLst/>
            <a:cxnLst/>
            <a:rect l="l" t="t" r="r" b="b"/>
            <a:pathLst>
              <a:path w="247014" h="38100">
                <a:moveTo>
                  <a:pt x="0" y="38100"/>
                </a:moveTo>
                <a:lnTo>
                  <a:pt x="246860" y="38100"/>
                </a:lnTo>
                <a:lnTo>
                  <a:pt x="24686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7" name="object 4487"/>
          <p:cNvSpPr/>
          <p:nvPr/>
        </p:nvSpPr>
        <p:spPr>
          <a:xfrm>
            <a:off x="3207272" y="5178332"/>
            <a:ext cx="164306" cy="26789"/>
          </a:xfrm>
          <a:custGeom>
            <a:avLst/>
            <a:gdLst/>
            <a:ahLst/>
            <a:cxnLst/>
            <a:rect l="l" t="t" r="r" b="b"/>
            <a:pathLst>
              <a:path w="233679" h="38100">
                <a:moveTo>
                  <a:pt x="0" y="38100"/>
                </a:moveTo>
                <a:lnTo>
                  <a:pt x="233138" y="38100"/>
                </a:lnTo>
                <a:lnTo>
                  <a:pt x="23313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8" name="object 4488"/>
          <p:cNvSpPr/>
          <p:nvPr/>
        </p:nvSpPr>
        <p:spPr>
          <a:xfrm>
            <a:off x="3207272" y="516939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89" name="object 4489"/>
          <p:cNvSpPr/>
          <p:nvPr/>
        </p:nvSpPr>
        <p:spPr>
          <a:xfrm>
            <a:off x="2050076" y="5222973"/>
            <a:ext cx="87064" cy="8931"/>
          </a:xfrm>
          <a:custGeom>
            <a:avLst/>
            <a:gdLst/>
            <a:ahLst/>
            <a:cxnLst/>
            <a:rect l="l" t="t" r="r" b="b"/>
            <a:pathLst>
              <a:path w="123825" h="12700">
                <a:moveTo>
                  <a:pt x="0" y="12700"/>
                </a:moveTo>
                <a:lnTo>
                  <a:pt x="123449" y="12700"/>
                </a:lnTo>
                <a:lnTo>
                  <a:pt x="1234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0" name="object 4490"/>
          <p:cNvSpPr/>
          <p:nvPr/>
        </p:nvSpPr>
        <p:spPr>
          <a:xfrm>
            <a:off x="2050077" y="5205117"/>
            <a:ext cx="77242" cy="17859"/>
          </a:xfrm>
          <a:custGeom>
            <a:avLst/>
            <a:gdLst/>
            <a:ahLst/>
            <a:cxnLst/>
            <a:rect l="l" t="t" r="r" b="b"/>
            <a:pathLst>
              <a:path w="109855" h="25400">
                <a:moveTo>
                  <a:pt x="0" y="25400"/>
                </a:moveTo>
                <a:lnTo>
                  <a:pt x="109727" y="25400"/>
                </a:lnTo>
                <a:lnTo>
                  <a:pt x="10972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1" name="object 4491"/>
          <p:cNvSpPr/>
          <p:nvPr/>
        </p:nvSpPr>
        <p:spPr>
          <a:xfrm>
            <a:off x="2050075" y="5196185"/>
            <a:ext cx="67866" cy="8931"/>
          </a:xfrm>
          <a:custGeom>
            <a:avLst/>
            <a:gdLst/>
            <a:ahLst/>
            <a:cxnLst/>
            <a:rect l="l" t="t" r="r" b="b"/>
            <a:pathLst>
              <a:path w="96519" h="12700">
                <a:moveTo>
                  <a:pt x="0" y="12700"/>
                </a:moveTo>
                <a:lnTo>
                  <a:pt x="96008" y="12700"/>
                </a:lnTo>
                <a:lnTo>
                  <a:pt x="9600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2" name="object 4492"/>
          <p:cNvSpPr/>
          <p:nvPr/>
        </p:nvSpPr>
        <p:spPr>
          <a:xfrm>
            <a:off x="2050109" y="5187257"/>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3" name="object 4493"/>
          <p:cNvSpPr/>
          <p:nvPr/>
        </p:nvSpPr>
        <p:spPr>
          <a:xfrm>
            <a:off x="2050096" y="517832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4" name="object 4494"/>
          <p:cNvSpPr/>
          <p:nvPr/>
        </p:nvSpPr>
        <p:spPr>
          <a:xfrm>
            <a:off x="2146512" y="5214029"/>
            <a:ext cx="202704" cy="17859"/>
          </a:xfrm>
          <a:custGeom>
            <a:avLst/>
            <a:gdLst/>
            <a:ahLst/>
            <a:cxnLst/>
            <a:rect l="l" t="t" r="r" b="b"/>
            <a:pathLst>
              <a:path w="288289" h="25400">
                <a:moveTo>
                  <a:pt x="0" y="25400"/>
                </a:moveTo>
                <a:lnTo>
                  <a:pt x="288022" y="25400"/>
                </a:lnTo>
                <a:lnTo>
                  <a:pt x="28802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5" name="object 4495"/>
          <p:cNvSpPr/>
          <p:nvPr/>
        </p:nvSpPr>
        <p:spPr>
          <a:xfrm>
            <a:off x="1519704" y="5214044"/>
            <a:ext cx="48220" cy="8931"/>
          </a:xfrm>
          <a:custGeom>
            <a:avLst/>
            <a:gdLst/>
            <a:ahLst/>
            <a:cxnLst/>
            <a:rect l="l" t="t" r="r" b="b"/>
            <a:pathLst>
              <a:path w="68580" h="12700">
                <a:moveTo>
                  <a:pt x="0" y="12700"/>
                </a:moveTo>
                <a:lnTo>
                  <a:pt x="68574" y="12700"/>
                </a:lnTo>
                <a:lnTo>
                  <a:pt x="685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6" name="object 4496"/>
          <p:cNvSpPr/>
          <p:nvPr/>
        </p:nvSpPr>
        <p:spPr>
          <a:xfrm>
            <a:off x="1539011" y="5196189"/>
            <a:ext cx="29021" cy="17859"/>
          </a:xfrm>
          <a:custGeom>
            <a:avLst/>
            <a:gdLst/>
            <a:ahLst/>
            <a:cxnLst/>
            <a:rect l="l" t="t" r="r" b="b"/>
            <a:pathLst>
              <a:path w="41275" h="25400">
                <a:moveTo>
                  <a:pt x="0" y="25400"/>
                </a:moveTo>
                <a:lnTo>
                  <a:pt x="41145" y="25400"/>
                </a:lnTo>
                <a:lnTo>
                  <a:pt x="4114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7" name="object 4497"/>
          <p:cNvSpPr/>
          <p:nvPr/>
        </p:nvSpPr>
        <p:spPr>
          <a:xfrm>
            <a:off x="1538999" y="5178333"/>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8" name="object 4498"/>
          <p:cNvSpPr/>
          <p:nvPr/>
        </p:nvSpPr>
        <p:spPr>
          <a:xfrm>
            <a:off x="1770449" y="5214044"/>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499" name="object 4499"/>
          <p:cNvSpPr/>
          <p:nvPr/>
        </p:nvSpPr>
        <p:spPr>
          <a:xfrm>
            <a:off x="1770467" y="5205117"/>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0" name="object 4500"/>
          <p:cNvSpPr/>
          <p:nvPr/>
        </p:nvSpPr>
        <p:spPr>
          <a:xfrm>
            <a:off x="1780069" y="519618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1" name="object 4501"/>
          <p:cNvSpPr/>
          <p:nvPr/>
        </p:nvSpPr>
        <p:spPr>
          <a:xfrm>
            <a:off x="1876558" y="52050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2" name="object 4502"/>
          <p:cNvSpPr/>
          <p:nvPr/>
        </p:nvSpPr>
        <p:spPr>
          <a:xfrm>
            <a:off x="1895819" y="5205097"/>
            <a:ext cx="135285" cy="8931"/>
          </a:xfrm>
          <a:custGeom>
            <a:avLst/>
            <a:gdLst/>
            <a:ahLst/>
            <a:cxnLst/>
            <a:rect l="l" t="t" r="r" b="b"/>
            <a:pathLst>
              <a:path w="192405" h="12700">
                <a:moveTo>
                  <a:pt x="0" y="12700"/>
                </a:moveTo>
                <a:lnTo>
                  <a:pt x="192015" y="12700"/>
                </a:lnTo>
                <a:lnTo>
                  <a:pt x="19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3" name="object 4503"/>
          <p:cNvSpPr/>
          <p:nvPr/>
        </p:nvSpPr>
        <p:spPr>
          <a:xfrm>
            <a:off x="2156225" y="5178378"/>
            <a:ext cx="183505" cy="35719"/>
          </a:xfrm>
          <a:custGeom>
            <a:avLst/>
            <a:gdLst/>
            <a:ahLst/>
            <a:cxnLst/>
            <a:rect l="l" t="t" r="r" b="b"/>
            <a:pathLst>
              <a:path w="260985" h="50800">
                <a:moveTo>
                  <a:pt x="0" y="50800"/>
                </a:moveTo>
                <a:lnTo>
                  <a:pt x="260581" y="50800"/>
                </a:lnTo>
                <a:lnTo>
                  <a:pt x="26058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4" name="object 4504"/>
          <p:cNvSpPr/>
          <p:nvPr/>
        </p:nvSpPr>
        <p:spPr>
          <a:xfrm>
            <a:off x="2156207" y="516939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5" name="object 4505"/>
          <p:cNvSpPr/>
          <p:nvPr/>
        </p:nvSpPr>
        <p:spPr>
          <a:xfrm>
            <a:off x="1905431" y="519618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6" name="object 4506"/>
          <p:cNvSpPr/>
          <p:nvPr/>
        </p:nvSpPr>
        <p:spPr>
          <a:xfrm>
            <a:off x="1905463" y="518725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7" name="object 4507"/>
          <p:cNvSpPr/>
          <p:nvPr/>
        </p:nvSpPr>
        <p:spPr>
          <a:xfrm>
            <a:off x="5675976" y="517833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8" name="object 4508"/>
          <p:cNvSpPr/>
          <p:nvPr/>
        </p:nvSpPr>
        <p:spPr>
          <a:xfrm>
            <a:off x="5675958" y="5169397"/>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09" name="object 4509"/>
          <p:cNvSpPr/>
          <p:nvPr/>
        </p:nvSpPr>
        <p:spPr>
          <a:xfrm>
            <a:off x="1384698" y="5187257"/>
            <a:ext cx="67866" cy="8931"/>
          </a:xfrm>
          <a:custGeom>
            <a:avLst/>
            <a:gdLst/>
            <a:ahLst/>
            <a:cxnLst/>
            <a:rect l="l" t="t" r="r" b="b"/>
            <a:pathLst>
              <a:path w="96519" h="12700">
                <a:moveTo>
                  <a:pt x="0" y="12700"/>
                </a:moveTo>
                <a:lnTo>
                  <a:pt x="96004" y="12700"/>
                </a:lnTo>
                <a:lnTo>
                  <a:pt x="96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0" name="object 4510"/>
          <p:cNvSpPr/>
          <p:nvPr/>
        </p:nvSpPr>
        <p:spPr>
          <a:xfrm>
            <a:off x="1384719" y="517832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1" name="object 4511"/>
          <p:cNvSpPr/>
          <p:nvPr/>
        </p:nvSpPr>
        <p:spPr>
          <a:xfrm>
            <a:off x="1384707" y="5169397"/>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2" name="object 4512"/>
          <p:cNvSpPr/>
          <p:nvPr/>
        </p:nvSpPr>
        <p:spPr>
          <a:xfrm>
            <a:off x="1799363" y="5187257"/>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3" name="object 4513"/>
          <p:cNvSpPr/>
          <p:nvPr/>
        </p:nvSpPr>
        <p:spPr>
          <a:xfrm>
            <a:off x="1809030" y="517832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4" name="object 4514"/>
          <p:cNvSpPr/>
          <p:nvPr/>
        </p:nvSpPr>
        <p:spPr>
          <a:xfrm>
            <a:off x="1924768" y="5178313"/>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5" name="object 4515"/>
          <p:cNvSpPr/>
          <p:nvPr/>
        </p:nvSpPr>
        <p:spPr>
          <a:xfrm>
            <a:off x="1944011" y="5178313"/>
            <a:ext cx="77242" cy="17859"/>
          </a:xfrm>
          <a:custGeom>
            <a:avLst/>
            <a:gdLst/>
            <a:ahLst/>
            <a:cxnLst/>
            <a:rect l="l" t="t" r="r" b="b"/>
            <a:pathLst>
              <a:path w="109855" h="25400">
                <a:moveTo>
                  <a:pt x="0" y="25400"/>
                </a:moveTo>
                <a:lnTo>
                  <a:pt x="109710" y="25400"/>
                </a:lnTo>
                <a:lnTo>
                  <a:pt x="10971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6" name="object 4516"/>
          <p:cNvSpPr/>
          <p:nvPr/>
        </p:nvSpPr>
        <p:spPr>
          <a:xfrm>
            <a:off x="2098366" y="5169379"/>
            <a:ext cx="9823" cy="26789"/>
          </a:xfrm>
          <a:custGeom>
            <a:avLst/>
            <a:gdLst/>
            <a:ahLst/>
            <a:cxnLst/>
            <a:rect l="l" t="t" r="r" b="b"/>
            <a:pathLst>
              <a:path w="13969"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7" name="object 4517"/>
          <p:cNvSpPr/>
          <p:nvPr/>
        </p:nvSpPr>
        <p:spPr>
          <a:xfrm>
            <a:off x="2464774" y="5187237"/>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8" name="object 4518"/>
          <p:cNvSpPr/>
          <p:nvPr/>
        </p:nvSpPr>
        <p:spPr>
          <a:xfrm>
            <a:off x="3795536" y="517831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19" name="object 4519"/>
          <p:cNvSpPr/>
          <p:nvPr/>
        </p:nvSpPr>
        <p:spPr>
          <a:xfrm>
            <a:off x="3834108" y="5187257"/>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0" name="object 4520"/>
          <p:cNvSpPr/>
          <p:nvPr/>
        </p:nvSpPr>
        <p:spPr>
          <a:xfrm>
            <a:off x="3834107" y="5178325"/>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1" name="object 4521"/>
          <p:cNvSpPr/>
          <p:nvPr/>
        </p:nvSpPr>
        <p:spPr>
          <a:xfrm>
            <a:off x="3834080" y="5169397"/>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2" name="object 4522"/>
          <p:cNvSpPr/>
          <p:nvPr/>
        </p:nvSpPr>
        <p:spPr>
          <a:xfrm>
            <a:off x="5193800" y="5187257"/>
            <a:ext cx="472827" cy="8931"/>
          </a:xfrm>
          <a:custGeom>
            <a:avLst/>
            <a:gdLst/>
            <a:ahLst/>
            <a:cxnLst/>
            <a:rect l="l" t="t" r="r" b="b"/>
            <a:pathLst>
              <a:path w="672465" h="12700">
                <a:moveTo>
                  <a:pt x="0" y="12700"/>
                </a:moveTo>
                <a:lnTo>
                  <a:pt x="672015" y="12700"/>
                </a:lnTo>
                <a:lnTo>
                  <a:pt x="67201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3" name="object 4523"/>
          <p:cNvSpPr/>
          <p:nvPr/>
        </p:nvSpPr>
        <p:spPr>
          <a:xfrm>
            <a:off x="5193773" y="5178325"/>
            <a:ext cx="463004" cy="8931"/>
          </a:xfrm>
          <a:custGeom>
            <a:avLst/>
            <a:gdLst/>
            <a:ahLst/>
            <a:cxnLst/>
            <a:rect l="l" t="t" r="r" b="b"/>
            <a:pathLst>
              <a:path w="658495" h="12700">
                <a:moveTo>
                  <a:pt x="0" y="12700"/>
                </a:moveTo>
                <a:lnTo>
                  <a:pt x="658312" y="12700"/>
                </a:lnTo>
                <a:lnTo>
                  <a:pt x="65831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4" name="object 4524"/>
          <p:cNvSpPr/>
          <p:nvPr/>
        </p:nvSpPr>
        <p:spPr>
          <a:xfrm>
            <a:off x="5193823" y="516939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5" name="object 4525"/>
          <p:cNvSpPr/>
          <p:nvPr/>
        </p:nvSpPr>
        <p:spPr>
          <a:xfrm>
            <a:off x="5193800" y="516046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6" name="object 4526"/>
          <p:cNvSpPr/>
          <p:nvPr/>
        </p:nvSpPr>
        <p:spPr>
          <a:xfrm>
            <a:off x="1220794" y="5178325"/>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7" name="object 4527"/>
          <p:cNvSpPr/>
          <p:nvPr/>
        </p:nvSpPr>
        <p:spPr>
          <a:xfrm>
            <a:off x="1220816" y="5169397"/>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8" name="object 4528"/>
          <p:cNvSpPr/>
          <p:nvPr/>
        </p:nvSpPr>
        <p:spPr>
          <a:xfrm>
            <a:off x="1220768" y="516046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29" name="object 4529"/>
          <p:cNvSpPr/>
          <p:nvPr/>
        </p:nvSpPr>
        <p:spPr>
          <a:xfrm>
            <a:off x="1423283" y="517830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0" name="object 4530"/>
          <p:cNvSpPr/>
          <p:nvPr/>
        </p:nvSpPr>
        <p:spPr>
          <a:xfrm>
            <a:off x="2474419" y="5178325"/>
            <a:ext cx="684907" cy="8931"/>
          </a:xfrm>
          <a:custGeom>
            <a:avLst/>
            <a:gdLst/>
            <a:ahLst/>
            <a:cxnLst/>
            <a:rect l="l" t="t" r="r" b="b"/>
            <a:pathLst>
              <a:path w="974089" h="12700">
                <a:moveTo>
                  <a:pt x="0" y="12700"/>
                </a:moveTo>
                <a:lnTo>
                  <a:pt x="973738" y="12700"/>
                </a:lnTo>
                <a:lnTo>
                  <a:pt x="97373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1" name="object 4531"/>
          <p:cNvSpPr/>
          <p:nvPr/>
        </p:nvSpPr>
        <p:spPr>
          <a:xfrm>
            <a:off x="2474449" y="516939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2" name="object 4532"/>
          <p:cNvSpPr/>
          <p:nvPr/>
        </p:nvSpPr>
        <p:spPr>
          <a:xfrm>
            <a:off x="1269003" y="51693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3" name="object 4533"/>
          <p:cNvSpPr/>
          <p:nvPr/>
        </p:nvSpPr>
        <p:spPr>
          <a:xfrm>
            <a:off x="1355800" y="516937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4" name="object 4534"/>
          <p:cNvSpPr/>
          <p:nvPr/>
        </p:nvSpPr>
        <p:spPr>
          <a:xfrm>
            <a:off x="1963298" y="5169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5" name="object 4535"/>
          <p:cNvSpPr/>
          <p:nvPr/>
        </p:nvSpPr>
        <p:spPr>
          <a:xfrm>
            <a:off x="1963345" y="516046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6" name="object 4536"/>
          <p:cNvSpPr/>
          <p:nvPr/>
        </p:nvSpPr>
        <p:spPr>
          <a:xfrm>
            <a:off x="1992239" y="5169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7" name="object 4537"/>
          <p:cNvSpPr/>
          <p:nvPr/>
        </p:nvSpPr>
        <p:spPr>
          <a:xfrm>
            <a:off x="2001909" y="516046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8" name="object 4538"/>
          <p:cNvSpPr/>
          <p:nvPr/>
        </p:nvSpPr>
        <p:spPr>
          <a:xfrm>
            <a:off x="2185134"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39" name="object 4539"/>
          <p:cNvSpPr/>
          <p:nvPr/>
        </p:nvSpPr>
        <p:spPr>
          <a:xfrm>
            <a:off x="2214082" y="516939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0" name="object 4540"/>
          <p:cNvSpPr/>
          <p:nvPr/>
        </p:nvSpPr>
        <p:spPr>
          <a:xfrm>
            <a:off x="2233365" y="516046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1" name="object 4541"/>
          <p:cNvSpPr/>
          <p:nvPr/>
        </p:nvSpPr>
        <p:spPr>
          <a:xfrm>
            <a:off x="2281535" y="51693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2" name="object 4542"/>
          <p:cNvSpPr/>
          <p:nvPr/>
        </p:nvSpPr>
        <p:spPr>
          <a:xfrm>
            <a:off x="2320110"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3" name="object 4543"/>
          <p:cNvSpPr/>
          <p:nvPr/>
        </p:nvSpPr>
        <p:spPr>
          <a:xfrm>
            <a:off x="2493697" y="5169397"/>
            <a:ext cx="482203" cy="8931"/>
          </a:xfrm>
          <a:custGeom>
            <a:avLst/>
            <a:gdLst/>
            <a:ahLst/>
            <a:cxnLst/>
            <a:rect l="l" t="t" r="r" b="b"/>
            <a:pathLst>
              <a:path w="685800" h="12700">
                <a:moveTo>
                  <a:pt x="0" y="12700"/>
                </a:moveTo>
                <a:lnTo>
                  <a:pt x="685735" y="12700"/>
                </a:lnTo>
                <a:lnTo>
                  <a:pt x="68573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4" name="object 4544"/>
          <p:cNvSpPr/>
          <p:nvPr/>
        </p:nvSpPr>
        <p:spPr>
          <a:xfrm>
            <a:off x="2493684" y="5160465"/>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5" name="object 4545"/>
          <p:cNvSpPr/>
          <p:nvPr/>
        </p:nvSpPr>
        <p:spPr>
          <a:xfrm>
            <a:off x="2985475" y="5169377"/>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6" name="object 4546"/>
          <p:cNvSpPr/>
          <p:nvPr/>
        </p:nvSpPr>
        <p:spPr>
          <a:xfrm>
            <a:off x="3081909" y="516939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7" name="object 4547"/>
          <p:cNvSpPr/>
          <p:nvPr/>
        </p:nvSpPr>
        <p:spPr>
          <a:xfrm>
            <a:off x="3120499"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8" name="object 4548"/>
          <p:cNvSpPr/>
          <p:nvPr/>
        </p:nvSpPr>
        <p:spPr>
          <a:xfrm>
            <a:off x="3139793"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49" name="object 4549"/>
          <p:cNvSpPr/>
          <p:nvPr/>
        </p:nvSpPr>
        <p:spPr>
          <a:xfrm>
            <a:off x="3332663" y="5169397"/>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0" name="object 4550"/>
          <p:cNvSpPr/>
          <p:nvPr/>
        </p:nvSpPr>
        <p:spPr>
          <a:xfrm>
            <a:off x="3332683" y="5160465"/>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1" name="object 4551"/>
          <p:cNvSpPr/>
          <p:nvPr/>
        </p:nvSpPr>
        <p:spPr>
          <a:xfrm>
            <a:off x="3699092" y="5160452"/>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2" name="object 4552"/>
          <p:cNvSpPr/>
          <p:nvPr/>
        </p:nvSpPr>
        <p:spPr>
          <a:xfrm>
            <a:off x="3737640" y="5169397"/>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3" name="object 4553"/>
          <p:cNvSpPr/>
          <p:nvPr/>
        </p:nvSpPr>
        <p:spPr>
          <a:xfrm>
            <a:off x="3737643" y="51604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4" name="object 4554"/>
          <p:cNvSpPr/>
          <p:nvPr/>
        </p:nvSpPr>
        <p:spPr>
          <a:xfrm>
            <a:off x="3949820" y="5169377"/>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5" name="object 4555"/>
          <p:cNvSpPr/>
          <p:nvPr/>
        </p:nvSpPr>
        <p:spPr>
          <a:xfrm>
            <a:off x="4142658" y="5169397"/>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6" name="object 4556"/>
          <p:cNvSpPr/>
          <p:nvPr/>
        </p:nvSpPr>
        <p:spPr>
          <a:xfrm>
            <a:off x="4142684"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7" name="object 4557"/>
          <p:cNvSpPr/>
          <p:nvPr/>
        </p:nvSpPr>
        <p:spPr>
          <a:xfrm>
            <a:off x="4229491" y="5169397"/>
            <a:ext cx="308967" cy="8931"/>
          </a:xfrm>
          <a:custGeom>
            <a:avLst/>
            <a:gdLst/>
            <a:ahLst/>
            <a:cxnLst/>
            <a:rect l="l" t="t" r="r" b="b"/>
            <a:pathLst>
              <a:path w="439420" h="12700">
                <a:moveTo>
                  <a:pt x="0" y="12700"/>
                </a:moveTo>
                <a:lnTo>
                  <a:pt x="438875" y="12700"/>
                </a:lnTo>
                <a:lnTo>
                  <a:pt x="43887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8" name="object 4558"/>
          <p:cNvSpPr/>
          <p:nvPr/>
        </p:nvSpPr>
        <p:spPr>
          <a:xfrm>
            <a:off x="4509150" y="516046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59" name="object 4559"/>
          <p:cNvSpPr/>
          <p:nvPr/>
        </p:nvSpPr>
        <p:spPr>
          <a:xfrm>
            <a:off x="5000908" y="5169377"/>
            <a:ext cx="173682" cy="8931"/>
          </a:xfrm>
          <a:custGeom>
            <a:avLst/>
            <a:gdLst/>
            <a:ahLst/>
            <a:cxnLst/>
            <a:rect l="l" t="t" r="r" b="b"/>
            <a:pathLst>
              <a:path w="247015" h="12700">
                <a:moveTo>
                  <a:pt x="0" y="12700"/>
                </a:moveTo>
                <a:lnTo>
                  <a:pt x="246860" y="12700"/>
                </a:lnTo>
                <a:lnTo>
                  <a:pt x="246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0" name="object 4560"/>
          <p:cNvSpPr/>
          <p:nvPr/>
        </p:nvSpPr>
        <p:spPr>
          <a:xfrm>
            <a:off x="5261281" y="5169377"/>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1" name="object 4561"/>
          <p:cNvSpPr/>
          <p:nvPr/>
        </p:nvSpPr>
        <p:spPr>
          <a:xfrm>
            <a:off x="5290249" y="516937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2" name="object 4562"/>
          <p:cNvSpPr/>
          <p:nvPr/>
        </p:nvSpPr>
        <p:spPr>
          <a:xfrm>
            <a:off x="5357710" y="5169377"/>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3" name="object 4563"/>
          <p:cNvSpPr/>
          <p:nvPr/>
        </p:nvSpPr>
        <p:spPr>
          <a:xfrm>
            <a:off x="5724185" y="5169397"/>
            <a:ext cx="144661" cy="8931"/>
          </a:xfrm>
          <a:custGeom>
            <a:avLst/>
            <a:gdLst/>
            <a:ahLst/>
            <a:cxnLst/>
            <a:rect l="l" t="t" r="r" b="b"/>
            <a:pathLst>
              <a:path w="205740" h="12700">
                <a:moveTo>
                  <a:pt x="0" y="12700"/>
                </a:moveTo>
                <a:lnTo>
                  <a:pt x="205734" y="12700"/>
                </a:lnTo>
                <a:lnTo>
                  <a:pt x="20573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4" name="object 4564"/>
          <p:cNvSpPr/>
          <p:nvPr/>
        </p:nvSpPr>
        <p:spPr>
          <a:xfrm>
            <a:off x="5724191"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5" name="object 4565"/>
          <p:cNvSpPr/>
          <p:nvPr/>
        </p:nvSpPr>
        <p:spPr>
          <a:xfrm>
            <a:off x="5878438" y="51693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6" name="object 4566"/>
          <p:cNvSpPr/>
          <p:nvPr/>
        </p:nvSpPr>
        <p:spPr>
          <a:xfrm>
            <a:off x="5888098" y="5160465"/>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7" name="object 4567"/>
          <p:cNvSpPr/>
          <p:nvPr/>
        </p:nvSpPr>
        <p:spPr>
          <a:xfrm>
            <a:off x="1182215" y="5160449"/>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8" name="object 4568"/>
          <p:cNvSpPr/>
          <p:nvPr/>
        </p:nvSpPr>
        <p:spPr>
          <a:xfrm>
            <a:off x="1278662" y="5160449"/>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69" name="object 4569"/>
          <p:cNvSpPr/>
          <p:nvPr/>
        </p:nvSpPr>
        <p:spPr>
          <a:xfrm>
            <a:off x="2541908"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0" name="object 4570"/>
          <p:cNvSpPr/>
          <p:nvPr/>
        </p:nvSpPr>
        <p:spPr>
          <a:xfrm>
            <a:off x="256120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1" name="object 4571"/>
          <p:cNvSpPr/>
          <p:nvPr/>
        </p:nvSpPr>
        <p:spPr>
          <a:xfrm>
            <a:off x="2628694" y="51604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2" name="object 4572"/>
          <p:cNvSpPr/>
          <p:nvPr/>
        </p:nvSpPr>
        <p:spPr>
          <a:xfrm>
            <a:off x="2725131" y="5160449"/>
            <a:ext cx="38843" cy="8931"/>
          </a:xfrm>
          <a:custGeom>
            <a:avLst/>
            <a:gdLst/>
            <a:ahLst/>
            <a:cxnLst/>
            <a:rect l="l" t="t" r="r" b="b"/>
            <a:pathLst>
              <a:path w="55245" h="12700">
                <a:moveTo>
                  <a:pt x="0" y="12700"/>
                </a:moveTo>
                <a:lnTo>
                  <a:pt x="54862" y="12700"/>
                </a:lnTo>
                <a:lnTo>
                  <a:pt x="5486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3" name="object 4573"/>
          <p:cNvSpPr/>
          <p:nvPr/>
        </p:nvSpPr>
        <p:spPr>
          <a:xfrm>
            <a:off x="277335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4" name="object 4574"/>
          <p:cNvSpPr/>
          <p:nvPr/>
        </p:nvSpPr>
        <p:spPr>
          <a:xfrm>
            <a:off x="2792656"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5" name="object 4575"/>
          <p:cNvSpPr/>
          <p:nvPr/>
        </p:nvSpPr>
        <p:spPr>
          <a:xfrm>
            <a:off x="282159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6" name="object 4576"/>
          <p:cNvSpPr/>
          <p:nvPr/>
        </p:nvSpPr>
        <p:spPr>
          <a:xfrm>
            <a:off x="2840856" y="51604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7" name="object 4577"/>
          <p:cNvSpPr/>
          <p:nvPr/>
        </p:nvSpPr>
        <p:spPr>
          <a:xfrm>
            <a:off x="2860161"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8" name="object 4578"/>
          <p:cNvSpPr/>
          <p:nvPr/>
        </p:nvSpPr>
        <p:spPr>
          <a:xfrm>
            <a:off x="2889102"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79" name="object 4579"/>
          <p:cNvSpPr/>
          <p:nvPr/>
        </p:nvSpPr>
        <p:spPr>
          <a:xfrm>
            <a:off x="2917997"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0" name="object 4580"/>
          <p:cNvSpPr/>
          <p:nvPr/>
        </p:nvSpPr>
        <p:spPr>
          <a:xfrm>
            <a:off x="2937289"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1" name="object 4581"/>
          <p:cNvSpPr/>
          <p:nvPr/>
        </p:nvSpPr>
        <p:spPr>
          <a:xfrm>
            <a:off x="299517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2" name="object 4582"/>
          <p:cNvSpPr/>
          <p:nvPr/>
        </p:nvSpPr>
        <p:spPr>
          <a:xfrm>
            <a:off x="3091571"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3" name="object 4583"/>
          <p:cNvSpPr/>
          <p:nvPr/>
        </p:nvSpPr>
        <p:spPr>
          <a:xfrm>
            <a:off x="3216932"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4" name="object 4584"/>
          <p:cNvSpPr/>
          <p:nvPr/>
        </p:nvSpPr>
        <p:spPr>
          <a:xfrm>
            <a:off x="323625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5" name="object 4585"/>
          <p:cNvSpPr/>
          <p:nvPr/>
        </p:nvSpPr>
        <p:spPr>
          <a:xfrm>
            <a:off x="355445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6" name="object 4586"/>
          <p:cNvSpPr/>
          <p:nvPr/>
        </p:nvSpPr>
        <p:spPr>
          <a:xfrm>
            <a:off x="3843782"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7" name="object 4587"/>
          <p:cNvSpPr/>
          <p:nvPr/>
        </p:nvSpPr>
        <p:spPr>
          <a:xfrm>
            <a:off x="4026979"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8" name="object 4588"/>
          <p:cNvSpPr/>
          <p:nvPr/>
        </p:nvSpPr>
        <p:spPr>
          <a:xfrm>
            <a:off x="4065532" y="5160449"/>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89" name="object 4589"/>
          <p:cNvSpPr/>
          <p:nvPr/>
        </p:nvSpPr>
        <p:spPr>
          <a:xfrm>
            <a:off x="418126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0" name="object 4590"/>
          <p:cNvSpPr/>
          <p:nvPr/>
        </p:nvSpPr>
        <p:spPr>
          <a:xfrm>
            <a:off x="4200563" y="516044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1" name="object 4591"/>
          <p:cNvSpPr/>
          <p:nvPr/>
        </p:nvSpPr>
        <p:spPr>
          <a:xfrm>
            <a:off x="4239138" y="51604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2" name="object 4592"/>
          <p:cNvSpPr/>
          <p:nvPr/>
        </p:nvSpPr>
        <p:spPr>
          <a:xfrm>
            <a:off x="4268089" y="51604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3" name="object 4593"/>
          <p:cNvSpPr/>
          <p:nvPr/>
        </p:nvSpPr>
        <p:spPr>
          <a:xfrm>
            <a:off x="4316279"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4" name="object 4594"/>
          <p:cNvSpPr/>
          <p:nvPr/>
        </p:nvSpPr>
        <p:spPr>
          <a:xfrm>
            <a:off x="4354874"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5" name="object 4595"/>
          <p:cNvSpPr/>
          <p:nvPr/>
        </p:nvSpPr>
        <p:spPr>
          <a:xfrm>
            <a:off x="4374150"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6" name="object 4596"/>
          <p:cNvSpPr/>
          <p:nvPr/>
        </p:nvSpPr>
        <p:spPr>
          <a:xfrm>
            <a:off x="4412732"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7" name="object 4597"/>
          <p:cNvSpPr/>
          <p:nvPr/>
        </p:nvSpPr>
        <p:spPr>
          <a:xfrm>
            <a:off x="4460956" y="51604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8" name="object 4598"/>
          <p:cNvSpPr/>
          <p:nvPr/>
        </p:nvSpPr>
        <p:spPr>
          <a:xfrm>
            <a:off x="4489886"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599" name="object 4599"/>
          <p:cNvSpPr/>
          <p:nvPr/>
        </p:nvSpPr>
        <p:spPr>
          <a:xfrm>
            <a:off x="4894875" y="516044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0" name="object 4600"/>
          <p:cNvSpPr/>
          <p:nvPr/>
        </p:nvSpPr>
        <p:spPr>
          <a:xfrm>
            <a:off x="4972013"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1" name="object 4601"/>
          <p:cNvSpPr/>
          <p:nvPr/>
        </p:nvSpPr>
        <p:spPr>
          <a:xfrm>
            <a:off x="501059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2" name="object 4602"/>
          <p:cNvSpPr/>
          <p:nvPr/>
        </p:nvSpPr>
        <p:spPr>
          <a:xfrm>
            <a:off x="5039487"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3" name="object 4603"/>
          <p:cNvSpPr/>
          <p:nvPr/>
        </p:nvSpPr>
        <p:spPr>
          <a:xfrm>
            <a:off x="5087694"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4" name="object 4604"/>
          <p:cNvSpPr/>
          <p:nvPr/>
        </p:nvSpPr>
        <p:spPr>
          <a:xfrm>
            <a:off x="5116646"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5" name="object 4605"/>
          <p:cNvSpPr/>
          <p:nvPr/>
        </p:nvSpPr>
        <p:spPr>
          <a:xfrm>
            <a:off x="523237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6" name="object 4606"/>
          <p:cNvSpPr/>
          <p:nvPr/>
        </p:nvSpPr>
        <p:spPr>
          <a:xfrm>
            <a:off x="5367387"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7" name="object 4607"/>
          <p:cNvSpPr/>
          <p:nvPr/>
        </p:nvSpPr>
        <p:spPr>
          <a:xfrm>
            <a:off x="5396291"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8" name="object 4608"/>
          <p:cNvSpPr/>
          <p:nvPr/>
        </p:nvSpPr>
        <p:spPr>
          <a:xfrm>
            <a:off x="5444517"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09" name="object 4609"/>
          <p:cNvSpPr/>
          <p:nvPr/>
        </p:nvSpPr>
        <p:spPr>
          <a:xfrm>
            <a:off x="5492748"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0" name="object 4610"/>
          <p:cNvSpPr/>
          <p:nvPr/>
        </p:nvSpPr>
        <p:spPr>
          <a:xfrm>
            <a:off x="5521645"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1" name="object 4611"/>
          <p:cNvSpPr/>
          <p:nvPr/>
        </p:nvSpPr>
        <p:spPr>
          <a:xfrm>
            <a:off x="555059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2" name="object 4612"/>
          <p:cNvSpPr/>
          <p:nvPr/>
        </p:nvSpPr>
        <p:spPr>
          <a:xfrm>
            <a:off x="5569876"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3" name="object 4613"/>
          <p:cNvSpPr/>
          <p:nvPr/>
        </p:nvSpPr>
        <p:spPr>
          <a:xfrm>
            <a:off x="5598804"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4" name="object 4614"/>
          <p:cNvSpPr/>
          <p:nvPr/>
        </p:nvSpPr>
        <p:spPr>
          <a:xfrm>
            <a:off x="5627758"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5" name="object 4615"/>
          <p:cNvSpPr/>
          <p:nvPr/>
        </p:nvSpPr>
        <p:spPr>
          <a:xfrm>
            <a:off x="5685607"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6" name="object 4616"/>
          <p:cNvSpPr/>
          <p:nvPr/>
        </p:nvSpPr>
        <p:spPr>
          <a:xfrm>
            <a:off x="5743454"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7" name="object 4617"/>
          <p:cNvSpPr/>
          <p:nvPr/>
        </p:nvSpPr>
        <p:spPr>
          <a:xfrm>
            <a:off x="5791689" y="51604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8" name="object 4618"/>
          <p:cNvSpPr/>
          <p:nvPr/>
        </p:nvSpPr>
        <p:spPr>
          <a:xfrm>
            <a:off x="5849521"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619" name="object 4619"/>
          <p:cNvSpPr/>
          <p:nvPr/>
        </p:nvSpPr>
        <p:spPr>
          <a:xfrm>
            <a:off x="1085794" y="5383713"/>
            <a:ext cx="4822031" cy="562571"/>
          </a:xfrm>
          <a:custGeom>
            <a:avLst/>
            <a:gdLst/>
            <a:ahLst/>
            <a:cxnLst/>
            <a:rect l="l" t="t" r="r" b="b"/>
            <a:pathLst>
              <a:path w="6858000" h="800100">
                <a:moveTo>
                  <a:pt x="0" y="800100"/>
                </a:moveTo>
                <a:lnTo>
                  <a:pt x="6857389" y="800100"/>
                </a:lnTo>
                <a:lnTo>
                  <a:pt x="6857389" y="0"/>
                </a:lnTo>
                <a:lnTo>
                  <a:pt x="0" y="0"/>
                </a:lnTo>
                <a:lnTo>
                  <a:pt x="0" y="800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0" name="object 4620"/>
          <p:cNvSpPr/>
          <p:nvPr/>
        </p:nvSpPr>
        <p:spPr>
          <a:xfrm>
            <a:off x="1085760" y="5365853"/>
            <a:ext cx="2333774" cy="17859"/>
          </a:xfrm>
          <a:custGeom>
            <a:avLst/>
            <a:gdLst/>
            <a:ahLst/>
            <a:cxnLst/>
            <a:rect l="l" t="t" r="r" b="b"/>
            <a:pathLst>
              <a:path w="3319145" h="25400">
                <a:moveTo>
                  <a:pt x="0" y="25400"/>
                </a:moveTo>
                <a:lnTo>
                  <a:pt x="3318986" y="25400"/>
                </a:lnTo>
                <a:lnTo>
                  <a:pt x="3318986"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1" name="object 4621"/>
          <p:cNvSpPr/>
          <p:nvPr/>
        </p:nvSpPr>
        <p:spPr>
          <a:xfrm>
            <a:off x="1085759" y="5347992"/>
            <a:ext cx="2324398" cy="17859"/>
          </a:xfrm>
          <a:custGeom>
            <a:avLst/>
            <a:gdLst/>
            <a:ahLst/>
            <a:cxnLst/>
            <a:rect l="l" t="t" r="r" b="b"/>
            <a:pathLst>
              <a:path w="3305810" h="25400">
                <a:moveTo>
                  <a:pt x="0" y="25400"/>
                </a:moveTo>
                <a:lnTo>
                  <a:pt x="3305265" y="25400"/>
                </a:lnTo>
                <a:lnTo>
                  <a:pt x="3305265"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2" name="object 4622"/>
          <p:cNvSpPr/>
          <p:nvPr/>
        </p:nvSpPr>
        <p:spPr>
          <a:xfrm>
            <a:off x="1085805" y="5312323"/>
            <a:ext cx="2314575" cy="35719"/>
          </a:xfrm>
          <a:custGeom>
            <a:avLst/>
            <a:gdLst/>
            <a:ahLst/>
            <a:cxnLst/>
            <a:rect l="l" t="t" r="r" b="b"/>
            <a:pathLst>
              <a:path w="3291840" h="50800">
                <a:moveTo>
                  <a:pt x="0" y="50800"/>
                </a:moveTo>
                <a:lnTo>
                  <a:pt x="3291545" y="50800"/>
                </a:lnTo>
                <a:lnTo>
                  <a:pt x="3291545"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3" name="object 4623"/>
          <p:cNvSpPr/>
          <p:nvPr/>
        </p:nvSpPr>
        <p:spPr>
          <a:xfrm>
            <a:off x="1085759" y="5285488"/>
            <a:ext cx="2304752" cy="26789"/>
          </a:xfrm>
          <a:custGeom>
            <a:avLst/>
            <a:gdLst/>
            <a:ahLst/>
            <a:cxnLst/>
            <a:rect l="l" t="t" r="r" b="b"/>
            <a:pathLst>
              <a:path w="3277870" h="38100">
                <a:moveTo>
                  <a:pt x="0" y="38100"/>
                </a:moveTo>
                <a:lnTo>
                  <a:pt x="3277842" y="38100"/>
                </a:lnTo>
                <a:lnTo>
                  <a:pt x="3277842"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4" name="object 4624"/>
          <p:cNvSpPr/>
          <p:nvPr/>
        </p:nvSpPr>
        <p:spPr>
          <a:xfrm>
            <a:off x="1085779" y="5276553"/>
            <a:ext cx="1311771" cy="8931"/>
          </a:xfrm>
          <a:custGeom>
            <a:avLst/>
            <a:gdLst/>
            <a:ahLst/>
            <a:cxnLst/>
            <a:rect l="l" t="t" r="r" b="b"/>
            <a:pathLst>
              <a:path w="1865629" h="12700">
                <a:moveTo>
                  <a:pt x="0" y="12700"/>
                </a:moveTo>
                <a:lnTo>
                  <a:pt x="1865210" y="12700"/>
                </a:lnTo>
                <a:lnTo>
                  <a:pt x="186521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5" name="object 4625"/>
          <p:cNvSpPr/>
          <p:nvPr/>
        </p:nvSpPr>
        <p:spPr>
          <a:xfrm>
            <a:off x="1085759" y="5267625"/>
            <a:ext cx="1282750" cy="8931"/>
          </a:xfrm>
          <a:custGeom>
            <a:avLst/>
            <a:gdLst/>
            <a:ahLst/>
            <a:cxnLst/>
            <a:rect l="l" t="t" r="r" b="b"/>
            <a:pathLst>
              <a:path w="1824354" h="12700">
                <a:moveTo>
                  <a:pt x="0" y="12700"/>
                </a:moveTo>
                <a:lnTo>
                  <a:pt x="1824067" y="12700"/>
                </a:lnTo>
                <a:lnTo>
                  <a:pt x="182406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6" name="object 4626"/>
          <p:cNvSpPr/>
          <p:nvPr/>
        </p:nvSpPr>
        <p:spPr>
          <a:xfrm>
            <a:off x="1085761" y="5222976"/>
            <a:ext cx="376386" cy="44648"/>
          </a:xfrm>
          <a:custGeom>
            <a:avLst/>
            <a:gdLst/>
            <a:ahLst/>
            <a:cxnLst/>
            <a:rect l="l" t="t" r="r" b="b"/>
            <a:pathLst>
              <a:path w="535305" h="63500">
                <a:moveTo>
                  <a:pt x="0" y="63500"/>
                </a:moveTo>
                <a:lnTo>
                  <a:pt x="534877" y="63500"/>
                </a:lnTo>
                <a:lnTo>
                  <a:pt x="534877"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7" name="object 4627"/>
          <p:cNvSpPr/>
          <p:nvPr/>
        </p:nvSpPr>
        <p:spPr>
          <a:xfrm>
            <a:off x="1085779" y="5196188"/>
            <a:ext cx="366563" cy="26789"/>
          </a:xfrm>
          <a:custGeom>
            <a:avLst/>
            <a:gdLst/>
            <a:ahLst/>
            <a:cxnLst/>
            <a:rect l="l" t="t" r="r" b="b"/>
            <a:pathLst>
              <a:path w="521335" h="38100">
                <a:moveTo>
                  <a:pt x="0" y="38100"/>
                </a:moveTo>
                <a:lnTo>
                  <a:pt x="521162" y="38100"/>
                </a:lnTo>
                <a:lnTo>
                  <a:pt x="521162"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8" name="object 4628"/>
          <p:cNvSpPr/>
          <p:nvPr/>
        </p:nvSpPr>
        <p:spPr>
          <a:xfrm>
            <a:off x="1085759" y="5187257"/>
            <a:ext cx="289322" cy="8931"/>
          </a:xfrm>
          <a:custGeom>
            <a:avLst/>
            <a:gdLst/>
            <a:ahLst/>
            <a:cxnLst/>
            <a:rect l="l" t="t" r="r" b="b"/>
            <a:pathLst>
              <a:path w="411480" h="12700">
                <a:moveTo>
                  <a:pt x="0" y="12700"/>
                </a:moveTo>
                <a:lnTo>
                  <a:pt x="411444" y="12700"/>
                </a:lnTo>
                <a:lnTo>
                  <a:pt x="4114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29" name="object 4629"/>
          <p:cNvSpPr/>
          <p:nvPr/>
        </p:nvSpPr>
        <p:spPr>
          <a:xfrm>
            <a:off x="1085761" y="5169397"/>
            <a:ext cx="125462" cy="17859"/>
          </a:xfrm>
          <a:custGeom>
            <a:avLst/>
            <a:gdLst/>
            <a:ahLst/>
            <a:cxnLst/>
            <a:rect l="l" t="t" r="r" b="b"/>
            <a:pathLst>
              <a:path w="178435" h="25400">
                <a:moveTo>
                  <a:pt x="0" y="25400"/>
                </a:moveTo>
                <a:lnTo>
                  <a:pt x="178292" y="25400"/>
                </a:lnTo>
                <a:lnTo>
                  <a:pt x="17829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0" name="object 4630"/>
          <p:cNvSpPr/>
          <p:nvPr/>
        </p:nvSpPr>
        <p:spPr>
          <a:xfrm>
            <a:off x="1085760" y="5160465"/>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1" name="object 4631"/>
          <p:cNvSpPr/>
          <p:nvPr/>
        </p:nvSpPr>
        <p:spPr>
          <a:xfrm>
            <a:off x="3429103" y="5374781"/>
            <a:ext cx="2478435" cy="8931"/>
          </a:xfrm>
          <a:custGeom>
            <a:avLst/>
            <a:gdLst/>
            <a:ahLst/>
            <a:cxnLst/>
            <a:rect l="l" t="t" r="r" b="b"/>
            <a:pathLst>
              <a:path w="3524884" h="12700">
                <a:moveTo>
                  <a:pt x="0" y="12700"/>
                </a:moveTo>
                <a:lnTo>
                  <a:pt x="3524700" y="12700"/>
                </a:lnTo>
                <a:lnTo>
                  <a:pt x="352470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2" name="object 4632"/>
          <p:cNvSpPr/>
          <p:nvPr/>
        </p:nvSpPr>
        <p:spPr>
          <a:xfrm>
            <a:off x="3448359" y="5347992"/>
            <a:ext cx="2459235" cy="26789"/>
          </a:xfrm>
          <a:custGeom>
            <a:avLst/>
            <a:gdLst/>
            <a:ahLst/>
            <a:cxnLst/>
            <a:rect l="l" t="t" r="r" b="b"/>
            <a:pathLst>
              <a:path w="3497579" h="38100">
                <a:moveTo>
                  <a:pt x="0" y="38100"/>
                </a:moveTo>
                <a:lnTo>
                  <a:pt x="3497259" y="38100"/>
                </a:lnTo>
                <a:lnTo>
                  <a:pt x="3497259"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3" name="object 4633"/>
          <p:cNvSpPr/>
          <p:nvPr/>
        </p:nvSpPr>
        <p:spPr>
          <a:xfrm>
            <a:off x="3458006" y="5339061"/>
            <a:ext cx="2449413" cy="8931"/>
          </a:xfrm>
          <a:custGeom>
            <a:avLst/>
            <a:gdLst/>
            <a:ahLst/>
            <a:cxnLst/>
            <a:rect l="l" t="t" r="r" b="b"/>
            <a:pathLst>
              <a:path w="3483609" h="12700">
                <a:moveTo>
                  <a:pt x="0" y="12700"/>
                </a:moveTo>
                <a:lnTo>
                  <a:pt x="3483557" y="12700"/>
                </a:lnTo>
                <a:lnTo>
                  <a:pt x="348355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4" name="object 4634"/>
          <p:cNvSpPr/>
          <p:nvPr/>
        </p:nvSpPr>
        <p:spPr>
          <a:xfrm>
            <a:off x="3458002" y="53301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5" name="object 4635"/>
          <p:cNvSpPr/>
          <p:nvPr/>
        </p:nvSpPr>
        <p:spPr>
          <a:xfrm>
            <a:off x="3477316" y="5312273"/>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6" name="object 4636"/>
          <p:cNvSpPr/>
          <p:nvPr/>
        </p:nvSpPr>
        <p:spPr>
          <a:xfrm>
            <a:off x="3496564" y="5321205"/>
            <a:ext cx="2411016" cy="17859"/>
          </a:xfrm>
          <a:custGeom>
            <a:avLst/>
            <a:gdLst/>
            <a:ahLst/>
            <a:cxnLst/>
            <a:rect l="l" t="t" r="r" b="b"/>
            <a:pathLst>
              <a:path w="3429000" h="25400">
                <a:moveTo>
                  <a:pt x="0" y="25400"/>
                </a:moveTo>
                <a:lnTo>
                  <a:pt x="3428693" y="25400"/>
                </a:lnTo>
                <a:lnTo>
                  <a:pt x="342869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7" name="object 4637"/>
          <p:cNvSpPr/>
          <p:nvPr/>
        </p:nvSpPr>
        <p:spPr>
          <a:xfrm>
            <a:off x="3496609" y="5312273"/>
            <a:ext cx="1340793" cy="8931"/>
          </a:xfrm>
          <a:custGeom>
            <a:avLst/>
            <a:gdLst/>
            <a:ahLst/>
            <a:cxnLst/>
            <a:rect l="l" t="t" r="r" b="b"/>
            <a:pathLst>
              <a:path w="1906904" h="12700">
                <a:moveTo>
                  <a:pt x="0" y="12700"/>
                </a:moveTo>
                <a:lnTo>
                  <a:pt x="1906352" y="12700"/>
                </a:lnTo>
                <a:lnTo>
                  <a:pt x="190635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8" name="object 4638"/>
          <p:cNvSpPr/>
          <p:nvPr/>
        </p:nvSpPr>
        <p:spPr>
          <a:xfrm>
            <a:off x="3496563" y="5285488"/>
            <a:ext cx="1272927" cy="26789"/>
          </a:xfrm>
          <a:custGeom>
            <a:avLst/>
            <a:gdLst/>
            <a:ahLst/>
            <a:cxnLst/>
            <a:rect l="l" t="t" r="r" b="b"/>
            <a:pathLst>
              <a:path w="1810384" h="38100">
                <a:moveTo>
                  <a:pt x="0" y="38100"/>
                </a:moveTo>
                <a:lnTo>
                  <a:pt x="1810363" y="38100"/>
                </a:lnTo>
                <a:lnTo>
                  <a:pt x="1810363"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39" name="object 4639"/>
          <p:cNvSpPr/>
          <p:nvPr/>
        </p:nvSpPr>
        <p:spPr>
          <a:xfrm>
            <a:off x="4711632" y="5258696"/>
            <a:ext cx="58043" cy="26789"/>
          </a:xfrm>
          <a:custGeom>
            <a:avLst/>
            <a:gdLst/>
            <a:ahLst/>
            <a:cxnLst/>
            <a:rect l="l" t="t" r="r" b="b"/>
            <a:pathLst>
              <a:path w="82550" h="38100">
                <a:moveTo>
                  <a:pt x="0" y="38100"/>
                </a:moveTo>
                <a:lnTo>
                  <a:pt x="82304" y="38100"/>
                </a:lnTo>
                <a:lnTo>
                  <a:pt x="82304"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0" name="object 4640"/>
          <p:cNvSpPr/>
          <p:nvPr/>
        </p:nvSpPr>
        <p:spPr>
          <a:xfrm>
            <a:off x="4711618" y="5240837"/>
            <a:ext cx="19645" cy="17859"/>
          </a:xfrm>
          <a:custGeom>
            <a:avLst/>
            <a:gdLst/>
            <a:ahLst/>
            <a:cxnLst/>
            <a:rect l="l" t="t" r="r" b="b"/>
            <a:pathLst>
              <a:path w="27940" h="25400">
                <a:moveTo>
                  <a:pt x="0" y="25400"/>
                </a:moveTo>
                <a:lnTo>
                  <a:pt x="27440" y="25400"/>
                </a:lnTo>
                <a:lnTo>
                  <a:pt x="2744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1" name="object 4641"/>
          <p:cNvSpPr/>
          <p:nvPr/>
        </p:nvSpPr>
        <p:spPr>
          <a:xfrm>
            <a:off x="4846618" y="5240886"/>
            <a:ext cx="1060847" cy="80367"/>
          </a:xfrm>
          <a:custGeom>
            <a:avLst/>
            <a:gdLst/>
            <a:ahLst/>
            <a:cxnLst/>
            <a:rect l="l" t="t" r="r" b="b"/>
            <a:pathLst>
              <a:path w="1508759" h="114300">
                <a:moveTo>
                  <a:pt x="0" y="114300"/>
                </a:moveTo>
                <a:lnTo>
                  <a:pt x="1508620" y="114300"/>
                </a:lnTo>
                <a:lnTo>
                  <a:pt x="1508620" y="0"/>
                </a:lnTo>
                <a:lnTo>
                  <a:pt x="0" y="0"/>
                </a:lnTo>
                <a:lnTo>
                  <a:pt x="0" y="1143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2" name="object 4642"/>
          <p:cNvSpPr/>
          <p:nvPr/>
        </p:nvSpPr>
        <p:spPr>
          <a:xfrm>
            <a:off x="4856304" y="5205167"/>
            <a:ext cx="1051471" cy="35719"/>
          </a:xfrm>
          <a:custGeom>
            <a:avLst/>
            <a:gdLst/>
            <a:ahLst/>
            <a:cxnLst/>
            <a:rect l="l" t="t" r="r" b="b"/>
            <a:pathLst>
              <a:path w="1495425" h="50800">
                <a:moveTo>
                  <a:pt x="0" y="50800"/>
                </a:moveTo>
                <a:lnTo>
                  <a:pt x="1494900" y="50800"/>
                </a:lnTo>
                <a:lnTo>
                  <a:pt x="1494900"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3" name="object 4643"/>
          <p:cNvSpPr/>
          <p:nvPr/>
        </p:nvSpPr>
        <p:spPr>
          <a:xfrm>
            <a:off x="4856296" y="5196185"/>
            <a:ext cx="810369" cy="8931"/>
          </a:xfrm>
          <a:custGeom>
            <a:avLst/>
            <a:gdLst/>
            <a:ahLst/>
            <a:cxnLst/>
            <a:rect l="l" t="t" r="r" b="b"/>
            <a:pathLst>
              <a:path w="1152525" h="12700">
                <a:moveTo>
                  <a:pt x="0" y="12700"/>
                </a:moveTo>
                <a:lnTo>
                  <a:pt x="1152033" y="12700"/>
                </a:lnTo>
                <a:lnTo>
                  <a:pt x="115203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4" name="object 4644"/>
          <p:cNvSpPr/>
          <p:nvPr/>
        </p:nvSpPr>
        <p:spPr>
          <a:xfrm>
            <a:off x="4856260" y="5178333"/>
            <a:ext cx="328166" cy="17859"/>
          </a:xfrm>
          <a:custGeom>
            <a:avLst/>
            <a:gdLst/>
            <a:ahLst/>
            <a:cxnLst/>
            <a:rect l="l" t="t" r="r" b="b"/>
            <a:pathLst>
              <a:path w="466725" h="25400">
                <a:moveTo>
                  <a:pt x="0" y="25400"/>
                </a:moveTo>
                <a:lnTo>
                  <a:pt x="466298" y="25400"/>
                </a:lnTo>
                <a:lnTo>
                  <a:pt x="466298"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5" name="object 4645"/>
          <p:cNvSpPr/>
          <p:nvPr/>
        </p:nvSpPr>
        <p:spPr>
          <a:xfrm>
            <a:off x="4856313" y="5169397"/>
            <a:ext cx="135285" cy="8931"/>
          </a:xfrm>
          <a:custGeom>
            <a:avLst/>
            <a:gdLst/>
            <a:ahLst/>
            <a:cxnLst/>
            <a:rect l="l" t="t" r="r" b="b"/>
            <a:pathLst>
              <a:path w="192404" h="12700">
                <a:moveTo>
                  <a:pt x="0" y="12700"/>
                </a:moveTo>
                <a:lnTo>
                  <a:pt x="191997" y="12700"/>
                </a:lnTo>
                <a:lnTo>
                  <a:pt x="19199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6" name="object 4646"/>
          <p:cNvSpPr/>
          <p:nvPr/>
        </p:nvSpPr>
        <p:spPr>
          <a:xfrm>
            <a:off x="4779112" y="529441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7" name="object 4647"/>
          <p:cNvSpPr/>
          <p:nvPr/>
        </p:nvSpPr>
        <p:spPr>
          <a:xfrm>
            <a:off x="4788772" y="5276557"/>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8" name="object 4648"/>
          <p:cNvSpPr/>
          <p:nvPr/>
        </p:nvSpPr>
        <p:spPr>
          <a:xfrm>
            <a:off x="4788796" y="5222977"/>
            <a:ext cx="9823" cy="53579"/>
          </a:xfrm>
          <a:custGeom>
            <a:avLst/>
            <a:gdLst/>
            <a:ahLst/>
            <a:cxnLst/>
            <a:rect l="l" t="t" r="r" b="b"/>
            <a:pathLst>
              <a:path w="13970" h="76200">
                <a:moveTo>
                  <a:pt x="0" y="76200"/>
                </a:moveTo>
                <a:lnTo>
                  <a:pt x="13719" y="76200"/>
                </a:lnTo>
                <a:lnTo>
                  <a:pt x="13719" y="0"/>
                </a:lnTo>
                <a:lnTo>
                  <a:pt x="0" y="0"/>
                </a:lnTo>
                <a:lnTo>
                  <a:pt x="0" y="762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49" name="object 4649"/>
          <p:cNvSpPr/>
          <p:nvPr/>
        </p:nvSpPr>
        <p:spPr>
          <a:xfrm>
            <a:off x="4817700" y="5285488"/>
            <a:ext cx="19645" cy="26789"/>
          </a:xfrm>
          <a:custGeom>
            <a:avLst/>
            <a:gdLst/>
            <a:ahLst/>
            <a:cxnLst/>
            <a:rect l="l" t="t" r="r" b="b"/>
            <a:pathLst>
              <a:path w="27940" h="38100">
                <a:moveTo>
                  <a:pt x="0" y="38100"/>
                </a:moveTo>
                <a:lnTo>
                  <a:pt x="27423" y="38100"/>
                </a:lnTo>
                <a:lnTo>
                  <a:pt x="27423"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0" name="object 4650"/>
          <p:cNvSpPr/>
          <p:nvPr/>
        </p:nvSpPr>
        <p:spPr>
          <a:xfrm>
            <a:off x="4827380" y="5249815"/>
            <a:ext cx="9823" cy="35719"/>
          </a:xfrm>
          <a:custGeom>
            <a:avLst/>
            <a:gdLst/>
            <a:ahLst/>
            <a:cxnLst/>
            <a:rect l="l" t="t" r="r" b="b"/>
            <a:pathLst>
              <a:path w="13970" h="50800">
                <a:moveTo>
                  <a:pt x="0" y="50800"/>
                </a:moveTo>
                <a:lnTo>
                  <a:pt x="13702" y="50800"/>
                </a:lnTo>
                <a:lnTo>
                  <a:pt x="13702"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1" name="object 4651"/>
          <p:cNvSpPr/>
          <p:nvPr/>
        </p:nvSpPr>
        <p:spPr>
          <a:xfrm>
            <a:off x="2406899" y="5276553"/>
            <a:ext cx="974229" cy="8931"/>
          </a:xfrm>
          <a:custGeom>
            <a:avLst/>
            <a:gdLst/>
            <a:ahLst/>
            <a:cxnLst/>
            <a:rect l="l" t="t" r="r" b="b"/>
            <a:pathLst>
              <a:path w="1385570" h="12700">
                <a:moveTo>
                  <a:pt x="0" y="12700"/>
                </a:moveTo>
                <a:lnTo>
                  <a:pt x="1385191" y="12700"/>
                </a:lnTo>
                <a:lnTo>
                  <a:pt x="138519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2" name="object 4652"/>
          <p:cNvSpPr/>
          <p:nvPr/>
        </p:nvSpPr>
        <p:spPr>
          <a:xfrm>
            <a:off x="2406883" y="5267625"/>
            <a:ext cx="964406" cy="8931"/>
          </a:xfrm>
          <a:custGeom>
            <a:avLst/>
            <a:gdLst/>
            <a:ahLst/>
            <a:cxnLst/>
            <a:rect l="l" t="t" r="r" b="b"/>
            <a:pathLst>
              <a:path w="1371600" h="12700">
                <a:moveTo>
                  <a:pt x="0" y="12700"/>
                </a:moveTo>
                <a:lnTo>
                  <a:pt x="1371470" y="12700"/>
                </a:lnTo>
                <a:lnTo>
                  <a:pt x="137147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3" name="object 4653"/>
          <p:cNvSpPr/>
          <p:nvPr/>
        </p:nvSpPr>
        <p:spPr>
          <a:xfrm>
            <a:off x="2416519" y="5240836"/>
            <a:ext cx="955030" cy="26789"/>
          </a:xfrm>
          <a:custGeom>
            <a:avLst/>
            <a:gdLst/>
            <a:ahLst/>
            <a:cxnLst/>
            <a:rect l="l" t="t" r="r" b="b"/>
            <a:pathLst>
              <a:path w="1358264" h="38100">
                <a:moveTo>
                  <a:pt x="0" y="38100"/>
                </a:moveTo>
                <a:lnTo>
                  <a:pt x="1357767" y="38100"/>
                </a:lnTo>
                <a:lnTo>
                  <a:pt x="1357767"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4" name="object 4654"/>
          <p:cNvSpPr/>
          <p:nvPr/>
        </p:nvSpPr>
        <p:spPr>
          <a:xfrm>
            <a:off x="2416518" y="5231905"/>
            <a:ext cx="752326" cy="8931"/>
          </a:xfrm>
          <a:custGeom>
            <a:avLst/>
            <a:gdLst/>
            <a:ahLst/>
            <a:cxnLst/>
            <a:rect l="l" t="t" r="r" b="b"/>
            <a:pathLst>
              <a:path w="1069975" h="12700">
                <a:moveTo>
                  <a:pt x="0" y="12700"/>
                </a:moveTo>
                <a:lnTo>
                  <a:pt x="1069764" y="12700"/>
                </a:lnTo>
                <a:lnTo>
                  <a:pt x="106976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5" name="object 4655"/>
          <p:cNvSpPr/>
          <p:nvPr/>
        </p:nvSpPr>
        <p:spPr>
          <a:xfrm>
            <a:off x="2426168" y="5222973"/>
            <a:ext cx="742950" cy="8931"/>
          </a:xfrm>
          <a:custGeom>
            <a:avLst/>
            <a:gdLst/>
            <a:ahLst/>
            <a:cxnLst/>
            <a:rect l="l" t="t" r="r" b="b"/>
            <a:pathLst>
              <a:path w="1056639" h="12700">
                <a:moveTo>
                  <a:pt x="0" y="12700"/>
                </a:moveTo>
                <a:lnTo>
                  <a:pt x="1056044" y="12700"/>
                </a:lnTo>
                <a:lnTo>
                  <a:pt x="10560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6" name="object 4656"/>
          <p:cNvSpPr/>
          <p:nvPr/>
        </p:nvSpPr>
        <p:spPr>
          <a:xfrm>
            <a:off x="2445492" y="5196188"/>
            <a:ext cx="723305" cy="26789"/>
          </a:xfrm>
          <a:custGeom>
            <a:avLst/>
            <a:gdLst/>
            <a:ahLst/>
            <a:cxnLst/>
            <a:rect l="l" t="t" r="r" b="b"/>
            <a:pathLst>
              <a:path w="1028700" h="38100">
                <a:moveTo>
                  <a:pt x="0" y="38100"/>
                </a:moveTo>
                <a:lnTo>
                  <a:pt x="1028603" y="38100"/>
                </a:lnTo>
                <a:lnTo>
                  <a:pt x="1028603"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7" name="object 4657"/>
          <p:cNvSpPr/>
          <p:nvPr/>
        </p:nvSpPr>
        <p:spPr>
          <a:xfrm>
            <a:off x="2445508" y="5178333"/>
            <a:ext cx="9823" cy="17859"/>
          </a:xfrm>
          <a:custGeom>
            <a:avLst/>
            <a:gdLst/>
            <a:ahLst/>
            <a:cxnLst/>
            <a:rect l="l" t="t" r="r" b="b"/>
            <a:pathLst>
              <a:path w="13970" h="25400">
                <a:moveTo>
                  <a:pt x="0" y="25400"/>
                </a:moveTo>
                <a:lnTo>
                  <a:pt x="13703" y="25400"/>
                </a:lnTo>
                <a:lnTo>
                  <a:pt x="1370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8" name="object 4658"/>
          <p:cNvSpPr/>
          <p:nvPr/>
        </p:nvSpPr>
        <p:spPr>
          <a:xfrm>
            <a:off x="3506209" y="5276553"/>
            <a:ext cx="1176486" cy="8931"/>
          </a:xfrm>
          <a:custGeom>
            <a:avLst/>
            <a:gdLst/>
            <a:ahLst/>
            <a:cxnLst/>
            <a:rect l="l" t="t" r="r" b="b"/>
            <a:pathLst>
              <a:path w="1673225" h="12700">
                <a:moveTo>
                  <a:pt x="0" y="12700"/>
                </a:moveTo>
                <a:lnTo>
                  <a:pt x="1673194" y="12700"/>
                </a:lnTo>
                <a:lnTo>
                  <a:pt x="167319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59" name="object 4659"/>
          <p:cNvSpPr/>
          <p:nvPr/>
        </p:nvSpPr>
        <p:spPr>
          <a:xfrm>
            <a:off x="3506213" y="5258697"/>
            <a:ext cx="1157288" cy="17859"/>
          </a:xfrm>
          <a:custGeom>
            <a:avLst/>
            <a:gdLst/>
            <a:ahLst/>
            <a:cxnLst/>
            <a:rect l="l" t="t" r="r" b="b"/>
            <a:pathLst>
              <a:path w="1645920" h="25400">
                <a:moveTo>
                  <a:pt x="0" y="25400"/>
                </a:moveTo>
                <a:lnTo>
                  <a:pt x="1645771" y="25400"/>
                </a:lnTo>
                <a:lnTo>
                  <a:pt x="164577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0" name="object 4660"/>
          <p:cNvSpPr/>
          <p:nvPr/>
        </p:nvSpPr>
        <p:spPr>
          <a:xfrm>
            <a:off x="3506218" y="5214045"/>
            <a:ext cx="308967" cy="44648"/>
          </a:xfrm>
          <a:custGeom>
            <a:avLst/>
            <a:gdLst/>
            <a:ahLst/>
            <a:cxnLst/>
            <a:rect l="l" t="t" r="r" b="b"/>
            <a:pathLst>
              <a:path w="439420" h="63500">
                <a:moveTo>
                  <a:pt x="0" y="63500"/>
                </a:moveTo>
                <a:lnTo>
                  <a:pt x="438875" y="63500"/>
                </a:lnTo>
                <a:lnTo>
                  <a:pt x="438875" y="0"/>
                </a:lnTo>
                <a:lnTo>
                  <a:pt x="0" y="0"/>
                </a:lnTo>
                <a:lnTo>
                  <a:pt x="0" y="635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1" name="object 4661"/>
          <p:cNvSpPr/>
          <p:nvPr/>
        </p:nvSpPr>
        <p:spPr>
          <a:xfrm>
            <a:off x="3506229" y="5196189"/>
            <a:ext cx="299145" cy="17859"/>
          </a:xfrm>
          <a:custGeom>
            <a:avLst/>
            <a:gdLst/>
            <a:ahLst/>
            <a:cxnLst/>
            <a:rect l="l" t="t" r="r" b="b"/>
            <a:pathLst>
              <a:path w="425450" h="25400">
                <a:moveTo>
                  <a:pt x="0" y="25400"/>
                </a:moveTo>
                <a:lnTo>
                  <a:pt x="425154" y="25400"/>
                </a:lnTo>
                <a:lnTo>
                  <a:pt x="42515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2" name="object 4662"/>
          <p:cNvSpPr/>
          <p:nvPr/>
        </p:nvSpPr>
        <p:spPr>
          <a:xfrm>
            <a:off x="3506210" y="5178333"/>
            <a:ext cx="279946" cy="17859"/>
          </a:xfrm>
          <a:custGeom>
            <a:avLst/>
            <a:gdLst/>
            <a:ahLst/>
            <a:cxnLst/>
            <a:rect l="l" t="t" r="r" b="b"/>
            <a:pathLst>
              <a:path w="398145" h="25400">
                <a:moveTo>
                  <a:pt x="0" y="25400"/>
                </a:moveTo>
                <a:lnTo>
                  <a:pt x="397730" y="25400"/>
                </a:lnTo>
                <a:lnTo>
                  <a:pt x="39773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3" name="object 4663"/>
          <p:cNvSpPr/>
          <p:nvPr/>
        </p:nvSpPr>
        <p:spPr>
          <a:xfrm>
            <a:off x="3506239" y="5169397"/>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4" name="object 4664"/>
          <p:cNvSpPr/>
          <p:nvPr/>
        </p:nvSpPr>
        <p:spPr>
          <a:xfrm>
            <a:off x="3506257" y="5160465"/>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5" name="object 4665"/>
          <p:cNvSpPr/>
          <p:nvPr/>
        </p:nvSpPr>
        <p:spPr>
          <a:xfrm>
            <a:off x="4692370" y="5214057"/>
            <a:ext cx="9823" cy="71439"/>
          </a:xfrm>
          <a:custGeom>
            <a:avLst/>
            <a:gdLst/>
            <a:ahLst/>
            <a:cxnLst/>
            <a:rect l="l" t="t" r="r" b="b"/>
            <a:pathLst>
              <a:path w="13970" h="101600">
                <a:moveTo>
                  <a:pt x="0" y="101600"/>
                </a:moveTo>
                <a:lnTo>
                  <a:pt x="13721" y="101600"/>
                </a:lnTo>
                <a:lnTo>
                  <a:pt x="13721" y="0"/>
                </a:lnTo>
                <a:lnTo>
                  <a:pt x="0" y="0"/>
                </a:lnTo>
                <a:lnTo>
                  <a:pt x="0" y="1016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6" name="object 4666"/>
          <p:cNvSpPr/>
          <p:nvPr/>
        </p:nvSpPr>
        <p:spPr>
          <a:xfrm>
            <a:off x="2387626" y="5258685"/>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7" name="object 4667"/>
          <p:cNvSpPr/>
          <p:nvPr/>
        </p:nvSpPr>
        <p:spPr>
          <a:xfrm>
            <a:off x="4673065" y="5263140"/>
            <a:ext cx="9823" cy="0"/>
          </a:xfrm>
          <a:custGeom>
            <a:avLst/>
            <a:gdLst/>
            <a:ahLst/>
            <a:cxnLst/>
            <a:rect l="l" t="t" r="r" b="b"/>
            <a:pathLst>
              <a:path w="13970">
                <a:moveTo>
                  <a:pt x="0" y="0"/>
                </a:moveTo>
                <a:lnTo>
                  <a:pt x="13703" y="0"/>
                </a:lnTo>
              </a:path>
            </a:pathLst>
          </a:custGeom>
          <a:ln w="38100">
            <a:solidFill>
              <a:srgbClr val="FFFF00"/>
            </a:solidFill>
          </a:ln>
        </p:spPr>
        <p:txBody>
          <a:bodyPr wrap="square" lIns="0" tIns="0" rIns="0" bIns="0" rtlCol="0"/>
          <a:lstStyle/>
          <a:p>
            <a:pPr defTabSz="641482"/>
            <a:endParaRPr smtClean="0">
              <a:solidFill>
                <a:prstClr val="black"/>
              </a:solidFill>
            </a:endParaRPr>
          </a:p>
        </p:txBody>
      </p:sp>
      <p:sp>
        <p:nvSpPr>
          <p:cNvPr id="4668" name="object 4668"/>
          <p:cNvSpPr/>
          <p:nvPr/>
        </p:nvSpPr>
        <p:spPr>
          <a:xfrm>
            <a:off x="1471488" y="5258693"/>
            <a:ext cx="877788" cy="8931"/>
          </a:xfrm>
          <a:custGeom>
            <a:avLst/>
            <a:gdLst/>
            <a:ahLst/>
            <a:cxnLst/>
            <a:rect l="l" t="t" r="r" b="b"/>
            <a:pathLst>
              <a:path w="1248410" h="12700">
                <a:moveTo>
                  <a:pt x="0" y="12700"/>
                </a:moveTo>
                <a:lnTo>
                  <a:pt x="1248053" y="12700"/>
                </a:lnTo>
                <a:lnTo>
                  <a:pt x="124805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69" name="object 4669"/>
          <p:cNvSpPr/>
          <p:nvPr/>
        </p:nvSpPr>
        <p:spPr>
          <a:xfrm>
            <a:off x="1471528" y="5240837"/>
            <a:ext cx="9823" cy="17859"/>
          </a:xfrm>
          <a:custGeom>
            <a:avLst/>
            <a:gdLst/>
            <a:ahLst/>
            <a:cxnLst/>
            <a:rect l="l" t="t" r="r" b="b"/>
            <a:pathLst>
              <a:path w="13969" h="25400">
                <a:moveTo>
                  <a:pt x="0" y="25400"/>
                </a:moveTo>
                <a:lnTo>
                  <a:pt x="13714" y="25400"/>
                </a:lnTo>
                <a:lnTo>
                  <a:pt x="13714"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0" name="object 4670"/>
          <p:cNvSpPr/>
          <p:nvPr/>
        </p:nvSpPr>
        <p:spPr>
          <a:xfrm>
            <a:off x="2358698" y="5231938"/>
            <a:ext cx="9823" cy="35719"/>
          </a:xfrm>
          <a:custGeom>
            <a:avLst/>
            <a:gdLst/>
            <a:ahLst/>
            <a:cxnLst/>
            <a:rect l="l" t="t" r="r" b="b"/>
            <a:pathLst>
              <a:path w="13970" h="50800">
                <a:moveTo>
                  <a:pt x="0" y="50800"/>
                </a:moveTo>
                <a:lnTo>
                  <a:pt x="13721" y="50800"/>
                </a:lnTo>
                <a:lnTo>
                  <a:pt x="1372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1" name="object 4671"/>
          <p:cNvSpPr/>
          <p:nvPr/>
        </p:nvSpPr>
        <p:spPr>
          <a:xfrm>
            <a:off x="1490781" y="5223026"/>
            <a:ext cx="77242" cy="35719"/>
          </a:xfrm>
          <a:custGeom>
            <a:avLst/>
            <a:gdLst/>
            <a:ahLst/>
            <a:cxnLst/>
            <a:rect l="l" t="t" r="r" b="b"/>
            <a:pathLst>
              <a:path w="109855" h="50800">
                <a:moveTo>
                  <a:pt x="0" y="50800"/>
                </a:moveTo>
                <a:lnTo>
                  <a:pt x="109717" y="50800"/>
                </a:lnTo>
                <a:lnTo>
                  <a:pt x="109717"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2" name="object 4672"/>
          <p:cNvSpPr/>
          <p:nvPr/>
        </p:nvSpPr>
        <p:spPr>
          <a:xfrm>
            <a:off x="1490776" y="5205117"/>
            <a:ext cx="19645" cy="17859"/>
          </a:xfrm>
          <a:custGeom>
            <a:avLst/>
            <a:gdLst/>
            <a:ahLst/>
            <a:cxnLst/>
            <a:rect l="l" t="t" r="r" b="b"/>
            <a:pathLst>
              <a:path w="27939" h="25400">
                <a:moveTo>
                  <a:pt x="0" y="25400"/>
                </a:moveTo>
                <a:lnTo>
                  <a:pt x="27429" y="25400"/>
                </a:lnTo>
                <a:lnTo>
                  <a:pt x="2742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3" name="object 4673"/>
          <p:cNvSpPr/>
          <p:nvPr/>
        </p:nvSpPr>
        <p:spPr>
          <a:xfrm>
            <a:off x="1577568" y="5240837"/>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4" name="object 4674"/>
          <p:cNvSpPr/>
          <p:nvPr/>
        </p:nvSpPr>
        <p:spPr>
          <a:xfrm>
            <a:off x="1587246" y="5231905"/>
            <a:ext cx="58043" cy="8931"/>
          </a:xfrm>
          <a:custGeom>
            <a:avLst/>
            <a:gdLst/>
            <a:ahLst/>
            <a:cxnLst/>
            <a:rect l="l" t="t" r="r" b="b"/>
            <a:pathLst>
              <a:path w="82550" h="12700">
                <a:moveTo>
                  <a:pt x="0" y="12700"/>
                </a:moveTo>
                <a:lnTo>
                  <a:pt x="82295" y="12700"/>
                </a:lnTo>
                <a:lnTo>
                  <a:pt x="8229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5" name="object 4675"/>
          <p:cNvSpPr/>
          <p:nvPr/>
        </p:nvSpPr>
        <p:spPr>
          <a:xfrm>
            <a:off x="1596850" y="5205116"/>
            <a:ext cx="48220" cy="26789"/>
          </a:xfrm>
          <a:custGeom>
            <a:avLst/>
            <a:gdLst/>
            <a:ahLst/>
            <a:cxnLst/>
            <a:rect l="l" t="t" r="r" b="b"/>
            <a:pathLst>
              <a:path w="68580" h="38100">
                <a:moveTo>
                  <a:pt x="0" y="38100"/>
                </a:moveTo>
                <a:lnTo>
                  <a:pt x="68579" y="38100"/>
                </a:lnTo>
                <a:lnTo>
                  <a:pt x="68579"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6" name="object 4676"/>
          <p:cNvSpPr/>
          <p:nvPr/>
        </p:nvSpPr>
        <p:spPr>
          <a:xfrm>
            <a:off x="1616139" y="5196185"/>
            <a:ext cx="29021" cy="8931"/>
          </a:xfrm>
          <a:custGeom>
            <a:avLst/>
            <a:gdLst/>
            <a:ahLst/>
            <a:cxnLst/>
            <a:rect l="l" t="t" r="r" b="b"/>
            <a:pathLst>
              <a:path w="41275" h="12700">
                <a:moveTo>
                  <a:pt x="0" y="12700"/>
                </a:moveTo>
                <a:lnTo>
                  <a:pt x="41150" y="12700"/>
                </a:lnTo>
                <a:lnTo>
                  <a:pt x="4115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7" name="object 4677"/>
          <p:cNvSpPr/>
          <p:nvPr/>
        </p:nvSpPr>
        <p:spPr>
          <a:xfrm>
            <a:off x="1635479" y="518725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8" name="object 4678"/>
          <p:cNvSpPr/>
          <p:nvPr/>
        </p:nvSpPr>
        <p:spPr>
          <a:xfrm>
            <a:off x="1664367" y="5249765"/>
            <a:ext cx="684907" cy="8931"/>
          </a:xfrm>
          <a:custGeom>
            <a:avLst/>
            <a:gdLst/>
            <a:ahLst/>
            <a:cxnLst/>
            <a:rect l="l" t="t" r="r" b="b"/>
            <a:pathLst>
              <a:path w="974089" h="12700">
                <a:moveTo>
                  <a:pt x="0" y="12700"/>
                </a:moveTo>
                <a:lnTo>
                  <a:pt x="973757" y="12700"/>
                </a:lnTo>
                <a:lnTo>
                  <a:pt x="97375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79" name="object 4679"/>
          <p:cNvSpPr/>
          <p:nvPr/>
        </p:nvSpPr>
        <p:spPr>
          <a:xfrm>
            <a:off x="1741516" y="5231909"/>
            <a:ext cx="607665" cy="17859"/>
          </a:xfrm>
          <a:custGeom>
            <a:avLst/>
            <a:gdLst/>
            <a:ahLst/>
            <a:cxnLst/>
            <a:rect l="l" t="t" r="r" b="b"/>
            <a:pathLst>
              <a:path w="864235" h="25400">
                <a:moveTo>
                  <a:pt x="0" y="25400"/>
                </a:moveTo>
                <a:lnTo>
                  <a:pt x="864047" y="25400"/>
                </a:lnTo>
                <a:lnTo>
                  <a:pt x="864047"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0" name="object 4680"/>
          <p:cNvSpPr/>
          <p:nvPr/>
        </p:nvSpPr>
        <p:spPr>
          <a:xfrm>
            <a:off x="1741520" y="5222973"/>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1" name="object 4681"/>
          <p:cNvSpPr/>
          <p:nvPr/>
        </p:nvSpPr>
        <p:spPr>
          <a:xfrm>
            <a:off x="1741501" y="5214044"/>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2" name="object 4682"/>
          <p:cNvSpPr/>
          <p:nvPr/>
        </p:nvSpPr>
        <p:spPr>
          <a:xfrm>
            <a:off x="1751171" y="5187260"/>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3" name="object 4683"/>
          <p:cNvSpPr/>
          <p:nvPr/>
        </p:nvSpPr>
        <p:spPr>
          <a:xfrm>
            <a:off x="3824427" y="5231912"/>
            <a:ext cx="742950" cy="26789"/>
          </a:xfrm>
          <a:custGeom>
            <a:avLst/>
            <a:gdLst/>
            <a:ahLst/>
            <a:cxnLst/>
            <a:rect l="l" t="t" r="r" b="b"/>
            <a:pathLst>
              <a:path w="1056639" h="38100">
                <a:moveTo>
                  <a:pt x="0" y="38100"/>
                </a:moveTo>
                <a:lnTo>
                  <a:pt x="1056043" y="38100"/>
                </a:lnTo>
                <a:lnTo>
                  <a:pt x="1056043"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4" name="object 4684"/>
          <p:cNvSpPr/>
          <p:nvPr/>
        </p:nvSpPr>
        <p:spPr>
          <a:xfrm>
            <a:off x="3824437" y="5196238"/>
            <a:ext cx="733127" cy="35719"/>
          </a:xfrm>
          <a:custGeom>
            <a:avLst/>
            <a:gdLst/>
            <a:ahLst/>
            <a:cxnLst/>
            <a:rect l="l" t="t" r="r" b="b"/>
            <a:pathLst>
              <a:path w="1042670" h="50800">
                <a:moveTo>
                  <a:pt x="0" y="50800"/>
                </a:moveTo>
                <a:lnTo>
                  <a:pt x="1042341" y="50800"/>
                </a:lnTo>
                <a:lnTo>
                  <a:pt x="104234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5" name="object 4685"/>
          <p:cNvSpPr/>
          <p:nvPr/>
        </p:nvSpPr>
        <p:spPr>
          <a:xfrm>
            <a:off x="4576605" y="5249765"/>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6" name="object 4686"/>
          <p:cNvSpPr/>
          <p:nvPr/>
        </p:nvSpPr>
        <p:spPr>
          <a:xfrm>
            <a:off x="4595887" y="5214095"/>
            <a:ext cx="48220" cy="35719"/>
          </a:xfrm>
          <a:custGeom>
            <a:avLst/>
            <a:gdLst/>
            <a:ahLst/>
            <a:cxnLst/>
            <a:rect l="l" t="t" r="r" b="b"/>
            <a:pathLst>
              <a:path w="68579" h="50800">
                <a:moveTo>
                  <a:pt x="0" y="50800"/>
                </a:moveTo>
                <a:lnTo>
                  <a:pt x="68583" y="50800"/>
                </a:lnTo>
                <a:lnTo>
                  <a:pt x="68583"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7" name="object 4687"/>
          <p:cNvSpPr/>
          <p:nvPr/>
        </p:nvSpPr>
        <p:spPr>
          <a:xfrm>
            <a:off x="4605560" y="5205117"/>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8" name="object 4688"/>
          <p:cNvSpPr/>
          <p:nvPr/>
        </p:nvSpPr>
        <p:spPr>
          <a:xfrm>
            <a:off x="4605551" y="5196185"/>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89" name="object 4689"/>
          <p:cNvSpPr/>
          <p:nvPr/>
        </p:nvSpPr>
        <p:spPr>
          <a:xfrm>
            <a:off x="4615185" y="5178333"/>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0" name="object 4690"/>
          <p:cNvSpPr/>
          <p:nvPr/>
        </p:nvSpPr>
        <p:spPr>
          <a:xfrm>
            <a:off x="4624858" y="516939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1" name="object 4691"/>
          <p:cNvSpPr/>
          <p:nvPr/>
        </p:nvSpPr>
        <p:spPr>
          <a:xfrm>
            <a:off x="4653786" y="5231892"/>
            <a:ext cx="9823" cy="26789"/>
          </a:xfrm>
          <a:custGeom>
            <a:avLst/>
            <a:gdLst/>
            <a:ahLst/>
            <a:cxnLst/>
            <a:rect l="l" t="t" r="r" b="b"/>
            <a:pathLst>
              <a:path w="13970" h="38100">
                <a:moveTo>
                  <a:pt x="0" y="38100"/>
                </a:moveTo>
                <a:lnTo>
                  <a:pt x="13721" y="38100"/>
                </a:lnTo>
                <a:lnTo>
                  <a:pt x="13721"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2" name="object 4692"/>
          <p:cNvSpPr/>
          <p:nvPr/>
        </p:nvSpPr>
        <p:spPr>
          <a:xfrm>
            <a:off x="1674043" y="5231889"/>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3" name="object 4693"/>
          <p:cNvSpPr/>
          <p:nvPr/>
        </p:nvSpPr>
        <p:spPr>
          <a:xfrm>
            <a:off x="1693315" y="5214095"/>
            <a:ext cx="38843" cy="35719"/>
          </a:xfrm>
          <a:custGeom>
            <a:avLst/>
            <a:gdLst/>
            <a:ahLst/>
            <a:cxnLst/>
            <a:rect l="l" t="t" r="r" b="b"/>
            <a:pathLst>
              <a:path w="55244" h="50800">
                <a:moveTo>
                  <a:pt x="0" y="50800"/>
                </a:moveTo>
                <a:lnTo>
                  <a:pt x="54864" y="50800"/>
                </a:lnTo>
                <a:lnTo>
                  <a:pt x="54864"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4" name="object 4694"/>
          <p:cNvSpPr/>
          <p:nvPr/>
        </p:nvSpPr>
        <p:spPr>
          <a:xfrm>
            <a:off x="1693303" y="520511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5" name="object 4695"/>
          <p:cNvSpPr/>
          <p:nvPr/>
        </p:nvSpPr>
        <p:spPr>
          <a:xfrm>
            <a:off x="1702937" y="5187257"/>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6" name="object 4696"/>
          <p:cNvSpPr/>
          <p:nvPr/>
        </p:nvSpPr>
        <p:spPr>
          <a:xfrm>
            <a:off x="1712584" y="517832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7" name="object 4697"/>
          <p:cNvSpPr/>
          <p:nvPr/>
        </p:nvSpPr>
        <p:spPr>
          <a:xfrm>
            <a:off x="3188019" y="5231905"/>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8" name="object 4698"/>
          <p:cNvSpPr/>
          <p:nvPr/>
        </p:nvSpPr>
        <p:spPr>
          <a:xfrm>
            <a:off x="3197629" y="5205116"/>
            <a:ext cx="173682" cy="26789"/>
          </a:xfrm>
          <a:custGeom>
            <a:avLst/>
            <a:gdLst/>
            <a:ahLst/>
            <a:cxnLst/>
            <a:rect l="l" t="t" r="r" b="b"/>
            <a:pathLst>
              <a:path w="247014" h="38100">
                <a:moveTo>
                  <a:pt x="0" y="38100"/>
                </a:moveTo>
                <a:lnTo>
                  <a:pt x="246860" y="38100"/>
                </a:lnTo>
                <a:lnTo>
                  <a:pt x="246860"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699" name="object 4699"/>
          <p:cNvSpPr/>
          <p:nvPr/>
        </p:nvSpPr>
        <p:spPr>
          <a:xfrm>
            <a:off x="3207272" y="5178332"/>
            <a:ext cx="164306" cy="26789"/>
          </a:xfrm>
          <a:custGeom>
            <a:avLst/>
            <a:gdLst/>
            <a:ahLst/>
            <a:cxnLst/>
            <a:rect l="l" t="t" r="r" b="b"/>
            <a:pathLst>
              <a:path w="233679" h="38100">
                <a:moveTo>
                  <a:pt x="0" y="38100"/>
                </a:moveTo>
                <a:lnTo>
                  <a:pt x="233138" y="38100"/>
                </a:lnTo>
                <a:lnTo>
                  <a:pt x="233138"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0" name="object 4700"/>
          <p:cNvSpPr/>
          <p:nvPr/>
        </p:nvSpPr>
        <p:spPr>
          <a:xfrm>
            <a:off x="3207272" y="5169397"/>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1" name="object 4701"/>
          <p:cNvSpPr/>
          <p:nvPr/>
        </p:nvSpPr>
        <p:spPr>
          <a:xfrm>
            <a:off x="2050076" y="5222973"/>
            <a:ext cx="87064" cy="8931"/>
          </a:xfrm>
          <a:custGeom>
            <a:avLst/>
            <a:gdLst/>
            <a:ahLst/>
            <a:cxnLst/>
            <a:rect l="l" t="t" r="r" b="b"/>
            <a:pathLst>
              <a:path w="123825" h="12700">
                <a:moveTo>
                  <a:pt x="0" y="12700"/>
                </a:moveTo>
                <a:lnTo>
                  <a:pt x="123449" y="12700"/>
                </a:lnTo>
                <a:lnTo>
                  <a:pt x="12344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2" name="object 4702"/>
          <p:cNvSpPr/>
          <p:nvPr/>
        </p:nvSpPr>
        <p:spPr>
          <a:xfrm>
            <a:off x="2050077" y="5205117"/>
            <a:ext cx="77242" cy="17859"/>
          </a:xfrm>
          <a:custGeom>
            <a:avLst/>
            <a:gdLst/>
            <a:ahLst/>
            <a:cxnLst/>
            <a:rect l="l" t="t" r="r" b="b"/>
            <a:pathLst>
              <a:path w="109855" h="25400">
                <a:moveTo>
                  <a:pt x="0" y="25400"/>
                </a:moveTo>
                <a:lnTo>
                  <a:pt x="109727" y="25400"/>
                </a:lnTo>
                <a:lnTo>
                  <a:pt x="109727"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3" name="object 4703"/>
          <p:cNvSpPr/>
          <p:nvPr/>
        </p:nvSpPr>
        <p:spPr>
          <a:xfrm>
            <a:off x="2050075" y="5196185"/>
            <a:ext cx="67866" cy="8931"/>
          </a:xfrm>
          <a:custGeom>
            <a:avLst/>
            <a:gdLst/>
            <a:ahLst/>
            <a:cxnLst/>
            <a:rect l="l" t="t" r="r" b="b"/>
            <a:pathLst>
              <a:path w="96519" h="12700">
                <a:moveTo>
                  <a:pt x="0" y="12700"/>
                </a:moveTo>
                <a:lnTo>
                  <a:pt x="96008" y="12700"/>
                </a:lnTo>
                <a:lnTo>
                  <a:pt x="9600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4" name="object 4704"/>
          <p:cNvSpPr/>
          <p:nvPr/>
        </p:nvSpPr>
        <p:spPr>
          <a:xfrm>
            <a:off x="2050109" y="5187257"/>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5" name="object 4705"/>
          <p:cNvSpPr/>
          <p:nvPr/>
        </p:nvSpPr>
        <p:spPr>
          <a:xfrm>
            <a:off x="2050096" y="517832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6" name="object 4706"/>
          <p:cNvSpPr/>
          <p:nvPr/>
        </p:nvSpPr>
        <p:spPr>
          <a:xfrm>
            <a:off x="2146512" y="5214029"/>
            <a:ext cx="202704" cy="17859"/>
          </a:xfrm>
          <a:custGeom>
            <a:avLst/>
            <a:gdLst/>
            <a:ahLst/>
            <a:cxnLst/>
            <a:rect l="l" t="t" r="r" b="b"/>
            <a:pathLst>
              <a:path w="288289" h="25400">
                <a:moveTo>
                  <a:pt x="0" y="25400"/>
                </a:moveTo>
                <a:lnTo>
                  <a:pt x="288022" y="25400"/>
                </a:lnTo>
                <a:lnTo>
                  <a:pt x="28802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7" name="object 4707"/>
          <p:cNvSpPr/>
          <p:nvPr/>
        </p:nvSpPr>
        <p:spPr>
          <a:xfrm>
            <a:off x="1519704" y="5214044"/>
            <a:ext cx="48220" cy="8931"/>
          </a:xfrm>
          <a:custGeom>
            <a:avLst/>
            <a:gdLst/>
            <a:ahLst/>
            <a:cxnLst/>
            <a:rect l="l" t="t" r="r" b="b"/>
            <a:pathLst>
              <a:path w="68580" h="12700">
                <a:moveTo>
                  <a:pt x="0" y="12700"/>
                </a:moveTo>
                <a:lnTo>
                  <a:pt x="68574" y="12700"/>
                </a:lnTo>
                <a:lnTo>
                  <a:pt x="6857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8" name="object 4708"/>
          <p:cNvSpPr/>
          <p:nvPr/>
        </p:nvSpPr>
        <p:spPr>
          <a:xfrm>
            <a:off x="1539011" y="5196189"/>
            <a:ext cx="29021" cy="17859"/>
          </a:xfrm>
          <a:custGeom>
            <a:avLst/>
            <a:gdLst/>
            <a:ahLst/>
            <a:cxnLst/>
            <a:rect l="l" t="t" r="r" b="b"/>
            <a:pathLst>
              <a:path w="41275" h="25400">
                <a:moveTo>
                  <a:pt x="0" y="25400"/>
                </a:moveTo>
                <a:lnTo>
                  <a:pt x="41145" y="25400"/>
                </a:lnTo>
                <a:lnTo>
                  <a:pt x="41145"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09" name="object 4709"/>
          <p:cNvSpPr/>
          <p:nvPr/>
        </p:nvSpPr>
        <p:spPr>
          <a:xfrm>
            <a:off x="1538999" y="5178333"/>
            <a:ext cx="19645" cy="17859"/>
          </a:xfrm>
          <a:custGeom>
            <a:avLst/>
            <a:gdLst/>
            <a:ahLst/>
            <a:cxnLst/>
            <a:rect l="l" t="t" r="r" b="b"/>
            <a:pathLst>
              <a:path w="27939" h="25400">
                <a:moveTo>
                  <a:pt x="0" y="25400"/>
                </a:moveTo>
                <a:lnTo>
                  <a:pt x="27430" y="25400"/>
                </a:lnTo>
                <a:lnTo>
                  <a:pt x="2743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0" name="object 4710"/>
          <p:cNvSpPr/>
          <p:nvPr/>
        </p:nvSpPr>
        <p:spPr>
          <a:xfrm>
            <a:off x="1770449" y="5214044"/>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1" name="object 4711"/>
          <p:cNvSpPr/>
          <p:nvPr/>
        </p:nvSpPr>
        <p:spPr>
          <a:xfrm>
            <a:off x="1770467" y="5205117"/>
            <a:ext cx="96441" cy="8931"/>
          </a:xfrm>
          <a:custGeom>
            <a:avLst/>
            <a:gdLst/>
            <a:ahLst/>
            <a:cxnLst/>
            <a:rect l="l" t="t" r="r" b="b"/>
            <a:pathLst>
              <a:path w="137160" h="12700">
                <a:moveTo>
                  <a:pt x="0" y="12700"/>
                </a:moveTo>
                <a:lnTo>
                  <a:pt x="137133" y="12700"/>
                </a:lnTo>
                <a:lnTo>
                  <a:pt x="13713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2" name="object 4712"/>
          <p:cNvSpPr/>
          <p:nvPr/>
        </p:nvSpPr>
        <p:spPr>
          <a:xfrm>
            <a:off x="1780069" y="519618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3" name="object 4713"/>
          <p:cNvSpPr/>
          <p:nvPr/>
        </p:nvSpPr>
        <p:spPr>
          <a:xfrm>
            <a:off x="1876558" y="5205097"/>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4" name="object 4714"/>
          <p:cNvSpPr/>
          <p:nvPr/>
        </p:nvSpPr>
        <p:spPr>
          <a:xfrm>
            <a:off x="1895819" y="5205097"/>
            <a:ext cx="135285" cy="8931"/>
          </a:xfrm>
          <a:custGeom>
            <a:avLst/>
            <a:gdLst/>
            <a:ahLst/>
            <a:cxnLst/>
            <a:rect l="l" t="t" r="r" b="b"/>
            <a:pathLst>
              <a:path w="192405" h="12700">
                <a:moveTo>
                  <a:pt x="0" y="12700"/>
                </a:moveTo>
                <a:lnTo>
                  <a:pt x="192015" y="12700"/>
                </a:lnTo>
                <a:lnTo>
                  <a:pt x="19201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5" name="object 4715"/>
          <p:cNvSpPr/>
          <p:nvPr/>
        </p:nvSpPr>
        <p:spPr>
          <a:xfrm>
            <a:off x="2156225" y="5178378"/>
            <a:ext cx="183505" cy="35719"/>
          </a:xfrm>
          <a:custGeom>
            <a:avLst/>
            <a:gdLst/>
            <a:ahLst/>
            <a:cxnLst/>
            <a:rect l="l" t="t" r="r" b="b"/>
            <a:pathLst>
              <a:path w="260985" h="50800">
                <a:moveTo>
                  <a:pt x="0" y="50800"/>
                </a:moveTo>
                <a:lnTo>
                  <a:pt x="260581" y="50800"/>
                </a:lnTo>
                <a:lnTo>
                  <a:pt x="260581" y="0"/>
                </a:lnTo>
                <a:lnTo>
                  <a:pt x="0" y="0"/>
                </a:lnTo>
                <a:lnTo>
                  <a:pt x="0" y="508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6" name="object 4716"/>
          <p:cNvSpPr/>
          <p:nvPr/>
        </p:nvSpPr>
        <p:spPr>
          <a:xfrm>
            <a:off x="2156207" y="516939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7" name="object 4717"/>
          <p:cNvSpPr/>
          <p:nvPr/>
        </p:nvSpPr>
        <p:spPr>
          <a:xfrm>
            <a:off x="1905431" y="519618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8" name="object 4718"/>
          <p:cNvSpPr/>
          <p:nvPr/>
        </p:nvSpPr>
        <p:spPr>
          <a:xfrm>
            <a:off x="1905463" y="5187257"/>
            <a:ext cx="9823" cy="8931"/>
          </a:xfrm>
          <a:custGeom>
            <a:avLst/>
            <a:gdLst/>
            <a:ahLst/>
            <a:cxnLst/>
            <a:rect l="l" t="t" r="r" b="b"/>
            <a:pathLst>
              <a:path w="13969"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19" name="object 4719"/>
          <p:cNvSpPr/>
          <p:nvPr/>
        </p:nvSpPr>
        <p:spPr>
          <a:xfrm>
            <a:off x="5675976" y="5178332"/>
            <a:ext cx="231725" cy="26789"/>
          </a:xfrm>
          <a:custGeom>
            <a:avLst/>
            <a:gdLst/>
            <a:ahLst/>
            <a:cxnLst/>
            <a:rect l="l" t="t" r="r" b="b"/>
            <a:pathLst>
              <a:path w="329565" h="38100">
                <a:moveTo>
                  <a:pt x="0" y="38100"/>
                </a:moveTo>
                <a:lnTo>
                  <a:pt x="329147" y="38100"/>
                </a:lnTo>
                <a:lnTo>
                  <a:pt x="329147"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0" name="object 4720"/>
          <p:cNvSpPr/>
          <p:nvPr/>
        </p:nvSpPr>
        <p:spPr>
          <a:xfrm>
            <a:off x="5675958" y="5169397"/>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1" name="object 4721"/>
          <p:cNvSpPr/>
          <p:nvPr/>
        </p:nvSpPr>
        <p:spPr>
          <a:xfrm>
            <a:off x="1384698" y="5187257"/>
            <a:ext cx="67866" cy="8931"/>
          </a:xfrm>
          <a:custGeom>
            <a:avLst/>
            <a:gdLst/>
            <a:ahLst/>
            <a:cxnLst/>
            <a:rect l="l" t="t" r="r" b="b"/>
            <a:pathLst>
              <a:path w="96519" h="12700">
                <a:moveTo>
                  <a:pt x="0" y="12700"/>
                </a:moveTo>
                <a:lnTo>
                  <a:pt x="96004" y="12700"/>
                </a:lnTo>
                <a:lnTo>
                  <a:pt x="9600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2" name="object 4722"/>
          <p:cNvSpPr/>
          <p:nvPr/>
        </p:nvSpPr>
        <p:spPr>
          <a:xfrm>
            <a:off x="1384719" y="517832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3" name="object 4723"/>
          <p:cNvSpPr/>
          <p:nvPr/>
        </p:nvSpPr>
        <p:spPr>
          <a:xfrm>
            <a:off x="1384707" y="5169397"/>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4" name="object 4724"/>
          <p:cNvSpPr/>
          <p:nvPr/>
        </p:nvSpPr>
        <p:spPr>
          <a:xfrm>
            <a:off x="1799363" y="5187257"/>
            <a:ext cx="48220" cy="8931"/>
          </a:xfrm>
          <a:custGeom>
            <a:avLst/>
            <a:gdLst/>
            <a:ahLst/>
            <a:cxnLst/>
            <a:rect l="l" t="t" r="r" b="b"/>
            <a:pathLst>
              <a:path w="68580" h="12700">
                <a:moveTo>
                  <a:pt x="0" y="12700"/>
                </a:moveTo>
                <a:lnTo>
                  <a:pt x="68566" y="12700"/>
                </a:lnTo>
                <a:lnTo>
                  <a:pt x="6856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5" name="object 4725"/>
          <p:cNvSpPr/>
          <p:nvPr/>
        </p:nvSpPr>
        <p:spPr>
          <a:xfrm>
            <a:off x="1809030" y="517832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6" name="object 4726"/>
          <p:cNvSpPr/>
          <p:nvPr/>
        </p:nvSpPr>
        <p:spPr>
          <a:xfrm>
            <a:off x="1924768" y="5178313"/>
            <a:ext cx="9823" cy="17859"/>
          </a:xfrm>
          <a:custGeom>
            <a:avLst/>
            <a:gdLst/>
            <a:ahLst/>
            <a:cxnLst/>
            <a:rect l="l" t="t" r="r" b="b"/>
            <a:pathLst>
              <a:path w="13969" h="25400">
                <a:moveTo>
                  <a:pt x="0" y="25400"/>
                </a:moveTo>
                <a:lnTo>
                  <a:pt x="13702" y="25400"/>
                </a:lnTo>
                <a:lnTo>
                  <a:pt x="13702"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7" name="object 4727"/>
          <p:cNvSpPr/>
          <p:nvPr/>
        </p:nvSpPr>
        <p:spPr>
          <a:xfrm>
            <a:off x="1944011" y="5178313"/>
            <a:ext cx="77242" cy="17859"/>
          </a:xfrm>
          <a:custGeom>
            <a:avLst/>
            <a:gdLst/>
            <a:ahLst/>
            <a:cxnLst/>
            <a:rect l="l" t="t" r="r" b="b"/>
            <a:pathLst>
              <a:path w="109855" h="25400">
                <a:moveTo>
                  <a:pt x="0" y="25400"/>
                </a:moveTo>
                <a:lnTo>
                  <a:pt x="109710" y="25400"/>
                </a:lnTo>
                <a:lnTo>
                  <a:pt x="109710"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8" name="object 4728"/>
          <p:cNvSpPr/>
          <p:nvPr/>
        </p:nvSpPr>
        <p:spPr>
          <a:xfrm>
            <a:off x="2098366" y="5169379"/>
            <a:ext cx="9823" cy="26789"/>
          </a:xfrm>
          <a:custGeom>
            <a:avLst/>
            <a:gdLst/>
            <a:ahLst/>
            <a:cxnLst/>
            <a:rect l="l" t="t" r="r" b="b"/>
            <a:pathLst>
              <a:path w="13969" h="38100">
                <a:moveTo>
                  <a:pt x="0" y="38100"/>
                </a:moveTo>
                <a:lnTo>
                  <a:pt x="13719" y="38100"/>
                </a:lnTo>
                <a:lnTo>
                  <a:pt x="13719" y="0"/>
                </a:lnTo>
                <a:lnTo>
                  <a:pt x="0" y="0"/>
                </a:lnTo>
                <a:lnTo>
                  <a:pt x="0" y="381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29" name="object 4729"/>
          <p:cNvSpPr/>
          <p:nvPr/>
        </p:nvSpPr>
        <p:spPr>
          <a:xfrm>
            <a:off x="2464774" y="5187237"/>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0" name="object 4730"/>
          <p:cNvSpPr/>
          <p:nvPr/>
        </p:nvSpPr>
        <p:spPr>
          <a:xfrm>
            <a:off x="3795536" y="5178313"/>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1" name="object 4731"/>
          <p:cNvSpPr/>
          <p:nvPr/>
        </p:nvSpPr>
        <p:spPr>
          <a:xfrm>
            <a:off x="3834108" y="5187257"/>
            <a:ext cx="713929" cy="8931"/>
          </a:xfrm>
          <a:custGeom>
            <a:avLst/>
            <a:gdLst/>
            <a:ahLst/>
            <a:cxnLst/>
            <a:rect l="l" t="t" r="r" b="b"/>
            <a:pathLst>
              <a:path w="1015364" h="12700">
                <a:moveTo>
                  <a:pt x="0" y="12700"/>
                </a:moveTo>
                <a:lnTo>
                  <a:pt x="1014900" y="12700"/>
                </a:lnTo>
                <a:lnTo>
                  <a:pt x="101490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2" name="object 4732"/>
          <p:cNvSpPr/>
          <p:nvPr/>
        </p:nvSpPr>
        <p:spPr>
          <a:xfrm>
            <a:off x="3834107" y="5178325"/>
            <a:ext cx="704105" cy="8931"/>
          </a:xfrm>
          <a:custGeom>
            <a:avLst/>
            <a:gdLst/>
            <a:ahLst/>
            <a:cxnLst/>
            <a:rect l="l" t="t" r="r" b="b"/>
            <a:pathLst>
              <a:path w="1001395" h="12700">
                <a:moveTo>
                  <a:pt x="0" y="12700"/>
                </a:moveTo>
                <a:lnTo>
                  <a:pt x="1001180" y="12700"/>
                </a:lnTo>
                <a:lnTo>
                  <a:pt x="100118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3" name="object 4733"/>
          <p:cNvSpPr/>
          <p:nvPr/>
        </p:nvSpPr>
        <p:spPr>
          <a:xfrm>
            <a:off x="3834080" y="5169397"/>
            <a:ext cx="106263" cy="8931"/>
          </a:xfrm>
          <a:custGeom>
            <a:avLst/>
            <a:gdLst/>
            <a:ahLst/>
            <a:cxnLst/>
            <a:rect l="l" t="t" r="r" b="b"/>
            <a:pathLst>
              <a:path w="151129" h="12700">
                <a:moveTo>
                  <a:pt x="0" y="12700"/>
                </a:moveTo>
                <a:lnTo>
                  <a:pt x="150872" y="12700"/>
                </a:lnTo>
                <a:lnTo>
                  <a:pt x="15087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4" name="object 4734"/>
          <p:cNvSpPr/>
          <p:nvPr/>
        </p:nvSpPr>
        <p:spPr>
          <a:xfrm>
            <a:off x="5193800" y="5187257"/>
            <a:ext cx="472827" cy="8931"/>
          </a:xfrm>
          <a:custGeom>
            <a:avLst/>
            <a:gdLst/>
            <a:ahLst/>
            <a:cxnLst/>
            <a:rect l="l" t="t" r="r" b="b"/>
            <a:pathLst>
              <a:path w="672465" h="12700">
                <a:moveTo>
                  <a:pt x="0" y="12700"/>
                </a:moveTo>
                <a:lnTo>
                  <a:pt x="672015" y="12700"/>
                </a:lnTo>
                <a:lnTo>
                  <a:pt x="67201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5" name="object 4735"/>
          <p:cNvSpPr/>
          <p:nvPr/>
        </p:nvSpPr>
        <p:spPr>
          <a:xfrm>
            <a:off x="5193773" y="5178325"/>
            <a:ext cx="463004" cy="8931"/>
          </a:xfrm>
          <a:custGeom>
            <a:avLst/>
            <a:gdLst/>
            <a:ahLst/>
            <a:cxnLst/>
            <a:rect l="l" t="t" r="r" b="b"/>
            <a:pathLst>
              <a:path w="658495" h="12700">
                <a:moveTo>
                  <a:pt x="0" y="12700"/>
                </a:moveTo>
                <a:lnTo>
                  <a:pt x="658312" y="12700"/>
                </a:lnTo>
                <a:lnTo>
                  <a:pt x="65831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6" name="object 4736"/>
          <p:cNvSpPr/>
          <p:nvPr/>
        </p:nvSpPr>
        <p:spPr>
          <a:xfrm>
            <a:off x="5193823" y="516939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7" name="object 4737"/>
          <p:cNvSpPr/>
          <p:nvPr/>
        </p:nvSpPr>
        <p:spPr>
          <a:xfrm>
            <a:off x="5193800" y="516046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8" name="object 4738"/>
          <p:cNvSpPr/>
          <p:nvPr/>
        </p:nvSpPr>
        <p:spPr>
          <a:xfrm>
            <a:off x="1220794" y="5178325"/>
            <a:ext cx="144661" cy="8931"/>
          </a:xfrm>
          <a:custGeom>
            <a:avLst/>
            <a:gdLst/>
            <a:ahLst/>
            <a:cxnLst/>
            <a:rect l="l" t="t" r="r" b="b"/>
            <a:pathLst>
              <a:path w="205739" h="12700">
                <a:moveTo>
                  <a:pt x="0" y="12700"/>
                </a:moveTo>
                <a:lnTo>
                  <a:pt x="205722" y="12700"/>
                </a:lnTo>
                <a:lnTo>
                  <a:pt x="20572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39" name="object 4739"/>
          <p:cNvSpPr/>
          <p:nvPr/>
        </p:nvSpPr>
        <p:spPr>
          <a:xfrm>
            <a:off x="1220816" y="5169397"/>
            <a:ext cx="38843" cy="8931"/>
          </a:xfrm>
          <a:custGeom>
            <a:avLst/>
            <a:gdLst/>
            <a:ahLst/>
            <a:cxnLst/>
            <a:rect l="l" t="t" r="r" b="b"/>
            <a:pathLst>
              <a:path w="55244" h="12700">
                <a:moveTo>
                  <a:pt x="0" y="12700"/>
                </a:moveTo>
                <a:lnTo>
                  <a:pt x="54858" y="12700"/>
                </a:lnTo>
                <a:lnTo>
                  <a:pt x="5485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0" name="object 4740"/>
          <p:cNvSpPr/>
          <p:nvPr/>
        </p:nvSpPr>
        <p:spPr>
          <a:xfrm>
            <a:off x="1220768" y="516046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1" name="object 4741"/>
          <p:cNvSpPr/>
          <p:nvPr/>
        </p:nvSpPr>
        <p:spPr>
          <a:xfrm>
            <a:off x="1423283" y="5178308"/>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2" name="object 4742"/>
          <p:cNvSpPr/>
          <p:nvPr/>
        </p:nvSpPr>
        <p:spPr>
          <a:xfrm>
            <a:off x="2474419" y="5178325"/>
            <a:ext cx="684907" cy="8931"/>
          </a:xfrm>
          <a:custGeom>
            <a:avLst/>
            <a:gdLst/>
            <a:ahLst/>
            <a:cxnLst/>
            <a:rect l="l" t="t" r="r" b="b"/>
            <a:pathLst>
              <a:path w="974089" h="12700">
                <a:moveTo>
                  <a:pt x="0" y="12700"/>
                </a:moveTo>
                <a:lnTo>
                  <a:pt x="973738" y="12700"/>
                </a:lnTo>
                <a:lnTo>
                  <a:pt x="97373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3" name="object 4743"/>
          <p:cNvSpPr/>
          <p:nvPr/>
        </p:nvSpPr>
        <p:spPr>
          <a:xfrm>
            <a:off x="2474449" y="5169397"/>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4" name="object 4744"/>
          <p:cNvSpPr/>
          <p:nvPr/>
        </p:nvSpPr>
        <p:spPr>
          <a:xfrm>
            <a:off x="1269003" y="5169377"/>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5" name="object 4745"/>
          <p:cNvSpPr/>
          <p:nvPr/>
        </p:nvSpPr>
        <p:spPr>
          <a:xfrm>
            <a:off x="1355800" y="5169377"/>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6" name="object 4746"/>
          <p:cNvSpPr/>
          <p:nvPr/>
        </p:nvSpPr>
        <p:spPr>
          <a:xfrm>
            <a:off x="1963298" y="5169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7" name="object 4747"/>
          <p:cNvSpPr/>
          <p:nvPr/>
        </p:nvSpPr>
        <p:spPr>
          <a:xfrm>
            <a:off x="1963345" y="516046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8" name="object 4748"/>
          <p:cNvSpPr/>
          <p:nvPr/>
        </p:nvSpPr>
        <p:spPr>
          <a:xfrm>
            <a:off x="1992239" y="5169397"/>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49" name="object 4749"/>
          <p:cNvSpPr/>
          <p:nvPr/>
        </p:nvSpPr>
        <p:spPr>
          <a:xfrm>
            <a:off x="2001909" y="5160465"/>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0" name="object 4750"/>
          <p:cNvSpPr/>
          <p:nvPr/>
        </p:nvSpPr>
        <p:spPr>
          <a:xfrm>
            <a:off x="2185134"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1" name="object 4751"/>
          <p:cNvSpPr/>
          <p:nvPr/>
        </p:nvSpPr>
        <p:spPr>
          <a:xfrm>
            <a:off x="2214082" y="516939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2" name="object 4752"/>
          <p:cNvSpPr/>
          <p:nvPr/>
        </p:nvSpPr>
        <p:spPr>
          <a:xfrm>
            <a:off x="2233365" y="5160465"/>
            <a:ext cx="38843" cy="8931"/>
          </a:xfrm>
          <a:custGeom>
            <a:avLst/>
            <a:gdLst/>
            <a:ahLst/>
            <a:cxnLst/>
            <a:rect l="l" t="t" r="r" b="b"/>
            <a:pathLst>
              <a:path w="55244"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3" name="object 4753"/>
          <p:cNvSpPr/>
          <p:nvPr/>
        </p:nvSpPr>
        <p:spPr>
          <a:xfrm>
            <a:off x="2281535" y="5169377"/>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4" name="object 4754"/>
          <p:cNvSpPr/>
          <p:nvPr/>
        </p:nvSpPr>
        <p:spPr>
          <a:xfrm>
            <a:off x="2320110"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5" name="object 4755"/>
          <p:cNvSpPr/>
          <p:nvPr/>
        </p:nvSpPr>
        <p:spPr>
          <a:xfrm>
            <a:off x="2493697" y="5169397"/>
            <a:ext cx="482203" cy="8931"/>
          </a:xfrm>
          <a:custGeom>
            <a:avLst/>
            <a:gdLst/>
            <a:ahLst/>
            <a:cxnLst/>
            <a:rect l="l" t="t" r="r" b="b"/>
            <a:pathLst>
              <a:path w="685800" h="12700">
                <a:moveTo>
                  <a:pt x="0" y="12700"/>
                </a:moveTo>
                <a:lnTo>
                  <a:pt x="685735" y="12700"/>
                </a:lnTo>
                <a:lnTo>
                  <a:pt x="68573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6" name="object 4756"/>
          <p:cNvSpPr/>
          <p:nvPr/>
        </p:nvSpPr>
        <p:spPr>
          <a:xfrm>
            <a:off x="2493684" y="5160465"/>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7" name="object 4757"/>
          <p:cNvSpPr/>
          <p:nvPr/>
        </p:nvSpPr>
        <p:spPr>
          <a:xfrm>
            <a:off x="2985475" y="5169377"/>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8" name="object 4758"/>
          <p:cNvSpPr/>
          <p:nvPr/>
        </p:nvSpPr>
        <p:spPr>
          <a:xfrm>
            <a:off x="3081909" y="5169397"/>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59" name="object 4759"/>
          <p:cNvSpPr/>
          <p:nvPr/>
        </p:nvSpPr>
        <p:spPr>
          <a:xfrm>
            <a:off x="3120499"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0" name="object 4760"/>
          <p:cNvSpPr/>
          <p:nvPr/>
        </p:nvSpPr>
        <p:spPr>
          <a:xfrm>
            <a:off x="3139793" y="516937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1" name="object 4761"/>
          <p:cNvSpPr/>
          <p:nvPr/>
        </p:nvSpPr>
        <p:spPr>
          <a:xfrm>
            <a:off x="3332663" y="5169397"/>
            <a:ext cx="38843" cy="8931"/>
          </a:xfrm>
          <a:custGeom>
            <a:avLst/>
            <a:gdLst/>
            <a:ahLst/>
            <a:cxnLst/>
            <a:rect l="l" t="t" r="r" b="b"/>
            <a:pathLst>
              <a:path w="55245" h="12700">
                <a:moveTo>
                  <a:pt x="0" y="12700"/>
                </a:moveTo>
                <a:lnTo>
                  <a:pt x="54844" y="12700"/>
                </a:lnTo>
                <a:lnTo>
                  <a:pt x="548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2" name="object 4762"/>
          <p:cNvSpPr/>
          <p:nvPr/>
        </p:nvSpPr>
        <p:spPr>
          <a:xfrm>
            <a:off x="3332683" y="5160465"/>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3" name="object 4763"/>
          <p:cNvSpPr/>
          <p:nvPr/>
        </p:nvSpPr>
        <p:spPr>
          <a:xfrm>
            <a:off x="3699092" y="5160452"/>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4" name="object 4764"/>
          <p:cNvSpPr/>
          <p:nvPr/>
        </p:nvSpPr>
        <p:spPr>
          <a:xfrm>
            <a:off x="3737640" y="5169397"/>
            <a:ext cx="48220" cy="8931"/>
          </a:xfrm>
          <a:custGeom>
            <a:avLst/>
            <a:gdLst/>
            <a:ahLst/>
            <a:cxnLst/>
            <a:rect l="l" t="t" r="r" b="b"/>
            <a:pathLst>
              <a:path w="68579" h="12700">
                <a:moveTo>
                  <a:pt x="0" y="12700"/>
                </a:moveTo>
                <a:lnTo>
                  <a:pt x="68583" y="12700"/>
                </a:lnTo>
                <a:lnTo>
                  <a:pt x="6858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5" name="object 4765"/>
          <p:cNvSpPr/>
          <p:nvPr/>
        </p:nvSpPr>
        <p:spPr>
          <a:xfrm>
            <a:off x="3737643" y="5160465"/>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6" name="object 4766"/>
          <p:cNvSpPr/>
          <p:nvPr/>
        </p:nvSpPr>
        <p:spPr>
          <a:xfrm>
            <a:off x="3949820" y="5169377"/>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7" name="object 4767"/>
          <p:cNvSpPr/>
          <p:nvPr/>
        </p:nvSpPr>
        <p:spPr>
          <a:xfrm>
            <a:off x="4142658" y="5169397"/>
            <a:ext cx="77242" cy="8931"/>
          </a:xfrm>
          <a:custGeom>
            <a:avLst/>
            <a:gdLst/>
            <a:ahLst/>
            <a:cxnLst/>
            <a:rect l="l" t="t" r="r" b="b"/>
            <a:pathLst>
              <a:path w="109854" h="12700">
                <a:moveTo>
                  <a:pt x="0" y="12700"/>
                </a:moveTo>
                <a:lnTo>
                  <a:pt x="109728" y="12700"/>
                </a:lnTo>
                <a:lnTo>
                  <a:pt x="1097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8" name="object 4768"/>
          <p:cNvSpPr/>
          <p:nvPr/>
        </p:nvSpPr>
        <p:spPr>
          <a:xfrm>
            <a:off x="4142684"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69" name="object 4769"/>
          <p:cNvSpPr/>
          <p:nvPr/>
        </p:nvSpPr>
        <p:spPr>
          <a:xfrm>
            <a:off x="4229491" y="5169397"/>
            <a:ext cx="308967" cy="8931"/>
          </a:xfrm>
          <a:custGeom>
            <a:avLst/>
            <a:gdLst/>
            <a:ahLst/>
            <a:cxnLst/>
            <a:rect l="l" t="t" r="r" b="b"/>
            <a:pathLst>
              <a:path w="439420" h="12700">
                <a:moveTo>
                  <a:pt x="0" y="12700"/>
                </a:moveTo>
                <a:lnTo>
                  <a:pt x="438875" y="12700"/>
                </a:lnTo>
                <a:lnTo>
                  <a:pt x="438875"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0" name="object 4770"/>
          <p:cNvSpPr/>
          <p:nvPr/>
        </p:nvSpPr>
        <p:spPr>
          <a:xfrm>
            <a:off x="4509150" y="516046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1" name="object 4771"/>
          <p:cNvSpPr/>
          <p:nvPr/>
        </p:nvSpPr>
        <p:spPr>
          <a:xfrm>
            <a:off x="5000908" y="5169377"/>
            <a:ext cx="173682" cy="8931"/>
          </a:xfrm>
          <a:custGeom>
            <a:avLst/>
            <a:gdLst/>
            <a:ahLst/>
            <a:cxnLst/>
            <a:rect l="l" t="t" r="r" b="b"/>
            <a:pathLst>
              <a:path w="247015" h="12700">
                <a:moveTo>
                  <a:pt x="0" y="12700"/>
                </a:moveTo>
                <a:lnTo>
                  <a:pt x="246860" y="12700"/>
                </a:lnTo>
                <a:lnTo>
                  <a:pt x="24686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2" name="object 4772"/>
          <p:cNvSpPr/>
          <p:nvPr/>
        </p:nvSpPr>
        <p:spPr>
          <a:xfrm>
            <a:off x="5261281" y="5169377"/>
            <a:ext cx="19645" cy="8931"/>
          </a:xfrm>
          <a:custGeom>
            <a:avLst/>
            <a:gdLst/>
            <a:ahLst/>
            <a:cxnLst/>
            <a:rect l="l" t="t" r="r" b="b"/>
            <a:pathLst>
              <a:path w="27940" h="12700">
                <a:moveTo>
                  <a:pt x="0" y="12700"/>
                </a:moveTo>
                <a:lnTo>
                  <a:pt x="27421" y="12700"/>
                </a:lnTo>
                <a:lnTo>
                  <a:pt x="274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3" name="object 4773"/>
          <p:cNvSpPr/>
          <p:nvPr/>
        </p:nvSpPr>
        <p:spPr>
          <a:xfrm>
            <a:off x="5290249" y="516937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4" name="object 4774"/>
          <p:cNvSpPr/>
          <p:nvPr/>
        </p:nvSpPr>
        <p:spPr>
          <a:xfrm>
            <a:off x="5357710" y="5169377"/>
            <a:ext cx="299145" cy="8931"/>
          </a:xfrm>
          <a:custGeom>
            <a:avLst/>
            <a:gdLst/>
            <a:ahLst/>
            <a:cxnLst/>
            <a:rect l="l" t="t" r="r" b="b"/>
            <a:pathLst>
              <a:path w="425450" h="12700">
                <a:moveTo>
                  <a:pt x="0" y="12700"/>
                </a:moveTo>
                <a:lnTo>
                  <a:pt x="425171" y="12700"/>
                </a:lnTo>
                <a:lnTo>
                  <a:pt x="42517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5" name="object 4775"/>
          <p:cNvSpPr/>
          <p:nvPr/>
        </p:nvSpPr>
        <p:spPr>
          <a:xfrm>
            <a:off x="5724185" y="5169397"/>
            <a:ext cx="144661" cy="8931"/>
          </a:xfrm>
          <a:custGeom>
            <a:avLst/>
            <a:gdLst/>
            <a:ahLst/>
            <a:cxnLst/>
            <a:rect l="l" t="t" r="r" b="b"/>
            <a:pathLst>
              <a:path w="205740" h="12700">
                <a:moveTo>
                  <a:pt x="0" y="12700"/>
                </a:moveTo>
                <a:lnTo>
                  <a:pt x="205734" y="12700"/>
                </a:lnTo>
                <a:lnTo>
                  <a:pt x="20573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6" name="object 4776"/>
          <p:cNvSpPr/>
          <p:nvPr/>
        </p:nvSpPr>
        <p:spPr>
          <a:xfrm>
            <a:off x="5724191" y="516046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7" name="object 4777"/>
          <p:cNvSpPr/>
          <p:nvPr/>
        </p:nvSpPr>
        <p:spPr>
          <a:xfrm>
            <a:off x="5878438" y="51693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8" name="object 4778"/>
          <p:cNvSpPr/>
          <p:nvPr/>
        </p:nvSpPr>
        <p:spPr>
          <a:xfrm>
            <a:off x="5888098" y="5160465"/>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79" name="object 4779"/>
          <p:cNvSpPr/>
          <p:nvPr/>
        </p:nvSpPr>
        <p:spPr>
          <a:xfrm>
            <a:off x="1182215" y="5160449"/>
            <a:ext cx="19645" cy="8931"/>
          </a:xfrm>
          <a:custGeom>
            <a:avLst/>
            <a:gdLst/>
            <a:ahLst/>
            <a:cxnLst/>
            <a:rect l="l" t="t" r="r" b="b"/>
            <a:pathLst>
              <a:path w="27939" h="12700">
                <a:moveTo>
                  <a:pt x="0" y="12700"/>
                </a:moveTo>
                <a:lnTo>
                  <a:pt x="27428" y="12700"/>
                </a:lnTo>
                <a:lnTo>
                  <a:pt x="27428"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0" name="object 4780"/>
          <p:cNvSpPr/>
          <p:nvPr/>
        </p:nvSpPr>
        <p:spPr>
          <a:xfrm>
            <a:off x="1278662" y="5160449"/>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1" name="object 4781"/>
          <p:cNvSpPr/>
          <p:nvPr/>
        </p:nvSpPr>
        <p:spPr>
          <a:xfrm>
            <a:off x="2541908"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2" name="object 4782"/>
          <p:cNvSpPr/>
          <p:nvPr/>
        </p:nvSpPr>
        <p:spPr>
          <a:xfrm>
            <a:off x="256120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3" name="object 4783"/>
          <p:cNvSpPr/>
          <p:nvPr/>
        </p:nvSpPr>
        <p:spPr>
          <a:xfrm>
            <a:off x="2628694" y="51604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4" name="object 4784"/>
          <p:cNvSpPr/>
          <p:nvPr/>
        </p:nvSpPr>
        <p:spPr>
          <a:xfrm>
            <a:off x="2725131" y="5160449"/>
            <a:ext cx="38843" cy="8931"/>
          </a:xfrm>
          <a:custGeom>
            <a:avLst/>
            <a:gdLst/>
            <a:ahLst/>
            <a:cxnLst/>
            <a:rect l="l" t="t" r="r" b="b"/>
            <a:pathLst>
              <a:path w="55245" h="12700">
                <a:moveTo>
                  <a:pt x="0" y="12700"/>
                </a:moveTo>
                <a:lnTo>
                  <a:pt x="54862" y="12700"/>
                </a:lnTo>
                <a:lnTo>
                  <a:pt x="5486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5" name="object 4785"/>
          <p:cNvSpPr/>
          <p:nvPr/>
        </p:nvSpPr>
        <p:spPr>
          <a:xfrm>
            <a:off x="277335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6" name="object 4786"/>
          <p:cNvSpPr/>
          <p:nvPr/>
        </p:nvSpPr>
        <p:spPr>
          <a:xfrm>
            <a:off x="2792656"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7" name="object 4787"/>
          <p:cNvSpPr/>
          <p:nvPr/>
        </p:nvSpPr>
        <p:spPr>
          <a:xfrm>
            <a:off x="282159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8" name="object 4788"/>
          <p:cNvSpPr/>
          <p:nvPr/>
        </p:nvSpPr>
        <p:spPr>
          <a:xfrm>
            <a:off x="2840856" y="51604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89" name="object 4789"/>
          <p:cNvSpPr/>
          <p:nvPr/>
        </p:nvSpPr>
        <p:spPr>
          <a:xfrm>
            <a:off x="2860161"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0" name="object 4790"/>
          <p:cNvSpPr/>
          <p:nvPr/>
        </p:nvSpPr>
        <p:spPr>
          <a:xfrm>
            <a:off x="2889102"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1" name="object 4791"/>
          <p:cNvSpPr/>
          <p:nvPr/>
        </p:nvSpPr>
        <p:spPr>
          <a:xfrm>
            <a:off x="2917997"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2" name="object 4792"/>
          <p:cNvSpPr/>
          <p:nvPr/>
        </p:nvSpPr>
        <p:spPr>
          <a:xfrm>
            <a:off x="2937289"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3" name="object 4793"/>
          <p:cNvSpPr/>
          <p:nvPr/>
        </p:nvSpPr>
        <p:spPr>
          <a:xfrm>
            <a:off x="299517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4" name="object 4794"/>
          <p:cNvSpPr/>
          <p:nvPr/>
        </p:nvSpPr>
        <p:spPr>
          <a:xfrm>
            <a:off x="3091571"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5" name="object 4795"/>
          <p:cNvSpPr/>
          <p:nvPr/>
        </p:nvSpPr>
        <p:spPr>
          <a:xfrm>
            <a:off x="3216932"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6" name="object 4796"/>
          <p:cNvSpPr/>
          <p:nvPr/>
        </p:nvSpPr>
        <p:spPr>
          <a:xfrm>
            <a:off x="323625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7" name="object 4797"/>
          <p:cNvSpPr/>
          <p:nvPr/>
        </p:nvSpPr>
        <p:spPr>
          <a:xfrm>
            <a:off x="355445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8" name="object 4798"/>
          <p:cNvSpPr/>
          <p:nvPr/>
        </p:nvSpPr>
        <p:spPr>
          <a:xfrm>
            <a:off x="3843782"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799" name="object 4799"/>
          <p:cNvSpPr/>
          <p:nvPr/>
        </p:nvSpPr>
        <p:spPr>
          <a:xfrm>
            <a:off x="4026979"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0" name="object 4800"/>
          <p:cNvSpPr/>
          <p:nvPr/>
        </p:nvSpPr>
        <p:spPr>
          <a:xfrm>
            <a:off x="4065532" y="5160449"/>
            <a:ext cx="19645" cy="8931"/>
          </a:xfrm>
          <a:custGeom>
            <a:avLst/>
            <a:gdLst/>
            <a:ahLst/>
            <a:cxnLst/>
            <a:rect l="l" t="t" r="r" b="b"/>
            <a:pathLst>
              <a:path w="27939" h="12700">
                <a:moveTo>
                  <a:pt x="0" y="12700"/>
                </a:moveTo>
                <a:lnTo>
                  <a:pt x="27421" y="12700"/>
                </a:lnTo>
                <a:lnTo>
                  <a:pt x="274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1" name="object 4801"/>
          <p:cNvSpPr/>
          <p:nvPr/>
        </p:nvSpPr>
        <p:spPr>
          <a:xfrm>
            <a:off x="4181261"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2" name="object 4802"/>
          <p:cNvSpPr/>
          <p:nvPr/>
        </p:nvSpPr>
        <p:spPr>
          <a:xfrm>
            <a:off x="4200563" y="5160449"/>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3" name="object 4803"/>
          <p:cNvSpPr/>
          <p:nvPr/>
        </p:nvSpPr>
        <p:spPr>
          <a:xfrm>
            <a:off x="4239138" y="51604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4" name="object 4804"/>
          <p:cNvSpPr/>
          <p:nvPr/>
        </p:nvSpPr>
        <p:spPr>
          <a:xfrm>
            <a:off x="4268089" y="51604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5" name="object 4805"/>
          <p:cNvSpPr/>
          <p:nvPr/>
        </p:nvSpPr>
        <p:spPr>
          <a:xfrm>
            <a:off x="4316279"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6" name="object 4806"/>
          <p:cNvSpPr/>
          <p:nvPr/>
        </p:nvSpPr>
        <p:spPr>
          <a:xfrm>
            <a:off x="4354874"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7" name="object 4807"/>
          <p:cNvSpPr/>
          <p:nvPr/>
        </p:nvSpPr>
        <p:spPr>
          <a:xfrm>
            <a:off x="4374150"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8" name="object 4808"/>
          <p:cNvSpPr/>
          <p:nvPr/>
        </p:nvSpPr>
        <p:spPr>
          <a:xfrm>
            <a:off x="4412732"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09" name="object 4809"/>
          <p:cNvSpPr/>
          <p:nvPr/>
        </p:nvSpPr>
        <p:spPr>
          <a:xfrm>
            <a:off x="4460956" y="5160449"/>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0" name="object 4810"/>
          <p:cNvSpPr/>
          <p:nvPr/>
        </p:nvSpPr>
        <p:spPr>
          <a:xfrm>
            <a:off x="4489886"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1" name="object 4811"/>
          <p:cNvSpPr/>
          <p:nvPr/>
        </p:nvSpPr>
        <p:spPr>
          <a:xfrm>
            <a:off x="4894875" y="5160449"/>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2" name="object 4812"/>
          <p:cNvSpPr/>
          <p:nvPr/>
        </p:nvSpPr>
        <p:spPr>
          <a:xfrm>
            <a:off x="4972013"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3" name="object 4813"/>
          <p:cNvSpPr/>
          <p:nvPr/>
        </p:nvSpPr>
        <p:spPr>
          <a:xfrm>
            <a:off x="5010590"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4" name="object 4814"/>
          <p:cNvSpPr/>
          <p:nvPr/>
        </p:nvSpPr>
        <p:spPr>
          <a:xfrm>
            <a:off x="5039487"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5" name="object 4815"/>
          <p:cNvSpPr/>
          <p:nvPr/>
        </p:nvSpPr>
        <p:spPr>
          <a:xfrm>
            <a:off x="5087694"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6" name="object 4816"/>
          <p:cNvSpPr/>
          <p:nvPr/>
        </p:nvSpPr>
        <p:spPr>
          <a:xfrm>
            <a:off x="5116646"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7" name="object 4817"/>
          <p:cNvSpPr/>
          <p:nvPr/>
        </p:nvSpPr>
        <p:spPr>
          <a:xfrm>
            <a:off x="523237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8" name="object 4818"/>
          <p:cNvSpPr/>
          <p:nvPr/>
        </p:nvSpPr>
        <p:spPr>
          <a:xfrm>
            <a:off x="5367387"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19" name="object 4819"/>
          <p:cNvSpPr/>
          <p:nvPr/>
        </p:nvSpPr>
        <p:spPr>
          <a:xfrm>
            <a:off x="5396291"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0" name="object 4820"/>
          <p:cNvSpPr/>
          <p:nvPr/>
        </p:nvSpPr>
        <p:spPr>
          <a:xfrm>
            <a:off x="5444517"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1" name="object 4821"/>
          <p:cNvSpPr/>
          <p:nvPr/>
        </p:nvSpPr>
        <p:spPr>
          <a:xfrm>
            <a:off x="5492748" y="51604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2" name="object 4822"/>
          <p:cNvSpPr/>
          <p:nvPr/>
        </p:nvSpPr>
        <p:spPr>
          <a:xfrm>
            <a:off x="5521645" y="516044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3" name="object 4823"/>
          <p:cNvSpPr/>
          <p:nvPr/>
        </p:nvSpPr>
        <p:spPr>
          <a:xfrm>
            <a:off x="5550597"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4" name="object 4824"/>
          <p:cNvSpPr/>
          <p:nvPr/>
        </p:nvSpPr>
        <p:spPr>
          <a:xfrm>
            <a:off x="5569876"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5" name="object 4825"/>
          <p:cNvSpPr/>
          <p:nvPr/>
        </p:nvSpPr>
        <p:spPr>
          <a:xfrm>
            <a:off x="5598804" y="51604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6" name="object 4826"/>
          <p:cNvSpPr/>
          <p:nvPr/>
        </p:nvSpPr>
        <p:spPr>
          <a:xfrm>
            <a:off x="5627758"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7" name="object 4827"/>
          <p:cNvSpPr/>
          <p:nvPr/>
        </p:nvSpPr>
        <p:spPr>
          <a:xfrm>
            <a:off x="5685607" y="5160449"/>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8" name="object 4828"/>
          <p:cNvSpPr/>
          <p:nvPr/>
        </p:nvSpPr>
        <p:spPr>
          <a:xfrm>
            <a:off x="5743454" y="516044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29" name="object 4829"/>
          <p:cNvSpPr/>
          <p:nvPr/>
        </p:nvSpPr>
        <p:spPr>
          <a:xfrm>
            <a:off x="5791689" y="5160449"/>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30" name="object 4830"/>
          <p:cNvSpPr/>
          <p:nvPr/>
        </p:nvSpPr>
        <p:spPr>
          <a:xfrm>
            <a:off x="5849521" y="5160449"/>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4831" name="object 4831"/>
          <p:cNvSpPr/>
          <p:nvPr/>
        </p:nvSpPr>
        <p:spPr>
          <a:xfrm>
            <a:off x="1085798" y="5910613"/>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2" name="object 4832"/>
          <p:cNvSpPr/>
          <p:nvPr/>
        </p:nvSpPr>
        <p:spPr>
          <a:xfrm>
            <a:off x="4624815" y="5883772"/>
            <a:ext cx="67866" cy="26789"/>
          </a:xfrm>
          <a:custGeom>
            <a:avLst/>
            <a:gdLst/>
            <a:ahLst/>
            <a:cxnLst/>
            <a:rect l="l" t="t" r="r" b="b"/>
            <a:pathLst>
              <a:path w="96520" h="38100">
                <a:moveTo>
                  <a:pt x="0" y="38100"/>
                </a:moveTo>
                <a:lnTo>
                  <a:pt x="96006" y="38100"/>
                </a:lnTo>
                <a:lnTo>
                  <a:pt x="9600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3" name="object 4833"/>
          <p:cNvSpPr/>
          <p:nvPr/>
        </p:nvSpPr>
        <p:spPr>
          <a:xfrm>
            <a:off x="1085774" y="5865917"/>
            <a:ext cx="3597325" cy="17859"/>
          </a:xfrm>
          <a:custGeom>
            <a:avLst/>
            <a:gdLst/>
            <a:ahLst/>
            <a:cxnLst/>
            <a:rect l="l" t="t" r="r" b="b"/>
            <a:pathLst>
              <a:path w="5116195" h="25400">
                <a:moveTo>
                  <a:pt x="0" y="25400"/>
                </a:moveTo>
                <a:lnTo>
                  <a:pt x="5115610" y="25400"/>
                </a:lnTo>
                <a:lnTo>
                  <a:pt x="511561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4" name="object 4834"/>
          <p:cNvSpPr/>
          <p:nvPr/>
        </p:nvSpPr>
        <p:spPr>
          <a:xfrm>
            <a:off x="1085759" y="5714107"/>
            <a:ext cx="0" cy="107156"/>
          </a:xfrm>
          <a:custGeom>
            <a:avLst/>
            <a:gdLst/>
            <a:ahLst/>
            <a:cxnLst/>
            <a:rect l="l" t="t" r="r" b="b"/>
            <a:pathLst>
              <a:path h="152400">
                <a:moveTo>
                  <a:pt x="0" y="152400"/>
                </a:moveTo>
                <a:lnTo>
                  <a:pt x="0" y="0"/>
                </a:lnTo>
                <a:lnTo>
                  <a:pt x="0" y="152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5" name="object 4835"/>
          <p:cNvSpPr/>
          <p:nvPr/>
        </p:nvSpPr>
        <p:spPr>
          <a:xfrm>
            <a:off x="4547676" y="5696249"/>
            <a:ext cx="87064" cy="17859"/>
          </a:xfrm>
          <a:custGeom>
            <a:avLst/>
            <a:gdLst/>
            <a:ahLst/>
            <a:cxnLst/>
            <a:rect l="l" t="t" r="r" b="b"/>
            <a:pathLst>
              <a:path w="123825" h="25400">
                <a:moveTo>
                  <a:pt x="0" y="25400"/>
                </a:moveTo>
                <a:lnTo>
                  <a:pt x="123431" y="25400"/>
                </a:lnTo>
                <a:lnTo>
                  <a:pt x="12343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6" name="object 4836"/>
          <p:cNvSpPr/>
          <p:nvPr/>
        </p:nvSpPr>
        <p:spPr>
          <a:xfrm>
            <a:off x="1085820" y="5615884"/>
            <a:ext cx="3529459" cy="26789"/>
          </a:xfrm>
          <a:custGeom>
            <a:avLst/>
            <a:gdLst/>
            <a:ahLst/>
            <a:cxnLst/>
            <a:rect l="l" t="t" r="r" b="b"/>
            <a:pathLst>
              <a:path w="5019675" h="38100">
                <a:moveTo>
                  <a:pt x="0" y="38100"/>
                </a:moveTo>
                <a:lnTo>
                  <a:pt x="5019621" y="38100"/>
                </a:lnTo>
                <a:lnTo>
                  <a:pt x="50196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7" name="object 4837"/>
          <p:cNvSpPr/>
          <p:nvPr/>
        </p:nvSpPr>
        <p:spPr>
          <a:xfrm>
            <a:off x="1085785" y="5589096"/>
            <a:ext cx="3520083" cy="26789"/>
          </a:xfrm>
          <a:custGeom>
            <a:avLst/>
            <a:gdLst/>
            <a:ahLst/>
            <a:cxnLst/>
            <a:rect l="l" t="t" r="r" b="b"/>
            <a:pathLst>
              <a:path w="5006340" h="38100">
                <a:moveTo>
                  <a:pt x="0" y="38100"/>
                </a:moveTo>
                <a:lnTo>
                  <a:pt x="5005900" y="38100"/>
                </a:lnTo>
                <a:lnTo>
                  <a:pt x="500590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8" name="object 4838"/>
          <p:cNvSpPr/>
          <p:nvPr/>
        </p:nvSpPr>
        <p:spPr>
          <a:xfrm>
            <a:off x="1085773" y="5580161"/>
            <a:ext cx="3491061" cy="8931"/>
          </a:xfrm>
          <a:custGeom>
            <a:avLst/>
            <a:gdLst/>
            <a:ahLst/>
            <a:cxnLst/>
            <a:rect l="l" t="t" r="r" b="b"/>
            <a:pathLst>
              <a:path w="4965065" h="12700">
                <a:moveTo>
                  <a:pt x="0" y="12700"/>
                </a:moveTo>
                <a:lnTo>
                  <a:pt x="4964757" y="12700"/>
                </a:lnTo>
                <a:lnTo>
                  <a:pt x="49647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39" name="object 4839"/>
          <p:cNvSpPr/>
          <p:nvPr/>
        </p:nvSpPr>
        <p:spPr>
          <a:xfrm>
            <a:off x="1085761" y="5544495"/>
            <a:ext cx="3462040" cy="35719"/>
          </a:xfrm>
          <a:custGeom>
            <a:avLst/>
            <a:gdLst/>
            <a:ahLst/>
            <a:cxnLst/>
            <a:rect l="l" t="t" r="r" b="b"/>
            <a:pathLst>
              <a:path w="4923790" h="50800">
                <a:moveTo>
                  <a:pt x="0" y="50800"/>
                </a:moveTo>
                <a:lnTo>
                  <a:pt x="4923613" y="50800"/>
                </a:lnTo>
                <a:lnTo>
                  <a:pt x="492361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0" name="object 4840"/>
          <p:cNvSpPr/>
          <p:nvPr/>
        </p:nvSpPr>
        <p:spPr>
          <a:xfrm>
            <a:off x="1085826" y="5535513"/>
            <a:ext cx="2276177" cy="8931"/>
          </a:xfrm>
          <a:custGeom>
            <a:avLst/>
            <a:gdLst/>
            <a:ahLst/>
            <a:cxnLst/>
            <a:rect l="l" t="t" r="r" b="b"/>
            <a:pathLst>
              <a:path w="3237229" h="12700">
                <a:moveTo>
                  <a:pt x="0" y="12700"/>
                </a:moveTo>
                <a:lnTo>
                  <a:pt x="3236699" y="12700"/>
                </a:lnTo>
                <a:lnTo>
                  <a:pt x="323669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1" name="object 4841"/>
          <p:cNvSpPr/>
          <p:nvPr/>
        </p:nvSpPr>
        <p:spPr>
          <a:xfrm>
            <a:off x="1085811" y="5526584"/>
            <a:ext cx="2266355" cy="8931"/>
          </a:xfrm>
          <a:custGeom>
            <a:avLst/>
            <a:gdLst/>
            <a:ahLst/>
            <a:cxnLst/>
            <a:rect l="l" t="t" r="r" b="b"/>
            <a:pathLst>
              <a:path w="3223260" h="12700">
                <a:moveTo>
                  <a:pt x="0" y="12700"/>
                </a:moveTo>
                <a:lnTo>
                  <a:pt x="3222978" y="12700"/>
                </a:lnTo>
                <a:lnTo>
                  <a:pt x="322297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2" name="object 4842"/>
          <p:cNvSpPr/>
          <p:nvPr/>
        </p:nvSpPr>
        <p:spPr>
          <a:xfrm>
            <a:off x="1085759" y="5517653"/>
            <a:ext cx="2256532" cy="8931"/>
          </a:xfrm>
          <a:custGeom>
            <a:avLst/>
            <a:gdLst/>
            <a:ahLst/>
            <a:cxnLst/>
            <a:rect l="l" t="t" r="r" b="b"/>
            <a:pathLst>
              <a:path w="3209290" h="12700">
                <a:moveTo>
                  <a:pt x="0" y="12700"/>
                </a:moveTo>
                <a:lnTo>
                  <a:pt x="3209258" y="12700"/>
                </a:lnTo>
                <a:lnTo>
                  <a:pt x="320925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3" name="object 4843"/>
          <p:cNvSpPr/>
          <p:nvPr/>
        </p:nvSpPr>
        <p:spPr>
          <a:xfrm>
            <a:off x="1085828" y="5499797"/>
            <a:ext cx="2237333" cy="17859"/>
          </a:xfrm>
          <a:custGeom>
            <a:avLst/>
            <a:gdLst/>
            <a:ahLst/>
            <a:cxnLst/>
            <a:rect l="l" t="t" r="r" b="b"/>
            <a:pathLst>
              <a:path w="3181985" h="25400">
                <a:moveTo>
                  <a:pt x="0" y="25400"/>
                </a:moveTo>
                <a:lnTo>
                  <a:pt x="3181835" y="25400"/>
                </a:lnTo>
                <a:lnTo>
                  <a:pt x="3181835"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4" name="object 4844"/>
          <p:cNvSpPr/>
          <p:nvPr/>
        </p:nvSpPr>
        <p:spPr>
          <a:xfrm>
            <a:off x="1085826" y="5464127"/>
            <a:ext cx="2227957" cy="35719"/>
          </a:xfrm>
          <a:custGeom>
            <a:avLst/>
            <a:gdLst/>
            <a:ahLst/>
            <a:cxnLst/>
            <a:rect l="l" t="t" r="r" b="b"/>
            <a:pathLst>
              <a:path w="3168650" h="50800">
                <a:moveTo>
                  <a:pt x="0" y="50800"/>
                </a:moveTo>
                <a:lnTo>
                  <a:pt x="3168115" y="50800"/>
                </a:lnTo>
                <a:lnTo>
                  <a:pt x="316811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5" name="object 4845"/>
          <p:cNvSpPr/>
          <p:nvPr/>
        </p:nvSpPr>
        <p:spPr>
          <a:xfrm>
            <a:off x="1085813" y="5446221"/>
            <a:ext cx="771525" cy="17859"/>
          </a:xfrm>
          <a:custGeom>
            <a:avLst/>
            <a:gdLst/>
            <a:ahLst/>
            <a:cxnLst/>
            <a:rect l="l" t="t" r="r" b="b"/>
            <a:pathLst>
              <a:path w="1097280" h="25400">
                <a:moveTo>
                  <a:pt x="0" y="25400"/>
                </a:moveTo>
                <a:lnTo>
                  <a:pt x="1097188" y="25400"/>
                </a:lnTo>
                <a:lnTo>
                  <a:pt x="109718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6" name="object 4846"/>
          <p:cNvSpPr/>
          <p:nvPr/>
        </p:nvSpPr>
        <p:spPr>
          <a:xfrm>
            <a:off x="1085788" y="5428360"/>
            <a:ext cx="762149" cy="17859"/>
          </a:xfrm>
          <a:custGeom>
            <a:avLst/>
            <a:gdLst/>
            <a:ahLst/>
            <a:cxnLst/>
            <a:rect l="l" t="t" r="r" b="b"/>
            <a:pathLst>
              <a:path w="1083945" h="25400">
                <a:moveTo>
                  <a:pt x="0" y="25400"/>
                </a:moveTo>
                <a:lnTo>
                  <a:pt x="1083468" y="25400"/>
                </a:lnTo>
                <a:lnTo>
                  <a:pt x="108346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7" name="object 4847"/>
          <p:cNvSpPr/>
          <p:nvPr/>
        </p:nvSpPr>
        <p:spPr>
          <a:xfrm>
            <a:off x="1085761" y="5401572"/>
            <a:ext cx="453628" cy="26789"/>
          </a:xfrm>
          <a:custGeom>
            <a:avLst/>
            <a:gdLst/>
            <a:ahLst/>
            <a:cxnLst/>
            <a:rect l="l" t="t" r="r" b="b"/>
            <a:pathLst>
              <a:path w="645160" h="38100">
                <a:moveTo>
                  <a:pt x="0" y="38100"/>
                </a:moveTo>
                <a:lnTo>
                  <a:pt x="644594" y="38100"/>
                </a:lnTo>
                <a:lnTo>
                  <a:pt x="64459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8" name="object 4848"/>
          <p:cNvSpPr/>
          <p:nvPr/>
        </p:nvSpPr>
        <p:spPr>
          <a:xfrm>
            <a:off x="1085762" y="5383713"/>
            <a:ext cx="414784" cy="17859"/>
          </a:xfrm>
          <a:custGeom>
            <a:avLst/>
            <a:gdLst/>
            <a:ahLst/>
            <a:cxnLst/>
            <a:rect l="l" t="t" r="r" b="b"/>
            <a:pathLst>
              <a:path w="589914" h="25400">
                <a:moveTo>
                  <a:pt x="0" y="25400"/>
                </a:moveTo>
                <a:lnTo>
                  <a:pt x="589737" y="25400"/>
                </a:lnTo>
                <a:lnTo>
                  <a:pt x="58973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49" name="object 4849"/>
          <p:cNvSpPr/>
          <p:nvPr/>
        </p:nvSpPr>
        <p:spPr>
          <a:xfrm>
            <a:off x="1085760" y="5374781"/>
            <a:ext cx="405408" cy="8931"/>
          </a:xfrm>
          <a:custGeom>
            <a:avLst/>
            <a:gdLst/>
            <a:ahLst/>
            <a:cxnLst/>
            <a:rect l="l" t="t" r="r" b="b"/>
            <a:pathLst>
              <a:path w="576580" h="12700">
                <a:moveTo>
                  <a:pt x="0" y="12700"/>
                </a:moveTo>
                <a:lnTo>
                  <a:pt x="576022" y="12700"/>
                </a:lnTo>
                <a:lnTo>
                  <a:pt x="57602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0" name="object 4850"/>
          <p:cNvSpPr/>
          <p:nvPr/>
        </p:nvSpPr>
        <p:spPr>
          <a:xfrm>
            <a:off x="1085761" y="5356925"/>
            <a:ext cx="376386" cy="17859"/>
          </a:xfrm>
          <a:custGeom>
            <a:avLst/>
            <a:gdLst/>
            <a:ahLst/>
            <a:cxnLst/>
            <a:rect l="l" t="t" r="r" b="b"/>
            <a:pathLst>
              <a:path w="535305" h="25400">
                <a:moveTo>
                  <a:pt x="0" y="25400"/>
                </a:moveTo>
                <a:lnTo>
                  <a:pt x="534877" y="25400"/>
                </a:lnTo>
                <a:lnTo>
                  <a:pt x="53487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1" name="object 4851"/>
          <p:cNvSpPr/>
          <p:nvPr/>
        </p:nvSpPr>
        <p:spPr>
          <a:xfrm>
            <a:off x="1085760" y="5347989"/>
            <a:ext cx="357188" cy="8931"/>
          </a:xfrm>
          <a:custGeom>
            <a:avLst/>
            <a:gdLst/>
            <a:ahLst/>
            <a:cxnLst/>
            <a:rect l="l" t="t" r="r" b="b"/>
            <a:pathLst>
              <a:path w="508000" h="12700">
                <a:moveTo>
                  <a:pt x="0" y="12700"/>
                </a:moveTo>
                <a:lnTo>
                  <a:pt x="507448" y="12700"/>
                </a:lnTo>
                <a:lnTo>
                  <a:pt x="50744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2" name="object 4852"/>
          <p:cNvSpPr/>
          <p:nvPr/>
        </p:nvSpPr>
        <p:spPr>
          <a:xfrm>
            <a:off x="1085778" y="5339061"/>
            <a:ext cx="347365" cy="8931"/>
          </a:xfrm>
          <a:custGeom>
            <a:avLst/>
            <a:gdLst/>
            <a:ahLst/>
            <a:cxnLst/>
            <a:rect l="l" t="t" r="r" b="b"/>
            <a:pathLst>
              <a:path w="494030" h="12700">
                <a:moveTo>
                  <a:pt x="0" y="12700"/>
                </a:moveTo>
                <a:lnTo>
                  <a:pt x="493732" y="12700"/>
                </a:lnTo>
                <a:lnTo>
                  <a:pt x="49373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3" name="object 4853"/>
          <p:cNvSpPr/>
          <p:nvPr/>
        </p:nvSpPr>
        <p:spPr>
          <a:xfrm>
            <a:off x="1085760" y="5330129"/>
            <a:ext cx="328166" cy="8931"/>
          </a:xfrm>
          <a:custGeom>
            <a:avLst/>
            <a:gdLst/>
            <a:ahLst/>
            <a:cxnLst/>
            <a:rect l="l" t="t" r="r" b="b"/>
            <a:pathLst>
              <a:path w="466725" h="12700">
                <a:moveTo>
                  <a:pt x="0" y="12700"/>
                </a:moveTo>
                <a:lnTo>
                  <a:pt x="466303" y="12700"/>
                </a:lnTo>
                <a:lnTo>
                  <a:pt x="4663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4" name="object 4854"/>
          <p:cNvSpPr/>
          <p:nvPr/>
        </p:nvSpPr>
        <p:spPr>
          <a:xfrm>
            <a:off x="1085766" y="5321201"/>
            <a:ext cx="318343" cy="8931"/>
          </a:xfrm>
          <a:custGeom>
            <a:avLst/>
            <a:gdLst/>
            <a:ahLst/>
            <a:cxnLst/>
            <a:rect l="l" t="t" r="r" b="b"/>
            <a:pathLst>
              <a:path w="452755" h="12700">
                <a:moveTo>
                  <a:pt x="0" y="12700"/>
                </a:moveTo>
                <a:lnTo>
                  <a:pt x="452588" y="12700"/>
                </a:lnTo>
                <a:lnTo>
                  <a:pt x="4525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5" name="object 4855"/>
          <p:cNvSpPr/>
          <p:nvPr/>
        </p:nvSpPr>
        <p:spPr>
          <a:xfrm>
            <a:off x="1085777" y="5303345"/>
            <a:ext cx="308967" cy="17859"/>
          </a:xfrm>
          <a:custGeom>
            <a:avLst/>
            <a:gdLst/>
            <a:ahLst/>
            <a:cxnLst/>
            <a:rect l="l" t="t" r="r" b="b"/>
            <a:pathLst>
              <a:path w="439419" h="25400">
                <a:moveTo>
                  <a:pt x="0" y="25400"/>
                </a:moveTo>
                <a:lnTo>
                  <a:pt x="438872" y="25400"/>
                </a:lnTo>
                <a:lnTo>
                  <a:pt x="4388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6" name="object 4856"/>
          <p:cNvSpPr/>
          <p:nvPr/>
        </p:nvSpPr>
        <p:spPr>
          <a:xfrm>
            <a:off x="1085765" y="5294413"/>
            <a:ext cx="299145" cy="8931"/>
          </a:xfrm>
          <a:custGeom>
            <a:avLst/>
            <a:gdLst/>
            <a:ahLst/>
            <a:cxnLst/>
            <a:rect l="l" t="t" r="r" b="b"/>
            <a:pathLst>
              <a:path w="425450" h="12700">
                <a:moveTo>
                  <a:pt x="0" y="12700"/>
                </a:moveTo>
                <a:lnTo>
                  <a:pt x="425157" y="12700"/>
                </a:lnTo>
                <a:lnTo>
                  <a:pt x="42515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7" name="object 4857"/>
          <p:cNvSpPr/>
          <p:nvPr/>
        </p:nvSpPr>
        <p:spPr>
          <a:xfrm>
            <a:off x="1085760" y="5285481"/>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8" name="object 4858"/>
          <p:cNvSpPr/>
          <p:nvPr/>
        </p:nvSpPr>
        <p:spPr>
          <a:xfrm>
            <a:off x="1085828" y="5276553"/>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59" name="object 4859"/>
          <p:cNvSpPr/>
          <p:nvPr/>
        </p:nvSpPr>
        <p:spPr>
          <a:xfrm>
            <a:off x="4711642" y="5928405"/>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0" name="object 4860"/>
          <p:cNvSpPr/>
          <p:nvPr/>
        </p:nvSpPr>
        <p:spPr>
          <a:xfrm>
            <a:off x="4769505" y="5937349"/>
            <a:ext cx="1138089" cy="8931"/>
          </a:xfrm>
          <a:custGeom>
            <a:avLst/>
            <a:gdLst/>
            <a:ahLst/>
            <a:cxnLst/>
            <a:rect l="l" t="t" r="r" b="b"/>
            <a:pathLst>
              <a:path w="1618615" h="12700">
                <a:moveTo>
                  <a:pt x="0" y="12700"/>
                </a:moveTo>
                <a:lnTo>
                  <a:pt x="1618330" y="12700"/>
                </a:lnTo>
                <a:lnTo>
                  <a:pt x="16183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1" name="object 4861"/>
          <p:cNvSpPr/>
          <p:nvPr/>
        </p:nvSpPr>
        <p:spPr>
          <a:xfrm>
            <a:off x="4788796" y="579447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2" name="object 4862"/>
          <p:cNvSpPr/>
          <p:nvPr/>
        </p:nvSpPr>
        <p:spPr>
          <a:xfrm>
            <a:off x="4808036" y="5687347"/>
            <a:ext cx="0" cy="116087"/>
          </a:xfrm>
          <a:custGeom>
            <a:avLst/>
            <a:gdLst/>
            <a:ahLst/>
            <a:cxnLst/>
            <a:rect l="l" t="t" r="r" b="b"/>
            <a:pathLst>
              <a:path h="165100">
                <a:moveTo>
                  <a:pt x="0" y="165100"/>
                </a:moveTo>
                <a:lnTo>
                  <a:pt x="0" y="0"/>
                </a:lnTo>
                <a:lnTo>
                  <a:pt x="0" y="165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3" name="object 4863"/>
          <p:cNvSpPr/>
          <p:nvPr/>
        </p:nvSpPr>
        <p:spPr>
          <a:xfrm>
            <a:off x="4817724" y="5589093"/>
            <a:ext cx="9823" cy="53579"/>
          </a:xfrm>
          <a:custGeom>
            <a:avLst/>
            <a:gdLst/>
            <a:ahLst/>
            <a:cxnLst/>
            <a:rect l="l" t="t" r="r" b="b"/>
            <a:pathLst>
              <a:path w="13970" h="76200">
                <a:moveTo>
                  <a:pt x="0" y="76200"/>
                </a:moveTo>
                <a:lnTo>
                  <a:pt x="13721" y="76200"/>
                </a:lnTo>
                <a:lnTo>
                  <a:pt x="13721"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4" name="object 4864"/>
          <p:cNvSpPr/>
          <p:nvPr/>
        </p:nvSpPr>
        <p:spPr>
          <a:xfrm>
            <a:off x="4836969" y="5607003"/>
            <a:ext cx="1070670" cy="35719"/>
          </a:xfrm>
          <a:custGeom>
            <a:avLst/>
            <a:gdLst/>
            <a:ahLst/>
            <a:cxnLst/>
            <a:rect l="l" t="t" r="r" b="b"/>
            <a:pathLst>
              <a:path w="1522729" h="50800">
                <a:moveTo>
                  <a:pt x="0" y="50800"/>
                </a:moveTo>
                <a:lnTo>
                  <a:pt x="1522341" y="50800"/>
                </a:lnTo>
                <a:lnTo>
                  <a:pt x="1522341"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5" name="object 4865"/>
          <p:cNvSpPr/>
          <p:nvPr/>
        </p:nvSpPr>
        <p:spPr>
          <a:xfrm>
            <a:off x="4846618" y="5598021"/>
            <a:ext cx="1060847" cy="8931"/>
          </a:xfrm>
          <a:custGeom>
            <a:avLst/>
            <a:gdLst/>
            <a:ahLst/>
            <a:cxnLst/>
            <a:rect l="l" t="t" r="r" b="b"/>
            <a:pathLst>
              <a:path w="1508759" h="12700">
                <a:moveTo>
                  <a:pt x="0" y="12700"/>
                </a:moveTo>
                <a:lnTo>
                  <a:pt x="1508620" y="12700"/>
                </a:lnTo>
                <a:lnTo>
                  <a:pt x="150862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6" name="object 4866"/>
          <p:cNvSpPr/>
          <p:nvPr/>
        </p:nvSpPr>
        <p:spPr>
          <a:xfrm>
            <a:off x="4846612" y="5589093"/>
            <a:ext cx="405408" cy="8931"/>
          </a:xfrm>
          <a:custGeom>
            <a:avLst/>
            <a:gdLst/>
            <a:ahLst/>
            <a:cxnLst/>
            <a:rect l="l" t="t" r="r" b="b"/>
            <a:pathLst>
              <a:path w="576579" h="12700">
                <a:moveTo>
                  <a:pt x="0" y="12700"/>
                </a:moveTo>
                <a:lnTo>
                  <a:pt x="576025" y="12700"/>
                </a:lnTo>
                <a:lnTo>
                  <a:pt x="57602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7" name="object 4867"/>
          <p:cNvSpPr/>
          <p:nvPr/>
        </p:nvSpPr>
        <p:spPr>
          <a:xfrm>
            <a:off x="4846639" y="5553425"/>
            <a:ext cx="337541" cy="35719"/>
          </a:xfrm>
          <a:custGeom>
            <a:avLst/>
            <a:gdLst/>
            <a:ahLst/>
            <a:cxnLst/>
            <a:rect l="l" t="t" r="r" b="b"/>
            <a:pathLst>
              <a:path w="480059" h="50800">
                <a:moveTo>
                  <a:pt x="0" y="50800"/>
                </a:moveTo>
                <a:lnTo>
                  <a:pt x="480018" y="50800"/>
                </a:lnTo>
                <a:lnTo>
                  <a:pt x="480018"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8" name="object 4868"/>
          <p:cNvSpPr/>
          <p:nvPr/>
        </p:nvSpPr>
        <p:spPr>
          <a:xfrm>
            <a:off x="4846614" y="5544445"/>
            <a:ext cx="328166" cy="8931"/>
          </a:xfrm>
          <a:custGeom>
            <a:avLst/>
            <a:gdLst/>
            <a:ahLst/>
            <a:cxnLst/>
            <a:rect l="l" t="t" r="r" b="b"/>
            <a:pathLst>
              <a:path w="466725" h="12700">
                <a:moveTo>
                  <a:pt x="0" y="12700"/>
                </a:moveTo>
                <a:lnTo>
                  <a:pt x="466297" y="12700"/>
                </a:lnTo>
                <a:lnTo>
                  <a:pt x="46629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69" name="object 4869"/>
          <p:cNvSpPr/>
          <p:nvPr/>
        </p:nvSpPr>
        <p:spPr>
          <a:xfrm>
            <a:off x="4846612" y="5535513"/>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0" name="object 4870"/>
          <p:cNvSpPr/>
          <p:nvPr/>
        </p:nvSpPr>
        <p:spPr>
          <a:xfrm>
            <a:off x="4846613" y="5526584"/>
            <a:ext cx="279946" cy="8931"/>
          </a:xfrm>
          <a:custGeom>
            <a:avLst/>
            <a:gdLst/>
            <a:ahLst/>
            <a:cxnLst/>
            <a:rect l="l" t="t" r="r" b="b"/>
            <a:pathLst>
              <a:path w="398145" h="12700">
                <a:moveTo>
                  <a:pt x="0" y="12700"/>
                </a:moveTo>
                <a:lnTo>
                  <a:pt x="397730" y="12700"/>
                </a:lnTo>
                <a:lnTo>
                  <a:pt x="3977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1" name="object 4871"/>
          <p:cNvSpPr/>
          <p:nvPr/>
        </p:nvSpPr>
        <p:spPr>
          <a:xfrm>
            <a:off x="4846625" y="5517653"/>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2" name="object 4872"/>
          <p:cNvSpPr/>
          <p:nvPr/>
        </p:nvSpPr>
        <p:spPr>
          <a:xfrm>
            <a:off x="4846613" y="5508725"/>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3" name="object 4873"/>
          <p:cNvSpPr/>
          <p:nvPr/>
        </p:nvSpPr>
        <p:spPr>
          <a:xfrm>
            <a:off x="4846612" y="5490869"/>
            <a:ext cx="241102" cy="17859"/>
          </a:xfrm>
          <a:custGeom>
            <a:avLst/>
            <a:gdLst/>
            <a:ahLst/>
            <a:cxnLst/>
            <a:rect l="l" t="t" r="r" b="b"/>
            <a:pathLst>
              <a:path w="342900" h="25400">
                <a:moveTo>
                  <a:pt x="0" y="25400"/>
                </a:moveTo>
                <a:lnTo>
                  <a:pt x="342866" y="25400"/>
                </a:lnTo>
                <a:lnTo>
                  <a:pt x="34286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4" name="object 4874"/>
          <p:cNvSpPr/>
          <p:nvPr/>
        </p:nvSpPr>
        <p:spPr>
          <a:xfrm>
            <a:off x="4846637" y="5473009"/>
            <a:ext cx="231725" cy="17859"/>
          </a:xfrm>
          <a:custGeom>
            <a:avLst/>
            <a:gdLst/>
            <a:ahLst/>
            <a:cxnLst/>
            <a:rect l="l" t="t" r="r" b="b"/>
            <a:pathLst>
              <a:path w="329565" h="25400">
                <a:moveTo>
                  <a:pt x="0" y="25400"/>
                </a:moveTo>
                <a:lnTo>
                  <a:pt x="329164" y="25400"/>
                </a:lnTo>
                <a:lnTo>
                  <a:pt x="3291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5" name="object 4875"/>
          <p:cNvSpPr/>
          <p:nvPr/>
        </p:nvSpPr>
        <p:spPr>
          <a:xfrm>
            <a:off x="5261300" y="5589093"/>
            <a:ext cx="646509" cy="8931"/>
          </a:xfrm>
          <a:custGeom>
            <a:avLst/>
            <a:gdLst/>
            <a:ahLst/>
            <a:cxnLst/>
            <a:rect l="l" t="t" r="r" b="b"/>
            <a:pathLst>
              <a:path w="919479" h="12700">
                <a:moveTo>
                  <a:pt x="0" y="12700"/>
                </a:moveTo>
                <a:lnTo>
                  <a:pt x="918874" y="12700"/>
                </a:lnTo>
                <a:lnTo>
                  <a:pt x="9188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6" name="object 4876"/>
          <p:cNvSpPr/>
          <p:nvPr/>
        </p:nvSpPr>
        <p:spPr>
          <a:xfrm>
            <a:off x="5261296" y="5571237"/>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7" name="object 4877"/>
          <p:cNvSpPr/>
          <p:nvPr/>
        </p:nvSpPr>
        <p:spPr>
          <a:xfrm>
            <a:off x="5270930" y="556230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8" name="object 4878"/>
          <p:cNvSpPr/>
          <p:nvPr/>
        </p:nvSpPr>
        <p:spPr>
          <a:xfrm>
            <a:off x="5270954" y="553552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79" name="object 4879"/>
          <p:cNvSpPr/>
          <p:nvPr/>
        </p:nvSpPr>
        <p:spPr>
          <a:xfrm>
            <a:off x="5193800" y="5580161"/>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0" name="object 4880"/>
          <p:cNvSpPr/>
          <p:nvPr/>
        </p:nvSpPr>
        <p:spPr>
          <a:xfrm>
            <a:off x="5193776" y="556230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1" name="object 4881"/>
          <p:cNvSpPr/>
          <p:nvPr/>
        </p:nvSpPr>
        <p:spPr>
          <a:xfrm>
            <a:off x="5193800" y="5553373"/>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2" name="object 4882"/>
          <p:cNvSpPr/>
          <p:nvPr/>
        </p:nvSpPr>
        <p:spPr>
          <a:xfrm>
            <a:off x="5299883" y="5571237"/>
            <a:ext cx="607665" cy="17859"/>
          </a:xfrm>
          <a:custGeom>
            <a:avLst/>
            <a:gdLst/>
            <a:ahLst/>
            <a:cxnLst/>
            <a:rect l="l" t="t" r="r" b="b"/>
            <a:pathLst>
              <a:path w="864234" h="25400">
                <a:moveTo>
                  <a:pt x="0" y="25400"/>
                </a:moveTo>
                <a:lnTo>
                  <a:pt x="864029" y="25400"/>
                </a:lnTo>
                <a:lnTo>
                  <a:pt x="86402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3" name="object 4883"/>
          <p:cNvSpPr/>
          <p:nvPr/>
        </p:nvSpPr>
        <p:spPr>
          <a:xfrm>
            <a:off x="5357720" y="5562301"/>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4" name="object 4884"/>
          <p:cNvSpPr/>
          <p:nvPr/>
        </p:nvSpPr>
        <p:spPr>
          <a:xfrm>
            <a:off x="5357699" y="5553373"/>
            <a:ext cx="116086" cy="8931"/>
          </a:xfrm>
          <a:custGeom>
            <a:avLst/>
            <a:gdLst/>
            <a:ahLst/>
            <a:cxnLst/>
            <a:rect l="l" t="t" r="r" b="b"/>
            <a:pathLst>
              <a:path w="165100" h="12700">
                <a:moveTo>
                  <a:pt x="0" y="12700"/>
                </a:moveTo>
                <a:lnTo>
                  <a:pt x="164592" y="12700"/>
                </a:lnTo>
                <a:lnTo>
                  <a:pt x="16459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5" name="object 4885"/>
          <p:cNvSpPr/>
          <p:nvPr/>
        </p:nvSpPr>
        <p:spPr>
          <a:xfrm>
            <a:off x="5357742" y="5544445"/>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6" name="object 4886"/>
          <p:cNvSpPr/>
          <p:nvPr/>
        </p:nvSpPr>
        <p:spPr>
          <a:xfrm>
            <a:off x="5357703" y="55355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7" name="object 4887"/>
          <p:cNvSpPr/>
          <p:nvPr/>
        </p:nvSpPr>
        <p:spPr>
          <a:xfrm>
            <a:off x="5357738" y="5526584"/>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8" name="object 4888"/>
          <p:cNvSpPr/>
          <p:nvPr/>
        </p:nvSpPr>
        <p:spPr>
          <a:xfrm>
            <a:off x="4557370" y="556230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89" name="object 4889"/>
          <p:cNvSpPr/>
          <p:nvPr/>
        </p:nvSpPr>
        <p:spPr>
          <a:xfrm>
            <a:off x="4567025" y="555337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0" name="object 4890"/>
          <p:cNvSpPr/>
          <p:nvPr/>
        </p:nvSpPr>
        <p:spPr>
          <a:xfrm>
            <a:off x="5309531" y="5553377"/>
            <a:ext cx="38843" cy="17859"/>
          </a:xfrm>
          <a:custGeom>
            <a:avLst/>
            <a:gdLst/>
            <a:ahLst/>
            <a:cxnLst/>
            <a:rect l="l" t="t" r="r" b="b"/>
            <a:pathLst>
              <a:path w="55245" h="25400">
                <a:moveTo>
                  <a:pt x="0" y="25400"/>
                </a:moveTo>
                <a:lnTo>
                  <a:pt x="54864" y="25400"/>
                </a:lnTo>
                <a:lnTo>
                  <a:pt x="54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1" name="object 4891"/>
          <p:cNvSpPr/>
          <p:nvPr/>
        </p:nvSpPr>
        <p:spPr>
          <a:xfrm>
            <a:off x="5309496" y="554444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2" name="object 4892"/>
          <p:cNvSpPr/>
          <p:nvPr/>
        </p:nvSpPr>
        <p:spPr>
          <a:xfrm>
            <a:off x="5309538" y="551766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3" name="object 4893"/>
          <p:cNvSpPr/>
          <p:nvPr/>
        </p:nvSpPr>
        <p:spPr>
          <a:xfrm>
            <a:off x="5492710" y="5553373"/>
            <a:ext cx="414784" cy="8931"/>
          </a:xfrm>
          <a:custGeom>
            <a:avLst/>
            <a:gdLst/>
            <a:ahLst/>
            <a:cxnLst/>
            <a:rect l="l" t="t" r="r" b="b"/>
            <a:pathLst>
              <a:path w="589915" h="12700">
                <a:moveTo>
                  <a:pt x="0" y="12700"/>
                </a:moveTo>
                <a:lnTo>
                  <a:pt x="589727" y="12700"/>
                </a:lnTo>
                <a:lnTo>
                  <a:pt x="58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4" name="object 4894"/>
          <p:cNvSpPr/>
          <p:nvPr/>
        </p:nvSpPr>
        <p:spPr>
          <a:xfrm>
            <a:off x="5492731" y="5544445"/>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5" name="object 4895"/>
          <p:cNvSpPr/>
          <p:nvPr/>
        </p:nvSpPr>
        <p:spPr>
          <a:xfrm>
            <a:off x="5598778" y="5526585"/>
            <a:ext cx="116086" cy="17859"/>
          </a:xfrm>
          <a:custGeom>
            <a:avLst/>
            <a:gdLst/>
            <a:ahLst/>
            <a:cxnLst/>
            <a:rect l="l" t="t" r="r" b="b"/>
            <a:pathLst>
              <a:path w="165100" h="25400">
                <a:moveTo>
                  <a:pt x="0" y="25400"/>
                </a:moveTo>
                <a:lnTo>
                  <a:pt x="164592" y="25400"/>
                </a:lnTo>
                <a:lnTo>
                  <a:pt x="16459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6" name="object 4896"/>
          <p:cNvSpPr/>
          <p:nvPr/>
        </p:nvSpPr>
        <p:spPr>
          <a:xfrm>
            <a:off x="5733814" y="554442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7" name="object 4897"/>
          <p:cNvSpPr/>
          <p:nvPr/>
        </p:nvSpPr>
        <p:spPr>
          <a:xfrm>
            <a:off x="5782040" y="55444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8" name="object 4898"/>
          <p:cNvSpPr/>
          <p:nvPr/>
        </p:nvSpPr>
        <p:spPr>
          <a:xfrm>
            <a:off x="5839896" y="5544425"/>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899" name="object 4899"/>
          <p:cNvSpPr/>
          <p:nvPr/>
        </p:nvSpPr>
        <p:spPr>
          <a:xfrm>
            <a:off x="5868824" y="55444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0" name="object 4900"/>
          <p:cNvSpPr/>
          <p:nvPr/>
        </p:nvSpPr>
        <p:spPr>
          <a:xfrm>
            <a:off x="5888098" y="5535497"/>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1" name="object 4901"/>
          <p:cNvSpPr/>
          <p:nvPr/>
        </p:nvSpPr>
        <p:spPr>
          <a:xfrm>
            <a:off x="3371199" y="5526585"/>
            <a:ext cx="1176486" cy="17859"/>
          </a:xfrm>
          <a:custGeom>
            <a:avLst/>
            <a:gdLst/>
            <a:ahLst/>
            <a:cxnLst/>
            <a:rect l="l" t="t" r="r" b="b"/>
            <a:pathLst>
              <a:path w="1673225" h="25400">
                <a:moveTo>
                  <a:pt x="0" y="25400"/>
                </a:moveTo>
                <a:lnTo>
                  <a:pt x="1673212" y="25400"/>
                </a:lnTo>
                <a:lnTo>
                  <a:pt x="167321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2" name="object 4902"/>
          <p:cNvSpPr/>
          <p:nvPr/>
        </p:nvSpPr>
        <p:spPr>
          <a:xfrm>
            <a:off x="3371199" y="5517653"/>
            <a:ext cx="800546" cy="8931"/>
          </a:xfrm>
          <a:custGeom>
            <a:avLst/>
            <a:gdLst/>
            <a:ahLst/>
            <a:cxnLst/>
            <a:rect l="l" t="t" r="r" b="b"/>
            <a:pathLst>
              <a:path w="1138554" h="12700">
                <a:moveTo>
                  <a:pt x="0" y="12700"/>
                </a:moveTo>
                <a:lnTo>
                  <a:pt x="1138331" y="12700"/>
                </a:lnTo>
                <a:lnTo>
                  <a:pt x="113833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3" name="object 4903"/>
          <p:cNvSpPr/>
          <p:nvPr/>
        </p:nvSpPr>
        <p:spPr>
          <a:xfrm>
            <a:off x="5155223" y="553549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4" name="object 4904"/>
          <p:cNvSpPr/>
          <p:nvPr/>
        </p:nvSpPr>
        <p:spPr>
          <a:xfrm>
            <a:off x="5328810" y="553549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5" name="object 4905"/>
          <p:cNvSpPr/>
          <p:nvPr/>
        </p:nvSpPr>
        <p:spPr>
          <a:xfrm>
            <a:off x="5396315" y="5508759"/>
            <a:ext cx="38843" cy="35719"/>
          </a:xfrm>
          <a:custGeom>
            <a:avLst/>
            <a:gdLst/>
            <a:ahLst/>
            <a:cxnLst/>
            <a:rect l="l" t="t" r="r" b="b"/>
            <a:pathLst>
              <a:path w="55245" h="50800">
                <a:moveTo>
                  <a:pt x="0" y="50800"/>
                </a:moveTo>
                <a:lnTo>
                  <a:pt x="54863" y="50800"/>
                </a:lnTo>
                <a:lnTo>
                  <a:pt x="5486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6" name="object 4906"/>
          <p:cNvSpPr/>
          <p:nvPr/>
        </p:nvSpPr>
        <p:spPr>
          <a:xfrm>
            <a:off x="5521641" y="553551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7" name="object 4907"/>
          <p:cNvSpPr/>
          <p:nvPr/>
        </p:nvSpPr>
        <p:spPr>
          <a:xfrm>
            <a:off x="5521638" y="5526584"/>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8" name="object 4908"/>
          <p:cNvSpPr/>
          <p:nvPr/>
        </p:nvSpPr>
        <p:spPr>
          <a:xfrm>
            <a:off x="5521669" y="5508725"/>
            <a:ext cx="38843" cy="17859"/>
          </a:xfrm>
          <a:custGeom>
            <a:avLst/>
            <a:gdLst/>
            <a:ahLst/>
            <a:cxnLst/>
            <a:rect l="l" t="t" r="r" b="b"/>
            <a:pathLst>
              <a:path w="55245" h="25400">
                <a:moveTo>
                  <a:pt x="0" y="25400"/>
                </a:moveTo>
                <a:lnTo>
                  <a:pt x="54864" y="25400"/>
                </a:lnTo>
                <a:lnTo>
                  <a:pt x="5486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09" name="object 4909"/>
          <p:cNvSpPr/>
          <p:nvPr/>
        </p:nvSpPr>
        <p:spPr>
          <a:xfrm>
            <a:off x="5531290" y="54997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0" name="object 4910"/>
          <p:cNvSpPr/>
          <p:nvPr/>
        </p:nvSpPr>
        <p:spPr>
          <a:xfrm>
            <a:off x="5540924" y="5490865"/>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1" name="object 4911"/>
          <p:cNvSpPr/>
          <p:nvPr/>
        </p:nvSpPr>
        <p:spPr>
          <a:xfrm>
            <a:off x="5540948" y="5446223"/>
            <a:ext cx="9823" cy="44648"/>
          </a:xfrm>
          <a:custGeom>
            <a:avLst/>
            <a:gdLst/>
            <a:ahLst/>
            <a:cxnLst/>
            <a:rect l="l" t="t" r="r" b="b"/>
            <a:pathLst>
              <a:path w="13970" h="63500">
                <a:moveTo>
                  <a:pt x="0" y="63500"/>
                </a:moveTo>
                <a:lnTo>
                  <a:pt x="13719" y="63500"/>
                </a:lnTo>
                <a:lnTo>
                  <a:pt x="13719" y="0"/>
                </a:lnTo>
                <a:lnTo>
                  <a:pt x="0" y="0"/>
                </a:lnTo>
                <a:lnTo>
                  <a:pt x="0" y="635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2" name="object 4912"/>
          <p:cNvSpPr/>
          <p:nvPr/>
        </p:nvSpPr>
        <p:spPr>
          <a:xfrm>
            <a:off x="5753112" y="553549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3" name="object 4913"/>
          <p:cNvSpPr/>
          <p:nvPr/>
        </p:nvSpPr>
        <p:spPr>
          <a:xfrm>
            <a:off x="4181281" y="5517653"/>
            <a:ext cx="366563" cy="8931"/>
          </a:xfrm>
          <a:custGeom>
            <a:avLst/>
            <a:gdLst/>
            <a:ahLst/>
            <a:cxnLst/>
            <a:rect l="l" t="t" r="r" b="b"/>
            <a:pathLst>
              <a:path w="521335" h="12700">
                <a:moveTo>
                  <a:pt x="0" y="12700"/>
                </a:moveTo>
                <a:lnTo>
                  <a:pt x="521161" y="12700"/>
                </a:lnTo>
                <a:lnTo>
                  <a:pt x="52116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4" name="object 4914"/>
          <p:cNvSpPr/>
          <p:nvPr/>
        </p:nvSpPr>
        <p:spPr>
          <a:xfrm>
            <a:off x="4451310" y="5508725"/>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5" name="object 4915"/>
          <p:cNvSpPr/>
          <p:nvPr/>
        </p:nvSpPr>
        <p:spPr>
          <a:xfrm>
            <a:off x="4451309" y="54997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6" name="object 4916"/>
          <p:cNvSpPr/>
          <p:nvPr/>
        </p:nvSpPr>
        <p:spPr>
          <a:xfrm>
            <a:off x="5608457" y="5499800"/>
            <a:ext cx="96441" cy="26789"/>
          </a:xfrm>
          <a:custGeom>
            <a:avLst/>
            <a:gdLst/>
            <a:ahLst/>
            <a:cxnLst/>
            <a:rect l="l" t="t" r="r" b="b"/>
            <a:pathLst>
              <a:path w="137159" h="38100">
                <a:moveTo>
                  <a:pt x="0" y="38100"/>
                </a:moveTo>
                <a:lnTo>
                  <a:pt x="137151" y="38100"/>
                </a:lnTo>
                <a:lnTo>
                  <a:pt x="13715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7" name="object 4917"/>
          <p:cNvSpPr/>
          <p:nvPr/>
        </p:nvSpPr>
        <p:spPr>
          <a:xfrm>
            <a:off x="5608426" y="549086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8" name="object 4918"/>
          <p:cNvSpPr/>
          <p:nvPr/>
        </p:nvSpPr>
        <p:spPr>
          <a:xfrm>
            <a:off x="5608476" y="5473009"/>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19" name="object 4919"/>
          <p:cNvSpPr/>
          <p:nvPr/>
        </p:nvSpPr>
        <p:spPr>
          <a:xfrm>
            <a:off x="5618102" y="5419429"/>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0" name="object 4920"/>
          <p:cNvSpPr/>
          <p:nvPr/>
        </p:nvSpPr>
        <p:spPr>
          <a:xfrm>
            <a:off x="3380903" y="5508725"/>
            <a:ext cx="771525" cy="8931"/>
          </a:xfrm>
          <a:custGeom>
            <a:avLst/>
            <a:gdLst/>
            <a:ahLst/>
            <a:cxnLst/>
            <a:rect l="l" t="t" r="r" b="b"/>
            <a:pathLst>
              <a:path w="1097279" h="12700">
                <a:moveTo>
                  <a:pt x="0" y="12700"/>
                </a:moveTo>
                <a:lnTo>
                  <a:pt x="1097187" y="12700"/>
                </a:lnTo>
                <a:lnTo>
                  <a:pt x="10971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1" name="object 4921"/>
          <p:cNvSpPr/>
          <p:nvPr/>
        </p:nvSpPr>
        <p:spPr>
          <a:xfrm>
            <a:off x="3380846" y="5490869"/>
            <a:ext cx="752326" cy="17859"/>
          </a:xfrm>
          <a:custGeom>
            <a:avLst/>
            <a:gdLst/>
            <a:ahLst/>
            <a:cxnLst/>
            <a:rect l="l" t="t" r="r" b="b"/>
            <a:pathLst>
              <a:path w="1069975" h="25400">
                <a:moveTo>
                  <a:pt x="0" y="25400"/>
                </a:moveTo>
                <a:lnTo>
                  <a:pt x="1069746" y="25400"/>
                </a:lnTo>
                <a:lnTo>
                  <a:pt x="106974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2" name="object 4922"/>
          <p:cNvSpPr/>
          <p:nvPr/>
        </p:nvSpPr>
        <p:spPr>
          <a:xfrm>
            <a:off x="3380901" y="5481937"/>
            <a:ext cx="231725" cy="8931"/>
          </a:xfrm>
          <a:custGeom>
            <a:avLst/>
            <a:gdLst/>
            <a:ahLst/>
            <a:cxnLst/>
            <a:rect l="l" t="t" r="r" b="b"/>
            <a:pathLst>
              <a:path w="329564" h="12700">
                <a:moveTo>
                  <a:pt x="0" y="12700"/>
                </a:moveTo>
                <a:lnTo>
                  <a:pt x="329147" y="12700"/>
                </a:lnTo>
                <a:lnTo>
                  <a:pt x="32914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3" name="object 4923"/>
          <p:cNvSpPr/>
          <p:nvPr/>
        </p:nvSpPr>
        <p:spPr>
          <a:xfrm>
            <a:off x="3380849" y="5473005"/>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4" name="object 4924"/>
          <p:cNvSpPr/>
          <p:nvPr/>
        </p:nvSpPr>
        <p:spPr>
          <a:xfrm>
            <a:off x="3380877" y="5464077"/>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5" name="object 4925"/>
          <p:cNvSpPr/>
          <p:nvPr/>
        </p:nvSpPr>
        <p:spPr>
          <a:xfrm>
            <a:off x="3380875" y="5437288"/>
            <a:ext cx="135285" cy="26789"/>
          </a:xfrm>
          <a:custGeom>
            <a:avLst/>
            <a:gdLst/>
            <a:ahLst/>
            <a:cxnLst/>
            <a:rect l="l" t="t" r="r" b="b"/>
            <a:pathLst>
              <a:path w="192404" h="38100">
                <a:moveTo>
                  <a:pt x="0" y="38100"/>
                </a:moveTo>
                <a:lnTo>
                  <a:pt x="192013" y="38100"/>
                </a:lnTo>
                <a:lnTo>
                  <a:pt x="192013"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6" name="object 4926"/>
          <p:cNvSpPr/>
          <p:nvPr/>
        </p:nvSpPr>
        <p:spPr>
          <a:xfrm>
            <a:off x="4200563" y="5508705"/>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7" name="object 4927"/>
          <p:cNvSpPr/>
          <p:nvPr/>
        </p:nvSpPr>
        <p:spPr>
          <a:xfrm>
            <a:off x="4210163" y="549977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8" name="object 4928"/>
          <p:cNvSpPr/>
          <p:nvPr/>
        </p:nvSpPr>
        <p:spPr>
          <a:xfrm>
            <a:off x="4470523" y="549979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29" name="object 4929"/>
          <p:cNvSpPr/>
          <p:nvPr/>
        </p:nvSpPr>
        <p:spPr>
          <a:xfrm>
            <a:off x="4499520" y="549086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0" name="object 4930"/>
          <p:cNvSpPr/>
          <p:nvPr/>
        </p:nvSpPr>
        <p:spPr>
          <a:xfrm>
            <a:off x="4509150" y="54819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1" name="object 4931"/>
          <p:cNvSpPr/>
          <p:nvPr/>
        </p:nvSpPr>
        <p:spPr>
          <a:xfrm>
            <a:off x="5405940" y="549086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2" name="object 4932"/>
          <p:cNvSpPr/>
          <p:nvPr/>
        </p:nvSpPr>
        <p:spPr>
          <a:xfrm>
            <a:off x="5405964" y="54819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3" name="object 4933"/>
          <p:cNvSpPr/>
          <p:nvPr/>
        </p:nvSpPr>
        <p:spPr>
          <a:xfrm>
            <a:off x="4219879" y="5490849"/>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4" name="object 4934"/>
          <p:cNvSpPr/>
          <p:nvPr/>
        </p:nvSpPr>
        <p:spPr>
          <a:xfrm>
            <a:off x="4480237" y="54908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5" name="object 4935"/>
          <p:cNvSpPr/>
          <p:nvPr/>
        </p:nvSpPr>
        <p:spPr>
          <a:xfrm>
            <a:off x="3699092" y="54819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6" name="object 4936"/>
          <p:cNvSpPr/>
          <p:nvPr/>
        </p:nvSpPr>
        <p:spPr>
          <a:xfrm>
            <a:off x="3708739" y="5473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7" name="object 4937"/>
          <p:cNvSpPr/>
          <p:nvPr/>
        </p:nvSpPr>
        <p:spPr>
          <a:xfrm>
            <a:off x="3728058" y="5481937"/>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8" name="object 4938"/>
          <p:cNvSpPr/>
          <p:nvPr/>
        </p:nvSpPr>
        <p:spPr>
          <a:xfrm>
            <a:off x="3737692" y="5473005"/>
            <a:ext cx="135285" cy="8931"/>
          </a:xfrm>
          <a:custGeom>
            <a:avLst/>
            <a:gdLst/>
            <a:ahLst/>
            <a:cxnLst/>
            <a:rect l="l" t="t" r="r" b="b"/>
            <a:pathLst>
              <a:path w="192404" h="12700">
                <a:moveTo>
                  <a:pt x="0" y="12700"/>
                </a:moveTo>
                <a:lnTo>
                  <a:pt x="192013" y="12700"/>
                </a:lnTo>
                <a:lnTo>
                  <a:pt x="1920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39" name="object 4939"/>
          <p:cNvSpPr/>
          <p:nvPr/>
        </p:nvSpPr>
        <p:spPr>
          <a:xfrm>
            <a:off x="3882298" y="5481937"/>
            <a:ext cx="250924" cy="8931"/>
          </a:xfrm>
          <a:custGeom>
            <a:avLst/>
            <a:gdLst/>
            <a:ahLst/>
            <a:cxnLst/>
            <a:rect l="l" t="t" r="r" b="b"/>
            <a:pathLst>
              <a:path w="356870" h="12700">
                <a:moveTo>
                  <a:pt x="0" y="12700"/>
                </a:moveTo>
                <a:lnTo>
                  <a:pt x="356570" y="12700"/>
                </a:lnTo>
                <a:lnTo>
                  <a:pt x="3565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0" name="object 4940"/>
          <p:cNvSpPr/>
          <p:nvPr/>
        </p:nvSpPr>
        <p:spPr>
          <a:xfrm>
            <a:off x="4104085" y="5464081"/>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1" name="object 4941"/>
          <p:cNvSpPr/>
          <p:nvPr/>
        </p:nvSpPr>
        <p:spPr>
          <a:xfrm>
            <a:off x="4104096" y="544622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2" name="object 4942"/>
          <p:cNvSpPr/>
          <p:nvPr/>
        </p:nvSpPr>
        <p:spPr>
          <a:xfrm>
            <a:off x="4113756" y="543728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3" name="object 4943"/>
          <p:cNvSpPr/>
          <p:nvPr/>
        </p:nvSpPr>
        <p:spPr>
          <a:xfrm>
            <a:off x="4239093" y="548193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4" name="object 4944"/>
          <p:cNvSpPr/>
          <p:nvPr/>
        </p:nvSpPr>
        <p:spPr>
          <a:xfrm>
            <a:off x="4239092" y="547300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5" name="object 4945"/>
          <p:cNvSpPr/>
          <p:nvPr/>
        </p:nvSpPr>
        <p:spPr>
          <a:xfrm>
            <a:off x="4239138" y="546407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6" name="object 4946"/>
          <p:cNvSpPr/>
          <p:nvPr/>
        </p:nvSpPr>
        <p:spPr>
          <a:xfrm>
            <a:off x="4239160" y="5446221"/>
            <a:ext cx="96441" cy="17859"/>
          </a:xfrm>
          <a:custGeom>
            <a:avLst/>
            <a:gdLst/>
            <a:ahLst/>
            <a:cxnLst/>
            <a:rect l="l" t="t" r="r" b="b"/>
            <a:pathLst>
              <a:path w="137160" h="25400">
                <a:moveTo>
                  <a:pt x="0" y="25400"/>
                </a:moveTo>
                <a:lnTo>
                  <a:pt x="137149" y="25400"/>
                </a:lnTo>
                <a:lnTo>
                  <a:pt x="13714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7" name="object 4947"/>
          <p:cNvSpPr/>
          <p:nvPr/>
        </p:nvSpPr>
        <p:spPr>
          <a:xfrm>
            <a:off x="5675934" y="5481937"/>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8" name="object 4948"/>
          <p:cNvSpPr/>
          <p:nvPr/>
        </p:nvSpPr>
        <p:spPr>
          <a:xfrm>
            <a:off x="5675958" y="5473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49" name="object 4949"/>
          <p:cNvSpPr/>
          <p:nvPr/>
        </p:nvSpPr>
        <p:spPr>
          <a:xfrm>
            <a:off x="3901579" y="5464061"/>
            <a:ext cx="154484" cy="17859"/>
          </a:xfrm>
          <a:custGeom>
            <a:avLst/>
            <a:gdLst/>
            <a:ahLst/>
            <a:cxnLst/>
            <a:rect l="l" t="t" r="r" b="b"/>
            <a:pathLst>
              <a:path w="219710" h="25400">
                <a:moveTo>
                  <a:pt x="0" y="25400"/>
                </a:moveTo>
                <a:lnTo>
                  <a:pt x="219436" y="25400"/>
                </a:lnTo>
                <a:lnTo>
                  <a:pt x="21943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0" name="object 4950"/>
          <p:cNvSpPr/>
          <p:nvPr/>
        </p:nvSpPr>
        <p:spPr>
          <a:xfrm>
            <a:off x="3747288" y="5464077"/>
            <a:ext cx="116086" cy="8931"/>
          </a:xfrm>
          <a:custGeom>
            <a:avLst/>
            <a:gdLst/>
            <a:ahLst/>
            <a:cxnLst/>
            <a:rect l="l" t="t" r="r" b="b"/>
            <a:pathLst>
              <a:path w="165100" h="12700">
                <a:moveTo>
                  <a:pt x="0" y="12700"/>
                </a:moveTo>
                <a:lnTo>
                  <a:pt x="164574" y="12700"/>
                </a:lnTo>
                <a:lnTo>
                  <a:pt x="16457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1" name="object 4951"/>
          <p:cNvSpPr/>
          <p:nvPr/>
        </p:nvSpPr>
        <p:spPr>
          <a:xfrm>
            <a:off x="3747316" y="5455145"/>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2" name="object 4952"/>
          <p:cNvSpPr/>
          <p:nvPr/>
        </p:nvSpPr>
        <p:spPr>
          <a:xfrm>
            <a:off x="3795526" y="5446217"/>
            <a:ext cx="58043" cy="8931"/>
          </a:xfrm>
          <a:custGeom>
            <a:avLst/>
            <a:gdLst/>
            <a:ahLst/>
            <a:cxnLst/>
            <a:rect l="l" t="t" r="r" b="b"/>
            <a:pathLst>
              <a:path w="82550" h="12700">
                <a:moveTo>
                  <a:pt x="0" y="12700"/>
                </a:moveTo>
                <a:lnTo>
                  <a:pt x="82303" y="12700"/>
                </a:lnTo>
                <a:lnTo>
                  <a:pt x="823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3" name="object 4953"/>
          <p:cNvSpPr/>
          <p:nvPr/>
        </p:nvSpPr>
        <p:spPr>
          <a:xfrm>
            <a:off x="3795536" y="543728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4" name="object 4954"/>
          <p:cNvSpPr/>
          <p:nvPr/>
        </p:nvSpPr>
        <p:spPr>
          <a:xfrm>
            <a:off x="4856269" y="5464077"/>
            <a:ext cx="212527" cy="8931"/>
          </a:xfrm>
          <a:custGeom>
            <a:avLst/>
            <a:gdLst/>
            <a:ahLst/>
            <a:cxnLst/>
            <a:rect l="l" t="t" r="r" b="b"/>
            <a:pathLst>
              <a:path w="302259" h="12700">
                <a:moveTo>
                  <a:pt x="0" y="12700"/>
                </a:moveTo>
                <a:lnTo>
                  <a:pt x="301724" y="12700"/>
                </a:lnTo>
                <a:lnTo>
                  <a:pt x="30172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5" name="object 4955"/>
          <p:cNvSpPr/>
          <p:nvPr/>
        </p:nvSpPr>
        <p:spPr>
          <a:xfrm>
            <a:off x="4856262" y="5455145"/>
            <a:ext cx="202704" cy="8931"/>
          </a:xfrm>
          <a:custGeom>
            <a:avLst/>
            <a:gdLst/>
            <a:ahLst/>
            <a:cxnLst/>
            <a:rect l="l" t="t" r="r" b="b"/>
            <a:pathLst>
              <a:path w="288290" h="12700">
                <a:moveTo>
                  <a:pt x="0" y="12700"/>
                </a:moveTo>
                <a:lnTo>
                  <a:pt x="288004" y="12700"/>
                </a:lnTo>
                <a:lnTo>
                  <a:pt x="2880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6" name="object 4956"/>
          <p:cNvSpPr/>
          <p:nvPr/>
        </p:nvSpPr>
        <p:spPr>
          <a:xfrm>
            <a:off x="4856303" y="5446217"/>
            <a:ext cx="183505" cy="8931"/>
          </a:xfrm>
          <a:custGeom>
            <a:avLst/>
            <a:gdLst/>
            <a:ahLst/>
            <a:cxnLst/>
            <a:rect l="l" t="t" r="r" b="b"/>
            <a:pathLst>
              <a:path w="260984" h="12700">
                <a:moveTo>
                  <a:pt x="0" y="12700"/>
                </a:moveTo>
                <a:lnTo>
                  <a:pt x="260581" y="12700"/>
                </a:lnTo>
                <a:lnTo>
                  <a:pt x="26058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7" name="object 4957"/>
          <p:cNvSpPr/>
          <p:nvPr/>
        </p:nvSpPr>
        <p:spPr>
          <a:xfrm>
            <a:off x="4856260" y="5428360"/>
            <a:ext cx="173682" cy="17859"/>
          </a:xfrm>
          <a:custGeom>
            <a:avLst/>
            <a:gdLst/>
            <a:ahLst/>
            <a:cxnLst/>
            <a:rect l="l" t="t" r="r" b="b"/>
            <a:pathLst>
              <a:path w="247015" h="25400">
                <a:moveTo>
                  <a:pt x="0" y="25400"/>
                </a:moveTo>
                <a:lnTo>
                  <a:pt x="246860" y="25400"/>
                </a:lnTo>
                <a:lnTo>
                  <a:pt x="24686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8" name="object 4958"/>
          <p:cNvSpPr/>
          <p:nvPr/>
        </p:nvSpPr>
        <p:spPr>
          <a:xfrm>
            <a:off x="1876554" y="5455145"/>
            <a:ext cx="1437233" cy="8931"/>
          </a:xfrm>
          <a:custGeom>
            <a:avLst/>
            <a:gdLst/>
            <a:ahLst/>
            <a:cxnLst/>
            <a:rect l="l" t="t" r="r" b="b"/>
            <a:pathLst>
              <a:path w="2044064" h="12700">
                <a:moveTo>
                  <a:pt x="0" y="12700"/>
                </a:moveTo>
                <a:lnTo>
                  <a:pt x="2043503" y="12700"/>
                </a:lnTo>
                <a:lnTo>
                  <a:pt x="20435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59" name="object 4959"/>
          <p:cNvSpPr/>
          <p:nvPr/>
        </p:nvSpPr>
        <p:spPr>
          <a:xfrm>
            <a:off x="1886188" y="5446217"/>
            <a:ext cx="1427411" cy="8931"/>
          </a:xfrm>
          <a:custGeom>
            <a:avLst/>
            <a:gdLst/>
            <a:ahLst/>
            <a:cxnLst/>
            <a:rect l="l" t="t" r="r" b="b"/>
            <a:pathLst>
              <a:path w="2030095" h="12700">
                <a:moveTo>
                  <a:pt x="0" y="12700"/>
                </a:moveTo>
                <a:lnTo>
                  <a:pt x="2029782" y="12700"/>
                </a:lnTo>
                <a:lnTo>
                  <a:pt x="202978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0" name="object 4960"/>
          <p:cNvSpPr/>
          <p:nvPr/>
        </p:nvSpPr>
        <p:spPr>
          <a:xfrm>
            <a:off x="1886165" y="5437289"/>
            <a:ext cx="1408211" cy="8931"/>
          </a:xfrm>
          <a:custGeom>
            <a:avLst/>
            <a:gdLst/>
            <a:ahLst/>
            <a:cxnLst/>
            <a:rect l="l" t="t" r="r" b="b"/>
            <a:pathLst>
              <a:path w="2002789" h="12700">
                <a:moveTo>
                  <a:pt x="0" y="12700"/>
                </a:moveTo>
                <a:lnTo>
                  <a:pt x="2002359" y="12700"/>
                </a:lnTo>
                <a:lnTo>
                  <a:pt x="200235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1" name="object 4961"/>
          <p:cNvSpPr/>
          <p:nvPr/>
        </p:nvSpPr>
        <p:spPr>
          <a:xfrm>
            <a:off x="3081916" y="5428357"/>
            <a:ext cx="212527" cy="8931"/>
          </a:xfrm>
          <a:custGeom>
            <a:avLst/>
            <a:gdLst/>
            <a:ahLst/>
            <a:cxnLst/>
            <a:rect l="l" t="t" r="r" b="b"/>
            <a:pathLst>
              <a:path w="302260" h="12700">
                <a:moveTo>
                  <a:pt x="0" y="12700"/>
                </a:moveTo>
                <a:lnTo>
                  <a:pt x="301724" y="12700"/>
                </a:lnTo>
                <a:lnTo>
                  <a:pt x="30172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2" name="object 4962"/>
          <p:cNvSpPr/>
          <p:nvPr/>
        </p:nvSpPr>
        <p:spPr>
          <a:xfrm>
            <a:off x="3081939" y="541942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3" name="object 4963"/>
          <p:cNvSpPr/>
          <p:nvPr/>
        </p:nvSpPr>
        <p:spPr>
          <a:xfrm>
            <a:off x="3949795" y="5446201"/>
            <a:ext cx="77242" cy="17859"/>
          </a:xfrm>
          <a:custGeom>
            <a:avLst/>
            <a:gdLst/>
            <a:ahLst/>
            <a:cxnLst/>
            <a:rect l="l" t="t" r="r" b="b"/>
            <a:pathLst>
              <a:path w="109854" h="25400">
                <a:moveTo>
                  <a:pt x="0" y="25400"/>
                </a:moveTo>
                <a:lnTo>
                  <a:pt x="109728" y="25400"/>
                </a:lnTo>
                <a:lnTo>
                  <a:pt x="10972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4" name="object 4964"/>
          <p:cNvSpPr/>
          <p:nvPr/>
        </p:nvSpPr>
        <p:spPr>
          <a:xfrm>
            <a:off x="3814819" y="5419428"/>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5" name="object 4965"/>
          <p:cNvSpPr/>
          <p:nvPr/>
        </p:nvSpPr>
        <p:spPr>
          <a:xfrm>
            <a:off x="3814830" y="5392640"/>
            <a:ext cx="19645" cy="26789"/>
          </a:xfrm>
          <a:custGeom>
            <a:avLst/>
            <a:gdLst/>
            <a:ahLst/>
            <a:cxnLst/>
            <a:rect l="l" t="t" r="r" b="b"/>
            <a:pathLst>
              <a:path w="27939" h="38100">
                <a:moveTo>
                  <a:pt x="0" y="38100"/>
                </a:moveTo>
                <a:lnTo>
                  <a:pt x="27421" y="38100"/>
                </a:lnTo>
                <a:lnTo>
                  <a:pt x="274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6" name="object 4966"/>
          <p:cNvSpPr/>
          <p:nvPr/>
        </p:nvSpPr>
        <p:spPr>
          <a:xfrm>
            <a:off x="3824464" y="53837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7" name="object 4967"/>
          <p:cNvSpPr/>
          <p:nvPr/>
        </p:nvSpPr>
        <p:spPr>
          <a:xfrm>
            <a:off x="3978746" y="5437269"/>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8" name="object 4968"/>
          <p:cNvSpPr/>
          <p:nvPr/>
        </p:nvSpPr>
        <p:spPr>
          <a:xfrm>
            <a:off x="4248741" y="5437289"/>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69" name="object 4969"/>
          <p:cNvSpPr/>
          <p:nvPr/>
        </p:nvSpPr>
        <p:spPr>
          <a:xfrm>
            <a:off x="4248739" y="5419429"/>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0" name="object 4970"/>
          <p:cNvSpPr/>
          <p:nvPr/>
        </p:nvSpPr>
        <p:spPr>
          <a:xfrm>
            <a:off x="1895818" y="5428357"/>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1" name="object 4971"/>
          <p:cNvSpPr/>
          <p:nvPr/>
        </p:nvSpPr>
        <p:spPr>
          <a:xfrm>
            <a:off x="1895840" y="5401572"/>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2" name="object 4972"/>
          <p:cNvSpPr/>
          <p:nvPr/>
        </p:nvSpPr>
        <p:spPr>
          <a:xfrm>
            <a:off x="2021176" y="5428357"/>
            <a:ext cx="1051471" cy="8931"/>
          </a:xfrm>
          <a:custGeom>
            <a:avLst/>
            <a:gdLst/>
            <a:ahLst/>
            <a:cxnLst/>
            <a:rect l="l" t="t" r="r" b="b"/>
            <a:pathLst>
              <a:path w="1495425" h="12700">
                <a:moveTo>
                  <a:pt x="0" y="12700"/>
                </a:moveTo>
                <a:lnTo>
                  <a:pt x="1494918" y="12700"/>
                </a:lnTo>
                <a:lnTo>
                  <a:pt x="149491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3" name="object 4973"/>
          <p:cNvSpPr/>
          <p:nvPr/>
        </p:nvSpPr>
        <p:spPr>
          <a:xfrm>
            <a:off x="3043349" y="541942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4" name="object 4974"/>
          <p:cNvSpPr/>
          <p:nvPr/>
        </p:nvSpPr>
        <p:spPr>
          <a:xfrm>
            <a:off x="3390492" y="5419429"/>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5" name="object 4975"/>
          <p:cNvSpPr/>
          <p:nvPr/>
        </p:nvSpPr>
        <p:spPr>
          <a:xfrm>
            <a:off x="3400168" y="541049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6" name="object 4976"/>
          <p:cNvSpPr/>
          <p:nvPr/>
        </p:nvSpPr>
        <p:spPr>
          <a:xfrm>
            <a:off x="3409802" y="5401569"/>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7" name="object 4977"/>
          <p:cNvSpPr/>
          <p:nvPr/>
        </p:nvSpPr>
        <p:spPr>
          <a:xfrm>
            <a:off x="3429060" y="5392637"/>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8" name="object 4978"/>
          <p:cNvSpPr/>
          <p:nvPr/>
        </p:nvSpPr>
        <p:spPr>
          <a:xfrm>
            <a:off x="1548640" y="5419429"/>
            <a:ext cx="260747" cy="8931"/>
          </a:xfrm>
          <a:custGeom>
            <a:avLst/>
            <a:gdLst/>
            <a:ahLst/>
            <a:cxnLst/>
            <a:rect l="l" t="t" r="r" b="b"/>
            <a:pathLst>
              <a:path w="370839" h="12700">
                <a:moveTo>
                  <a:pt x="0" y="12700"/>
                </a:moveTo>
                <a:lnTo>
                  <a:pt x="370293" y="12700"/>
                </a:lnTo>
                <a:lnTo>
                  <a:pt x="37029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79" name="object 4979"/>
          <p:cNvSpPr/>
          <p:nvPr/>
        </p:nvSpPr>
        <p:spPr>
          <a:xfrm>
            <a:off x="1645073" y="5392640"/>
            <a:ext cx="164306" cy="26789"/>
          </a:xfrm>
          <a:custGeom>
            <a:avLst/>
            <a:gdLst/>
            <a:ahLst/>
            <a:cxnLst/>
            <a:rect l="l" t="t" r="r" b="b"/>
            <a:pathLst>
              <a:path w="233680" h="38100">
                <a:moveTo>
                  <a:pt x="0" y="38100"/>
                </a:moveTo>
                <a:lnTo>
                  <a:pt x="233140" y="38100"/>
                </a:lnTo>
                <a:lnTo>
                  <a:pt x="233140"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0" name="object 4980"/>
          <p:cNvSpPr/>
          <p:nvPr/>
        </p:nvSpPr>
        <p:spPr>
          <a:xfrm>
            <a:off x="1645073" y="5365852"/>
            <a:ext cx="67866" cy="26789"/>
          </a:xfrm>
          <a:custGeom>
            <a:avLst/>
            <a:gdLst/>
            <a:ahLst/>
            <a:cxnLst/>
            <a:rect l="l" t="t" r="r" b="b"/>
            <a:pathLst>
              <a:path w="96519" h="38100">
                <a:moveTo>
                  <a:pt x="0" y="38100"/>
                </a:moveTo>
                <a:lnTo>
                  <a:pt x="95989" y="38100"/>
                </a:lnTo>
                <a:lnTo>
                  <a:pt x="9598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1" name="object 4981"/>
          <p:cNvSpPr/>
          <p:nvPr/>
        </p:nvSpPr>
        <p:spPr>
          <a:xfrm>
            <a:off x="1654751" y="5330182"/>
            <a:ext cx="58043" cy="35719"/>
          </a:xfrm>
          <a:custGeom>
            <a:avLst/>
            <a:gdLst/>
            <a:ahLst/>
            <a:cxnLst/>
            <a:rect l="l" t="t" r="r" b="b"/>
            <a:pathLst>
              <a:path w="82550" h="50800">
                <a:moveTo>
                  <a:pt x="0" y="50800"/>
                </a:moveTo>
                <a:lnTo>
                  <a:pt x="82285" y="50800"/>
                </a:lnTo>
                <a:lnTo>
                  <a:pt x="82285"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2" name="object 4982"/>
          <p:cNvSpPr/>
          <p:nvPr/>
        </p:nvSpPr>
        <p:spPr>
          <a:xfrm>
            <a:off x="1674033" y="5321201"/>
            <a:ext cx="38843" cy="8931"/>
          </a:xfrm>
          <a:custGeom>
            <a:avLst/>
            <a:gdLst/>
            <a:ahLst/>
            <a:cxnLst/>
            <a:rect l="l" t="t" r="r" b="b"/>
            <a:pathLst>
              <a:path w="55244" h="12700">
                <a:moveTo>
                  <a:pt x="0" y="12700"/>
                </a:moveTo>
                <a:lnTo>
                  <a:pt x="54844" y="12700"/>
                </a:lnTo>
                <a:lnTo>
                  <a:pt x="548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3" name="object 4983"/>
          <p:cNvSpPr/>
          <p:nvPr/>
        </p:nvSpPr>
        <p:spPr>
          <a:xfrm>
            <a:off x="1674043" y="5312273"/>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4" name="object 4984"/>
          <p:cNvSpPr/>
          <p:nvPr/>
        </p:nvSpPr>
        <p:spPr>
          <a:xfrm>
            <a:off x="1915079" y="5419429"/>
            <a:ext cx="77242" cy="8931"/>
          </a:xfrm>
          <a:custGeom>
            <a:avLst/>
            <a:gdLst/>
            <a:ahLst/>
            <a:cxnLst/>
            <a:rect l="l" t="t" r="r" b="b"/>
            <a:pathLst>
              <a:path w="109855" h="12700">
                <a:moveTo>
                  <a:pt x="0" y="12700"/>
                </a:moveTo>
                <a:lnTo>
                  <a:pt x="109710" y="12700"/>
                </a:lnTo>
                <a:lnTo>
                  <a:pt x="10971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5" name="object 4985"/>
          <p:cNvSpPr/>
          <p:nvPr/>
        </p:nvSpPr>
        <p:spPr>
          <a:xfrm>
            <a:off x="1915087" y="5401569"/>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6" name="object 4986"/>
          <p:cNvSpPr/>
          <p:nvPr/>
        </p:nvSpPr>
        <p:spPr>
          <a:xfrm>
            <a:off x="2040510" y="5419409"/>
            <a:ext cx="472827" cy="8931"/>
          </a:xfrm>
          <a:custGeom>
            <a:avLst/>
            <a:gdLst/>
            <a:ahLst/>
            <a:cxnLst/>
            <a:rect l="l" t="t" r="r" b="b"/>
            <a:pathLst>
              <a:path w="672464" h="12700">
                <a:moveTo>
                  <a:pt x="0" y="12700"/>
                </a:moveTo>
                <a:lnTo>
                  <a:pt x="672014" y="12700"/>
                </a:lnTo>
                <a:lnTo>
                  <a:pt x="6720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7" name="object 4987"/>
          <p:cNvSpPr/>
          <p:nvPr/>
        </p:nvSpPr>
        <p:spPr>
          <a:xfrm>
            <a:off x="2532248" y="54194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8" name="object 4988"/>
          <p:cNvSpPr/>
          <p:nvPr/>
        </p:nvSpPr>
        <p:spPr>
          <a:xfrm>
            <a:off x="2561175" y="54194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89" name="object 4989"/>
          <p:cNvSpPr/>
          <p:nvPr/>
        </p:nvSpPr>
        <p:spPr>
          <a:xfrm>
            <a:off x="2619064" y="541940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0" name="object 4990"/>
          <p:cNvSpPr/>
          <p:nvPr/>
        </p:nvSpPr>
        <p:spPr>
          <a:xfrm>
            <a:off x="2811902" y="5419409"/>
            <a:ext cx="164306" cy="8931"/>
          </a:xfrm>
          <a:custGeom>
            <a:avLst/>
            <a:gdLst/>
            <a:ahLst/>
            <a:cxnLst/>
            <a:rect l="l" t="t" r="r" b="b"/>
            <a:pathLst>
              <a:path w="233679" h="12700">
                <a:moveTo>
                  <a:pt x="0" y="12700"/>
                </a:moveTo>
                <a:lnTo>
                  <a:pt x="233140" y="12700"/>
                </a:lnTo>
                <a:lnTo>
                  <a:pt x="2331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1" name="object 4991"/>
          <p:cNvSpPr/>
          <p:nvPr/>
        </p:nvSpPr>
        <p:spPr>
          <a:xfrm>
            <a:off x="2985475" y="54194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2" name="object 4992"/>
          <p:cNvSpPr/>
          <p:nvPr/>
        </p:nvSpPr>
        <p:spPr>
          <a:xfrm>
            <a:off x="3284437" y="541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3" name="object 4993"/>
          <p:cNvSpPr/>
          <p:nvPr/>
        </p:nvSpPr>
        <p:spPr>
          <a:xfrm>
            <a:off x="4865924" y="54194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4" name="object 4994"/>
          <p:cNvSpPr/>
          <p:nvPr/>
        </p:nvSpPr>
        <p:spPr>
          <a:xfrm>
            <a:off x="4885233" y="5419429"/>
            <a:ext cx="96441" cy="8931"/>
          </a:xfrm>
          <a:custGeom>
            <a:avLst/>
            <a:gdLst/>
            <a:ahLst/>
            <a:cxnLst/>
            <a:rect l="l" t="t" r="r" b="b"/>
            <a:pathLst>
              <a:path w="137159" h="12700">
                <a:moveTo>
                  <a:pt x="0" y="12700"/>
                </a:moveTo>
                <a:lnTo>
                  <a:pt x="137149" y="12700"/>
                </a:lnTo>
                <a:lnTo>
                  <a:pt x="13714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5" name="object 4995"/>
          <p:cNvSpPr/>
          <p:nvPr/>
        </p:nvSpPr>
        <p:spPr>
          <a:xfrm>
            <a:off x="4885194" y="54104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6" name="object 4996"/>
          <p:cNvSpPr/>
          <p:nvPr/>
        </p:nvSpPr>
        <p:spPr>
          <a:xfrm>
            <a:off x="5000910" y="541940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7" name="object 4997"/>
          <p:cNvSpPr/>
          <p:nvPr/>
        </p:nvSpPr>
        <p:spPr>
          <a:xfrm>
            <a:off x="1567921" y="5383759"/>
            <a:ext cx="67866" cy="35719"/>
          </a:xfrm>
          <a:custGeom>
            <a:avLst/>
            <a:gdLst/>
            <a:ahLst/>
            <a:cxnLst/>
            <a:rect l="l" t="t" r="r" b="b"/>
            <a:pathLst>
              <a:path w="96519" h="50800">
                <a:moveTo>
                  <a:pt x="0" y="50800"/>
                </a:moveTo>
                <a:lnTo>
                  <a:pt x="96004" y="50800"/>
                </a:lnTo>
                <a:lnTo>
                  <a:pt x="96004"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8" name="object 4998"/>
          <p:cNvSpPr/>
          <p:nvPr/>
        </p:nvSpPr>
        <p:spPr>
          <a:xfrm>
            <a:off x="1577587" y="535692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4999" name="object 4999"/>
          <p:cNvSpPr/>
          <p:nvPr/>
        </p:nvSpPr>
        <p:spPr>
          <a:xfrm>
            <a:off x="1953699" y="5392640"/>
            <a:ext cx="38843" cy="26789"/>
          </a:xfrm>
          <a:custGeom>
            <a:avLst/>
            <a:gdLst/>
            <a:ahLst/>
            <a:cxnLst/>
            <a:rect l="l" t="t" r="r" b="b"/>
            <a:pathLst>
              <a:path w="55244" h="38100">
                <a:moveTo>
                  <a:pt x="0" y="38100"/>
                </a:moveTo>
                <a:lnTo>
                  <a:pt x="54846" y="38100"/>
                </a:lnTo>
                <a:lnTo>
                  <a:pt x="54846"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0" name="object 5000"/>
          <p:cNvSpPr/>
          <p:nvPr/>
        </p:nvSpPr>
        <p:spPr>
          <a:xfrm>
            <a:off x="1953664" y="5374784"/>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1" name="object 5001"/>
          <p:cNvSpPr/>
          <p:nvPr/>
        </p:nvSpPr>
        <p:spPr>
          <a:xfrm>
            <a:off x="1953675" y="53658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2" name="object 5002"/>
          <p:cNvSpPr/>
          <p:nvPr/>
        </p:nvSpPr>
        <p:spPr>
          <a:xfrm>
            <a:off x="1953686" y="5356921"/>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3" name="object 5003"/>
          <p:cNvSpPr/>
          <p:nvPr/>
        </p:nvSpPr>
        <p:spPr>
          <a:xfrm>
            <a:off x="2050109" y="5410497"/>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4" name="object 5004"/>
          <p:cNvSpPr/>
          <p:nvPr/>
        </p:nvSpPr>
        <p:spPr>
          <a:xfrm>
            <a:off x="2050076" y="5383711"/>
            <a:ext cx="48220" cy="26789"/>
          </a:xfrm>
          <a:custGeom>
            <a:avLst/>
            <a:gdLst/>
            <a:ahLst/>
            <a:cxnLst/>
            <a:rect l="l" t="t" r="r" b="b"/>
            <a:pathLst>
              <a:path w="68580" h="38100">
                <a:moveTo>
                  <a:pt x="0" y="38100"/>
                </a:moveTo>
                <a:lnTo>
                  <a:pt x="68585" y="38100"/>
                </a:lnTo>
                <a:lnTo>
                  <a:pt x="68585"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5" name="object 5005"/>
          <p:cNvSpPr/>
          <p:nvPr/>
        </p:nvSpPr>
        <p:spPr>
          <a:xfrm>
            <a:off x="2050109" y="536585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6" name="object 5006"/>
          <p:cNvSpPr/>
          <p:nvPr/>
        </p:nvSpPr>
        <p:spPr>
          <a:xfrm>
            <a:off x="2050085" y="5347992"/>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7" name="object 5007"/>
          <p:cNvSpPr/>
          <p:nvPr/>
        </p:nvSpPr>
        <p:spPr>
          <a:xfrm>
            <a:off x="2117628" y="5410481"/>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8" name="object 5008"/>
          <p:cNvSpPr/>
          <p:nvPr/>
        </p:nvSpPr>
        <p:spPr>
          <a:xfrm>
            <a:off x="3168700" y="5401569"/>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09" name="object 5009"/>
          <p:cNvSpPr/>
          <p:nvPr/>
        </p:nvSpPr>
        <p:spPr>
          <a:xfrm>
            <a:off x="3168722" y="53926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0" name="object 5010"/>
          <p:cNvSpPr/>
          <p:nvPr/>
        </p:nvSpPr>
        <p:spPr>
          <a:xfrm>
            <a:off x="3168696" y="53837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1" name="object 5011"/>
          <p:cNvSpPr/>
          <p:nvPr/>
        </p:nvSpPr>
        <p:spPr>
          <a:xfrm>
            <a:off x="3178381" y="5365853"/>
            <a:ext cx="38843" cy="17859"/>
          </a:xfrm>
          <a:custGeom>
            <a:avLst/>
            <a:gdLst/>
            <a:ahLst/>
            <a:cxnLst/>
            <a:rect l="l" t="t" r="r" b="b"/>
            <a:pathLst>
              <a:path w="55245" h="25400">
                <a:moveTo>
                  <a:pt x="0" y="25400"/>
                </a:moveTo>
                <a:lnTo>
                  <a:pt x="54846" y="25400"/>
                </a:lnTo>
                <a:lnTo>
                  <a:pt x="54846"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2" name="object 5012"/>
          <p:cNvSpPr/>
          <p:nvPr/>
        </p:nvSpPr>
        <p:spPr>
          <a:xfrm>
            <a:off x="3178359" y="533906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3" name="object 5013"/>
          <p:cNvSpPr/>
          <p:nvPr/>
        </p:nvSpPr>
        <p:spPr>
          <a:xfrm>
            <a:off x="3187980" y="5303393"/>
            <a:ext cx="19645" cy="35719"/>
          </a:xfrm>
          <a:custGeom>
            <a:avLst/>
            <a:gdLst/>
            <a:ahLst/>
            <a:cxnLst/>
            <a:rect l="l" t="t" r="r" b="b"/>
            <a:pathLst>
              <a:path w="27939" h="50800">
                <a:moveTo>
                  <a:pt x="0" y="50800"/>
                </a:moveTo>
                <a:lnTo>
                  <a:pt x="27440" y="50800"/>
                </a:lnTo>
                <a:lnTo>
                  <a:pt x="27440"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4" name="object 5014"/>
          <p:cNvSpPr/>
          <p:nvPr/>
        </p:nvSpPr>
        <p:spPr>
          <a:xfrm>
            <a:off x="3197673" y="529441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5" name="object 5015"/>
          <p:cNvSpPr/>
          <p:nvPr/>
        </p:nvSpPr>
        <p:spPr>
          <a:xfrm>
            <a:off x="2127241" y="5392641"/>
            <a:ext cx="366563" cy="17859"/>
          </a:xfrm>
          <a:custGeom>
            <a:avLst/>
            <a:gdLst/>
            <a:ahLst/>
            <a:cxnLst/>
            <a:rect l="l" t="t" r="r" b="b"/>
            <a:pathLst>
              <a:path w="521335" h="25400">
                <a:moveTo>
                  <a:pt x="0" y="25400"/>
                </a:moveTo>
                <a:lnTo>
                  <a:pt x="521162" y="25400"/>
                </a:lnTo>
                <a:lnTo>
                  <a:pt x="52116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6" name="object 5016"/>
          <p:cNvSpPr/>
          <p:nvPr/>
        </p:nvSpPr>
        <p:spPr>
          <a:xfrm>
            <a:off x="2136875" y="5383709"/>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7" name="object 5017"/>
          <p:cNvSpPr/>
          <p:nvPr/>
        </p:nvSpPr>
        <p:spPr>
          <a:xfrm>
            <a:off x="2136943" y="5374781"/>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8" name="object 5018"/>
          <p:cNvSpPr/>
          <p:nvPr/>
        </p:nvSpPr>
        <p:spPr>
          <a:xfrm>
            <a:off x="2136944" y="536584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19" name="object 5019"/>
          <p:cNvSpPr/>
          <p:nvPr/>
        </p:nvSpPr>
        <p:spPr>
          <a:xfrm>
            <a:off x="2281570" y="5339060"/>
            <a:ext cx="38843" cy="26789"/>
          </a:xfrm>
          <a:custGeom>
            <a:avLst/>
            <a:gdLst/>
            <a:ahLst/>
            <a:cxnLst/>
            <a:rect l="l" t="t" r="r" b="b"/>
            <a:pathLst>
              <a:path w="55245" h="38100">
                <a:moveTo>
                  <a:pt x="0" y="38100"/>
                </a:moveTo>
                <a:lnTo>
                  <a:pt x="54864" y="38100"/>
                </a:lnTo>
                <a:lnTo>
                  <a:pt x="5486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0" name="object 5020"/>
          <p:cNvSpPr/>
          <p:nvPr/>
        </p:nvSpPr>
        <p:spPr>
          <a:xfrm>
            <a:off x="2281535" y="53301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1" name="object 5021"/>
          <p:cNvSpPr/>
          <p:nvPr/>
        </p:nvSpPr>
        <p:spPr>
          <a:xfrm>
            <a:off x="2281546" y="53212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2" name="object 5022"/>
          <p:cNvSpPr/>
          <p:nvPr/>
        </p:nvSpPr>
        <p:spPr>
          <a:xfrm>
            <a:off x="4894852" y="539262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3" name="object 5023"/>
          <p:cNvSpPr/>
          <p:nvPr/>
        </p:nvSpPr>
        <p:spPr>
          <a:xfrm>
            <a:off x="1510070" y="53926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4" name="object 5024"/>
          <p:cNvSpPr/>
          <p:nvPr/>
        </p:nvSpPr>
        <p:spPr>
          <a:xfrm>
            <a:off x="1510092" y="538370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5" name="object 5025"/>
          <p:cNvSpPr/>
          <p:nvPr/>
        </p:nvSpPr>
        <p:spPr>
          <a:xfrm>
            <a:off x="1924768" y="5339043"/>
            <a:ext cx="9823" cy="62508"/>
          </a:xfrm>
          <a:custGeom>
            <a:avLst/>
            <a:gdLst/>
            <a:ahLst/>
            <a:cxnLst/>
            <a:rect l="l" t="t" r="r" b="b"/>
            <a:pathLst>
              <a:path w="13969" h="88900">
                <a:moveTo>
                  <a:pt x="0" y="88900"/>
                </a:moveTo>
                <a:lnTo>
                  <a:pt x="13702" y="88900"/>
                </a:lnTo>
                <a:lnTo>
                  <a:pt x="13702" y="0"/>
                </a:lnTo>
                <a:lnTo>
                  <a:pt x="0" y="0"/>
                </a:lnTo>
                <a:lnTo>
                  <a:pt x="0" y="889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6" name="object 5026"/>
          <p:cNvSpPr/>
          <p:nvPr/>
        </p:nvSpPr>
        <p:spPr>
          <a:xfrm>
            <a:off x="1722211" y="5383693"/>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7" name="object 5027"/>
          <p:cNvSpPr/>
          <p:nvPr/>
        </p:nvSpPr>
        <p:spPr>
          <a:xfrm>
            <a:off x="3448401" y="538370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8" name="object 5028"/>
          <p:cNvSpPr/>
          <p:nvPr/>
        </p:nvSpPr>
        <p:spPr>
          <a:xfrm>
            <a:off x="3467636" y="53747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29" name="object 5029"/>
          <p:cNvSpPr/>
          <p:nvPr/>
        </p:nvSpPr>
        <p:spPr>
          <a:xfrm>
            <a:off x="3467660" y="53658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0" name="object 5030"/>
          <p:cNvSpPr/>
          <p:nvPr/>
        </p:nvSpPr>
        <p:spPr>
          <a:xfrm>
            <a:off x="1731857" y="5365853"/>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1" name="object 5031"/>
          <p:cNvSpPr/>
          <p:nvPr/>
        </p:nvSpPr>
        <p:spPr>
          <a:xfrm>
            <a:off x="1731878" y="5347992"/>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2" name="object 5032"/>
          <p:cNvSpPr/>
          <p:nvPr/>
        </p:nvSpPr>
        <p:spPr>
          <a:xfrm>
            <a:off x="1731889" y="5339061"/>
            <a:ext cx="9823" cy="8931"/>
          </a:xfrm>
          <a:custGeom>
            <a:avLst/>
            <a:gdLst/>
            <a:ahLst/>
            <a:cxnLst/>
            <a:rect l="l" t="t" r="r" b="b"/>
            <a:pathLst>
              <a:path w="13969"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3" name="object 5033"/>
          <p:cNvSpPr/>
          <p:nvPr/>
        </p:nvSpPr>
        <p:spPr>
          <a:xfrm>
            <a:off x="2349029" y="5365853"/>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4" name="object 5034"/>
          <p:cNvSpPr/>
          <p:nvPr/>
        </p:nvSpPr>
        <p:spPr>
          <a:xfrm>
            <a:off x="2349042" y="5356921"/>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5" name="object 5035"/>
          <p:cNvSpPr/>
          <p:nvPr/>
        </p:nvSpPr>
        <p:spPr>
          <a:xfrm>
            <a:off x="2358689" y="5330132"/>
            <a:ext cx="96441" cy="26789"/>
          </a:xfrm>
          <a:custGeom>
            <a:avLst/>
            <a:gdLst/>
            <a:ahLst/>
            <a:cxnLst/>
            <a:rect l="l" t="t" r="r" b="b"/>
            <a:pathLst>
              <a:path w="137160" h="38100">
                <a:moveTo>
                  <a:pt x="0" y="38100"/>
                </a:moveTo>
                <a:lnTo>
                  <a:pt x="137151" y="38100"/>
                </a:lnTo>
                <a:lnTo>
                  <a:pt x="137151"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6" name="object 5036"/>
          <p:cNvSpPr/>
          <p:nvPr/>
        </p:nvSpPr>
        <p:spPr>
          <a:xfrm>
            <a:off x="2445508" y="53212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7" name="object 5037"/>
          <p:cNvSpPr/>
          <p:nvPr/>
        </p:nvSpPr>
        <p:spPr>
          <a:xfrm>
            <a:off x="2474392" y="536585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8" name="object 5038"/>
          <p:cNvSpPr/>
          <p:nvPr/>
        </p:nvSpPr>
        <p:spPr>
          <a:xfrm>
            <a:off x="2474449" y="5312273"/>
            <a:ext cx="9823" cy="53579"/>
          </a:xfrm>
          <a:custGeom>
            <a:avLst/>
            <a:gdLst/>
            <a:ahLst/>
            <a:cxnLst/>
            <a:rect l="l" t="t" r="r" b="b"/>
            <a:pathLst>
              <a:path w="13970" h="76200">
                <a:moveTo>
                  <a:pt x="0" y="76200"/>
                </a:moveTo>
                <a:lnTo>
                  <a:pt x="13702" y="76200"/>
                </a:lnTo>
                <a:lnTo>
                  <a:pt x="13702"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39" name="object 5039"/>
          <p:cNvSpPr/>
          <p:nvPr/>
        </p:nvSpPr>
        <p:spPr>
          <a:xfrm>
            <a:off x="1471494" y="5365833"/>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0" name="object 5040"/>
          <p:cNvSpPr/>
          <p:nvPr/>
        </p:nvSpPr>
        <p:spPr>
          <a:xfrm>
            <a:off x="1760820" y="5347992"/>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1" name="object 5041"/>
          <p:cNvSpPr/>
          <p:nvPr/>
        </p:nvSpPr>
        <p:spPr>
          <a:xfrm>
            <a:off x="1770454" y="533013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2" name="object 5042"/>
          <p:cNvSpPr/>
          <p:nvPr/>
        </p:nvSpPr>
        <p:spPr>
          <a:xfrm>
            <a:off x="1770442" y="531227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3" name="object 5043"/>
          <p:cNvSpPr/>
          <p:nvPr/>
        </p:nvSpPr>
        <p:spPr>
          <a:xfrm>
            <a:off x="2146510" y="5339060"/>
            <a:ext cx="125462" cy="26789"/>
          </a:xfrm>
          <a:custGeom>
            <a:avLst/>
            <a:gdLst/>
            <a:ahLst/>
            <a:cxnLst/>
            <a:rect l="l" t="t" r="r" b="b"/>
            <a:pathLst>
              <a:path w="178435" h="38100">
                <a:moveTo>
                  <a:pt x="0" y="38100"/>
                </a:moveTo>
                <a:lnTo>
                  <a:pt x="178294" y="38100"/>
                </a:lnTo>
                <a:lnTo>
                  <a:pt x="178294"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4" name="object 5044"/>
          <p:cNvSpPr/>
          <p:nvPr/>
        </p:nvSpPr>
        <p:spPr>
          <a:xfrm>
            <a:off x="2156157" y="5321205"/>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5" name="object 5045"/>
          <p:cNvSpPr/>
          <p:nvPr/>
        </p:nvSpPr>
        <p:spPr>
          <a:xfrm>
            <a:off x="2233365" y="5240886"/>
            <a:ext cx="38843" cy="80367"/>
          </a:xfrm>
          <a:custGeom>
            <a:avLst/>
            <a:gdLst/>
            <a:ahLst/>
            <a:cxnLst/>
            <a:rect l="l" t="t" r="r" b="b"/>
            <a:pathLst>
              <a:path w="55244" h="114300">
                <a:moveTo>
                  <a:pt x="0" y="114300"/>
                </a:moveTo>
                <a:lnTo>
                  <a:pt x="54863" y="114300"/>
                </a:lnTo>
                <a:lnTo>
                  <a:pt x="54863" y="0"/>
                </a:lnTo>
                <a:lnTo>
                  <a:pt x="0" y="0"/>
                </a:lnTo>
                <a:lnTo>
                  <a:pt x="0" y="1143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6" name="object 5046"/>
          <p:cNvSpPr/>
          <p:nvPr/>
        </p:nvSpPr>
        <p:spPr>
          <a:xfrm>
            <a:off x="2233346" y="52319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7" name="object 5047"/>
          <p:cNvSpPr/>
          <p:nvPr/>
        </p:nvSpPr>
        <p:spPr>
          <a:xfrm>
            <a:off x="2233345" y="5214049"/>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8" name="object 5048"/>
          <p:cNvSpPr/>
          <p:nvPr/>
        </p:nvSpPr>
        <p:spPr>
          <a:xfrm>
            <a:off x="1452223" y="534797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49" name="object 5049"/>
          <p:cNvSpPr/>
          <p:nvPr/>
        </p:nvSpPr>
        <p:spPr>
          <a:xfrm>
            <a:off x="1587246" y="5347973"/>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0" name="object 5050"/>
          <p:cNvSpPr/>
          <p:nvPr/>
        </p:nvSpPr>
        <p:spPr>
          <a:xfrm>
            <a:off x="1596868" y="533904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1" name="object 5051"/>
          <p:cNvSpPr/>
          <p:nvPr/>
        </p:nvSpPr>
        <p:spPr>
          <a:xfrm>
            <a:off x="2368308" y="532120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2" name="object 5052"/>
          <p:cNvSpPr/>
          <p:nvPr/>
        </p:nvSpPr>
        <p:spPr>
          <a:xfrm>
            <a:off x="2368312" y="531227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3" name="object 5053"/>
          <p:cNvSpPr/>
          <p:nvPr/>
        </p:nvSpPr>
        <p:spPr>
          <a:xfrm>
            <a:off x="1693314" y="5303345"/>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4" name="object 5054"/>
          <p:cNvSpPr/>
          <p:nvPr/>
        </p:nvSpPr>
        <p:spPr>
          <a:xfrm>
            <a:off x="1693325" y="5294413"/>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5" name="object 5055"/>
          <p:cNvSpPr/>
          <p:nvPr/>
        </p:nvSpPr>
        <p:spPr>
          <a:xfrm>
            <a:off x="2165872" y="5312252"/>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6" name="object 5056"/>
          <p:cNvSpPr/>
          <p:nvPr/>
        </p:nvSpPr>
        <p:spPr>
          <a:xfrm>
            <a:off x="2185134" y="5285535"/>
            <a:ext cx="19645" cy="35719"/>
          </a:xfrm>
          <a:custGeom>
            <a:avLst/>
            <a:gdLst/>
            <a:ahLst/>
            <a:cxnLst/>
            <a:rect l="l" t="t" r="r" b="b"/>
            <a:pathLst>
              <a:path w="27939" h="50800">
                <a:moveTo>
                  <a:pt x="0" y="50800"/>
                </a:moveTo>
                <a:lnTo>
                  <a:pt x="27423" y="50800"/>
                </a:lnTo>
                <a:lnTo>
                  <a:pt x="27423" y="0"/>
                </a:lnTo>
                <a:lnTo>
                  <a:pt x="0" y="0"/>
                </a:lnTo>
                <a:lnTo>
                  <a:pt x="0" y="508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7" name="object 5057"/>
          <p:cNvSpPr/>
          <p:nvPr/>
        </p:nvSpPr>
        <p:spPr>
          <a:xfrm>
            <a:off x="2185154" y="5258696"/>
            <a:ext cx="9823" cy="26789"/>
          </a:xfrm>
          <a:custGeom>
            <a:avLst/>
            <a:gdLst/>
            <a:ahLst/>
            <a:cxnLst/>
            <a:rect l="l" t="t" r="r" b="b"/>
            <a:pathLst>
              <a:path w="13969" h="38100">
                <a:moveTo>
                  <a:pt x="0" y="38100"/>
                </a:moveTo>
                <a:lnTo>
                  <a:pt x="13719" y="38100"/>
                </a:lnTo>
                <a:lnTo>
                  <a:pt x="13719" y="0"/>
                </a:lnTo>
                <a:lnTo>
                  <a:pt x="0" y="0"/>
                </a:lnTo>
                <a:lnTo>
                  <a:pt x="0" y="381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8" name="object 5058"/>
          <p:cNvSpPr/>
          <p:nvPr/>
        </p:nvSpPr>
        <p:spPr>
          <a:xfrm>
            <a:off x="2406922" y="531227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59" name="object 5059"/>
          <p:cNvSpPr/>
          <p:nvPr/>
        </p:nvSpPr>
        <p:spPr>
          <a:xfrm>
            <a:off x="2406887" y="53033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0" name="object 5060"/>
          <p:cNvSpPr/>
          <p:nvPr/>
        </p:nvSpPr>
        <p:spPr>
          <a:xfrm>
            <a:off x="1211123" y="5285481"/>
            <a:ext cx="125462" cy="8931"/>
          </a:xfrm>
          <a:custGeom>
            <a:avLst/>
            <a:gdLst/>
            <a:ahLst/>
            <a:cxnLst/>
            <a:rect l="l" t="t" r="r" b="b"/>
            <a:pathLst>
              <a:path w="178435" h="12700">
                <a:moveTo>
                  <a:pt x="0" y="12700"/>
                </a:moveTo>
                <a:lnTo>
                  <a:pt x="178291" y="12700"/>
                </a:lnTo>
                <a:lnTo>
                  <a:pt x="178291"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1" name="object 5061"/>
          <p:cNvSpPr/>
          <p:nvPr/>
        </p:nvSpPr>
        <p:spPr>
          <a:xfrm>
            <a:off x="1278662" y="527655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2" name="object 5062"/>
          <p:cNvSpPr/>
          <p:nvPr/>
        </p:nvSpPr>
        <p:spPr>
          <a:xfrm>
            <a:off x="1355789" y="528548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3" name="object 5063"/>
          <p:cNvSpPr/>
          <p:nvPr/>
        </p:nvSpPr>
        <p:spPr>
          <a:xfrm>
            <a:off x="1355800" y="527655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4" name="object 5064"/>
          <p:cNvSpPr/>
          <p:nvPr/>
        </p:nvSpPr>
        <p:spPr>
          <a:xfrm>
            <a:off x="1288273" y="526760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065" name="object 5065"/>
          <p:cNvSpPr/>
          <p:nvPr/>
        </p:nvSpPr>
        <p:spPr>
          <a:xfrm>
            <a:off x="1085794" y="5946281"/>
            <a:ext cx="4822031" cy="267891"/>
          </a:xfrm>
          <a:custGeom>
            <a:avLst/>
            <a:gdLst/>
            <a:ahLst/>
            <a:cxnLst/>
            <a:rect l="l" t="t" r="r" b="b"/>
            <a:pathLst>
              <a:path w="6858000" h="381000">
                <a:moveTo>
                  <a:pt x="0" y="381000"/>
                </a:moveTo>
                <a:lnTo>
                  <a:pt x="6857389" y="381000"/>
                </a:lnTo>
                <a:lnTo>
                  <a:pt x="6857389" y="0"/>
                </a:lnTo>
                <a:lnTo>
                  <a:pt x="0" y="0"/>
                </a:lnTo>
                <a:lnTo>
                  <a:pt x="0" y="3810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66" name="object 5066"/>
          <p:cNvSpPr/>
          <p:nvPr/>
        </p:nvSpPr>
        <p:spPr>
          <a:xfrm>
            <a:off x="1085798" y="5910613"/>
            <a:ext cx="3616523" cy="35719"/>
          </a:xfrm>
          <a:custGeom>
            <a:avLst/>
            <a:gdLst/>
            <a:ahLst/>
            <a:cxnLst/>
            <a:rect l="l" t="t" r="r" b="b"/>
            <a:pathLst>
              <a:path w="5143500" h="50800">
                <a:moveTo>
                  <a:pt x="0" y="50800"/>
                </a:moveTo>
                <a:lnTo>
                  <a:pt x="5143051" y="50800"/>
                </a:lnTo>
                <a:lnTo>
                  <a:pt x="5143051"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67" name="object 5067"/>
          <p:cNvSpPr/>
          <p:nvPr/>
        </p:nvSpPr>
        <p:spPr>
          <a:xfrm>
            <a:off x="4624815" y="5883772"/>
            <a:ext cx="67866" cy="26789"/>
          </a:xfrm>
          <a:custGeom>
            <a:avLst/>
            <a:gdLst/>
            <a:ahLst/>
            <a:cxnLst/>
            <a:rect l="l" t="t" r="r" b="b"/>
            <a:pathLst>
              <a:path w="96520" h="38100">
                <a:moveTo>
                  <a:pt x="0" y="38100"/>
                </a:moveTo>
                <a:lnTo>
                  <a:pt x="96006" y="38100"/>
                </a:lnTo>
                <a:lnTo>
                  <a:pt x="96006"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68" name="object 5068"/>
          <p:cNvSpPr/>
          <p:nvPr/>
        </p:nvSpPr>
        <p:spPr>
          <a:xfrm>
            <a:off x="1085774" y="5865917"/>
            <a:ext cx="3597325" cy="17859"/>
          </a:xfrm>
          <a:custGeom>
            <a:avLst/>
            <a:gdLst/>
            <a:ahLst/>
            <a:cxnLst/>
            <a:rect l="l" t="t" r="r" b="b"/>
            <a:pathLst>
              <a:path w="5116195" h="25400">
                <a:moveTo>
                  <a:pt x="0" y="25400"/>
                </a:moveTo>
                <a:lnTo>
                  <a:pt x="5115610" y="25400"/>
                </a:lnTo>
                <a:lnTo>
                  <a:pt x="511561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69" name="object 5069"/>
          <p:cNvSpPr/>
          <p:nvPr/>
        </p:nvSpPr>
        <p:spPr>
          <a:xfrm>
            <a:off x="4615181" y="5821267"/>
            <a:ext cx="48220" cy="44648"/>
          </a:xfrm>
          <a:custGeom>
            <a:avLst/>
            <a:gdLst/>
            <a:ahLst/>
            <a:cxnLst/>
            <a:rect l="l" t="t" r="r" b="b"/>
            <a:pathLst>
              <a:path w="68579" h="63500">
                <a:moveTo>
                  <a:pt x="0" y="63500"/>
                </a:moveTo>
                <a:lnTo>
                  <a:pt x="68566" y="63500"/>
                </a:lnTo>
                <a:lnTo>
                  <a:pt x="68566"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0" name="object 5070"/>
          <p:cNvSpPr/>
          <p:nvPr/>
        </p:nvSpPr>
        <p:spPr>
          <a:xfrm>
            <a:off x="1085762" y="5714107"/>
            <a:ext cx="3558480" cy="107156"/>
          </a:xfrm>
          <a:custGeom>
            <a:avLst/>
            <a:gdLst/>
            <a:ahLst/>
            <a:cxnLst/>
            <a:rect l="l" t="t" r="r" b="b"/>
            <a:pathLst>
              <a:path w="5060950" h="152400">
                <a:moveTo>
                  <a:pt x="0" y="152400"/>
                </a:moveTo>
                <a:lnTo>
                  <a:pt x="5060764" y="152400"/>
                </a:lnTo>
                <a:lnTo>
                  <a:pt x="5060764" y="0"/>
                </a:lnTo>
                <a:lnTo>
                  <a:pt x="0" y="0"/>
                </a:lnTo>
                <a:lnTo>
                  <a:pt x="0" y="152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1" name="object 5071"/>
          <p:cNvSpPr/>
          <p:nvPr/>
        </p:nvSpPr>
        <p:spPr>
          <a:xfrm>
            <a:off x="4547676" y="5696249"/>
            <a:ext cx="87064" cy="17859"/>
          </a:xfrm>
          <a:custGeom>
            <a:avLst/>
            <a:gdLst/>
            <a:ahLst/>
            <a:cxnLst/>
            <a:rect l="l" t="t" r="r" b="b"/>
            <a:pathLst>
              <a:path w="123825" h="25400">
                <a:moveTo>
                  <a:pt x="0" y="25400"/>
                </a:moveTo>
                <a:lnTo>
                  <a:pt x="123431" y="25400"/>
                </a:lnTo>
                <a:lnTo>
                  <a:pt x="12343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2" name="object 5072"/>
          <p:cNvSpPr/>
          <p:nvPr/>
        </p:nvSpPr>
        <p:spPr>
          <a:xfrm>
            <a:off x="1085759" y="5642669"/>
            <a:ext cx="3539282" cy="53579"/>
          </a:xfrm>
          <a:custGeom>
            <a:avLst/>
            <a:gdLst/>
            <a:ahLst/>
            <a:cxnLst/>
            <a:rect l="l" t="t" r="r" b="b"/>
            <a:pathLst>
              <a:path w="5033645" h="76200">
                <a:moveTo>
                  <a:pt x="0" y="76200"/>
                </a:moveTo>
                <a:lnTo>
                  <a:pt x="5033323" y="76200"/>
                </a:lnTo>
                <a:lnTo>
                  <a:pt x="5033323" y="0"/>
                </a:lnTo>
                <a:lnTo>
                  <a:pt x="0" y="0"/>
                </a:lnTo>
                <a:lnTo>
                  <a:pt x="0" y="762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3" name="object 5073"/>
          <p:cNvSpPr/>
          <p:nvPr/>
        </p:nvSpPr>
        <p:spPr>
          <a:xfrm>
            <a:off x="1085820" y="5615884"/>
            <a:ext cx="3529459" cy="26789"/>
          </a:xfrm>
          <a:custGeom>
            <a:avLst/>
            <a:gdLst/>
            <a:ahLst/>
            <a:cxnLst/>
            <a:rect l="l" t="t" r="r" b="b"/>
            <a:pathLst>
              <a:path w="5019675" h="38100">
                <a:moveTo>
                  <a:pt x="0" y="38100"/>
                </a:moveTo>
                <a:lnTo>
                  <a:pt x="5019621" y="38100"/>
                </a:lnTo>
                <a:lnTo>
                  <a:pt x="5019621"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4" name="object 5074"/>
          <p:cNvSpPr/>
          <p:nvPr/>
        </p:nvSpPr>
        <p:spPr>
          <a:xfrm>
            <a:off x="1085785" y="5589096"/>
            <a:ext cx="3520083" cy="26789"/>
          </a:xfrm>
          <a:custGeom>
            <a:avLst/>
            <a:gdLst/>
            <a:ahLst/>
            <a:cxnLst/>
            <a:rect l="l" t="t" r="r" b="b"/>
            <a:pathLst>
              <a:path w="5006340" h="38100">
                <a:moveTo>
                  <a:pt x="0" y="38100"/>
                </a:moveTo>
                <a:lnTo>
                  <a:pt x="5005900" y="38100"/>
                </a:lnTo>
                <a:lnTo>
                  <a:pt x="5005900"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5" name="object 5075"/>
          <p:cNvSpPr/>
          <p:nvPr/>
        </p:nvSpPr>
        <p:spPr>
          <a:xfrm>
            <a:off x="1085773" y="5580161"/>
            <a:ext cx="3491061" cy="8931"/>
          </a:xfrm>
          <a:custGeom>
            <a:avLst/>
            <a:gdLst/>
            <a:ahLst/>
            <a:cxnLst/>
            <a:rect l="l" t="t" r="r" b="b"/>
            <a:pathLst>
              <a:path w="4965065" h="12700">
                <a:moveTo>
                  <a:pt x="0" y="12700"/>
                </a:moveTo>
                <a:lnTo>
                  <a:pt x="4964757" y="12700"/>
                </a:lnTo>
                <a:lnTo>
                  <a:pt x="496475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6" name="object 5076"/>
          <p:cNvSpPr/>
          <p:nvPr/>
        </p:nvSpPr>
        <p:spPr>
          <a:xfrm>
            <a:off x="1085761" y="5544495"/>
            <a:ext cx="3462040" cy="35719"/>
          </a:xfrm>
          <a:custGeom>
            <a:avLst/>
            <a:gdLst/>
            <a:ahLst/>
            <a:cxnLst/>
            <a:rect l="l" t="t" r="r" b="b"/>
            <a:pathLst>
              <a:path w="4923790" h="50800">
                <a:moveTo>
                  <a:pt x="0" y="50800"/>
                </a:moveTo>
                <a:lnTo>
                  <a:pt x="4923613" y="50800"/>
                </a:lnTo>
                <a:lnTo>
                  <a:pt x="4923613"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7" name="object 5077"/>
          <p:cNvSpPr/>
          <p:nvPr/>
        </p:nvSpPr>
        <p:spPr>
          <a:xfrm>
            <a:off x="1085826" y="5535513"/>
            <a:ext cx="2276177" cy="8931"/>
          </a:xfrm>
          <a:custGeom>
            <a:avLst/>
            <a:gdLst/>
            <a:ahLst/>
            <a:cxnLst/>
            <a:rect l="l" t="t" r="r" b="b"/>
            <a:pathLst>
              <a:path w="3237229" h="12700">
                <a:moveTo>
                  <a:pt x="0" y="12700"/>
                </a:moveTo>
                <a:lnTo>
                  <a:pt x="3236699" y="12700"/>
                </a:lnTo>
                <a:lnTo>
                  <a:pt x="323669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8" name="object 5078"/>
          <p:cNvSpPr/>
          <p:nvPr/>
        </p:nvSpPr>
        <p:spPr>
          <a:xfrm>
            <a:off x="1085811" y="5526584"/>
            <a:ext cx="2266355" cy="8931"/>
          </a:xfrm>
          <a:custGeom>
            <a:avLst/>
            <a:gdLst/>
            <a:ahLst/>
            <a:cxnLst/>
            <a:rect l="l" t="t" r="r" b="b"/>
            <a:pathLst>
              <a:path w="3223260" h="12700">
                <a:moveTo>
                  <a:pt x="0" y="12700"/>
                </a:moveTo>
                <a:lnTo>
                  <a:pt x="3222978" y="12700"/>
                </a:lnTo>
                <a:lnTo>
                  <a:pt x="322297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79" name="object 5079"/>
          <p:cNvSpPr/>
          <p:nvPr/>
        </p:nvSpPr>
        <p:spPr>
          <a:xfrm>
            <a:off x="1085759" y="5517653"/>
            <a:ext cx="2256532" cy="8931"/>
          </a:xfrm>
          <a:custGeom>
            <a:avLst/>
            <a:gdLst/>
            <a:ahLst/>
            <a:cxnLst/>
            <a:rect l="l" t="t" r="r" b="b"/>
            <a:pathLst>
              <a:path w="3209290" h="12700">
                <a:moveTo>
                  <a:pt x="0" y="12700"/>
                </a:moveTo>
                <a:lnTo>
                  <a:pt x="3209258" y="12700"/>
                </a:lnTo>
                <a:lnTo>
                  <a:pt x="320925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0" name="object 5080"/>
          <p:cNvSpPr/>
          <p:nvPr/>
        </p:nvSpPr>
        <p:spPr>
          <a:xfrm>
            <a:off x="1085828" y="5499797"/>
            <a:ext cx="2237333" cy="17859"/>
          </a:xfrm>
          <a:custGeom>
            <a:avLst/>
            <a:gdLst/>
            <a:ahLst/>
            <a:cxnLst/>
            <a:rect l="l" t="t" r="r" b="b"/>
            <a:pathLst>
              <a:path w="3181985" h="25400">
                <a:moveTo>
                  <a:pt x="0" y="25400"/>
                </a:moveTo>
                <a:lnTo>
                  <a:pt x="3181835" y="25400"/>
                </a:lnTo>
                <a:lnTo>
                  <a:pt x="3181835"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1" name="object 5081"/>
          <p:cNvSpPr/>
          <p:nvPr/>
        </p:nvSpPr>
        <p:spPr>
          <a:xfrm>
            <a:off x="1085826" y="5464127"/>
            <a:ext cx="2227957" cy="35719"/>
          </a:xfrm>
          <a:custGeom>
            <a:avLst/>
            <a:gdLst/>
            <a:ahLst/>
            <a:cxnLst/>
            <a:rect l="l" t="t" r="r" b="b"/>
            <a:pathLst>
              <a:path w="3168650" h="50800">
                <a:moveTo>
                  <a:pt x="0" y="50800"/>
                </a:moveTo>
                <a:lnTo>
                  <a:pt x="3168115" y="50800"/>
                </a:lnTo>
                <a:lnTo>
                  <a:pt x="3168115"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2" name="object 5082"/>
          <p:cNvSpPr/>
          <p:nvPr/>
        </p:nvSpPr>
        <p:spPr>
          <a:xfrm>
            <a:off x="1085813" y="5446221"/>
            <a:ext cx="771525" cy="17859"/>
          </a:xfrm>
          <a:custGeom>
            <a:avLst/>
            <a:gdLst/>
            <a:ahLst/>
            <a:cxnLst/>
            <a:rect l="l" t="t" r="r" b="b"/>
            <a:pathLst>
              <a:path w="1097280" h="25400">
                <a:moveTo>
                  <a:pt x="0" y="25400"/>
                </a:moveTo>
                <a:lnTo>
                  <a:pt x="1097188" y="25400"/>
                </a:lnTo>
                <a:lnTo>
                  <a:pt x="109718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3" name="object 5083"/>
          <p:cNvSpPr/>
          <p:nvPr/>
        </p:nvSpPr>
        <p:spPr>
          <a:xfrm>
            <a:off x="1085788" y="5428360"/>
            <a:ext cx="762149" cy="17859"/>
          </a:xfrm>
          <a:custGeom>
            <a:avLst/>
            <a:gdLst/>
            <a:ahLst/>
            <a:cxnLst/>
            <a:rect l="l" t="t" r="r" b="b"/>
            <a:pathLst>
              <a:path w="1083945" h="25400">
                <a:moveTo>
                  <a:pt x="0" y="25400"/>
                </a:moveTo>
                <a:lnTo>
                  <a:pt x="1083468" y="25400"/>
                </a:lnTo>
                <a:lnTo>
                  <a:pt x="108346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4" name="object 5084"/>
          <p:cNvSpPr/>
          <p:nvPr/>
        </p:nvSpPr>
        <p:spPr>
          <a:xfrm>
            <a:off x="1085761" y="5401572"/>
            <a:ext cx="453628" cy="26789"/>
          </a:xfrm>
          <a:custGeom>
            <a:avLst/>
            <a:gdLst/>
            <a:ahLst/>
            <a:cxnLst/>
            <a:rect l="l" t="t" r="r" b="b"/>
            <a:pathLst>
              <a:path w="645160" h="38100">
                <a:moveTo>
                  <a:pt x="0" y="38100"/>
                </a:moveTo>
                <a:lnTo>
                  <a:pt x="644594" y="38100"/>
                </a:lnTo>
                <a:lnTo>
                  <a:pt x="644594"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5" name="object 5085"/>
          <p:cNvSpPr/>
          <p:nvPr/>
        </p:nvSpPr>
        <p:spPr>
          <a:xfrm>
            <a:off x="1085762" y="5383713"/>
            <a:ext cx="414784" cy="17859"/>
          </a:xfrm>
          <a:custGeom>
            <a:avLst/>
            <a:gdLst/>
            <a:ahLst/>
            <a:cxnLst/>
            <a:rect l="l" t="t" r="r" b="b"/>
            <a:pathLst>
              <a:path w="589914" h="25400">
                <a:moveTo>
                  <a:pt x="0" y="25400"/>
                </a:moveTo>
                <a:lnTo>
                  <a:pt x="589737" y="25400"/>
                </a:lnTo>
                <a:lnTo>
                  <a:pt x="58973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6" name="object 5086"/>
          <p:cNvSpPr/>
          <p:nvPr/>
        </p:nvSpPr>
        <p:spPr>
          <a:xfrm>
            <a:off x="1085760" y="5374781"/>
            <a:ext cx="405408" cy="8931"/>
          </a:xfrm>
          <a:custGeom>
            <a:avLst/>
            <a:gdLst/>
            <a:ahLst/>
            <a:cxnLst/>
            <a:rect l="l" t="t" r="r" b="b"/>
            <a:pathLst>
              <a:path w="576580" h="12700">
                <a:moveTo>
                  <a:pt x="0" y="12700"/>
                </a:moveTo>
                <a:lnTo>
                  <a:pt x="576022" y="12700"/>
                </a:lnTo>
                <a:lnTo>
                  <a:pt x="57602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7" name="object 5087"/>
          <p:cNvSpPr/>
          <p:nvPr/>
        </p:nvSpPr>
        <p:spPr>
          <a:xfrm>
            <a:off x="1085761" y="5356925"/>
            <a:ext cx="376386" cy="17859"/>
          </a:xfrm>
          <a:custGeom>
            <a:avLst/>
            <a:gdLst/>
            <a:ahLst/>
            <a:cxnLst/>
            <a:rect l="l" t="t" r="r" b="b"/>
            <a:pathLst>
              <a:path w="535305" h="25400">
                <a:moveTo>
                  <a:pt x="0" y="25400"/>
                </a:moveTo>
                <a:lnTo>
                  <a:pt x="534877" y="25400"/>
                </a:lnTo>
                <a:lnTo>
                  <a:pt x="53487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8" name="object 5088"/>
          <p:cNvSpPr/>
          <p:nvPr/>
        </p:nvSpPr>
        <p:spPr>
          <a:xfrm>
            <a:off x="1085760" y="5347989"/>
            <a:ext cx="357188" cy="8931"/>
          </a:xfrm>
          <a:custGeom>
            <a:avLst/>
            <a:gdLst/>
            <a:ahLst/>
            <a:cxnLst/>
            <a:rect l="l" t="t" r="r" b="b"/>
            <a:pathLst>
              <a:path w="508000" h="12700">
                <a:moveTo>
                  <a:pt x="0" y="12700"/>
                </a:moveTo>
                <a:lnTo>
                  <a:pt x="507448" y="12700"/>
                </a:lnTo>
                <a:lnTo>
                  <a:pt x="50744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89" name="object 5089"/>
          <p:cNvSpPr/>
          <p:nvPr/>
        </p:nvSpPr>
        <p:spPr>
          <a:xfrm>
            <a:off x="1085778" y="5339061"/>
            <a:ext cx="347365" cy="8931"/>
          </a:xfrm>
          <a:custGeom>
            <a:avLst/>
            <a:gdLst/>
            <a:ahLst/>
            <a:cxnLst/>
            <a:rect l="l" t="t" r="r" b="b"/>
            <a:pathLst>
              <a:path w="494030" h="12700">
                <a:moveTo>
                  <a:pt x="0" y="12700"/>
                </a:moveTo>
                <a:lnTo>
                  <a:pt x="493732" y="12700"/>
                </a:lnTo>
                <a:lnTo>
                  <a:pt x="49373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0" name="object 5090"/>
          <p:cNvSpPr/>
          <p:nvPr/>
        </p:nvSpPr>
        <p:spPr>
          <a:xfrm>
            <a:off x="1085760" y="5330129"/>
            <a:ext cx="328166" cy="8931"/>
          </a:xfrm>
          <a:custGeom>
            <a:avLst/>
            <a:gdLst/>
            <a:ahLst/>
            <a:cxnLst/>
            <a:rect l="l" t="t" r="r" b="b"/>
            <a:pathLst>
              <a:path w="466725" h="12700">
                <a:moveTo>
                  <a:pt x="0" y="12700"/>
                </a:moveTo>
                <a:lnTo>
                  <a:pt x="466303" y="12700"/>
                </a:lnTo>
                <a:lnTo>
                  <a:pt x="4663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1" name="object 5091"/>
          <p:cNvSpPr/>
          <p:nvPr/>
        </p:nvSpPr>
        <p:spPr>
          <a:xfrm>
            <a:off x="1085766" y="5321201"/>
            <a:ext cx="318343" cy="8931"/>
          </a:xfrm>
          <a:custGeom>
            <a:avLst/>
            <a:gdLst/>
            <a:ahLst/>
            <a:cxnLst/>
            <a:rect l="l" t="t" r="r" b="b"/>
            <a:pathLst>
              <a:path w="452755" h="12700">
                <a:moveTo>
                  <a:pt x="0" y="12700"/>
                </a:moveTo>
                <a:lnTo>
                  <a:pt x="452588" y="12700"/>
                </a:lnTo>
                <a:lnTo>
                  <a:pt x="4525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2" name="object 5092"/>
          <p:cNvSpPr/>
          <p:nvPr/>
        </p:nvSpPr>
        <p:spPr>
          <a:xfrm>
            <a:off x="1085777" y="5303345"/>
            <a:ext cx="308967" cy="17859"/>
          </a:xfrm>
          <a:custGeom>
            <a:avLst/>
            <a:gdLst/>
            <a:ahLst/>
            <a:cxnLst/>
            <a:rect l="l" t="t" r="r" b="b"/>
            <a:pathLst>
              <a:path w="439419" h="25400">
                <a:moveTo>
                  <a:pt x="0" y="25400"/>
                </a:moveTo>
                <a:lnTo>
                  <a:pt x="438872" y="25400"/>
                </a:lnTo>
                <a:lnTo>
                  <a:pt x="43887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3" name="object 5093"/>
          <p:cNvSpPr/>
          <p:nvPr/>
        </p:nvSpPr>
        <p:spPr>
          <a:xfrm>
            <a:off x="1085765" y="5294413"/>
            <a:ext cx="299145" cy="8931"/>
          </a:xfrm>
          <a:custGeom>
            <a:avLst/>
            <a:gdLst/>
            <a:ahLst/>
            <a:cxnLst/>
            <a:rect l="l" t="t" r="r" b="b"/>
            <a:pathLst>
              <a:path w="425450" h="12700">
                <a:moveTo>
                  <a:pt x="0" y="12700"/>
                </a:moveTo>
                <a:lnTo>
                  <a:pt x="425157" y="12700"/>
                </a:lnTo>
                <a:lnTo>
                  <a:pt x="42515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4" name="object 5094"/>
          <p:cNvSpPr/>
          <p:nvPr/>
        </p:nvSpPr>
        <p:spPr>
          <a:xfrm>
            <a:off x="1085760" y="5285481"/>
            <a:ext cx="87064" cy="8931"/>
          </a:xfrm>
          <a:custGeom>
            <a:avLst/>
            <a:gdLst/>
            <a:ahLst/>
            <a:cxnLst/>
            <a:rect l="l" t="t" r="r" b="b"/>
            <a:pathLst>
              <a:path w="123825" h="12700">
                <a:moveTo>
                  <a:pt x="0" y="12700"/>
                </a:moveTo>
                <a:lnTo>
                  <a:pt x="123433" y="12700"/>
                </a:lnTo>
                <a:lnTo>
                  <a:pt x="12343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5" name="object 5095"/>
          <p:cNvSpPr/>
          <p:nvPr/>
        </p:nvSpPr>
        <p:spPr>
          <a:xfrm>
            <a:off x="1085828" y="5276553"/>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6" name="object 5096"/>
          <p:cNvSpPr/>
          <p:nvPr/>
        </p:nvSpPr>
        <p:spPr>
          <a:xfrm>
            <a:off x="4711642" y="5928405"/>
            <a:ext cx="9823" cy="17859"/>
          </a:xfrm>
          <a:custGeom>
            <a:avLst/>
            <a:gdLst/>
            <a:ahLst/>
            <a:cxnLst/>
            <a:rect l="l" t="t" r="r" b="b"/>
            <a:pathLst>
              <a:path w="13970" h="25400">
                <a:moveTo>
                  <a:pt x="0" y="25400"/>
                </a:moveTo>
                <a:lnTo>
                  <a:pt x="13721" y="25400"/>
                </a:lnTo>
                <a:lnTo>
                  <a:pt x="13721"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7" name="object 5097"/>
          <p:cNvSpPr/>
          <p:nvPr/>
        </p:nvSpPr>
        <p:spPr>
          <a:xfrm>
            <a:off x="4769505" y="5937349"/>
            <a:ext cx="1138089" cy="8931"/>
          </a:xfrm>
          <a:custGeom>
            <a:avLst/>
            <a:gdLst/>
            <a:ahLst/>
            <a:cxnLst/>
            <a:rect l="l" t="t" r="r" b="b"/>
            <a:pathLst>
              <a:path w="1618615" h="12700">
                <a:moveTo>
                  <a:pt x="0" y="12700"/>
                </a:moveTo>
                <a:lnTo>
                  <a:pt x="1618330" y="12700"/>
                </a:lnTo>
                <a:lnTo>
                  <a:pt x="16183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8" name="object 5098"/>
          <p:cNvSpPr/>
          <p:nvPr/>
        </p:nvSpPr>
        <p:spPr>
          <a:xfrm>
            <a:off x="4779109" y="5848088"/>
            <a:ext cx="1128266" cy="89297"/>
          </a:xfrm>
          <a:custGeom>
            <a:avLst/>
            <a:gdLst/>
            <a:ahLst/>
            <a:cxnLst/>
            <a:rect l="l" t="t" r="r" b="b"/>
            <a:pathLst>
              <a:path w="1604645" h="127000">
                <a:moveTo>
                  <a:pt x="0" y="127000"/>
                </a:moveTo>
                <a:lnTo>
                  <a:pt x="1604628" y="127000"/>
                </a:lnTo>
                <a:lnTo>
                  <a:pt x="1604628" y="0"/>
                </a:lnTo>
                <a:lnTo>
                  <a:pt x="0" y="0"/>
                </a:lnTo>
                <a:lnTo>
                  <a:pt x="0" y="1270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099" name="object 5099"/>
          <p:cNvSpPr/>
          <p:nvPr/>
        </p:nvSpPr>
        <p:spPr>
          <a:xfrm>
            <a:off x="4788786" y="5803407"/>
            <a:ext cx="58043" cy="44648"/>
          </a:xfrm>
          <a:custGeom>
            <a:avLst/>
            <a:gdLst/>
            <a:ahLst/>
            <a:cxnLst/>
            <a:rect l="l" t="t" r="r" b="b"/>
            <a:pathLst>
              <a:path w="82550" h="63500">
                <a:moveTo>
                  <a:pt x="0" y="63500"/>
                </a:moveTo>
                <a:lnTo>
                  <a:pt x="82287" y="63500"/>
                </a:lnTo>
                <a:lnTo>
                  <a:pt x="82287"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0" name="object 5100"/>
          <p:cNvSpPr/>
          <p:nvPr/>
        </p:nvSpPr>
        <p:spPr>
          <a:xfrm>
            <a:off x="4788796" y="579447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1" name="object 5101"/>
          <p:cNvSpPr/>
          <p:nvPr/>
        </p:nvSpPr>
        <p:spPr>
          <a:xfrm>
            <a:off x="4808068" y="5687347"/>
            <a:ext cx="1099691" cy="116087"/>
          </a:xfrm>
          <a:custGeom>
            <a:avLst/>
            <a:gdLst/>
            <a:ahLst/>
            <a:cxnLst/>
            <a:rect l="l" t="t" r="r" b="b"/>
            <a:pathLst>
              <a:path w="1564004" h="165100">
                <a:moveTo>
                  <a:pt x="0" y="165100"/>
                </a:moveTo>
                <a:lnTo>
                  <a:pt x="1563484" y="165100"/>
                </a:lnTo>
                <a:lnTo>
                  <a:pt x="1563484" y="0"/>
                </a:lnTo>
                <a:lnTo>
                  <a:pt x="0" y="0"/>
                </a:lnTo>
                <a:lnTo>
                  <a:pt x="0" y="165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2" name="object 5102"/>
          <p:cNvSpPr/>
          <p:nvPr/>
        </p:nvSpPr>
        <p:spPr>
          <a:xfrm>
            <a:off x="4817684" y="5642675"/>
            <a:ext cx="1089868" cy="44648"/>
          </a:xfrm>
          <a:custGeom>
            <a:avLst/>
            <a:gdLst/>
            <a:ahLst/>
            <a:cxnLst/>
            <a:rect l="l" t="t" r="r" b="b"/>
            <a:pathLst>
              <a:path w="1550034" h="63500">
                <a:moveTo>
                  <a:pt x="0" y="63500"/>
                </a:moveTo>
                <a:lnTo>
                  <a:pt x="1549764" y="63500"/>
                </a:lnTo>
                <a:lnTo>
                  <a:pt x="1549764"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3" name="object 5103"/>
          <p:cNvSpPr/>
          <p:nvPr/>
        </p:nvSpPr>
        <p:spPr>
          <a:xfrm>
            <a:off x="4817724" y="5589093"/>
            <a:ext cx="9823" cy="53579"/>
          </a:xfrm>
          <a:custGeom>
            <a:avLst/>
            <a:gdLst/>
            <a:ahLst/>
            <a:cxnLst/>
            <a:rect l="l" t="t" r="r" b="b"/>
            <a:pathLst>
              <a:path w="13970" h="76200">
                <a:moveTo>
                  <a:pt x="0" y="76200"/>
                </a:moveTo>
                <a:lnTo>
                  <a:pt x="13721" y="76200"/>
                </a:lnTo>
                <a:lnTo>
                  <a:pt x="13721" y="0"/>
                </a:lnTo>
                <a:lnTo>
                  <a:pt x="0" y="0"/>
                </a:lnTo>
                <a:lnTo>
                  <a:pt x="0" y="762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4" name="object 5104"/>
          <p:cNvSpPr/>
          <p:nvPr/>
        </p:nvSpPr>
        <p:spPr>
          <a:xfrm>
            <a:off x="4836969" y="5607003"/>
            <a:ext cx="1070670" cy="35719"/>
          </a:xfrm>
          <a:custGeom>
            <a:avLst/>
            <a:gdLst/>
            <a:ahLst/>
            <a:cxnLst/>
            <a:rect l="l" t="t" r="r" b="b"/>
            <a:pathLst>
              <a:path w="1522729" h="50800">
                <a:moveTo>
                  <a:pt x="0" y="50800"/>
                </a:moveTo>
                <a:lnTo>
                  <a:pt x="1522341" y="50800"/>
                </a:lnTo>
                <a:lnTo>
                  <a:pt x="1522341"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5" name="object 5105"/>
          <p:cNvSpPr/>
          <p:nvPr/>
        </p:nvSpPr>
        <p:spPr>
          <a:xfrm>
            <a:off x="4846618" y="5598021"/>
            <a:ext cx="1060847" cy="8931"/>
          </a:xfrm>
          <a:custGeom>
            <a:avLst/>
            <a:gdLst/>
            <a:ahLst/>
            <a:cxnLst/>
            <a:rect l="l" t="t" r="r" b="b"/>
            <a:pathLst>
              <a:path w="1508759" h="12700">
                <a:moveTo>
                  <a:pt x="0" y="12700"/>
                </a:moveTo>
                <a:lnTo>
                  <a:pt x="1508620" y="12700"/>
                </a:lnTo>
                <a:lnTo>
                  <a:pt x="150862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6" name="object 5106"/>
          <p:cNvSpPr/>
          <p:nvPr/>
        </p:nvSpPr>
        <p:spPr>
          <a:xfrm>
            <a:off x="4846612" y="5589093"/>
            <a:ext cx="405408" cy="8931"/>
          </a:xfrm>
          <a:custGeom>
            <a:avLst/>
            <a:gdLst/>
            <a:ahLst/>
            <a:cxnLst/>
            <a:rect l="l" t="t" r="r" b="b"/>
            <a:pathLst>
              <a:path w="576579" h="12700">
                <a:moveTo>
                  <a:pt x="0" y="12700"/>
                </a:moveTo>
                <a:lnTo>
                  <a:pt x="576025" y="12700"/>
                </a:lnTo>
                <a:lnTo>
                  <a:pt x="57602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7" name="object 5107"/>
          <p:cNvSpPr/>
          <p:nvPr/>
        </p:nvSpPr>
        <p:spPr>
          <a:xfrm>
            <a:off x="4846639" y="5553425"/>
            <a:ext cx="337541" cy="35719"/>
          </a:xfrm>
          <a:custGeom>
            <a:avLst/>
            <a:gdLst/>
            <a:ahLst/>
            <a:cxnLst/>
            <a:rect l="l" t="t" r="r" b="b"/>
            <a:pathLst>
              <a:path w="480059" h="50800">
                <a:moveTo>
                  <a:pt x="0" y="50800"/>
                </a:moveTo>
                <a:lnTo>
                  <a:pt x="480018" y="50800"/>
                </a:lnTo>
                <a:lnTo>
                  <a:pt x="480018"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8" name="object 5108"/>
          <p:cNvSpPr/>
          <p:nvPr/>
        </p:nvSpPr>
        <p:spPr>
          <a:xfrm>
            <a:off x="4846614" y="5544445"/>
            <a:ext cx="328166" cy="8931"/>
          </a:xfrm>
          <a:custGeom>
            <a:avLst/>
            <a:gdLst/>
            <a:ahLst/>
            <a:cxnLst/>
            <a:rect l="l" t="t" r="r" b="b"/>
            <a:pathLst>
              <a:path w="466725" h="12700">
                <a:moveTo>
                  <a:pt x="0" y="12700"/>
                </a:moveTo>
                <a:lnTo>
                  <a:pt x="466297" y="12700"/>
                </a:lnTo>
                <a:lnTo>
                  <a:pt x="46629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09" name="object 5109"/>
          <p:cNvSpPr/>
          <p:nvPr/>
        </p:nvSpPr>
        <p:spPr>
          <a:xfrm>
            <a:off x="4846612" y="5535513"/>
            <a:ext cx="289322" cy="8931"/>
          </a:xfrm>
          <a:custGeom>
            <a:avLst/>
            <a:gdLst/>
            <a:ahLst/>
            <a:cxnLst/>
            <a:rect l="l" t="t" r="r" b="b"/>
            <a:pathLst>
              <a:path w="411479" h="12700">
                <a:moveTo>
                  <a:pt x="0" y="12700"/>
                </a:moveTo>
                <a:lnTo>
                  <a:pt x="411452" y="12700"/>
                </a:lnTo>
                <a:lnTo>
                  <a:pt x="41145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0" name="object 5110"/>
          <p:cNvSpPr/>
          <p:nvPr/>
        </p:nvSpPr>
        <p:spPr>
          <a:xfrm>
            <a:off x="4846613" y="5526584"/>
            <a:ext cx="279946" cy="8931"/>
          </a:xfrm>
          <a:custGeom>
            <a:avLst/>
            <a:gdLst/>
            <a:ahLst/>
            <a:cxnLst/>
            <a:rect l="l" t="t" r="r" b="b"/>
            <a:pathLst>
              <a:path w="398145" h="12700">
                <a:moveTo>
                  <a:pt x="0" y="12700"/>
                </a:moveTo>
                <a:lnTo>
                  <a:pt x="397730" y="12700"/>
                </a:lnTo>
                <a:lnTo>
                  <a:pt x="3977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1" name="object 5111"/>
          <p:cNvSpPr/>
          <p:nvPr/>
        </p:nvSpPr>
        <p:spPr>
          <a:xfrm>
            <a:off x="4846625" y="5517653"/>
            <a:ext cx="270123" cy="8931"/>
          </a:xfrm>
          <a:custGeom>
            <a:avLst/>
            <a:gdLst/>
            <a:ahLst/>
            <a:cxnLst/>
            <a:rect l="l" t="t" r="r" b="b"/>
            <a:pathLst>
              <a:path w="384175" h="12700">
                <a:moveTo>
                  <a:pt x="0" y="12700"/>
                </a:moveTo>
                <a:lnTo>
                  <a:pt x="384011" y="12700"/>
                </a:lnTo>
                <a:lnTo>
                  <a:pt x="38401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2" name="object 5112"/>
          <p:cNvSpPr/>
          <p:nvPr/>
        </p:nvSpPr>
        <p:spPr>
          <a:xfrm>
            <a:off x="4846613" y="5508725"/>
            <a:ext cx="250924" cy="8931"/>
          </a:xfrm>
          <a:custGeom>
            <a:avLst/>
            <a:gdLst/>
            <a:ahLst/>
            <a:cxnLst/>
            <a:rect l="l" t="t" r="r" b="b"/>
            <a:pathLst>
              <a:path w="356870" h="12700">
                <a:moveTo>
                  <a:pt x="0" y="12700"/>
                </a:moveTo>
                <a:lnTo>
                  <a:pt x="356588" y="12700"/>
                </a:lnTo>
                <a:lnTo>
                  <a:pt x="3565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3" name="object 5113"/>
          <p:cNvSpPr/>
          <p:nvPr/>
        </p:nvSpPr>
        <p:spPr>
          <a:xfrm>
            <a:off x="4846612" y="5490869"/>
            <a:ext cx="241102" cy="17859"/>
          </a:xfrm>
          <a:custGeom>
            <a:avLst/>
            <a:gdLst/>
            <a:ahLst/>
            <a:cxnLst/>
            <a:rect l="l" t="t" r="r" b="b"/>
            <a:pathLst>
              <a:path w="342900" h="25400">
                <a:moveTo>
                  <a:pt x="0" y="25400"/>
                </a:moveTo>
                <a:lnTo>
                  <a:pt x="342866" y="25400"/>
                </a:lnTo>
                <a:lnTo>
                  <a:pt x="34286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4" name="object 5114"/>
          <p:cNvSpPr/>
          <p:nvPr/>
        </p:nvSpPr>
        <p:spPr>
          <a:xfrm>
            <a:off x="4846637" y="5473009"/>
            <a:ext cx="231725" cy="17859"/>
          </a:xfrm>
          <a:custGeom>
            <a:avLst/>
            <a:gdLst/>
            <a:ahLst/>
            <a:cxnLst/>
            <a:rect l="l" t="t" r="r" b="b"/>
            <a:pathLst>
              <a:path w="329565" h="25400">
                <a:moveTo>
                  <a:pt x="0" y="25400"/>
                </a:moveTo>
                <a:lnTo>
                  <a:pt x="329164" y="25400"/>
                </a:lnTo>
                <a:lnTo>
                  <a:pt x="32916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5" name="object 5115"/>
          <p:cNvSpPr/>
          <p:nvPr/>
        </p:nvSpPr>
        <p:spPr>
          <a:xfrm>
            <a:off x="5261300" y="5589093"/>
            <a:ext cx="646509" cy="8931"/>
          </a:xfrm>
          <a:custGeom>
            <a:avLst/>
            <a:gdLst/>
            <a:ahLst/>
            <a:cxnLst/>
            <a:rect l="l" t="t" r="r" b="b"/>
            <a:pathLst>
              <a:path w="919479" h="12700">
                <a:moveTo>
                  <a:pt x="0" y="12700"/>
                </a:moveTo>
                <a:lnTo>
                  <a:pt x="918874" y="12700"/>
                </a:lnTo>
                <a:lnTo>
                  <a:pt x="91887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6" name="object 5116"/>
          <p:cNvSpPr/>
          <p:nvPr/>
        </p:nvSpPr>
        <p:spPr>
          <a:xfrm>
            <a:off x="5261296" y="5571237"/>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7" name="object 5117"/>
          <p:cNvSpPr/>
          <p:nvPr/>
        </p:nvSpPr>
        <p:spPr>
          <a:xfrm>
            <a:off x="5270930" y="5562301"/>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8" name="object 5118"/>
          <p:cNvSpPr/>
          <p:nvPr/>
        </p:nvSpPr>
        <p:spPr>
          <a:xfrm>
            <a:off x="5270954" y="553552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19" name="object 5119"/>
          <p:cNvSpPr/>
          <p:nvPr/>
        </p:nvSpPr>
        <p:spPr>
          <a:xfrm>
            <a:off x="5193800" y="5580161"/>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0" name="object 5120"/>
          <p:cNvSpPr/>
          <p:nvPr/>
        </p:nvSpPr>
        <p:spPr>
          <a:xfrm>
            <a:off x="5193776" y="556230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1" name="object 5121"/>
          <p:cNvSpPr/>
          <p:nvPr/>
        </p:nvSpPr>
        <p:spPr>
          <a:xfrm>
            <a:off x="5193800" y="5553373"/>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2" name="object 5122"/>
          <p:cNvSpPr/>
          <p:nvPr/>
        </p:nvSpPr>
        <p:spPr>
          <a:xfrm>
            <a:off x="5299883" y="5571237"/>
            <a:ext cx="607665" cy="17859"/>
          </a:xfrm>
          <a:custGeom>
            <a:avLst/>
            <a:gdLst/>
            <a:ahLst/>
            <a:cxnLst/>
            <a:rect l="l" t="t" r="r" b="b"/>
            <a:pathLst>
              <a:path w="864234" h="25400">
                <a:moveTo>
                  <a:pt x="0" y="25400"/>
                </a:moveTo>
                <a:lnTo>
                  <a:pt x="864029" y="25400"/>
                </a:lnTo>
                <a:lnTo>
                  <a:pt x="864029"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3" name="object 5123"/>
          <p:cNvSpPr/>
          <p:nvPr/>
        </p:nvSpPr>
        <p:spPr>
          <a:xfrm>
            <a:off x="5357720" y="5562301"/>
            <a:ext cx="550069" cy="8931"/>
          </a:xfrm>
          <a:custGeom>
            <a:avLst/>
            <a:gdLst/>
            <a:ahLst/>
            <a:cxnLst/>
            <a:rect l="l" t="t" r="r" b="b"/>
            <a:pathLst>
              <a:path w="782320" h="12700">
                <a:moveTo>
                  <a:pt x="0" y="12700"/>
                </a:moveTo>
                <a:lnTo>
                  <a:pt x="781742" y="12700"/>
                </a:lnTo>
                <a:lnTo>
                  <a:pt x="7817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4" name="object 5124"/>
          <p:cNvSpPr/>
          <p:nvPr/>
        </p:nvSpPr>
        <p:spPr>
          <a:xfrm>
            <a:off x="5357699" y="5553373"/>
            <a:ext cx="116086" cy="8931"/>
          </a:xfrm>
          <a:custGeom>
            <a:avLst/>
            <a:gdLst/>
            <a:ahLst/>
            <a:cxnLst/>
            <a:rect l="l" t="t" r="r" b="b"/>
            <a:pathLst>
              <a:path w="165100" h="12700">
                <a:moveTo>
                  <a:pt x="0" y="12700"/>
                </a:moveTo>
                <a:lnTo>
                  <a:pt x="164592" y="12700"/>
                </a:lnTo>
                <a:lnTo>
                  <a:pt x="16459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5" name="object 5125"/>
          <p:cNvSpPr/>
          <p:nvPr/>
        </p:nvSpPr>
        <p:spPr>
          <a:xfrm>
            <a:off x="5357742" y="5544445"/>
            <a:ext cx="96441" cy="8931"/>
          </a:xfrm>
          <a:custGeom>
            <a:avLst/>
            <a:gdLst/>
            <a:ahLst/>
            <a:cxnLst/>
            <a:rect l="l" t="t" r="r" b="b"/>
            <a:pathLst>
              <a:path w="137159" h="12700">
                <a:moveTo>
                  <a:pt x="0" y="12700"/>
                </a:moveTo>
                <a:lnTo>
                  <a:pt x="137151" y="12700"/>
                </a:lnTo>
                <a:lnTo>
                  <a:pt x="13715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6" name="object 5126"/>
          <p:cNvSpPr/>
          <p:nvPr/>
        </p:nvSpPr>
        <p:spPr>
          <a:xfrm>
            <a:off x="5357703" y="553551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7" name="object 5127"/>
          <p:cNvSpPr/>
          <p:nvPr/>
        </p:nvSpPr>
        <p:spPr>
          <a:xfrm>
            <a:off x="5357738" y="5526584"/>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8" name="object 5128"/>
          <p:cNvSpPr/>
          <p:nvPr/>
        </p:nvSpPr>
        <p:spPr>
          <a:xfrm>
            <a:off x="4557370" y="556230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29" name="object 5129"/>
          <p:cNvSpPr/>
          <p:nvPr/>
        </p:nvSpPr>
        <p:spPr>
          <a:xfrm>
            <a:off x="4567025" y="555337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0" name="object 5130"/>
          <p:cNvSpPr/>
          <p:nvPr/>
        </p:nvSpPr>
        <p:spPr>
          <a:xfrm>
            <a:off x="5309531" y="5553377"/>
            <a:ext cx="38843" cy="17859"/>
          </a:xfrm>
          <a:custGeom>
            <a:avLst/>
            <a:gdLst/>
            <a:ahLst/>
            <a:cxnLst/>
            <a:rect l="l" t="t" r="r" b="b"/>
            <a:pathLst>
              <a:path w="55245" h="25400">
                <a:moveTo>
                  <a:pt x="0" y="25400"/>
                </a:moveTo>
                <a:lnTo>
                  <a:pt x="54864" y="25400"/>
                </a:lnTo>
                <a:lnTo>
                  <a:pt x="5486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1" name="object 5131"/>
          <p:cNvSpPr/>
          <p:nvPr/>
        </p:nvSpPr>
        <p:spPr>
          <a:xfrm>
            <a:off x="5309496" y="554444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2" name="object 5132"/>
          <p:cNvSpPr/>
          <p:nvPr/>
        </p:nvSpPr>
        <p:spPr>
          <a:xfrm>
            <a:off x="5309538" y="5517660"/>
            <a:ext cx="9823" cy="26789"/>
          </a:xfrm>
          <a:custGeom>
            <a:avLst/>
            <a:gdLst/>
            <a:ahLst/>
            <a:cxnLst/>
            <a:rect l="l" t="t" r="r" b="b"/>
            <a:pathLst>
              <a:path w="13970" h="38100">
                <a:moveTo>
                  <a:pt x="0" y="38100"/>
                </a:moveTo>
                <a:lnTo>
                  <a:pt x="13719" y="38100"/>
                </a:lnTo>
                <a:lnTo>
                  <a:pt x="1371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3" name="object 5133"/>
          <p:cNvSpPr/>
          <p:nvPr/>
        </p:nvSpPr>
        <p:spPr>
          <a:xfrm>
            <a:off x="5492710" y="5553373"/>
            <a:ext cx="414784" cy="8931"/>
          </a:xfrm>
          <a:custGeom>
            <a:avLst/>
            <a:gdLst/>
            <a:ahLst/>
            <a:cxnLst/>
            <a:rect l="l" t="t" r="r" b="b"/>
            <a:pathLst>
              <a:path w="589915" h="12700">
                <a:moveTo>
                  <a:pt x="0" y="12700"/>
                </a:moveTo>
                <a:lnTo>
                  <a:pt x="589727" y="12700"/>
                </a:lnTo>
                <a:lnTo>
                  <a:pt x="58972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4" name="object 5134"/>
          <p:cNvSpPr/>
          <p:nvPr/>
        </p:nvSpPr>
        <p:spPr>
          <a:xfrm>
            <a:off x="5492731" y="5544445"/>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5" name="object 5135"/>
          <p:cNvSpPr/>
          <p:nvPr/>
        </p:nvSpPr>
        <p:spPr>
          <a:xfrm>
            <a:off x="5598778" y="5526585"/>
            <a:ext cx="116086" cy="17859"/>
          </a:xfrm>
          <a:custGeom>
            <a:avLst/>
            <a:gdLst/>
            <a:ahLst/>
            <a:cxnLst/>
            <a:rect l="l" t="t" r="r" b="b"/>
            <a:pathLst>
              <a:path w="165100" h="25400">
                <a:moveTo>
                  <a:pt x="0" y="25400"/>
                </a:moveTo>
                <a:lnTo>
                  <a:pt x="164592" y="25400"/>
                </a:lnTo>
                <a:lnTo>
                  <a:pt x="16459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6" name="object 5136"/>
          <p:cNvSpPr/>
          <p:nvPr/>
        </p:nvSpPr>
        <p:spPr>
          <a:xfrm>
            <a:off x="5733814" y="554442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7" name="object 5137"/>
          <p:cNvSpPr/>
          <p:nvPr/>
        </p:nvSpPr>
        <p:spPr>
          <a:xfrm>
            <a:off x="5782040" y="55444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8" name="object 5138"/>
          <p:cNvSpPr/>
          <p:nvPr/>
        </p:nvSpPr>
        <p:spPr>
          <a:xfrm>
            <a:off x="5839896" y="5544425"/>
            <a:ext cx="9823" cy="8931"/>
          </a:xfrm>
          <a:custGeom>
            <a:avLst/>
            <a:gdLst/>
            <a:ahLst/>
            <a:cxnLst/>
            <a:rect l="l" t="t" r="r" b="b"/>
            <a:pathLst>
              <a:path w="13970" h="12700">
                <a:moveTo>
                  <a:pt x="0" y="12700"/>
                </a:moveTo>
                <a:lnTo>
                  <a:pt x="13702" y="12700"/>
                </a:lnTo>
                <a:lnTo>
                  <a:pt x="1370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39" name="object 5139"/>
          <p:cNvSpPr/>
          <p:nvPr/>
        </p:nvSpPr>
        <p:spPr>
          <a:xfrm>
            <a:off x="5868824" y="5544425"/>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0" name="object 5140"/>
          <p:cNvSpPr/>
          <p:nvPr/>
        </p:nvSpPr>
        <p:spPr>
          <a:xfrm>
            <a:off x="5888098" y="5535497"/>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1" name="object 5141"/>
          <p:cNvSpPr/>
          <p:nvPr/>
        </p:nvSpPr>
        <p:spPr>
          <a:xfrm>
            <a:off x="3371199" y="5526585"/>
            <a:ext cx="1176486" cy="17859"/>
          </a:xfrm>
          <a:custGeom>
            <a:avLst/>
            <a:gdLst/>
            <a:ahLst/>
            <a:cxnLst/>
            <a:rect l="l" t="t" r="r" b="b"/>
            <a:pathLst>
              <a:path w="1673225" h="25400">
                <a:moveTo>
                  <a:pt x="0" y="25400"/>
                </a:moveTo>
                <a:lnTo>
                  <a:pt x="1673212" y="25400"/>
                </a:lnTo>
                <a:lnTo>
                  <a:pt x="167321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2" name="object 5142"/>
          <p:cNvSpPr/>
          <p:nvPr/>
        </p:nvSpPr>
        <p:spPr>
          <a:xfrm>
            <a:off x="3371199" y="5517653"/>
            <a:ext cx="800546" cy="8931"/>
          </a:xfrm>
          <a:custGeom>
            <a:avLst/>
            <a:gdLst/>
            <a:ahLst/>
            <a:cxnLst/>
            <a:rect l="l" t="t" r="r" b="b"/>
            <a:pathLst>
              <a:path w="1138554" h="12700">
                <a:moveTo>
                  <a:pt x="0" y="12700"/>
                </a:moveTo>
                <a:lnTo>
                  <a:pt x="1138331" y="12700"/>
                </a:lnTo>
                <a:lnTo>
                  <a:pt x="113833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3" name="object 5143"/>
          <p:cNvSpPr/>
          <p:nvPr/>
        </p:nvSpPr>
        <p:spPr>
          <a:xfrm>
            <a:off x="5155223" y="553549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4" name="object 5144"/>
          <p:cNvSpPr/>
          <p:nvPr/>
        </p:nvSpPr>
        <p:spPr>
          <a:xfrm>
            <a:off x="5328810" y="553549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5" name="object 5145"/>
          <p:cNvSpPr/>
          <p:nvPr/>
        </p:nvSpPr>
        <p:spPr>
          <a:xfrm>
            <a:off x="5396315" y="5508759"/>
            <a:ext cx="38843" cy="35719"/>
          </a:xfrm>
          <a:custGeom>
            <a:avLst/>
            <a:gdLst/>
            <a:ahLst/>
            <a:cxnLst/>
            <a:rect l="l" t="t" r="r" b="b"/>
            <a:pathLst>
              <a:path w="55245" h="50800">
                <a:moveTo>
                  <a:pt x="0" y="50800"/>
                </a:moveTo>
                <a:lnTo>
                  <a:pt x="54863" y="50800"/>
                </a:lnTo>
                <a:lnTo>
                  <a:pt x="54863"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6" name="object 5146"/>
          <p:cNvSpPr/>
          <p:nvPr/>
        </p:nvSpPr>
        <p:spPr>
          <a:xfrm>
            <a:off x="5521641" y="553551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7" name="object 5147"/>
          <p:cNvSpPr/>
          <p:nvPr/>
        </p:nvSpPr>
        <p:spPr>
          <a:xfrm>
            <a:off x="5521638" y="5526584"/>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8" name="object 5148"/>
          <p:cNvSpPr/>
          <p:nvPr/>
        </p:nvSpPr>
        <p:spPr>
          <a:xfrm>
            <a:off x="5521669" y="5508725"/>
            <a:ext cx="38843" cy="17859"/>
          </a:xfrm>
          <a:custGeom>
            <a:avLst/>
            <a:gdLst/>
            <a:ahLst/>
            <a:cxnLst/>
            <a:rect l="l" t="t" r="r" b="b"/>
            <a:pathLst>
              <a:path w="55245" h="25400">
                <a:moveTo>
                  <a:pt x="0" y="25400"/>
                </a:moveTo>
                <a:lnTo>
                  <a:pt x="54864" y="25400"/>
                </a:lnTo>
                <a:lnTo>
                  <a:pt x="5486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49" name="object 5149"/>
          <p:cNvSpPr/>
          <p:nvPr/>
        </p:nvSpPr>
        <p:spPr>
          <a:xfrm>
            <a:off x="5531290" y="549979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0" name="object 5150"/>
          <p:cNvSpPr/>
          <p:nvPr/>
        </p:nvSpPr>
        <p:spPr>
          <a:xfrm>
            <a:off x="5540924" y="5490865"/>
            <a:ext cx="19645" cy="8931"/>
          </a:xfrm>
          <a:custGeom>
            <a:avLst/>
            <a:gdLst/>
            <a:ahLst/>
            <a:cxnLst/>
            <a:rect l="l" t="t" r="r" b="b"/>
            <a:pathLst>
              <a:path w="27940" h="12700">
                <a:moveTo>
                  <a:pt x="0" y="12700"/>
                </a:moveTo>
                <a:lnTo>
                  <a:pt x="27440" y="12700"/>
                </a:lnTo>
                <a:lnTo>
                  <a:pt x="274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1" name="object 5151"/>
          <p:cNvSpPr/>
          <p:nvPr/>
        </p:nvSpPr>
        <p:spPr>
          <a:xfrm>
            <a:off x="5540948" y="5446223"/>
            <a:ext cx="9823" cy="44648"/>
          </a:xfrm>
          <a:custGeom>
            <a:avLst/>
            <a:gdLst/>
            <a:ahLst/>
            <a:cxnLst/>
            <a:rect l="l" t="t" r="r" b="b"/>
            <a:pathLst>
              <a:path w="13970" h="63500">
                <a:moveTo>
                  <a:pt x="0" y="63500"/>
                </a:moveTo>
                <a:lnTo>
                  <a:pt x="13719" y="63500"/>
                </a:lnTo>
                <a:lnTo>
                  <a:pt x="13719"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2" name="object 5152"/>
          <p:cNvSpPr/>
          <p:nvPr/>
        </p:nvSpPr>
        <p:spPr>
          <a:xfrm>
            <a:off x="5753112" y="5535497"/>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3" name="object 5153"/>
          <p:cNvSpPr/>
          <p:nvPr/>
        </p:nvSpPr>
        <p:spPr>
          <a:xfrm>
            <a:off x="4181281" y="5517653"/>
            <a:ext cx="366563" cy="8931"/>
          </a:xfrm>
          <a:custGeom>
            <a:avLst/>
            <a:gdLst/>
            <a:ahLst/>
            <a:cxnLst/>
            <a:rect l="l" t="t" r="r" b="b"/>
            <a:pathLst>
              <a:path w="521335" h="12700">
                <a:moveTo>
                  <a:pt x="0" y="12700"/>
                </a:moveTo>
                <a:lnTo>
                  <a:pt x="521161" y="12700"/>
                </a:lnTo>
                <a:lnTo>
                  <a:pt x="52116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4" name="object 5154"/>
          <p:cNvSpPr/>
          <p:nvPr/>
        </p:nvSpPr>
        <p:spPr>
          <a:xfrm>
            <a:off x="4451310" y="5508725"/>
            <a:ext cx="96441" cy="8931"/>
          </a:xfrm>
          <a:custGeom>
            <a:avLst/>
            <a:gdLst/>
            <a:ahLst/>
            <a:cxnLst/>
            <a:rect l="l" t="t" r="r" b="b"/>
            <a:pathLst>
              <a:path w="137160" h="12700">
                <a:moveTo>
                  <a:pt x="0" y="12700"/>
                </a:moveTo>
                <a:lnTo>
                  <a:pt x="137149" y="12700"/>
                </a:lnTo>
                <a:lnTo>
                  <a:pt x="13714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5" name="object 5155"/>
          <p:cNvSpPr/>
          <p:nvPr/>
        </p:nvSpPr>
        <p:spPr>
          <a:xfrm>
            <a:off x="4451309" y="5499793"/>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6" name="object 5156"/>
          <p:cNvSpPr/>
          <p:nvPr/>
        </p:nvSpPr>
        <p:spPr>
          <a:xfrm>
            <a:off x="5608457" y="5499800"/>
            <a:ext cx="96441" cy="26789"/>
          </a:xfrm>
          <a:custGeom>
            <a:avLst/>
            <a:gdLst/>
            <a:ahLst/>
            <a:cxnLst/>
            <a:rect l="l" t="t" r="r" b="b"/>
            <a:pathLst>
              <a:path w="137159" h="38100">
                <a:moveTo>
                  <a:pt x="0" y="38100"/>
                </a:moveTo>
                <a:lnTo>
                  <a:pt x="137151" y="38100"/>
                </a:lnTo>
                <a:lnTo>
                  <a:pt x="137151"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7" name="object 5157"/>
          <p:cNvSpPr/>
          <p:nvPr/>
        </p:nvSpPr>
        <p:spPr>
          <a:xfrm>
            <a:off x="5608426" y="5490865"/>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8" name="object 5158"/>
          <p:cNvSpPr/>
          <p:nvPr/>
        </p:nvSpPr>
        <p:spPr>
          <a:xfrm>
            <a:off x="5608476" y="5473009"/>
            <a:ext cx="58043" cy="17859"/>
          </a:xfrm>
          <a:custGeom>
            <a:avLst/>
            <a:gdLst/>
            <a:ahLst/>
            <a:cxnLst/>
            <a:rect l="l" t="t" r="r" b="b"/>
            <a:pathLst>
              <a:path w="82550" h="25400">
                <a:moveTo>
                  <a:pt x="0" y="25400"/>
                </a:moveTo>
                <a:lnTo>
                  <a:pt x="82287" y="25400"/>
                </a:lnTo>
                <a:lnTo>
                  <a:pt x="82287"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59" name="object 5159"/>
          <p:cNvSpPr/>
          <p:nvPr/>
        </p:nvSpPr>
        <p:spPr>
          <a:xfrm>
            <a:off x="5608425" y="5428357"/>
            <a:ext cx="48220" cy="44648"/>
          </a:xfrm>
          <a:custGeom>
            <a:avLst/>
            <a:gdLst/>
            <a:ahLst/>
            <a:cxnLst/>
            <a:rect l="l" t="t" r="r" b="b"/>
            <a:pathLst>
              <a:path w="68579" h="63500">
                <a:moveTo>
                  <a:pt x="0" y="63500"/>
                </a:moveTo>
                <a:lnTo>
                  <a:pt x="68583" y="63500"/>
                </a:lnTo>
                <a:lnTo>
                  <a:pt x="68583" y="0"/>
                </a:lnTo>
                <a:lnTo>
                  <a:pt x="0" y="0"/>
                </a:lnTo>
                <a:lnTo>
                  <a:pt x="0" y="635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0" name="object 5160"/>
          <p:cNvSpPr/>
          <p:nvPr/>
        </p:nvSpPr>
        <p:spPr>
          <a:xfrm>
            <a:off x="5618102" y="5419429"/>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1" name="object 5161"/>
          <p:cNvSpPr/>
          <p:nvPr/>
        </p:nvSpPr>
        <p:spPr>
          <a:xfrm>
            <a:off x="3380903" y="5508725"/>
            <a:ext cx="771525" cy="8931"/>
          </a:xfrm>
          <a:custGeom>
            <a:avLst/>
            <a:gdLst/>
            <a:ahLst/>
            <a:cxnLst/>
            <a:rect l="l" t="t" r="r" b="b"/>
            <a:pathLst>
              <a:path w="1097279" h="12700">
                <a:moveTo>
                  <a:pt x="0" y="12700"/>
                </a:moveTo>
                <a:lnTo>
                  <a:pt x="1097187" y="12700"/>
                </a:lnTo>
                <a:lnTo>
                  <a:pt x="109718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2" name="object 5162"/>
          <p:cNvSpPr/>
          <p:nvPr/>
        </p:nvSpPr>
        <p:spPr>
          <a:xfrm>
            <a:off x="3380846" y="5490869"/>
            <a:ext cx="752326" cy="17859"/>
          </a:xfrm>
          <a:custGeom>
            <a:avLst/>
            <a:gdLst/>
            <a:ahLst/>
            <a:cxnLst/>
            <a:rect l="l" t="t" r="r" b="b"/>
            <a:pathLst>
              <a:path w="1069975" h="25400">
                <a:moveTo>
                  <a:pt x="0" y="25400"/>
                </a:moveTo>
                <a:lnTo>
                  <a:pt x="1069746" y="25400"/>
                </a:lnTo>
                <a:lnTo>
                  <a:pt x="106974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3" name="object 5163"/>
          <p:cNvSpPr/>
          <p:nvPr/>
        </p:nvSpPr>
        <p:spPr>
          <a:xfrm>
            <a:off x="3380901" y="5481937"/>
            <a:ext cx="231725" cy="8931"/>
          </a:xfrm>
          <a:custGeom>
            <a:avLst/>
            <a:gdLst/>
            <a:ahLst/>
            <a:cxnLst/>
            <a:rect l="l" t="t" r="r" b="b"/>
            <a:pathLst>
              <a:path w="329564" h="12700">
                <a:moveTo>
                  <a:pt x="0" y="12700"/>
                </a:moveTo>
                <a:lnTo>
                  <a:pt x="329147" y="12700"/>
                </a:lnTo>
                <a:lnTo>
                  <a:pt x="32914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4" name="object 5164"/>
          <p:cNvSpPr/>
          <p:nvPr/>
        </p:nvSpPr>
        <p:spPr>
          <a:xfrm>
            <a:off x="3380849" y="5473005"/>
            <a:ext cx="173682" cy="8931"/>
          </a:xfrm>
          <a:custGeom>
            <a:avLst/>
            <a:gdLst/>
            <a:ahLst/>
            <a:cxnLst/>
            <a:rect l="l" t="t" r="r" b="b"/>
            <a:pathLst>
              <a:path w="247014" h="12700">
                <a:moveTo>
                  <a:pt x="0" y="12700"/>
                </a:moveTo>
                <a:lnTo>
                  <a:pt x="246860" y="12700"/>
                </a:lnTo>
                <a:lnTo>
                  <a:pt x="24686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5" name="object 5165"/>
          <p:cNvSpPr/>
          <p:nvPr/>
        </p:nvSpPr>
        <p:spPr>
          <a:xfrm>
            <a:off x="3380877" y="5464077"/>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6" name="object 5166"/>
          <p:cNvSpPr/>
          <p:nvPr/>
        </p:nvSpPr>
        <p:spPr>
          <a:xfrm>
            <a:off x="3380875" y="5437288"/>
            <a:ext cx="135285" cy="26789"/>
          </a:xfrm>
          <a:custGeom>
            <a:avLst/>
            <a:gdLst/>
            <a:ahLst/>
            <a:cxnLst/>
            <a:rect l="l" t="t" r="r" b="b"/>
            <a:pathLst>
              <a:path w="192404" h="38100">
                <a:moveTo>
                  <a:pt x="0" y="38100"/>
                </a:moveTo>
                <a:lnTo>
                  <a:pt x="192013" y="38100"/>
                </a:lnTo>
                <a:lnTo>
                  <a:pt x="192013"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7" name="object 5167"/>
          <p:cNvSpPr/>
          <p:nvPr/>
        </p:nvSpPr>
        <p:spPr>
          <a:xfrm>
            <a:off x="4200563" y="5508705"/>
            <a:ext cx="221903" cy="8931"/>
          </a:xfrm>
          <a:custGeom>
            <a:avLst/>
            <a:gdLst/>
            <a:ahLst/>
            <a:cxnLst/>
            <a:rect l="l" t="t" r="r" b="b"/>
            <a:pathLst>
              <a:path w="315595" h="12700">
                <a:moveTo>
                  <a:pt x="0" y="12700"/>
                </a:moveTo>
                <a:lnTo>
                  <a:pt x="315443" y="12700"/>
                </a:lnTo>
                <a:lnTo>
                  <a:pt x="31544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8" name="object 5168"/>
          <p:cNvSpPr/>
          <p:nvPr/>
        </p:nvSpPr>
        <p:spPr>
          <a:xfrm>
            <a:off x="4210163" y="5499777"/>
            <a:ext cx="202704" cy="8931"/>
          </a:xfrm>
          <a:custGeom>
            <a:avLst/>
            <a:gdLst/>
            <a:ahLst/>
            <a:cxnLst/>
            <a:rect l="l" t="t" r="r" b="b"/>
            <a:pathLst>
              <a:path w="288289" h="12700">
                <a:moveTo>
                  <a:pt x="0" y="12700"/>
                </a:moveTo>
                <a:lnTo>
                  <a:pt x="288004" y="12700"/>
                </a:lnTo>
                <a:lnTo>
                  <a:pt x="28800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69" name="object 5169"/>
          <p:cNvSpPr/>
          <p:nvPr/>
        </p:nvSpPr>
        <p:spPr>
          <a:xfrm>
            <a:off x="4470523" y="5499793"/>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0" name="object 5170"/>
          <p:cNvSpPr/>
          <p:nvPr/>
        </p:nvSpPr>
        <p:spPr>
          <a:xfrm>
            <a:off x="4499520" y="5490865"/>
            <a:ext cx="38843" cy="8931"/>
          </a:xfrm>
          <a:custGeom>
            <a:avLst/>
            <a:gdLst/>
            <a:ahLst/>
            <a:cxnLst/>
            <a:rect l="l" t="t" r="r" b="b"/>
            <a:pathLst>
              <a:path w="55245" h="12700">
                <a:moveTo>
                  <a:pt x="0" y="12700"/>
                </a:moveTo>
                <a:lnTo>
                  <a:pt x="54863" y="12700"/>
                </a:lnTo>
                <a:lnTo>
                  <a:pt x="5486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1" name="object 5171"/>
          <p:cNvSpPr/>
          <p:nvPr/>
        </p:nvSpPr>
        <p:spPr>
          <a:xfrm>
            <a:off x="4509150" y="54819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2" name="object 5172"/>
          <p:cNvSpPr/>
          <p:nvPr/>
        </p:nvSpPr>
        <p:spPr>
          <a:xfrm>
            <a:off x="5405940" y="5490869"/>
            <a:ext cx="19645" cy="17859"/>
          </a:xfrm>
          <a:custGeom>
            <a:avLst/>
            <a:gdLst/>
            <a:ahLst/>
            <a:cxnLst/>
            <a:rect l="l" t="t" r="r" b="b"/>
            <a:pathLst>
              <a:path w="27940"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3" name="object 5173"/>
          <p:cNvSpPr/>
          <p:nvPr/>
        </p:nvSpPr>
        <p:spPr>
          <a:xfrm>
            <a:off x="5405964" y="5481937"/>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4" name="object 5174"/>
          <p:cNvSpPr/>
          <p:nvPr/>
        </p:nvSpPr>
        <p:spPr>
          <a:xfrm>
            <a:off x="4219879" y="5490849"/>
            <a:ext cx="183505" cy="8931"/>
          </a:xfrm>
          <a:custGeom>
            <a:avLst/>
            <a:gdLst/>
            <a:ahLst/>
            <a:cxnLst/>
            <a:rect l="l" t="t" r="r" b="b"/>
            <a:pathLst>
              <a:path w="260985" h="12700">
                <a:moveTo>
                  <a:pt x="0" y="12700"/>
                </a:moveTo>
                <a:lnTo>
                  <a:pt x="260581" y="12700"/>
                </a:lnTo>
                <a:lnTo>
                  <a:pt x="26058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5" name="object 5175"/>
          <p:cNvSpPr/>
          <p:nvPr/>
        </p:nvSpPr>
        <p:spPr>
          <a:xfrm>
            <a:off x="4480237" y="549084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6" name="object 5176"/>
          <p:cNvSpPr/>
          <p:nvPr/>
        </p:nvSpPr>
        <p:spPr>
          <a:xfrm>
            <a:off x="3699092" y="5481937"/>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7" name="object 5177"/>
          <p:cNvSpPr/>
          <p:nvPr/>
        </p:nvSpPr>
        <p:spPr>
          <a:xfrm>
            <a:off x="3708739" y="5473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8" name="object 5178"/>
          <p:cNvSpPr/>
          <p:nvPr/>
        </p:nvSpPr>
        <p:spPr>
          <a:xfrm>
            <a:off x="3728058" y="5481937"/>
            <a:ext cx="144661" cy="8931"/>
          </a:xfrm>
          <a:custGeom>
            <a:avLst/>
            <a:gdLst/>
            <a:ahLst/>
            <a:cxnLst/>
            <a:rect l="l" t="t" r="r" b="b"/>
            <a:pathLst>
              <a:path w="205739" h="12700">
                <a:moveTo>
                  <a:pt x="0" y="12700"/>
                </a:moveTo>
                <a:lnTo>
                  <a:pt x="205717" y="12700"/>
                </a:lnTo>
                <a:lnTo>
                  <a:pt x="20571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79" name="object 5179"/>
          <p:cNvSpPr/>
          <p:nvPr/>
        </p:nvSpPr>
        <p:spPr>
          <a:xfrm>
            <a:off x="3737692" y="5473005"/>
            <a:ext cx="135285" cy="8931"/>
          </a:xfrm>
          <a:custGeom>
            <a:avLst/>
            <a:gdLst/>
            <a:ahLst/>
            <a:cxnLst/>
            <a:rect l="l" t="t" r="r" b="b"/>
            <a:pathLst>
              <a:path w="192404" h="12700">
                <a:moveTo>
                  <a:pt x="0" y="12700"/>
                </a:moveTo>
                <a:lnTo>
                  <a:pt x="192013" y="12700"/>
                </a:lnTo>
                <a:lnTo>
                  <a:pt x="19201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0" name="object 5180"/>
          <p:cNvSpPr/>
          <p:nvPr/>
        </p:nvSpPr>
        <p:spPr>
          <a:xfrm>
            <a:off x="3882298" y="5481937"/>
            <a:ext cx="250924" cy="8931"/>
          </a:xfrm>
          <a:custGeom>
            <a:avLst/>
            <a:gdLst/>
            <a:ahLst/>
            <a:cxnLst/>
            <a:rect l="l" t="t" r="r" b="b"/>
            <a:pathLst>
              <a:path w="356870" h="12700">
                <a:moveTo>
                  <a:pt x="0" y="12700"/>
                </a:moveTo>
                <a:lnTo>
                  <a:pt x="356570" y="12700"/>
                </a:lnTo>
                <a:lnTo>
                  <a:pt x="35657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1" name="object 5181"/>
          <p:cNvSpPr/>
          <p:nvPr/>
        </p:nvSpPr>
        <p:spPr>
          <a:xfrm>
            <a:off x="4104085" y="5464081"/>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2" name="object 5182"/>
          <p:cNvSpPr/>
          <p:nvPr/>
        </p:nvSpPr>
        <p:spPr>
          <a:xfrm>
            <a:off x="4104096" y="5446221"/>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3" name="object 5183"/>
          <p:cNvSpPr/>
          <p:nvPr/>
        </p:nvSpPr>
        <p:spPr>
          <a:xfrm>
            <a:off x="4113756" y="543728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4" name="object 5184"/>
          <p:cNvSpPr/>
          <p:nvPr/>
        </p:nvSpPr>
        <p:spPr>
          <a:xfrm>
            <a:off x="4239093" y="5481937"/>
            <a:ext cx="125462" cy="8931"/>
          </a:xfrm>
          <a:custGeom>
            <a:avLst/>
            <a:gdLst/>
            <a:ahLst/>
            <a:cxnLst/>
            <a:rect l="l" t="t" r="r" b="b"/>
            <a:pathLst>
              <a:path w="178435" h="12700">
                <a:moveTo>
                  <a:pt x="0" y="12700"/>
                </a:moveTo>
                <a:lnTo>
                  <a:pt x="178294" y="12700"/>
                </a:lnTo>
                <a:lnTo>
                  <a:pt x="17829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5" name="object 5185"/>
          <p:cNvSpPr/>
          <p:nvPr/>
        </p:nvSpPr>
        <p:spPr>
          <a:xfrm>
            <a:off x="4239092" y="5473005"/>
            <a:ext cx="116086" cy="8931"/>
          </a:xfrm>
          <a:custGeom>
            <a:avLst/>
            <a:gdLst/>
            <a:ahLst/>
            <a:cxnLst/>
            <a:rect l="l" t="t" r="r" b="b"/>
            <a:pathLst>
              <a:path w="165100" h="12700">
                <a:moveTo>
                  <a:pt x="0" y="12700"/>
                </a:moveTo>
                <a:lnTo>
                  <a:pt x="164572" y="12700"/>
                </a:lnTo>
                <a:lnTo>
                  <a:pt x="16457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6" name="object 5186"/>
          <p:cNvSpPr/>
          <p:nvPr/>
        </p:nvSpPr>
        <p:spPr>
          <a:xfrm>
            <a:off x="4239138" y="5464077"/>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7" name="object 5187"/>
          <p:cNvSpPr/>
          <p:nvPr/>
        </p:nvSpPr>
        <p:spPr>
          <a:xfrm>
            <a:off x="4239160" y="5446221"/>
            <a:ext cx="96441" cy="17859"/>
          </a:xfrm>
          <a:custGeom>
            <a:avLst/>
            <a:gdLst/>
            <a:ahLst/>
            <a:cxnLst/>
            <a:rect l="l" t="t" r="r" b="b"/>
            <a:pathLst>
              <a:path w="137160" h="25400">
                <a:moveTo>
                  <a:pt x="0" y="25400"/>
                </a:moveTo>
                <a:lnTo>
                  <a:pt x="137149" y="25400"/>
                </a:lnTo>
                <a:lnTo>
                  <a:pt x="137149"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8" name="object 5188"/>
          <p:cNvSpPr/>
          <p:nvPr/>
        </p:nvSpPr>
        <p:spPr>
          <a:xfrm>
            <a:off x="5675934" y="5481937"/>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89" name="object 5189"/>
          <p:cNvSpPr/>
          <p:nvPr/>
        </p:nvSpPr>
        <p:spPr>
          <a:xfrm>
            <a:off x="5675958" y="5473005"/>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0" name="object 5190"/>
          <p:cNvSpPr/>
          <p:nvPr/>
        </p:nvSpPr>
        <p:spPr>
          <a:xfrm>
            <a:off x="3901579" y="5464061"/>
            <a:ext cx="154484" cy="17859"/>
          </a:xfrm>
          <a:custGeom>
            <a:avLst/>
            <a:gdLst/>
            <a:ahLst/>
            <a:cxnLst/>
            <a:rect l="l" t="t" r="r" b="b"/>
            <a:pathLst>
              <a:path w="219710" h="25400">
                <a:moveTo>
                  <a:pt x="0" y="25400"/>
                </a:moveTo>
                <a:lnTo>
                  <a:pt x="219436" y="25400"/>
                </a:lnTo>
                <a:lnTo>
                  <a:pt x="21943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1" name="object 5191"/>
          <p:cNvSpPr/>
          <p:nvPr/>
        </p:nvSpPr>
        <p:spPr>
          <a:xfrm>
            <a:off x="3747288" y="5464077"/>
            <a:ext cx="116086" cy="8931"/>
          </a:xfrm>
          <a:custGeom>
            <a:avLst/>
            <a:gdLst/>
            <a:ahLst/>
            <a:cxnLst/>
            <a:rect l="l" t="t" r="r" b="b"/>
            <a:pathLst>
              <a:path w="165100" h="12700">
                <a:moveTo>
                  <a:pt x="0" y="12700"/>
                </a:moveTo>
                <a:lnTo>
                  <a:pt x="164574" y="12700"/>
                </a:lnTo>
                <a:lnTo>
                  <a:pt x="16457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2" name="object 5192"/>
          <p:cNvSpPr/>
          <p:nvPr/>
        </p:nvSpPr>
        <p:spPr>
          <a:xfrm>
            <a:off x="3747316" y="5455145"/>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3" name="object 5193"/>
          <p:cNvSpPr/>
          <p:nvPr/>
        </p:nvSpPr>
        <p:spPr>
          <a:xfrm>
            <a:off x="3795526" y="5446217"/>
            <a:ext cx="58043" cy="8931"/>
          </a:xfrm>
          <a:custGeom>
            <a:avLst/>
            <a:gdLst/>
            <a:ahLst/>
            <a:cxnLst/>
            <a:rect l="l" t="t" r="r" b="b"/>
            <a:pathLst>
              <a:path w="82550" h="12700">
                <a:moveTo>
                  <a:pt x="0" y="12700"/>
                </a:moveTo>
                <a:lnTo>
                  <a:pt x="82303" y="12700"/>
                </a:lnTo>
                <a:lnTo>
                  <a:pt x="823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4" name="object 5194"/>
          <p:cNvSpPr/>
          <p:nvPr/>
        </p:nvSpPr>
        <p:spPr>
          <a:xfrm>
            <a:off x="3795536" y="543728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5" name="object 5195"/>
          <p:cNvSpPr/>
          <p:nvPr/>
        </p:nvSpPr>
        <p:spPr>
          <a:xfrm>
            <a:off x="4856269" y="5464077"/>
            <a:ext cx="212527" cy="8931"/>
          </a:xfrm>
          <a:custGeom>
            <a:avLst/>
            <a:gdLst/>
            <a:ahLst/>
            <a:cxnLst/>
            <a:rect l="l" t="t" r="r" b="b"/>
            <a:pathLst>
              <a:path w="302259" h="12700">
                <a:moveTo>
                  <a:pt x="0" y="12700"/>
                </a:moveTo>
                <a:lnTo>
                  <a:pt x="301724" y="12700"/>
                </a:lnTo>
                <a:lnTo>
                  <a:pt x="30172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6" name="object 5196"/>
          <p:cNvSpPr/>
          <p:nvPr/>
        </p:nvSpPr>
        <p:spPr>
          <a:xfrm>
            <a:off x="4856262" y="5455145"/>
            <a:ext cx="202704" cy="8931"/>
          </a:xfrm>
          <a:custGeom>
            <a:avLst/>
            <a:gdLst/>
            <a:ahLst/>
            <a:cxnLst/>
            <a:rect l="l" t="t" r="r" b="b"/>
            <a:pathLst>
              <a:path w="288290" h="12700">
                <a:moveTo>
                  <a:pt x="0" y="12700"/>
                </a:moveTo>
                <a:lnTo>
                  <a:pt x="288004" y="12700"/>
                </a:lnTo>
                <a:lnTo>
                  <a:pt x="28800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7" name="object 5197"/>
          <p:cNvSpPr/>
          <p:nvPr/>
        </p:nvSpPr>
        <p:spPr>
          <a:xfrm>
            <a:off x="4856303" y="5446217"/>
            <a:ext cx="183505" cy="8931"/>
          </a:xfrm>
          <a:custGeom>
            <a:avLst/>
            <a:gdLst/>
            <a:ahLst/>
            <a:cxnLst/>
            <a:rect l="l" t="t" r="r" b="b"/>
            <a:pathLst>
              <a:path w="260984" h="12700">
                <a:moveTo>
                  <a:pt x="0" y="12700"/>
                </a:moveTo>
                <a:lnTo>
                  <a:pt x="260581" y="12700"/>
                </a:lnTo>
                <a:lnTo>
                  <a:pt x="26058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8" name="object 5198"/>
          <p:cNvSpPr/>
          <p:nvPr/>
        </p:nvSpPr>
        <p:spPr>
          <a:xfrm>
            <a:off x="4856260" y="5428360"/>
            <a:ext cx="173682" cy="17859"/>
          </a:xfrm>
          <a:custGeom>
            <a:avLst/>
            <a:gdLst/>
            <a:ahLst/>
            <a:cxnLst/>
            <a:rect l="l" t="t" r="r" b="b"/>
            <a:pathLst>
              <a:path w="247015" h="25400">
                <a:moveTo>
                  <a:pt x="0" y="25400"/>
                </a:moveTo>
                <a:lnTo>
                  <a:pt x="246860" y="25400"/>
                </a:lnTo>
                <a:lnTo>
                  <a:pt x="24686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199" name="object 5199"/>
          <p:cNvSpPr/>
          <p:nvPr/>
        </p:nvSpPr>
        <p:spPr>
          <a:xfrm>
            <a:off x="1876554" y="5455145"/>
            <a:ext cx="1437233" cy="8931"/>
          </a:xfrm>
          <a:custGeom>
            <a:avLst/>
            <a:gdLst/>
            <a:ahLst/>
            <a:cxnLst/>
            <a:rect l="l" t="t" r="r" b="b"/>
            <a:pathLst>
              <a:path w="2044064" h="12700">
                <a:moveTo>
                  <a:pt x="0" y="12700"/>
                </a:moveTo>
                <a:lnTo>
                  <a:pt x="2043503" y="12700"/>
                </a:lnTo>
                <a:lnTo>
                  <a:pt x="20435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0" name="object 5200"/>
          <p:cNvSpPr/>
          <p:nvPr/>
        </p:nvSpPr>
        <p:spPr>
          <a:xfrm>
            <a:off x="1886188" y="5446217"/>
            <a:ext cx="1427411" cy="8931"/>
          </a:xfrm>
          <a:custGeom>
            <a:avLst/>
            <a:gdLst/>
            <a:ahLst/>
            <a:cxnLst/>
            <a:rect l="l" t="t" r="r" b="b"/>
            <a:pathLst>
              <a:path w="2030095" h="12700">
                <a:moveTo>
                  <a:pt x="0" y="12700"/>
                </a:moveTo>
                <a:lnTo>
                  <a:pt x="2029782" y="12700"/>
                </a:lnTo>
                <a:lnTo>
                  <a:pt x="202978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1" name="object 5201"/>
          <p:cNvSpPr/>
          <p:nvPr/>
        </p:nvSpPr>
        <p:spPr>
          <a:xfrm>
            <a:off x="1886165" y="5437289"/>
            <a:ext cx="1408211" cy="8931"/>
          </a:xfrm>
          <a:custGeom>
            <a:avLst/>
            <a:gdLst/>
            <a:ahLst/>
            <a:cxnLst/>
            <a:rect l="l" t="t" r="r" b="b"/>
            <a:pathLst>
              <a:path w="2002789" h="12700">
                <a:moveTo>
                  <a:pt x="0" y="12700"/>
                </a:moveTo>
                <a:lnTo>
                  <a:pt x="2002359" y="12700"/>
                </a:lnTo>
                <a:lnTo>
                  <a:pt x="200235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2" name="object 5202"/>
          <p:cNvSpPr/>
          <p:nvPr/>
        </p:nvSpPr>
        <p:spPr>
          <a:xfrm>
            <a:off x="3081916" y="5428357"/>
            <a:ext cx="212527" cy="8931"/>
          </a:xfrm>
          <a:custGeom>
            <a:avLst/>
            <a:gdLst/>
            <a:ahLst/>
            <a:cxnLst/>
            <a:rect l="l" t="t" r="r" b="b"/>
            <a:pathLst>
              <a:path w="302260" h="12700">
                <a:moveTo>
                  <a:pt x="0" y="12700"/>
                </a:moveTo>
                <a:lnTo>
                  <a:pt x="301724" y="12700"/>
                </a:lnTo>
                <a:lnTo>
                  <a:pt x="30172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3" name="object 5203"/>
          <p:cNvSpPr/>
          <p:nvPr/>
        </p:nvSpPr>
        <p:spPr>
          <a:xfrm>
            <a:off x="3081939" y="5419429"/>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4" name="object 5204"/>
          <p:cNvSpPr/>
          <p:nvPr/>
        </p:nvSpPr>
        <p:spPr>
          <a:xfrm>
            <a:off x="3949795" y="5446201"/>
            <a:ext cx="77242" cy="17859"/>
          </a:xfrm>
          <a:custGeom>
            <a:avLst/>
            <a:gdLst/>
            <a:ahLst/>
            <a:cxnLst/>
            <a:rect l="l" t="t" r="r" b="b"/>
            <a:pathLst>
              <a:path w="109854" h="25400">
                <a:moveTo>
                  <a:pt x="0" y="25400"/>
                </a:moveTo>
                <a:lnTo>
                  <a:pt x="109728" y="25400"/>
                </a:lnTo>
                <a:lnTo>
                  <a:pt x="10972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5" name="object 5205"/>
          <p:cNvSpPr/>
          <p:nvPr/>
        </p:nvSpPr>
        <p:spPr>
          <a:xfrm>
            <a:off x="3814819" y="5419428"/>
            <a:ext cx="29021" cy="26789"/>
          </a:xfrm>
          <a:custGeom>
            <a:avLst/>
            <a:gdLst/>
            <a:ahLst/>
            <a:cxnLst/>
            <a:rect l="l" t="t" r="r" b="b"/>
            <a:pathLst>
              <a:path w="41275" h="38100">
                <a:moveTo>
                  <a:pt x="0" y="38100"/>
                </a:moveTo>
                <a:lnTo>
                  <a:pt x="41142" y="38100"/>
                </a:lnTo>
                <a:lnTo>
                  <a:pt x="41142"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6" name="object 5206"/>
          <p:cNvSpPr/>
          <p:nvPr/>
        </p:nvSpPr>
        <p:spPr>
          <a:xfrm>
            <a:off x="3814830" y="5392640"/>
            <a:ext cx="19645" cy="26789"/>
          </a:xfrm>
          <a:custGeom>
            <a:avLst/>
            <a:gdLst/>
            <a:ahLst/>
            <a:cxnLst/>
            <a:rect l="l" t="t" r="r" b="b"/>
            <a:pathLst>
              <a:path w="27939" h="38100">
                <a:moveTo>
                  <a:pt x="0" y="38100"/>
                </a:moveTo>
                <a:lnTo>
                  <a:pt x="27421" y="38100"/>
                </a:lnTo>
                <a:lnTo>
                  <a:pt x="27421"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7" name="object 5207"/>
          <p:cNvSpPr/>
          <p:nvPr/>
        </p:nvSpPr>
        <p:spPr>
          <a:xfrm>
            <a:off x="3824464" y="53837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8" name="object 5208"/>
          <p:cNvSpPr/>
          <p:nvPr/>
        </p:nvSpPr>
        <p:spPr>
          <a:xfrm>
            <a:off x="3978746" y="5437269"/>
            <a:ext cx="38843" cy="8931"/>
          </a:xfrm>
          <a:custGeom>
            <a:avLst/>
            <a:gdLst/>
            <a:ahLst/>
            <a:cxnLst/>
            <a:rect l="l" t="t" r="r" b="b"/>
            <a:pathLst>
              <a:path w="55245" h="12700">
                <a:moveTo>
                  <a:pt x="0" y="12700"/>
                </a:moveTo>
                <a:lnTo>
                  <a:pt x="54864" y="12700"/>
                </a:lnTo>
                <a:lnTo>
                  <a:pt x="5486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09" name="object 5209"/>
          <p:cNvSpPr/>
          <p:nvPr/>
        </p:nvSpPr>
        <p:spPr>
          <a:xfrm>
            <a:off x="4248741" y="5437289"/>
            <a:ext cx="77242" cy="8931"/>
          </a:xfrm>
          <a:custGeom>
            <a:avLst/>
            <a:gdLst/>
            <a:ahLst/>
            <a:cxnLst/>
            <a:rect l="l" t="t" r="r" b="b"/>
            <a:pathLst>
              <a:path w="109854" h="12700">
                <a:moveTo>
                  <a:pt x="0" y="12700"/>
                </a:moveTo>
                <a:lnTo>
                  <a:pt x="109710" y="12700"/>
                </a:lnTo>
                <a:lnTo>
                  <a:pt x="10971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0" name="object 5210"/>
          <p:cNvSpPr/>
          <p:nvPr/>
        </p:nvSpPr>
        <p:spPr>
          <a:xfrm>
            <a:off x="4248739" y="5419429"/>
            <a:ext cx="67866" cy="17859"/>
          </a:xfrm>
          <a:custGeom>
            <a:avLst/>
            <a:gdLst/>
            <a:ahLst/>
            <a:cxnLst/>
            <a:rect l="l" t="t" r="r" b="b"/>
            <a:pathLst>
              <a:path w="96520" h="25400">
                <a:moveTo>
                  <a:pt x="0" y="25400"/>
                </a:moveTo>
                <a:lnTo>
                  <a:pt x="95989" y="25400"/>
                </a:lnTo>
                <a:lnTo>
                  <a:pt x="95989"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1" name="object 5211"/>
          <p:cNvSpPr/>
          <p:nvPr/>
        </p:nvSpPr>
        <p:spPr>
          <a:xfrm>
            <a:off x="1895818" y="5428357"/>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2" name="object 5212"/>
          <p:cNvSpPr/>
          <p:nvPr/>
        </p:nvSpPr>
        <p:spPr>
          <a:xfrm>
            <a:off x="1895840" y="5401572"/>
            <a:ext cx="9823" cy="26789"/>
          </a:xfrm>
          <a:custGeom>
            <a:avLst/>
            <a:gdLst/>
            <a:ahLst/>
            <a:cxnLst/>
            <a:rect l="l" t="t" r="r" b="b"/>
            <a:pathLst>
              <a:path w="13969" h="38100">
                <a:moveTo>
                  <a:pt x="0" y="38100"/>
                </a:moveTo>
                <a:lnTo>
                  <a:pt x="13721" y="38100"/>
                </a:lnTo>
                <a:lnTo>
                  <a:pt x="13721"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3" name="object 5213"/>
          <p:cNvSpPr/>
          <p:nvPr/>
        </p:nvSpPr>
        <p:spPr>
          <a:xfrm>
            <a:off x="2021176" y="5428357"/>
            <a:ext cx="1051471" cy="8931"/>
          </a:xfrm>
          <a:custGeom>
            <a:avLst/>
            <a:gdLst/>
            <a:ahLst/>
            <a:cxnLst/>
            <a:rect l="l" t="t" r="r" b="b"/>
            <a:pathLst>
              <a:path w="1495425" h="12700">
                <a:moveTo>
                  <a:pt x="0" y="12700"/>
                </a:moveTo>
                <a:lnTo>
                  <a:pt x="1494918" y="12700"/>
                </a:lnTo>
                <a:lnTo>
                  <a:pt x="149491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4" name="object 5214"/>
          <p:cNvSpPr/>
          <p:nvPr/>
        </p:nvSpPr>
        <p:spPr>
          <a:xfrm>
            <a:off x="3043349" y="5419429"/>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5" name="object 5215"/>
          <p:cNvSpPr/>
          <p:nvPr/>
        </p:nvSpPr>
        <p:spPr>
          <a:xfrm>
            <a:off x="3390492" y="5419429"/>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6" name="object 5216"/>
          <p:cNvSpPr/>
          <p:nvPr/>
        </p:nvSpPr>
        <p:spPr>
          <a:xfrm>
            <a:off x="3400168" y="5410497"/>
            <a:ext cx="106263" cy="8931"/>
          </a:xfrm>
          <a:custGeom>
            <a:avLst/>
            <a:gdLst/>
            <a:ahLst/>
            <a:cxnLst/>
            <a:rect l="l" t="t" r="r" b="b"/>
            <a:pathLst>
              <a:path w="151129" h="12700">
                <a:moveTo>
                  <a:pt x="0" y="12700"/>
                </a:moveTo>
                <a:lnTo>
                  <a:pt x="150870" y="12700"/>
                </a:lnTo>
                <a:lnTo>
                  <a:pt x="15087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7" name="object 5217"/>
          <p:cNvSpPr/>
          <p:nvPr/>
        </p:nvSpPr>
        <p:spPr>
          <a:xfrm>
            <a:off x="3409802" y="5401569"/>
            <a:ext cx="96441" cy="8931"/>
          </a:xfrm>
          <a:custGeom>
            <a:avLst/>
            <a:gdLst/>
            <a:ahLst/>
            <a:cxnLst/>
            <a:rect l="l" t="t" r="r" b="b"/>
            <a:pathLst>
              <a:path w="137160" h="12700">
                <a:moveTo>
                  <a:pt x="0" y="12700"/>
                </a:moveTo>
                <a:lnTo>
                  <a:pt x="137151" y="12700"/>
                </a:lnTo>
                <a:lnTo>
                  <a:pt x="13715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8" name="object 5218"/>
          <p:cNvSpPr/>
          <p:nvPr/>
        </p:nvSpPr>
        <p:spPr>
          <a:xfrm>
            <a:off x="3429060" y="5392637"/>
            <a:ext cx="77242" cy="8931"/>
          </a:xfrm>
          <a:custGeom>
            <a:avLst/>
            <a:gdLst/>
            <a:ahLst/>
            <a:cxnLst/>
            <a:rect l="l" t="t" r="r" b="b"/>
            <a:pathLst>
              <a:path w="109854" h="12700">
                <a:moveTo>
                  <a:pt x="0" y="12700"/>
                </a:moveTo>
                <a:lnTo>
                  <a:pt x="109727" y="12700"/>
                </a:lnTo>
                <a:lnTo>
                  <a:pt x="10972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19" name="object 5219"/>
          <p:cNvSpPr/>
          <p:nvPr/>
        </p:nvSpPr>
        <p:spPr>
          <a:xfrm>
            <a:off x="1548640" y="5419429"/>
            <a:ext cx="260747" cy="8931"/>
          </a:xfrm>
          <a:custGeom>
            <a:avLst/>
            <a:gdLst/>
            <a:ahLst/>
            <a:cxnLst/>
            <a:rect l="l" t="t" r="r" b="b"/>
            <a:pathLst>
              <a:path w="370839" h="12700">
                <a:moveTo>
                  <a:pt x="0" y="12700"/>
                </a:moveTo>
                <a:lnTo>
                  <a:pt x="370293" y="12700"/>
                </a:lnTo>
                <a:lnTo>
                  <a:pt x="37029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0" name="object 5220"/>
          <p:cNvSpPr/>
          <p:nvPr/>
        </p:nvSpPr>
        <p:spPr>
          <a:xfrm>
            <a:off x="1645073" y="5392640"/>
            <a:ext cx="164306" cy="26789"/>
          </a:xfrm>
          <a:custGeom>
            <a:avLst/>
            <a:gdLst/>
            <a:ahLst/>
            <a:cxnLst/>
            <a:rect l="l" t="t" r="r" b="b"/>
            <a:pathLst>
              <a:path w="233680" h="38100">
                <a:moveTo>
                  <a:pt x="0" y="38100"/>
                </a:moveTo>
                <a:lnTo>
                  <a:pt x="233140" y="38100"/>
                </a:lnTo>
                <a:lnTo>
                  <a:pt x="233140"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1" name="object 5221"/>
          <p:cNvSpPr/>
          <p:nvPr/>
        </p:nvSpPr>
        <p:spPr>
          <a:xfrm>
            <a:off x="1645073" y="5365852"/>
            <a:ext cx="67866" cy="26789"/>
          </a:xfrm>
          <a:custGeom>
            <a:avLst/>
            <a:gdLst/>
            <a:ahLst/>
            <a:cxnLst/>
            <a:rect l="l" t="t" r="r" b="b"/>
            <a:pathLst>
              <a:path w="96519" h="38100">
                <a:moveTo>
                  <a:pt x="0" y="38100"/>
                </a:moveTo>
                <a:lnTo>
                  <a:pt x="95989" y="38100"/>
                </a:lnTo>
                <a:lnTo>
                  <a:pt x="9598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2" name="object 5222"/>
          <p:cNvSpPr/>
          <p:nvPr/>
        </p:nvSpPr>
        <p:spPr>
          <a:xfrm>
            <a:off x="1654751" y="5330182"/>
            <a:ext cx="58043" cy="35719"/>
          </a:xfrm>
          <a:custGeom>
            <a:avLst/>
            <a:gdLst/>
            <a:ahLst/>
            <a:cxnLst/>
            <a:rect l="l" t="t" r="r" b="b"/>
            <a:pathLst>
              <a:path w="82550" h="50800">
                <a:moveTo>
                  <a:pt x="0" y="50800"/>
                </a:moveTo>
                <a:lnTo>
                  <a:pt x="82285" y="50800"/>
                </a:lnTo>
                <a:lnTo>
                  <a:pt x="82285"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3" name="object 5223"/>
          <p:cNvSpPr/>
          <p:nvPr/>
        </p:nvSpPr>
        <p:spPr>
          <a:xfrm>
            <a:off x="1674033" y="5321201"/>
            <a:ext cx="38843" cy="8931"/>
          </a:xfrm>
          <a:custGeom>
            <a:avLst/>
            <a:gdLst/>
            <a:ahLst/>
            <a:cxnLst/>
            <a:rect l="l" t="t" r="r" b="b"/>
            <a:pathLst>
              <a:path w="55244" h="12700">
                <a:moveTo>
                  <a:pt x="0" y="12700"/>
                </a:moveTo>
                <a:lnTo>
                  <a:pt x="54844" y="12700"/>
                </a:lnTo>
                <a:lnTo>
                  <a:pt x="548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4" name="object 5224"/>
          <p:cNvSpPr/>
          <p:nvPr/>
        </p:nvSpPr>
        <p:spPr>
          <a:xfrm>
            <a:off x="1674043" y="5312273"/>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5" name="object 5225"/>
          <p:cNvSpPr/>
          <p:nvPr/>
        </p:nvSpPr>
        <p:spPr>
          <a:xfrm>
            <a:off x="1915079" y="5419429"/>
            <a:ext cx="77242" cy="8931"/>
          </a:xfrm>
          <a:custGeom>
            <a:avLst/>
            <a:gdLst/>
            <a:ahLst/>
            <a:cxnLst/>
            <a:rect l="l" t="t" r="r" b="b"/>
            <a:pathLst>
              <a:path w="109855" h="12700">
                <a:moveTo>
                  <a:pt x="0" y="12700"/>
                </a:moveTo>
                <a:lnTo>
                  <a:pt x="109710" y="12700"/>
                </a:lnTo>
                <a:lnTo>
                  <a:pt x="10971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6" name="object 5226"/>
          <p:cNvSpPr/>
          <p:nvPr/>
        </p:nvSpPr>
        <p:spPr>
          <a:xfrm>
            <a:off x="1915087" y="5401569"/>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7" name="object 5227"/>
          <p:cNvSpPr/>
          <p:nvPr/>
        </p:nvSpPr>
        <p:spPr>
          <a:xfrm>
            <a:off x="2040510" y="5419409"/>
            <a:ext cx="472827" cy="8931"/>
          </a:xfrm>
          <a:custGeom>
            <a:avLst/>
            <a:gdLst/>
            <a:ahLst/>
            <a:cxnLst/>
            <a:rect l="l" t="t" r="r" b="b"/>
            <a:pathLst>
              <a:path w="672464" h="12700">
                <a:moveTo>
                  <a:pt x="0" y="12700"/>
                </a:moveTo>
                <a:lnTo>
                  <a:pt x="672014" y="12700"/>
                </a:lnTo>
                <a:lnTo>
                  <a:pt x="67201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8" name="object 5228"/>
          <p:cNvSpPr/>
          <p:nvPr/>
        </p:nvSpPr>
        <p:spPr>
          <a:xfrm>
            <a:off x="2532248" y="541940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29" name="object 5229"/>
          <p:cNvSpPr/>
          <p:nvPr/>
        </p:nvSpPr>
        <p:spPr>
          <a:xfrm>
            <a:off x="2561175" y="54194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0" name="object 5230"/>
          <p:cNvSpPr/>
          <p:nvPr/>
        </p:nvSpPr>
        <p:spPr>
          <a:xfrm>
            <a:off x="2619064" y="541940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1" name="object 5231"/>
          <p:cNvSpPr/>
          <p:nvPr/>
        </p:nvSpPr>
        <p:spPr>
          <a:xfrm>
            <a:off x="2811902" y="5419409"/>
            <a:ext cx="164306" cy="8931"/>
          </a:xfrm>
          <a:custGeom>
            <a:avLst/>
            <a:gdLst/>
            <a:ahLst/>
            <a:cxnLst/>
            <a:rect l="l" t="t" r="r" b="b"/>
            <a:pathLst>
              <a:path w="233679" h="12700">
                <a:moveTo>
                  <a:pt x="0" y="12700"/>
                </a:moveTo>
                <a:lnTo>
                  <a:pt x="233140" y="12700"/>
                </a:lnTo>
                <a:lnTo>
                  <a:pt x="23314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2" name="object 5232"/>
          <p:cNvSpPr/>
          <p:nvPr/>
        </p:nvSpPr>
        <p:spPr>
          <a:xfrm>
            <a:off x="2985475" y="54194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3" name="object 5233"/>
          <p:cNvSpPr/>
          <p:nvPr/>
        </p:nvSpPr>
        <p:spPr>
          <a:xfrm>
            <a:off x="3284437" y="5419409"/>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4" name="object 5234"/>
          <p:cNvSpPr/>
          <p:nvPr/>
        </p:nvSpPr>
        <p:spPr>
          <a:xfrm>
            <a:off x="4865924" y="541940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5" name="object 5235"/>
          <p:cNvSpPr/>
          <p:nvPr/>
        </p:nvSpPr>
        <p:spPr>
          <a:xfrm>
            <a:off x="4885233" y="5419429"/>
            <a:ext cx="96441" cy="8931"/>
          </a:xfrm>
          <a:custGeom>
            <a:avLst/>
            <a:gdLst/>
            <a:ahLst/>
            <a:cxnLst/>
            <a:rect l="l" t="t" r="r" b="b"/>
            <a:pathLst>
              <a:path w="137159" h="12700">
                <a:moveTo>
                  <a:pt x="0" y="12700"/>
                </a:moveTo>
                <a:lnTo>
                  <a:pt x="137149" y="12700"/>
                </a:lnTo>
                <a:lnTo>
                  <a:pt x="13714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6" name="object 5236"/>
          <p:cNvSpPr/>
          <p:nvPr/>
        </p:nvSpPr>
        <p:spPr>
          <a:xfrm>
            <a:off x="4885194" y="541049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7" name="object 5237"/>
          <p:cNvSpPr/>
          <p:nvPr/>
        </p:nvSpPr>
        <p:spPr>
          <a:xfrm>
            <a:off x="5000910" y="5419409"/>
            <a:ext cx="19645" cy="8931"/>
          </a:xfrm>
          <a:custGeom>
            <a:avLst/>
            <a:gdLst/>
            <a:ahLst/>
            <a:cxnLst/>
            <a:rect l="l" t="t" r="r" b="b"/>
            <a:pathLst>
              <a:path w="27940"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8" name="object 5238"/>
          <p:cNvSpPr/>
          <p:nvPr/>
        </p:nvSpPr>
        <p:spPr>
          <a:xfrm>
            <a:off x="1567921" y="5383759"/>
            <a:ext cx="67866" cy="35719"/>
          </a:xfrm>
          <a:custGeom>
            <a:avLst/>
            <a:gdLst/>
            <a:ahLst/>
            <a:cxnLst/>
            <a:rect l="l" t="t" r="r" b="b"/>
            <a:pathLst>
              <a:path w="96519" h="50800">
                <a:moveTo>
                  <a:pt x="0" y="50800"/>
                </a:moveTo>
                <a:lnTo>
                  <a:pt x="96004" y="50800"/>
                </a:lnTo>
                <a:lnTo>
                  <a:pt x="96004"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39" name="object 5239"/>
          <p:cNvSpPr/>
          <p:nvPr/>
        </p:nvSpPr>
        <p:spPr>
          <a:xfrm>
            <a:off x="1577587" y="5356928"/>
            <a:ext cx="58043" cy="26789"/>
          </a:xfrm>
          <a:custGeom>
            <a:avLst/>
            <a:gdLst/>
            <a:ahLst/>
            <a:cxnLst/>
            <a:rect l="l" t="t" r="r" b="b"/>
            <a:pathLst>
              <a:path w="82550" h="38100">
                <a:moveTo>
                  <a:pt x="0" y="38100"/>
                </a:moveTo>
                <a:lnTo>
                  <a:pt x="82288" y="38100"/>
                </a:lnTo>
                <a:lnTo>
                  <a:pt x="82288"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0" name="object 5240"/>
          <p:cNvSpPr/>
          <p:nvPr/>
        </p:nvSpPr>
        <p:spPr>
          <a:xfrm>
            <a:off x="1953699" y="5392640"/>
            <a:ext cx="38843" cy="26789"/>
          </a:xfrm>
          <a:custGeom>
            <a:avLst/>
            <a:gdLst/>
            <a:ahLst/>
            <a:cxnLst/>
            <a:rect l="l" t="t" r="r" b="b"/>
            <a:pathLst>
              <a:path w="55244" h="38100">
                <a:moveTo>
                  <a:pt x="0" y="38100"/>
                </a:moveTo>
                <a:lnTo>
                  <a:pt x="54846" y="38100"/>
                </a:lnTo>
                <a:lnTo>
                  <a:pt x="54846"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1" name="object 5241"/>
          <p:cNvSpPr/>
          <p:nvPr/>
        </p:nvSpPr>
        <p:spPr>
          <a:xfrm>
            <a:off x="1953664" y="5374784"/>
            <a:ext cx="29021" cy="17859"/>
          </a:xfrm>
          <a:custGeom>
            <a:avLst/>
            <a:gdLst/>
            <a:ahLst/>
            <a:cxnLst/>
            <a:rect l="l" t="t" r="r" b="b"/>
            <a:pathLst>
              <a:path w="41275" h="25400">
                <a:moveTo>
                  <a:pt x="0" y="25400"/>
                </a:moveTo>
                <a:lnTo>
                  <a:pt x="41142" y="25400"/>
                </a:lnTo>
                <a:lnTo>
                  <a:pt x="4114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2" name="object 5242"/>
          <p:cNvSpPr/>
          <p:nvPr/>
        </p:nvSpPr>
        <p:spPr>
          <a:xfrm>
            <a:off x="1953675" y="5365849"/>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3" name="object 5243"/>
          <p:cNvSpPr/>
          <p:nvPr/>
        </p:nvSpPr>
        <p:spPr>
          <a:xfrm>
            <a:off x="1953686" y="5356921"/>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4" name="object 5244"/>
          <p:cNvSpPr/>
          <p:nvPr/>
        </p:nvSpPr>
        <p:spPr>
          <a:xfrm>
            <a:off x="2050109" y="5410497"/>
            <a:ext cx="58043" cy="8931"/>
          </a:xfrm>
          <a:custGeom>
            <a:avLst/>
            <a:gdLst/>
            <a:ahLst/>
            <a:cxnLst/>
            <a:rect l="l" t="t" r="r" b="b"/>
            <a:pathLst>
              <a:path w="82550" h="12700">
                <a:moveTo>
                  <a:pt x="0" y="12700"/>
                </a:moveTo>
                <a:lnTo>
                  <a:pt x="82304" y="12700"/>
                </a:lnTo>
                <a:lnTo>
                  <a:pt x="8230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5" name="object 5245"/>
          <p:cNvSpPr/>
          <p:nvPr/>
        </p:nvSpPr>
        <p:spPr>
          <a:xfrm>
            <a:off x="2050076" y="5383711"/>
            <a:ext cx="48220" cy="26789"/>
          </a:xfrm>
          <a:custGeom>
            <a:avLst/>
            <a:gdLst/>
            <a:ahLst/>
            <a:cxnLst/>
            <a:rect l="l" t="t" r="r" b="b"/>
            <a:pathLst>
              <a:path w="68580" h="38100">
                <a:moveTo>
                  <a:pt x="0" y="38100"/>
                </a:moveTo>
                <a:lnTo>
                  <a:pt x="68585" y="38100"/>
                </a:lnTo>
                <a:lnTo>
                  <a:pt x="68585"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6" name="object 5246"/>
          <p:cNvSpPr/>
          <p:nvPr/>
        </p:nvSpPr>
        <p:spPr>
          <a:xfrm>
            <a:off x="2050109" y="5365853"/>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7" name="object 5247"/>
          <p:cNvSpPr/>
          <p:nvPr/>
        </p:nvSpPr>
        <p:spPr>
          <a:xfrm>
            <a:off x="2050085" y="5347992"/>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8" name="object 5248"/>
          <p:cNvSpPr/>
          <p:nvPr/>
        </p:nvSpPr>
        <p:spPr>
          <a:xfrm>
            <a:off x="2117628" y="5410481"/>
            <a:ext cx="385763" cy="8931"/>
          </a:xfrm>
          <a:custGeom>
            <a:avLst/>
            <a:gdLst/>
            <a:ahLst/>
            <a:cxnLst/>
            <a:rect l="l" t="t" r="r" b="b"/>
            <a:pathLst>
              <a:path w="548639" h="12700">
                <a:moveTo>
                  <a:pt x="0" y="12700"/>
                </a:moveTo>
                <a:lnTo>
                  <a:pt x="548601" y="12700"/>
                </a:lnTo>
                <a:lnTo>
                  <a:pt x="54860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49" name="object 5249"/>
          <p:cNvSpPr/>
          <p:nvPr/>
        </p:nvSpPr>
        <p:spPr>
          <a:xfrm>
            <a:off x="3168700" y="5401569"/>
            <a:ext cx="67866" cy="17859"/>
          </a:xfrm>
          <a:custGeom>
            <a:avLst/>
            <a:gdLst/>
            <a:ahLst/>
            <a:cxnLst/>
            <a:rect l="l" t="t" r="r" b="b"/>
            <a:pathLst>
              <a:path w="96520" h="25400">
                <a:moveTo>
                  <a:pt x="0" y="25400"/>
                </a:moveTo>
                <a:lnTo>
                  <a:pt x="96006" y="25400"/>
                </a:lnTo>
                <a:lnTo>
                  <a:pt x="9600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0" name="object 5250"/>
          <p:cNvSpPr/>
          <p:nvPr/>
        </p:nvSpPr>
        <p:spPr>
          <a:xfrm>
            <a:off x="3168722" y="5392637"/>
            <a:ext cx="58043" cy="8931"/>
          </a:xfrm>
          <a:custGeom>
            <a:avLst/>
            <a:gdLst/>
            <a:ahLst/>
            <a:cxnLst/>
            <a:rect l="l" t="t" r="r" b="b"/>
            <a:pathLst>
              <a:path w="82550" h="12700">
                <a:moveTo>
                  <a:pt x="0" y="12700"/>
                </a:moveTo>
                <a:lnTo>
                  <a:pt x="82287" y="12700"/>
                </a:lnTo>
                <a:lnTo>
                  <a:pt x="82287"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1" name="object 5251"/>
          <p:cNvSpPr/>
          <p:nvPr/>
        </p:nvSpPr>
        <p:spPr>
          <a:xfrm>
            <a:off x="3168696" y="5383709"/>
            <a:ext cx="48220" cy="8931"/>
          </a:xfrm>
          <a:custGeom>
            <a:avLst/>
            <a:gdLst/>
            <a:ahLst/>
            <a:cxnLst/>
            <a:rect l="l" t="t" r="r" b="b"/>
            <a:pathLst>
              <a:path w="68579" h="12700">
                <a:moveTo>
                  <a:pt x="0" y="12700"/>
                </a:moveTo>
                <a:lnTo>
                  <a:pt x="68566" y="12700"/>
                </a:lnTo>
                <a:lnTo>
                  <a:pt x="6856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2" name="object 5252"/>
          <p:cNvSpPr/>
          <p:nvPr/>
        </p:nvSpPr>
        <p:spPr>
          <a:xfrm>
            <a:off x="3178381" y="5365853"/>
            <a:ext cx="38843" cy="17859"/>
          </a:xfrm>
          <a:custGeom>
            <a:avLst/>
            <a:gdLst/>
            <a:ahLst/>
            <a:cxnLst/>
            <a:rect l="l" t="t" r="r" b="b"/>
            <a:pathLst>
              <a:path w="55245" h="25400">
                <a:moveTo>
                  <a:pt x="0" y="25400"/>
                </a:moveTo>
                <a:lnTo>
                  <a:pt x="54846" y="25400"/>
                </a:lnTo>
                <a:lnTo>
                  <a:pt x="54846"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3" name="object 5253"/>
          <p:cNvSpPr/>
          <p:nvPr/>
        </p:nvSpPr>
        <p:spPr>
          <a:xfrm>
            <a:off x="3178359" y="5339060"/>
            <a:ext cx="29021" cy="26789"/>
          </a:xfrm>
          <a:custGeom>
            <a:avLst/>
            <a:gdLst/>
            <a:ahLst/>
            <a:cxnLst/>
            <a:rect l="l" t="t" r="r" b="b"/>
            <a:pathLst>
              <a:path w="41275" h="38100">
                <a:moveTo>
                  <a:pt x="0" y="38100"/>
                </a:moveTo>
                <a:lnTo>
                  <a:pt x="41144" y="38100"/>
                </a:lnTo>
                <a:lnTo>
                  <a:pt x="41144"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4" name="object 5254"/>
          <p:cNvSpPr/>
          <p:nvPr/>
        </p:nvSpPr>
        <p:spPr>
          <a:xfrm>
            <a:off x="3187980" y="5303393"/>
            <a:ext cx="19645" cy="35719"/>
          </a:xfrm>
          <a:custGeom>
            <a:avLst/>
            <a:gdLst/>
            <a:ahLst/>
            <a:cxnLst/>
            <a:rect l="l" t="t" r="r" b="b"/>
            <a:pathLst>
              <a:path w="27939" h="50800">
                <a:moveTo>
                  <a:pt x="0" y="50800"/>
                </a:moveTo>
                <a:lnTo>
                  <a:pt x="27440" y="50800"/>
                </a:lnTo>
                <a:lnTo>
                  <a:pt x="27440"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5" name="object 5255"/>
          <p:cNvSpPr/>
          <p:nvPr/>
        </p:nvSpPr>
        <p:spPr>
          <a:xfrm>
            <a:off x="3197673" y="5294413"/>
            <a:ext cx="9823" cy="8931"/>
          </a:xfrm>
          <a:custGeom>
            <a:avLst/>
            <a:gdLst/>
            <a:ahLst/>
            <a:cxnLst/>
            <a:rect l="l" t="t" r="r" b="b"/>
            <a:pathLst>
              <a:path w="13970"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6" name="object 5256"/>
          <p:cNvSpPr/>
          <p:nvPr/>
        </p:nvSpPr>
        <p:spPr>
          <a:xfrm>
            <a:off x="2127241" y="5392641"/>
            <a:ext cx="366563" cy="17859"/>
          </a:xfrm>
          <a:custGeom>
            <a:avLst/>
            <a:gdLst/>
            <a:ahLst/>
            <a:cxnLst/>
            <a:rect l="l" t="t" r="r" b="b"/>
            <a:pathLst>
              <a:path w="521335" h="25400">
                <a:moveTo>
                  <a:pt x="0" y="25400"/>
                </a:moveTo>
                <a:lnTo>
                  <a:pt x="521162" y="25400"/>
                </a:lnTo>
                <a:lnTo>
                  <a:pt x="52116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7" name="object 5257"/>
          <p:cNvSpPr/>
          <p:nvPr/>
        </p:nvSpPr>
        <p:spPr>
          <a:xfrm>
            <a:off x="2136875" y="5383709"/>
            <a:ext cx="357188" cy="8931"/>
          </a:xfrm>
          <a:custGeom>
            <a:avLst/>
            <a:gdLst/>
            <a:ahLst/>
            <a:cxnLst/>
            <a:rect l="l" t="t" r="r" b="b"/>
            <a:pathLst>
              <a:path w="508000" h="12700">
                <a:moveTo>
                  <a:pt x="0" y="12700"/>
                </a:moveTo>
                <a:lnTo>
                  <a:pt x="507441" y="12700"/>
                </a:lnTo>
                <a:lnTo>
                  <a:pt x="50744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8" name="object 5258"/>
          <p:cNvSpPr/>
          <p:nvPr/>
        </p:nvSpPr>
        <p:spPr>
          <a:xfrm>
            <a:off x="2136943" y="5374781"/>
            <a:ext cx="192881" cy="8931"/>
          </a:xfrm>
          <a:custGeom>
            <a:avLst/>
            <a:gdLst/>
            <a:ahLst/>
            <a:cxnLst/>
            <a:rect l="l" t="t" r="r" b="b"/>
            <a:pathLst>
              <a:path w="274320" h="12700">
                <a:moveTo>
                  <a:pt x="0" y="12700"/>
                </a:moveTo>
                <a:lnTo>
                  <a:pt x="274283" y="12700"/>
                </a:lnTo>
                <a:lnTo>
                  <a:pt x="27428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59" name="object 5259"/>
          <p:cNvSpPr/>
          <p:nvPr/>
        </p:nvSpPr>
        <p:spPr>
          <a:xfrm>
            <a:off x="2136944" y="5365849"/>
            <a:ext cx="183505" cy="8931"/>
          </a:xfrm>
          <a:custGeom>
            <a:avLst/>
            <a:gdLst/>
            <a:ahLst/>
            <a:cxnLst/>
            <a:rect l="l" t="t" r="r" b="b"/>
            <a:pathLst>
              <a:path w="260985" h="12700">
                <a:moveTo>
                  <a:pt x="0" y="12700"/>
                </a:moveTo>
                <a:lnTo>
                  <a:pt x="260579" y="12700"/>
                </a:lnTo>
                <a:lnTo>
                  <a:pt x="26057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0" name="object 5260"/>
          <p:cNvSpPr/>
          <p:nvPr/>
        </p:nvSpPr>
        <p:spPr>
          <a:xfrm>
            <a:off x="2281570" y="5339060"/>
            <a:ext cx="38843" cy="26789"/>
          </a:xfrm>
          <a:custGeom>
            <a:avLst/>
            <a:gdLst/>
            <a:ahLst/>
            <a:cxnLst/>
            <a:rect l="l" t="t" r="r" b="b"/>
            <a:pathLst>
              <a:path w="55245" h="38100">
                <a:moveTo>
                  <a:pt x="0" y="38100"/>
                </a:moveTo>
                <a:lnTo>
                  <a:pt x="54864" y="38100"/>
                </a:lnTo>
                <a:lnTo>
                  <a:pt x="54864"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1" name="object 5261"/>
          <p:cNvSpPr/>
          <p:nvPr/>
        </p:nvSpPr>
        <p:spPr>
          <a:xfrm>
            <a:off x="2281535" y="5330129"/>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2" name="object 5262"/>
          <p:cNvSpPr/>
          <p:nvPr/>
        </p:nvSpPr>
        <p:spPr>
          <a:xfrm>
            <a:off x="2281546" y="532120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3" name="object 5263"/>
          <p:cNvSpPr/>
          <p:nvPr/>
        </p:nvSpPr>
        <p:spPr>
          <a:xfrm>
            <a:off x="4894852" y="5392625"/>
            <a:ext cx="9823" cy="17859"/>
          </a:xfrm>
          <a:custGeom>
            <a:avLst/>
            <a:gdLst/>
            <a:ahLst/>
            <a:cxnLst/>
            <a:rect l="l" t="t" r="r" b="b"/>
            <a:pathLst>
              <a:path w="13970" h="25400">
                <a:moveTo>
                  <a:pt x="0" y="25400"/>
                </a:moveTo>
                <a:lnTo>
                  <a:pt x="13719" y="25400"/>
                </a:lnTo>
                <a:lnTo>
                  <a:pt x="13719"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4" name="object 5264"/>
          <p:cNvSpPr/>
          <p:nvPr/>
        </p:nvSpPr>
        <p:spPr>
          <a:xfrm>
            <a:off x="1510070" y="5392637"/>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5" name="object 5265"/>
          <p:cNvSpPr/>
          <p:nvPr/>
        </p:nvSpPr>
        <p:spPr>
          <a:xfrm>
            <a:off x="1510092" y="5383709"/>
            <a:ext cx="9823" cy="8931"/>
          </a:xfrm>
          <a:custGeom>
            <a:avLst/>
            <a:gdLst/>
            <a:ahLst/>
            <a:cxnLst/>
            <a:rect l="l" t="t" r="r" b="b"/>
            <a:pathLst>
              <a:path w="13969" h="12700">
                <a:moveTo>
                  <a:pt x="0" y="12700"/>
                </a:moveTo>
                <a:lnTo>
                  <a:pt x="13713" y="12700"/>
                </a:lnTo>
                <a:lnTo>
                  <a:pt x="1371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6" name="object 5266"/>
          <p:cNvSpPr/>
          <p:nvPr/>
        </p:nvSpPr>
        <p:spPr>
          <a:xfrm>
            <a:off x="1924768" y="5339043"/>
            <a:ext cx="9823" cy="62508"/>
          </a:xfrm>
          <a:custGeom>
            <a:avLst/>
            <a:gdLst/>
            <a:ahLst/>
            <a:cxnLst/>
            <a:rect l="l" t="t" r="r" b="b"/>
            <a:pathLst>
              <a:path w="13969" h="88900">
                <a:moveTo>
                  <a:pt x="0" y="88900"/>
                </a:moveTo>
                <a:lnTo>
                  <a:pt x="13702" y="88900"/>
                </a:lnTo>
                <a:lnTo>
                  <a:pt x="13702" y="0"/>
                </a:lnTo>
                <a:lnTo>
                  <a:pt x="0" y="0"/>
                </a:lnTo>
                <a:lnTo>
                  <a:pt x="0" y="889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7" name="object 5267"/>
          <p:cNvSpPr/>
          <p:nvPr/>
        </p:nvSpPr>
        <p:spPr>
          <a:xfrm>
            <a:off x="1722211" y="5383693"/>
            <a:ext cx="87064" cy="8931"/>
          </a:xfrm>
          <a:custGeom>
            <a:avLst/>
            <a:gdLst/>
            <a:ahLst/>
            <a:cxnLst/>
            <a:rect l="l" t="t" r="r" b="b"/>
            <a:pathLst>
              <a:path w="123825" h="12700">
                <a:moveTo>
                  <a:pt x="0" y="12700"/>
                </a:moveTo>
                <a:lnTo>
                  <a:pt x="123430" y="12700"/>
                </a:lnTo>
                <a:lnTo>
                  <a:pt x="1234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8" name="object 5268"/>
          <p:cNvSpPr/>
          <p:nvPr/>
        </p:nvSpPr>
        <p:spPr>
          <a:xfrm>
            <a:off x="3448401" y="5383709"/>
            <a:ext cx="38843" cy="8931"/>
          </a:xfrm>
          <a:custGeom>
            <a:avLst/>
            <a:gdLst/>
            <a:ahLst/>
            <a:cxnLst/>
            <a:rect l="l" t="t" r="r" b="b"/>
            <a:pathLst>
              <a:path w="55245" h="12700">
                <a:moveTo>
                  <a:pt x="0" y="12700"/>
                </a:moveTo>
                <a:lnTo>
                  <a:pt x="54846" y="12700"/>
                </a:lnTo>
                <a:lnTo>
                  <a:pt x="5484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69" name="object 5269"/>
          <p:cNvSpPr/>
          <p:nvPr/>
        </p:nvSpPr>
        <p:spPr>
          <a:xfrm>
            <a:off x="3467636" y="537478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0" name="object 5270"/>
          <p:cNvSpPr/>
          <p:nvPr/>
        </p:nvSpPr>
        <p:spPr>
          <a:xfrm>
            <a:off x="3467660" y="5365849"/>
            <a:ext cx="9823" cy="8931"/>
          </a:xfrm>
          <a:custGeom>
            <a:avLst/>
            <a:gdLst/>
            <a:ahLst/>
            <a:cxnLst/>
            <a:rect l="l" t="t" r="r" b="b"/>
            <a:pathLst>
              <a:path w="13970" h="12700">
                <a:moveTo>
                  <a:pt x="0" y="12700"/>
                </a:moveTo>
                <a:lnTo>
                  <a:pt x="13719" y="12700"/>
                </a:lnTo>
                <a:lnTo>
                  <a:pt x="1371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1" name="object 5271"/>
          <p:cNvSpPr/>
          <p:nvPr/>
        </p:nvSpPr>
        <p:spPr>
          <a:xfrm>
            <a:off x="1731857" y="5365853"/>
            <a:ext cx="67866" cy="17859"/>
          </a:xfrm>
          <a:custGeom>
            <a:avLst/>
            <a:gdLst/>
            <a:ahLst/>
            <a:cxnLst/>
            <a:rect l="l" t="t" r="r" b="b"/>
            <a:pathLst>
              <a:path w="96519" h="25400">
                <a:moveTo>
                  <a:pt x="0" y="25400"/>
                </a:moveTo>
                <a:lnTo>
                  <a:pt x="96008" y="25400"/>
                </a:lnTo>
                <a:lnTo>
                  <a:pt x="96008"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2" name="object 5272"/>
          <p:cNvSpPr/>
          <p:nvPr/>
        </p:nvSpPr>
        <p:spPr>
          <a:xfrm>
            <a:off x="1731878" y="5347992"/>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3" name="object 5273"/>
          <p:cNvSpPr/>
          <p:nvPr/>
        </p:nvSpPr>
        <p:spPr>
          <a:xfrm>
            <a:off x="1731889" y="5339061"/>
            <a:ext cx="9823" cy="8931"/>
          </a:xfrm>
          <a:custGeom>
            <a:avLst/>
            <a:gdLst/>
            <a:ahLst/>
            <a:cxnLst/>
            <a:rect l="l" t="t" r="r" b="b"/>
            <a:pathLst>
              <a:path w="13969"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4" name="object 5274"/>
          <p:cNvSpPr/>
          <p:nvPr/>
        </p:nvSpPr>
        <p:spPr>
          <a:xfrm>
            <a:off x="2349029" y="5365853"/>
            <a:ext cx="116086" cy="17859"/>
          </a:xfrm>
          <a:custGeom>
            <a:avLst/>
            <a:gdLst/>
            <a:ahLst/>
            <a:cxnLst/>
            <a:rect l="l" t="t" r="r" b="b"/>
            <a:pathLst>
              <a:path w="165100" h="25400">
                <a:moveTo>
                  <a:pt x="0" y="25400"/>
                </a:moveTo>
                <a:lnTo>
                  <a:pt x="164572" y="25400"/>
                </a:lnTo>
                <a:lnTo>
                  <a:pt x="164572"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5" name="object 5275"/>
          <p:cNvSpPr/>
          <p:nvPr/>
        </p:nvSpPr>
        <p:spPr>
          <a:xfrm>
            <a:off x="2349042" y="5356921"/>
            <a:ext cx="106263" cy="8931"/>
          </a:xfrm>
          <a:custGeom>
            <a:avLst/>
            <a:gdLst/>
            <a:ahLst/>
            <a:cxnLst/>
            <a:rect l="l" t="t" r="r" b="b"/>
            <a:pathLst>
              <a:path w="151129" h="12700">
                <a:moveTo>
                  <a:pt x="0" y="12700"/>
                </a:moveTo>
                <a:lnTo>
                  <a:pt x="150853" y="12700"/>
                </a:lnTo>
                <a:lnTo>
                  <a:pt x="15085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6" name="object 5276"/>
          <p:cNvSpPr/>
          <p:nvPr/>
        </p:nvSpPr>
        <p:spPr>
          <a:xfrm>
            <a:off x="2358689" y="5330132"/>
            <a:ext cx="96441" cy="26789"/>
          </a:xfrm>
          <a:custGeom>
            <a:avLst/>
            <a:gdLst/>
            <a:ahLst/>
            <a:cxnLst/>
            <a:rect l="l" t="t" r="r" b="b"/>
            <a:pathLst>
              <a:path w="137160" h="38100">
                <a:moveTo>
                  <a:pt x="0" y="38100"/>
                </a:moveTo>
                <a:lnTo>
                  <a:pt x="137151" y="38100"/>
                </a:lnTo>
                <a:lnTo>
                  <a:pt x="137151"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7" name="object 5277"/>
          <p:cNvSpPr/>
          <p:nvPr/>
        </p:nvSpPr>
        <p:spPr>
          <a:xfrm>
            <a:off x="2445508" y="5321201"/>
            <a:ext cx="9823" cy="8931"/>
          </a:xfrm>
          <a:custGeom>
            <a:avLst/>
            <a:gdLst/>
            <a:ahLst/>
            <a:cxnLst/>
            <a:rect l="l" t="t" r="r" b="b"/>
            <a:pathLst>
              <a:path w="13970" h="12700">
                <a:moveTo>
                  <a:pt x="0" y="12700"/>
                </a:moveTo>
                <a:lnTo>
                  <a:pt x="13703" y="12700"/>
                </a:lnTo>
                <a:lnTo>
                  <a:pt x="1370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8" name="object 5278"/>
          <p:cNvSpPr/>
          <p:nvPr/>
        </p:nvSpPr>
        <p:spPr>
          <a:xfrm>
            <a:off x="2474392" y="536585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79" name="object 5279"/>
          <p:cNvSpPr/>
          <p:nvPr/>
        </p:nvSpPr>
        <p:spPr>
          <a:xfrm>
            <a:off x="2474449" y="5312273"/>
            <a:ext cx="9823" cy="53579"/>
          </a:xfrm>
          <a:custGeom>
            <a:avLst/>
            <a:gdLst/>
            <a:ahLst/>
            <a:cxnLst/>
            <a:rect l="l" t="t" r="r" b="b"/>
            <a:pathLst>
              <a:path w="13970" h="76200">
                <a:moveTo>
                  <a:pt x="0" y="76200"/>
                </a:moveTo>
                <a:lnTo>
                  <a:pt x="13702" y="76200"/>
                </a:lnTo>
                <a:lnTo>
                  <a:pt x="13702" y="0"/>
                </a:lnTo>
                <a:lnTo>
                  <a:pt x="0" y="0"/>
                </a:lnTo>
                <a:lnTo>
                  <a:pt x="0" y="762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0" name="object 5280"/>
          <p:cNvSpPr/>
          <p:nvPr/>
        </p:nvSpPr>
        <p:spPr>
          <a:xfrm>
            <a:off x="1471494" y="5365833"/>
            <a:ext cx="19645" cy="8931"/>
          </a:xfrm>
          <a:custGeom>
            <a:avLst/>
            <a:gdLst/>
            <a:ahLst/>
            <a:cxnLst/>
            <a:rect l="l" t="t" r="r" b="b"/>
            <a:pathLst>
              <a:path w="27939" h="12700">
                <a:moveTo>
                  <a:pt x="0" y="12700"/>
                </a:moveTo>
                <a:lnTo>
                  <a:pt x="27430" y="12700"/>
                </a:lnTo>
                <a:lnTo>
                  <a:pt x="2743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1" name="object 5281"/>
          <p:cNvSpPr/>
          <p:nvPr/>
        </p:nvSpPr>
        <p:spPr>
          <a:xfrm>
            <a:off x="1760820" y="5347992"/>
            <a:ext cx="38843" cy="17859"/>
          </a:xfrm>
          <a:custGeom>
            <a:avLst/>
            <a:gdLst/>
            <a:ahLst/>
            <a:cxnLst/>
            <a:rect l="l" t="t" r="r" b="b"/>
            <a:pathLst>
              <a:path w="55244" h="25400">
                <a:moveTo>
                  <a:pt x="0" y="25400"/>
                </a:moveTo>
                <a:lnTo>
                  <a:pt x="54863" y="25400"/>
                </a:lnTo>
                <a:lnTo>
                  <a:pt x="5486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2" name="object 5282"/>
          <p:cNvSpPr/>
          <p:nvPr/>
        </p:nvSpPr>
        <p:spPr>
          <a:xfrm>
            <a:off x="1770454" y="5330133"/>
            <a:ext cx="29021" cy="17859"/>
          </a:xfrm>
          <a:custGeom>
            <a:avLst/>
            <a:gdLst/>
            <a:ahLst/>
            <a:cxnLst/>
            <a:rect l="l" t="t" r="r" b="b"/>
            <a:pathLst>
              <a:path w="41275" h="25400">
                <a:moveTo>
                  <a:pt x="0" y="25400"/>
                </a:moveTo>
                <a:lnTo>
                  <a:pt x="41144" y="25400"/>
                </a:lnTo>
                <a:lnTo>
                  <a:pt x="4114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3" name="object 5283"/>
          <p:cNvSpPr/>
          <p:nvPr/>
        </p:nvSpPr>
        <p:spPr>
          <a:xfrm>
            <a:off x="1770442" y="5312273"/>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4" name="object 5284"/>
          <p:cNvSpPr/>
          <p:nvPr/>
        </p:nvSpPr>
        <p:spPr>
          <a:xfrm>
            <a:off x="2146510" y="5339060"/>
            <a:ext cx="125462" cy="26789"/>
          </a:xfrm>
          <a:custGeom>
            <a:avLst/>
            <a:gdLst/>
            <a:ahLst/>
            <a:cxnLst/>
            <a:rect l="l" t="t" r="r" b="b"/>
            <a:pathLst>
              <a:path w="178435" h="38100">
                <a:moveTo>
                  <a:pt x="0" y="38100"/>
                </a:moveTo>
                <a:lnTo>
                  <a:pt x="178294" y="38100"/>
                </a:lnTo>
                <a:lnTo>
                  <a:pt x="178294"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5" name="object 5285"/>
          <p:cNvSpPr/>
          <p:nvPr/>
        </p:nvSpPr>
        <p:spPr>
          <a:xfrm>
            <a:off x="2156157" y="5321205"/>
            <a:ext cx="116086" cy="17859"/>
          </a:xfrm>
          <a:custGeom>
            <a:avLst/>
            <a:gdLst/>
            <a:ahLst/>
            <a:cxnLst/>
            <a:rect l="l" t="t" r="r" b="b"/>
            <a:pathLst>
              <a:path w="165100" h="25400">
                <a:moveTo>
                  <a:pt x="0" y="25400"/>
                </a:moveTo>
                <a:lnTo>
                  <a:pt x="164574" y="25400"/>
                </a:lnTo>
                <a:lnTo>
                  <a:pt x="164574"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6" name="object 5286"/>
          <p:cNvSpPr/>
          <p:nvPr/>
        </p:nvSpPr>
        <p:spPr>
          <a:xfrm>
            <a:off x="2233365" y="5240886"/>
            <a:ext cx="38843" cy="80367"/>
          </a:xfrm>
          <a:custGeom>
            <a:avLst/>
            <a:gdLst/>
            <a:ahLst/>
            <a:cxnLst/>
            <a:rect l="l" t="t" r="r" b="b"/>
            <a:pathLst>
              <a:path w="55244" h="114300">
                <a:moveTo>
                  <a:pt x="0" y="114300"/>
                </a:moveTo>
                <a:lnTo>
                  <a:pt x="54863" y="114300"/>
                </a:lnTo>
                <a:lnTo>
                  <a:pt x="54863" y="0"/>
                </a:lnTo>
                <a:lnTo>
                  <a:pt x="0" y="0"/>
                </a:lnTo>
                <a:lnTo>
                  <a:pt x="0" y="1143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7" name="object 5287"/>
          <p:cNvSpPr/>
          <p:nvPr/>
        </p:nvSpPr>
        <p:spPr>
          <a:xfrm>
            <a:off x="2233346" y="5231905"/>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8" name="object 5288"/>
          <p:cNvSpPr/>
          <p:nvPr/>
        </p:nvSpPr>
        <p:spPr>
          <a:xfrm>
            <a:off x="2233345" y="5214049"/>
            <a:ext cx="19645" cy="17859"/>
          </a:xfrm>
          <a:custGeom>
            <a:avLst/>
            <a:gdLst/>
            <a:ahLst/>
            <a:cxnLst/>
            <a:rect l="l" t="t" r="r" b="b"/>
            <a:pathLst>
              <a:path w="27939" h="25400">
                <a:moveTo>
                  <a:pt x="0" y="25400"/>
                </a:moveTo>
                <a:lnTo>
                  <a:pt x="27440" y="25400"/>
                </a:lnTo>
                <a:lnTo>
                  <a:pt x="27440"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89" name="object 5289"/>
          <p:cNvSpPr/>
          <p:nvPr/>
        </p:nvSpPr>
        <p:spPr>
          <a:xfrm>
            <a:off x="1452223" y="534797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0" name="object 5290"/>
          <p:cNvSpPr/>
          <p:nvPr/>
        </p:nvSpPr>
        <p:spPr>
          <a:xfrm>
            <a:off x="1587246" y="5347973"/>
            <a:ext cx="38843" cy="8931"/>
          </a:xfrm>
          <a:custGeom>
            <a:avLst/>
            <a:gdLst/>
            <a:ahLst/>
            <a:cxnLst/>
            <a:rect l="l" t="t" r="r" b="b"/>
            <a:pathLst>
              <a:path w="55244" h="12700">
                <a:moveTo>
                  <a:pt x="0" y="12700"/>
                </a:moveTo>
                <a:lnTo>
                  <a:pt x="54860" y="12700"/>
                </a:lnTo>
                <a:lnTo>
                  <a:pt x="54860"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1" name="object 5291"/>
          <p:cNvSpPr/>
          <p:nvPr/>
        </p:nvSpPr>
        <p:spPr>
          <a:xfrm>
            <a:off x="1596868" y="533904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2" name="object 5292"/>
          <p:cNvSpPr/>
          <p:nvPr/>
        </p:nvSpPr>
        <p:spPr>
          <a:xfrm>
            <a:off x="2368308" y="5321201"/>
            <a:ext cx="67866" cy="8931"/>
          </a:xfrm>
          <a:custGeom>
            <a:avLst/>
            <a:gdLst/>
            <a:ahLst/>
            <a:cxnLst/>
            <a:rect l="l" t="t" r="r" b="b"/>
            <a:pathLst>
              <a:path w="96520" h="12700">
                <a:moveTo>
                  <a:pt x="0" y="12700"/>
                </a:moveTo>
                <a:lnTo>
                  <a:pt x="96006" y="12700"/>
                </a:lnTo>
                <a:lnTo>
                  <a:pt x="96006"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3" name="object 5293"/>
          <p:cNvSpPr/>
          <p:nvPr/>
        </p:nvSpPr>
        <p:spPr>
          <a:xfrm>
            <a:off x="2368312" y="5312273"/>
            <a:ext cx="29021" cy="8931"/>
          </a:xfrm>
          <a:custGeom>
            <a:avLst/>
            <a:gdLst/>
            <a:ahLst/>
            <a:cxnLst/>
            <a:rect l="l" t="t" r="r" b="b"/>
            <a:pathLst>
              <a:path w="41275" h="12700">
                <a:moveTo>
                  <a:pt x="0" y="12700"/>
                </a:moveTo>
                <a:lnTo>
                  <a:pt x="41142" y="12700"/>
                </a:lnTo>
                <a:lnTo>
                  <a:pt x="4114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4" name="object 5294"/>
          <p:cNvSpPr/>
          <p:nvPr/>
        </p:nvSpPr>
        <p:spPr>
          <a:xfrm>
            <a:off x="1693314" y="5303345"/>
            <a:ext cx="19645" cy="17859"/>
          </a:xfrm>
          <a:custGeom>
            <a:avLst/>
            <a:gdLst/>
            <a:ahLst/>
            <a:cxnLst/>
            <a:rect l="l" t="t" r="r" b="b"/>
            <a:pathLst>
              <a:path w="27939" h="25400">
                <a:moveTo>
                  <a:pt x="0" y="25400"/>
                </a:moveTo>
                <a:lnTo>
                  <a:pt x="27423" y="25400"/>
                </a:lnTo>
                <a:lnTo>
                  <a:pt x="27423" y="0"/>
                </a:lnTo>
                <a:lnTo>
                  <a:pt x="0" y="0"/>
                </a:lnTo>
                <a:lnTo>
                  <a:pt x="0" y="254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5" name="object 5295"/>
          <p:cNvSpPr/>
          <p:nvPr/>
        </p:nvSpPr>
        <p:spPr>
          <a:xfrm>
            <a:off x="1693325" y="5294413"/>
            <a:ext cx="9823" cy="8931"/>
          </a:xfrm>
          <a:custGeom>
            <a:avLst/>
            <a:gdLst/>
            <a:ahLst/>
            <a:cxnLst/>
            <a:rect l="l" t="t" r="r" b="b"/>
            <a:pathLst>
              <a:path w="13969" h="12700">
                <a:moveTo>
                  <a:pt x="0" y="12700"/>
                </a:moveTo>
                <a:lnTo>
                  <a:pt x="13721" y="12700"/>
                </a:lnTo>
                <a:lnTo>
                  <a:pt x="1372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6" name="object 5296"/>
          <p:cNvSpPr/>
          <p:nvPr/>
        </p:nvSpPr>
        <p:spPr>
          <a:xfrm>
            <a:off x="2165872" y="5312252"/>
            <a:ext cx="9823" cy="8931"/>
          </a:xfrm>
          <a:custGeom>
            <a:avLst/>
            <a:gdLst/>
            <a:ahLst/>
            <a:cxnLst/>
            <a:rect l="l" t="t" r="r" b="b"/>
            <a:pathLst>
              <a:path w="13969" h="12700">
                <a:moveTo>
                  <a:pt x="0" y="12700"/>
                </a:moveTo>
                <a:lnTo>
                  <a:pt x="13702" y="12700"/>
                </a:lnTo>
                <a:lnTo>
                  <a:pt x="13702"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7" name="object 5297"/>
          <p:cNvSpPr/>
          <p:nvPr/>
        </p:nvSpPr>
        <p:spPr>
          <a:xfrm>
            <a:off x="2185134" y="5285535"/>
            <a:ext cx="19645" cy="35719"/>
          </a:xfrm>
          <a:custGeom>
            <a:avLst/>
            <a:gdLst/>
            <a:ahLst/>
            <a:cxnLst/>
            <a:rect l="l" t="t" r="r" b="b"/>
            <a:pathLst>
              <a:path w="27939" h="50800">
                <a:moveTo>
                  <a:pt x="0" y="50800"/>
                </a:moveTo>
                <a:lnTo>
                  <a:pt x="27423" y="50800"/>
                </a:lnTo>
                <a:lnTo>
                  <a:pt x="27423" y="0"/>
                </a:lnTo>
                <a:lnTo>
                  <a:pt x="0" y="0"/>
                </a:lnTo>
                <a:lnTo>
                  <a:pt x="0" y="508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8" name="object 5298"/>
          <p:cNvSpPr/>
          <p:nvPr/>
        </p:nvSpPr>
        <p:spPr>
          <a:xfrm>
            <a:off x="2185154" y="5258696"/>
            <a:ext cx="9823" cy="26789"/>
          </a:xfrm>
          <a:custGeom>
            <a:avLst/>
            <a:gdLst/>
            <a:ahLst/>
            <a:cxnLst/>
            <a:rect l="l" t="t" r="r" b="b"/>
            <a:pathLst>
              <a:path w="13969" h="38100">
                <a:moveTo>
                  <a:pt x="0" y="38100"/>
                </a:moveTo>
                <a:lnTo>
                  <a:pt x="13719" y="38100"/>
                </a:lnTo>
                <a:lnTo>
                  <a:pt x="13719" y="0"/>
                </a:lnTo>
                <a:lnTo>
                  <a:pt x="0" y="0"/>
                </a:lnTo>
                <a:lnTo>
                  <a:pt x="0" y="381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299" name="object 5299"/>
          <p:cNvSpPr/>
          <p:nvPr/>
        </p:nvSpPr>
        <p:spPr>
          <a:xfrm>
            <a:off x="2406922" y="5312273"/>
            <a:ext cx="29021" cy="8931"/>
          </a:xfrm>
          <a:custGeom>
            <a:avLst/>
            <a:gdLst/>
            <a:ahLst/>
            <a:cxnLst/>
            <a:rect l="l" t="t" r="r" b="b"/>
            <a:pathLst>
              <a:path w="41275" h="12700">
                <a:moveTo>
                  <a:pt x="0" y="12700"/>
                </a:moveTo>
                <a:lnTo>
                  <a:pt x="41144" y="12700"/>
                </a:lnTo>
                <a:lnTo>
                  <a:pt x="4114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0" name="object 5300"/>
          <p:cNvSpPr/>
          <p:nvPr/>
        </p:nvSpPr>
        <p:spPr>
          <a:xfrm>
            <a:off x="2406887" y="5303341"/>
            <a:ext cx="19645" cy="8931"/>
          </a:xfrm>
          <a:custGeom>
            <a:avLst/>
            <a:gdLst/>
            <a:ahLst/>
            <a:cxnLst/>
            <a:rect l="l" t="t" r="r" b="b"/>
            <a:pathLst>
              <a:path w="27939" h="12700">
                <a:moveTo>
                  <a:pt x="0" y="12700"/>
                </a:moveTo>
                <a:lnTo>
                  <a:pt x="27423" y="12700"/>
                </a:lnTo>
                <a:lnTo>
                  <a:pt x="27423"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1" name="object 5301"/>
          <p:cNvSpPr/>
          <p:nvPr/>
        </p:nvSpPr>
        <p:spPr>
          <a:xfrm>
            <a:off x="1211123" y="5285481"/>
            <a:ext cx="125462" cy="8931"/>
          </a:xfrm>
          <a:custGeom>
            <a:avLst/>
            <a:gdLst/>
            <a:ahLst/>
            <a:cxnLst/>
            <a:rect l="l" t="t" r="r" b="b"/>
            <a:pathLst>
              <a:path w="178435" h="12700">
                <a:moveTo>
                  <a:pt x="0" y="12700"/>
                </a:moveTo>
                <a:lnTo>
                  <a:pt x="178291" y="12700"/>
                </a:lnTo>
                <a:lnTo>
                  <a:pt x="178291"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2" name="object 5302"/>
          <p:cNvSpPr/>
          <p:nvPr/>
        </p:nvSpPr>
        <p:spPr>
          <a:xfrm>
            <a:off x="1278662" y="5276553"/>
            <a:ext cx="58043" cy="8931"/>
          </a:xfrm>
          <a:custGeom>
            <a:avLst/>
            <a:gdLst/>
            <a:ahLst/>
            <a:cxnLst/>
            <a:rect l="l" t="t" r="r" b="b"/>
            <a:pathLst>
              <a:path w="82550" h="12700">
                <a:moveTo>
                  <a:pt x="0" y="12700"/>
                </a:moveTo>
                <a:lnTo>
                  <a:pt x="82288" y="12700"/>
                </a:lnTo>
                <a:lnTo>
                  <a:pt x="82288"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3" name="object 5303"/>
          <p:cNvSpPr/>
          <p:nvPr/>
        </p:nvSpPr>
        <p:spPr>
          <a:xfrm>
            <a:off x="1355789" y="5285481"/>
            <a:ext cx="19645" cy="8931"/>
          </a:xfrm>
          <a:custGeom>
            <a:avLst/>
            <a:gdLst/>
            <a:ahLst/>
            <a:cxnLst/>
            <a:rect l="l" t="t" r="r" b="b"/>
            <a:pathLst>
              <a:path w="27939" h="12700">
                <a:moveTo>
                  <a:pt x="0" y="12700"/>
                </a:moveTo>
                <a:lnTo>
                  <a:pt x="27429" y="12700"/>
                </a:lnTo>
                <a:lnTo>
                  <a:pt x="27429"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4" name="object 5304"/>
          <p:cNvSpPr/>
          <p:nvPr/>
        </p:nvSpPr>
        <p:spPr>
          <a:xfrm>
            <a:off x="1355800" y="5276553"/>
            <a:ext cx="9823" cy="8931"/>
          </a:xfrm>
          <a:custGeom>
            <a:avLst/>
            <a:gdLst/>
            <a:ahLst/>
            <a:cxnLst/>
            <a:rect l="l" t="t" r="r" b="b"/>
            <a:pathLst>
              <a:path w="13969" h="12700">
                <a:moveTo>
                  <a:pt x="0" y="12700"/>
                </a:moveTo>
                <a:lnTo>
                  <a:pt x="13714" y="12700"/>
                </a:lnTo>
                <a:lnTo>
                  <a:pt x="13714"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5" name="object 5305"/>
          <p:cNvSpPr/>
          <p:nvPr/>
        </p:nvSpPr>
        <p:spPr>
          <a:xfrm>
            <a:off x="1288273" y="5267605"/>
            <a:ext cx="29021" cy="8931"/>
          </a:xfrm>
          <a:custGeom>
            <a:avLst/>
            <a:gdLst/>
            <a:ahLst/>
            <a:cxnLst/>
            <a:rect l="l" t="t" r="r" b="b"/>
            <a:pathLst>
              <a:path w="41275" h="12700">
                <a:moveTo>
                  <a:pt x="0" y="12700"/>
                </a:moveTo>
                <a:lnTo>
                  <a:pt x="41145" y="12700"/>
                </a:lnTo>
                <a:lnTo>
                  <a:pt x="41145" y="0"/>
                </a:lnTo>
                <a:lnTo>
                  <a:pt x="0" y="0"/>
                </a:lnTo>
                <a:lnTo>
                  <a:pt x="0" y="12700"/>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5306" name="object 5306"/>
          <p:cNvSpPr/>
          <p:nvPr/>
        </p:nvSpPr>
        <p:spPr>
          <a:xfrm>
            <a:off x="1085794" y="6192769"/>
            <a:ext cx="4822031" cy="21431"/>
          </a:xfrm>
          <a:custGeom>
            <a:avLst/>
            <a:gdLst/>
            <a:ahLst/>
            <a:cxnLst/>
            <a:rect l="l" t="t" r="r" b="b"/>
            <a:pathLst>
              <a:path w="6858000" h="30479">
                <a:moveTo>
                  <a:pt x="0" y="30479"/>
                </a:moveTo>
                <a:lnTo>
                  <a:pt x="6857389" y="30479"/>
                </a:lnTo>
                <a:lnTo>
                  <a:pt x="6857389" y="0"/>
                </a:lnTo>
                <a:lnTo>
                  <a:pt x="0" y="0"/>
                </a:lnTo>
                <a:lnTo>
                  <a:pt x="0" y="304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07" name="object 5307"/>
          <p:cNvSpPr/>
          <p:nvPr/>
        </p:nvSpPr>
        <p:spPr>
          <a:xfrm>
            <a:off x="1085763" y="6189613"/>
            <a:ext cx="3606701" cy="0"/>
          </a:xfrm>
          <a:custGeom>
            <a:avLst/>
            <a:gdLst/>
            <a:ahLst/>
            <a:cxnLst/>
            <a:rect l="l" t="t" r="r" b="b"/>
            <a:pathLst>
              <a:path w="5129530">
                <a:moveTo>
                  <a:pt x="0" y="0"/>
                </a:moveTo>
                <a:lnTo>
                  <a:pt x="5129330" y="0"/>
                </a:lnTo>
              </a:path>
            </a:pathLst>
          </a:custGeom>
          <a:ln w="8890">
            <a:solidFill>
              <a:srgbClr val="FFFFFF"/>
            </a:solidFill>
          </a:ln>
        </p:spPr>
        <p:txBody>
          <a:bodyPr wrap="square" lIns="0" tIns="0" rIns="0" bIns="0" rtlCol="0"/>
          <a:lstStyle/>
          <a:p>
            <a:pPr defTabSz="641482"/>
            <a:endParaRPr smtClean="0">
              <a:solidFill>
                <a:prstClr val="black"/>
              </a:solidFill>
            </a:endParaRPr>
          </a:p>
        </p:txBody>
      </p:sp>
      <p:sp>
        <p:nvSpPr>
          <p:cNvPr id="5308" name="object 5308"/>
          <p:cNvSpPr/>
          <p:nvPr/>
        </p:nvSpPr>
        <p:spPr>
          <a:xfrm>
            <a:off x="1085760" y="6184701"/>
            <a:ext cx="3587502" cy="0"/>
          </a:xfrm>
          <a:custGeom>
            <a:avLst/>
            <a:gdLst/>
            <a:ahLst/>
            <a:cxnLst/>
            <a:rect l="l" t="t" r="r" b="b"/>
            <a:pathLst>
              <a:path w="5102225">
                <a:moveTo>
                  <a:pt x="0" y="0"/>
                </a:moveTo>
                <a:lnTo>
                  <a:pt x="5101907"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309" name="object 5309"/>
          <p:cNvSpPr/>
          <p:nvPr/>
        </p:nvSpPr>
        <p:spPr>
          <a:xfrm>
            <a:off x="1085810" y="6151691"/>
            <a:ext cx="3577679" cy="31255"/>
          </a:xfrm>
          <a:custGeom>
            <a:avLst/>
            <a:gdLst/>
            <a:ahLst/>
            <a:cxnLst/>
            <a:rect l="l" t="t" r="r" b="b"/>
            <a:pathLst>
              <a:path w="5088255" h="44450">
                <a:moveTo>
                  <a:pt x="0" y="44450"/>
                </a:moveTo>
                <a:lnTo>
                  <a:pt x="5088187" y="44450"/>
                </a:lnTo>
                <a:lnTo>
                  <a:pt x="5088187" y="0"/>
                </a:lnTo>
                <a:lnTo>
                  <a:pt x="0" y="0"/>
                </a:lnTo>
                <a:lnTo>
                  <a:pt x="0" y="444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0" name="object 5310"/>
          <p:cNvSpPr/>
          <p:nvPr/>
        </p:nvSpPr>
        <p:spPr>
          <a:xfrm>
            <a:off x="1085821" y="6116837"/>
            <a:ext cx="3568303" cy="34827"/>
          </a:xfrm>
          <a:custGeom>
            <a:avLst/>
            <a:gdLst/>
            <a:ahLst/>
            <a:cxnLst/>
            <a:rect l="l" t="t" r="r" b="b"/>
            <a:pathLst>
              <a:path w="5074920" h="49529">
                <a:moveTo>
                  <a:pt x="0" y="49529"/>
                </a:moveTo>
                <a:lnTo>
                  <a:pt x="5074466" y="49529"/>
                </a:lnTo>
                <a:lnTo>
                  <a:pt x="5074466" y="0"/>
                </a:lnTo>
                <a:lnTo>
                  <a:pt x="0" y="0"/>
                </a:lnTo>
                <a:lnTo>
                  <a:pt x="0" y="495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1" name="object 5311"/>
          <p:cNvSpPr/>
          <p:nvPr/>
        </p:nvSpPr>
        <p:spPr>
          <a:xfrm>
            <a:off x="1085759" y="5977586"/>
            <a:ext cx="0" cy="139303"/>
          </a:xfrm>
          <a:custGeom>
            <a:avLst/>
            <a:gdLst/>
            <a:ahLst/>
            <a:cxnLst/>
            <a:rect l="l" t="t" r="r" b="b"/>
            <a:pathLst>
              <a:path h="198120">
                <a:moveTo>
                  <a:pt x="0" y="198120"/>
                </a:moveTo>
                <a:lnTo>
                  <a:pt x="0" y="0"/>
                </a:lnTo>
                <a:lnTo>
                  <a:pt x="0" y="1981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2" name="object 5312"/>
          <p:cNvSpPr/>
          <p:nvPr/>
        </p:nvSpPr>
        <p:spPr>
          <a:xfrm>
            <a:off x="1085761" y="5942709"/>
            <a:ext cx="3549104" cy="34827"/>
          </a:xfrm>
          <a:custGeom>
            <a:avLst/>
            <a:gdLst/>
            <a:ahLst/>
            <a:cxnLst/>
            <a:rect l="l" t="t" r="r" b="b"/>
            <a:pathLst>
              <a:path w="5047615" h="49529">
                <a:moveTo>
                  <a:pt x="0" y="49529"/>
                </a:moveTo>
                <a:lnTo>
                  <a:pt x="5047044" y="49529"/>
                </a:lnTo>
                <a:lnTo>
                  <a:pt x="5047044" y="0"/>
                </a:lnTo>
                <a:lnTo>
                  <a:pt x="0" y="0"/>
                </a:lnTo>
                <a:lnTo>
                  <a:pt x="0" y="495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3" name="object 5313"/>
          <p:cNvSpPr/>
          <p:nvPr/>
        </p:nvSpPr>
        <p:spPr>
          <a:xfrm>
            <a:off x="1085759" y="5870381"/>
            <a:ext cx="0" cy="72331"/>
          </a:xfrm>
          <a:custGeom>
            <a:avLst/>
            <a:gdLst/>
            <a:ahLst/>
            <a:cxnLst/>
            <a:rect l="l" t="t" r="r" b="b"/>
            <a:pathLst>
              <a:path h="102870">
                <a:moveTo>
                  <a:pt x="0" y="102870"/>
                </a:moveTo>
                <a:lnTo>
                  <a:pt x="0" y="0"/>
                </a:lnTo>
                <a:lnTo>
                  <a:pt x="0" y="1028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4" name="object 5314"/>
          <p:cNvSpPr/>
          <p:nvPr/>
        </p:nvSpPr>
        <p:spPr>
          <a:xfrm>
            <a:off x="1085785" y="5787337"/>
            <a:ext cx="3520083" cy="27683"/>
          </a:xfrm>
          <a:custGeom>
            <a:avLst/>
            <a:gdLst/>
            <a:ahLst/>
            <a:cxnLst/>
            <a:rect l="l" t="t" r="r" b="b"/>
            <a:pathLst>
              <a:path w="5006340" h="39370">
                <a:moveTo>
                  <a:pt x="0" y="39369"/>
                </a:moveTo>
                <a:lnTo>
                  <a:pt x="5005900" y="39369"/>
                </a:lnTo>
                <a:lnTo>
                  <a:pt x="5005900" y="0"/>
                </a:lnTo>
                <a:lnTo>
                  <a:pt x="0" y="0"/>
                </a:lnTo>
                <a:lnTo>
                  <a:pt x="0" y="3936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5" name="object 5315"/>
          <p:cNvSpPr/>
          <p:nvPr/>
        </p:nvSpPr>
        <p:spPr>
          <a:xfrm>
            <a:off x="1085761" y="5777559"/>
            <a:ext cx="3510260" cy="9823"/>
          </a:xfrm>
          <a:custGeom>
            <a:avLst/>
            <a:gdLst/>
            <a:ahLst/>
            <a:cxnLst/>
            <a:rect l="l" t="t" r="r" b="b"/>
            <a:pathLst>
              <a:path w="4992370" h="13970">
                <a:moveTo>
                  <a:pt x="0" y="13969"/>
                </a:moveTo>
                <a:lnTo>
                  <a:pt x="4992180" y="13969"/>
                </a:lnTo>
                <a:lnTo>
                  <a:pt x="4992180" y="0"/>
                </a:lnTo>
                <a:lnTo>
                  <a:pt x="0" y="0"/>
                </a:lnTo>
                <a:lnTo>
                  <a:pt x="0" y="1396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6" name="object 5316"/>
          <p:cNvSpPr/>
          <p:nvPr/>
        </p:nvSpPr>
        <p:spPr>
          <a:xfrm>
            <a:off x="1085760" y="5776615"/>
            <a:ext cx="3500884" cy="0"/>
          </a:xfrm>
          <a:custGeom>
            <a:avLst/>
            <a:gdLst/>
            <a:ahLst/>
            <a:cxnLst/>
            <a:rect l="l" t="t" r="r" b="b"/>
            <a:pathLst>
              <a:path w="4979034">
                <a:moveTo>
                  <a:pt x="0" y="0"/>
                </a:moveTo>
                <a:lnTo>
                  <a:pt x="497847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17" name="object 5317"/>
          <p:cNvSpPr/>
          <p:nvPr/>
        </p:nvSpPr>
        <p:spPr>
          <a:xfrm>
            <a:off x="1085773" y="5762349"/>
            <a:ext cx="3491061" cy="13395"/>
          </a:xfrm>
          <a:custGeom>
            <a:avLst/>
            <a:gdLst/>
            <a:ahLst/>
            <a:cxnLst/>
            <a:rect l="l" t="t" r="r" b="b"/>
            <a:pathLst>
              <a:path w="4965065" h="19050">
                <a:moveTo>
                  <a:pt x="0" y="19050"/>
                </a:moveTo>
                <a:lnTo>
                  <a:pt x="4964757" y="19050"/>
                </a:lnTo>
                <a:lnTo>
                  <a:pt x="4964757" y="0"/>
                </a:lnTo>
                <a:lnTo>
                  <a:pt x="0" y="0"/>
                </a:lnTo>
                <a:lnTo>
                  <a:pt x="0" y="190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8" name="object 5318"/>
          <p:cNvSpPr/>
          <p:nvPr/>
        </p:nvSpPr>
        <p:spPr>
          <a:xfrm>
            <a:off x="1085759" y="5688215"/>
            <a:ext cx="0" cy="74116"/>
          </a:xfrm>
          <a:custGeom>
            <a:avLst/>
            <a:gdLst/>
            <a:ahLst/>
            <a:cxnLst/>
            <a:rect l="l" t="t" r="r" b="b"/>
            <a:pathLst>
              <a:path h="105409">
                <a:moveTo>
                  <a:pt x="0" y="105410"/>
                </a:moveTo>
                <a:lnTo>
                  <a:pt x="0" y="0"/>
                </a:lnTo>
                <a:lnTo>
                  <a:pt x="0" y="10541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19" name="object 5319"/>
          <p:cNvSpPr/>
          <p:nvPr/>
        </p:nvSpPr>
        <p:spPr>
          <a:xfrm>
            <a:off x="1085759" y="5686871"/>
            <a:ext cx="3452664" cy="0"/>
          </a:xfrm>
          <a:custGeom>
            <a:avLst/>
            <a:gdLst/>
            <a:ahLst/>
            <a:cxnLst/>
            <a:rect l="l" t="t" r="r" b="b"/>
            <a:pathLst>
              <a:path w="4910455">
                <a:moveTo>
                  <a:pt x="0" y="0"/>
                </a:moveTo>
                <a:lnTo>
                  <a:pt x="4909893"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20" name="object 5320"/>
          <p:cNvSpPr/>
          <p:nvPr/>
        </p:nvSpPr>
        <p:spPr>
          <a:xfrm>
            <a:off x="1085762" y="5683300"/>
            <a:ext cx="1986855" cy="0"/>
          </a:xfrm>
          <a:custGeom>
            <a:avLst/>
            <a:gdLst/>
            <a:ahLst/>
            <a:cxnLst/>
            <a:rect l="l" t="t" r="r" b="b"/>
            <a:pathLst>
              <a:path w="2825750">
                <a:moveTo>
                  <a:pt x="0" y="0"/>
                </a:moveTo>
                <a:lnTo>
                  <a:pt x="2825247"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321" name="object 5321"/>
          <p:cNvSpPr/>
          <p:nvPr/>
        </p:nvSpPr>
        <p:spPr>
          <a:xfrm>
            <a:off x="1085760" y="5679727"/>
            <a:ext cx="328166" cy="0"/>
          </a:xfrm>
          <a:custGeom>
            <a:avLst/>
            <a:gdLst/>
            <a:ahLst/>
            <a:cxnLst/>
            <a:rect l="l" t="t" r="r" b="b"/>
            <a:pathLst>
              <a:path w="466725">
                <a:moveTo>
                  <a:pt x="0" y="0"/>
                </a:moveTo>
                <a:lnTo>
                  <a:pt x="466303"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322" name="object 5322"/>
          <p:cNvSpPr/>
          <p:nvPr/>
        </p:nvSpPr>
        <p:spPr>
          <a:xfrm>
            <a:off x="1085759" y="5677941"/>
            <a:ext cx="250924" cy="0"/>
          </a:xfrm>
          <a:custGeom>
            <a:avLst/>
            <a:gdLst/>
            <a:ahLst/>
            <a:cxnLst/>
            <a:rect l="l" t="t" r="r" b="b"/>
            <a:pathLst>
              <a:path w="356869">
                <a:moveTo>
                  <a:pt x="0" y="0"/>
                </a:moveTo>
                <a:lnTo>
                  <a:pt x="35658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23" name="object 5323"/>
          <p:cNvSpPr/>
          <p:nvPr/>
        </p:nvSpPr>
        <p:spPr>
          <a:xfrm>
            <a:off x="1085798" y="5674816"/>
            <a:ext cx="231725" cy="0"/>
          </a:xfrm>
          <a:custGeom>
            <a:avLst/>
            <a:gdLst/>
            <a:ahLst/>
            <a:cxnLst/>
            <a:rect l="l" t="t" r="r" b="b"/>
            <a:pathLst>
              <a:path w="329564">
                <a:moveTo>
                  <a:pt x="0" y="0"/>
                </a:moveTo>
                <a:lnTo>
                  <a:pt x="329156"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324" name="object 5324"/>
          <p:cNvSpPr/>
          <p:nvPr/>
        </p:nvSpPr>
        <p:spPr>
          <a:xfrm>
            <a:off x="1085760" y="5671244"/>
            <a:ext cx="87064" cy="0"/>
          </a:xfrm>
          <a:custGeom>
            <a:avLst/>
            <a:gdLst/>
            <a:ahLst/>
            <a:cxnLst/>
            <a:rect l="l" t="t" r="r" b="b"/>
            <a:pathLst>
              <a:path w="123825">
                <a:moveTo>
                  <a:pt x="0" y="0"/>
                </a:moveTo>
                <a:lnTo>
                  <a:pt x="12343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25" name="object 5325"/>
          <p:cNvSpPr/>
          <p:nvPr/>
        </p:nvSpPr>
        <p:spPr>
          <a:xfrm>
            <a:off x="1105047" y="5669905"/>
            <a:ext cx="67866" cy="0"/>
          </a:xfrm>
          <a:custGeom>
            <a:avLst/>
            <a:gdLst/>
            <a:ahLst/>
            <a:cxnLst/>
            <a:rect l="l" t="t" r="r" b="b"/>
            <a:pathLst>
              <a:path w="96519">
                <a:moveTo>
                  <a:pt x="0" y="0"/>
                </a:moveTo>
                <a:lnTo>
                  <a:pt x="960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26" name="object 5326"/>
          <p:cNvSpPr/>
          <p:nvPr/>
        </p:nvSpPr>
        <p:spPr>
          <a:xfrm>
            <a:off x="4701968" y="6189167"/>
            <a:ext cx="1205508" cy="0"/>
          </a:xfrm>
          <a:custGeom>
            <a:avLst/>
            <a:gdLst/>
            <a:ahLst/>
            <a:cxnLst/>
            <a:rect l="l" t="t" r="r" b="b"/>
            <a:pathLst>
              <a:path w="1714500">
                <a:moveTo>
                  <a:pt x="0" y="0"/>
                </a:moveTo>
                <a:lnTo>
                  <a:pt x="1714337" y="0"/>
                </a:lnTo>
              </a:path>
            </a:pathLst>
          </a:custGeom>
          <a:ln w="10159">
            <a:solidFill>
              <a:srgbClr val="FFFFFF"/>
            </a:solidFill>
          </a:ln>
        </p:spPr>
        <p:txBody>
          <a:bodyPr wrap="square" lIns="0" tIns="0" rIns="0" bIns="0" rtlCol="0"/>
          <a:lstStyle/>
          <a:p>
            <a:pPr defTabSz="641482"/>
            <a:endParaRPr smtClean="0">
              <a:solidFill>
                <a:prstClr val="black"/>
              </a:solidFill>
            </a:endParaRPr>
          </a:p>
        </p:txBody>
      </p:sp>
      <p:sp>
        <p:nvSpPr>
          <p:cNvPr id="5327" name="object 5327"/>
          <p:cNvSpPr/>
          <p:nvPr/>
        </p:nvSpPr>
        <p:spPr>
          <a:xfrm>
            <a:off x="4711648" y="6185148"/>
            <a:ext cx="1196131" cy="0"/>
          </a:xfrm>
          <a:custGeom>
            <a:avLst/>
            <a:gdLst/>
            <a:ahLst/>
            <a:cxnLst/>
            <a:rect l="l" t="t" r="r" b="b"/>
            <a:pathLst>
              <a:path w="1701165">
                <a:moveTo>
                  <a:pt x="0" y="0"/>
                </a:moveTo>
                <a:lnTo>
                  <a:pt x="170063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28" name="object 5328"/>
          <p:cNvSpPr/>
          <p:nvPr/>
        </p:nvSpPr>
        <p:spPr>
          <a:xfrm>
            <a:off x="4711642" y="6165949"/>
            <a:ext cx="9823" cy="18752"/>
          </a:xfrm>
          <a:custGeom>
            <a:avLst/>
            <a:gdLst/>
            <a:ahLst/>
            <a:cxnLst/>
            <a:rect l="l" t="t" r="r" b="b"/>
            <a:pathLst>
              <a:path w="13970" h="26670">
                <a:moveTo>
                  <a:pt x="0" y="26669"/>
                </a:moveTo>
                <a:lnTo>
                  <a:pt x="13721" y="26669"/>
                </a:lnTo>
                <a:lnTo>
                  <a:pt x="13721" y="0"/>
                </a:lnTo>
                <a:lnTo>
                  <a:pt x="0" y="0"/>
                </a:lnTo>
                <a:lnTo>
                  <a:pt x="0" y="2666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29" name="object 5329"/>
          <p:cNvSpPr/>
          <p:nvPr/>
        </p:nvSpPr>
        <p:spPr>
          <a:xfrm>
            <a:off x="4730898" y="6183363"/>
            <a:ext cx="1176486" cy="0"/>
          </a:xfrm>
          <a:custGeom>
            <a:avLst/>
            <a:gdLst/>
            <a:ahLst/>
            <a:cxnLst/>
            <a:rect l="l" t="t" r="r" b="b"/>
            <a:pathLst>
              <a:path w="1673225">
                <a:moveTo>
                  <a:pt x="0" y="0"/>
                </a:moveTo>
                <a:lnTo>
                  <a:pt x="1673194"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330" name="object 5330"/>
          <p:cNvSpPr/>
          <p:nvPr/>
        </p:nvSpPr>
        <p:spPr>
          <a:xfrm>
            <a:off x="4769505" y="6170466"/>
            <a:ext cx="1138089" cy="11609"/>
          </a:xfrm>
          <a:custGeom>
            <a:avLst/>
            <a:gdLst/>
            <a:ahLst/>
            <a:cxnLst/>
            <a:rect l="l" t="t" r="r" b="b"/>
            <a:pathLst>
              <a:path w="1618615" h="16509">
                <a:moveTo>
                  <a:pt x="0" y="16510"/>
                </a:moveTo>
                <a:lnTo>
                  <a:pt x="1618330" y="16510"/>
                </a:lnTo>
                <a:lnTo>
                  <a:pt x="1618330" y="0"/>
                </a:lnTo>
                <a:lnTo>
                  <a:pt x="0" y="0"/>
                </a:lnTo>
                <a:lnTo>
                  <a:pt x="0" y="1651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1" name="object 5331"/>
          <p:cNvSpPr/>
          <p:nvPr/>
        </p:nvSpPr>
        <p:spPr>
          <a:xfrm>
            <a:off x="4788754" y="6045451"/>
            <a:ext cx="0" cy="47327"/>
          </a:xfrm>
          <a:custGeom>
            <a:avLst/>
            <a:gdLst/>
            <a:ahLst/>
            <a:cxnLst/>
            <a:rect l="l" t="t" r="r" b="b"/>
            <a:pathLst>
              <a:path h="67309">
                <a:moveTo>
                  <a:pt x="0" y="67310"/>
                </a:moveTo>
                <a:lnTo>
                  <a:pt x="0" y="0"/>
                </a:lnTo>
                <a:lnTo>
                  <a:pt x="0" y="6731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2" name="object 5332"/>
          <p:cNvSpPr/>
          <p:nvPr/>
        </p:nvSpPr>
        <p:spPr>
          <a:xfrm>
            <a:off x="4788796" y="6043612"/>
            <a:ext cx="9823" cy="0"/>
          </a:xfrm>
          <a:custGeom>
            <a:avLst/>
            <a:gdLst/>
            <a:ahLst/>
            <a:cxnLst/>
            <a:rect l="l" t="t" r="r" b="b"/>
            <a:pathLst>
              <a:path w="13970">
                <a:moveTo>
                  <a:pt x="0" y="0"/>
                </a:moveTo>
                <a:lnTo>
                  <a:pt x="13719"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333" name="object 5333"/>
          <p:cNvSpPr/>
          <p:nvPr/>
        </p:nvSpPr>
        <p:spPr>
          <a:xfrm>
            <a:off x="4808036" y="5946279"/>
            <a:ext cx="0" cy="99120"/>
          </a:xfrm>
          <a:custGeom>
            <a:avLst/>
            <a:gdLst/>
            <a:ahLst/>
            <a:cxnLst/>
            <a:rect l="l" t="t" r="r" b="b"/>
            <a:pathLst>
              <a:path h="140970">
                <a:moveTo>
                  <a:pt x="0" y="140970"/>
                </a:moveTo>
                <a:lnTo>
                  <a:pt x="0" y="0"/>
                </a:lnTo>
                <a:lnTo>
                  <a:pt x="0" y="140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4" name="object 5334"/>
          <p:cNvSpPr/>
          <p:nvPr/>
        </p:nvSpPr>
        <p:spPr>
          <a:xfrm>
            <a:off x="4817724" y="5856089"/>
            <a:ext cx="9823" cy="41971"/>
          </a:xfrm>
          <a:custGeom>
            <a:avLst/>
            <a:gdLst/>
            <a:ahLst/>
            <a:cxnLst/>
            <a:rect l="l" t="t" r="r" b="b"/>
            <a:pathLst>
              <a:path w="13970" h="59690">
                <a:moveTo>
                  <a:pt x="0" y="59690"/>
                </a:moveTo>
                <a:lnTo>
                  <a:pt x="13721" y="59690"/>
                </a:lnTo>
                <a:lnTo>
                  <a:pt x="13721" y="0"/>
                </a:lnTo>
                <a:lnTo>
                  <a:pt x="0" y="0"/>
                </a:lnTo>
                <a:lnTo>
                  <a:pt x="0" y="5969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5" name="object 5335"/>
          <p:cNvSpPr/>
          <p:nvPr/>
        </p:nvSpPr>
        <p:spPr>
          <a:xfrm>
            <a:off x="4856304" y="5698063"/>
            <a:ext cx="1051471" cy="16967"/>
          </a:xfrm>
          <a:custGeom>
            <a:avLst/>
            <a:gdLst/>
            <a:ahLst/>
            <a:cxnLst/>
            <a:rect l="l" t="t" r="r" b="b"/>
            <a:pathLst>
              <a:path w="1495425" h="24129">
                <a:moveTo>
                  <a:pt x="0" y="24129"/>
                </a:moveTo>
                <a:lnTo>
                  <a:pt x="1494900" y="24129"/>
                </a:lnTo>
                <a:lnTo>
                  <a:pt x="1494900" y="0"/>
                </a:lnTo>
                <a:lnTo>
                  <a:pt x="0" y="0"/>
                </a:lnTo>
                <a:lnTo>
                  <a:pt x="0" y="241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6" name="object 5336"/>
          <p:cNvSpPr/>
          <p:nvPr/>
        </p:nvSpPr>
        <p:spPr>
          <a:xfrm>
            <a:off x="4856260" y="5682855"/>
            <a:ext cx="328166" cy="15180"/>
          </a:xfrm>
          <a:custGeom>
            <a:avLst/>
            <a:gdLst/>
            <a:ahLst/>
            <a:cxnLst/>
            <a:rect l="l" t="t" r="r" b="b"/>
            <a:pathLst>
              <a:path w="466725" h="21590">
                <a:moveTo>
                  <a:pt x="0" y="21590"/>
                </a:moveTo>
                <a:lnTo>
                  <a:pt x="466298" y="21590"/>
                </a:lnTo>
                <a:lnTo>
                  <a:pt x="466298" y="0"/>
                </a:lnTo>
                <a:lnTo>
                  <a:pt x="0" y="0"/>
                </a:lnTo>
                <a:lnTo>
                  <a:pt x="0" y="2159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7" name="object 5337"/>
          <p:cNvSpPr/>
          <p:nvPr/>
        </p:nvSpPr>
        <p:spPr>
          <a:xfrm>
            <a:off x="4856313" y="5680621"/>
            <a:ext cx="135285" cy="0"/>
          </a:xfrm>
          <a:custGeom>
            <a:avLst/>
            <a:gdLst/>
            <a:ahLst/>
            <a:cxnLst/>
            <a:rect l="l" t="t" r="r" b="b"/>
            <a:pathLst>
              <a:path w="192404">
                <a:moveTo>
                  <a:pt x="0" y="0"/>
                </a:moveTo>
                <a:lnTo>
                  <a:pt x="191997"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338" name="object 5338"/>
          <p:cNvSpPr/>
          <p:nvPr/>
        </p:nvSpPr>
        <p:spPr>
          <a:xfrm>
            <a:off x="4557370" y="5740003"/>
            <a:ext cx="19645" cy="22324"/>
          </a:xfrm>
          <a:custGeom>
            <a:avLst/>
            <a:gdLst/>
            <a:ahLst/>
            <a:cxnLst/>
            <a:rect l="l" t="t" r="r" b="b"/>
            <a:pathLst>
              <a:path w="27940" h="31750">
                <a:moveTo>
                  <a:pt x="0" y="31750"/>
                </a:moveTo>
                <a:lnTo>
                  <a:pt x="27423" y="31750"/>
                </a:lnTo>
                <a:lnTo>
                  <a:pt x="27423" y="0"/>
                </a:lnTo>
                <a:lnTo>
                  <a:pt x="0" y="0"/>
                </a:lnTo>
                <a:lnTo>
                  <a:pt x="0" y="317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39" name="object 5339"/>
          <p:cNvSpPr/>
          <p:nvPr/>
        </p:nvSpPr>
        <p:spPr>
          <a:xfrm>
            <a:off x="4557391" y="5739111"/>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40" name="object 5340"/>
          <p:cNvSpPr/>
          <p:nvPr/>
        </p:nvSpPr>
        <p:spPr>
          <a:xfrm>
            <a:off x="5193808" y="5684661"/>
            <a:ext cx="713929" cy="13395"/>
          </a:xfrm>
          <a:custGeom>
            <a:avLst/>
            <a:gdLst/>
            <a:ahLst/>
            <a:cxnLst/>
            <a:rect l="l" t="t" r="r" b="b"/>
            <a:pathLst>
              <a:path w="1015365" h="19050">
                <a:moveTo>
                  <a:pt x="0" y="19049"/>
                </a:moveTo>
                <a:lnTo>
                  <a:pt x="1014882" y="19049"/>
                </a:lnTo>
                <a:lnTo>
                  <a:pt x="1014882" y="0"/>
                </a:lnTo>
                <a:lnTo>
                  <a:pt x="0" y="0"/>
                </a:lnTo>
                <a:lnTo>
                  <a:pt x="0" y="1904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41" name="object 5341"/>
          <p:cNvSpPr/>
          <p:nvPr/>
        </p:nvSpPr>
        <p:spPr>
          <a:xfrm>
            <a:off x="5193823" y="5680621"/>
            <a:ext cx="58043" cy="0"/>
          </a:xfrm>
          <a:custGeom>
            <a:avLst/>
            <a:gdLst/>
            <a:ahLst/>
            <a:cxnLst/>
            <a:rect l="l" t="t" r="r" b="b"/>
            <a:pathLst>
              <a:path w="82550">
                <a:moveTo>
                  <a:pt x="0" y="0"/>
                </a:moveTo>
                <a:lnTo>
                  <a:pt x="82287"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342" name="object 5342"/>
          <p:cNvSpPr/>
          <p:nvPr/>
        </p:nvSpPr>
        <p:spPr>
          <a:xfrm>
            <a:off x="5193800" y="5676156"/>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43" name="object 5343"/>
          <p:cNvSpPr/>
          <p:nvPr/>
        </p:nvSpPr>
        <p:spPr>
          <a:xfrm>
            <a:off x="3081912" y="5676601"/>
            <a:ext cx="1456432" cy="8931"/>
          </a:xfrm>
          <a:custGeom>
            <a:avLst/>
            <a:gdLst/>
            <a:ahLst/>
            <a:cxnLst/>
            <a:rect l="l" t="t" r="r" b="b"/>
            <a:pathLst>
              <a:path w="2071370" h="12700">
                <a:moveTo>
                  <a:pt x="0" y="12699"/>
                </a:moveTo>
                <a:lnTo>
                  <a:pt x="2070925" y="12699"/>
                </a:lnTo>
                <a:lnTo>
                  <a:pt x="2070925" y="0"/>
                </a:lnTo>
                <a:lnTo>
                  <a:pt x="0" y="0"/>
                </a:lnTo>
                <a:lnTo>
                  <a:pt x="0" y="1269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44" name="object 5344"/>
          <p:cNvSpPr/>
          <p:nvPr/>
        </p:nvSpPr>
        <p:spPr>
          <a:xfrm>
            <a:off x="3081910" y="5675263"/>
            <a:ext cx="279946" cy="0"/>
          </a:xfrm>
          <a:custGeom>
            <a:avLst/>
            <a:gdLst/>
            <a:ahLst/>
            <a:cxnLst/>
            <a:rect l="l" t="t" r="r" b="b"/>
            <a:pathLst>
              <a:path w="398145">
                <a:moveTo>
                  <a:pt x="0" y="0"/>
                </a:moveTo>
                <a:lnTo>
                  <a:pt x="397730"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345" name="object 5345"/>
          <p:cNvSpPr/>
          <p:nvPr/>
        </p:nvSpPr>
        <p:spPr>
          <a:xfrm>
            <a:off x="3081909" y="5672584"/>
            <a:ext cx="48220" cy="0"/>
          </a:xfrm>
          <a:custGeom>
            <a:avLst/>
            <a:gdLst/>
            <a:ahLst/>
            <a:cxnLst/>
            <a:rect l="l" t="t" r="r" b="b"/>
            <a:pathLst>
              <a:path w="68579">
                <a:moveTo>
                  <a:pt x="0" y="0"/>
                </a:moveTo>
                <a:lnTo>
                  <a:pt x="68566"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46" name="object 5346"/>
          <p:cNvSpPr/>
          <p:nvPr/>
        </p:nvSpPr>
        <p:spPr>
          <a:xfrm>
            <a:off x="3091571" y="5670797"/>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47" name="object 5347"/>
          <p:cNvSpPr/>
          <p:nvPr/>
        </p:nvSpPr>
        <p:spPr>
          <a:xfrm>
            <a:off x="3091571" y="5669905"/>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48" name="object 5348"/>
          <p:cNvSpPr/>
          <p:nvPr/>
        </p:nvSpPr>
        <p:spPr>
          <a:xfrm>
            <a:off x="5261300" y="5684192"/>
            <a:ext cx="646509" cy="0"/>
          </a:xfrm>
          <a:custGeom>
            <a:avLst/>
            <a:gdLst/>
            <a:ahLst/>
            <a:cxnLst/>
            <a:rect l="l" t="t" r="r" b="b"/>
            <a:pathLst>
              <a:path w="919479">
                <a:moveTo>
                  <a:pt x="0" y="0"/>
                </a:moveTo>
                <a:lnTo>
                  <a:pt x="91887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49" name="object 5349"/>
          <p:cNvSpPr/>
          <p:nvPr/>
        </p:nvSpPr>
        <p:spPr>
          <a:xfrm>
            <a:off x="5261281" y="5681067"/>
            <a:ext cx="19645" cy="0"/>
          </a:xfrm>
          <a:custGeom>
            <a:avLst/>
            <a:gdLst/>
            <a:ahLst/>
            <a:cxnLst/>
            <a:rect l="l" t="t" r="r" b="b"/>
            <a:pathLst>
              <a:path w="27940">
                <a:moveTo>
                  <a:pt x="0" y="0"/>
                </a:moveTo>
                <a:lnTo>
                  <a:pt x="27421"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350" name="object 5350"/>
          <p:cNvSpPr/>
          <p:nvPr/>
        </p:nvSpPr>
        <p:spPr>
          <a:xfrm>
            <a:off x="5261305" y="5677049"/>
            <a:ext cx="9823" cy="0"/>
          </a:xfrm>
          <a:custGeom>
            <a:avLst/>
            <a:gdLst/>
            <a:ahLst/>
            <a:cxnLst/>
            <a:rect l="l" t="t" r="r" b="b"/>
            <a:pathLst>
              <a:path w="13970">
                <a:moveTo>
                  <a:pt x="0" y="0"/>
                </a:moveTo>
                <a:lnTo>
                  <a:pt x="13702"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51" name="object 5351"/>
          <p:cNvSpPr/>
          <p:nvPr/>
        </p:nvSpPr>
        <p:spPr>
          <a:xfrm>
            <a:off x="5290207" y="5681959"/>
            <a:ext cx="617488" cy="0"/>
          </a:xfrm>
          <a:custGeom>
            <a:avLst/>
            <a:gdLst/>
            <a:ahLst/>
            <a:cxnLst/>
            <a:rect l="l" t="t" r="r" b="b"/>
            <a:pathLst>
              <a:path w="878204">
                <a:moveTo>
                  <a:pt x="0" y="0"/>
                </a:moveTo>
                <a:lnTo>
                  <a:pt x="877731"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352" name="object 5352"/>
          <p:cNvSpPr/>
          <p:nvPr/>
        </p:nvSpPr>
        <p:spPr>
          <a:xfrm>
            <a:off x="5299883" y="5678388"/>
            <a:ext cx="607665" cy="0"/>
          </a:xfrm>
          <a:custGeom>
            <a:avLst/>
            <a:gdLst/>
            <a:ahLst/>
            <a:cxnLst/>
            <a:rect l="l" t="t" r="r" b="b"/>
            <a:pathLst>
              <a:path w="864234">
                <a:moveTo>
                  <a:pt x="0" y="0"/>
                </a:moveTo>
                <a:lnTo>
                  <a:pt x="864029"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353" name="object 5353"/>
          <p:cNvSpPr/>
          <p:nvPr/>
        </p:nvSpPr>
        <p:spPr>
          <a:xfrm>
            <a:off x="5299882" y="5676156"/>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54" name="object 5354"/>
          <p:cNvSpPr/>
          <p:nvPr/>
        </p:nvSpPr>
        <p:spPr>
          <a:xfrm>
            <a:off x="5000936" y="5680621"/>
            <a:ext cx="183505" cy="0"/>
          </a:xfrm>
          <a:custGeom>
            <a:avLst/>
            <a:gdLst/>
            <a:ahLst/>
            <a:cxnLst/>
            <a:rect l="l" t="t" r="r" b="b"/>
            <a:pathLst>
              <a:path w="260984">
                <a:moveTo>
                  <a:pt x="0" y="0"/>
                </a:moveTo>
                <a:lnTo>
                  <a:pt x="260581"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355" name="object 5355"/>
          <p:cNvSpPr/>
          <p:nvPr/>
        </p:nvSpPr>
        <p:spPr>
          <a:xfrm>
            <a:off x="5078075" y="5677941"/>
            <a:ext cx="106263" cy="0"/>
          </a:xfrm>
          <a:custGeom>
            <a:avLst/>
            <a:gdLst/>
            <a:ahLst/>
            <a:cxnLst/>
            <a:rect l="l" t="t" r="r" b="b"/>
            <a:pathLst>
              <a:path w="151129">
                <a:moveTo>
                  <a:pt x="0" y="0"/>
                </a:moveTo>
                <a:lnTo>
                  <a:pt x="15085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56" name="object 5356"/>
          <p:cNvSpPr/>
          <p:nvPr/>
        </p:nvSpPr>
        <p:spPr>
          <a:xfrm>
            <a:off x="5078060" y="5677049"/>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57" name="object 5357"/>
          <p:cNvSpPr/>
          <p:nvPr/>
        </p:nvSpPr>
        <p:spPr>
          <a:xfrm>
            <a:off x="5087694" y="5676156"/>
            <a:ext cx="19645" cy="0"/>
          </a:xfrm>
          <a:custGeom>
            <a:avLst/>
            <a:gdLst/>
            <a:ahLst/>
            <a:cxnLst/>
            <a:rect l="l" t="t" r="r" b="b"/>
            <a:pathLst>
              <a:path w="27940">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58" name="object 5358"/>
          <p:cNvSpPr/>
          <p:nvPr/>
        </p:nvSpPr>
        <p:spPr>
          <a:xfrm>
            <a:off x="1423319" y="5680621"/>
            <a:ext cx="1649313" cy="0"/>
          </a:xfrm>
          <a:custGeom>
            <a:avLst/>
            <a:gdLst/>
            <a:ahLst/>
            <a:cxnLst/>
            <a:rect l="l" t="t" r="r" b="b"/>
            <a:pathLst>
              <a:path w="2345690">
                <a:moveTo>
                  <a:pt x="0" y="0"/>
                </a:moveTo>
                <a:lnTo>
                  <a:pt x="234522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59" name="object 5359"/>
          <p:cNvSpPr/>
          <p:nvPr/>
        </p:nvSpPr>
        <p:spPr>
          <a:xfrm>
            <a:off x="1423318" y="5679281"/>
            <a:ext cx="1552873" cy="0"/>
          </a:xfrm>
          <a:custGeom>
            <a:avLst/>
            <a:gdLst/>
            <a:ahLst/>
            <a:cxnLst/>
            <a:rect l="l" t="t" r="r" b="b"/>
            <a:pathLst>
              <a:path w="2208529">
                <a:moveTo>
                  <a:pt x="0" y="0"/>
                </a:moveTo>
                <a:lnTo>
                  <a:pt x="220807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0" name="object 5360"/>
          <p:cNvSpPr/>
          <p:nvPr/>
        </p:nvSpPr>
        <p:spPr>
          <a:xfrm>
            <a:off x="1423283" y="5677495"/>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1" name="object 5361"/>
          <p:cNvSpPr/>
          <p:nvPr/>
        </p:nvSpPr>
        <p:spPr>
          <a:xfrm>
            <a:off x="1423294" y="5676156"/>
            <a:ext cx="19645" cy="0"/>
          </a:xfrm>
          <a:custGeom>
            <a:avLst/>
            <a:gdLst/>
            <a:ahLst/>
            <a:cxnLst/>
            <a:rect l="l" t="t" r="r" b="b"/>
            <a:pathLst>
              <a:path w="27939">
                <a:moveTo>
                  <a:pt x="0" y="0"/>
                </a:moveTo>
                <a:lnTo>
                  <a:pt x="274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2" name="object 5362"/>
          <p:cNvSpPr/>
          <p:nvPr/>
        </p:nvSpPr>
        <p:spPr>
          <a:xfrm>
            <a:off x="2985475" y="5678388"/>
            <a:ext cx="87064" cy="0"/>
          </a:xfrm>
          <a:custGeom>
            <a:avLst/>
            <a:gdLst/>
            <a:ahLst/>
            <a:cxnLst/>
            <a:rect l="l" t="t" r="r" b="b"/>
            <a:pathLst>
              <a:path w="123825">
                <a:moveTo>
                  <a:pt x="0" y="0"/>
                </a:moveTo>
                <a:lnTo>
                  <a:pt x="123430"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363" name="object 5363"/>
          <p:cNvSpPr/>
          <p:nvPr/>
        </p:nvSpPr>
        <p:spPr>
          <a:xfrm>
            <a:off x="2985475" y="5675263"/>
            <a:ext cx="48220" cy="0"/>
          </a:xfrm>
          <a:custGeom>
            <a:avLst/>
            <a:gdLst/>
            <a:ahLst/>
            <a:cxnLst/>
            <a:rect l="l" t="t" r="r" b="b"/>
            <a:pathLst>
              <a:path w="68579">
                <a:moveTo>
                  <a:pt x="0" y="0"/>
                </a:moveTo>
                <a:lnTo>
                  <a:pt x="68566"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364" name="object 5364"/>
          <p:cNvSpPr/>
          <p:nvPr/>
        </p:nvSpPr>
        <p:spPr>
          <a:xfrm>
            <a:off x="2985480" y="5673031"/>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5" name="object 5365"/>
          <p:cNvSpPr/>
          <p:nvPr/>
        </p:nvSpPr>
        <p:spPr>
          <a:xfrm>
            <a:off x="2995147" y="5671244"/>
            <a:ext cx="19645" cy="0"/>
          </a:xfrm>
          <a:custGeom>
            <a:avLst/>
            <a:gdLst/>
            <a:ahLst/>
            <a:cxnLst/>
            <a:rect l="l" t="t" r="r" b="b"/>
            <a:pathLst>
              <a:path w="27939">
                <a:moveTo>
                  <a:pt x="0" y="0"/>
                </a:moveTo>
                <a:lnTo>
                  <a:pt x="274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6" name="object 5366"/>
          <p:cNvSpPr/>
          <p:nvPr/>
        </p:nvSpPr>
        <p:spPr>
          <a:xfrm>
            <a:off x="2995171" y="566990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7" name="object 5367"/>
          <p:cNvSpPr/>
          <p:nvPr/>
        </p:nvSpPr>
        <p:spPr>
          <a:xfrm>
            <a:off x="1355813" y="5677031"/>
            <a:ext cx="58043" cy="0"/>
          </a:xfrm>
          <a:custGeom>
            <a:avLst/>
            <a:gdLst/>
            <a:ahLst/>
            <a:cxnLst/>
            <a:rect l="l" t="t" r="r" b="b"/>
            <a:pathLst>
              <a:path w="82550">
                <a:moveTo>
                  <a:pt x="0" y="0"/>
                </a:moveTo>
                <a:lnTo>
                  <a:pt x="82288"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68" name="object 5368"/>
          <p:cNvSpPr/>
          <p:nvPr/>
        </p:nvSpPr>
        <p:spPr>
          <a:xfrm>
            <a:off x="1461885" y="5677495"/>
            <a:ext cx="1051471" cy="0"/>
          </a:xfrm>
          <a:custGeom>
            <a:avLst/>
            <a:gdLst/>
            <a:ahLst/>
            <a:cxnLst/>
            <a:rect l="l" t="t" r="r" b="b"/>
            <a:pathLst>
              <a:path w="1495425">
                <a:moveTo>
                  <a:pt x="0" y="0"/>
                </a:moveTo>
                <a:lnTo>
                  <a:pt x="14949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69" name="object 5369"/>
          <p:cNvSpPr/>
          <p:nvPr/>
        </p:nvSpPr>
        <p:spPr>
          <a:xfrm>
            <a:off x="1461868" y="5676156"/>
            <a:ext cx="385763" cy="0"/>
          </a:xfrm>
          <a:custGeom>
            <a:avLst/>
            <a:gdLst/>
            <a:ahLst/>
            <a:cxnLst/>
            <a:rect l="l" t="t" r="r" b="b"/>
            <a:pathLst>
              <a:path w="548639">
                <a:moveTo>
                  <a:pt x="0" y="0"/>
                </a:moveTo>
                <a:lnTo>
                  <a:pt x="54859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70" name="object 5370"/>
          <p:cNvSpPr/>
          <p:nvPr/>
        </p:nvSpPr>
        <p:spPr>
          <a:xfrm>
            <a:off x="1461867" y="5674371"/>
            <a:ext cx="347365" cy="0"/>
          </a:xfrm>
          <a:custGeom>
            <a:avLst/>
            <a:gdLst/>
            <a:ahLst/>
            <a:cxnLst/>
            <a:rect l="l" t="t" r="r" b="b"/>
            <a:pathLst>
              <a:path w="494030">
                <a:moveTo>
                  <a:pt x="0" y="0"/>
                </a:moveTo>
                <a:lnTo>
                  <a:pt x="493727"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71" name="object 5371"/>
          <p:cNvSpPr/>
          <p:nvPr/>
        </p:nvSpPr>
        <p:spPr>
          <a:xfrm>
            <a:off x="1461845" y="5671244"/>
            <a:ext cx="173682" cy="0"/>
          </a:xfrm>
          <a:custGeom>
            <a:avLst/>
            <a:gdLst/>
            <a:ahLst/>
            <a:cxnLst/>
            <a:rect l="l" t="t" r="r" b="b"/>
            <a:pathLst>
              <a:path w="247014">
                <a:moveTo>
                  <a:pt x="0" y="0"/>
                </a:moveTo>
                <a:lnTo>
                  <a:pt x="246867" y="0"/>
                </a:lnTo>
              </a:path>
            </a:pathLst>
          </a:custGeom>
          <a:ln w="5079">
            <a:solidFill>
              <a:srgbClr val="FFFFFF"/>
            </a:solidFill>
          </a:ln>
        </p:spPr>
        <p:txBody>
          <a:bodyPr wrap="square" lIns="0" tIns="0" rIns="0" bIns="0" rtlCol="0"/>
          <a:lstStyle/>
          <a:p>
            <a:pPr defTabSz="641482"/>
            <a:endParaRPr smtClean="0">
              <a:solidFill>
                <a:prstClr val="black"/>
              </a:solidFill>
            </a:endParaRPr>
          </a:p>
        </p:txBody>
      </p:sp>
      <p:sp>
        <p:nvSpPr>
          <p:cNvPr id="5372" name="object 5372"/>
          <p:cNvSpPr/>
          <p:nvPr/>
        </p:nvSpPr>
        <p:spPr>
          <a:xfrm>
            <a:off x="1567921" y="5637333"/>
            <a:ext cx="67866" cy="32147"/>
          </a:xfrm>
          <a:custGeom>
            <a:avLst/>
            <a:gdLst/>
            <a:ahLst/>
            <a:cxnLst/>
            <a:rect l="l" t="t" r="r" b="b"/>
            <a:pathLst>
              <a:path w="96519" h="45720">
                <a:moveTo>
                  <a:pt x="0" y="45720"/>
                </a:moveTo>
                <a:lnTo>
                  <a:pt x="96004" y="45720"/>
                </a:lnTo>
                <a:lnTo>
                  <a:pt x="96004" y="0"/>
                </a:lnTo>
                <a:lnTo>
                  <a:pt x="0" y="0"/>
                </a:lnTo>
                <a:lnTo>
                  <a:pt x="0" y="457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73" name="object 5373"/>
          <p:cNvSpPr/>
          <p:nvPr/>
        </p:nvSpPr>
        <p:spPr>
          <a:xfrm>
            <a:off x="1567964" y="5626595"/>
            <a:ext cx="58043" cy="10716"/>
          </a:xfrm>
          <a:custGeom>
            <a:avLst/>
            <a:gdLst/>
            <a:ahLst/>
            <a:cxnLst/>
            <a:rect l="l" t="t" r="r" b="b"/>
            <a:pathLst>
              <a:path w="82550" h="15240">
                <a:moveTo>
                  <a:pt x="0" y="15239"/>
                </a:moveTo>
                <a:lnTo>
                  <a:pt x="82288" y="15239"/>
                </a:lnTo>
                <a:lnTo>
                  <a:pt x="82288"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74" name="object 5374"/>
          <p:cNvSpPr/>
          <p:nvPr/>
        </p:nvSpPr>
        <p:spPr>
          <a:xfrm>
            <a:off x="1567921" y="5624363"/>
            <a:ext cx="48220" cy="0"/>
          </a:xfrm>
          <a:custGeom>
            <a:avLst/>
            <a:gdLst/>
            <a:ahLst/>
            <a:cxnLst/>
            <a:rect l="l" t="t" r="r" b="b"/>
            <a:pathLst>
              <a:path w="68580">
                <a:moveTo>
                  <a:pt x="0" y="0"/>
                </a:moveTo>
                <a:lnTo>
                  <a:pt x="68573"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375" name="object 5375"/>
          <p:cNvSpPr/>
          <p:nvPr/>
        </p:nvSpPr>
        <p:spPr>
          <a:xfrm>
            <a:off x="1577587" y="5593607"/>
            <a:ext cx="38843" cy="28575"/>
          </a:xfrm>
          <a:custGeom>
            <a:avLst/>
            <a:gdLst/>
            <a:ahLst/>
            <a:cxnLst/>
            <a:rect l="l" t="t" r="r" b="b"/>
            <a:pathLst>
              <a:path w="55244" h="40640">
                <a:moveTo>
                  <a:pt x="0" y="40640"/>
                </a:moveTo>
                <a:lnTo>
                  <a:pt x="54857" y="40640"/>
                </a:lnTo>
                <a:lnTo>
                  <a:pt x="54857" y="0"/>
                </a:lnTo>
                <a:lnTo>
                  <a:pt x="0" y="0"/>
                </a:lnTo>
                <a:lnTo>
                  <a:pt x="0" y="406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76" name="object 5376"/>
          <p:cNvSpPr/>
          <p:nvPr/>
        </p:nvSpPr>
        <p:spPr>
          <a:xfrm>
            <a:off x="1577575" y="5591324"/>
            <a:ext cx="29021" cy="0"/>
          </a:xfrm>
          <a:custGeom>
            <a:avLst/>
            <a:gdLst/>
            <a:ahLst/>
            <a:cxnLst/>
            <a:rect l="l" t="t" r="r" b="b"/>
            <a:pathLst>
              <a:path w="41275">
                <a:moveTo>
                  <a:pt x="0" y="0"/>
                </a:moveTo>
                <a:lnTo>
                  <a:pt x="41142"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377" name="object 5377"/>
          <p:cNvSpPr/>
          <p:nvPr/>
        </p:nvSpPr>
        <p:spPr>
          <a:xfrm>
            <a:off x="1587209" y="5588644"/>
            <a:ext cx="19645" cy="0"/>
          </a:xfrm>
          <a:custGeom>
            <a:avLst/>
            <a:gdLst/>
            <a:ahLst/>
            <a:cxnLst/>
            <a:rect l="l" t="t" r="r" b="b"/>
            <a:pathLst>
              <a:path w="27939">
                <a:moveTo>
                  <a:pt x="0" y="0"/>
                </a:moveTo>
                <a:lnTo>
                  <a:pt x="274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78" name="object 5378"/>
          <p:cNvSpPr/>
          <p:nvPr/>
        </p:nvSpPr>
        <p:spPr>
          <a:xfrm>
            <a:off x="1587233" y="5577483"/>
            <a:ext cx="9823" cy="10716"/>
          </a:xfrm>
          <a:custGeom>
            <a:avLst/>
            <a:gdLst/>
            <a:ahLst/>
            <a:cxnLst/>
            <a:rect l="l" t="t" r="r" b="b"/>
            <a:pathLst>
              <a:path w="13969" h="15240">
                <a:moveTo>
                  <a:pt x="0" y="15239"/>
                </a:moveTo>
                <a:lnTo>
                  <a:pt x="13716" y="15239"/>
                </a:lnTo>
                <a:lnTo>
                  <a:pt x="13716"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79" name="object 5379"/>
          <p:cNvSpPr/>
          <p:nvPr/>
        </p:nvSpPr>
        <p:spPr>
          <a:xfrm>
            <a:off x="2522599" y="5677941"/>
            <a:ext cx="453628" cy="0"/>
          </a:xfrm>
          <a:custGeom>
            <a:avLst/>
            <a:gdLst/>
            <a:ahLst/>
            <a:cxnLst/>
            <a:rect l="l" t="t" r="r" b="b"/>
            <a:pathLst>
              <a:path w="645160">
                <a:moveTo>
                  <a:pt x="0" y="0"/>
                </a:moveTo>
                <a:lnTo>
                  <a:pt x="64459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0" name="object 5380"/>
          <p:cNvSpPr/>
          <p:nvPr/>
        </p:nvSpPr>
        <p:spPr>
          <a:xfrm>
            <a:off x="2532260" y="5676603"/>
            <a:ext cx="443805" cy="0"/>
          </a:xfrm>
          <a:custGeom>
            <a:avLst/>
            <a:gdLst/>
            <a:ahLst/>
            <a:cxnLst/>
            <a:rect l="l" t="t" r="r" b="b"/>
            <a:pathLst>
              <a:path w="631189">
                <a:moveTo>
                  <a:pt x="0" y="0"/>
                </a:moveTo>
                <a:lnTo>
                  <a:pt x="63087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1" name="object 5381"/>
          <p:cNvSpPr/>
          <p:nvPr/>
        </p:nvSpPr>
        <p:spPr>
          <a:xfrm>
            <a:off x="2532248" y="5673031"/>
            <a:ext cx="19645" cy="0"/>
          </a:xfrm>
          <a:custGeom>
            <a:avLst/>
            <a:gdLst/>
            <a:ahLst/>
            <a:cxnLst/>
            <a:rect l="l" t="t" r="r" b="b"/>
            <a:pathLst>
              <a:path w="27939">
                <a:moveTo>
                  <a:pt x="0" y="0"/>
                </a:moveTo>
                <a:lnTo>
                  <a:pt x="27423"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382" name="object 5382"/>
          <p:cNvSpPr/>
          <p:nvPr/>
        </p:nvSpPr>
        <p:spPr>
          <a:xfrm>
            <a:off x="4865896" y="5677941"/>
            <a:ext cx="116086" cy="0"/>
          </a:xfrm>
          <a:custGeom>
            <a:avLst/>
            <a:gdLst/>
            <a:ahLst/>
            <a:cxnLst/>
            <a:rect l="l" t="t" r="r" b="b"/>
            <a:pathLst>
              <a:path w="165100">
                <a:moveTo>
                  <a:pt x="0" y="0"/>
                </a:moveTo>
                <a:lnTo>
                  <a:pt x="16459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3" name="object 5383"/>
          <p:cNvSpPr/>
          <p:nvPr/>
        </p:nvSpPr>
        <p:spPr>
          <a:xfrm>
            <a:off x="4972013" y="5676603"/>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4" name="object 5384"/>
          <p:cNvSpPr/>
          <p:nvPr/>
        </p:nvSpPr>
        <p:spPr>
          <a:xfrm>
            <a:off x="5010590" y="5677479"/>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5" name="object 5385"/>
          <p:cNvSpPr/>
          <p:nvPr/>
        </p:nvSpPr>
        <p:spPr>
          <a:xfrm>
            <a:off x="5029853" y="5677031"/>
            <a:ext cx="29021" cy="0"/>
          </a:xfrm>
          <a:custGeom>
            <a:avLst/>
            <a:gdLst/>
            <a:ahLst/>
            <a:cxnLst/>
            <a:rect l="l" t="t" r="r" b="b"/>
            <a:pathLst>
              <a:path w="41275">
                <a:moveTo>
                  <a:pt x="0" y="0"/>
                </a:moveTo>
                <a:lnTo>
                  <a:pt x="41144"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386" name="object 5386"/>
          <p:cNvSpPr/>
          <p:nvPr/>
        </p:nvSpPr>
        <p:spPr>
          <a:xfrm>
            <a:off x="1326872" y="5676585"/>
            <a:ext cx="9823" cy="0"/>
          </a:xfrm>
          <a:custGeom>
            <a:avLst/>
            <a:gdLst/>
            <a:ahLst/>
            <a:cxnLst/>
            <a:rect l="l" t="t" r="r" b="b"/>
            <a:pathLst>
              <a:path w="13969">
                <a:moveTo>
                  <a:pt x="0" y="0"/>
                </a:moveTo>
                <a:lnTo>
                  <a:pt x="1371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7" name="object 5387"/>
          <p:cNvSpPr/>
          <p:nvPr/>
        </p:nvSpPr>
        <p:spPr>
          <a:xfrm>
            <a:off x="4875542" y="5677031"/>
            <a:ext cx="87064" cy="0"/>
          </a:xfrm>
          <a:custGeom>
            <a:avLst/>
            <a:gdLst/>
            <a:ahLst/>
            <a:cxnLst/>
            <a:rect l="l" t="t" r="r" b="b"/>
            <a:pathLst>
              <a:path w="123825">
                <a:moveTo>
                  <a:pt x="0" y="0"/>
                </a:moveTo>
                <a:lnTo>
                  <a:pt x="1234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8" name="object 5388"/>
          <p:cNvSpPr/>
          <p:nvPr/>
        </p:nvSpPr>
        <p:spPr>
          <a:xfrm>
            <a:off x="5116621" y="5677049"/>
            <a:ext cx="67866" cy="0"/>
          </a:xfrm>
          <a:custGeom>
            <a:avLst/>
            <a:gdLst/>
            <a:ahLst/>
            <a:cxnLst/>
            <a:rect l="l" t="t" r="r" b="b"/>
            <a:pathLst>
              <a:path w="96520">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89" name="object 5389"/>
          <p:cNvSpPr/>
          <p:nvPr/>
        </p:nvSpPr>
        <p:spPr>
          <a:xfrm>
            <a:off x="5116648" y="5676156"/>
            <a:ext cx="19645" cy="0"/>
          </a:xfrm>
          <a:custGeom>
            <a:avLst/>
            <a:gdLst/>
            <a:ahLst/>
            <a:cxnLst/>
            <a:rect l="l" t="t" r="r" b="b"/>
            <a:pathLst>
              <a:path w="27940">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90" name="object 5390"/>
          <p:cNvSpPr/>
          <p:nvPr/>
        </p:nvSpPr>
        <p:spPr>
          <a:xfrm>
            <a:off x="1857223" y="5676156"/>
            <a:ext cx="655886" cy="0"/>
          </a:xfrm>
          <a:custGeom>
            <a:avLst/>
            <a:gdLst/>
            <a:ahLst/>
            <a:cxnLst/>
            <a:rect l="l" t="t" r="r" b="b"/>
            <a:pathLst>
              <a:path w="932814">
                <a:moveTo>
                  <a:pt x="0" y="0"/>
                </a:moveTo>
                <a:lnTo>
                  <a:pt x="93259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91" name="object 5391"/>
          <p:cNvSpPr/>
          <p:nvPr/>
        </p:nvSpPr>
        <p:spPr>
          <a:xfrm>
            <a:off x="1866905" y="5674816"/>
            <a:ext cx="646509" cy="0"/>
          </a:xfrm>
          <a:custGeom>
            <a:avLst/>
            <a:gdLst/>
            <a:ahLst/>
            <a:cxnLst/>
            <a:rect l="l" t="t" r="r" b="b"/>
            <a:pathLst>
              <a:path w="919479">
                <a:moveTo>
                  <a:pt x="0" y="0"/>
                </a:moveTo>
                <a:lnTo>
                  <a:pt x="91889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92" name="object 5392"/>
          <p:cNvSpPr/>
          <p:nvPr/>
        </p:nvSpPr>
        <p:spPr>
          <a:xfrm>
            <a:off x="1866856" y="5661451"/>
            <a:ext cx="125462" cy="12503"/>
          </a:xfrm>
          <a:custGeom>
            <a:avLst/>
            <a:gdLst/>
            <a:ahLst/>
            <a:cxnLst/>
            <a:rect l="l" t="t" r="r" b="b"/>
            <a:pathLst>
              <a:path w="178435" h="17779">
                <a:moveTo>
                  <a:pt x="0" y="17779"/>
                </a:moveTo>
                <a:lnTo>
                  <a:pt x="178294" y="17779"/>
                </a:lnTo>
                <a:lnTo>
                  <a:pt x="178294" y="0"/>
                </a:lnTo>
                <a:lnTo>
                  <a:pt x="0" y="0"/>
                </a:lnTo>
                <a:lnTo>
                  <a:pt x="0" y="177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93" name="object 5393"/>
          <p:cNvSpPr/>
          <p:nvPr/>
        </p:nvSpPr>
        <p:spPr>
          <a:xfrm>
            <a:off x="1866855" y="5657403"/>
            <a:ext cx="77242" cy="0"/>
          </a:xfrm>
          <a:custGeom>
            <a:avLst/>
            <a:gdLst/>
            <a:ahLst/>
            <a:cxnLst/>
            <a:rect l="l" t="t" r="r" b="b"/>
            <a:pathLst>
              <a:path w="109855">
                <a:moveTo>
                  <a:pt x="0" y="0"/>
                </a:moveTo>
                <a:lnTo>
                  <a:pt x="109726"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394" name="object 5394"/>
          <p:cNvSpPr/>
          <p:nvPr/>
        </p:nvSpPr>
        <p:spPr>
          <a:xfrm>
            <a:off x="1876504" y="5652492"/>
            <a:ext cx="67866" cy="0"/>
          </a:xfrm>
          <a:custGeom>
            <a:avLst/>
            <a:gdLst/>
            <a:ahLst/>
            <a:cxnLst/>
            <a:rect l="l" t="t" r="r" b="b"/>
            <a:pathLst>
              <a:path w="96519">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395" name="object 5395"/>
          <p:cNvSpPr/>
          <p:nvPr/>
        </p:nvSpPr>
        <p:spPr>
          <a:xfrm>
            <a:off x="1876535" y="5634663"/>
            <a:ext cx="58043" cy="16967"/>
          </a:xfrm>
          <a:custGeom>
            <a:avLst/>
            <a:gdLst/>
            <a:ahLst/>
            <a:cxnLst/>
            <a:rect l="l" t="t" r="r" b="b"/>
            <a:pathLst>
              <a:path w="82550" h="24129">
                <a:moveTo>
                  <a:pt x="0" y="24129"/>
                </a:moveTo>
                <a:lnTo>
                  <a:pt x="82287" y="24129"/>
                </a:lnTo>
                <a:lnTo>
                  <a:pt x="82287" y="0"/>
                </a:lnTo>
                <a:lnTo>
                  <a:pt x="0" y="0"/>
                </a:lnTo>
                <a:lnTo>
                  <a:pt x="0" y="241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96" name="object 5396"/>
          <p:cNvSpPr/>
          <p:nvPr/>
        </p:nvSpPr>
        <p:spPr>
          <a:xfrm>
            <a:off x="1886150" y="5620348"/>
            <a:ext cx="48220" cy="14288"/>
          </a:xfrm>
          <a:custGeom>
            <a:avLst/>
            <a:gdLst/>
            <a:ahLst/>
            <a:cxnLst/>
            <a:rect l="l" t="t" r="r" b="b"/>
            <a:pathLst>
              <a:path w="68580" h="20320">
                <a:moveTo>
                  <a:pt x="0" y="20320"/>
                </a:moveTo>
                <a:lnTo>
                  <a:pt x="68566" y="20320"/>
                </a:lnTo>
                <a:lnTo>
                  <a:pt x="68566" y="0"/>
                </a:lnTo>
                <a:lnTo>
                  <a:pt x="0" y="0"/>
                </a:lnTo>
                <a:lnTo>
                  <a:pt x="0" y="203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97" name="object 5397"/>
          <p:cNvSpPr/>
          <p:nvPr/>
        </p:nvSpPr>
        <p:spPr>
          <a:xfrm>
            <a:off x="1886170" y="5617219"/>
            <a:ext cx="19645" cy="0"/>
          </a:xfrm>
          <a:custGeom>
            <a:avLst/>
            <a:gdLst/>
            <a:ahLst/>
            <a:cxnLst/>
            <a:rect l="l" t="t" r="r" b="b"/>
            <a:pathLst>
              <a:path w="27939">
                <a:moveTo>
                  <a:pt x="0" y="0"/>
                </a:moveTo>
                <a:lnTo>
                  <a:pt x="27423" y="0"/>
                </a:lnTo>
              </a:path>
            </a:pathLst>
          </a:custGeom>
          <a:ln w="8890">
            <a:solidFill>
              <a:srgbClr val="FFFFFF"/>
            </a:solidFill>
          </a:ln>
        </p:spPr>
        <p:txBody>
          <a:bodyPr wrap="square" lIns="0" tIns="0" rIns="0" bIns="0" rtlCol="0"/>
          <a:lstStyle/>
          <a:p>
            <a:pPr defTabSz="641482"/>
            <a:endParaRPr smtClean="0">
              <a:solidFill>
                <a:prstClr val="black"/>
              </a:solidFill>
            </a:endParaRPr>
          </a:p>
        </p:txBody>
      </p:sp>
      <p:sp>
        <p:nvSpPr>
          <p:cNvPr id="5398" name="object 5398"/>
          <p:cNvSpPr/>
          <p:nvPr/>
        </p:nvSpPr>
        <p:spPr>
          <a:xfrm>
            <a:off x="1895840" y="5580184"/>
            <a:ext cx="9823" cy="33933"/>
          </a:xfrm>
          <a:custGeom>
            <a:avLst/>
            <a:gdLst/>
            <a:ahLst/>
            <a:cxnLst/>
            <a:rect l="l" t="t" r="r" b="b"/>
            <a:pathLst>
              <a:path w="13969" h="48259">
                <a:moveTo>
                  <a:pt x="0" y="48259"/>
                </a:moveTo>
                <a:lnTo>
                  <a:pt x="13721" y="48259"/>
                </a:lnTo>
                <a:lnTo>
                  <a:pt x="13721" y="0"/>
                </a:lnTo>
                <a:lnTo>
                  <a:pt x="0" y="0"/>
                </a:lnTo>
                <a:lnTo>
                  <a:pt x="0" y="4825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399" name="object 5399"/>
          <p:cNvSpPr/>
          <p:nvPr/>
        </p:nvSpPr>
        <p:spPr>
          <a:xfrm>
            <a:off x="3043349" y="5674816"/>
            <a:ext cx="29021" cy="0"/>
          </a:xfrm>
          <a:custGeom>
            <a:avLst/>
            <a:gdLst/>
            <a:ahLst/>
            <a:cxnLst/>
            <a:rect l="l" t="t" r="r" b="b"/>
            <a:pathLst>
              <a:path w="41275">
                <a:moveTo>
                  <a:pt x="0" y="0"/>
                </a:moveTo>
                <a:lnTo>
                  <a:pt x="41142"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400" name="object 5400"/>
          <p:cNvSpPr/>
          <p:nvPr/>
        </p:nvSpPr>
        <p:spPr>
          <a:xfrm>
            <a:off x="3043358" y="5672139"/>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01" name="object 5401"/>
          <p:cNvSpPr/>
          <p:nvPr/>
        </p:nvSpPr>
        <p:spPr>
          <a:xfrm>
            <a:off x="3371208" y="5672584"/>
            <a:ext cx="1167109" cy="0"/>
          </a:xfrm>
          <a:custGeom>
            <a:avLst/>
            <a:gdLst/>
            <a:ahLst/>
            <a:cxnLst/>
            <a:rect l="l" t="t" r="r" b="b"/>
            <a:pathLst>
              <a:path w="1659889">
                <a:moveTo>
                  <a:pt x="0" y="0"/>
                </a:moveTo>
                <a:lnTo>
                  <a:pt x="1659492"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402" name="object 5402"/>
          <p:cNvSpPr/>
          <p:nvPr/>
        </p:nvSpPr>
        <p:spPr>
          <a:xfrm>
            <a:off x="3371199" y="5668119"/>
            <a:ext cx="800546" cy="0"/>
          </a:xfrm>
          <a:custGeom>
            <a:avLst/>
            <a:gdLst/>
            <a:ahLst/>
            <a:cxnLst/>
            <a:rect l="l" t="t" r="r" b="b"/>
            <a:pathLst>
              <a:path w="1138554">
                <a:moveTo>
                  <a:pt x="0" y="0"/>
                </a:moveTo>
                <a:lnTo>
                  <a:pt x="113833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03" name="object 5403"/>
          <p:cNvSpPr/>
          <p:nvPr/>
        </p:nvSpPr>
        <p:spPr>
          <a:xfrm>
            <a:off x="3371231" y="5667227"/>
            <a:ext cx="723305" cy="0"/>
          </a:xfrm>
          <a:custGeom>
            <a:avLst/>
            <a:gdLst/>
            <a:ahLst/>
            <a:cxnLst/>
            <a:rect l="l" t="t" r="r" b="b"/>
            <a:pathLst>
              <a:path w="1028700">
                <a:moveTo>
                  <a:pt x="0" y="0"/>
                </a:moveTo>
                <a:lnTo>
                  <a:pt x="10286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04" name="object 5404"/>
          <p:cNvSpPr/>
          <p:nvPr/>
        </p:nvSpPr>
        <p:spPr>
          <a:xfrm>
            <a:off x="3371242" y="5664100"/>
            <a:ext cx="713929" cy="0"/>
          </a:xfrm>
          <a:custGeom>
            <a:avLst/>
            <a:gdLst/>
            <a:ahLst/>
            <a:cxnLst/>
            <a:rect l="l" t="t" r="r" b="b"/>
            <a:pathLst>
              <a:path w="1015364">
                <a:moveTo>
                  <a:pt x="0" y="0"/>
                </a:moveTo>
                <a:lnTo>
                  <a:pt x="1014900"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405" name="object 5405"/>
          <p:cNvSpPr/>
          <p:nvPr/>
        </p:nvSpPr>
        <p:spPr>
          <a:xfrm>
            <a:off x="3371221" y="5659189"/>
            <a:ext cx="704105" cy="0"/>
          </a:xfrm>
          <a:custGeom>
            <a:avLst/>
            <a:gdLst/>
            <a:ahLst/>
            <a:cxnLst/>
            <a:rect l="l" t="t" r="r" b="b"/>
            <a:pathLst>
              <a:path w="1001395">
                <a:moveTo>
                  <a:pt x="0" y="0"/>
                </a:moveTo>
                <a:lnTo>
                  <a:pt x="1001180"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406" name="object 5406"/>
          <p:cNvSpPr/>
          <p:nvPr/>
        </p:nvSpPr>
        <p:spPr>
          <a:xfrm>
            <a:off x="3371198" y="5648029"/>
            <a:ext cx="694730" cy="8931"/>
          </a:xfrm>
          <a:custGeom>
            <a:avLst/>
            <a:gdLst/>
            <a:ahLst/>
            <a:cxnLst/>
            <a:rect l="l" t="t" r="r" b="b"/>
            <a:pathLst>
              <a:path w="988060" h="12700">
                <a:moveTo>
                  <a:pt x="0" y="12700"/>
                </a:moveTo>
                <a:lnTo>
                  <a:pt x="987478" y="12700"/>
                </a:lnTo>
                <a:lnTo>
                  <a:pt x="987478"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07" name="object 5407"/>
          <p:cNvSpPr/>
          <p:nvPr/>
        </p:nvSpPr>
        <p:spPr>
          <a:xfrm>
            <a:off x="3380853" y="5646687"/>
            <a:ext cx="684907" cy="0"/>
          </a:xfrm>
          <a:custGeom>
            <a:avLst/>
            <a:gdLst/>
            <a:ahLst/>
            <a:cxnLst/>
            <a:rect l="l" t="t" r="r" b="b"/>
            <a:pathLst>
              <a:path w="974089">
                <a:moveTo>
                  <a:pt x="0" y="0"/>
                </a:moveTo>
                <a:lnTo>
                  <a:pt x="973757"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08" name="object 5408"/>
          <p:cNvSpPr/>
          <p:nvPr/>
        </p:nvSpPr>
        <p:spPr>
          <a:xfrm>
            <a:off x="3380845" y="5644008"/>
            <a:ext cx="675084" cy="0"/>
          </a:xfrm>
          <a:custGeom>
            <a:avLst/>
            <a:gdLst/>
            <a:ahLst/>
            <a:cxnLst/>
            <a:rect l="l" t="t" r="r" b="b"/>
            <a:pathLst>
              <a:path w="960120">
                <a:moveTo>
                  <a:pt x="0" y="0"/>
                </a:moveTo>
                <a:lnTo>
                  <a:pt x="960036"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409" name="object 5409"/>
          <p:cNvSpPr/>
          <p:nvPr/>
        </p:nvSpPr>
        <p:spPr>
          <a:xfrm>
            <a:off x="3380846" y="5625733"/>
            <a:ext cx="665708" cy="16967"/>
          </a:xfrm>
          <a:custGeom>
            <a:avLst/>
            <a:gdLst/>
            <a:ahLst/>
            <a:cxnLst/>
            <a:rect l="l" t="t" r="r" b="b"/>
            <a:pathLst>
              <a:path w="946785" h="24129">
                <a:moveTo>
                  <a:pt x="0" y="24129"/>
                </a:moveTo>
                <a:lnTo>
                  <a:pt x="946316" y="24129"/>
                </a:lnTo>
                <a:lnTo>
                  <a:pt x="946316" y="0"/>
                </a:lnTo>
                <a:lnTo>
                  <a:pt x="0" y="0"/>
                </a:lnTo>
                <a:lnTo>
                  <a:pt x="0" y="241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0" name="object 5410"/>
          <p:cNvSpPr/>
          <p:nvPr/>
        </p:nvSpPr>
        <p:spPr>
          <a:xfrm>
            <a:off x="3380845" y="5614987"/>
            <a:ext cx="655886" cy="10716"/>
          </a:xfrm>
          <a:custGeom>
            <a:avLst/>
            <a:gdLst/>
            <a:ahLst/>
            <a:cxnLst/>
            <a:rect l="l" t="t" r="r" b="b"/>
            <a:pathLst>
              <a:path w="932814" h="15240">
                <a:moveTo>
                  <a:pt x="0" y="15240"/>
                </a:moveTo>
                <a:lnTo>
                  <a:pt x="932613" y="15240"/>
                </a:lnTo>
                <a:lnTo>
                  <a:pt x="932613" y="0"/>
                </a:lnTo>
                <a:lnTo>
                  <a:pt x="0" y="0"/>
                </a:lnTo>
                <a:lnTo>
                  <a:pt x="0" y="152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1" name="object 5411"/>
          <p:cNvSpPr/>
          <p:nvPr/>
        </p:nvSpPr>
        <p:spPr>
          <a:xfrm>
            <a:off x="3380845" y="5604275"/>
            <a:ext cx="626864" cy="10716"/>
          </a:xfrm>
          <a:custGeom>
            <a:avLst/>
            <a:gdLst/>
            <a:ahLst/>
            <a:cxnLst/>
            <a:rect l="l" t="t" r="r" b="b"/>
            <a:pathLst>
              <a:path w="891539" h="15240">
                <a:moveTo>
                  <a:pt x="0" y="15239"/>
                </a:moveTo>
                <a:lnTo>
                  <a:pt x="891452" y="15239"/>
                </a:lnTo>
                <a:lnTo>
                  <a:pt x="891452"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2" name="object 5412"/>
          <p:cNvSpPr/>
          <p:nvPr/>
        </p:nvSpPr>
        <p:spPr>
          <a:xfrm>
            <a:off x="3380870" y="5592714"/>
            <a:ext cx="337541" cy="11609"/>
          </a:xfrm>
          <a:custGeom>
            <a:avLst/>
            <a:gdLst/>
            <a:ahLst/>
            <a:cxnLst/>
            <a:rect l="l" t="t" r="r" b="b"/>
            <a:pathLst>
              <a:path w="480060" h="16509">
                <a:moveTo>
                  <a:pt x="0" y="16510"/>
                </a:moveTo>
                <a:lnTo>
                  <a:pt x="480018" y="16510"/>
                </a:lnTo>
                <a:lnTo>
                  <a:pt x="480018" y="0"/>
                </a:lnTo>
                <a:lnTo>
                  <a:pt x="0" y="0"/>
                </a:lnTo>
                <a:lnTo>
                  <a:pt x="0" y="1651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3" name="object 5413"/>
          <p:cNvSpPr/>
          <p:nvPr/>
        </p:nvSpPr>
        <p:spPr>
          <a:xfrm>
            <a:off x="3380846" y="5578376"/>
            <a:ext cx="318343" cy="14288"/>
          </a:xfrm>
          <a:custGeom>
            <a:avLst/>
            <a:gdLst/>
            <a:ahLst/>
            <a:cxnLst/>
            <a:rect l="l" t="t" r="r" b="b"/>
            <a:pathLst>
              <a:path w="452754" h="20320">
                <a:moveTo>
                  <a:pt x="0" y="20319"/>
                </a:moveTo>
                <a:lnTo>
                  <a:pt x="452594" y="20319"/>
                </a:lnTo>
                <a:lnTo>
                  <a:pt x="452594" y="0"/>
                </a:lnTo>
                <a:lnTo>
                  <a:pt x="0" y="0"/>
                </a:lnTo>
                <a:lnTo>
                  <a:pt x="0" y="2031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4" name="object 5414"/>
          <p:cNvSpPr/>
          <p:nvPr/>
        </p:nvSpPr>
        <p:spPr>
          <a:xfrm>
            <a:off x="3380857" y="5577481"/>
            <a:ext cx="308967" cy="0"/>
          </a:xfrm>
          <a:custGeom>
            <a:avLst/>
            <a:gdLst/>
            <a:ahLst/>
            <a:cxnLst/>
            <a:rect l="l" t="t" r="r" b="b"/>
            <a:pathLst>
              <a:path w="439420">
                <a:moveTo>
                  <a:pt x="0" y="0"/>
                </a:moveTo>
                <a:lnTo>
                  <a:pt x="43887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15" name="object 5415"/>
          <p:cNvSpPr/>
          <p:nvPr/>
        </p:nvSpPr>
        <p:spPr>
          <a:xfrm>
            <a:off x="3390504" y="5544465"/>
            <a:ext cx="299145" cy="32147"/>
          </a:xfrm>
          <a:custGeom>
            <a:avLst/>
            <a:gdLst/>
            <a:ahLst/>
            <a:cxnLst/>
            <a:rect l="l" t="t" r="r" b="b"/>
            <a:pathLst>
              <a:path w="425450" h="45720">
                <a:moveTo>
                  <a:pt x="0" y="45720"/>
                </a:moveTo>
                <a:lnTo>
                  <a:pt x="425155" y="45720"/>
                </a:lnTo>
                <a:lnTo>
                  <a:pt x="425155" y="0"/>
                </a:lnTo>
                <a:lnTo>
                  <a:pt x="0" y="0"/>
                </a:lnTo>
                <a:lnTo>
                  <a:pt x="0" y="457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16" name="object 5416"/>
          <p:cNvSpPr/>
          <p:nvPr/>
        </p:nvSpPr>
        <p:spPr>
          <a:xfrm>
            <a:off x="3621923" y="5543549"/>
            <a:ext cx="67866" cy="0"/>
          </a:xfrm>
          <a:custGeom>
            <a:avLst/>
            <a:gdLst/>
            <a:ahLst/>
            <a:cxnLst/>
            <a:rect l="l" t="t" r="r" b="b"/>
            <a:pathLst>
              <a:path w="96520">
                <a:moveTo>
                  <a:pt x="0" y="0"/>
                </a:moveTo>
                <a:lnTo>
                  <a:pt x="9600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17" name="object 5417"/>
          <p:cNvSpPr/>
          <p:nvPr/>
        </p:nvSpPr>
        <p:spPr>
          <a:xfrm>
            <a:off x="3621927" y="5542211"/>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18" name="object 5418"/>
          <p:cNvSpPr/>
          <p:nvPr/>
        </p:nvSpPr>
        <p:spPr>
          <a:xfrm>
            <a:off x="3631587" y="5539979"/>
            <a:ext cx="19645" cy="0"/>
          </a:xfrm>
          <a:custGeom>
            <a:avLst/>
            <a:gdLst/>
            <a:ahLst/>
            <a:cxnLst/>
            <a:rect l="l" t="t" r="r" b="b"/>
            <a:pathLst>
              <a:path w="27939">
                <a:moveTo>
                  <a:pt x="0" y="0"/>
                </a:moveTo>
                <a:lnTo>
                  <a:pt x="27423"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419" name="object 5419"/>
          <p:cNvSpPr/>
          <p:nvPr/>
        </p:nvSpPr>
        <p:spPr>
          <a:xfrm>
            <a:off x="4885189" y="5676139"/>
            <a:ext cx="48220" cy="0"/>
          </a:xfrm>
          <a:custGeom>
            <a:avLst/>
            <a:gdLst/>
            <a:ahLst/>
            <a:cxnLst/>
            <a:rect l="l" t="t" r="r" b="b"/>
            <a:pathLst>
              <a:path w="68579">
                <a:moveTo>
                  <a:pt x="0" y="0"/>
                </a:moveTo>
                <a:lnTo>
                  <a:pt x="685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0" name="object 5420"/>
          <p:cNvSpPr/>
          <p:nvPr/>
        </p:nvSpPr>
        <p:spPr>
          <a:xfrm>
            <a:off x="4933405" y="5676139"/>
            <a:ext cx="19645" cy="0"/>
          </a:xfrm>
          <a:custGeom>
            <a:avLst/>
            <a:gdLst/>
            <a:ahLst/>
            <a:cxnLst/>
            <a:rect l="l" t="t" r="r" b="b"/>
            <a:pathLst>
              <a:path w="27940">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1" name="object 5421"/>
          <p:cNvSpPr/>
          <p:nvPr/>
        </p:nvSpPr>
        <p:spPr>
          <a:xfrm>
            <a:off x="5145565" y="5676139"/>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2" name="object 5422"/>
          <p:cNvSpPr/>
          <p:nvPr/>
        </p:nvSpPr>
        <p:spPr>
          <a:xfrm>
            <a:off x="5222704" y="5676139"/>
            <a:ext cx="19645" cy="0"/>
          </a:xfrm>
          <a:custGeom>
            <a:avLst/>
            <a:gdLst/>
            <a:ahLst/>
            <a:cxnLst/>
            <a:rect l="l" t="t" r="r" b="b"/>
            <a:pathLst>
              <a:path w="27940">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3" name="object 5423"/>
          <p:cNvSpPr/>
          <p:nvPr/>
        </p:nvSpPr>
        <p:spPr>
          <a:xfrm>
            <a:off x="5357720" y="5673031"/>
            <a:ext cx="550069" cy="0"/>
          </a:xfrm>
          <a:custGeom>
            <a:avLst/>
            <a:gdLst/>
            <a:ahLst/>
            <a:cxnLst/>
            <a:rect l="l" t="t" r="r" b="b"/>
            <a:pathLst>
              <a:path w="782320">
                <a:moveTo>
                  <a:pt x="0" y="0"/>
                </a:moveTo>
                <a:lnTo>
                  <a:pt x="781742" y="0"/>
                </a:lnTo>
              </a:path>
            </a:pathLst>
          </a:custGeom>
          <a:ln w="10159">
            <a:solidFill>
              <a:srgbClr val="FFFFFF"/>
            </a:solidFill>
          </a:ln>
        </p:spPr>
        <p:txBody>
          <a:bodyPr wrap="square" lIns="0" tIns="0" rIns="0" bIns="0" rtlCol="0"/>
          <a:lstStyle/>
          <a:p>
            <a:pPr defTabSz="641482"/>
            <a:endParaRPr smtClean="0">
              <a:solidFill>
                <a:prstClr val="black"/>
              </a:solidFill>
            </a:endParaRPr>
          </a:p>
        </p:txBody>
      </p:sp>
      <p:sp>
        <p:nvSpPr>
          <p:cNvPr id="5424" name="object 5424"/>
          <p:cNvSpPr/>
          <p:nvPr/>
        </p:nvSpPr>
        <p:spPr>
          <a:xfrm>
            <a:off x="5357699" y="5667227"/>
            <a:ext cx="289322" cy="0"/>
          </a:xfrm>
          <a:custGeom>
            <a:avLst/>
            <a:gdLst/>
            <a:ahLst/>
            <a:cxnLst/>
            <a:rect l="l" t="t" r="r" b="b"/>
            <a:pathLst>
              <a:path w="411479">
                <a:moveTo>
                  <a:pt x="0" y="0"/>
                </a:moveTo>
                <a:lnTo>
                  <a:pt x="411452"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425" name="object 5425"/>
          <p:cNvSpPr/>
          <p:nvPr/>
        </p:nvSpPr>
        <p:spPr>
          <a:xfrm>
            <a:off x="5357700" y="5664547"/>
            <a:ext cx="279946" cy="0"/>
          </a:xfrm>
          <a:custGeom>
            <a:avLst/>
            <a:gdLst/>
            <a:ahLst/>
            <a:cxnLst/>
            <a:rect l="l" t="t" r="r" b="b"/>
            <a:pathLst>
              <a:path w="398145">
                <a:moveTo>
                  <a:pt x="0" y="0"/>
                </a:moveTo>
                <a:lnTo>
                  <a:pt x="3977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6" name="object 5426"/>
          <p:cNvSpPr/>
          <p:nvPr/>
        </p:nvSpPr>
        <p:spPr>
          <a:xfrm>
            <a:off x="5357722" y="5663655"/>
            <a:ext cx="260747" cy="0"/>
          </a:xfrm>
          <a:custGeom>
            <a:avLst/>
            <a:gdLst/>
            <a:ahLst/>
            <a:cxnLst/>
            <a:rect l="l" t="t" r="r" b="b"/>
            <a:pathLst>
              <a:path w="370840">
                <a:moveTo>
                  <a:pt x="0" y="0"/>
                </a:moveTo>
                <a:lnTo>
                  <a:pt x="37030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7" name="object 5427"/>
          <p:cNvSpPr/>
          <p:nvPr/>
        </p:nvSpPr>
        <p:spPr>
          <a:xfrm>
            <a:off x="5357703" y="5653435"/>
            <a:ext cx="250924" cy="9823"/>
          </a:xfrm>
          <a:custGeom>
            <a:avLst/>
            <a:gdLst/>
            <a:ahLst/>
            <a:cxnLst/>
            <a:rect l="l" t="t" r="r" b="b"/>
            <a:pathLst>
              <a:path w="356870" h="13970">
                <a:moveTo>
                  <a:pt x="0" y="13970"/>
                </a:moveTo>
                <a:lnTo>
                  <a:pt x="356588" y="13970"/>
                </a:lnTo>
                <a:lnTo>
                  <a:pt x="356588"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28" name="object 5428"/>
          <p:cNvSpPr/>
          <p:nvPr/>
        </p:nvSpPr>
        <p:spPr>
          <a:xfrm>
            <a:off x="5357723" y="5652492"/>
            <a:ext cx="231725" cy="0"/>
          </a:xfrm>
          <a:custGeom>
            <a:avLst/>
            <a:gdLst/>
            <a:ahLst/>
            <a:cxnLst/>
            <a:rect l="l" t="t" r="r" b="b"/>
            <a:pathLst>
              <a:path w="329565">
                <a:moveTo>
                  <a:pt x="0" y="0"/>
                </a:moveTo>
                <a:lnTo>
                  <a:pt x="32916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29" name="object 5429"/>
          <p:cNvSpPr/>
          <p:nvPr/>
        </p:nvSpPr>
        <p:spPr>
          <a:xfrm>
            <a:off x="5357721" y="5649813"/>
            <a:ext cx="221903" cy="0"/>
          </a:xfrm>
          <a:custGeom>
            <a:avLst/>
            <a:gdLst/>
            <a:ahLst/>
            <a:cxnLst/>
            <a:rect l="l" t="t" r="r" b="b"/>
            <a:pathLst>
              <a:path w="315595">
                <a:moveTo>
                  <a:pt x="0" y="0"/>
                </a:moveTo>
                <a:lnTo>
                  <a:pt x="315445"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430" name="object 5430"/>
          <p:cNvSpPr/>
          <p:nvPr/>
        </p:nvSpPr>
        <p:spPr>
          <a:xfrm>
            <a:off x="5357722" y="5645795"/>
            <a:ext cx="192881" cy="0"/>
          </a:xfrm>
          <a:custGeom>
            <a:avLst/>
            <a:gdLst/>
            <a:ahLst/>
            <a:cxnLst/>
            <a:rect l="l" t="t" r="r" b="b"/>
            <a:pathLst>
              <a:path w="274320">
                <a:moveTo>
                  <a:pt x="0" y="0"/>
                </a:moveTo>
                <a:lnTo>
                  <a:pt x="274300"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431" name="object 5431"/>
          <p:cNvSpPr/>
          <p:nvPr/>
        </p:nvSpPr>
        <p:spPr>
          <a:xfrm>
            <a:off x="5357733" y="5631090"/>
            <a:ext cx="183505" cy="12503"/>
          </a:xfrm>
          <a:custGeom>
            <a:avLst/>
            <a:gdLst/>
            <a:ahLst/>
            <a:cxnLst/>
            <a:rect l="l" t="t" r="r" b="b"/>
            <a:pathLst>
              <a:path w="260984" h="17779">
                <a:moveTo>
                  <a:pt x="0" y="17779"/>
                </a:moveTo>
                <a:lnTo>
                  <a:pt x="260581" y="17779"/>
                </a:lnTo>
                <a:lnTo>
                  <a:pt x="260581" y="0"/>
                </a:lnTo>
                <a:lnTo>
                  <a:pt x="0" y="0"/>
                </a:lnTo>
                <a:lnTo>
                  <a:pt x="0" y="177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32" name="object 5432"/>
          <p:cNvSpPr/>
          <p:nvPr/>
        </p:nvSpPr>
        <p:spPr>
          <a:xfrm>
            <a:off x="5357698" y="5630168"/>
            <a:ext cx="67866" cy="0"/>
          </a:xfrm>
          <a:custGeom>
            <a:avLst/>
            <a:gdLst/>
            <a:ahLst/>
            <a:cxnLst/>
            <a:rect l="l" t="t" r="r" b="b"/>
            <a:pathLst>
              <a:path w="96520">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33" name="object 5433"/>
          <p:cNvSpPr/>
          <p:nvPr/>
        </p:nvSpPr>
        <p:spPr>
          <a:xfrm>
            <a:off x="5357703" y="5627936"/>
            <a:ext cx="29021" cy="0"/>
          </a:xfrm>
          <a:custGeom>
            <a:avLst/>
            <a:gdLst/>
            <a:ahLst/>
            <a:cxnLst/>
            <a:rect l="l" t="t" r="r" b="b"/>
            <a:pathLst>
              <a:path w="41275">
                <a:moveTo>
                  <a:pt x="0" y="0"/>
                </a:moveTo>
                <a:lnTo>
                  <a:pt x="41142"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34" name="object 5434"/>
          <p:cNvSpPr/>
          <p:nvPr/>
        </p:nvSpPr>
        <p:spPr>
          <a:xfrm>
            <a:off x="5357714" y="5626149"/>
            <a:ext cx="19645" cy="0"/>
          </a:xfrm>
          <a:custGeom>
            <a:avLst/>
            <a:gdLst/>
            <a:ahLst/>
            <a:cxnLst/>
            <a:rect l="l" t="t" r="r" b="b"/>
            <a:pathLst>
              <a:path w="27940">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35" name="object 5435"/>
          <p:cNvSpPr/>
          <p:nvPr/>
        </p:nvSpPr>
        <p:spPr>
          <a:xfrm>
            <a:off x="2561176" y="5674816"/>
            <a:ext cx="87064" cy="0"/>
          </a:xfrm>
          <a:custGeom>
            <a:avLst/>
            <a:gdLst/>
            <a:ahLst/>
            <a:cxnLst/>
            <a:rect l="l" t="t" r="r" b="b"/>
            <a:pathLst>
              <a:path w="123825">
                <a:moveTo>
                  <a:pt x="0" y="0"/>
                </a:moveTo>
                <a:lnTo>
                  <a:pt x="1234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36" name="object 5436"/>
          <p:cNvSpPr/>
          <p:nvPr/>
        </p:nvSpPr>
        <p:spPr>
          <a:xfrm>
            <a:off x="2561175" y="5672584"/>
            <a:ext cx="48220" cy="0"/>
          </a:xfrm>
          <a:custGeom>
            <a:avLst/>
            <a:gdLst/>
            <a:ahLst/>
            <a:cxnLst/>
            <a:rect l="l" t="t" r="r" b="b"/>
            <a:pathLst>
              <a:path w="68579">
                <a:moveTo>
                  <a:pt x="0" y="0"/>
                </a:moveTo>
                <a:lnTo>
                  <a:pt x="68566"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37" name="object 5437"/>
          <p:cNvSpPr/>
          <p:nvPr/>
        </p:nvSpPr>
        <p:spPr>
          <a:xfrm>
            <a:off x="2561178" y="5670797"/>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38" name="object 5438"/>
          <p:cNvSpPr/>
          <p:nvPr/>
        </p:nvSpPr>
        <p:spPr>
          <a:xfrm>
            <a:off x="2561200" y="566990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39" name="object 5439"/>
          <p:cNvSpPr/>
          <p:nvPr/>
        </p:nvSpPr>
        <p:spPr>
          <a:xfrm>
            <a:off x="2657640" y="5675263"/>
            <a:ext cx="144661" cy="0"/>
          </a:xfrm>
          <a:custGeom>
            <a:avLst/>
            <a:gdLst/>
            <a:ahLst/>
            <a:cxnLst/>
            <a:rect l="l" t="t" r="r" b="b"/>
            <a:pathLst>
              <a:path w="205739">
                <a:moveTo>
                  <a:pt x="0" y="0"/>
                </a:moveTo>
                <a:lnTo>
                  <a:pt x="20571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0" name="object 5440"/>
          <p:cNvSpPr/>
          <p:nvPr/>
        </p:nvSpPr>
        <p:spPr>
          <a:xfrm>
            <a:off x="2657659" y="5673476"/>
            <a:ext cx="38843" cy="0"/>
          </a:xfrm>
          <a:custGeom>
            <a:avLst/>
            <a:gdLst/>
            <a:ahLst/>
            <a:cxnLst/>
            <a:rect l="l" t="t" r="r" b="b"/>
            <a:pathLst>
              <a:path w="55245">
                <a:moveTo>
                  <a:pt x="0" y="0"/>
                </a:moveTo>
                <a:lnTo>
                  <a:pt x="54846"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41" name="object 5441"/>
          <p:cNvSpPr/>
          <p:nvPr/>
        </p:nvSpPr>
        <p:spPr>
          <a:xfrm>
            <a:off x="2657646" y="5671691"/>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2" name="object 5442"/>
          <p:cNvSpPr/>
          <p:nvPr/>
        </p:nvSpPr>
        <p:spPr>
          <a:xfrm>
            <a:off x="2811902" y="5674371"/>
            <a:ext cx="164306" cy="0"/>
          </a:xfrm>
          <a:custGeom>
            <a:avLst/>
            <a:gdLst/>
            <a:ahLst/>
            <a:cxnLst/>
            <a:rect l="l" t="t" r="r" b="b"/>
            <a:pathLst>
              <a:path w="233679">
                <a:moveTo>
                  <a:pt x="0" y="0"/>
                </a:moveTo>
                <a:lnTo>
                  <a:pt x="23314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43" name="object 5443"/>
          <p:cNvSpPr/>
          <p:nvPr/>
        </p:nvSpPr>
        <p:spPr>
          <a:xfrm>
            <a:off x="2811917" y="5672139"/>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4" name="object 5444"/>
          <p:cNvSpPr/>
          <p:nvPr/>
        </p:nvSpPr>
        <p:spPr>
          <a:xfrm>
            <a:off x="2811928" y="5670797"/>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5" name="object 5445"/>
          <p:cNvSpPr/>
          <p:nvPr/>
        </p:nvSpPr>
        <p:spPr>
          <a:xfrm>
            <a:off x="2705850" y="5674371"/>
            <a:ext cx="96441" cy="0"/>
          </a:xfrm>
          <a:custGeom>
            <a:avLst/>
            <a:gdLst/>
            <a:ahLst/>
            <a:cxnLst/>
            <a:rect l="l" t="t" r="r" b="b"/>
            <a:pathLst>
              <a:path w="137160">
                <a:moveTo>
                  <a:pt x="0" y="0"/>
                </a:moveTo>
                <a:lnTo>
                  <a:pt x="13714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6" name="object 5446"/>
          <p:cNvSpPr/>
          <p:nvPr/>
        </p:nvSpPr>
        <p:spPr>
          <a:xfrm>
            <a:off x="2715467" y="5672584"/>
            <a:ext cx="87064" cy="0"/>
          </a:xfrm>
          <a:custGeom>
            <a:avLst/>
            <a:gdLst/>
            <a:ahLst/>
            <a:cxnLst/>
            <a:rect l="l" t="t" r="r" b="b"/>
            <a:pathLst>
              <a:path w="123825">
                <a:moveTo>
                  <a:pt x="0" y="0"/>
                </a:moveTo>
                <a:lnTo>
                  <a:pt x="12343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47" name="object 5447"/>
          <p:cNvSpPr/>
          <p:nvPr/>
        </p:nvSpPr>
        <p:spPr>
          <a:xfrm>
            <a:off x="2715467" y="5670797"/>
            <a:ext cx="48220" cy="0"/>
          </a:xfrm>
          <a:custGeom>
            <a:avLst/>
            <a:gdLst/>
            <a:ahLst/>
            <a:cxnLst/>
            <a:rect l="l" t="t" r="r" b="b"/>
            <a:pathLst>
              <a:path w="68579">
                <a:moveTo>
                  <a:pt x="0" y="0"/>
                </a:moveTo>
                <a:lnTo>
                  <a:pt x="685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8" name="object 5448"/>
          <p:cNvSpPr/>
          <p:nvPr/>
        </p:nvSpPr>
        <p:spPr>
          <a:xfrm>
            <a:off x="2734752" y="5669905"/>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49" name="object 5449"/>
          <p:cNvSpPr/>
          <p:nvPr/>
        </p:nvSpPr>
        <p:spPr>
          <a:xfrm>
            <a:off x="2001915" y="5673476"/>
            <a:ext cx="270123" cy="0"/>
          </a:xfrm>
          <a:custGeom>
            <a:avLst/>
            <a:gdLst/>
            <a:ahLst/>
            <a:cxnLst/>
            <a:rect l="l" t="t" r="r" b="b"/>
            <a:pathLst>
              <a:path w="384175">
                <a:moveTo>
                  <a:pt x="0" y="0"/>
                </a:moveTo>
                <a:lnTo>
                  <a:pt x="38401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0" name="object 5450"/>
          <p:cNvSpPr/>
          <p:nvPr/>
        </p:nvSpPr>
        <p:spPr>
          <a:xfrm>
            <a:off x="2001865" y="5672584"/>
            <a:ext cx="202704" cy="0"/>
          </a:xfrm>
          <a:custGeom>
            <a:avLst/>
            <a:gdLst/>
            <a:ahLst/>
            <a:cxnLst/>
            <a:rect l="l" t="t" r="r" b="b"/>
            <a:pathLst>
              <a:path w="288289">
                <a:moveTo>
                  <a:pt x="0" y="0"/>
                </a:moveTo>
                <a:lnTo>
                  <a:pt x="28800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1" name="object 5451"/>
          <p:cNvSpPr/>
          <p:nvPr/>
        </p:nvSpPr>
        <p:spPr>
          <a:xfrm>
            <a:off x="2001876" y="5671691"/>
            <a:ext cx="106263" cy="0"/>
          </a:xfrm>
          <a:custGeom>
            <a:avLst/>
            <a:gdLst/>
            <a:ahLst/>
            <a:cxnLst/>
            <a:rect l="l" t="t" r="r" b="b"/>
            <a:pathLst>
              <a:path w="151130">
                <a:moveTo>
                  <a:pt x="0" y="0"/>
                </a:moveTo>
                <a:lnTo>
                  <a:pt x="15087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2" name="object 5452"/>
          <p:cNvSpPr/>
          <p:nvPr/>
        </p:nvSpPr>
        <p:spPr>
          <a:xfrm>
            <a:off x="2001909" y="5670352"/>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3" name="object 5453"/>
          <p:cNvSpPr/>
          <p:nvPr/>
        </p:nvSpPr>
        <p:spPr>
          <a:xfrm>
            <a:off x="2281520" y="5673031"/>
            <a:ext cx="48220" cy="0"/>
          </a:xfrm>
          <a:custGeom>
            <a:avLst/>
            <a:gdLst/>
            <a:ahLst/>
            <a:cxnLst/>
            <a:rect l="l" t="t" r="r" b="b"/>
            <a:pathLst>
              <a:path w="68579">
                <a:moveTo>
                  <a:pt x="0" y="0"/>
                </a:moveTo>
                <a:lnTo>
                  <a:pt x="6856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4" name="object 5454"/>
          <p:cNvSpPr/>
          <p:nvPr/>
        </p:nvSpPr>
        <p:spPr>
          <a:xfrm>
            <a:off x="2291206" y="5671691"/>
            <a:ext cx="38843" cy="0"/>
          </a:xfrm>
          <a:custGeom>
            <a:avLst/>
            <a:gdLst/>
            <a:ahLst/>
            <a:cxnLst/>
            <a:rect l="l" t="t" r="r" b="b"/>
            <a:pathLst>
              <a:path w="55245">
                <a:moveTo>
                  <a:pt x="0" y="0"/>
                </a:moveTo>
                <a:lnTo>
                  <a:pt x="5484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5" name="object 5455"/>
          <p:cNvSpPr/>
          <p:nvPr/>
        </p:nvSpPr>
        <p:spPr>
          <a:xfrm>
            <a:off x="2291182" y="5670797"/>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6" name="object 5456"/>
          <p:cNvSpPr/>
          <p:nvPr/>
        </p:nvSpPr>
        <p:spPr>
          <a:xfrm>
            <a:off x="2300829" y="5669905"/>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57" name="object 5457"/>
          <p:cNvSpPr/>
          <p:nvPr/>
        </p:nvSpPr>
        <p:spPr>
          <a:xfrm>
            <a:off x="2349029" y="5672139"/>
            <a:ext cx="164306" cy="0"/>
          </a:xfrm>
          <a:custGeom>
            <a:avLst/>
            <a:gdLst/>
            <a:ahLst/>
            <a:cxnLst/>
            <a:rect l="l" t="t" r="r" b="b"/>
            <a:pathLst>
              <a:path w="233679">
                <a:moveTo>
                  <a:pt x="0" y="0"/>
                </a:moveTo>
                <a:lnTo>
                  <a:pt x="233138"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458" name="object 5458"/>
          <p:cNvSpPr/>
          <p:nvPr/>
        </p:nvSpPr>
        <p:spPr>
          <a:xfrm>
            <a:off x="2349025" y="5669011"/>
            <a:ext cx="154484" cy="0"/>
          </a:xfrm>
          <a:custGeom>
            <a:avLst/>
            <a:gdLst/>
            <a:ahLst/>
            <a:cxnLst/>
            <a:rect l="l" t="t" r="r" b="b"/>
            <a:pathLst>
              <a:path w="219710">
                <a:moveTo>
                  <a:pt x="0" y="0"/>
                </a:moveTo>
                <a:lnTo>
                  <a:pt x="219436"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59" name="object 5459"/>
          <p:cNvSpPr/>
          <p:nvPr/>
        </p:nvSpPr>
        <p:spPr>
          <a:xfrm>
            <a:off x="2349056" y="5634635"/>
            <a:ext cx="144661" cy="33040"/>
          </a:xfrm>
          <a:custGeom>
            <a:avLst/>
            <a:gdLst/>
            <a:ahLst/>
            <a:cxnLst/>
            <a:rect l="l" t="t" r="r" b="b"/>
            <a:pathLst>
              <a:path w="205739" h="46990">
                <a:moveTo>
                  <a:pt x="0" y="46989"/>
                </a:moveTo>
                <a:lnTo>
                  <a:pt x="205717" y="46989"/>
                </a:lnTo>
                <a:lnTo>
                  <a:pt x="205717" y="0"/>
                </a:lnTo>
                <a:lnTo>
                  <a:pt x="0" y="0"/>
                </a:lnTo>
                <a:lnTo>
                  <a:pt x="0" y="4698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60" name="object 5460"/>
          <p:cNvSpPr/>
          <p:nvPr/>
        </p:nvSpPr>
        <p:spPr>
          <a:xfrm>
            <a:off x="2358690" y="5633740"/>
            <a:ext cx="135285" cy="0"/>
          </a:xfrm>
          <a:custGeom>
            <a:avLst/>
            <a:gdLst/>
            <a:ahLst/>
            <a:cxnLst/>
            <a:rect l="l" t="t" r="r" b="b"/>
            <a:pathLst>
              <a:path w="192404">
                <a:moveTo>
                  <a:pt x="0" y="0"/>
                </a:moveTo>
                <a:lnTo>
                  <a:pt x="19201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61" name="object 5461"/>
          <p:cNvSpPr/>
          <p:nvPr/>
        </p:nvSpPr>
        <p:spPr>
          <a:xfrm>
            <a:off x="2358665" y="5630168"/>
            <a:ext cx="106263" cy="0"/>
          </a:xfrm>
          <a:custGeom>
            <a:avLst/>
            <a:gdLst/>
            <a:ahLst/>
            <a:cxnLst/>
            <a:rect l="l" t="t" r="r" b="b"/>
            <a:pathLst>
              <a:path w="151129">
                <a:moveTo>
                  <a:pt x="0" y="0"/>
                </a:moveTo>
                <a:lnTo>
                  <a:pt x="150870"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462" name="object 5462"/>
          <p:cNvSpPr/>
          <p:nvPr/>
        </p:nvSpPr>
        <p:spPr>
          <a:xfrm>
            <a:off x="2358689" y="5605167"/>
            <a:ext cx="96441" cy="22324"/>
          </a:xfrm>
          <a:custGeom>
            <a:avLst/>
            <a:gdLst/>
            <a:ahLst/>
            <a:cxnLst/>
            <a:rect l="l" t="t" r="r" b="b"/>
            <a:pathLst>
              <a:path w="137160" h="31750">
                <a:moveTo>
                  <a:pt x="0" y="31749"/>
                </a:moveTo>
                <a:lnTo>
                  <a:pt x="137151" y="31749"/>
                </a:lnTo>
                <a:lnTo>
                  <a:pt x="137151" y="0"/>
                </a:lnTo>
                <a:lnTo>
                  <a:pt x="0" y="0"/>
                </a:lnTo>
                <a:lnTo>
                  <a:pt x="0" y="3174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63" name="object 5463"/>
          <p:cNvSpPr/>
          <p:nvPr/>
        </p:nvSpPr>
        <p:spPr>
          <a:xfrm>
            <a:off x="2368308" y="5591793"/>
            <a:ext cx="87064" cy="13395"/>
          </a:xfrm>
          <a:custGeom>
            <a:avLst/>
            <a:gdLst/>
            <a:ahLst/>
            <a:cxnLst/>
            <a:rect l="l" t="t" r="r" b="b"/>
            <a:pathLst>
              <a:path w="123825" h="19050">
                <a:moveTo>
                  <a:pt x="0" y="19049"/>
                </a:moveTo>
                <a:lnTo>
                  <a:pt x="123430" y="19049"/>
                </a:lnTo>
                <a:lnTo>
                  <a:pt x="123430" y="0"/>
                </a:lnTo>
                <a:lnTo>
                  <a:pt x="0" y="0"/>
                </a:lnTo>
                <a:lnTo>
                  <a:pt x="0" y="1904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64" name="object 5464"/>
          <p:cNvSpPr/>
          <p:nvPr/>
        </p:nvSpPr>
        <p:spPr>
          <a:xfrm>
            <a:off x="2377957" y="5591324"/>
            <a:ext cx="77242" cy="0"/>
          </a:xfrm>
          <a:custGeom>
            <a:avLst/>
            <a:gdLst/>
            <a:ahLst/>
            <a:cxnLst/>
            <a:rect l="l" t="t" r="r" b="b"/>
            <a:pathLst>
              <a:path w="109854">
                <a:moveTo>
                  <a:pt x="0" y="0"/>
                </a:moveTo>
                <a:lnTo>
                  <a:pt x="10971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65" name="object 5465"/>
          <p:cNvSpPr/>
          <p:nvPr/>
        </p:nvSpPr>
        <p:spPr>
          <a:xfrm>
            <a:off x="2387588" y="5589539"/>
            <a:ext cx="67866" cy="0"/>
          </a:xfrm>
          <a:custGeom>
            <a:avLst/>
            <a:gdLst/>
            <a:ahLst/>
            <a:cxnLst/>
            <a:rect l="l" t="t" r="r" b="b"/>
            <a:pathLst>
              <a:path w="96520">
                <a:moveTo>
                  <a:pt x="0" y="0"/>
                </a:moveTo>
                <a:lnTo>
                  <a:pt x="96008"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66" name="object 5466"/>
          <p:cNvSpPr/>
          <p:nvPr/>
        </p:nvSpPr>
        <p:spPr>
          <a:xfrm>
            <a:off x="2397265" y="5586859"/>
            <a:ext cx="58043" cy="0"/>
          </a:xfrm>
          <a:custGeom>
            <a:avLst/>
            <a:gdLst/>
            <a:ahLst/>
            <a:cxnLst/>
            <a:rect l="l" t="t" r="r" b="b"/>
            <a:pathLst>
              <a:path w="82550">
                <a:moveTo>
                  <a:pt x="0" y="0"/>
                </a:moveTo>
                <a:lnTo>
                  <a:pt x="82287"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467" name="object 5467"/>
          <p:cNvSpPr/>
          <p:nvPr/>
        </p:nvSpPr>
        <p:spPr>
          <a:xfrm>
            <a:off x="2406883" y="5581500"/>
            <a:ext cx="48220" cy="0"/>
          </a:xfrm>
          <a:custGeom>
            <a:avLst/>
            <a:gdLst/>
            <a:ahLst/>
            <a:cxnLst/>
            <a:rect l="l" t="t" r="r" b="b"/>
            <a:pathLst>
              <a:path w="68579">
                <a:moveTo>
                  <a:pt x="0" y="0"/>
                </a:moveTo>
                <a:lnTo>
                  <a:pt x="68567"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468" name="object 5468"/>
          <p:cNvSpPr/>
          <p:nvPr/>
        </p:nvSpPr>
        <p:spPr>
          <a:xfrm>
            <a:off x="2406922" y="5576143"/>
            <a:ext cx="29021" cy="0"/>
          </a:xfrm>
          <a:custGeom>
            <a:avLst/>
            <a:gdLst/>
            <a:ahLst/>
            <a:cxnLst/>
            <a:rect l="l" t="t" r="r" b="b"/>
            <a:pathLst>
              <a:path w="41275">
                <a:moveTo>
                  <a:pt x="0" y="0"/>
                </a:moveTo>
                <a:lnTo>
                  <a:pt x="41144"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69" name="object 5469"/>
          <p:cNvSpPr/>
          <p:nvPr/>
        </p:nvSpPr>
        <p:spPr>
          <a:xfrm>
            <a:off x="2416523" y="5565873"/>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70" name="object 5470"/>
          <p:cNvSpPr/>
          <p:nvPr/>
        </p:nvSpPr>
        <p:spPr>
          <a:xfrm>
            <a:off x="2426203" y="5561855"/>
            <a:ext cx="9823" cy="0"/>
          </a:xfrm>
          <a:custGeom>
            <a:avLst/>
            <a:gdLst/>
            <a:ahLst/>
            <a:cxnLst/>
            <a:rect l="l" t="t" r="r" b="b"/>
            <a:pathLst>
              <a:path w="13970">
                <a:moveTo>
                  <a:pt x="0" y="0"/>
                </a:moveTo>
                <a:lnTo>
                  <a:pt x="13721" y="0"/>
                </a:lnTo>
              </a:path>
            </a:pathLst>
          </a:custGeom>
          <a:ln w="11429">
            <a:solidFill>
              <a:srgbClr val="FFFFFF"/>
            </a:solidFill>
          </a:ln>
        </p:spPr>
        <p:txBody>
          <a:bodyPr wrap="square" lIns="0" tIns="0" rIns="0" bIns="0" rtlCol="0"/>
          <a:lstStyle/>
          <a:p>
            <a:pPr defTabSz="641482"/>
            <a:endParaRPr smtClean="0">
              <a:solidFill>
                <a:prstClr val="black"/>
              </a:solidFill>
            </a:endParaRPr>
          </a:p>
        </p:txBody>
      </p:sp>
      <p:sp>
        <p:nvSpPr>
          <p:cNvPr id="5471" name="object 5471"/>
          <p:cNvSpPr/>
          <p:nvPr/>
        </p:nvSpPr>
        <p:spPr>
          <a:xfrm>
            <a:off x="2619060" y="5673476"/>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2" name="object 5472"/>
          <p:cNvSpPr/>
          <p:nvPr/>
        </p:nvSpPr>
        <p:spPr>
          <a:xfrm>
            <a:off x="2628694" y="5672139"/>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3" name="object 5473"/>
          <p:cNvSpPr/>
          <p:nvPr/>
        </p:nvSpPr>
        <p:spPr>
          <a:xfrm>
            <a:off x="2628705" y="5670797"/>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4" name="object 5474"/>
          <p:cNvSpPr/>
          <p:nvPr/>
        </p:nvSpPr>
        <p:spPr>
          <a:xfrm>
            <a:off x="3139796" y="5673459"/>
            <a:ext cx="135285" cy="0"/>
          </a:xfrm>
          <a:custGeom>
            <a:avLst/>
            <a:gdLst/>
            <a:ahLst/>
            <a:cxnLst/>
            <a:rect l="l" t="t" r="r" b="b"/>
            <a:pathLst>
              <a:path w="192404">
                <a:moveTo>
                  <a:pt x="0" y="0"/>
                </a:moveTo>
                <a:lnTo>
                  <a:pt x="19199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5" name="object 5475"/>
          <p:cNvSpPr/>
          <p:nvPr/>
        </p:nvSpPr>
        <p:spPr>
          <a:xfrm>
            <a:off x="3284450" y="5672584"/>
            <a:ext cx="38843" cy="0"/>
          </a:xfrm>
          <a:custGeom>
            <a:avLst/>
            <a:gdLst/>
            <a:ahLst/>
            <a:cxnLst/>
            <a:rect l="l" t="t" r="r" b="b"/>
            <a:pathLst>
              <a:path w="55245">
                <a:moveTo>
                  <a:pt x="0" y="0"/>
                </a:moveTo>
                <a:lnTo>
                  <a:pt x="54863"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76" name="object 5476"/>
          <p:cNvSpPr/>
          <p:nvPr/>
        </p:nvSpPr>
        <p:spPr>
          <a:xfrm>
            <a:off x="3284426" y="5670797"/>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7" name="object 5477"/>
          <p:cNvSpPr/>
          <p:nvPr/>
        </p:nvSpPr>
        <p:spPr>
          <a:xfrm>
            <a:off x="3284437" y="5669905"/>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78" name="object 5478"/>
          <p:cNvSpPr/>
          <p:nvPr/>
        </p:nvSpPr>
        <p:spPr>
          <a:xfrm>
            <a:off x="3332661" y="5672584"/>
            <a:ext cx="29021" cy="0"/>
          </a:xfrm>
          <a:custGeom>
            <a:avLst/>
            <a:gdLst/>
            <a:ahLst/>
            <a:cxnLst/>
            <a:rect l="l" t="t" r="r" b="b"/>
            <a:pathLst>
              <a:path w="41275">
                <a:moveTo>
                  <a:pt x="0" y="0"/>
                </a:moveTo>
                <a:lnTo>
                  <a:pt x="41142"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79" name="object 5479"/>
          <p:cNvSpPr/>
          <p:nvPr/>
        </p:nvSpPr>
        <p:spPr>
          <a:xfrm>
            <a:off x="3332683" y="5670352"/>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80" name="object 5480"/>
          <p:cNvSpPr/>
          <p:nvPr/>
        </p:nvSpPr>
        <p:spPr>
          <a:xfrm>
            <a:off x="1645073" y="5657851"/>
            <a:ext cx="164306" cy="15180"/>
          </a:xfrm>
          <a:custGeom>
            <a:avLst/>
            <a:gdLst/>
            <a:ahLst/>
            <a:cxnLst/>
            <a:rect l="l" t="t" r="r" b="b"/>
            <a:pathLst>
              <a:path w="233680" h="21590">
                <a:moveTo>
                  <a:pt x="0" y="21589"/>
                </a:moveTo>
                <a:lnTo>
                  <a:pt x="233140" y="21589"/>
                </a:lnTo>
                <a:lnTo>
                  <a:pt x="233140" y="0"/>
                </a:lnTo>
                <a:lnTo>
                  <a:pt x="0" y="0"/>
                </a:lnTo>
                <a:lnTo>
                  <a:pt x="0" y="2158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81" name="object 5481"/>
          <p:cNvSpPr/>
          <p:nvPr/>
        </p:nvSpPr>
        <p:spPr>
          <a:xfrm>
            <a:off x="1645073" y="5620397"/>
            <a:ext cx="67866" cy="37505"/>
          </a:xfrm>
          <a:custGeom>
            <a:avLst/>
            <a:gdLst/>
            <a:ahLst/>
            <a:cxnLst/>
            <a:rect l="l" t="t" r="r" b="b"/>
            <a:pathLst>
              <a:path w="96519" h="53340">
                <a:moveTo>
                  <a:pt x="0" y="53340"/>
                </a:moveTo>
                <a:lnTo>
                  <a:pt x="95989" y="53340"/>
                </a:lnTo>
                <a:lnTo>
                  <a:pt x="95989" y="0"/>
                </a:lnTo>
                <a:lnTo>
                  <a:pt x="0" y="0"/>
                </a:lnTo>
                <a:lnTo>
                  <a:pt x="0" y="533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82" name="object 5482"/>
          <p:cNvSpPr/>
          <p:nvPr/>
        </p:nvSpPr>
        <p:spPr>
          <a:xfrm>
            <a:off x="1654751" y="5581981"/>
            <a:ext cx="58043" cy="38399"/>
          </a:xfrm>
          <a:custGeom>
            <a:avLst/>
            <a:gdLst/>
            <a:ahLst/>
            <a:cxnLst/>
            <a:rect l="l" t="t" r="r" b="b"/>
            <a:pathLst>
              <a:path w="82550" h="54609">
                <a:moveTo>
                  <a:pt x="0" y="54609"/>
                </a:moveTo>
                <a:lnTo>
                  <a:pt x="82285" y="54609"/>
                </a:lnTo>
                <a:lnTo>
                  <a:pt x="82285" y="0"/>
                </a:lnTo>
                <a:lnTo>
                  <a:pt x="0" y="0"/>
                </a:lnTo>
                <a:lnTo>
                  <a:pt x="0" y="5460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83" name="object 5483"/>
          <p:cNvSpPr/>
          <p:nvPr/>
        </p:nvSpPr>
        <p:spPr>
          <a:xfrm>
            <a:off x="1664353" y="5578376"/>
            <a:ext cx="48220" cy="0"/>
          </a:xfrm>
          <a:custGeom>
            <a:avLst/>
            <a:gdLst/>
            <a:ahLst/>
            <a:cxnLst/>
            <a:rect l="l" t="t" r="r" b="b"/>
            <a:pathLst>
              <a:path w="68580">
                <a:moveTo>
                  <a:pt x="0" y="0"/>
                </a:moveTo>
                <a:lnTo>
                  <a:pt x="68566" y="0"/>
                </a:lnTo>
              </a:path>
            </a:pathLst>
          </a:custGeom>
          <a:ln w="10160">
            <a:solidFill>
              <a:srgbClr val="FFFFFF"/>
            </a:solidFill>
          </a:ln>
        </p:spPr>
        <p:txBody>
          <a:bodyPr wrap="square" lIns="0" tIns="0" rIns="0" bIns="0" rtlCol="0"/>
          <a:lstStyle/>
          <a:p>
            <a:pPr defTabSz="641482"/>
            <a:endParaRPr smtClean="0">
              <a:solidFill>
                <a:prstClr val="black"/>
              </a:solidFill>
            </a:endParaRPr>
          </a:p>
        </p:txBody>
      </p:sp>
      <p:sp>
        <p:nvSpPr>
          <p:cNvPr id="5484" name="object 5484"/>
          <p:cNvSpPr/>
          <p:nvPr/>
        </p:nvSpPr>
        <p:spPr>
          <a:xfrm>
            <a:off x="1674033" y="5564091"/>
            <a:ext cx="38843" cy="10716"/>
          </a:xfrm>
          <a:custGeom>
            <a:avLst/>
            <a:gdLst/>
            <a:ahLst/>
            <a:cxnLst/>
            <a:rect l="l" t="t" r="r" b="b"/>
            <a:pathLst>
              <a:path w="55244" h="15240">
                <a:moveTo>
                  <a:pt x="0" y="15239"/>
                </a:moveTo>
                <a:lnTo>
                  <a:pt x="54844" y="15239"/>
                </a:lnTo>
                <a:lnTo>
                  <a:pt x="54844"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485" name="object 5485"/>
          <p:cNvSpPr/>
          <p:nvPr/>
        </p:nvSpPr>
        <p:spPr>
          <a:xfrm>
            <a:off x="1674008" y="5561409"/>
            <a:ext cx="29021" cy="0"/>
          </a:xfrm>
          <a:custGeom>
            <a:avLst/>
            <a:gdLst/>
            <a:ahLst/>
            <a:cxnLst/>
            <a:rect l="l" t="t" r="r" b="b"/>
            <a:pathLst>
              <a:path w="41275">
                <a:moveTo>
                  <a:pt x="0" y="0"/>
                </a:moveTo>
                <a:lnTo>
                  <a:pt x="41142"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486" name="object 5486"/>
          <p:cNvSpPr/>
          <p:nvPr/>
        </p:nvSpPr>
        <p:spPr>
          <a:xfrm>
            <a:off x="1683655" y="5557389"/>
            <a:ext cx="19645" cy="0"/>
          </a:xfrm>
          <a:custGeom>
            <a:avLst/>
            <a:gdLst/>
            <a:ahLst/>
            <a:cxnLst/>
            <a:rect l="l" t="t" r="r" b="b"/>
            <a:pathLst>
              <a:path w="27939">
                <a:moveTo>
                  <a:pt x="0" y="0"/>
                </a:moveTo>
                <a:lnTo>
                  <a:pt x="2744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487" name="object 5487"/>
          <p:cNvSpPr/>
          <p:nvPr/>
        </p:nvSpPr>
        <p:spPr>
          <a:xfrm>
            <a:off x="1693325" y="5555159"/>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88" name="object 5488"/>
          <p:cNvSpPr/>
          <p:nvPr/>
        </p:nvSpPr>
        <p:spPr>
          <a:xfrm>
            <a:off x="2214082" y="5672139"/>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89" name="object 5489"/>
          <p:cNvSpPr/>
          <p:nvPr/>
        </p:nvSpPr>
        <p:spPr>
          <a:xfrm>
            <a:off x="2214083" y="5670797"/>
            <a:ext cx="38843" cy="0"/>
          </a:xfrm>
          <a:custGeom>
            <a:avLst/>
            <a:gdLst/>
            <a:ahLst/>
            <a:cxnLst/>
            <a:rect l="l" t="t" r="r" b="b"/>
            <a:pathLst>
              <a:path w="55244">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0" name="object 5490"/>
          <p:cNvSpPr/>
          <p:nvPr/>
        </p:nvSpPr>
        <p:spPr>
          <a:xfrm>
            <a:off x="2214082" y="5669905"/>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1" name="object 5491"/>
          <p:cNvSpPr/>
          <p:nvPr/>
        </p:nvSpPr>
        <p:spPr>
          <a:xfrm>
            <a:off x="2840892" y="5672139"/>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2" name="object 5492"/>
          <p:cNvSpPr/>
          <p:nvPr/>
        </p:nvSpPr>
        <p:spPr>
          <a:xfrm>
            <a:off x="2840856" y="5670797"/>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3" name="object 5493"/>
          <p:cNvSpPr/>
          <p:nvPr/>
        </p:nvSpPr>
        <p:spPr>
          <a:xfrm>
            <a:off x="2908351" y="5672584"/>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4" name="object 5494"/>
          <p:cNvSpPr/>
          <p:nvPr/>
        </p:nvSpPr>
        <p:spPr>
          <a:xfrm>
            <a:off x="2908348" y="5671691"/>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5" name="object 5495"/>
          <p:cNvSpPr/>
          <p:nvPr/>
        </p:nvSpPr>
        <p:spPr>
          <a:xfrm>
            <a:off x="3062676" y="5672567"/>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6" name="object 5496"/>
          <p:cNvSpPr/>
          <p:nvPr/>
        </p:nvSpPr>
        <p:spPr>
          <a:xfrm>
            <a:off x="3149416" y="5672584"/>
            <a:ext cx="116086" cy="0"/>
          </a:xfrm>
          <a:custGeom>
            <a:avLst/>
            <a:gdLst/>
            <a:ahLst/>
            <a:cxnLst/>
            <a:rect l="l" t="t" r="r" b="b"/>
            <a:pathLst>
              <a:path w="165100">
                <a:moveTo>
                  <a:pt x="0" y="0"/>
                </a:moveTo>
                <a:lnTo>
                  <a:pt x="16457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7" name="object 5497"/>
          <p:cNvSpPr/>
          <p:nvPr/>
        </p:nvSpPr>
        <p:spPr>
          <a:xfrm>
            <a:off x="3149420" y="5671691"/>
            <a:ext cx="106263" cy="0"/>
          </a:xfrm>
          <a:custGeom>
            <a:avLst/>
            <a:gdLst/>
            <a:ahLst/>
            <a:cxnLst/>
            <a:rect l="l" t="t" r="r" b="b"/>
            <a:pathLst>
              <a:path w="151129">
                <a:moveTo>
                  <a:pt x="0" y="0"/>
                </a:moveTo>
                <a:lnTo>
                  <a:pt x="15085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8" name="object 5498"/>
          <p:cNvSpPr/>
          <p:nvPr/>
        </p:nvSpPr>
        <p:spPr>
          <a:xfrm>
            <a:off x="3149416" y="5670797"/>
            <a:ext cx="67866" cy="0"/>
          </a:xfrm>
          <a:custGeom>
            <a:avLst/>
            <a:gdLst/>
            <a:ahLst/>
            <a:cxnLst/>
            <a:rect l="l" t="t" r="r" b="b"/>
            <a:pathLst>
              <a:path w="96520">
                <a:moveTo>
                  <a:pt x="0" y="0"/>
                </a:moveTo>
                <a:lnTo>
                  <a:pt x="9598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499" name="object 5499"/>
          <p:cNvSpPr/>
          <p:nvPr/>
        </p:nvSpPr>
        <p:spPr>
          <a:xfrm>
            <a:off x="3159099" y="5669905"/>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00" name="object 5500"/>
          <p:cNvSpPr/>
          <p:nvPr/>
        </p:nvSpPr>
        <p:spPr>
          <a:xfrm>
            <a:off x="3168696" y="5658747"/>
            <a:ext cx="48220" cy="10716"/>
          </a:xfrm>
          <a:custGeom>
            <a:avLst/>
            <a:gdLst/>
            <a:ahLst/>
            <a:cxnLst/>
            <a:rect l="l" t="t" r="r" b="b"/>
            <a:pathLst>
              <a:path w="68579" h="15240">
                <a:moveTo>
                  <a:pt x="0" y="15239"/>
                </a:moveTo>
                <a:lnTo>
                  <a:pt x="68566" y="15239"/>
                </a:lnTo>
                <a:lnTo>
                  <a:pt x="68566"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01" name="object 5501"/>
          <p:cNvSpPr/>
          <p:nvPr/>
        </p:nvSpPr>
        <p:spPr>
          <a:xfrm>
            <a:off x="3178381" y="5648971"/>
            <a:ext cx="38843" cy="9823"/>
          </a:xfrm>
          <a:custGeom>
            <a:avLst/>
            <a:gdLst/>
            <a:ahLst/>
            <a:cxnLst/>
            <a:rect l="l" t="t" r="r" b="b"/>
            <a:pathLst>
              <a:path w="55245" h="13970">
                <a:moveTo>
                  <a:pt x="0" y="13970"/>
                </a:moveTo>
                <a:lnTo>
                  <a:pt x="54846" y="13970"/>
                </a:lnTo>
                <a:lnTo>
                  <a:pt x="54846"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02" name="object 5502"/>
          <p:cNvSpPr/>
          <p:nvPr/>
        </p:nvSpPr>
        <p:spPr>
          <a:xfrm>
            <a:off x="3178359" y="5609653"/>
            <a:ext cx="29021" cy="39291"/>
          </a:xfrm>
          <a:custGeom>
            <a:avLst/>
            <a:gdLst/>
            <a:ahLst/>
            <a:cxnLst/>
            <a:rect l="l" t="t" r="r" b="b"/>
            <a:pathLst>
              <a:path w="41275" h="55879">
                <a:moveTo>
                  <a:pt x="0" y="55879"/>
                </a:moveTo>
                <a:lnTo>
                  <a:pt x="41144" y="55879"/>
                </a:lnTo>
                <a:lnTo>
                  <a:pt x="41144" y="0"/>
                </a:lnTo>
                <a:lnTo>
                  <a:pt x="0" y="0"/>
                </a:lnTo>
                <a:lnTo>
                  <a:pt x="0" y="5587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03" name="object 5503"/>
          <p:cNvSpPr/>
          <p:nvPr/>
        </p:nvSpPr>
        <p:spPr>
          <a:xfrm>
            <a:off x="3187980" y="5580163"/>
            <a:ext cx="19645" cy="29468"/>
          </a:xfrm>
          <a:custGeom>
            <a:avLst/>
            <a:gdLst/>
            <a:ahLst/>
            <a:cxnLst/>
            <a:rect l="l" t="t" r="r" b="b"/>
            <a:pathLst>
              <a:path w="27939" h="41909">
                <a:moveTo>
                  <a:pt x="0" y="41909"/>
                </a:moveTo>
                <a:lnTo>
                  <a:pt x="27440" y="41909"/>
                </a:lnTo>
                <a:lnTo>
                  <a:pt x="27440" y="0"/>
                </a:lnTo>
                <a:lnTo>
                  <a:pt x="0" y="0"/>
                </a:lnTo>
                <a:lnTo>
                  <a:pt x="0" y="4190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04" name="object 5504"/>
          <p:cNvSpPr/>
          <p:nvPr/>
        </p:nvSpPr>
        <p:spPr>
          <a:xfrm>
            <a:off x="3197673" y="5576591"/>
            <a:ext cx="9823" cy="0"/>
          </a:xfrm>
          <a:custGeom>
            <a:avLst/>
            <a:gdLst/>
            <a:ahLst/>
            <a:cxnLst/>
            <a:rect l="l" t="t" r="r" b="b"/>
            <a:pathLst>
              <a:path w="13970">
                <a:moveTo>
                  <a:pt x="0" y="0"/>
                </a:moveTo>
                <a:lnTo>
                  <a:pt x="13721" y="0"/>
                </a:lnTo>
              </a:path>
            </a:pathLst>
          </a:custGeom>
          <a:ln w="10160">
            <a:solidFill>
              <a:srgbClr val="FFFFFF"/>
            </a:solidFill>
          </a:ln>
        </p:spPr>
        <p:txBody>
          <a:bodyPr wrap="square" lIns="0" tIns="0" rIns="0" bIns="0" rtlCol="0"/>
          <a:lstStyle/>
          <a:p>
            <a:pPr defTabSz="641482"/>
            <a:endParaRPr smtClean="0">
              <a:solidFill>
                <a:prstClr val="black"/>
              </a:solidFill>
            </a:endParaRPr>
          </a:p>
        </p:txBody>
      </p:sp>
      <p:sp>
        <p:nvSpPr>
          <p:cNvPr id="5505" name="object 5505"/>
          <p:cNvSpPr/>
          <p:nvPr/>
        </p:nvSpPr>
        <p:spPr>
          <a:xfrm>
            <a:off x="1182193" y="5671244"/>
            <a:ext cx="87064" cy="0"/>
          </a:xfrm>
          <a:custGeom>
            <a:avLst/>
            <a:gdLst/>
            <a:ahLst/>
            <a:cxnLst/>
            <a:rect l="l" t="t" r="r" b="b"/>
            <a:pathLst>
              <a:path w="123825">
                <a:moveTo>
                  <a:pt x="0" y="0"/>
                </a:moveTo>
                <a:lnTo>
                  <a:pt x="12343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06" name="object 5506"/>
          <p:cNvSpPr/>
          <p:nvPr/>
        </p:nvSpPr>
        <p:spPr>
          <a:xfrm>
            <a:off x="1182204" y="5669905"/>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07" name="object 5507"/>
          <p:cNvSpPr/>
          <p:nvPr/>
        </p:nvSpPr>
        <p:spPr>
          <a:xfrm>
            <a:off x="1278662" y="5671691"/>
            <a:ext cx="38843" cy="0"/>
          </a:xfrm>
          <a:custGeom>
            <a:avLst/>
            <a:gdLst/>
            <a:ahLst/>
            <a:cxnLst/>
            <a:rect l="l" t="t" r="r" b="b"/>
            <a:pathLst>
              <a:path w="55244">
                <a:moveTo>
                  <a:pt x="0" y="0"/>
                </a:moveTo>
                <a:lnTo>
                  <a:pt x="5486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08" name="object 5508"/>
          <p:cNvSpPr/>
          <p:nvPr/>
        </p:nvSpPr>
        <p:spPr>
          <a:xfrm>
            <a:off x="1288273" y="5670352"/>
            <a:ext cx="29021" cy="0"/>
          </a:xfrm>
          <a:custGeom>
            <a:avLst/>
            <a:gdLst/>
            <a:ahLst/>
            <a:cxnLst/>
            <a:rect l="l" t="t" r="r" b="b"/>
            <a:pathLst>
              <a:path w="41275">
                <a:moveTo>
                  <a:pt x="0" y="0"/>
                </a:moveTo>
                <a:lnTo>
                  <a:pt x="4114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09" name="object 5509"/>
          <p:cNvSpPr/>
          <p:nvPr/>
        </p:nvSpPr>
        <p:spPr>
          <a:xfrm>
            <a:off x="2117582" y="5671691"/>
            <a:ext cx="87064" cy="0"/>
          </a:xfrm>
          <a:custGeom>
            <a:avLst/>
            <a:gdLst/>
            <a:ahLst/>
            <a:cxnLst/>
            <a:rect l="l" t="t" r="r" b="b"/>
            <a:pathLst>
              <a:path w="123825">
                <a:moveTo>
                  <a:pt x="0" y="0"/>
                </a:moveTo>
                <a:lnTo>
                  <a:pt x="12343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0" name="object 5510"/>
          <p:cNvSpPr/>
          <p:nvPr/>
        </p:nvSpPr>
        <p:spPr>
          <a:xfrm>
            <a:off x="2117581" y="5670797"/>
            <a:ext cx="77242" cy="0"/>
          </a:xfrm>
          <a:custGeom>
            <a:avLst/>
            <a:gdLst/>
            <a:ahLst/>
            <a:cxnLst/>
            <a:rect l="l" t="t" r="r" b="b"/>
            <a:pathLst>
              <a:path w="109855">
                <a:moveTo>
                  <a:pt x="0" y="0"/>
                </a:moveTo>
                <a:lnTo>
                  <a:pt x="10972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1" name="object 5511"/>
          <p:cNvSpPr/>
          <p:nvPr/>
        </p:nvSpPr>
        <p:spPr>
          <a:xfrm>
            <a:off x="2117649" y="5667227"/>
            <a:ext cx="38843" cy="0"/>
          </a:xfrm>
          <a:custGeom>
            <a:avLst/>
            <a:gdLst/>
            <a:ahLst/>
            <a:cxnLst/>
            <a:rect l="l" t="t" r="r" b="b"/>
            <a:pathLst>
              <a:path w="55244">
                <a:moveTo>
                  <a:pt x="0" y="0"/>
                </a:moveTo>
                <a:lnTo>
                  <a:pt x="54862" y="0"/>
                </a:lnTo>
              </a:path>
            </a:pathLst>
          </a:custGeom>
          <a:ln w="8890">
            <a:solidFill>
              <a:srgbClr val="FFFFFF"/>
            </a:solidFill>
          </a:ln>
        </p:spPr>
        <p:txBody>
          <a:bodyPr wrap="square" lIns="0" tIns="0" rIns="0" bIns="0" rtlCol="0"/>
          <a:lstStyle/>
          <a:p>
            <a:pPr defTabSz="641482"/>
            <a:endParaRPr smtClean="0">
              <a:solidFill>
                <a:prstClr val="black"/>
              </a:solidFill>
            </a:endParaRPr>
          </a:p>
        </p:txBody>
      </p:sp>
      <p:sp>
        <p:nvSpPr>
          <p:cNvPr id="5512" name="object 5512"/>
          <p:cNvSpPr/>
          <p:nvPr/>
        </p:nvSpPr>
        <p:spPr>
          <a:xfrm>
            <a:off x="2127275" y="5651630"/>
            <a:ext cx="29021" cy="12503"/>
          </a:xfrm>
          <a:custGeom>
            <a:avLst/>
            <a:gdLst/>
            <a:ahLst/>
            <a:cxnLst/>
            <a:rect l="l" t="t" r="r" b="b"/>
            <a:pathLst>
              <a:path w="41275" h="17779">
                <a:moveTo>
                  <a:pt x="0" y="17780"/>
                </a:moveTo>
                <a:lnTo>
                  <a:pt x="41142" y="17780"/>
                </a:lnTo>
                <a:lnTo>
                  <a:pt x="41142" y="0"/>
                </a:lnTo>
                <a:lnTo>
                  <a:pt x="0" y="0"/>
                </a:lnTo>
                <a:lnTo>
                  <a:pt x="0" y="1778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13" name="object 5513"/>
          <p:cNvSpPr/>
          <p:nvPr/>
        </p:nvSpPr>
        <p:spPr>
          <a:xfrm>
            <a:off x="2136923" y="5650707"/>
            <a:ext cx="19645" cy="0"/>
          </a:xfrm>
          <a:custGeom>
            <a:avLst/>
            <a:gdLst/>
            <a:ahLst/>
            <a:cxnLst/>
            <a:rect l="l" t="t" r="r" b="b"/>
            <a:pathLst>
              <a:path w="27939">
                <a:moveTo>
                  <a:pt x="0" y="0"/>
                </a:moveTo>
                <a:lnTo>
                  <a:pt x="274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4" name="object 5514"/>
          <p:cNvSpPr/>
          <p:nvPr/>
        </p:nvSpPr>
        <p:spPr>
          <a:xfrm>
            <a:off x="2136942" y="5648027"/>
            <a:ext cx="9823" cy="0"/>
          </a:xfrm>
          <a:custGeom>
            <a:avLst/>
            <a:gdLst/>
            <a:ahLst/>
            <a:cxnLst/>
            <a:rect l="l" t="t" r="r" b="b"/>
            <a:pathLst>
              <a:path w="13969">
                <a:moveTo>
                  <a:pt x="0" y="0"/>
                </a:moveTo>
                <a:lnTo>
                  <a:pt x="13702"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15" name="object 5515"/>
          <p:cNvSpPr/>
          <p:nvPr/>
        </p:nvSpPr>
        <p:spPr>
          <a:xfrm>
            <a:off x="2676894" y="5671673"/>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6" name="object 5516"/>
          <p:cNvSpPr/>
          <p:nvPr/>
        </p:nvSpPr>
        <p:spPr>
          <a:xfrm>
            <a:off x="2927631" y="5671244"/>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7" name="object 5517"/>
          <p:cNvSpPr/>
          <p:nvPr/>
        </p:nvSpPr>
        <p:spPr>
          <a:xfrm>
            <a:off x="2927642" y="5669905"/>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18" name="object 5518"/>
          <p:cNvSpPr/>
          <p:nvPr/>
        </p:nvSpPr>
        <p:spPr>
          <a:xfrm>
            <a:off x="2021147" y="5667673"/>
            <a:ext cx="87064" cy="0"/>
          </a:xfrm>
          <a:custGeom>
            <a:avLst/>
            <a:gdLst/>
            <a:ahLst/>
            <a:cxnLst/>
            <a:rect l="l" t="t" r="r" b="b"/>
            <a:pathLst>
              <a:path w="123825">
                <a:moveTo>
                  <a:pt x="0" y="0"/>
                </a:moveTo>
                <a:lnTo>
                  <a:pt x="123447" y="0"/>
                </a:lnTo>
              </a:path>
            </a:pathLst>
          </a:custGeom>
          <a:ln w="10160">
            <a:solidFill>
              <a:srgbClr val="FFFFFF"/>
            </a:solidFill>
          </a:ln>
        </p:spPr>
        <p:txBody>
          <a:bodyPr wrap="square" lIns="0" tIns="0" rIns="0" bIns="0" rtlCol="0"/>
          <a:lstStyle/>
          <a:p>
            <a:pPr defTabSz="641482"/>
            <a:endParaRPr smtClean="0">
              <a:solidFill>
                <a:prstClr val="black"/>
              </a:solidFill>
            </a:endParaRPr>
          </a:p>
        </p:txBody>
      </p:sp>
      <p:sp>
        <p:nvSpPr>
          <p:cNvPr id="5519" name="object 5519"/>
          <p:cNvSpPr/>
          <p:nvPr/>
        </p:nvSpPr>
        <p:spPr>
          <a:xfrm>
            <a:off x="2021148" y="5655169"/>
            <a:ext cx="77242" cy="8931"/>
          </a:xfrm>
          <a:custGeom>
            <a:avLst/>
            <a:gdLst/>
            <a:ahLst/>
            <a:cxnLst/>
            <a:rect l="l" t="t" r="r" b="b"/>
            <a:pathLst>
              <a:path w="109855" h="12700">
                <a:moveTo>
                  <a:pt x="0" y="12700"/>
                </a:moveTo>
                <a:lnTo>
                  <a:pt x="109727" y="12700"/>
                </a:lnTo>
                <a:lnTo>
                  <a:pt x="109727" y="0"/>
                </a:lnTo>
                <a:lnTo>
                  <a:pt x="0" y="0"/>
                </a:lnTo>
                <a:lnTo>
                  <a:pt x="0" y="127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20" name="object 5520"/>
          <p:cNvSpPr/>
          <p:nvPr/>
        </p:nvSpPr>
        <p:spPr>
          <a:xfrm>
            <a:off x="2030798" y="5654279"/>
            <a:ext cx="67866" cy="0"/>
          </a:xfrm>
          <a:custGeom>
            <a:avLst/>
            <a:gdLst/>
            <a:ahLst/>
            <a:cxnLst/>
            <a:rect l="l" t="t" r="r" b="b"/>
            <a:pathLst>
              <a:path w="96519">
                <a:moveTo>
                  <a:pt x="0" y="0"/>
                </a:moveTo>
                <a:lnTo>
                  <a:pt x="9600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21" name="object 5521"/>
          <p:cNvSpPr/>
          <p:nvPr/>
        </p:nvSpPr>
        <p:spPr>
          <a:xfrm>
            <a:off x="2030827" y="5643614"/>
            <a:ext cx="58043" cy="9823"/>
          </a:xfrm>
          <a:custGeom>
            <a:avLst/>
            <a:gdLst/>
            <a:ahLst/>
            <a:cxnLst/>
            <a:rect l="l" t="t" r="r" b="b"/>
            <a:pathLst>
              <a:path w="82550" h="13970">
                <a:moveTo>
                  <a:pt x="0" y="13970"/>
                </a:moveTo>
                <a:lnTo>
                  <a:pt x="82285" y="13970"/>
                </a:lnTo>
                <a:lnTo>
                  <a:pt x="82285"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22" name="object 5522"/>
          <p:cNvSpPr/>
          <p:nvPr/>
        </p:nvSpPr>
        <p:spPr>
          <a:xfrm>
            <a:off x="2040441" y="5641776"/>
            <a:ext cx="48220" cy="0"/>
          </a:xfrm>
          <a:custGeom>
            <a:avLst/>
            <a:gdLst/>
            <a:ahLst/>
            <a:cxnLst/>
            <a:rect l="l" t="t" r="r" b="b"/>
            <a:pathLst>
              <a:path w="68580">
                <a:moveTo>
                  <a:pt x="0" y="0"/>
                </a:moveTo>
                <a:lnTo>
                  <a:pt x="68566"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23" name="object 5523"/>
          <p:cNvSpPr/>
          <p:nvPr/>
        </p:nvSpPr>
        <p:spPr>
          <a:xfrm>
            <a:off x="2040486" y="5636865"/>
            <a:ext cx="38843" cy="0"/>
          </a:xfrm>
          <a:custGeom>
            <a:avLst/>
            <a:gdLst/>
            <a:ahLst/>
            <a:cxnLst/>
            <a:rect l="l" t="t" r="r" b="b"/>
            <a:pathLst>
              <a:path w="55244">
                <a:moveTo>
                  <a:pt x="0" y="0"/>
                </a:moveTo>
                <a:lnTo>
                  <a:pt x="54846" y="0"/>
                </a:lnTo>
              </a:path>
            </a:pathLst>
          </a:custGeom>
          <a:ln w="8889">
            <a:solidFill>
              <a:srgbClr val="FFFFFF"/>
            </a:solidFill>
          </a:ln>
        </p:spPr>
        <p:txBody>
          <a:bodyPr wrap="square" lIns="0" tIns="0" rIns="0" bIns="0" rtlCol="0"/>
          <a:lstStyle/>
          <a:p>
            <a:pPr defTabSz="641482"/>
            <a:endParaRPr smtClean="0">
              <a:solidFill>
                <a:prstClr val="black"/>
              </a:solidFill>
            </a:endParaRPr>
          </a:p>
        </p:txBody>
      </p:sp>
      <p:sp>
        <p:nvSpPr>
          <p:cNvPr id="5524" name="object 5524"/>
          <p:cNvSpPr/>
          <p:nvPr/>
        </p:nvSpPr>
        <p:spPr>
          <a:xfrm>
            <a:off x="2059744" y="5632847"/>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25" name="object 5525"/>
          <p:cNvSpPr/>
          <p:nvPr/>
        </p:nvSpPr>
        <p:spPr>
          <a:xfrm>
            <a:off x="2069414" y="5628828"/>
            <a:ext cx="9823" cy="0"/>
          </a:xfrm>
          <a:custGeom>
            <a:avLst/>
            <a:gdLst/>
            <a:ahLst/>
            <a:cxnLst/>
            <a:rect l="l" t="t" r="r" b="b"/>
            <a:pathLst>
              <a:path w="13969">
                <a:moveTo>
                  <a:pt x="0" y="0"/>
                </a:moveTo>
                <a:lnTo>
                  <a:pt x="13703" y="0"/>
                </a:lnTo>
              </a:path>
            </a:pathLst>
          </a:custGeom>
          <a:ln w="8889">
            <a:solidFill>
              <a:srgbClr val="FFFFFF"/>
            </a:solidFill>
          </a:ln>
        </p:spPr>
        <p:txBody>
          <a:bodyPr wrap="square" lIns="0" tIns="0" rIns="0" bIns="0" rtlCol="0"/>
          <a:lstStyle/>
          <a:p>
            <a:pPr defTabSz="641482"/>
            <a:endParaRPr smtClean="0">
              <a:solidFill>
                <a:prstClr val="black"/>
              </a:solidFill>
            </a:endParaRPr>
          </a:p>
        </p:txBody>
      </p:sp>
      <p:sp>
        <p:nvSpPr>
          <p:cNvPr id="5526" name="object 5526"/>
          <p:cNvSpPr/>
          <p:nvPr/>
        </p:nvSpPr>
        <p:spPr>
          <a:xfrm>
            <a:off x="2262293" y="5670335"/>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27" name="object 5527"/>
          <p:cNvSpPr/>
          <p:nvPr/>
        </p:nvSpPr>
        <p:spPr>
          <a:xfrm>
            <a:off x="2320134" y="5670780"/>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28" name="object 5528"/>
          <p:cNvSpPr/>
          <p:nvPr/>
        </p:nvSpPr>
        <p:spPr>
          <a:xfrm>
            <a:off x="2773329" y="5670797"/>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29" name="object 5529"/>
          <p:cNvSpPr/>
          <p:nvPr/>
        </p:nvSpPr>
        <p:spPr>
          <a:xfrm>
            <a:off x="2773340" y="5669905"/>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0" name="object 5530"/>
          <p:cNvSpPr/>
          <p:nvPr/>
        </p:nvSpPr>
        <p:spPr>
          <a:xfrm>
            <a:off x="2860141" y="5670780"/>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1" name="object 5531"/>
          <p:cNvSpPr/>
          <p:nvPr/>
        </p:nvSpPr>
        <p:spPr>
          <a:xfrm>
            <a:off x="3226592" y="5670780"/>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2" name="object 5532"/>
          <p:cNvSpPr/>
          <p:nvPr/>
        </p:nvSpPr>
        <p:spPr>
          <a:xfrm>
            <a:off x="3351942" y="5670780"/>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3" name="object 5533"/>
          <p:cNvSpPr/>
          <p:nvPr/>
        </p:nvSpPr>
        <p:spPr>
          <a:xfrm>
            <a:off x="1240085" y="5669888"/>
            <a:ext cx="9823" cy="0"/>
          </a:xfrm>
          <a:custGeom>
            <a:avLst/>
            <a:gdLst/>
            <a:ahLst/>
            <a:cxnLst/>
            <a:rect l="l" t="t" r="r" b="b"/>
            <a:pathLst>
              <a:path w="13969">
                <a:moveTo>
                  <a:pt x="0" y="0"/>
                </a:moveTo>
                <a:lnTo>
                  <a:pt x="1371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4" name="object 5534"/>
          <p:cNvSpPr/>
          <p:nvPr/>
        </p:nvSpPr>
        <p:spPr>
          <a:xfrm>
            <a:off x="2175485" y="5669011"/>
            <a:ext cx="19645" cy="0"/>
          </a:xfrm>
          <a:custGeom>
            <a:avLst/>
            <a:gdLst/>
            <a:ahLst/>
            <a:cxnLst/>
            <a:rect l="l" t="t" r="r" b="b"/>
            <a:pathLst>
              <a:path w="27939">
                <a:moveTo>
                  <a:pt x="0" y="0"/>
                </a:moveTo>
                <a:lnTo>
                  <a:pt x="2744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535" name="object 5535"/>
          <p:cNvSpPr/>
          <p:nvPr/>
        </p:nvSpPr>
        <p:spPr>
          <a:xfrm>
            <a:off x="2175505" y="5667227"/>
            <a:ext cx="9823" cy="0"/>
          </a:xfrm>
          <a:custGeom>
            <a:avLst/>
            <a:gdLst/>
            <a:ahLst/>
            <a:cxnLst/>
            <a:rect l="l" t="t" r="r" b="b"/>
            <a:pathLst>
              <a:path w="13969">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6" name="object 5536"/>
          <p:cNvSpPr/>
          <p:nvPr/>
        </p:nvSpPr>
        <p:spPr>
          <a:xfrm>
            <a:off x="2869773" y="5669888"/>
            <a:ext cx="19645" cy="0"/>
          </a:xfrm>
          <a:custGeom>
            <a:avLst/>
            <a:gdLst/>
            <a:ahLst/>
            <a:cxnLst/>
            <a:rect l="l" t="t" r="r" b="b"/>
            <a:pathLst>
              <a:path w="27939">
                <a:moveTo>
                  <a:pt x="0" y="0"/>
                </a:moveTo>
                <a:lnTo>
                  <a:pt x="274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7" name="object 5537"/>
          <p:cNvSpPr/>
          <p:nvPr/>
        </p:nvSpPr>
        <p:spPr>
          <a:xfrm>
            <a:off x="3110863" y="5669888"/>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38" name="object 5538"/>
          <p:cNvSpPr/>
          <p:nvPr/>
        </p:nvSpPr>
        <p:spPr>
          <a:xfrm>
            <a:off x="1471489" y="5668119"/>
            <a:ext cx="87064" cy="0"/>
          </a:xfrm>
          <a:custGeom>
            <a:avLst/>
            <a:gdLst/>
            <a:ahLst/>
            <a:cxnLst/>
            <a:rect l="l" t="t" r="r" b="b"/>
            <a:pathLst>
              <a:path w="123825">
                <a:moveTo>
                  <a:pt x="0" y="0"/>
                </a:moveTo>
                <a:lnTo>
                  <a:pt x="123433"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539" name="object 5539"/>
          <p:cNvSpPr/>
          <p:nvPr/>
        </p:nvSpPr>
        <p:spPr>
          <a:xfrm>
            <a:off x="1471489" y="5657010"/>
            <a:ext cx="67866" cy="9823"/>
          </a:xfrm>
          <a:custGeom>
            <a:avLst/>
            <a:gdLst/>
            <a:ahLst/>
            <a:cxnLst/>
            <a:rect l="l" t="t" r="r" b="b"/>
            <a:pathLst>
              <a:path w="96519" h="13970">
                <a:moveTo>
                  <a:pt x="0" y="13970"/>
                </a:moveTo>
                <a:lnTo>
                  <a:pt x="96003" y="13970"/>
                </a:lnTo>
                <a:lnTo>
                  <a:pt x="96003"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40" name="object 5540"/>
          <p:cNvSpPr/>
          <p:nvPr/>
        </p:nvSpPr>
        <p:spPr>
          <a:xfrm>
            <a:off x="1471494" y="5645401"/>
            <a:ext cx="19645" cy="11609"/>
          </a:xfrm>
          <a:custGeom>
            <a:avLst/>
            <a:gdLst/>
            <a:ahLst/>
            <a:cxnLst/>
            <a:rect l="l" t="t" r="r" b="b"/>
            <a:pathLst>
              <a:path w="27939" h="16509">
                <a:moveTo>
                  <a:pt x="0" y="16509"/>
                </a:moveTo>
                <a:lnTo>
                  <a:pt x="27430" y="16509"/>
                </a:lnTo>
                <a:lnTo>
                  <a:pt x="27430" y="0"/>
                </a:lnTo>
                <a:lnTo>
                  <a:pt x="0" y="0"/>
                </a:lnTo>
                <a:lnTo>
                  <a:pt x="0" y="1650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41" name="object 5541"/>
          <p:cNvSpPr/>
          <p:nvPr/>
        </p:nvSpPr>
        <p:spPr>
          <a:xfrm>
            <a:off x="1481164" y="5643563"/>
            <a:ext cx="9823" cy="0"/>
          </a:xfrm>
          <a:custGeom>
            <a:avLst/>
            <a:gdLst/>
            <a:ahLst/>
            <a:cxnLst/>
            <a:rect l="l" t="t" r="r" b="b"/>
            <a:pathLst>
              <a:path w="13969">
                <a:moveTo>
                  <a:pt x="0" y="0"/>
                </a:moveTo>
                <a:lnTo>
                  <a:pt x="13715"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42" name="object 5542"/>
          <p:cNvSpPr/>
          <p:nvPr/>
        </p:nvSpPr>
        <p:spPr>
          <a:xfrm>
            <a:off x="5656649" y="5668119"/>
            <a:ext cx="250924" cy="0"/>
          </a:xfrm>
          <a:custGeom>
            <a:avLst/>
            <a:gdLst/>
            <a:ahLst/>
            <a:cxnLst/>
            <a:rect l="l" t="t" r="r" b="b"/>
            <a:pathLst>
              <a:path w="356870">
                <a:moveTo>
                  <a:pt x="0" y="0"/>
                </a:moveTo>
                <a:lnTo>
                  <a:pt x="35657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543" name="object 5543"/>
          <p:cNvSpPr/>
          <p:nvPr/>
        </p:nvSpPr>
        <p:spPr>
          <a:xfrm>
            <a:off x="5675976" y="5607397"/>
            <a:ext cx="231725" cy="0"/>
          </a:xfrm>
          <a:custGeom>
            <a:avLst/>
            <a:gdLst/>
            <a:ahLst/>
            <a:cxnLst/>
            <a:rect l="l" t="t" r="r" b="b"/>
            <a:pathLst>
              <a:path w="329565">
                <a:moveTo>
                  <a:pt x="0" y="0"/>
                </a:moveTo>
                <a:lnTo>
                  <a:pt x="329147"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544" name="object 5544"/>
          <p:cNvSpPr/>
          <p:nvPr/>
        </p:nvSpPr>
        <p:spPr>
          <a:xfrm>
            <a:off x="5675958" y="5584627"/>
            <a:ext cx="38843" cy="18752"/>
          </a:xfrm>
          <a:custGeom>
            <a:avLst/>
            <a:gdLst/>
            <a:ahLst/>
            <a:cxnLst/>
            <a:rect l="l" t="t" r="r" b="b"/>
            <a:pathLst>
              <a:path w="55245" h="26670">
                <a:moveTo>
                  <a:pt x="0" y="26670"/>
                </a:moveTo>
                <a:lnTo>
                  <a:pt x="54864" y="26670"/>
                </a:lnTo>
                <a:lnTo>
                  <a:pt x="54864" y="0"/>
                </a:lnTo>
                <a:lnTo>
                  <a:pt x="0" y="0"/>
                </a:lnTo>
                <a:lnTo>
                  <a:pt x="0" y="266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45" name="object 5545"/>
          <p:cNvSpPr/>
          <p:nvPr/>
        </p:nvSpPr>
        <p:spPr>
          <a:xfrm>
            <a:off x="5675949" y="5584179"/>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46" name="object 5546"/>
          <p:cNvSpPr/>
          <p:nvPr/>
        </p:nvSpPr>
        <p:spPr>
          <a:xfrm>
            <a:off x="5675934" y="5582841"/>
            <a:ext cx="19645" cy="0"/>
          </a:xfrm>
          <a:custGeom>
            <a:avLst/>
            <a:gdLst/>
            <a:ahLst/>
            <a:cxnLst/>
            <a:rect l="l" t="t" r="r" b="b"/>
            <a:pathLst>
              <a:path w="27940">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47" name="object 5547"/>
          <p:cNvSpPr/>
          <p:nvPr/>
        </p:nvSpPr>
        <p:spPr>
          <a:xfrm>
            <a:off x="4181235" y="5667673"/>
            <a:ext cx="357188" cy="0"/>
          </a:xfrm>
          <a:custGeom>
            <a:avLst/>
            <a:gdLst/>
            <a:ahLst/>
            <a:cxnLst/>
            <a:rect l="l" t="t" r="r" b="b"/>
            <a:pathLst>
              <a:path w="508000">
                <a:moveTo>
                  <a:pt x="0" y="0"/>
                </a:moveTo>
                <a:lnTo>
                  <a:pt x="50744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48" name="object 5548"/>
          <p:cNvSpPr/>
          <p:nvPr/>
        </p:nvSpPr>
        <p:spPr>
          <a:xfrm>
            <a:off x="4181302" y="5666333"/>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49" name="object 5549"/>
          <p:cNvSpPr/>
          <p:nvPr/>
        </p:nvSpPr>
        <p:spPr>
          <a:xfrm>
            <a:off x="4181261" y="566499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0" name="object 5550"/>
          <p:cNvSpPr/>
          <p:nvPr/>
        </p:nvSpPr>
        <p:spPr>
          <a:xfrm>
            <a:off x="4104081" y="5667227"/>
            <a:ext cx="67866" cy="0"/>
          </a:xfrm>
          <a:custGeom>
            <a:avLst/>
            <a:gdLst/>
            <a:ahLst/>
            <a:cxnLst/>
            <a:rect l="l" t="t" r="r" b="b"/>
            <a:pathLst>
              <a:path w="96520">
                <a:moveTo>
                  <a:pt x="0" y="0"/>
                </a:moveTo>
                <a:lnTo>
                  <a:pt x="9600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1" name="object 5551"/>
          <p:cNvSpPr/>
          <p:nvPr/>
        </p:nvSpPr>
        <p:spPr>
          <a:xfrm>
            <a:off x="4113779" y="5665887"/>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2" name="object 5552"/>
          <p:cNvSpPr/>
          <p:nvPr/>
        </p:nvSpPr>
        <p:spPr>
          <a:xfrm>
            <a:off x="1548656" y="5666316"/>
            <a:ext cx="9823" cy="0"/>
          </a:xfrm>
          <a:custGeom>
            <a:avLst/>
            <a:gdLst/>
            <a:ahLst/>
            <a:cxnLst/>
            <a:rect l="l" t="t" r="r" b="b"/>
            <a:pathLst>
              <a:path w="13969">
                <a:moveTo>
                  <a:pt x="0" y="0"/>
                </a:moveTo>
                <a:lnTo>
                  <a:pt x="1371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3" name="object 5553"/>
          <p:cNvSpPr/>
          <p:nvPr/>
        </p:nvSpPr>
        <p:spPr>
          <a:xfrm>
            <a:off x="4229492" y="5665887"/>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4" name="object 5554"/>
          <p:cNvSpPr/>
          <p:nvPr/>
        </p:nvSpPr>
        <p:spPr>
          <a:xfrm>
            <a:off x="4229511" y="5664547"/>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5" name="object 5555"/>
          <p:cNvSpPr/>
          <p:nvPr/>
        </p:nvSpPr>
        <p:spPr>
          <a:xfrm>
            <a:off x="4268022" y="5666316"/>
            <a:ext cx="202704" cy="0"/>
          </a:xfrm>
          <a:custGeom>
            <a:avLst/>
            <a:gdLst/>
            <a:ahLst/>
            <a:cxnLst/>
            <a:rect l="l" t="t" r="r" b="b"/>
            <a:pathLst>
              <a:path w="288289">
                <a:moveTo>
                  <a:pt x="0" y="0"/>
                </a:moveTo>
                <a:lnTo>
                  <a:pt x="28800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6" name="object 5556"/>
          <p:cNvSpPr/>
          <p:nvPr/>
        </p:nvSpPr>
        <p:spPr>
          <a:xfrm>
            <a:off x="4480237" y="5666333"/>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7" name="object 5557"/>
          <p:cNvSpPr/>
          <p:nvPr/>
        </p:nvSpPr>
        <p:spPr>
          <a:xfrm>
            <a:off x="4480237" y="5664995"/>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8" name="object 5558"/>
          <p:cNvSpPr/>
          <p:nvPr/>
        </p:nvSpPr>
        <p:spPr>
          <a:xfrm>
            <a:off x="4200563" y="5664976"/>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59" name="object 5559"/>
          <p:cNvSpPr/>
          <p:nvPr/>
        </p:nvSpPr>
        <p:spPr>
          <a:xfrm>
            <a:off x="4277668" y="5665440"/>
            <a:ext cx="164306" cy="0"/>
          </a:xfrm>
          <a:custGeom>
            <a:avLst/>
            <a:gdLst/>
            <a:ahLst/>
            <a:cxnLst/>
            <a:rect l="l" t="t" r="r" b="b"/>
            <a:pathLst>
              <a:path w="233679">
                <a:moveTo>
                  <a:pt x="0" y="0"/>
                </a:moveTo>
                <a:lnTo>
                  <a:pt x="233138"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0" name="object 5560"/>
          <p:cNvSpPr/>
          <p:nvPr/>
        </p:nvSpPr>
        <p:spPr>
          <a:xfrm>
            <a:off x="4277668" y="5664547"/>
            <a:ext cx="116086" cy="0"/>
          </a:xfrm>
          <a:custGeom>
            <a:avLst/>
            <a:gdLst/>
            <a:ahLst/>
            <a:cxnLst/>
            <a:rect l="l" t="t" r="r" b="b"/>
            <a:pathLst>
              <a:path w="165100">
                <a:moveTo>
                  <a:pt x="0" y="0"/>
                </a:moveTo>
                <a:lnTo>
                  <a:pt x="16457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1" name="object 5561"/>
          <p:cNvSpPr/>
          <p:nvPr/>
        </p:nvSpPr>
        <p:spPr>
          <a:xfrm>
            <a:off x="4451309" y="5664976"/>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2" name="object 5562"/>
          <p:cNvSpPr/>
          <p:nvPr/>
        </p:nvSpPr>
        <p:spPr>
          <a:xfrm>
            <a:off x="4499520" y="5664976"/>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3" name="object 5563"/>
          <p:cNvSpPr/>
          <p:nvPr/>
        </p:nvSpPr>
        <p:spPr>
          <a:xfrm>
            <a:off x="4142673" y="5664531"/>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4" name="object 5564"/>
          <p:cNvSpPr/>
          <p:nvPr/>
        </p:nvSpPr>
        <p:spPr>
          <a:xfrm>
            <a:off x="4248806" y="5664531"/>
            <a:ext cx="9823" cy="0"/>
          </a:xfrm>
          <a:custGeom>
            <a:avLst/>
            <a:gdLst/>
            <a:ahLst/>
            <a:cxnLst/>
            <a:rect l="l" t="t" r="r" b="b"/>
            <a:pathLst>
              <a:path w="13970">
                <a:moveTo>
                  <a:pt x="0" y="0"/>
                </a:moveTo>
                <a:lnTo>
                  <a:pt x="1370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5" name="object 5565"/>
          <p:cNvSpPr/>
          <p:nvPr/>
        </p:nvSpPr>
        <p:spPr>
          <a:xfrm>
            <a:off x="4403100" y="5664531"/>
            <a:ext cx="38843" cy="0"/>
          </a:xfrm>
          <a:custGeom>
            <a:avLst/>
            <a:gdLst/>
            <a:ahLst/>
            <a:cxnLst/>
            <a:rect l="l" t="t" r="r" b="b"/>
            <a:pathLst>
              <a:path w="55245">
                <a:moveTo>
                  <a:pt x="0" y="0"/>
                </a:moveTo>
                <a:lnTo>
                  <a:pt x="548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66" name="object 5566"/>
          <p:cNvSpPr/>
          <p:nvPr/>
        </p:nvSpPr>
        <p:spPr>
          <a:xfrm>
            <a:off x="1953699" y="5658743"/>
            <a:ext cx="38843" cy="0"/>
          </a:xfrm>
          <a:custGeom>
            <a:avLst/>
            <a:gdLst/>
            <a:ahLst/>
            <a:cxnLst/>
            <a:rect l="l" t="t" r="r" b="b"/>
            <a:pathLst>
              <a:path w="55244">
                <a:moveTo>
                  <a:pt x="0" y="0"/>
                </a:moveTo>
                <a:lnTo>
                  <a:pt x="54846"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567" name="object 5567"/>
          <p:cNvSpPr/>
          <p:nvPr/>
        </p:nvSpPr>
        <p:spPr>
          <a:xfrm>
            <a:off x="1953664" y="5653384"/>
            <a:ext cx="29021" cy="0"/>
          </a:xfrm>
          <a:custGeom>
            <a:avLst/>
            <a:gdLst/>
            <a:ahLst/>
            <a:cxnLst/>
            <a:rect l="l" t="t" r="r" b="b"/>
            <a:pathLst>
              <a:path w="41275">
                <a:moveTo>
                  <a:pt x="0" y="0"/>
                </a:moveTo>
                <a:lnTo>
                  <a:pt x="41142" y="0"/>
                </a:lnTo>
              </a:path>
            </a:pathLst>
          </a:custGeom>
          <a:ln w="7620">
            <a:solidFill>
              <a:srgbClr val="FFFFFF"/>
            </a:solidFill>
          </a:ln>
        </p:spPr>
        <p:txBody>
          <a:bodyPr wrap="square" lIns="0" tIns="0" rIns="0" bIns="0" rtlCol="0"/>
          <a:lstStyle/>
          <a:p>
            <a:pPr defTabSz="641482"/>
            <a:endParaRPr smtClean="0">
              <a:solidFill>
                <a:prstClr val="black"/>
              </a:solidFill>
            </a:endParaRPr>
          </a:p>
        </p:txBody>
      </p:sp>
      <p:sp>
        <p:nvSpPr>
          <p:cNvPr id="5568" name="object 5568"/>
          <p:cNvSpPr/>
          <p:nvPr/>
        </p:nvSpPr>
        <p:spPr>
          <a:xfrm>
            <a:off x="1963298" y="5649367"/>
            <a:ext cx="19645" cy="0"/>
          </a:xfrm>
          <a:custGeom>
            <a:avLst/>
            <a:gdLst/>
            <a:ahLst/>
            <a:cxnLst/>
            <a:rect l="l" t="t" r="r" b="b"/>
            <a:pathLst>
              <a:path w="27939">
                <a:moveTo>
                  <a:pt x="0" y="0"/>
                </a:moveTo>
                <a:lnTo>
                  <a:pt x="27440"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569" name="object 5569"/>
          <p:cNvSpPr/>
          <p:nvPr/>
        </p:nvSpPr>
        <p:spPr>
          <a:xfrm>
            <a:off x="1722211" y="5656064"/>
            <a:ext cx="87064" cy="0"/>
          </a:xfrm>
          <a:custGeom>
            <a:avLst/>
            <a:gdLst/>
            <a:ahLst/>
            <a:cxnLst/>
            <a:rect l="l" t="t" r="r" b="b"/>
            <a:pathLst>
              <a:path w="123825">
                <a:moveTo>
                  <a:pt x="0" y="0"/>
                </a:moveTo>
                <a:lnTo>
                  <a:pt x="123430"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70" name="object 5570"/>
          <p:cNvSpPr/>
          <p:nvPr/>
        </p:nvSpPr>
        <p:spPr>
          <a:xfrm>
            <a:off x="1731858" y="5639995"/>
            <a:ext cx="77242" cy="14288"/>
          </a:xfrm>
          <a:custGeom>
            <a:avLst/>
            <a:gdLst/>
            <a:ahLst/>
            <a:cxnLst/>
            <a:rect l="l" t="t" r="r" b="b"/>
            <a:pathLst>
              <a:path w="109855" h="20320">
                <a:moveTo>
                  <a:pt x="0" y="20320"/>
                </a:moveTo>
                <a:lnTo>
                  <a:pt x="109710" y="20320"/>
                </a:lnTo>
                <a:lnTo>
                  <a:pt x="109710" y="0"/>
                </a:lnTo>
                <a:lnTo>
                  <a:pt x="0" y="0"/>
                </a:lnTo>
                <a:lnTo>
                  <a:pt x="0" y="203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1" name="object 5571"/>
          <p:cNvSpPr/>
          <p:nvPr/>
        </p:nvSpPr>
        <p:spPr>
          <a:xfrm>
            <a:off x="1731857" y="5629279"/>
            <a:ext cx="67866" cy="10716"/>
          </a:xfrm>
          <a:custGeom>
            <a:avLst/>
            <a:gdLst/>
            <a:ahLst/>
            <a:cxnLst/>
            <a:rect l="l" t="t" r="r" b="b"/>
            <a:pathLst>
              <a:path w="96519" h="15240">
                <a:moveTo>
                  <a:pt x="0" y="15240"/>
                </a:moveTo>
                <a:lnTo>
                  <a:pt x="96008" y="15240"/>
                </a:lnTo>
                <a:lnTo>
                  <a:pt x="96008" y="0"/>
                </a:lnTo>
                <a:lnTo>
                  <a:pt x="0" y="0"/>
                </a:lnTo>
                <a:lnTo>
                  <a:pt x="0" y="152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2" name="object 5572"/>
          <p:cNvSpPr/>
          <p:nvPr/>
        </p:nvSpPr>
        <p:spPr>
          <a:xfrm>
            <a:off x="1731878" y="5609636"/>
            <a:ext cx="19645" cy="19645"/>
          </a:xfrm>
          <a:custGeom>
            <a:avLst/>
            <a:gdLst/>
            <a:ahLst/>
            <a:cxnLst/>
            <a:rect l="l" t="t" r="r" b="b"/>
            <a:pathLst>
              <a:path w="27939" h="27940">
                <a:moveTo>
                  <a:pt x="0" y="27939"/>
                </a:moveTo>
                <a:lnTo>
                  <a:pt x="27423" y="27939"/>
                </a:lnTo>
                <a:lnTo>
                  <a:pt x="27423" y="0"/>
                </a:lnTo>
                <a:lnTo>
                  <a:pt x="0" y="0"/>
                </a:lnTo>
                <a:lnTo>
                  <a:pt x="0" y="279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3" name="object 5573"/>
          <p:cNvSpPr/>
          <p:nvPr/>
        </p:nvSpPr>
        <p:spPr>
          <a:xfrm>
            <a:off x="1500459" y="5655617"/>
            <a:ext cx="38843" cy="0"/>
          </a:xfrm>
          <a:custGeom>
            <a:avLst/>
            <a:gdLst/>
            <a:ahLst/>
            <a:cxnLst/>
            <a:rect l="l" t="t" r="r" b="b"/>
            <a:pathLst>
              <a:path w="55244">
                <a:moveTo>
                  <a:pt x="0" y="0"/>
                </a:moveTo>
                <a:lnTo>
                  <a:pt x="54857"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574" name="object 5574"/>
          <p:cNvSpPr/>
          <p:nvPr/>
        </p:nvSpPr>
        <p:spPr>
          <a:xfrm>
            <a:off x="1510070" y="5652047"/>
            <a:ext cx="29021" cy="0"/>
          </a:xfrm>
          <a:custGeom>
            <a:avLst/>
            <a:gdLst/>
            <a:ahLst/>
            <a:cxnLst/>
            <a:rect l="l" t="t" r="r" b="b"/>
            <a:pathLst>
              <a:path w="41275">
                <a:moveTo>
                  <a:pt x="0" y="0"/>
                </a:moveTo>
                <a:lnTo>
                  <a:pt x="41142"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575" name="object 5575"/>
          <p:cNvSpPr/>
          <p:nvPr/>
        </p:nvSpPr>
        <p:spPr>
          <a:xfrm>
            <a:off x="1519704" y="5638257"/>
            <a:ext cx="19645" cy="11609"/>
          </a:xfrm>
          <a:custGeom>
            <a:avLst/>
            <a:gdLst/>
            <a:ahLst/>
            <a:cxnLst/>
            <a:rect l="l" t="t" r="r" b="b"/>
            <a:pathLst>
              <a:path w="27939" h="16509">
                <a:moveTo>
                  <a:pt x="0" y="16509"/>
                </a:moveTo>
                <a:lnTo>
                  <a:pt x="27429" y="16509"/>
                </a:lnTo>
                <a:lnTo>
                  <a:pt x="27429" y="0"/>
                </a:lnTo>
                <a:lnTo>
                  <a:pt x="0" y="0"/>
                </a:lnTo>
                <a:lnTo>
                  <a:pt x="0" y="1650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6" name="object 5576"/>
          <p:cNvSpPr/>
          <p:nvPr/>
        </p:nvSpPr>
        <p:spPr>
          <a:xfrm>
            <a:off x="5598804" y="5651583"/>
            <a:ext cx="9823" cy="0"/>
          </a:xfrm>
          <a:custGeom>
            <a:avLst/>
            <a:gdLst/>
            <a:ahLst/>
            <a:cxnLst/>
            <a:rect l="l" t="t" r="r" b="b"/>
            <a:pathLst>
              <a:path w="13970">
                <a:moveTo>
                  <a:pt x="0" y="0"/>
                </a:moveTo>
                <a:lnTo>
                  <a:pt x="13721"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77" name="object 5577"/>
          <p:cNvSpPr/>
          <p:nvPr/>
        </p:nvSpPr>
        <p:spPr>
          <a:xfrm>
            <a:off x="2474392" y="5631507"/>
            <a:ext cx="19645" cy="0"/>
          </a:xfrm>
          <a:custGeom>
            <a:avLst/>
            <a:gdLst/>
            <a:ahLst/>
            <a:cxnLst/>
            <a:rect l="l" t="t" r="r" b="b"/>
            <a:pathLst>
              <a:path w="27939">
                <a:moveTo>
                  <a:pt x="0" y="0"/>
                </a:moveTo>
                <a:lnTo>
                  <a:pt x="27423"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578" name="object 5578"/>
          <p:cNvSpPr/>
          <p:nvPr/>
        </p:nvSpPr>
        <p:spPr>
          <a:xfrm>
            <a:off x="2474449" y="5576589"/>
            <a:ext cx="9823" cy="53579"/>
          </a:xfrm>
          <a:custGeom>
            <a:avLst/>
            <a:gdLst/>
            <a:ahLst/>
            <a:cxnLst/>
            <a:rect l="l" t="t" r="r" b="b"/>
            <a:pathLst>
              <a:path w="13970" h="76200">
                <a:moveTo>
                  <a:pt x="0" y="76200"/>
                </a:moveTo>
                <a:lnTo>
                  <a:pt x="13702" y="76200"/>
                </a:lnTo>
                <a:lnTo>
                  <a:pt x="13702" y="0"/>
                </a:lnTo>
                <a:lnTo>
                  <a:pt x="0" y="0"/>
                </a:lnTo>
                <a:lnTo>
                  <a:pt x="0" y="7620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79" name="object 5579"/>
          <p:cNvSpPr/>
          <p:nvPr/>
        </p:nvSpPr>
        <p:spPr>
          <a:xfrm>
            <a:off x="5434892" y="5629257"/>
            <a:ext cx="38843" cy="0"/>
          </a:xfrm>
          <a:custGeom>
            <a:avLst/>
            <a:gdLst/>
            <a:ahLst/>
            <a:cxnLst/>
            <a:rect l="l" t="t" r="r" b="b"/>
            <a:pathLst>
              <a:path w="55245">
                <a:moveTo>
                  <a:pt x="0" y="0"/>
                </a:moveTo>
                <a:lnTo>
                  <a:pt x="54864"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80" name="object 5580"/>
          <p:cNvSpPr/>
          <p:nvPr/>
        </p:nvSpPr>
        <p:spPr>
          <a:xfrm>
            <a:off x="5483089" y="5630168"/>
            <a:ext cx="58043" cy="0"/>
          </a:xfrm>
          <a:custGeom>
            <a:avLst/>
            <a:gdLst/>
            <a:ahLst/>
            <a:cxnLst/>
            <a:rect l="l" t="t" r="r" b="b"/>
            <a:pathLst>
              <a:path w="82550">
                <a:moveTo>
                  <a:pt x="0" y="0"/>
                </a:moveTo>
                <a:lnTo>
                  <a:pt x="82287"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81" name="object 5581"/>
          <p:cNvSpPr/>
          <p:nvPr/>
        </p:nvSpPr>
        <p:spPr>
          <a:xfrm>
            <a:off x="5492710" y="5628381"/>
            <a:ext cx="48220" cy="0"/>
          </a:xfrm>
          <a:custGeom>
            <a:avLst/>
            <a:gdLst/>
            <a:ahLst/>
            <a:cxnLst/>
            <a:rect l="l" t="t" r="r" b="b"/>
            <a:pathLst>
              <a:path w="68579">
                <a:moveTo>
                  <a:pt x="0" y="0"/>
                </a:moveTo>
                <a:lnTo>
                  <a:pt x="68566"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82" name="object 5582"/>
          <p:cNvSpPr/>
          <p:nvPr/>
        </p:nvSpPr>
        <p:spPr>
          <a:xfrm>
            <a:off x="5521645" y="5627043"/>
            <a:ext cx="19645" cy="0"/>
          </a:xfrm>
          <a:custGeom>
            <a:avLst/>
            <a:gdLst/>
            <a:ahLst/>
            <a:cxnLst/>
            <a:rect l="l" t="t" r="r" b="b"/>
            <a:pathLst>
              <a:path w="27940">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83" name="object 5583"/>
          <p:cNvSpPr/>
          <p:nvPr/>
        </p:nvSpPr>
        <p:spPr>
          <a:xfrm>
            <a:off x="5521676" y="5626149"/>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84" name="object 5584"/>
          <p:cNvSpPr/>
          <p:nvPr/>
        </p:nvSpPr>
        <p:spPr>
          <a:xfrm>
            <a:off x="1760820" y="5625257"/>
            <a:ext cx="38843" cy="0"/>
          </a:xfrm>
          <a:custGeom>
            <a:avLst/>
            <a:gdLst/>
            <a:ahLst/>
            <a:cxnLst/>
            <a:rect l="l" t="t" r="r" b="b"/>
            <a:pathLst>
              <a:path w="55244">
                <a:moveTo>
                  <a:pt x="0" y="0"/>
                </a:moveTo>
                <a:lnTo>
                  <a:pt x="54863" y="0"/>
                </a:lnTo>
              </a:path>
            </a:pathLst>
          </a:custGeom>
          <a:ln w="11430">
            <a:solidFill>
              <a:srgbClr val="FFFFFF"/>
            </a:solidFill>
          </a:ln>
        </p:spPr>
        <p:txBody>
          <a:bodyPr wrap="square" lIns="0" tIns="0" rIns="0" bIns="0" rtlCol="0"/>
          <a:lstStyle/>
          <a:p>
            <a:pPr defTabSz="641482"/>
            <a:endParaRPr smtClean="0">
              <a:solidFill>
                <a:prstClr val="black"/>
              </a:solidFill>
            </a:endParaRPr>
          </a:p>
        </p:txBody>
      </p:sp>
      <p:sp>
        <p:nvSpPr>
          <p:cNvPr id="5585" name="object 5585"/>
          <p:cNvSpPr/>
          <p:nvPr/>
        </p:nvSpPr>
        <p:spPr>
          <a:xfrm>
            <a:off x="1770454" y="5598052"/>
            <a:ext cx="29021" cy="23217"/>
          </a:xfrm>
          <a:custGeom>
            <a:avLst/>
            <a:gdLst/>
            <a:ahLst/>
            <a:cxnLst/>
            <a:rect l="l" t="t" r="r" b="b"/>
            <a:pathLst>
              <a:path w="41275" h="33020">
                <a:moveTo>
                  <a:pt x="0" y="33020"/>
                </a:moveTo>
                <a:lnTo>
                  <a:pt x="41144" y="33020"/>
                </a:lnTo>
                <a:lnTo>
                  <a:pt x="41144" y="0"/>
                </a:lnTo>
                <a:lnTo>
                  <a:pt x="0" y="0"/>
                </a:lnTo>
                <a:lnTo>
                  <a:pt x="0" y="3302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86" name="object 5586"/>
          <p:cNvSpPr/>
          <p:nvPr/>
        </p:nvSpPr>
        <p:spPr>
          <a:xfrm>
            <a:off x="1770442" y="5588250"/>
            <a:ext cx="19645" cy="9823"/>
          </a:xfrm>
          <a:custGeom>
            <a:avLst/>
            <a:gdLst/>
            <a:ahLst/>
            <a:cxnLst/>
            <a:rect l="l" t="t" r="r" b="b"/>
            <a:pathLst>
              <a:path w="27939" h="13970">
                <a:moveTo>
                  <a:pt x="0" y="13970"/>
                </a:moveTo>
                <a:lnTo>
                  <a:pt x="27423" y="13970"/>
                </a:lnTo>
                <a:lnTo>
                  <a:pt x="27423"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87" name="object 5587"/>
          <p:cNvSpPr/>
          <p:nvPr/>
        </p:nvSpPr>
        <p:spPr>
          <a:xfrm>
            <a:off x="1780089" y="5586859"/>
            <a:ext cx="9823" cy="0"/>
          </a:xfrm>
          <a:custGeom>
            <a:avLst/>
            <a:gdLst/>
            <a:ahLst/>
            <a:cxnLst/>
            <a:rect l="l" t="t" r="r" b="b"/>
            <a:pathLst>
              <a:path w="13969">
                <a:moveTo>
                  <a:pt x="0" y="0"/>
                </a:moveTo>
                <a:lnTo>
                  <a:pt x="13719"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588" name="object 5588"/>
          <p:cNvSpPr/>
          <p:nvPr/>
        </p:nvSpPr>
        <p:spPr>
          <a:xfrm>
            <a:off x="5396280" y="5627471"/>
            <a:ext cx="29021" cy="0"/>
          </a:xfrm>
          <a:custGeom>
            <a:avLst/>
            <a:gdLst/>
            <a:ahLst/>
            <a:cxnLst/>
            <a:rect l="l" t="t" r="r" b="b"/>
            <a:pathLst>
              <a:path w="41275">
                <a:moveTo>
                  <a:pt x="0" y="0"/>
                </a:moveTo>
                <a:lnTo>
                  <a:pt x="41142"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89" name="object 5589"/>
          <p:cNvSpPr/>
          <p:nvPr/>
        </p:nvSpPr>
        <p:spPr>
          <a:xfrm>
            <a:off x="5444517" y="5627043"/>
            <a:ext cx="19645" cy="0"/>
          </a:xfrm>
          <a:custGeom>
            <a:avLst/>
            <a:gdLst/>
            <a:ahLst/>
            <a:cxnLst/>
            <a:rect l="l" t="t" r="r" b="b"/>
            <a:pathLst>
              <a:path w="27940">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90" name="object 5590"/>
          <p:cNvSpPr/>
          <p:nvPr/>
        </p:nvSpPr>
        <p:spPr>
          <a:xfrm>
            <a:off x="5454171" y="5626149"/>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91" name="object 5591"/>
          <p:cNvSpPr/>
          <p:nvPr/>
        </p:nvSpPr>
        <p:spPr>
          <a:xfrm>
            <a:off x="5502397" y="562702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92" name="object 5592"/>
          <p:cNvSpPr/>
          <p:nvPr/>
        </p:nvSpPr>
        <p:spPr>
          <a:xfrm>
            <a:off x="1915098" y="5603409"/>
            <a:ext cx="19645" cy="16967"/>
          </a:xfrm>
          <a:custGeom>
            <a:avLst/>
            <a:gdLst/>
            <a:ahLst/>
            <a:cxnLst/>
            <a:rect l="l" t="t" r="r" b="b"/>
            <a:pathLst>
              <a:path w="27939" h="24129">
                <a:moveTo>
                  <a:pt x="0" y="24129"/>
                </a:moveTo>
                <a:lnTo>
                  <a:pt x="27423" y="24129"/>
                </a:lnTo>
                <a:lnTo>
                  <a:pt x="27423" y="0"/>
                </a:lnTo>
                <a:lnTo>
                  <a:pt x="0" y="0"/>
                </a:lnTo>
                <a:lnTo>
                  <a:pt x="0" y="2412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93" name="object 5593"/>
          <p:cNvSpPr/>
          <p:nvPr/>
        </p:nvSpPr>
        <p:spPr>
          <a:xfrm>
            <a:off x="1924768" y="5557860"/>
            <a:ext cx="9823" cy="45541"/>
          </a:xfrm>
          <a:custGeom>
            <a:avLst/>
            <a:gdLst/>
            <a:ahLst/>
            <a:cxnLst/>
            <a:rect l="l" t="t" r="r" b="b"/>
            <a:pathLst>
              <a:path w="13969" h="64770">
                <a:moveTo>
                  <a:pt x="0" y="64770"/>
                </a:moveTo>
                <a:lnTo>
                  <a:pt x="13702" y="64770"/>
                </a:lnTo>
                <a:lnTo>
                  <a:pt x="13702" y="0"/>
                </a:lnTo>
                <a:lnTo>
                  <a:pt x="0" y="0"/>
                </a:lnTo>
                <a:lnTo>
                  <a:pt x="0" y="647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594" name="object 5594"/>
          <p:cNvSpPr/>
          <p:nvPr/>
        </p:nvSpPr>
        <p:spPr>
          <a:xfrm>
            <a:off x="3728006" y="5602932"/>
            <a:ext cx="279946" cy="0"/>
          </a:xfrm>
          <a:custGeom>
            <a:avLst/>
            <a:gdLst/>
            <a:ahLst/>
            <a:cxnLst/>
            <a:rect l="l" t="t" r="r" b="b"/>
            <a:pathLst>
              <a:path w="398145">
                <a:moveTo>
                  <a:pt x="0" y="0"/>
                </a:moveTo>
                <a:lnTo>
                  <a:pt x="397714"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595" name="object 5595"/>
          <p:cNvSpPr/>
          <p:nvPr/>
        </p:nvSpPr>
        <p:spPr>
          <a:xfrm>
            <a:off x="3737673" y="5600255"/>
            <a:ext cx="270123" cy="0"/>
          </a:xfrm>
          <a:custGeom>
            <a:avLst/>
            <a:gdLst/>
            <a:ahLst/>
            <a:cxnLst/>
            <a:rect l="l" t="t" r="r" b="b"/>
            <a:pathLst>
              <a:path w="384175">
                <a:moveTo>
                  <a:pt x="0" y="0"/>
                </a:moveTo>
                <a:lnTo>
                  <a:pt x="384011"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596" name="object 5596"/>
          <p:cNvSpPr/>
          <p:nvPr/>
        </p:nvSpPr>
        <p:spPr>
          <a:xfrm>
            <a:off x="3737684" y="5597127"/>
            <a:ext cx="260747" cy="0"/>
          </a:xfrm>
          <a:custGeom>
            <a:avLst/>
            <a:gdLst/>
            <a:ahLst/>
            <a:cxnLst/>
            <a:rect l="l" t="t" r="r" b="b"/>
            <a:pathLst>
              <a:path w="370839">
                <a:moveTo>
                  <a:pt x="0" y="0"/>
                </a:moveTo>
                <a:lnTo>
                  <a:pt x="370307"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597" name="object 5597"/>
          <p:cNvSpPr/>
          <p:nvPr/>
        </p:nvSpPr>
        <p:spPr>
          <a:xfrm>
            <a:off x="3737667" y="5594449"/>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98" name="object 5598"/>
          <p:cNvSpPr/>
          <p:nvPr/>
        </p:nvSpPr>
        <p:spPr>
          <a:xfrm>
            <a:off x="3737643" y="5593109"/>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599" name="object 5599"/>
          <p:cNvSpPr/>
          <p:nvPr/>
        </p:nvSpPr>
        <p:spPr>
          <a:xfrm>
            <a:off x="5724186" y="5601147"/>
            <a:ext cx="183505" cy="0"/>
          </a:xfrm>
          <a:custGeom>
            <a:avLst/>
            <a:gdLst/>
            <a:ahLst/>
            <a:cxnLst/>
            <a:rect l="l" t="t" r="r" b="b"/>
            <a:pathLst>
              <a:path w="260984">
                <a:moveTo>
                  <a:pt x="0" y="0"/>
                </a:moveTo>
                <a:lnTo>
                  <a:pt x="260581"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600" name="object 5600"/>
          <p:cNvSpPr/>
          <p:nvPr/>
        </p:nvSpPr>
        <p:spPr>
          <a:xfrm>
            <a:off x="5724191" y="5596235"/>
            <a:ext cx="9823" cy="0"/>
          </a:xfrm>
          <a:custGeom>
            <a:avLst/>
            <a:gdLst/>
            <a:ahLst/>
            <a:cxnLst/>
            <a:rect l="l" t="t" r="r" b="b"/>
            <a:pathLst>
              <a:path w="13970">
                <a:moveTo>
                  <a:pt x="0" y="0"/>
                </a:moveTo>
                <a:lnTo>
                  <a:pt x="13721"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601" name="object 5601"/>
          <p:cNvSpPr/>
          <p:nvPr/>
        </p:nvSpPr>
        <p:spPr>
          <a:xfrm>
            <a:off x="5743435" y="5597575"/>
            <a:ext cx="164306" cy="0"/>
          </a:xfrm>
          <a:custGeom>
            <a:avLst/>
            <a:gdLst/>
            <a:ahLst/>
            <a:cxnLst/>
            <a:rect l="l" t="t" r="r" b="b"/>
            <a:pathLst>
              <a:path w="233679">
                <a:moveTo>
                  <a:pt x="0" y="0"/>
                </a:moveTo>
                <a:lnTo>
                  <a:pt x="23314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02" name="object 5602"/>
          <p:cNvSpPr/>
          <p:nvPr/>
        </p:nvSpPr>
        <p:spPr>
          <a:xfrm>
            <a:off x="5743463" y="5595341"/>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3" name="object 5603"/>
          <p:cNvSpPr/>
          <p:nvPr/>
        </p:nvSpPr>
        <p:spPr>
          <a:xfrm>
            <a:off x="5743454" y="5594003"/>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4" name="object 5604"/>
          <p:cNvSpPr/>
          <p:nvPr/>
        </p:nvSpPr>
        <p:spPr>
          <a:xfrm>
            <a:off x="5791689" y="5595789"/>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5" name="object 5605"/>
          <p:cNvSpPr/>
          <p:nvPr/>
        </p:nvSpPr>
        <p:spPr>
          <a:xfrm>
            <a:off x="5791661" y="5594895"/>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6" name="object 5606"/>
          <p:cNvSpPr/>
          <p:nvPr/>
        </p:nvSpPr>
        <p:spPr>
          <a:xfrm>
            <a:off x="5791696" y="5593556"/>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7" name="object 5607"/>
          <p:cNvSpPr/>
          <p:nvPr/>
        </p:nvSpPr>
        <p:spPr>
          <a:xfrm>
            <a:off x="5839871" y="5595789"/>
            <a:ext cx="67866" cy="0"/>
          </a:xfrm>
          <a:custGeom>
            <a:avLst/>
            <a:gdLst/>
            <a:ahLst/>
            <a:cxnLst/>
            <a:rect l="l" t="t" r="r" b="b"/>
            <a:pathLst>
              <a:path w="96520">
                <a:moveTo>
                  <a:pt x="0" y="0"/>
                </a:moveTo>
                <a:lnTo>
                  <a:pt x="9598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8" name="object 5608"/>
          <p:cNvSpPr/>
          <p:nvPr/>
        </p:nvSpPr>
        <p:spPr>
          <a:xfrm>
            <a:off x="5878438" y="5594895"/>
            <a:ext cx="29021" cy="0"/>
          </a:xfrm>
          <a:custGeom>
            <a:avLst/>
            <a:gdLst/>
            <a:ahLst/>
            <a:cxnLst/>
            <a:rect l="l" t="t" r="r" b="b"/>
            <a:pathLst>
              <a:path w="41275">
                <a:moveTo>
                  <a:pt x="0" y="0"/>
                </a:moveTo>
                <a:lnTo>
                  <a:pt x="4114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09" name="object 5609"/>
          <p:cNvSpPr/>
          <p:nvPr/>
        </p:nvSpPr>
        <p:spPr>
          <a:xfrm>
            <a:off x="5888098" y="5593556"/>
            <a:ext cx="19645" cy="0"/>
          </a:xfrm>
          <a:custGeom>
            <a:avLst/>
            <a:gdLst/>
            <a:ahLst/>
            <a:cxnLst/>
            <a:rect l="l" t="t" r="r" b="b"/>
            <a:pathLst>
              <a:path w="27940">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10" name="object 5610"/>
          <p:cNvSpPr/>
          <p:nvPr/>
        </p:nvSpPr>
        <p:spPr>
          <a:xfrm>
            <a:off x="3785894" y="5593109"/>
            <a:ext cx="212527" cy="0"/>
          </a:xfrm>
          <a:custGeom>
            <a:avLst/>
            <a:gdLst/>
            <a:ahLst/>
            <a:cxnLst/>
            <a:rect l="l" t="t" r="r" b="b"/>
            <a:pathLst>
              <a:path w="302260">
                <a:moveTo>
                  <a:pt x="0" y="0"/>
                </a:moveTo>
                <a:lnTo>
                  <a:pt x="301724"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611" name="object 5611"/>
          <p:cNvSpPr/>
          <p:nvPr/>
        </p:nvSpPr>
        <p:spPr>
          <a:xfrm>
            <a:off x="3785895" y="5589984"/>
            <a:ext cx="183505" cy="0"/>
          </a:xfrm>
          <a:custGeom>
            <a:avLst/>
            <a:gdLst/>
            <a:ahLst/>
            <a:cxnLst/>
            <a:rect l="l" t="t" r="r" b="b"/>
            <a:pathLst>
              <a:path w="260985">
                <a:moveTo>
                  <a:pt x="0" y="0"/>
                </a:moveTo>
                <a:lnTo>
                  <a:pt x="26058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12" name="object 5612"/>
          <p:cNvSpPr/>
          <p:nvPr/>
        </p:nvSpPr>
        <p:spPr>
          <a:xfrm>
            <a:off x="3785869" y="5588644"/>
            <a:ext cx="173682" cy="0"/>
          </a:xfrm>
          <a:custGeom>
            <a:avLst/>
            <a:gdLst/>
            <a:ahLst/>
            <a:cxnLst/>
            <a:rect l="l" t="t" r="r" b="b"/>
            <a:pathLst>
              <a:path w="247014">
                <a:moveTo>
                  <a:pt x="0" y="0"/>
                </a:moveTo>
                <a:lnTo>
                  <a:pt x="24686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13" name="object 5613"/>
          <p:cNvSpPr/>
          <p:nvPr/>
        </p:nvSpPr>
        <p:spPr>
          <a:xfrm>
            <a:off x="3814822" y="5587752"/>
            <a:ext cx="144661" cy="0"/>
          </a:xfrm>
          <a:custGeom>
            <a:avLst/>
            <a:gdLst/>
            <a:ahLst/>
            <a:cxnLst/>
            <a:rect l="l" t="t" r="r" b="b"/>
            <a:pathLst>
              <a:path w="205739">
                <a:moveTo>
                  <a:pt x="0" y="0"/>
                </a:moveTo>
                <a:lnTo>
                  <a:pt x="205715"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14" name="object 5614"/>
          <p:cNvSpPr/>
          <p:nvPr/>
        </p:nvSpPr>
        <p:spPr>
          <a:xfrm>
            <a:off x="3814795" y="5586412"/>
            <a:ext cx="125462" cy="0"/>
          </a:xfrm>
          <a:custGeom>
            <a:avLst/>
            <a:gdLst/>
            <a:ahLst/>
            <a:cxnLst/>
            <a:rect l="l" t="t" r="r" b="b"/>
            <a:pathLst>
              <a:path w="178435">
                <a:moveTo>
                  <a:pt x="0" y="0"/>
                </a:moveTo>
                <a:lnTo>
                  <a:pt x="17829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15" name="object 5615"/>
          <p:cNvSpPr/>
          <p:nvPr/>
        </p:nvSpPr>
        <p:spPr>
          <a:xfrm>
            <a:off x="3814831" y="5584179"/>
            <a:ext cx="58043" cy="0"/>
          </a:xfrm>
          <a:custGeom>
            <a:avLst/>
            <a:gdLst/>
            <a:ahLst/>
            <a:cxnLst/>
            <a:rect l="l" t="t" r="r" b="b"/>
            <a:pathLst>
              <a:path w="82550">
                <a:moveTo>
                  <a:pt x="0" y="0"/>
                </a:moveTo>
                <a:lnTo>
                  <a:pt x="82285"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16" name="object 5616"/>
          <p:cNvSpPr/>
          <p:nvPr/>
        </p:nvSpPr>
        <p:spPr>
          <a:xfrm>
            <a:off x="3814793" y="5581500"/>
            <a:ext cx="48220" cy="0"/>
          </a:xfrm>
          <a:custGeom>
            <a:avLst/>
            <a:gdLst/>
            <a:ahLst/>
            <a:cxnLst/>
            <a:rect l="l" t="t" r="r" b="b"/>
            <a:pathLst>
              <a:path w="68579">
                <a:moveTo>
                  <a:pt x="0" y="0"/>
                </a:moveTo>
                <a:lnTo>
                  <a:pt x="68566"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17" name="object 5617"/>
          <p:cNvSpPr/>
          <p:nvPr/>
        </p:nvSpPr>
        <p:spPr>
          <a:xfrm>
            <a:off x="3814821" y="5578376"/>
            <a:ext cx="38843" cy="0"/>
          </a:xfrm>
          <a:custGeom>
            <a:avLst/>
            <a:gdLst/>
            <a:ahLst/>
            <a:cxnLst/>
            <a:rect l="l" t="t" r="r" b="b"/>
            <a:pathLst>
              <a:path w="55245">
                <a:moveTo>
                  <a:pt x="0" y="0"/>
                </a:moveTo>
                <a:lnTo>
                  <a:pt x="54862"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618" name="object 5618"/>
          <p:cNvSpPr/>
          <p:nvPr/>
        </p:nvSpPr>
        <p:spPr>
          <a:xfrm>
            <a:off x="3814819" y="5556952"/>
            <a:ext cx="29021" cy="19645"/>
          </a:xfrm>
          <a:custGeom>
            <a:avLst/>
            <a:gdLst/>
            <a:ahLst/>
            <a:cxnLst/>
            <a:rect l="l" t="t" r="r" b="b"/>
            <a:pathLst>
              <a:path w="41275" h="27940">
                <a:moveTo>
                  <a:pt x="0" y="27940"/>
                </a:moveTo>
                <a:lnTo>
                  <a:pt x="41142" y="27940"/>
                </a:lnTo>
                <a:lnTo>
                  <a:pt x="41142" y="0"/>
                </a:lnTo>
                <a:lnTo>
                  <a:pt x="0" y="0"/>
                </a:lnTo>
                <a:lnTo>
                  <a:pt x="0" y="279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19" name="object 5619"/>
          <p:cNvSpPr/>
          <p:nvPr/>
        </p:nvSpPr>
        <p:spPr>
          <a:xfrm>
            <a:off x="3814830" y="5534623"/>
            <a:ext cx="19645" cy="22324"/>
          </a:xfrm>
          <a:custGeom>
            <a:avLst/>
            <a:gdLst/>
            <a:ahLst/>
            <a:cxnLst/>
            <a:rect l="l" t="t" r="r" b="b"/>
            <a:pathLst>
              <a:path w="27939" h="31750">
                <a:moveTo>
                  <a:pt x="0" y="31750"/>
                </a:moveTo>
                <a:lnTo>
                  <a:pt x="27421" y="31750"/>
                </a:lnTo>
                <a:lnTo>
                  <a:pt x="27421" y="0"/>
                </a:lnTo>
                <a:lnTo>
                  <a:pt x="0" y="0"/>
                </a:lnTo>
                <a:lnTo>
                  <a:pt x="0" y="3175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20" name="object 5620"/>
          <p:cNvSpPr/>
          <p:nvPr/>
        </p:nvSpPr>
        <p:spPr>
          <a:xfrm>
            <a:off x="3824464" y="5523907"/>
            <a:ext cx="9823" cy="10716"/>
          </a:xfrm>
          <a:custGeom>
            <a:avLst/>
            <a:gdLst/>
            <a:ahLst/>
            <a:cxnLst/>
            <a:rect l="l" t="t" r="r" b="b"/>
            <a:pathLst>
              <a:path w="13970" h="15240">
                <a:moveTo>
                  <a:pt x="0" y="15239"/>
                </a:moveTo>
                <a:lnTo>
                  <a:pt x="13719" y="15239"/>
                </a:lnTo>
                <a:lnTo>
                  <a:pt x="13719" y="0"/>
                </a:lnTo>
                <a:lnTo>
                  <a:pt x="0" y="0"/>
                </a:lnTo>
                <a:lnTo>
                  <a:pt x="0" y="1523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21" name="object 5621"/>
          <p:cNvSpPr/>
          <p:nvPr/>
        </p:nvSpPr>
        <p:spPr>
          <a:xfrm>
            <a:off x="5849521" y="5593985"/>
            <a:ext cx="19645" cy="0"/>
          </a:xfrm>
          <a:custGeom>
            <a:avLst/>
            <a:gdLst/>
            <a:ahLst/>
            <a:cxnLst/>
            <a:rect l="l" t="t" r="r" b="b"/>
            <a:pathLst>
              <a:path w="27940">
                <a:moveTo>
                  <a:pt x="0" y="0"/>
                </a:moveTo>
                <a:lnTo>
                  <a:pt x="27440"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22" name="object 5622"/>
          <p:cNvSpPr/>
          <p:nvPr/>
        </p:nvSpPr>
        <p:spPr>
          <a:xfrm>
            <a:off x="5810968" y="5593985"/>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23" name="object 5623"/>
          <p:cNvSpPr/>
          <p:nvPr/>
        </p:nvSpPr>
        <p:spPr>
          <a:xfrm>
            <a:off x="3766595" y="5593092"/>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24" name="object 5624"/>
          <p:cNvSpPr/>
          <p:nvPr/>
        </p:nvSpPr>
        <p:spPr>
          <a:xfrm>
            <a:off x="5753112" y="5593092"/>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25" name="object 5625"/>
          <p:cNvSpPr/>
          <p:nvPr/>
        </p:nvSpPr>
        <p:spPr>
          <a:xfrm>
            <a:off x="3978722" y="5589984"/>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26" name="object 5626"/>
          <p:cNvSpPr/>
          <p:nvPr/>
        </p:nvSpPr>
        <p:spPr>
          <a:xfrm>
            <a:off x="3978746" y="5588199"/>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27" name="object 5627"/>
          <p:cNvSpPr/>
          <p:nvPr/>
        </p:nvSpPr>
        <p:spPr>
          <a:xfrm>
            <a:off x="3795536" y="5578411"/>
            <a:ext cx="9823" cy="9823"/>
          </a:xfrm>
          <a:custGeom>
            <a:avLst/>
            <a:gdLst/>
            <a:ahLst/>
            <a:cxnLst/>
            <a:rect l="l" t="t" r="r" b="b"/>
            <a:pathLst>
              <a:path w="13970" h="13970">
                <a:moveTo>
                  <a:pt x="0" y="13970"/>
                </a:moveTo>
                <a:lnTo>
                  <a:pt x="13719" y="13970"/>
                </a:lnTo>
                <a:lnTo>
                  <a:pt x="13719" y="0"/>
                </a:lnTo>
                <a:lnTo>
                  <a:pt x="0" y="0"/>
                </a:lnTo>
                <a:lnTo>
                  <a:pt x="0" y="1397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28" name="object 5628"/>
          <p:cNvSpPr/>
          <p:nvPr/>
        </p:nvSpPr>
        <p:spPr>
          <a:xfrm>
            <a:off x="3949851" y="5585948"/>
            <a:ext cx="9823" cy="0"/>
          </a:xfrm>
          <a:custGeom>
            <a:avLst/>
            <a:gdLst/>
            <a:ahLst/>
            <a:cxnLst/>
            <a:rect l="l" t="t" r="r" b="b"/>
            <a:pathLst>
              <a:path w="13970">
                <a:moveTo>
                  <a:pt x="0" y="0"/>
                </a:moveTo>
                <a:lnTo>
                  <a:pt x="13719"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29" name="object 5629"/>
          <p:cNvSpPr/>
          <p:nvPr/>
        </p:nvSpPr>
        <p:spPr>
          <a:xfrm>
            <a:off x="3882336" y="5583716"/>
            <a:ext cx="58043" cy="0"/>
          </a:xfrm>
          <a:custGeom>
            <a:avLst/>
            <a:gdLst/>
            <a:ahLst/>
            <a:cxnLst/>
            <a:rect l="l" t="t" r="r" b="b"/>
            <a:pathLst>
              <a:path w="82550">
                <a:moveTo>
                  <a:pt x="0" y="0"/>
                </a:moveTo>
                <a:lnTo>
                  <a:pt x="82287" y="0"/>
                </a:lnTo>
              </a:path>
            </a:pathLst>
          </a:custGeom>
          <a:ln w="5079">
            <a:solidFill>
              <a:srgbClr val="FFFFFF"/>
            </a:solidFill>
          </a:ln>
        </p:spPr>
        <p:txBody>
          <a:bodyPr wrap="square" lIns="0" tIns="0" rIns="0" bIns="0" rtlCol="0"/>
          <a:lstStyle/>
          <a:p>
            <a:pPr defTabSz="641482"/>
            <a:endParaRPr smtClean="0">
              <a:solidFill>
                <a:prstClr val="black"/>
              </a:solidFill>
            </a:endParaRPr>
          </a:p>
        </p:txBody>
      </p:sp>
      <p:sp>
        <p:nvSpPr>
          <p:cNvPr id="5630" name="object 5630"/>
          <p:cNvSpPr/>
          <p:nvPr/>
        </p:nvSpPr>
        <p:spPr>
          <a:xfrm>
            <a:off x="2445508" y="5566751"/>
            <a:ext cx="9823" cy="10716"/>
          </a:xfrm>
          <a:custGeom>
            <a:avLst/>
            <a:gdLst/>
            <a:ahLst/>
            <a:cxnLst/>
            <a:rect l="l" t="t" r="r" b="b"/>
            <a:pathLst>
              <a:path w="13970" h="15240">
                <a:moveTo>
                  <a:pt x="0" y="15240"/>
                </a:moveTo>
                <a:lnTo>
                  <a:pt x="13703" y="15240"/>
                </a:lnTo>
                <a:lnTo>
                  <a:pt x="13703" y="0"/>
                </a:lnTo>
                <a:lnTo>
                  <a:pt x="0" y="0"/>
                </a:lnTo>
                <a:lnTo>
                  <a:pt x="0" y="15240"/>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31" name="object 5631"/>
          <p:cNvSpPr/>
          <p:nvPr/>
        </p:nvSpPr>
        <p:spPr>
          <a:xfrm>
            <a:off x="3400136" y="5542657"/>
            <a:ext cx="212527" cy="0"/>
          </a:xfrm>
          <a:custGeom>
            <a:avLst/>
            <a:gdLst/>
            <a:ahLst/>
            <a:cxnLst/>
            <a:rect l="l" t="t" r="r" b="b"/>
            <a:pathLst>
              <a:path w="302260">
                <a:moveTo>
                  <a:pt x="0" y="0"/>
                </a:moveTo>
                <a:lnTo>
                  <a:pt x="301724" y="0"/>
                </a:lnTo>
              </a:path>
            </a:pathLst>
          </a:custGeom>
          <a:ln w="5080">
            <a:solidFill>
              <a:srgbClr val="FFFFFF"/>
            </a:solidFill>
          </a:ln>
        </p:spPr>
        <p:txBody>
          <a:bodyPr wrap="square" lIns="0" tIns="0" rIns="0" bIns="0" rtlCol="0"/>
          <a:lstStyle/>
          <a:p>
            <a:pPr defTabSz="641482"/>
            <a:endParaRPr smtClean="0">
              <a:solidFill>
                <a:prstClr val="black"/>
              </a:solidFill>
            </a:endParaRPr>
          </a:p>
        </p:txBody>
      </p:sp>
      <p:sp>
        <p:nvSpPr>
          <p:cNvPr id="5632" name="object 5632"/>
          <p:cNvSpPr/>
          <p:nvPr/>
        </p:nvSpPr>
        <p:spPr>
          <a:xfrm>
            <a:off x="3400169" y="5539531"/>
            <a:ext cx="144661" cy="0"/>
          </a:xfrm>
          <a:custGeom>
            <a:avLst/>
            <a:gdLst/>
            <a:ahLst/>
            <a:cxnLst/>
            <a:rect l="l" t="t" r="r" b="b"/>
            <a:pathLst>
              <a:path w="205739">
                <a:moveTo>
                  <a:pt x="0" y="0"/>
                </a:moveTo>
                <a:lnTo>
                  <a:pt x="205734"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33" name="object 5633"/>
          <p:cNvSpPr/>
          <p:nvPr/>
        </p:nvSpPr>
        <p:spPr>
          <a:xfrm>
            <a:off x="3400180" y="5536852"/>
            <a:ext cx="135285" cy="0"/>
          </a:xfrm>
          <a:custGeom>
            <a:avLst/>
            <a:gdLst/>
            <a:ahLst/>
            <a:cxnLst/>
            <a:rect l="l" t="t" r="r" b="b"/>
            <a:pathLst>
              <a:path w="192404">
                <a:moveTo>
                  <a:pt x="0" y="0"/>
                </a:moveTo>
                <a:lnTo>
                  <a:pt x="192013"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34" name="object 5634"/>
          <p:cNvSpPr/>
          <p:nvPr/>
        </p:nvSpPr>
        <p:spPr>
          <a:xfrm>
            <a:off x="3400133" y="5534620"/>
            <a:ext cx="125462" cy="0"/>
          </a:xfrm>
          <a:custGeom>
            <a:avLst/>
            <a:gdLst/>
            <a:ahLst/>
            <a:cxnLst/>
            <a:rect l="l" t="t" r="r" b="b"/>
            <a:pathLst>
              <a:path w="178435">
                <a:moveTo>
                  <a:pt x="0" y="0"/>
                </a:moveTo>
                <a:lnTo>
                  <a:pt x="17829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35" name="object 5635"/>
          <p:cNvSpPr/>
          <p:nvPr/>
        </p:nvSpPr>
        <p:spPr>
          <a:xfrm>
            <a:off x="3400132" y="5532387"/>
            <a:ext cx="116086" cy="0"/>
          </a:xfrm>
          <a:custGeom>
            <a:avLst/>
            <a:gdLst/>
            <a:ahLst/>
            <a:cxnLst/>
            <a:rect l="l" t="t" r="r" b="b"/>
            <a:pathLst>
              <a:path w="165100">
                <a:moveTo>
                  <a:pt x="0" y="0"/>
                </a:moveTo>
                <a:lnTo>
                  <a:pt x="164590"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36" name="object 5636"/>
          <p:cNvSpPr/>
          <p:nvPr/>
        </p:nvSpPr>
        <p:spPr>
          <a:xfrm>
            <a:off x="3409791" y="5510509"/>
            <a:ext cx="106263" cy="20539"/>
          </a:xfrm>
          <a:custGeom>
            <a:avLst/>
            <a:gdLst/>
            <a:ahLst/>
            <a:cxnLst/>
            <a:rect l="l" t="t" r="r" b="b"/>
            <a:pathLst>
              <a:path w="151129" h="29209">
                <a:moveTo>
                  <a:pt x="0" y="29209"/>
                </a:moveTo>
                <a:lnTo>
                  <a:pt x="150870" y="29209"/>
                </a:lnTo>
                <a:lnTo>
                  <a:pt x="150870" y="0"/>
                </a:lnTo>
                <a:lnTo>
                  <a:pt x="0" y="0"/>
                </a:lnTo>
                <a:lnTo>
                  <a:pt x="0" y="29209"/>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5637" name="object 5637"/>
          <p:cNvSpPr/>
          <p:nvPr/>
        </p:nvSpPr>
        <p:spPr>
          <a:xfrm>
            <a:off x="3419451" y="5509171"/>
            <a:ext cx="96441" cy="0"/>
          </a:xfrm>
          <a:custGeom>
            <a:avLst/>
            <a:gdLst/>
            <a:ahLst/>
            <a:cxnLst/>
            <a:rect l="l" t="t" r="r" b="b"/>
            <a:pathLst>
              <a:path w="137160">
                <a:moveTo>
                  <a:pt x="0" y="0"/>
                </a:moveTo>
                <a:lnTo>
                  <a:pt x="137149"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38" name="object 5638"/>
          <p:cNvSpPr/>
          <p:nvPr/>
        </p:nvSpPr>
        <p:spPr>
          <a:xfrm>
            <a:off x="3429056" y="5506492"/>
            <a:ext cx="87064" cy="0"/>
          </a:xfrm>
          <a:custGeom>
            <a:avLst/>
            <a:gdLst/>
            <a:ahLst/>
            <a:cxnLst/>
            <a:rect l="l" t="t" r="r" b="b"/>
            <a:pathLst>
              <a:path w="123825">
                <a:moveTo>
                  <a:pt x="0" y="0"/>
                </a:moveTo>
                <a:lnTo>
                  <a:pt x="123447"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39" name="object 5639"/>
          <p:cNvSpPr/>
          <p:nvPr/>
        </p:nvSpPr>
        <p:spPr>
          <a:xfrm>
            <a:off x="3429060" y="5502027"/>
            <a:ext cx="77242" cy="0"/>
          </a:xfrm>
          <a:custGeom>
            <a:avLst/>
            <a:gdLst/>
            <a:ahLst/>
            <a:cxnLst/>
            <a:rect l="l" t="t" r="r" b="b"/>
            <a:pathLst>
              <a:path w="109854">
                <a:moveTo>
                  <a:pt x="0" y="0"/>
                </a:moveTo>
                <a:lnTo>
                  <a:pt x="109727" y="0"/>
                </a:lnTo>
              </a:path>
            </a:pathLst>
          </a:custGeom>
          <a:ln w="8890">
            <a:solidFill>
              <a:srgbClr val="FFFFFF"/>
            </a:solidFill>
          </a:ln>
        </p:spPr>
        <p:txBody>
          <a:bodyPr wrap="square" lIns="0" tIns="0" rIns="0" bIns="0" rtlCol="0"/>
          <a:lstStyle/>
          <a:p>
            <a:pPr defTabSz="641482"/>
            <a:endParaRPr smtClean="0">
              <a:solidFill>
                <a:prstClr val="black"/>
              </a:solidFill>
            </a:endParaRPr>
          </a:p>
        </p:txBody>
      </p:sp>
      <p:sp>
        <p:nvSpPr>
          <p:cNvPr id="5640" name="object 5640"/>
          <p:cNvSpPr/>
          <p:nvPr/>
        </p:nvSpPr>
        <p:spPr>
          <a:xfrm>
            <a:off x="3438704" y="5496668"/>
            <a:ext cx="67866" cy="0"/>
          </a:xfrm>
          <a:custGeom>
            <a:avLst/>
            <a:gdLst/>
            <a:ahLst/>
            <a:cxnLst/>
            <a:rect l="l" t="t" r="r" b="b"/>
            <a:pathLst>
              <a:path w="96520">
                <a:moveTo>
                  <a:pt x="0" y="0"/>
                </a:moveTo>
                <a:lnTo>
                  <a:pt x="96006"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641" name="object 5641"/>
          <p:cNvSpPr/>
          <p:nvPr/>
        </p:nvSpPr>
        <p:spPr>
          <a:xfrm>
            <a:off x="3438752" y="5493991"/>
            <a:ext cx="9823" cy="0"/>
          </a:xfrm>
          <a:custGeom>
            <a:avLst/>
            <a:gdLst/>
            <a:ahLst/>
            <a:cxnLst/>
            <a:rect l="l" t="t" r="r" b="b"/>
            <a:pathLst>
              <a:path w="13970">
                <a:moveTo>
                  <a:pt x="0" y="0"/>
                </a:moveTo>
                <a:lnTo>
                  <a:pt x="13719"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2" name="object 5642"/>
          <p:cNvSpPr/>
          <p:nvPr/>
        </p:nvSpPr>
        <p:spPr>
          <a:xfrm>
            <a:off x="3660517" y="5541763"/>
            <a:ext cx="29021" cy="0"/>
          </a:xfrm>
          <a:custGeom>
            <a:avLst/>
            <a:gdLst/>
            <a:ahLst/>
            <a:cxnLst/>
            <a:rect l="l" t="t" r="r" b="b"/>
            <a:pathLst>
              <a:path w="41275">
                <a:moveTo>
                  <a:pt x="0" y="0"/>
                </a:moveTo>
                <a:lnTo>
                  <a:pt x="41144"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3" name="object 5643"/>
          <p:cNvSpPr/>
          <p:nvPr/>
        </p:nvSpPr>
        <p:spPr>
          <a:xfrm>
            <a:off x="3660515" y="5539531"/>
            <a:ext cx="19645" cy="0"/>
          </a:xfrm>
          <a:custGeom>
            <a:avLst/>
            <a:gdLst/>
            <a:ahLst/>
            <a:cxnLst/>
            <a:rect l="l" t="t" r="r" b="b"/>
            <a:pathLst>
              <a:path w="27939">
                <a:moveTo>
                  <a:pt x="0" y="0"/>
                </a:moveTo>
                <a:lnTo>
                  <a:pt x="27423" y="0"/>
                </a:lnTo>
              </a:path>
            </a:pathLst>
          </a:custGeom>
          <a:ln w="3810">
            <a:solidFill>
              <a:srgbClr val="FFFFFF"/>
            </a:solidFill>
          </a:ln>
        </p:spPr>
        <p:txBody>
          <a:bodyPr wrap="square" lIns="0" tIns="0" rIns="0" bIns="0" rtlCol="0"/>
          <a:lstStyle/>
          <a:p>
            <a:pPr defTabSz="641482"/>
            <a:endParaRPr smtClean="0">
              <a:solidFill>
                <a:prstClr val="black"/>
              </a:solidFill>
            </a:endParaRPr>
          </a:p>
        </p:txBody>
      </p:sp>
      <p:sp>
        <p:nvSpPr>
          <p:cNvPr id="5644" name="object 5644"/>
          <p:cNvSpPr/>
          <p:nvPr/>
        </p:nvSpPr>
        <p:spPr>
          <a:xfrm>
            <a:off x="3554470" y="5539979"/>
            <a:ext cx="38843" cy="0"/>
          </a:xfrm>
          <a:custGeom>
            <a:avLst/>
            <a:gdLst/>
            <a:ahLst/>
            <a:cxnLst/>
            <a:rect l="l" t="t" r="r" b="b"/>
            <a:pathLst>
              <a:path w="55245">
                <a:moveTo>
                  <a:pt x="0" y="0"/>
                </a:moveTo>
                <a:lnTo>
                  <a:pt x="5486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5" name="object 5645"/>
          <p:cNvSpPr/>
          <p:nvPr/>
        </p:nvSpPr>
        <p:spPr>
          <a:xfrm>
            <a:off x="3554457" y="5538639"/>
            <a:ext cx="9823" cy="0"/>
          </a:xfrm>
          <a:custGeom>
            <a:avLst/>
            <a:gdLst/>
            <a:ahLst/>
            <a:cxnLst/>
            <a:rect l="l" t="t" r="r" b="b"/>
            <a:pathLst>
              <a:path w="13970">
                <a:moveTo>
                  <a:pt x="0" y="0"/>
                </a:moveTo>
                <a:lnTo>
                  <a:pt x="13721"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6" name="object 5646"/>
          <p:cNvSpPr/>
          <p:nvPr/>
        </p:nvSpPr>
        <p:spPr>
          <a:xfrm>
            <a:off x="3602670" y="5539515"/>
            <a:ext cx="9823" cy="0"/>
          </a:xfrm>
          <a:custGeom>
            <a:avLst/>
            <a:gdLst/>
            <a:ahLst/>
            <a:cxnLst/>
            <a:rect l="l" t="t" r="r" b="b"/>
            <a:pathLst>
              <a:path w="13970">
                <a:moveTo>
                  <a:pt x="0" y="0"/>
                </a:moveTo>
                <a:lnTo>
                  <a:pt x="13703" y="0"/>
                </a:lnTo>
              </a:path>
            </a:pathLst>
          </a:custGeom>
          <a:ln w="3809">
            <a:solidFill>
              <a:srgbClr val="FFFFFF"/>
            </a:solidFill>
          </a:ln>
        </p:spPr>
        <p:txBody>
          <a:bodyPr wrap="square" lIns="0" tIns="0" rIns="0" bIns="0" rtlCol="0"/>
          <a:lstStyle/>
          <a:p>
            <a:pPr defTabSz="641482"/>
            <a:endParaRPr smtClean="0">
              <a:solidFill>
                <a:prstClr val="black"/>
              </a:solidFill>
            </a:endParaRPr>
          </a:p>
        </p:txBody>
      </p:sp>
      <p:sp>
        <p:nvSpPr>
          <p:cNvPr id="5647" name="object 5647"/>
          <p:cNvSpPr/>
          <p:nvPr/>
        </p:nvSpPr>
        <p:spPr>
          <a:xfrm>
            <a:off x="3573751" y="5538639"/>
            <a:ext cx="19645" cy="0"/>
          </a:xfrm>
          <a:custGeom>
            <a:avLst/>
            <a:gdLst/>
            <a:ahLst/>
            <a:cxnLst/>
            <a:rect l="l" t="t" r="r" b="b"/>
            <a:pathLst>
              <a:path w="27939">
                <a:moveTo>
                  <a:pt x="0" y="0"/>
                </a:moveTo>
                <a:lnTo>
                  <a:pt x="27423"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8" name="object 5648"/>
          <p:cNvSpPr/>
          <p:nvPr/>
        </p:nvSpPr>
        <p:spPr>
          <a:xfrm>
            <a:off x="3573762" y="5537747"/>
            <a:ext cx="9823" cy="0"/>
          </a:xfrm>
          <a:custGeom>
            <a:avLst/>
            <a:gdLst/>
            <a:ahLst/>
            <a:cxnLst/>
            <a:rect l="l" t="t" r="r" b="b"/>
            <a:pathLst>
              <a:path w="13970">
                <a:moveTo>
                  <a:pt x="0" y="0"/>
                </a:moveTo>
                <a:lnTo>
                  <a:pt x="13702"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49" name="object 5649"/>
          <p:cNvSpPr/>
          <p:nvPr/>
        </p:nvSpPr>
        <p:spPr>
          <a:xfrm>
            <a:off x="3457985" y="5492204"/>
            <a:ext cx="48220" cy="0"/>
          </a:xfrm>
          <a:custGeom>
            <a:avLst/>
            <a:gdLst/>
            <a:ahLst/>
            <a:cxnLst/>
            <a:rect l="l" t="t" r="r" b="b"/>
            <a:pathLst>
              <a:path w="68579">
                <a:moveTo>
                  <a:pt x="0" y="0"/>
                </a:moveTo>
                <a:lnTo>
                  <a:pt x="68585"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650" name="object 5650"/>
          <p:cNvSpPr/>
          <p:nvPr/>
        </p:nvSpPr>
        <p:spPr>
          <a:xfrm>
            <a:off x="3467660" y="5487739"/>
            <a:ext cx="38843" cy="0"/>
          </a:xfrm>
          <a:custGeom>
            <a:avLst/>
            <a:gdLst/>
            <a:ahLst/>
            <a:cxnLst/>
            <a:rect l="l" t="t" r="r" b="b"/>
            <a:pathLst>
              <a:path w="55245">
                <a:moveTo>
                  <a:pt x="0" y="0"/>
                </a:moveTo>
                <a:lnTo>
                  <a:pt x="54863" y="0"/>
                </a:lnTo>
              </a:path>
            </a:pathLst>
          </a:custGeom>
          <a:ln w="6350">
            <a:solidFill>
              <a:srgbClr val="FFFFFF"/>
            </a:solidFill>
          </a:ln>
        </p:spPr>
        <p:txBody>
          <a:bodyPr wrap="square" lIns="0" tIns="0" rIns="0" bIns="0" rtlCol="0"/>
          <a:lstStyle/>
          <a:p>
            <a:pPr defTabSz="641482"/>
            <a:endParaRPr smtClean="0">
              <a:solidFill>
                <a:prstClr val="black"/>
              </a:solidFill>
            </a:endParaRPr>
          </a:p>
        </p:txBody>
      </p:sp>
      <p:sp>
        <p:nvSpPr>
          <p:cNvPr id="5651" name="object 5651"/>
          <p:cNvSpPr/>
          <p:nvPr/>
        </p:nvSpPr>
        <p:spPr>
          <a:xfrm>
            <a:off x="3477294" y="5482383"/>
            <a:ext cx="29021" cy="0"/>
          </a:xfrm>
          <a:custGeom>
            <a:avLst/>
            <a:gdLst/>
            <a:ahLst/>
            <a:cxnLst/>
            <a:rect l="l" t="t" r="r" b="b"/>
            <a:pathLst>
              <a:path w="41275">
                <a:moveTo>
                  <a:pt x="0" y="0"/>
                </a:moveTo>
                <a:lnTo>
                  <a:pt x="41144" y="0"/>
                </a:lnTo>
              </a:path>
            </a:pathLst>
          </a:custGeom>
          <a:ln w="8889">
            <a:solidFill>
              <a:srgbClr val="FFFFFF"/>
            </a:solidFill>
          </a:ln>
        </p:spPr>
        <p:txBody>
          <a:bodyPr wrap="square" lIns="0" tIns="0" rIns="0" bIns="0" rtlCol="0"/>
          <a:lstStyle/>
          <a:p>
            <a:pPr defTabSz="641482"/>
            <a:endParaRPr smtClean="0">
              <a:solidFill>
                <a:prstClr val="black"/>
              </a:solidFill>
            </a:endParaRPr>
          </a:p>
        </p:txBody>
      </p:sp>
      <p:sp>
        <p:nvSpPr>
          <p:cNvPr id="5652" name="object 5652"/>
          <p:cNvSpPr/>
          <p:nvPr/>
        </p:nvSpPr>
        <p:spPr>
          <a:xfrm>
            <a:off x="3486941" y="5478363"/>
            <a:ext cx="19645" cy="0"/>
          </a:xfrm>
          <a:custGeom>
            <a:avLst/>
            <a:gdLst/>
            <a:ahLst/>
            <a:cxnLst/>
            <a:rect l="l" t="t" r="r" b="b"/>
            <a:pathLst>
              <a:path w="27939">
                <a:moveTo>
                  <a:pt x="0" y="0"/>
                </a:moveTo>
                <a:lnTo>
                  <a:pt x="27440" y="0"/>
                </a:lnTo>
              </a:path>
            </a:pathLst>
          </a:custGeom>
          <a:ln w="3175">
            <a:solidFill>
              <a:srgbClr val="FFFFFF"/>
            </a:solidFill>
          </a:ln>
        </p:spPr>
        <p:txBody>
          <a:bodyPr wrap="square" lIns="0" tIns="0" rIns="0" bIns="0" rtlCol="0"/>
          <a:lstStyle/>
          <a:p>
            <a:pPr defTabSz="641482"/>
            <a:endParaRPr smtClean="0">
              <a:solidFill>
                <a:prstClr val="black"/>
              </a:solidFill>
            </a:endParaRPr>
          </a:p>
        </p:txBody>
      </p:sp>
      <p:sp>
        <p:nvSpPr>
          <p:cNvPr id="5653" name="object 5653"/>
          <p:cNvSpPr/>
          <p:nvPr/>
        </p:nvSpPr>
        <p:spPr>
          <a:xfrm>
            <a:off x="3496588" y="5474791"/>
            <a:ext cx="9823" cy="0"/>
          </a:xfrm>
          <a:custGeom>
            <a:avLst/>
            <a:gdLst/>
            <a:ahLst/>
            <a:cxnLst/>
            <a:rect l="l" t="t" r="r" b="b"/>
            <a:pathLst>
              <a:path w="13970">
                <a:moveTo>
                  <a:pt x="0" y="0"/>
                </a:moveTo>
                <a:lnTo>
                  <a:pt x="13721" y="0"/>
                </a:lnTo>
              </a:path>
            </a:pathLst>
          </a:custGeom>
          <a:ln w="7619">
            <a:solidFill>
              <a:srgbClr val="FFFFFF"/>
            </a:solidFill>
          </a:ln>
        </p:spPr>
        <p:txBody>
          <a:bodyPr wrap="square" lIns="0" tIns="0" rIns="0" bIns="0" rtlCol="0"/>
          <a:lstStyle/>
          <a:p>
            <a:pPr defTabSz="641482"/>
            <a:endParaRPr smtClean="0">
              <a:solidFill>
                <a:prstClr val="black"/>
              </a:solidFill>
            </a:endParaRPr>
          </a:p>
        </p:txBody>
      </p:sp>
      <p:sp>
        <p:nvSpPr>
          <p:cNvPr id="5654" name="object 5654"/>
          <p:cNvSpPr/>
          <p:nvPr/>
        </p:nvSpPr>
        <p:spPr>
          <a:xfrm>
            <a:off x="1085794" y="6192769"/>
            <a:ext cx="4822031" cy="21431"/>
          </a:xfrm>
          <a:custGeom>
            <a:avLst/>
            <a:gdLst/>
            <a:ahLst/>
            <a:cxnLst/>
            <a:rect l="l" t="t" r="r" b="b"/>
            <a:pathLst>
              <a:path w="6858000" h="30479">
                <a:moveTo>
                  <a:pt x="0" y="30479"/>
                </a:moveTo>
                <a:lnTo>
                  <a:pt x="6857389" y="30479"/>
                </a:lnTo>
                <a:lnTo>
                  <a:pt x="6857389" y="0"/>
                </a:lnTo>
                <a:lnTo>
                  <a:pt x="0" y="0"/>
                </a:lnTo>
                <a:lnTo>
                  <a:pt x="0" y="304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55" name="object 5655"/>
          <p:cNvSpPr/>
          <p:nvPr/>
        </p:nvSpPr>
        <p:spPr>
          <a:xfrm>
            <a:off x="1085763" y="6189613"/>
            <a:ext cx="3606701" cy="0"/>
          </a:xfrm>
          <a:custGeom>
            <a:avLst/>
            <a:gdLst/>
            <a:ahLst/>
            <a:cxnLst/>
            <a:rect l="l" t="t" r="r" b="b"/>
            <a:pathLst>
              <a:path w="5129530">
                <a:moveTo>
                  <a:pt x="0" y="0"/>
                </a:moveTo>
                <a:lnTo>
                  <a:pt x="5129330" y="0"/>
                </a:lnTo>
              </a:path>
            </a:pathLst>
          </a:custGeom>
          <a:ln w="8890">
            <a:solidFill>
              <a:srgbClr val="FF0000"/>
            </a:solidFill>
          </a:ln>
        </p:spPr>
        <p:txBody>
          <a:bodyPr wrap="square" lIns="0" tIns="0" rIns="0" bIns="0" rtlCol="0"/>
          <a:lstStyle/>
          <a:p>
            <a:pPr defTabSz="641482"/>
            <a:endParaRPr smtClean="0">
              <a:solidFill>
                <a:prstClr val="black"/>
              </a:solidFill>
            </a:endParaRPr>
          </a:p>
        </p:txBody>
      </p:sp>
      <p:sp>
        <p:nvSpPr>
          <p:cNvPr id="5656" name="object 5656"/>
          <p:cNvSpPr/>
          <p:nvPr/>
        </p:nvSpPr>
        <p:spPr>
          <a:xfrm>
            <a:off x="1085760" y="6184701"/>
            <a:ext cx="3587502" cy="0"/>
          </a:xfrm>
          <a:custGeom>
            <a:avLst/>
            <a:gdLst/>
            <a:ahLst/>
            <a:cxnLst/>
            <a:rect l="l" t="t" r="r" b="b"/>
            <a:pathLst>
              <a:path w="5102225">
                <a:moveTo>
                  <a:pt x="0" y="0"/>
                </a:moveTo>
                <a:lnTo>
                  <a:pt x="5101907"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657" name="object 5657"/>
          <p:cNvSpPr/>
          <p:nvPr/>
        </p:nvSpPr>
        <p:spPr>
          <a:xfrm>
            <a:off x="1085810" y="6151691"/>
            <a:ext cx="3577679" cy="31255"/>
          </a:xfrm>
          <a:custGeom>
            <a:avLst/>
            <a:gdLst/>
            <a:ahLst/>
            <a:cxnLst/>
            <a:rect l="l" t="t" r="r" b="b"/>
            <a:pathLst>
              <a:path w="5088255" h="44450">
                <a:moveTo>
                  <a:pt x="0" y="44450"/>
                </a:moveTo>
                <a:lnTo>
                  <a:pt x="5088187" y="44450"/>
                </a:lnTo>
                <a:lnTo>
                  <a:pt x="5088187" y="0"/>
                </a:lnTo>
                <a:lnTo>
                  <a:pt x="0" y="0"/>
                </a:lnTo>
                <a:lnTo>
                  <a:pt x="0" y="444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58" name="object 5658"/>
          <p:cNvSpPr/>
          <p:nvPr/>
        </p:nvSpPr>
        <p:spPr>
          <a:xfrm>
            <a:off x="1085821" y="6116837"/>
            <a:ext cx="3568303" cy="34827"/>
          </a:xfrm>
          <a:custGeom>
            <a:avLst/>
            <a:gdLst/>
            <a:ahLst/>
            <a:cxnLst/>
            <a:rect l="l" t="t" r="r" b="b"/>
            <a:pathLst>
              <a:path w="5074920" h="49529">
                <a:moveTo>
                  <a:pt x="0" y="49529"/>
                </a:moveTo>
                <a:lnTo>
                  <a:pt x="5074466" y="49529"/>
                </a:lnTo>
                <a:lnTo>
                  <a:pt x="5074466" y="0"/>
                </a:lnTo>
                <a:lnTo>
                  <a:pt x="0" y="0"/>
                </a:lnTo>
                <a:lnTo>
                  <a:pt x="0" y="495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59" name="object 5659"/>
          <p:cNvSpPr/>
          <p:nvPr/>
        </p:nvSpPr>
        <p:spPr>
          <a:xfrm>
            <a:off x="1085762" y="5977586"/>
            <a:ext cx="3558480" cy="139303"/>
          </a:xfrm>
          <a:custGeom>
            <a:avLst/>
            <a:gdLst/>
            <a:ahLst/>
            <a:cxnLst/>
            <a:rect l="l" t="t" r="r" b="b"/>
            <a:pathLst>
              <a:path w="5060950" h="198120">
                <a:moveTo>
                  <a:pt x="0" y="198120"/>
                </a:moveTo>
                <a:lnTo>
                  <a:pt x="5060764" y="198120"/>
                </a:lnTo>
                <a:lnTo>
                  <a:pt x="5060764" y="0"/>
                </a:lnTo>
                <a:lnTo>
                  <a:pt x="0" y="0"/>
                </a:lnTo>
                <a:lnTo>
                  <a:pt x="0" y="1981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0" name="object 5660"/>
          <p:cNvSpPr/>
          <p:nvPr/>
        </p:nvSpPr>
        <p:spPr>
          <a:xfrm>
            <a:off x="1085761" y="5942709"/>
            <a:ext cx="3549104" cy="34827"/>
          </a:xfrm>
          <a:custGeom>
            <a:avLst/>
            <a:gdLst/>
            <a:ahLst/>
            <a:cxnLst/>
            <a:rect l="l" t="t" r="r" b="b"/>
            <a:pathLst>
              <a:path w="5047615" h="49529">
                <a:moveTo>
                  <a:pt x="0" y="49529"/>
                </a:moveTo>
                <a:lnTo>
                  <a:pt x="5047044" y="49529"/>
                </a:lnTo>
                <a:lnTo>
                  <a:pt x="5047044" y="0"/>
                </a:lnTo>
                <a:lnTo>
                  <a:pt x="0" y="0"/>
                </a:lnTo>
                <a:lnTo>
                  <a:pt x="0" y="495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1" name="object 5661"/>
          <p:cNvSpPr/>
          <p:nvPr/>
        </p:nvSpPr>
        <p:spPr>
          <a:xfrm>
            <a:off x="1085759" y="5870381"/>
            <a:ext cx="3539282" cy="72331"/>
          </a:xfrm>
          <a:custGeom>
            <a:avLst/>
            <a:gdLst/>
            <a:ahLst/>
            <a:cxnLst/>
            <a:rect l="l" t="t" r="r" b="b"/>
            <a:pathLst>
              <a:path w="5033645" h="102870">
                <a:moveTo>
                  <a:pt x="0" y="102870"/>
                </a:moveTo>
                <a:lnTo>
                  <a:pt x="5033323" y="102870"/>
                </a:lnTo>
                <a:lnTo>
                  <a:pt x="5033323" y="0"/>
                </a:lnTo>
                <a:lnTo>
                  <a:pt x="0" y="0"/>
                </a:lnTo>
                <a:lnTo>
                  <a:pt x="0" y="1028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2" name="object 5662"/>
          <p:cNvSpPr/>
          <p:nvPr/>
        </p:nvSpPr>
        <p:spPr>
          <a:xfrm>
            <a:off x="1085820" y="5815015"/>
            <a:ext cx="3529459" cy="55364"/>
          </a:xfrm>
          <a:custGeom>
            <a:avLst/>
            <a:gdLst/>
            <a:ahLst/>
            <a:cxnLst/>
            <a:rect l="l" t="t" r="r" b="b"/>
            <a:pathLst>
              <a:path w="5019675" h="78740">
                <a:moveTo>
                  <a:pt x="0" y="78739"/>
                </a:moveTo>
                <a:lnTo>
                  <a:pt x="5019621" y="78739"/>
                </a:lnTo>
                <a:lnTo>
                  <a:pt x="5019621" y="0"/>
                </a:lnTo>
                <a:lnTo>
                  <a:pt x="0" y="0"/>
                </a:lnTo>
                <a:lnTo>
                  <a:pt x="0" y="787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3" name="object 5663"/>
          <p:cNvSpPr/>
          <p:nvPr/>
        </p:nvSpPr>
        <p:spPr>
          <a:xfrm>
            <a:off x="1085785" y="5787337"/>
            <a:ext cx="3520083" cy="27683"/>
          </a:xfrm>
          <a:custGeom>
            <a:avLst/>
            <a:gdLst/>
            <a:ahLst/>
            <a:cxnLst/>
            <a:rect l="l" t="t" r="r" b="b"/>
            <a:pathLst>
              <a:path w="5006340" h="39370">
                <a:moveTo>
                  <a:pt x="0" y="39369"/>
                </a:moveTo>
                <a:lnTo>
                  <a:pt x="5005900" y="39369"/>
                </a:lnTo>
                <a:lnTo>
                  <a:pt x="5005900" y="0"/>
                </a:lnTo>
                <a:lnTo>
                  <a:pt x="0" y="0"/>
                </a:lnTo>
                <a:lnTo>
                  <a:pt x="0" y="3936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4" name="object 5664"/>
          <p:cNvSpPr/>
          <p:nvPr/>
        </p:nvSpPr>
        <p:spPr>
          <a:xfrm>
            <a:off x="1085761" y="5777559"/>
            <a:ext cx="3510260" cy="9823"/>
          </a:xfrm>
          <a:custGeom>
            <a:avLst/>
            <a:gdLst/>
            <a:ahLst/>
            <a:cxnLst/>
            <a:rect l="l" t="t" r="r" b="b"/>
            <a:pathLst>
              <a:path w="4992370" h="13970">
                <a:moveTo>
                  <a:pt x="0" y="13969"/>
                </a:moveTo>
                <a:lnTo>
                  <a:pt x="4992180" y="13969"/>
                </a:lnTo>
                <a:lnTo>
                  <a:pt x="4992180" y="0"/>
                </a:lnTo>
                <a:lnTo>
                  <a:pt x="0" y="0"/>
                </a:lnTo>
                <a:lnTo>
                  <a:pt x="0" y="1396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5" name="object 5665"/>
          <p:cNvSpPr/>
          <p:nvPr/>
        </p:nvSpPr>
        <p:spPr>
          <a:xfrm>
            <a:off x="1085760" y="5776615"/>
            <a:ext cx="3500884" cy="0"/>
          </a:xfrm>
          <a:custGeom>
            <a:avLst/>
            <a:gdLst/>
            <a:ahLst/>
            <a:cxnLst/>
            <a:rect l="l" t="t" r="r" b="b"/>
            <a:pathLst>
              <a:path w="4979034">
                <a:moveTo>
                  <a:pt x="0" y="0"/>
                </a:moveTo>
                <a:lnTo>
                  <a:pt x="497847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66" name="object 5666"/>
          <p:cNvSpPr/>
          <p:nvPr/>
        </p:nvSpPr>
        <p:spPr>
          <a:xfrm>
            <a:off x="1085773" y="5762349"/>
            <a:ext cx="3491061" cy="13395"/>
          </a:xfrm>
          <a:custGeom>
            <a:avLst/>
            <a:gdLst/>
            <a:ahLst/>
            <a:cxnLst/>
            <a:rect l="l" t="t" r="r" b="b"/>
            <a:pathLst>
              <a:path w="4965065" h="19050">
                <a:moveTo>
                  <a:pt x="0" y="19050"/>
                </a:moveTo>
                <a:lnTo>
                  <a:pt x="4964757" y="19050"/>
                </a:lnTo>
                <a:lnTo>
                  <a:pt x="4964757" y="0"/>
                </a:lnTo>
                <a:lnTo>
                  <a:pt x="0" y="0"/>
                </a:lnTo>
                <a:lnTo>
                  <a:pt x="0" y="190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7" name="object 5667"/>
          <p:cNvSpPr/>
          <p:nvPr/>
        </p:nvSpPr>
        <p:spPr>
          <a:xfrm>
            <a:off x="1085761" y="5688215"/>
            <a:ext cx="3462040" cy="74116"/>
          </a:xfrm>
          <a:custGeom>
            <a:avLst/>
            <a:gdLst/>
            <a:ahLst/>
            <a:cxnLst/>
            <a:rect l="l" t="t" r="r" b="b"/>
            <a:pathLst>
              <a:path w="4923790" h="105409">
                <a:moveTo>
                  <a:pt x="0" y="105409"/>
                </a:moveTo>
                <a:lnTo>
                  <a:pt x="4923613" y="105409"/>
                </a:lnTo>
                <a:lnTo>
                  <a:pt x="4923613" y="0"/>
                </a:lnTo>
                <a:lnTo>
                  <a:pt x="0" y="0"/>
                </a:lnTo>
                <a:lnTo>
                  <a:pt x="0" y="1054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68" name="object 5668"/>
          <p:cNvSpPr/>
          <p:nvPr/>
        </p:nvSpPr>
        <p:spPr>
          <a:xfrm>
            <a:off x="1085759" y="5686871"/>
            <a:ext cx="3452664" cy="0"/>
          </a:xfrm>
          <a:custGeom>
            <a:avLst/>
            <a:gdLst/>
            <a:ahLst/>
            <a:cxnLst/>
            <a:rect l="l" t="t" r="r" b="b"/>
            <a:pathLst>
              <a:path w="4910455">
                <a:moveTo>
                  <a:pt x="0" y="0"/>
                </a:moveTo>
                <a:lnTo>
                  <a:pt x="4909893"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669" name="object 5669"/>
          <p:cNvSpPr/>
          <p:nvPr/>
        </p:nvSpPr>
        <p:spPr>
          <a:xfrm>
            <a:off x="1085762" y="5683300"/>
            <a:ext cx="1986855" cy="0"/>
          </a:xfrm>
          <a:custGeom>
            <a:avLst/>
            <a:gdLst/>
            <a:ahLst/>
            <a:cxnLst/>
            <a:rect l="l" t="t" r="r" b="b"/>
            <a:pathLst>
              <a:path w="2825750">
                <a:moveTo>
                  <a:pt x="0" y="0"/>
                </a:moveTo>
                <a:lnTo>
                  <a:pt x="2825247"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670" name="object 5670"/>
          <p:cNvSpPr/>
          <p:nvPr/>
        </p:nvSpPr>
        <p:spPr>
          <a:xfrm>
            <a:off x="1085760" y="5679727"/>
            <a:ext cx="328166" cy="0"/>
          </a:xfrm>
          <a:custGeom>
            <a:avLst/>
            <a:gdLst/>
            <a:ahLst/>
            <a:cxnLst/>
            <a:rect l="l" t="t" r="r" b="b"/>
            <a:pathLst>
              <a:path w="466725">
                <a:moveTo>
                  <a:pt x="0" y="0"/>
                </a:moveTo>
                <a:lnTo>
                  <a:pt x="466303"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671" name="object 5671"/>
          <p:cNvSpPr/>
          <p:nvPr/>
        </p:nvSpPr>
        <p:spPr>
          <a:xfrm>
            <a:off x="1085759" y="5677941"/>
            <a:ext cx="250924" cy="0"/>
          </a:xfrm>
          <a:custGeom>
            <a:avLst/>
            <a:gdLst/>
            <a:ahLst/>
            <a:cxnLst/>
            <a:rect l="l" t="t" r="r" b="b"/>
            <a:pathLst>
              <a:path w="356869">
                <a:moveTo>
                  <a:pt x="0" y="0"/>
                </a:moveTo>
                <a:lnTo>
                  <a:pt x="35658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72" name="object 5672"/>
          <p:cNvSpPr/>
          <p:nvPr/>
        </p:nvSpPr>
        <p:spPr>
          <a:xfrm>
            <a:off x="1085798" y="5674816"/>
            <a:ext cx="231725" cy="0"/>
          </a:xfrm>
          <a:custGeom>
            <a:avLst/>
            <a:gdLst/>
            <a:ahLst/>
            <a:cxnLst/>
            <a:rect l="l" t="t" r="r" b="b"/>
            <a:pathLst>
              <a:path w="329564">
                <a:moveTo>
                  <a:pt x="0" y="0"/>
                </a:moveTo>
                <a:lnTo>
                  <a:pt x="329156"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673" name="object 5673"/>
          <p:cNvSpPr/>
          <p:nvPr/>
        </p:nvSpPr>
        <p:spPr>
          <a:xfrm>
            <a:off x="1085760" y="5671244"/>
            <a:ext cx="87064" cy="0"/>
          </a:xfrm>
          <a:custGeom>
            <a:avLst/>
            <a:gdLst/>
            <a:ahLst/>
            <a:cxnLst/>
            <a:rect l="l" t="t" r="r" b="b"/>
            <a:pathLst>
              <a:path w="123825">
                <a:moveTo>
                  <a:pt x="0" y="0"/>
                </a:moveTo>
                <a:lnTo>
                  <a:pt x="12343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74" name="object 5674"/>
          <p:cNvSpPr/>
          <p:nvPr/>
        </p:nvSpPr>
        <p:spPr>
          <a:xfrm>
            <a:off x="1105047" y="5669905"/>
            <a:ext cx="67866" cy="0"/>
          </a:xfrm>
          <a:custGeom>
            <a:avLst/>
            <a:gdLst/>
            <a:ahLst/>
            <a:cxnLst/>
            <a:rect l="l" t="t" r="r" b="b"/>
            <a:pathLst>
              <a:path w="96519">
                <a:moveTo>
                  <a:pt x="0" y="0"/>
                </a:moveTo>
                <a:lnTo>
                  <a:pt x="960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75" name="object 5675"/>
          <p:cNvSpPr/>
          <p:nvPr/>
        </p:nvSpPr>
        <p:spPr>
          <a:xfrm>
            <a:off x="4701968" y="6189167"/>
            <a:ext cx="1205508" cy="0"/>
          </a:xfrm>
          <a:custGeom>
            <a:avLst/>
            <a:gdLst/>
            <a:ahLst/>
            <a:cxnLst/>
            <a:rect l="l" t="t" r="r" b="b"/>
            <a:pathLst>
              <a:path w="1714500">
                <a:moveTo>
                  <a:pt x="0" y="0"/>
                </a:moveTo>
                <a:lnTo>
                  <a:pt x="1714337" y="0"/>
                </a:lnTo>
              </a:path>
            </a:pathLst>
          </a:custGeom>
          <a:ln w="10159">
            <a:solidFill>
              <a:srgbClr val="FF0000"/>
            </a:solidFill>
          </a:ln>
        </p:spPr>
        <p:txBody>
          <a:bodyPr wrap="square" lIns="0" tIns="0" rIns="0" bIns="0" rtlCol="0"/>
          <a:lstStyle/>
          <a:p>
            <a:pPr defTabSz="641482"/>
            <a:endParaRPr smtClean="0">
              <a:solidFill>
                <a:prstClr val="black"/>
              </a:solidFill>
            </a:endParaRPr>
          </a:p>
        </p:txBody>
      </p:sp>
      <p:sp>
        <p:nvSpPr>
          <p:cNvPr id="5676" name="object 5676"/>
          <p:cNvSpPr/>
          <p:nvPr/>
        </p:nvSpPr>
        <p:spPr>
          <a:xfrm>
            <a:off x="4711648" y="6185148"/>
            <a:ext cx="1196131" cy="0"/>
          </a:xfrm>
          <a:custGeom>
            <a:avLst/>
            <a:gdLst/>
            <a:ahLst/>
            <a:cxnLst/>
            <a:rect l="l" t="t" r="r" b="b"/>
            <a:pathLst>
              <a:path w="1701165">
                <a:moveTo>
                  <a:pt x="0" y="0"/>
                </a:moveTo>
                <a:lnTo>
                  <a:pt x="170063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77" name="object 5677"/>
          <p:cNvSpPr/>
          <p:nvPr/>
        </p:nvSpPr>
        <p:spPr>
          <a:xfrm>
            <a:off x="4711642" y="6165949"/>
            <a:ext cx="9823" cy="18752"/>
          </a:xfrm>
          <a:custGeom>
            <a:avLst/>
            <a:gdLst/>
            <a:ahLst/>
            <a:cxnLst/>
            <a:rect l="l" t="t" r="r" b="b"/>
            <a:pathLst>
              <a:path w="13970" h="26670">
                <a:moveTo>
                  <a:pt x="0" y="26669"/>
                </a:moveTo>
                <a:lnTo>
                  <a:pt x="13721" y="26669"/>
                </a:lnTo>
                <a:lnTo>
                  <a:pt x="13721" y="0"/>
                </a:lnTo>
                <a:lnTo>
                  <a:pt x="0" y="0"/>
                </a:lnTo>
                <a:lnTo>
                  <a:pt x="0" y="2666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78" name="object 5678"/>
          <p:cNvSpPr/>
          <p:nvPr/>
        </p:nvSpPr>
        <p:spPr>
          <a:xfrm>
            <a:off x="4730898" y="6183363"/>
            <a:ext cx="1176486" cy="0"/>
          </a:xfrm>
          <a:custGeom>
            <a:avLst/>
            <a:gdLst/>
            <a:ahLst/>
            <a:cxnLst/>
            <a:rect l="l" t="t" r="r" b="b"/>
            <a:pathLst>
              <a:path w="1673225">
                <a:moveTo>
                  <a:pt x="0" y="0"/>
                </a:moveTo>
                <a:lnTo>
                  <a:pt x="1673194"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679" name="object 5679"/>
          <p:cNvSpPr/>
          <p:nvPr/>
        </p:nvSpPr>
        <p:spPr>
          <a:xfrm>
            <a:off x="4769505" y="6170466"/>
            <a:ext cx="1138089" cy="11609"/>
          </a:xfrm>
          <a:custGeom>
            <a:avLst/>
            <a:gdLst/>
            <a:ahLst/>
            <a:cxnLst/>
            <a:rect l="l" t="t" r="r" b="b"/>
            <a:pathLst>
              <a:path w="1618615" h="16509">
                <a:moveTo>
                  <a:pt x="0" y="16510"/>
                </a:moveTo>
                <a:lnTo>
                  <a:pt x="1618330" y="16510"/>
                </a:lnTo>
                <a:lnTo>
                  <a:pt x="1618330" y="0"/>
                </a:lnTo>
                <a:lnTo>
                  <a:pt x="0" y="0"/>
                </a:lnTo>
                <a:lnTo>
                  <a:pt x="0" y="1651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0" name="object 5680"/>
          <p:cNvSpPr/>
          <p:nvPr/>
        </p:nvSpPr>
        <p:spPr>
          <a:xfrm>
            <a:off x="4779109" y="6092725"/>
            <a:ext cx="1128266" cy="77688"/>
          </a:xfrm>
          <a:custGeom>
            <a:avLst/>
            <a:gdLst/>
            <a:ahLst/>
            <a:cxnLst/>
            <a:rect l="l" t="t" r="r" b="b"/>
            <a:pathLst>
              <a:path w="1604645" h="110490">
                <a:moveTo>
                  <a:pt x="0" y="110490"/>
                </a:moveTo>
                <a:lnTo>
                  <a:pt x="1604628" y="110490"/>
                </a:lnTo>
                <a:lnTo>
                  <a:pt x="1604628" y="0"/>
                </a:lnTo>
                <a:lnTo>
                  <a:pt x="0" y="0"/>
                </a:lnTo>
                <a:lnTo>
                  <a:pt x="0" y="11049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1" name="object 5681"/>
          <p:cNvSpPr/>
          <p:nvPr/>
        </p:nvSpPr>
        <p:spPr>
          <a:xfrm>
            <a:off x="4788759" y="6045451"/>
            <a:ext cx="1118890" cy="47327"/>
          </a:xfrm>
          <a:custGeom>
            <a:avLst/>
            <a:gdLst/>
            <a:ahLst/>
            <a:cxnLst/>
            <a:rect l="l" t="t" r="r" b="b"/>
            <a:pathLst>
              <a:path w="1591309" h="67309">
                <a:moveTo>
                  <a:pt x="0" y="67309"/>
                </a:moveTo>
                <a:lnTo>
                  <a:pt x="1590907" y="67309"/>
                </a:lnTo>
                <a:lnTo>
                  <a:pt x="1590907" y="0"/>
                </a:lnTo>
                <a:lnTo>
                  <a:pt x="0" y="0"/>
                </a:lnTo>
                <a:lnTo>
                  <a:pt x="0" y="673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2" name="object 5682"/>
          <p:cNvSpPr/>
          <p:nvPr/>
        </p:nvSpPr>
        <p:spPr>
          <a:xfrm>
            <a:off x="4788796" y="6043612"/>
            <a:ext cx="9823" cy="0"/>
          </a:xfrm>
          <a:custGeom>
            <a:avLst/>
            <a:gdLst/>
            <a:ahLst/>
            <a:cxnLst/>
            <a:rect l="l" t="t" r="r" b="b"/>
            <a:pathLst>
              <a:path w="13970">
                <a:moveTo>
                  <a:pt x="0" y="0"/>
                </a:moveTo>
                <a:lnTo>
                  <a:pt x="13719"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683" name="object 5683"/>
          <p:cNvSpPr/>
          <p:nvPr/>
        </p:nvSpPr>
        <p:spPr>
          <a:xfrm>
            <a:off x="4808068" y="5946279"/>
            <a:ext cx="1099691" cy="99120"/>
          </a:xfrm>
          <a:custGeom>
            <a:avLst/>
            <a:gdLst/>
            <a:ahLst/>
            <a:cxnLst/>
            <a:rect l="l" t="t" r="r" b="b"/>
            <a:pathLst>
              <a:path w="1564004" h="140970">
                <a:moveTo>
                  <a:pt x="0" y="140970"/>
                </a:moveTo>
                <a:lnTo>
                  <a:pt x="1563484" y="140970"/>
                </a:lnTo>
                <a:lnTo>
                  <a:pt x="1563484" y="0"/>
                </a:lnTo>
                <a:lnTo>
                  <a:pt x="0" y="0"/>
                </a:lnTo>
                <a:lnTo>
                  <a:pt x="0" y="140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4" name="object 5684"/>
          <p:cNvSpPr/>
          <p:nvPr/>
        </p:nvSpPr>
        <p:spPr>
          <a:xfrm>
            <a:off x="4817684" y="5898059"/>
            <a:ext cx="1089868" cy="48220"/>
          </a:xfrm>
          <a:custGeom>
            <a:avLst/>
            <a:gdLst/>
            <a:ahLst/>
            <a:cxnLst/>
            <a:rect l="l" t="t" r="r" b="b"/>
            <a:pathLst>
              <a:path w="1550034" h="68579">
                <a:moveTo>
                  <a:pt x="0" y="68579"/>
                </a:moveTo>
                <a:lnTo>
                  <a:pt x="1549764" y="68579"/>
                </a:lnTo>
                <a:lnTo>
                  <a:pt x="1549764" y="0"/>
                </a:lnTo>
                <a:lnTo>
                  <a:pt x="0" y="0"/>
                </a:lnTo>
                <a:lnTo>
                  <a:pt x="0" y="685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5" name="object 5685"/>
          <p:cNvSpPr/>
          <p:nvPr/>
        </p:nvSpPr>
        <p:spPr>
          <a:xfrm>
            <a:off x="4817724" y="5856089"/>
            <a:ext cx="9823" cy="41971"/>
          </a:xfrm>
          <a:custGeom>
            <a:avLst/>
            <a:gdLst/>
            <a:ahLst/>
            <a:cxnLst/>
            <a:rect l="l" t="t" r="r" b="b"/>
            <a:pathLst>
              <a:path w="13970" h="59690">
                <a:moveTo>
                  <a:pt x="0" y="59690"/>
                </a:moveTo>
                <a:lnTo>
                  <a:pt x="13721" y="59690"/>
                </a:lnTo>
                <a:lnTo>
                  <a:pt x="13721" y="0"/>
                </a:lnTo>
                <a:lnTo>
                  <a:pt x="0" y="0"/>
                </a:lnTo>
                <a:lnTo>
                  <a:pt x="0" y="5969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6" name="object 5686"/>
          <p:cNvSpPr/>
          <p:nvPr/>
        </p:nvSpPr>
        <p:spPr>
          <a:xfrm>
            <a:off x="4836969" y="5853411"/>
            <a:ext cx="1070670" cy="44648"/>
          </a:xfrm>
          <a:custGeom>
            <a:avLst/>
            <a:gdLst/>
            <a:ahLst/>
            <a:cxnLst/>
            <a:rect l="l" t="t" r="r" b="b"/>
            <a:pathLst>
              <a:path w="1522729" h="63500">
                <a:moveTo>
                  <a:pt x="0" y="63500"/>
                </a:moveTo>
                <a:lnTo>
                  <a:pt x="1522341" y="63500"/>
                </a:lnTo>
                <a:lnTo>
                  <a:pt x="1522341" y="0"/>
                </a:lnTo>
                <a:lnTo>
                  <a:pt x="0" y="0"/>
                </a:lnTo>
                <a:lnTo>
                  <a:pt x="0" y="635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7" name="object 5687"/>
          <p:cNvSpPr/>
          <p:nvPr/>
        </p:nvSpPr>
        <p:spPr>
          <a:xfrm>
            <a:off x="4846618" y="5715001"/>
            <a:ext cx="1060847" cy="138411"/>
          </a:xfrm>
          <a:custGeom>
            <a:avLst/>
            <a:gdLst/>
            <a:ahLst/>
            <a:cxnLst/>
            <a:rect l="l" t="t" r="r" b="b"/>
            <a:pathLst>
              <a:path w="1508759" h="196850">
                <a:moveTo>
                  <a:pt x="0" y="196850"/>
                </a:moveTo>
                <a:lnTo>
                  <a:pt x="1508620" y="196850"/>
                </a:lnTo>
                <a:lnTo>
                  <a:pt x="1508620" y="0"/>
                </a:lnTo>
                <a:lnTo>
                  <a:pt x="0" y="0"/>
                </a:lnTo>
                <a:lnTo>
                  <a:pt x="0" y="1968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8" name="object 5688"/>
          <p:cNvSpPr/>
          <p:nvPr/>
        </p:nvSpPr>
        <p:spPr>
          <a:xfrm>
            <a:off x="4856304" y="5698063"/>
            <a:ext cx="1051471" cy="16967"/>
          </a:xfrm>
          <a:custGeom>
            <a:avLst/>
            <a:gdLst/>
            <a:ahLst/>
            <a:cxnLst/>
            <a:rect l="l" t="t" r="r" b="b"/>
            <a:pathLst>
              <a:path w="1495425" h="24129">
                <a:moveTo>
                  <a:pt x="0" y="24129"/>
                </a:moveTo>
                <a:lnTo>
                  <a:pt x="1494900" y="24129"/>
                </a:lnTo>
                <a:lnTo>
                  <a:pt x="1494900" y="0"/>
                </a:lnTo>
                <a:lnTo>
                  <a:pt x="0" y="0"/>
                </a:lnTo>
                <a:lnTo>
                  <a:pt x="0" y="241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89" name="object 5689"/>
          <p:cNvSpPr/>
          <p:nvPr/>
        </p:nvSpPr>
        <p:spPr>
          <a:xfrm>
            <a:off x="4856260" y="5682855"/>
            <a:ext cx="328166" cy="15180"/>
          </a:xfrm>
          <a:custGeom>
            <a:avLst/>
            <a:gdLst/>
            <a:ahLst/>
            <a:cxnLst/>
            <a:rect l="l" t="t" r="r" b="b"/>
            <a:pathLst>
              <a:path w="466725" h="21590">
                <a:moveTo>
                  <a:pt x="0" y="21590"/>
                </a:moveTo>
                <a:lnTo>
                  <a:pt x="466298" y="21590"/>
                </a:lnTo>
                <a:lnTo>
                  <a:pt x="466298" y="0"/>
                </a:lnTo>
                <a:lnTo>
                  <a:pt x="0" y="0"/>
                </a:lnTo>
                <a:lnTo>
                  <a:pt x="0" y="2159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90" name="object 5690"/>
          <p:cNvSpPr/>
          <p:nvPr/>
        </p:nvSpPr>
        <p:spPr>
          <a:xfrm>
            <a:off x="4856313" y="5680621"/>
            <a:ext cx="135285" cy="0"/>
          </a:xfrm>
          <a:custGeom>
            <a:avLst/>
            <a:gdLst/>
            <a:ahLst/>
            <a:cxnLst/>
            <a:rect l="l" t="t" r="r" b="b"/>
            <a:pathLst>
              <a:path w="192404">
                <a:moveTo>
                  <a:pt x="0" y="0"/>
                </a:moveTo>
                <a:lnTo>
                  <a:pt x="191997"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691" name="object 5691"/>
          <p:cNvSpPr/>
          <p:nvPr/>
        </p:nvSpPr>
        <p:spPr>
          <a:xfrm>
            <a:off x="4557370" y="5740003"/>
            <a:ext cx="19645" cy="22324"/>
          </a:xfrm>
          <a:custGeom>
            <a:avLst/>
            <a:gdLst/>
            <a:ahLst/>
            <a:cxnLst/>
            <a:rect l="l" t="t" r="r" b="b"/>
            <a:pathLst>
              <a:path w="27940" h="31750">
                <a:moveTo>
                  <a:pt x="0" y="31750"/>
                </a:moveTo>
                <a:lnTo>
                  <a:pt x="27423" y="31750"/>
                </a:lnTo>
                <a:lnTo>
                  <a:pt x="27423" y="0"/>
                </a:lnTo>
                <a:lnTo>
                  <a:pt x="0" y="0"/>
                </a:lnTo>
                <a:lnTo>
                  <a:pt x="0" y="317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92" name="object 5692"/>
          <p:cNvSpPr/>
          <p:nvPr/>
        </p:nvSpPr>
        <p:spPr>
          <a:xfrm>
            <a:off x="4557391" y="5739111"/>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93" name="object 5693"/>
          <p:cNvSpPr/>
          <p:nvPr/>
        </p:nvSpPr>
        <p:spPr>
          <a:xfrm>
            <a:off x="5193808" y="5684661"/>
            <a:ext cx="713929" cy="13395"/>
          </a:xfrm>
          <a:custGeom>
            <a:avLst/>
            <a:gdLst/>
            <a:ahLst/>
            <a:cxnLst/>
            <a:rect l="l" t="t" r="r" b="b"/>
            <a:pathLst>
              <a:path w="1015365" h="19050">
                <a:moveTo>
                  <a:pt x="0" y="19049"/>
                </a:moveTo>
                <a:lnTo>
                  <a:pt x="1014882" y="19049"/>
                </a:lnTo>
                <a:lnTo>
                  <a:pt x="1014882" y="0"/>
                </a:lnTo>
                <a:lnTo>
                  <a:pt x="0" y="0"/>
                </a:lnTo>
                <a:lnTo>
                  <a:pt x="0" y="1904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94" name="object 5694"/>
          <p:cNvSpPr/>
          <p:nvPr/>
        </p:nvSpPr>
        <p:spPr>
          <a:xfrm>
            <a:off x="5193823" y="5680621"/>
            <a:ext cx="58043" cy="0"/>
          </a:xfrm>
          <a:custGeom>
            <a:avLst/>
            <a:gdLst/>
            <a:ahLst/>
            <a:cxnLst/>
            <a:rect l="l" t="t" r="r" b="b"/>
            <a:pathLst>
              <a:path w="82550">
                <a:moveTo>
                  <a:pt x="0" y="0"/>
                </a:moveTo>
                <a:lnTo>
                  <a:pt x="82287"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695" name="object 5695"/>
          <p:cNvSpPr/>
          <p:nvPr/>
        </p:nvSpPr>
        <p:spPr>
          <a:xfrm>
            <a:off x="5193800" y="5676156"/>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696" name="object 5696"/>
          <p:cNvSpPr/>
          <p:nvPr/>
        </p:nvSpPr>
        <p:spPr>
          <a:xfrm>
            <a:off x="3081912" y="5676601"/>
            <a:ext cx="1456432" cy="8931"/>
          </a:xfrm>
          <a:custGeom>
            <a:avLst/>
            <a:gdLst/>
            <a:ahLst/>
            <a:cxnLst/>
            <a:rect l="l" t="t" r="r" b="b"/>
            <a:pathLst>
              <a:path w="2071370" h="12700">
                <a:moveTo>
                  <a:pt x="0" y="12699"/>
                </a:moveTo>
                <a:lnTo>
                  <a:pt x="2070925" y="12699"/>
                </a:lnTo>
                <a:lnTo>
                  <a:pt x="2070925" y="0"/>
                </a:lnTo>
                <a:lnTo>
                  <a:pt x="0" y="0"/>
                </a:lnTo>
                <a:lnTo>
                  <a:pt x="0" y="1269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697" name="object 5697"/>
          <p:cNvSpPr/>
          <p:nvPr/>
        </p:nvSpPr>
        <p:spPr>
          <a:xfrm>
            <a:off x="3081910" y="5675263"/>
            <a:ext cx="279946" cy="0"/>
          </a:xfrm>
          <a:custGeom>
            <a:avLst/>
            <a:gdLst/>
            <a:ahLst/>
            <a:cxnLst/>
            <a:rect l="l" t="t" r="r" b="b"/>
            <a:pathLst>
              <a:path w="398145">
                <a:moveTo>
                  <a:pt x="0" y="0"/>
                </a:moveTo>
                <a:lnTo>
                  <a:pt x="397730"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698" name="object 5698"/>
          <p:cNvSpPr/>
          <p:nvPr/>
        </p:nvSpPr>
        <p:spPr>
          <a:xfrm>
            <a:off x="3081909" y="5672584"/>
            <a:ext cx="48220" cy="0"/>
          </a:xfrm>
          <a:custGeom>
            <a:avLst/>
            <a:gdLst/>
            <a:ahLst/>
            <a:cxnLst/>
            <a:rect l="l" t="t" r="r" b="b"/>
            <a:pathLst>
              <a:path w="68579">
                <a:moveTo>
                  <a:pt x="0" y="0"/>
                </a:moveTo>
                <a:lnTo>
                  <a:pt x="68566"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699" name="object 5699"/>
          <p:cNvSpPr/>
          <p:nvPr/>
        </p:nvSpPr>
        <p:spPr>
          <a:xfrm>
            <a:off x="3091571" y="5670797"/>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00" name="object 5700"/>
          <p:cNvSpPr/>
          <p:nvPr/>
        </p:nvSpPr>
        <p:spPr>
          <a:xfrm>
            <a:off x="3091571" y="5669905"/>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01" name="object 5701"/>
          <p:cNvSpPr/>
          <p:nvPr/>
        </p:nvSpPr>
        <p:spPr>
          <a:xfrm>
            <a:off x="5261300" y="5684192"/>
            <a:ext cx="646509" cy="0"/>
          </a:xfrm>
          <a:custGeom>
            <a:avLst/>
            <a:gdLst/>
            <a:ahLst/>
            <a:cxnLst/>
            <a:rect l="l" t="t" r="r" b="b"/>
            <a:pathLst>
              <a:path w="919479">
                <a:moveTo>
                  <a:pt x="0" y="0"/>
                </a:moveTo>
                <a:lnTo>
                  <a:pt x="91887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02" name="object 5702"/>
          <p:cNvSpPr/>
          <p:nvPr/>
        </p:nvSpPr>
        <p:spPr>
          <a:xfrm>
            <a:off x="5261281" y="5681067"/>
            <a:ext cx="19645" cy="0"/>
          </a:xfrm>
          <a:custGeom>
            <a:avLst/>
            <a:gdLst/>
            <a:ahLst/>
            <a:cxnLst/>
            <a:rect l="l" t="t" r="r" b="b"/>
            <a:pathLst>
              <a:path w="27940">
                <a:moveTo>
                  <a:pt x="0" y="0"/>
                </a:moveTo>
                <a:lnTo>
                  <a:pt x="27421"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703" name="object 5703"/>
          <p:cNvSpPr/>
          <p:nvPr/>
        </p:nvSpPr>
        <p:spPr>
          <a:xfrm>
            <a:off x="5261305" y="5677049"/>
            <a:ext cx="9823" cy="0"/>
          </a:xfrm>
          <a:custGeom>
            <a:avLst/>
            <a:gdLst/>
            <a:ahLst/>
            <a:cxnLst/>
            <a:rect l="l" t="t" r="r" b="b"/>
            <a:pathLst>
              <a:path w="13970">
                <a:moveTo>
                  <a:pt x="0" y="0"/>
                </a:moveTo>
                <a:lnTo>
                  <a:pt x="13702"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04" name="object 5704"/>
          <p:cNvSpPr/>
          <p:nvPr/>
        </p:nvSpPr>
        <p:spPr>
          <a:xfrm>
            <a:off x="5290207" y="5681959"/>
            <a:ext cx="617488" cy="0"/>
          </a:xfrm>
          <a:custGeom>
            <a:avLst/>
            <a:gdLst/>
            <a:ahLst/>
            <a:cxnLst/>
            <a:rect l="l" t="t" r="r" b="b"/>
            <a:pathLst>
              <a:path w="878204">
                <a:moveTo>
                  <a:pt x="0" y="0"/>
                </a:moveTo>
                <a:lnTo>
                  <a:pt x="877731"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05" name="object 5705"/>
          <p:cNvSpPr/>
          <p:nvPr/>
        </p:nvSpPr>
        <p:spPr>
          <a:xfrm>
            <a:off x="5299883" y="5678388"/>
            <a:ext cx="607665" cy="0"/>
          </a:xfrm>
          <a:custGeom>
            <a:avLst/>
            <a:gdLst/>
            <a:ahLst/>
            <a:cxnLst/>
            <a:rect l="l" t="t" r="r" b="b"/>
            <a:pathLst>
              <a:path w="864234">
                <a:moveTo>
                  <a:pt x="0" y="0"/>
                </a:moveTo>
                <a:lnTo>
                  <a:pt x="864029"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06" name="object 5706"/>
          <p:cNvSpPr/>
          <p:nvPr/>
        </p:nvSpPr>
        <p:spPr>
          <a:xfrm>
            <a:off x="5299882" y="5676156"/>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07" name="object 5707"/>
          <p:cNvSpPr/>
          <p:nvPr/>
        </p:nvSpPr>
        <p:spPr>
          <a:xfrm>
            <a:off x="5000936" y="5680621"/>
            <a:ext cx="183505" cy="0"/>
          </a:xfrm>
          <a:custGeom>
            <a:avLst/>
            <a:gdLst/>
            <a:ahLst/>
            <a:cxnLst/>
            <a:rect l="l" t="t" r="r" b="b"/>
            <a:pathLst>
              <a:path w="260984">
                <a:moveTo>
                  <a:pt x="0" y="0"/>
                </a:moveTo>
                <a:lnTo>
                  <a:pt x="260581"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08" name="object 5708"/>
          <p:cNvSpPr/>
          <p:nvPr/>
        </p:nvSpPr>
        <p:spPr>
          <a:xfrm>
            <a:off x="5078075" y="5677941"/>
            <a:ext cx="106263" cy="0"/>
          </a:xfrm>
          <a:custGeom>
            <a:avLst/>
            <a:gdLst/>
            <a:ahLst/>
            <a:cxnLst/>
            <a:rect l="l" t="t" r="r" b="b"/>
            <a:pathLst>
              <a:path w="151129">
                <a:moveTo>
                  <a:pt x="0" y="0"/>
                </a:moveTo>
                <a:lnTo>
                  <a:pt x="15085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09" name="object 5709"/>
          <p:cNvSpPr/>
          <p:nvPr/>
        </p:nvSpPr>
        <p:spPr>
          <a:xfrm>
            <a:off x="5078060" y="5677049"/>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0" name="object 5710"/>
          <p:cNvSpPr/>
          <p:nvPr/>
        </p:nvSpPr>
        <p:spPr>
          <a:xfrm>
            <a:off x="5087694" y="5676156"/>
            <a:ext cx="19645" cy="0"/>
          </a:xfrm>
          <a:custGeom>
            <a:avLst/>
            <a:gdLst/>
            <a:ahLst/>
            <a:cxnLst/>
            <a:rect l="l" t="t" r="r" b="b"/>
            <a:pathLst>
              <a:path w="27940">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1" name="object 5711"/>
          <p:cNvSpPr/>
          <p:nvPr/>
        </p:nvSpPr>
        <p:spPr>
          <a:xfrm>
            <a:off x="1423319" y="5680621"/>
            <a:ext cx="1649313" cy="0"/>
          </a:xfrm>
          <a:custGeom>
            <a:avLst/>
            <a:gdLst/>
            <a:ahLst/>
            <a:cxnLst/>
            <a:rect l="l" t="t" r="r" b="b"/>
            <a:pathLst>
              <a:path w="2345690">
                <a:moveTo>
                  <a:pt x="0" y="0"/>
                </a:moveTo>
                <a:lnTo>
                  <a:pt x="234522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2" name="object 5712"/>
          <p:cNvSpPr/>
          <p:nvPr/>
        </p:nvSpPr>
        <p:spPr>
          <a:xfrm>
            <a:off x="1423318" y="5679281"/>
            <a:ext cx="1552873" cy="0"/>
          </a:xfrm>
          <a:custGeom>
            <a:avLst/>
            <a:gdLst/>
            <a:ahLst/>
            <a:cxnLst/>
            <a:rect l="l" t="t" r="r" b="b"/>
            <a:pathLst>
              <a:path w="2208529">
                <a:moveTo>
                  <a:pt x="0" y="0"/>
                </a:moveTo>
                <a:lnTo>
                  <a:pt x="220807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3" name="object 5713"/>
          <p:cNvSpPr/>
          <p:nvPr/>
        </p:nvSpPr>
        <p:spPr>
          <a:xfrm>
            <a:off x="1423283" y="5677495"/>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4" name="object 5714"/>
          <p:cNvSpPr/>
          <p:nvPr/>
        </p:nvSpPr>
        <p:spPr>
          <a:xfrm>
            <a:off x="1423294" y="5676156"/>
            <a:ext cx="19645" cy="0"/>
          </a:xfrm>
          <a:custGeom>
            <a:avLst/>
            <a:gdLst/>
            <a:ahLst/>
            <a:cxnLst/>
            <a:rect l="l" t="t" r="r" b="b"/>
            <a:pathLst>
              <a:path w="27939">
                <a:moveTo>
                  <a:pt x="0" y="0"/>
                </a:moveTo>
                <a:lnTo>
                  <a:pt x="274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5" name="object 5715"/>
          <p:cNvSpPr/>
          <p:nvPr/>
        </p:nvSpPr>
        <p:spPr>
          <a:xfrm>
            <a:off x="2985475" y="5678388"/>
            <a:ext cx="87064" cy="0"/>
          </a:xfrm>
          <a:custGeom>
            <a:avLst/>
            <a:gdLst/>
            <a:ahLst/>
            <a:cxnLst/>
            <a:rect l="l" t="t" r="r" b="b"/>
            <a:pathLst>
              <a:path w="123825">
                <a:moveTo>
                  <a:pt x="0" y="0"/>
                </a:moveTo>
                <a:lnTo>
                  <a:pt x="123430"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16" name="object 5716"/>
          <p:cNvSpPr/>
          <p:nvPr/>
        </p:nvSpPr>
        <p:spPr>
          <a:xfrm>
            <a:off x="2985475" y="5675263"/>
            <a:ext cx="48220" cy="0"/>
          </a:xfrm>
          <a:custGeom>
            <a:avLst/>
            <a:gdLst/>
            <a:ahLst/>
            <a:cxnLst/>
            <a:rect l="l" t="t" r="r" b="b"/>
            <a:pathLst>
              <a:path w="68579">
                <a:moveTo>
                  <a:pt x="0" y="0"/>
                </a:moveTo>
                <a:lnTo>
                  <a:pt x="68566"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717" name="object 5717"/>
          <p:cNvSpPr/>
          <p:nvPr/>
        </p:nvSpPr>
        <p:spPr>
          <a:xfrm>
            <a:off x="2985480" y="5673031"/>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8" name="object 5718"/>
          <p:cNvSpPr/>
          <p:nvPr/>
        </p:nvSpPr>
        <p:spPr>
          <a:xfrm>
            <a:off x="2995147" y="5671244"/>
            <a:ext cx="19645" cy="0"/>
          </a:xfrm>
          <a:custGeom>
            <a:avLst/>
            <a:gdLst/>
            <a:ahLst/>
            <a:cxnLst/>
            <a:rect l="l" t="t" r="r" b="b"/>
            <a:pathLst>
              <a:path w="27939">
                <a:moveTo>
                  <a:pt x="0" y="0"/>
                </a:moveTo>
                <a:lnTo>
                  <a:pt x="274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19" name="object 5719"/>
          <p:cNvSpPr/>
          <p:nvPr/>
        </p:nvSpPr>
        <p:spPr>
          <a:xfrm>
            <a:off x="2995171" y="566990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20" name="object 5720"/>
          <p:cNvSpPr/>
          <p:nvPr/>
        </p:nvSpPr>
        <p:spPr>
          <a:xfrm>
            <a:off x="1355813" y="5677031"/>
            <a:ext cx="58043" cy="0"/>
          </a:xfrm>
          <a:custGeom>
            <a:avLst/>
            <a:gdLst/>
            <a:ahLst/>
            <a:cxnLst/>
            <a:rect l="l" t="t" r="r" b="b"/>
            <a:pathLst>
              <a:path w="82550">
                <a:moveTo>
                  <a:pt x="0" y="0"/>
                </a:moveTo>
                <a:lnTo>
                  <a:pt x="82288"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21" name="object 5721"/>
          <p:cNvSpPr/>
          <p:nvPr/>
        </p:nvSpPr>
        <p:spPr>
          <a:xfrm>
            <a:off x="1461885" y="5677495"/>
            <a:ext cx="1051471" cy="0"/>
          </a:xfrm>
          <a:custGeom>
            <a:avLst/>
            <a:gdLst/>
            <a:ahLst/>
            <a:cxnLst/>
            <a:rect l="l" t="t" r="r" b="b"/>
            <a:pathLst>
              <a:path w="1495425">
                <a:moveTo>
                  <a:pt x="0" y="0"/>
                </a:moveTo>
                <a:lnTo>
                  <a:pt x="14949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22" name="object 5722"/>
          <p:cNvSpPr/>
          <p:nvPr/>
        </p:nvSpPr>
        <p:spPr>
          <a:xfrm>
            <a:off x="1461868" y="5676156"/>
            <a:ext cx="385763" cy="0"/>
          </a:xfrm>
          <a:custGeom>
            <a:avLst/>
            <a:gdLst/>
            <a:ahLst/>
            <a:cxnLst/>
            <a:rect l="l" t="t" r="r" b="b"/>
            <a:pathLst>
              <a:path w="548639">
                <a:moveTo>
                  <a:pt x="0" y="0"/>
                </a:moveTo>
                <a:lnTo>
                  <a:pt x="54859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23" name="object 5723"/>
          <p:cNvSpPr/>
          <p:nvPr/>
        </p:nvSpPr>
        <p:spPr>
          <a:xfrm>
            <a:off x="1461867" y="5674371"/>
            <a:ext cx="347365" cy="0"/>
          </a:xfrm>
          <a:custGeom>
            <a:avLst/>
            <a:gdLst/>
            <a:ahLst/>
            <a:cxnLst/>
            <a:rect l="l" t="t" r="r" b="b"/>
            <a:pathLst>
              <a:path w="494030">
                <a:moveTo>
                  <a:pt x="0" y="0"/>
                </a:moveTo>
                <a:lnTo>
                  <a:pt x="493727"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24" name="object 5724"/>
          <p:cNvSpPr/>
          <p:nvPr/>
        </p:nvSpPr>
        <p:spPr>
          <a:xfrm>
            <a:off x="1461845" y="5671244"/>
            <a:ext cx="173682" cy="0"/>
          </a:xfrm>
          <a:custGeom>
            <a:avLst/>
            <a:gdLst/>
            <a:ahLst/>
            <a:cxnLst/>
            <a:rect l="l" t="t" r="r" b="b"/>
            <a:pathLst>
              <a:path w="247014">
                <a:moveTo>
                  <a:pt x="0" y="0"/>
                </a:moveTo>
                <a:lnTo>
                  <a:pt x="246867" y="0"/>
                </a:lnTo>
              </a:path>
            </a:pathLst>
          </a:custGeom>
          <a:ln w="5079">
            <a:solidFill>
              <a:srgbClr val="FF0000"/>
            </a:solidFill>
          </a:ln>
        </p:spPr>
        <p:txBody>
          <a:bodyPr wrap="square" lIns="0" tIns="0" rIns="0" bIns="0" rtlCol="0"/>
          <a:lstStyle/>
          <a:p>
            <a:pPr defTabSz="641482"/>
            <a:endParaRPr smtClean="0">
              <a:solidFill>
                <a:prstClr val="black"/>
              </a:solidFill>
            </a:endParaRPr>
          </a:p>
        </p:txBody>
      </p:sp>
      <p:sp>
        <p:nvSpPr>
          <p:cNvPr id="5725" name="object 5725"/>
          <p:cNvSpPr/>
          <p:nvPr/>
        </p:nvSpPr>
        <p:spPr>
          <a:xfrm>
            <a:off x="1567921" y="5637333"/>
            <a:ext cx="67866" cy="32147"/>
          </a:xfrm>
          <a:custGeom>
            <a:avLst/>
            <a:gdLst/>
            <a:ahLst/>
            <a:cxnLst/>
            <a:rect l="l" t="t" r="r" b="b"/>
            <a:pathLst>
              <a:path w="96519" h="45720">
                <a:moveTo>
                  <a:pt x="0" y="45720"/>
                </a:moveTo>
                <a:lnTo>
                  <a:pt x="96004" y="45720"/>
                </a:lnTo>
                <a:lnTo>
                  <a:pt x="96004" y="0"/>
                </a:lnTo>
                <a:lnTo>
                  <a:pt x="0" y="0"/>
                </a:lnTo>
                <a:lnTo>
                  <a:pt x="0" y="457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26" name="object 5726"/>
          <p:cNvSpPr/>
          <p:nvPr/>
        </p:nvSpPr>
        <p:spPr>
          <a:xfrm>
            <a:off x="1567964" y="5626595"/>
            <a:ext cx="58043" cy="10716"/>
          </a:xfrm>
          <a:custGeom>
            <a:avLst/>
            <a:gdLst/>
            <a:ahLst/>
            <a:cxnLst/>
            <a:rect l="l" t="t" r="r" b="b"/>
            <a:pathLst>
              <a:path w="82550" h="15240">
                <a:moveTo>
                  <a:pt x="0" y="15239"/>
                </a:moveTo>
                <a:lnTo>
                  <a:pt x="82288" y="15239"/>
                </a:lnTo>
                <a:lnTo>
                  <a:pt x="82288"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27" name="object 5727"/>
          <p:cNvSpPr/>
          <p:nvPr/>
        </p:nvSpPr>
        <p:spPr>
          <a:xfrm>
            <a:off x="1567921" y="5624363"/>
            <a:ext cx="48220" cy="0"/>
          </a:xfrm>
          <a:custGeom>
            <a:avLst/>
            <a:gdLst/>
            <a:ahLst/>
            <a:cxnLst/>
            <a:rect l="l" t="t" r="r" b="b"/>
            <a:pathLst>
              <a:path w="68580">
                <a:moveTo>
                  <a:pt x="0" y="0"/>
                </a:moveTo>
                <a:lnTo>
                  <a:pt x="68573"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28" name="object 5728"/>
          <p:cNvSpPr/>
          <p:nvPr/>
        </p:nvSpPr>
        <p:spPr>
          <a:xfrm>
            <a:off x="1577587" y="5593607"/>
            <a:ext cx="38843" cy="28575"/>
          </a:xfrm>
          <a:custGeom>
            <a:avLst/>
            <a:gdLst/>
            <a:ahLst/>
            <a:cxnLst/>
            <a:rect l="l" t="t" r="r" b="b"/>
            <a:pathLst>
              <a:path w="55244" h="40640">
                <a:moveTo>
                  <a:pt x="0" y="40640"/>
                </a:moveTo>
                <a:lnTo>
                  <a:pt x="54857" y="40640"/>
                </a:lnTo>
                <a:lnTo>
                  <a:pt x="54857" y="0"/>
                </a:lnTo>
                <a:lnTo>
                  <a:pt x="0" y="0"/>
                </a:lnTo>
                <a:lnTo>
                  <a:pt x="0" y="406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29" name="object 5729"/>
          <p:cNvSpPr/>
          <p:nvPr/>
        </p:nvSpPr>
        <p:spPr>
          <a:xfrm>
            <a:off x="1577575" y="5591324"/>
            <a:ext cx="29021" cy="0"/>
          </a:xfrm>
          <a:custGeom>
            <a:avLst/>
            <a:gdLst/>
            <a:ahLst/>
            <a:cxnLst/>
            <a:rect l="l" t="t" r="r" b="b"/>
            <a:pathLst>
              <a:path w="41275">
                <a:moveTo>
                  <a:pt x="0" y="0"/>
                </a:moveTo>
                <a:lnTo>
                  <a:pt x="41142"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30" name="object 5730"/>
          <p:cNvSpPr/>
          <p:nvPr/>
        </p:nvSpPr>
        <p:spPr>
          <a:xfrm>
            <a:off x="1587209" y="5588644"/>
            <a:ext cx="19645" cy="0"/>
          </a:xfrm>
          <a:custGeom>
            <a:avLst/>
            <a:gdLst/>
            <a:ahLst/>
            <a:cxnLst/>
            <a:rect l="l" t="t" r="r" b="b"/>
            <a:pathLst>
              <a:path w="27939">
                <a:moveTo>
                  <a:pt x="0" y="0"/>
                </a:moveTo>
                <a:lnTo>
                  <a:pt x="274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1" name="object 5731"/>
          <p:cNvSpPr/>
          <p:nvPr/>
        </p:nvSpPr>
        <p:spPr>
          <a:xfrm>
            <a:off x="1587233" y="5577483"/>
            <a:ext cx="9823" cy="10716"/>
          </a:xfrm>
          <a:custGeom>
            <a:avLst/>
            <a:gdLst/>
            <a:ahLst/>
            <a:cxnLst/>
            <a:rect l="l" t="t" r="r" b="b"/>
            <a:pathLst>
              <a:path w="13969" h="15240">
                <a:moveTo>
                  <a:pt x="0" y="15239"/>
                </a:moveTo>
                <a:lnTo>
                  <a:pt x="13716" y="15239"/>
                </a:lnTo>
                <a:lnTo>
                  <a:pt x="13716"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32" name="object 5732"/>
          <p:cNvSpPr/>
          <p:nvPr/>
        </p:nvSpPr>
        <p:spPr>
          <a:xfrm>
            <a:off x="2522599" y="5677941"/>
            <a:ext cx="453628" cy="0"/>
          </a:xfrm>
          <a:custGeom>
            <a:avLst/>
            <a:gdLst/>
            <a:ahLst/>
            <a:cxnLst/>
            <a:rect l="l" t="t" r="r" b="b"/>
            <a:pathLst>
              <a:path w="645160">
                <a:moveTo>
                  <a:pt x="0" y="0"/>
                </a:moveTo>
                <a:lnTo>
                  <a:pt x="64459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3" name="object 5733"/>
          <p:cNvSpPr/>
          <p:nvPr/>
        </p:nvSpPr>
        <p:spPr>
          <a:xfrm>
            <a:off x="2532260" y="5676603"/>
            <a:ext cx="443805" cy="0"/>
          </a:xfrm>
          <a:custGeom>
            <a:avLst/>
            <a:gdLst/>
            <a:ahLst/>
            <a:cxnLst/>
            <a:rect l="l" t="t" r="r" b="b"/>
            <a:pathLst>
              <a:path w="631189">
                <a:moveTo>
                  <a:pt x="0" y="0"/>
                </a:moveTo>
                <a:lnTo>
                  <a:pt x="63087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4" name="object 5734"/>
          <p:cNvSpPr/>
          <p:nvPr/>
        </p:nvSpPr>
        <p:spPr>
          <a:xfrm>
            <a:off x="2532248" y="5673031"/>
            <a:ext cx="19645" cy="0"/>
          </a:xfrm>
          <a:custGeom>
            <a:avLst/>
            <a:gdLst/>
            <a:ahLst/>
            <a:cxnLst/>
            <a:rect l="l" t="t" r="r" b="b"/>
            <a:pathLst>
              <a:path w="27939">
                <a:moveTo>
                  <a:pt x="0" y="0"/>
                </a:moveTo>
                <a:lnTo>
                  <a:pt x="27423"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735" name="object 5735"/>
          <p:cNvSpPr/>
          <p:nvPr/>
        </p:nvSpPr>
        <p:spPr>
          <a:xfrm>
            <a:off x="4865896" y="5677941"/>
            <a:ext cx="116086" cy="0"/>
          </a:xfrm>
          <a:custGeom>
            <a:avLst/>
            <a:gdLst/>
            <a:ahLst/>
            <a:cxnLst/>
            <a:rect l="l" t="t" r="r" b="b"/>
            <a:pathLst>
              <a:path w="165100">
                <a:moveTo>
                  <a:pt x="0" y="0"/>
                </a:moveTo>
                <a:lnTo>
                  <a:pt x="16459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6" name="object 5736"/>
          <p:cNvSpPr/>
          <p:nvPr/>
        </p:nvSpPr>
        <p:spPr>
          <a:xfrm>
            <a:off x="4972013" y="5676603"/>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7" name="object 5737"/>
          <p:cNvSpPr/>
          <p:nvPr/>
        </p:nvSpPr>
        <p:spPr>
          <a:xfrm>
            <a:off x="5010590" y="5677479"/>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38" name="object 5738"/>
          <p:cNvSpPr/>
          <p:nvPr/>
        </p:nvSpPr>
        <p:spPr>
          <a:xfrm>
            <a:off x="5029853" y="5677031"/>
            <a:ext cx="29021" cy="0"/>
          </a:xfrm>
          <a:custGeom>
            <a:avLst/>
            <a:gdLst/>
            <a:ahLst/>
            <a:cxnLst/>
            <a:rect l="l" t="t" r="r" b="b"/>
            <a:pathLst>
              <a:path w="41275">
                <a:moveTo>
                  <a:pt x="0" y="0"/>
                </a:moveTo>
                <a:lnTo>
                  <a:pt x="41144"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39" name="object 5739"/>
          <p:cNvSpPr/>
          <p:nvPr/>
        </p:nvSpPr>
        <p:spPr>
          <a:xfrm>
            <a:off x="1326872" y="5676585"/>
            <a:ext cx="9823" cy="0"/>
          </a:xfrm>
          <a:custGeom>
            <a:avLst/>
            <a:gdLst/>
            <a:ahLst/>
            <a:cxnLst/>
            <a:rect l="l" t="t" r="r" b="b"/>
            <a:pathLst>
              <a:path w="13969">
                <a:moveTo>
                  <a:pt x="0" y="0"/>
                </a:moveTo>
                <a:lnTo>
                  <a:pt x="1371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0" name="object 5740"/>
          <p:cNvSpPr/>
          <p:nvPr/>
        </p:nvSpPr>
        <p:spPr>
          <a:xfrm>
            <a:off x="4875542" y="5677031"/>
            <a:ext cx="87064" cy="0"/>
          </a:xfrm>
          <a:custGeom>
            <a:avLst/>
            <a:gdLst/>
            <a:ahLst/>
            <a:cxnLst/>
            <a:rect l="l" t="t" r="r" b="b"/>
            <a:pathLst>
              <a:path w="123825">
                <a:moveTo>
                  <a:pt x="0" y="0"/>
                </a:moveTo>
                <a:lnTo>
                  <a:pt x="1234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1" name="object 5741"/>
          <p:cNvSpPr/>
          <p:nvPr/>
        </p:nvSpPr>
        <p:spPr>
          <a:xfrm>
            <a:off x="5116621" y="5677049"/>
            <a:ext cx="67866" cy="0"/>
          </a:xfrm>
          <a:custGeom>
            <a:avLst/>
            <a:gdLst/>
            <a:ahLst/>
            <a:cxnLst/>
            <a:rect l="l" t="t" r="r" b="b"/>
            <a:pathLst>
              <a:path w="96520">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2" name="object 5742"/>
          <p:cNvSpPr/>
          <p:nvPr/>
        </p:nvSpPr>
        <p:spPr>
          <a:xfrm>
            <a:off x="5116648" y="5676156"/>
            <a:ext cx="19645" cy="0"/>
          </a:xfrm>
          <a:custGeom>
            <a:avLst/>
            <a:gdLst/>
            <a:ahLst/>
            <a:cxnLst/>
            <a:rect l="l" t="t" r="r" b="b"/>
            <a:pathLst>
              <a:path w="27940">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3" name="object 5743"/>
          <p:cNvSpPr/>
          <p:nvPr/>
        </p:nvSpPr>
        <p:spPr>
          <a:xfrm>
            <a:off x="1857223" y="5676156"/>
            <a:ext cx="655886" cy="0"/>
          </a:xfrm>
          <a:custGeom>
            <a:avLst/>
            <a:gdLst/>
            <a:ahLst/>
            <a:cxnLst/>
            <a:rect l="l" t="t" r="r" b="b"/>
            <a:pathLst>
              <a:path w="932814">
                <a:moveTo>
                  <a:pt x="0" y="0"/>
                </a:moveTo>
                <a:lnTo>
                  <a:pt x="93259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4" name="object 5744"/>
          <p:cNvSpPr/>
          <p:nvPr/>
        </p:nvSpPr>
        <p:spPr>
          <a:xfrm>
            <a:off x="1866905" y="5674816"/>
            <a:ext cx="646509" cy="0"/>
          </a:xfrm>
          <a:custGeom>
            <a:avLst/>
            <a:gdLst/>
            <a:ahLst/>
            <a:cxnLst/>
            <a:rect l="l" t="t" r="r" b="b"/>
            <a:pathLst>
              <a:path w="919479">
                <a:moveTo>
                  <a:pt x="0" y="0"/>
                </a:moveTo>
                <a:lnTo>
                  <a:pt x="91889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5" name="object 5745"/>
          <p:cNvSpPr/>
          <p:nvPr/>
        </p:nvSpPr>
        <p:spPr>
          <a:xfrm>
            <a:off x="1866856" y="5661451"/>
            <a:ext cx="125462" cy="12503"/>
          </a:xfrm>
          <a:custGeom>
            <a:avLst/>
            <a:gdLst/>
            <a:ahLst/>
            <a:cxnLst/>
            <a:rect l="l" t="t" r="r" b="b"/>
            <a:pathLst>
              <a:path w="178435" h="17779">
                <a:moveTo>
                  <a:pt x="0" y="17779"/>
                </a:moveTo>
                <a:lnTo>
                  <a:pt x="178294" y="17779"/>
                </a:lnTo>
                <a:lnTo>
                  <a:pt x="178294" y="0"/>
                </a:lnTo>
                <a:lnTo>
                  <a:pt x="0" y="0"/>
                </a:lnTo>
                <a:lnTo>
                  <a:pt x="0" y="177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46" name="object 5746"/>
          <p:cNvSpPr/>
          <p:nvPr/>
        </p:nvSpPr>
        <p:spPr>
          <a:xfrm>
            <a:off x="1866855" y="5657403"/>
            <a:ext cx="77242" cy="0"/>
          </a:xfrm>
          <a:custGeom>
            <a:avLst/>
            <a:gdLst/>
            <a:ahLst/>
            <a:cxnLst/>
            <a:rect l="l" t="t" r="r" b="b"/>
            <a:pathLst>
              <a:path w="109855">
                <a:moveTo>
                  <a:pt x="0" y="0"/>
                </a:moveTo>
                <a:lnTo>
                  <a:pt x="109726"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747" name="object 5747"/>
          <p:cNvSpPr/>
          <p:nvPr/>
        </p:nvSpPr>
        <p:spPr>
          <a:xfrm>
            <a:off x="1876504" y="5652492"/>
            <a:ext cx="67866" cy="0"/>
          </a:xfrm>
          <a:custGeom>
            <a:avLst/>
            <a:gdLst/>
            <a:ahLst/>
            <a:cxnLst/>
            <a:rect l="l" t="t" r="r" b="b"/>
            <a:pathLst>
              <a:path w="96519">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48" name="object 5748"/>
          <p:cNvSpPr/>
          <p:nvPr/>
        </p:nvSpPr>
        <p:spPr>
          <a:xfrm>
            <a:off x="1876535" y="5634663"/>
            <a:ext cx="58043" cy="16967"/>
          </a:xfrm>
          <a:custGeom>
            <a:avLst/>
            <a:gdLst/>
            <a:ahLst/>
            <a:cxnLst/>
            <a:rect l="l" t="t" r="r" b="b"/>
            <a:pathLst>
              <a:path w="82550" h="24129">
                <a:moveTo>
                  <a:pt x="0" y="24129"/>
                </a:moveTo>
                <a:lnTo>
                  <a:pt x="82287" y="24129"/>
                </a:lnTo>
                <a:lnTo>
                  <a:pt x="82287" y="0"/>
                </a:lnTo>
                <a:lnTo>
                  <a:pt x="0" y="0"/>
                </a:lnTo>
                <a:lnTo>
                  <a:pt x="0" y="241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49" name="object 5749"/>
          <p:cNvSpPr/>
          <p:nvPr/>
        </p:nvSpPr>
        <p:spPr>
          <a:xfrm>
            <a:off x="1886150" y="5620348"/>
            <a:ext cx="48220" cy="14288"/>
          </a:xfrm>
          <a:custGeom>
            <a:avLst/>
            <a:gdLst/>
            <a:ahLst/>
            <a:cxnLst/>
            <a:rect l="l" t="t" r="r" b="b"/>
            <a:pathLst>
              <a:path w="68580" h="20320">
                <a:moveTo>
                  <a:pt x="0" y="20320"/>
                </a:moveTo>
                <a:lnTo>
                  <a:pt x="68566" y="20320"/>
                </a:lnTo>
                <a:lnTo>
                  <a:pt x="68566" y="0"/>
                </a:lnTo>
                <a:lnTo>
                  <a:pt x="0" y="0"/>
                </a:lnTo>
                <a:lnTo>
                  <a:pt x="0" y="203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50" name="object 5750"/>
          <p:cNvSpPr/>
          <p:nvPr/>
        </p:nvSpPr>
        <p:spPr>
          <a:xfrm>
            <a:off x="1886170" y="5617219"/>
            <a:ext cx="19645" cy="0"/>
          </a:xfrm>
          <a:custGeom>
            <a:avLst/>
            <a:gdLst/>
            <a:ahLst/>
            <a:cxnLst/>
            <a:rect l="l" t="t" r="r" b="b"/>
            <a:pathLst>
              <a:path w="27939">
                <a:moveTo>
                  <a:pt x="0" y="0"/>
                </a:moveTo>
                <a:lnTo>
                  <a:pt x="27423" y="0"/>
                </a:lnTo>
              </a:path>
            </a:pathLst>
          </a:custGeom>
          <a:ln w="8890">
            <a:solidFill>
              <a:srgbClr val="FF0000"/>
            </a:solidFill>
          </a:ln>
        </p:spPr>
        <p:txBody>
          <a:bodyPr wrap="square" lIns="0" tIns="0" rIns="0" bIns="0" rtlCol="0"/>
          <a:lstStyle/>
          <a:p>
            <a:pPr defTabSz="641482"/>
            <a:endParaRPr smtClean="0">
              <a:solidFill>
                <a:prstClr val="black"/>
              </a:solidFill>
            </a:endParaRPr>
          </a:p>
        </p:txBody>
      </p:sp>
      <p:sp>
        <p:nvSpPr>
          <p:cNvPr id="5751" name="object 5751"/>
          <p:cNvSpPr/>
          <p:nvPr/>
        </p:nvSpPr>
        <p:spPr>
          <a:xfrm>
            <a:off x="1895840" y="5580184"/>
            <a:ext cx="9823" cy="33933"/>
          </a:xfrm>
          <a:custGeom>
            <a:avLst/>
            <a:gdLst/>
            <a:ahLst/>
            <a:cxnLst/>
            <a:rect l="l" t="t" r="r" b="b"/>
            <a:pathLst>
              <a:path w="13969" h="48259">
                <a:moveTo>
                  <a:pt x="0" y="48259"/>
                </a:moveTo>
                <a:lnTo>
                  <a:pt x="13721" y="48259"/>
                </a:lnTo>
                <a:lnTo>
                  <a:pt x="13721" y="0"/>
                </a:lnTo>
                <a:lnTo>
                  <a:pt x="0" y="0"/>
                </a:lnTo>
                <a:lnTo>
                  <a:pt x="0" y="4825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52" name="object 5752"/>
          <p:cNvSpPr/>
          <p:nvPr/>
        </p:nvSpPr>
        <p:spPr>
          <a:xfrm>
            <a:off x="3043349" y="5674816"/>
            <a:ext cx="29021" cy="0"/>
          </a:xfrm>
          <a:custGeom>
            <a:avLst/>
            <a:gdLst/>
            <a:ahLst/>
            <a:cxnLst/>
            <a:rect l="l" t="t" r="r" b="b"/>
            <a:pathLst>
              <a:path w="41275">
                <a:moveTo>
                  <a:pt x="0" y="0"/>
                </a:moveTo>
                <a:lnTo>
                  <a:pt x="41142"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53" name="object 5753"/>
          <p:cNvSpPr/>
          <p:nvPr/>
        </p:nvSpPr>
        <p:spPr>
          <a:xfrm>
            <a:off x="3043358" y="5672139"/>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54" name="object 5754"/>
          <p:cNvSpPr/>
          <p:nvPr/>
        </p:nvSpPr>
        <p:spPr>
          <a:xfrm>
            <a:off x="3371208" y="5672584"/>
            <a:ext cx="1167109" cy="0"/>
          </a:xfrm>
          <a:custGeom>
            <a:avLst/>
            <a:gdLst/>
            <a:ahLst/>
            <a:cxnLst/>
            <a:rect l="l" t="t" r="r" b="b"/>
            <a:pathLst>
              <a:path w="1659889">
                <a:moveTo>
                  <a:pt x="0" y="0"/>
                </a:moveTo>
                <a:lnTo>
                  <a:pt x="1659492"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755" name="object 5755"/>
          <p:cNvSpPr/>
          <p:nvPr/>
        </p:nvSpPr>
        <p:spPr>
          <a:xfrm>
            <a:off x="3371199" y="5668119"/>
            <a:ext cx="800546" cy="0"/>
          </a:xfrm>
          <a:custGeom>
            <a:avLst/>
            <a:gdLst/>
            <a:ahLst/>
            <a:cxnLst/>
            <a:rect l="l" t="t" r="r" b="b"/>
            <a:pathLst>
              <a:path w="1138554">
                <a:moveTo>
                  <a:pt x="0" y="0"/>
                </a:moveTo>
                <a:lnTo>
                  <a:pt x="113833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56" name="object 5756"/>
          <p:cNvSpPr/>
          <p:nvPr/>
        </p:nvSpPr>
        <p:spPr>
          <a:xfrm>
            <a:off x="3371231" y="5667227"/>
            <a:ext cx="723305" cy="0"/>
          </a:xfrm>
          <a:custGeom>
            <a:avLst/>
            <a:gdLst/>
            <a:ahLst/>
            <a:cxnLst/>
            <a:rect l="l" t="t" r="r" b="b"/>
            <a:pathLst>
              <a:path w="1028700">
                <a:moveTo>
                  <a:pt x="0" y="0"/>
                </a:moveTo>
                <a:lnTo>
                  <a:pt x="10286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57" name="object 5757"/>
          <p:cNvSpPr/>
          <p:nvPr/>
        </p:nvSpPr>
        <p:spPr>
          <a:xfrm>
            <a:off x="3371242" y="5664100"/>
            <a:ext cx="713929" cy="0"/>
          </a:xfrm>
          <a:custGeom>
            <a:avLst/>
            <a:gdLst/>
            <a:ahLst/>
            <a:cxnLst/>
            <a:rect l="l" t="t" r="r" b="b"/>
            <a:pathLst>
              <a:path w="1015364">
                <a:moveTo>
                  <a:pt x="0" y="0"/>
                </a:moveTo>
                <a:lnTo>
                  <a:pt x="1014900"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758" name="object 5758"/>
          <p:cNvSpPr/>
          <p:nvPr/>
        </p:nvSpPr>
        <p:spPr>
          <a:xfrm>
            <a:off x="3371221" y="5659189"/>
            <a:ext cx="704105" cy="0"/>
          </a:xfrm>
          <a:custGeom>
            <a:avLst/>
            <a:gdLst/>
            <a:ahLst/>
            <a:cxnLst/>
            <a:rect l="l" t="t" r="r" b="b"/>
            <a:pathLst>
              <a:path w="1001395">
                <a:moveTo>
                  <a:pt x="0" y="0"/>
                </a:moveTo>
                <a:lnTo>
                  <a:pt x="1001180"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59" name="object 5759"/>
          <p:cNvSpPr/>
          <p:nvPr/>
        </p:nvSpPr>
        <p:spPr>
          <a:xfrm>
            <a:off x="3371198" y="5648029"/>
            <a:ext cx="694730" cy="8931"/>
          </a:xfrm>
          <a:custGeom>
            <a:avLst/>
            <a:gdLst/>
            <a:ahLst/>
            <a:cxnLst/>
            <a:rect l="l" t="t" r="r" b="b"/>
            <a:pathLst>
              <a:path w="988060" h="12700">
                <a:moveTo>
                  <a:pt x="0" y="12700"/>
                </a:moveTo>
                <a:lnTo>
                  <a:pt x="987478" y="12700"/>
                </a:lnTo>
                <a:lnTo>
                  <a:pt x="987478" y="0"/>
                </a:lnTo>
                <a:lnTo>
                  <a:pt x="0" y="0"/>
                </a:lnTo>
                <a:lnTo>
                  <a:pt x="0" y="127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0" name="object 5760"/>
          <p:cNvSpPr/>
          <p:nvPr/>
        </p:nvSpPr>
        <p:spPr>
          <a:xfrm>
            <a:off x="3380853" y="5646687"/>
            <a:ext cx="684907" cy="0"/>
          </a:xfrm>
          <a:custGeom>
            <a:avLst/>
            <a:gdLst/>
            <a:ahLst/>
            <a:cxnLst/>
            <a:rect l="l" t="t" r="r" b="b"/>
            <a:pathLst>
              <a:path w="974089">
                <a:moveTo>
                  <a:pt x="0" y="0"/>
                </a:moveTo>
                <a:lnTo>
                  <a:pt x="973757"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61" name="object 5761"/>
          <p:cNvSpPr/>
          <p:nvPr/>
        </p:nvSpPr>
        <p:spPr>
          <a:xfrm>
            <a:off x="3380845" y="5644008"/>
            <a:ext cx="675084" cy="0"/>
          </a:xfrm>
          <a:custGeom>
            <a:avLst/>
            <a:gdLst/>
            <a:ahLst/>
            <a:cxnLst/>
            <a:rect l="l" t="t" r="r" b="b"/>
            <a:pathLst>
              <a:path w="960120">
                <a:moveTo>
                  <a:pt x="0" y="0"/>
                </a:moveTo>
                <a:lnTo>
                  <a:pt x="960036"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762" name="object 5762"/>
          <p:cNvSpPr/>
          <p:nvPr/>
        </p:nvSpPr>
        <p:spPr>
          <a:xfrm>
            <a:off x="3380846" y="5625733"/>
            <a:ext cx="665708" cy="16967"/>
          </a:xfrm>
          <a:custGeom>
            <a:avLst/>
            <a:gdLst/>
            <a:ahLst/>
            <a:cxnLst/>
            <a:rect l="l" t="t" r="r" b="b"/>
            <a:pathLst>
              <a:path w="946785" h="24129">
                <a:moveTo>
                  <a:pt x="0" y="24129"/>
                </a:moveTo>
                <a:lnTo>
                  <a:pt x="946316" y="24129"/>
                </a:lnTo>
                <a:lnTo>
                  <a:pt x="946316" y="0"/>
                </a:lnTo>
                <a:lnTo>
                  <a:pt x="0" y="0"/>
                </a:lnTo>
                <a:lnTo>
                  <a:pt x="0" y="241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3" name="object 5763"/>
          <p:cNvSpPr/>
          <p:nvPr/>
        </p:nvSpPr>
        <p:spPr>
          <a:xfrm>
            <a:off x="3380845" y="5614987"/>
            <a:ext cx="655886" cy="10716"/>
          </a:xfrm>
          <a:custGeom>
            <a:avLst/>
            <a:gdLst/>
            <a:ahLst/>
            <a:cxnLst/>
            <a:rect l="l" t="t" r="r" b="b"/>
            <a:pathLst>
              <a:path w="932814" h="15240">
                <a:moveTo>
                  <a:pt x="0" y="15240"/>
                </a:moveTo>
                <a:lnTo>
                  <a:pt x="932613" y="15240"/>
                </a:lnTo>
                <a:lnTo>
                  <a:pt x="932613" y="0"/>
                </a:lnTo>
                <a:lnTo>
                  <a:pt x="0" y="0"/>
                </a:lnTo>
                <a:lnTo>
                  <a:pt x="0" y="152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4" name="object 5764"/>
          <p:cNvSpPr/>
          <p:nvPr/>
        </p:nvSpPr>
        <p:spPr>
          <a:xfrm>
            <a:off x="3380845" y="5604275"/>
            <a:ext cx="626864" cy="10716"/>
          </a:xfrm>
          <a:custGeom>
            <a:avLst/>
            <a:gdLst/>
            <a:ahLst/>
            <a:cxnLst/>
            <a:rect l="l" t="t" r="r" b="b"/>
            <a:pathLst>
              <a:path w="891539" h="15240">
                <a:moveTo>
                  <a:pt x="0" y="15239"/>
                </a:moveTo>
                <a:lnTo>
                  <a:pt x="891452" y="15239"/>
                </a:lnTo>
                <a:lnTo>
                  <a:pt x="891452"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5" name="object 5765"/>
          <p:cNvSpPr/>
          <p:nvPr/>
        </p:nvSpPr>
        <p:spPr>
          <a:xfrm>
            <a:off x="3380870" y="5592714"/>
            <a:ext cx="337541" cy="11609"/>
          </a:xfrm>
          <a:custGeom>
            <a:avLst/>
            <a:gdLst/>
            <a:ahLst/>
            <a:cxnLst/>
            <a:rect l="l" t="t" r="r" b="b"/>
            <a:pathLst>
              <a:path w="480060" h="16509">
                <a:moveTo>
                  <a:pt x="0" y="16510"/>
                </a:moveTo>
                <a:lnTo>
                  <a:pt x="480018" y="16510"/>
                </a:lnTo>
                <a:lnTo>
                  <a:pt x="480018" y="0"/>
                </a:lnTo>
                <a:lnTo>
                  <a:pt x="0" y="0"/>
                </a:lnTo>
                <a:lnTo>
                  <a:pt x="0" y="1651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6" name="object 5766"/>
          <p:cNvSpPr/>
          <p:nvPr/>
        </p:nvSpPr>
        <p:spPr>
          <a:xfrm>
            <a:off x="3380846" y="5578376"/>
            <a:ext cx="318343" cy="14288"/>
          </a:xfrm>
          <a:custGeom>
            <a:avLst/>
            <a:gdLst/>
            <a:ahLst/>
            <a:cxnLst/>
            <a:rect l="l" t="t" r="r" b="b"/>
            <a:pathLst>
              <a:path w="452754" h="20320">
                <a:moveTo>
                  <a:pt x="0" y="20319"/>
                </a:moveTo>
                <a:lnTo>
                  <a:pt x="452594" y="20319"/>
                </a:lnTo>
                <a:lnTo>
                  <a:pt x="452594" y="0"/>
                </a:lnTo>
                <a:lnTo>
                  <a:pt x="0" y="0"/>
                </a:lnTo>
                <a:lnTo>
                  <a:pt x="0" y="2031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7" name="object 5767"/>
          <p:cNvSpPr/>
          <p:nvPr/>
        </p:nvSpPr>
        <p:spPr>
          <a:xfrm>
            <a:off x="3380857" y="5577481"/>
            <a:ext cx="308967" cy="0"/>
          </a:xfrm>
          <a:custGeom>
            <a:avLst/>
            <a:gdLst/>
            <a:ahLst/>
            <a:cxnLst/>
            <a:rect l="l" t="t" r="r" b="b"/>
            <a:pathLst>
              <a:path w="439420">
                <a:moveTo>
                  <a:pt x="0" y="0"/>
                </a:moveTo>
                <a:lnTo>
                  <a:pt x="43887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68" name="object 5768"/>
          <p:cNvSpPr/>
          <p:nvPr/>
        </p:nvSpPr>
        <p:spPr>
          <a:xfrm>
            <a:off x="3390504" y="5544465"/>
            <a:ext cx="299145" cy="32147"/>
          </a:xfrm>
          <a:custGeom>
            <a:avLst/>
            <a:gdLst/>
            <a:ahLst/>
            <a:cxnLst/>
            <a:rect l="l" t="t" r="r" b="b"/>
            <a:pathLst>
              <a:path w="425450" h="45720">
                <a:moveTo>
                  <a:pt x="0" y="45720"/>
                </a:moveTo>
                <a:lnTo>
                  <a:pt x="425155" y="45720"/>
                </a:lnTo>
                <a:lnTo>
                  <a:pt x="425155" y="0"/>
                </a:lnTo>
                <a:lnTo>
                  <a:pt x="0" y="0"/>
                </a:lnTo>
                <a:lnTo>
                  <a:pt x="0" y="457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69" name="object 5769"/>
          <p:cNvSpPr/>
          <p:nvPr/>
        </p:nvSpPr>
        <p:spPr>
          <a:xfrm>
            <a:off x="3621923" y="5543549"/>
            <a:ext cx="67866" cy="0"/>
          </a:xfrm>
          <a:custGeom>
            <a:avLst/>
            <a:gdLst/>
            <a:ahLst/>
            <a:cxnLst/>
            <a:rect l="l" t="t" r="r" b="b"/>
            <a:pathLst>
              <a:path w="96520">
                <a:moveTo>
                  <a:pt x="0" y="0"/>
                </a:moveTo>
                <a:lnTo>
                  <a:pt x="9600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0" name="object 5770"/>
          <p:cNvSpPr/>
          <p:nvPr/>
        </p:nvSpPr>
        <p:spPr>
          <a:xfrm>
            <a:off x="3621927" y="5542211"/>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1" name="object 5771"/>
          <p:cNvSpPr/>
          <p:nvPr/>
        </p:nvSpPr>
        <p:spPr>
          <a:xfrm>
            <a:off x="3631587" y="5539979"/>
            <a:ext cx="19645" cy="0"/>
          </a:xfrm>
          <a:custGeom>
            <a:avLst/>
            <a:gdLst/>
            <a:ahLst/>
            <a:cxnLst/>
            <a:rect l="l" t="t" r="r" b="b"/>
            <a:pathLst>
              <a:path w="27939">
                <a:moveTo>
                  <a:pt x="0" y="0"/>
                </a:moveTo>
                <a:lnTo>
                  <a:pt x="27423"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72" name="object 5772"/>
          <p:cNvSpPr/>
          <p:nvPr/>
        </p:nvSpPr>
        <p:spPr>
          <a:xfrm>
            <a:off x="4885189" y="5676139"/>
            <a:ext cx="48220" cy="0"/>
          </a:xfrm>
          <a:custGeom>
            <a:avLst/>
            <a:gdLst/>
            <a:ahLst/>
            <a:cxnLst/>
            <a:rect l="l" t="t" r="r" b="b"/>
            <a:pathLst>
              <a:path w="68579">
                <a:moveTo>
                  <a:pt x="0" y="0"/>
                </a:moveTo>
                <a:lnTo>
                  <a:pt x="685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3" name="object 5773"/>
          <p:cNvSpPr/>
          <p:nvPr/>
        </p:nvSpPr>
        <p:spPr>
          <a:xfrm>
            <a:off x="4933405" y="5676139"/>
            <a:ext cx="19645" cy="0"/>
          </a:xfrm>
          <a:custGeom>
            <a:avLst/>
            <a:gdLst/>
            <a:ahLst/>
            <a:cxnLst/>
            <a:rect l="l" t="t" r="r" b="b"/>
            <a:pathLst>
              <a:path w="27940">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4" name="object 5774"/>
          <p:cNvSpPr/>
          <p:nvPr/>
        </p:nvSpPr>
        <p:spPr>
          <a:xfrm>
            <a:off x="5145565" y="5676139"/>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5" name="object 5775"/>
          <p:cNvSpPr/>
          <p:nvPr/>
        </p:nvSpPr>
        <p:spPr>
          <a:xfrm>
            <a:off x="5222704" y="5676139"/>
            <a:ext cx="19645" cy="0"/>
          </a:xfrm>
          <a:custGeom>
            <a:avLst/>
            <a:gdLst/>
            <a:ahLst/>
            <a:cxnLst/>
            <a:rect l="l" t="t" r="r" b="b"/>
            <a:pathLst>
              <a:path w="27940">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6" name="object 5776"/>
          <p:cNvSpPr/>
          <p:nvPr/>
        </p:nvSpPr>
        <p:spPr>
          <a:xfrm>
            <a:off x="5357720" y="5673031"/>
            <a:ext cx="550069" cy="0"/>
          </a:xfrm>
          <a:custGeom>
            <a:avLst/>
            <a:gdLst/>
            <a:ahLst/>
            <a:cxnLst/>
            <a:rect l="l" t="t" r="r" b="b"/>
            <a:pathLst>
              <a:path w="782320">
                <a:moveTo>
                  <a:pt x="0" y="0"/>
                </a:moveTo>
                <a:lnTo>
                  <a:pt x="781742" y="0"/>
                </a:lnTo>
              </a:path>
            </a:pathLst>
          </a:custGeom>
          <a:ln w="10159">
            <a:solidFill>
              <a:srgbClr val="FF0000"/>
            </a:solidFill>
          </a:ln>
        </p:spPr>
        <p:txBody>
          <a:bodyPr wrap="square" lIns="0" tIns="0" rIns="0" bIns="0" rtlCol="0"/>
          <a:lstStyle/>
          <a:p>
            <a:pPr defTabSz="641482"/>
            <a:endParaRPr smtClean="0">
              <a:solidFill>
                <a:prstClr val="black"/>
              </a:solidFill>
            </a:endParaRPr>
          </a:p>
        </p:txBody>
      </p:sp>
      <p:sp>
        <p:nvSpPr>
          <p:cNvPr id="5777" name="object 5777"/>
          <p:cNvSpPr/>
          <p:nvPr/>
        </p:nvSpPr>
        <p:spPr>
          <a:xfrm>
            <a:off x="5357699" y="5667227"/>
            <a:ext cx="289322" cy="0"/>
          </a:xfrm>
          <a:custGeom>
            <a:avLst/>
            <a:gdLst/>
            <a:ahLst/>
            <a:cxnLst/>
            <a:rect l="l" t="t" r="r" b="b"/>
            <a:pathLst>
              <a:path w="411479">
                <a:moveTo>
                  <a:pt x="0" y="0"/>
                </a:moveTo>
                <a:lnTo>
                  <a:pt x="411452"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78" name="object 5778"/>
          <p:cNvSpPr/>
          <p:nvPr/>
        </p:nvSpPr>
        <p:spPr>
          <a:xfrm>
            <a:off x="5357700" y="5664547"/>
            <a:ext cx="279946" cy="0"/>
          </a:xfrm>
          <a:custGeom>
            <a:avLst/>
            <a:gdLst/>
            <a:ahLst/>
            <a:cxnLst/>
            <a:rect l="l" t="t" r="r" b="b"/>
            <a:pathLst>
              <a:path w="398145">
                <a:moveTo>
                  <a:pt x="0" y="0"/>
                </a:moveTo>
                <a:lnTo>
                  <a:pt x="3977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79" name="object 5779"/>
          <p:cNvSpPr/>
          <p:nvPr/>
        </p:nvSpPr>
        <p:spPr>
          <a:xfrm>
            <a:off x="5357722" y="5663655"/>
            <a:ext cx="260747" cy="0"/>
          </a:xfrm>
          <a:custGeom>
            <a:avLst/>
            <a:gdLst/>
            <a:ahLst/>
            <a:cxnLst/>
            <a:rect l="l" t="t" r="r" b="b"/>
            <a:pathLst>
              <a:path w="370840">
                <a:moveTo>
                  <a:pt x="0" y="0"/>
                </a:moveTo>
                <a:lnTo>
                  <a:pt x="37030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80" name="object 5780"/>
          <p:cNvSpPr/>
          <p:nvPr/>
        </p:nvSpPr>
        <p:spPr>
          <a:xfrm>
            <a:off x="5357703" y="5653435"/>
            <a:ext cx="250924" cy="9823"/>
          </a:xfrm>
          <a:custGeom>
            <a:avLst/>
            <a:gdLst/>
            <a:ahLst/>
            <a:cxnLst/>
            <a:rect l="l" t="t" r="r" b="b"/>
            <a:pathLst>
              <a:path w="356870" h="13970">
                <a:moveTo>
                  <a:pt x="0" y="13970"/>
                </a:moveTo>
                <a:lnTo>
                  <a:pt x="356588" y="13970"/>
                </a:lnTo>
                <a:lnTo>
                  <a:pt x="356588"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81" name="object 5781"/>
          <p:cNvSpPr/>
          <p:nvPr/>
        </p:nvSpPr>
        <p:spPr>
          <a:xfrm>
            <a:off x="5357723" y="5652492"/>
            <a:ext cx="231725" cy="0"/>
          </a:xfrm>
          <a:custGeom>
            <a:avLst/>
            <a:gdLst/>
            <a:ahLst/>
            <a:cxnLst/>
            <a:rect l="l" t="t" r="r" b="b"/>
            <a:pathLst>
              <a:path w="329565">
                <a:moveTo>
                  <a:pt x="0" y="0"/>
                </a:moveTo>
                <a:lnTo>
                  <a:pt x="32916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82" name="object 5782"/>
          <p:cNvSpPr/>
          <p:nvPr/>
        </p:nvSpPr>
        <p:spPr>
          <a:xfrm>
            <a:off x="5357721" y="5649813"/>
            <a:ext cx="221903" cy="0"/>
          </a:xfrm>
          <a:custGeom>
            <a:avLst/>
            <a:gdLst/>
            <a:ahLst/>
            <a:cxnLst/>
            <a:rect l="l" t="t" r="r" b="b"/>
            <a:pathLst>
              <a:path w="315595">
                <a:moveTo>
                  <a:pt x="0" y="0"/>
                </a:moveTo>
                <a:lnTo>
                  <a:pt x="315445"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783" name="object 5783"/>
          <p:cNvSpPr/>
          <p:nvPr/>
        </p:nvSpPr>
        <p:spPr>
          <a:xfrm>
            <a:off x="5357722" y="5645795"/>
            <a:ext cx="192881" cy="0"/>
          </a:xfrm>
          <a:custGeom>
            <a:avLst/>
            <a:gdLst/>
            <a:ahLst/>
            <a:cxnLst/>
            <a:rect l="l" t="t" r="r" b="b"/>
            <a:pathLst>
              <a:path w="274320">
                <a:moveTo>
                  <a:pt x="0" y="0"/>
                </a:moveTo>
                <a:lnTo>
                  <a:pt x="274300"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784" name="object 5784"/>
          <p:cNvSpPr/>
          <p:nvPr/>
        </p:nvSpPr>
        <p:spPr>
          <a:xfrm>
            <a:off x="5357733" y="5631090"/>
            <a:ext cx="183505" cy="12503"/>
          </a:xfrm>
          <a:custGeom>
            <a:avLst/>
            <a:gdLst/>
            <a:ahLst/>
            <a:cxnLst/>
            <a:rect l="l" t="t" r="r" b="b"/>
            <a:pathLst>
              <a:path w="260984" h="17779">
                <a:moveTo>
                  <a:pt x="0" y="17779"/>
                </a:moveTo>
                <a:lnTo>
                  <a:pt x="260581" y="17779"/>
                </a:lnTo>
                <a:lnTo>
                  <a:pt x="260581" y="0"/>
                </a:lnTo>
                <a:lnTo>
                  <a:pt x="0" y="0"/>
                </a:lnTo>
                <a:lnTo>
                  <a:pt x="0" y="177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785" name="object 5785"/>
          <p:cNvSpPr/>
          <p:nvPr/>
        </p:nvSpPr>
        <p:spPr>
          <a:xfrm>
            <a:off x="5357698" y="5630168"/>
            <a:ext cx="67866" cy="0"/>
          </a:xfrm>
          <a:custGeom>
            <a:avLst/>
            <a:gdLst/>
            <a:ahLst/>
            <a:cxnLst/>
            <a:rect l="l" t="t" r="r" b="b"/>
            <a:pathLst>
              <a:path w="96520">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86" name="object 5786"/>
          <p:cNvSpPr/>
          <p:nvPr/>
        </p:nvSpPr>
        <p:spPr>
          <a:xfrm>
            <a:off x="5357703" y="5627936"/>
            <a:ext cx="29021" cy="0"/>
          </a:xfrm>
          <a:custGeom>
            <a:avLst/>
            <a:gdLst/>
            <a:ahLst/>
            <a:cxnLst/>
            <a:rect l="l" t="t" r="r" b="b"/>
            <a:pathLst>
              <a:path w="41275">
                <a:moveTo>
                  <a:pt x="0" y="0"/>
                </a:moveTo>
                <a:lnTo>
                  <a:pt x="41142"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87" name="object 5787"/>
          <p:cNvSpPr/>
          <p:nvPr/>
        </p:nvSpPr>
        <p:spPr>
          <a:xfrm>
            <a:off x="5357714" y="5626149"/>
            <a:ext cx="19645" cy="0"/>
          </a:xfrm>
          <a:custGeom>
            <a:avLst/>
            <a:gdLst/>
            <a:ahLst/>
            <a:cxnLst/>
            <a:rect l="l" t="t" r="r" b="b"/>
            <a:pathLst>
              <a:path w="27940">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88" name="object 5788"/>
          <p:cNvSpPr/>
          <p:nvPr/>
        </p:nvSpPr>
        <p:spPr>
          <a:xfrm>
            <a:off x="2561176" y="5674816"/>
            <a:ext cx="87064" cy="0"/>
          </a:xfrm>
          <a:custGeom>
            <a:avLst/>
            <a:gdLst/>
            <a:ahLst/>
            <a:cxnLst/>
            <a:rect l="l" t="t" r="r" b="b"/>
            <a:pathLst>
              <a:path w="123825">
                <a:moveTo>
                  <a:pt x="0" y="0"/>
                </a:moveTo>
                <a:lnTo>
                  <a:pt x="1234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89" name="object 5789"/>
          <p:cNvSpPr/>
          <p:nvPr/>
        </p:nvSpPr>
        <p:spPr>
          <a:xfrm>
            <a:off x="2561175" y="5672584"/>
            <a:ext cx="48220" cy="0"/>
          </a:xfrm>
          <a:custGeom>
            <a:avLst/>
            <a:gdLst/>
            <a:ahLst/>
            <a:cxnLst/>
            <a:rect l="l" t="t" r="r" b="b"/>
            <a:pathLst>
              <a:path w="68579">
                <a:moveTo>
                  <a:pt x="0" y="0"/>
                </a:moveTo>
                <a:lnTo>
                  <a:pt x="68566"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90" name="object 5790"/>
          <p:cNvSpPr/>
          <p:nvPr/>
        </p:nvSpPr>
        <p:spPr>
          <a:xfrm>
            <a:off x="2561178" y="5670797"/>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1" name="object 5791"/>
          <p:cNvSpPr/>
          <p:nvPr/>
        </p:nvSpPr>
        <p:spPr>
          <a:xfrm>
            <a:off x="2561200" y="566990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2" name="object 5792"/>
          <p:cNvSpPr/>
          <p:nvPr/>
        </p:nvSpPr>
        <p:spPr>
          <a:xfrm>
            <a:off x="2657640" y="5675263"/>
            <a:ext cx="144661" cy="0"/>
          </a:xfrm>
          <a:custGeom>
            <a:avLst/>
            <a:gdLst/>
            <a:ahLst/>
            <a:cxnLst/>
            <a:rect l="l" t="t" r="r" b="b"/>
            <a:pathLst>
              <a:path w="205739">
                <a:moveTo>
                  <a:pt x="0" y="0"/>
                </a:moveTo>
                <a:lnTo>
                  <a:pt x="20571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3" name="object 5793"/>
          <p:cNvSpPr/>
          <p:nvPr/>
        </p:nvSpPr>
        <p:spPr>
          <a:xfrm>
            <a:off x="2657659" y="5673476"/>
            <a:ext cx="38843" cy="0"/>
          </a:xfrm>
          <a:custGeom>
            <a:avLst/>
            <a:gdLst/>
            <a:ahLst/>
            <a:cxnLst/>
            <a:rect l="l" t="t" r="r" b="b"/>
            <a:pathLst>
              <a:path w="55245">
                <a:moveTo>
                  <a:pt x="0" y="0"/>
                </a:moveTo>
                <a:lnTo>
                  <a:pt x="54846"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94" name="object 5794"/>
          <p:cNvSpPr/>
          <p:nvPr/>
        </p:nvSpPr>
        <p:spPr>
          <a:xfrm>
            <a:off x="2657646" y="5671691"/>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5" name="object 5795"/>
          <p:cNvSpPr/>
          <p:nvPr/>
        </p:nvSpPr>
        <p:spPr>
          <a:xfrm>
            <a:off x="2811902" y="5674371"/>
            <a:ext cx="164306" cy="0"/>
          </a:xfrm>
          <a:custGeom>
            <a:avLst/>
            <a:gdLst/>
            <a:ahLst/>
            <a:cxnLst/>
            <a:rect l="l" t="t" r="r" b="b"/>
            <a:pathLst>
              <a:path w="233679">
                <a:moveTo>
                  <a:pt x="0" y="0"/>
                </a:moveTo>
                <a:lnTo>
                  <a:pt x="23314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796" name="object 5796"/>
          <p:cNvSpPr/>
          <p:nvPr/>
        </p:nvSpPr>
        <p:spPr>
          <a:xfrm>
            <a:off x="2811917" y="5672139"/>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7" name="object 5797"/>
          <p:cNvSpPr/>
          <p:nvPr/>
        </p:nvSpPr>
        <p:spPr>
          <a:xfrm>
            <a:off x="2811928" y="5670797"/>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8" name="object 5798"/>
          <p:cNvSpPr/>
          <p:nvPr/>
        </p:nvSpPr>
        <p:spPr>
          <a:xfrm>
            <a:off x="2705850" y="5674371"/>
            <a:ext cx="96441" cy="0"/>
          </a:xfrm>
          <a:custGeom>
            <a:avLst/>
            <a:gdLst/>
            <a:ahLst/>
            <a:cxnLst/>
            <a:rect l="l" t="t" r="r" b="b"/>
            <a:pathLst>
              <a:path w="137160">
                <a:moveTo>
                  <a:pt x="0" y="0"/>
                </a:moveTo>
                <a:lnTo>
                  <a:pt x="13714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799" name="object 5799"/>
          <p:cNvSpPr/>
          <p:nvPr/>
        </p:nvSpPr>
        <p:spPr>
          <a:xfrm>
            <a:off x="2715467" y="5672584"/>
            <a:ext cx="87064" cy="0"/>
          </a:xfrm>
          <a:custGeom>
            <a:avLst/>
            <a:gdLst/>
            <a:ahLst/>
            <a:cxnLst/>
            <a:rect l="l" t="t" r="r" b="b"/>
            <a:pathLst>
              <a:path w="123825">
                <a:moveTo>
                  <a:pt x="0" y="0"/>
                </a:moveTo>
                <a:lnTo>
                  <a:pt x="12343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00" name="object 5800"/>
          <p:cNvSpPr/>
          <p:nvPr/>
        </p:nvSpPr>
        <p:spPr>
          <a:xfrm>
            <a:off x="2715467" y="5670797"/>
            <a:ext cx="48220" cy="0"/>
          </a:xfrm>
          <a:custGeom>
            <a:avLst/>
            <a:gdLst/>
            <a:ahLst/>
            <a:cxnLst/>
            <a:rect l="l" t="t" r="r" b="b"/>
            <a:pathLst>
              <a:path w="68579">
                <a:moveTo>
                  <a:pt x="0" y="0"/>
                </a:moveTo>
                <a:lnTo>
                  <a:pt x="685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1" name="object 5801"/>
          <p:cNvSpPr/>
          <p:nvPr/>
        </p:nvSpPr>
        <p:spPr>
          <a:xfrm>
            <a:off x="2734752" y="5669905"/>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2" name="object 5802"/>
          <p:cNvSpPr/>
          <p:nvPr/>
        </p:nvSpPr>
        <p:spPr>
          <a:xfrm>
            <a:off x="2001915" y="5673476"/>
            <a:ext cx="270123" cy="0"/>
          </a:xfrm>
          <a:custGeom>
            <a:avLst/>
            <a:gdLst/>
            <a:ahLst/>
            <a:cxnLst/>
            <a:rect l="l" t="t" r="r" b="b"/>
            <a:pathLst>
              <a:path w="384175">
                <a:moveTo>
                  <a:pt x="0" y="0"/>
                </a:moveTo>
                <a:lnTo>
                  <a:pt x="38401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3" name="object 5803"/>
          <p:cNvSpPr/>
          <p:nvPr/>
        </p:nvSpPr>
        <p:spPr>
          <a:xfrm>
            <a:off x="2001865" y="5672584"/>
            <a:ext cx="202704" cy="0"/>
          </a:xfrm>
          <a:custGeom>
            <a:avLst/>
            <a:gdLst/>
            <a:ahLst/>
            <a:cxnLst/>
            <a:rect l="l" t="t" r="r" b="b"/>
            <a:pathLst>
              <a:path w="288289">
                <a:moveTo>
                  <a:pt x="0" y="0"/>
                </a:moveTo>
                <a:lnTo>
                  <a:pt x="28800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4" name="object 5804"/>
          <p:cNvSpPr/>
          <p:nvPr/>
        </p:nvSpPr>
        <p:spPr>
          <a:xfrm>
            <a:off x="2001876" y="5671691"/>
            <a:ext cx="106263" cy="0"/>
          </a:xfrm>
          <a:custGeom>
            <a:avLst/>
            <a:gdLst/>
            <a:ahLst/>
            <a:cxnLst/>
            <a:rect l="l" t="t" r="r" b="b"/>
            <a:pathLst>
              <a:path w="151130">
                <a:moveTo>
                  <a:pt x="0" y="0"/>
                </a:moveTo>
                <a:lnTo>
                  <a:pt x="15087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5" name="object 5805"/>
          <p:cNvSpPr/>
          <p:nvPr/>
        </p:nvSpPr>
        <p:spPr>
          <a:xfrm>
            <a:off x="2001909" y="5670352"/>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6" name="object 5806"/>
          <p:cNvSpPr/>
          <p:nvPr/>
        </p:nvSpPr>
        <p:spPr>
          <a:xfrm>
            <a:off x="2281520" y="5673031"/>
            <a:ext cx="48220" cy="0"/>
          </a:xfrm>
          <a:custGeom>
            <a:avLst/>
            <a:gdLst/>
            <a:ahLst/>
            <a:cxnLst/>
            <a:rect l="l" t="t" r="r" b="b"/>
            <a:pathLst>
              <a:path w="68579">
                <a:moveTo>
                  <a:pt x="0" y="0"/>
                </a:moveTo>
                <a:lnTo>
                  <a:pt x="6856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7" name="object 5807"/>
          <p:cNvSpPr/>
          <p:nvPr/>
        </p:nvSpPr>
        <p:spPr>
          <a:xfrm>
            <a:off x="2291206" y="5671691"/>
            <a:ext cx="38843" cy="0"/>
          </a:xfrm>
          <a:custGeom>
            <a:avLst/>
            <a:gdLst/>
            <a:ahLst/>
            <a:cxnLst/>
            <a:rect l="l" t="t" r="r" b="b"/>
            <a:pathLst>
              <a:path w="55245">
                <a:moveTo>
                  <a:pt x="0" y="0"/>
                </a:moveTo>
                <a:lnTo>
                  <a:pt x="5484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8" name="object 5808"/>
          <p:cNvSpPr/>
          <p:nvPr/>
        </p:nvSpPr>
        <p:spPr>
          <a:xfrm>
            <a:off x="2291182" y="5670797"/>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09" name="object 5809"/>
          <p:cNvSpPr/>
          <p:nvPr/>
        </p:nvSpPr>
        <p:spPr>
          <a:xfrm>
            <a:off x="2300829" y="5669905"/>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10" name="object 5810"/>
          <p:cNvSpPr/>
          <p:nvPr/>
        </p:nvSpPr>
        <p:spPr>
          <a:xfrm>
            <a:off x="2349029" y="5672139"/>
            <a:ext cx="164306" cy="0"/>
          </a:xfrm>
          <a:custGeom>
            <a:avLst/>
            <a:gdLst/>
            <a:ahLst/>
            <a:cxnLst/>
            <a:rect l="l" t="t" r="r" b="b"/>
            <a:pathLst>
              <a:path w="233679">
                <a:moveTo>
                  <a:pt x="0" y="0"/>
                </a:moveTo>
                <a:lnTo>
                  <a:pt x="233138"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811" name="object 5811"/>
          <p:cNvSpPr/>
          <p:nvPr/>
        </p:nvSpPr>
        <p:spPr>
          <a:xfrm>
            <a:off x="2349025" y="5669011"/>
            <a:ext cx="154484" cy="0"/>
          </a:xfrm>
          <a:custGeom>
            <a:avLst/>
            <a:gdLst/>
            <a:ahLst/>
            <a:cxnLst/>
            <a:rect l="l" t="t" r="r" b="b"/>
            <a:pathLst>
              <a:path w="219710">
                <a:moveTo>
                  <a:pt x="0" y="0"/>
                </a:moveTo>
                <a:lnTo>
                  <a:pt x="219436"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12" name="object 5812"/>
          <p:cNvSpPr/>
          <p:nvPr/>
        </p:nvSpPr>
        <p:spPr>
          <a:xfrm>
            <a:off x="2349056" y="5634635"/>
            <a:ext cx="144661" cy="33040"/>
          </a:xfrm>
          <a:custGeom>
            <a:avLst/>
            <a:gdLst/>
            <a:ahLst/>
            <a:cxnLst/>
            <a:rect l="l" t="t" r="r" b="b"/>
            <a:pathLst>
              <a:path w="205739" h="46990">
                <a:moveTo>
                  <a:pt x="0" y="46989"/>
                </a:moveTo>
                <a:lnTo>
                  <a:pt x="205717" y="46989"/>
                </a:lnTo>
                <a:lnTo>
                  <a:pt x="205717" y="0"/>
                </a:lnTo>
                <a:lnTo>
                  <a:pt x="0" y="0"/>
                </a:lnTo>
                <a:lnTo>
                  <a:pt x="0" y="4698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13" name="object 5813"/>
          <p:cNvSpPr/>
          <p:nvPr/>
        </p:nvSpPr>
        <p:spPr>
          <a:xfrm>
            <a:off x="2358690" y="5633740"/>
            <a:ext cx="135285" cy="0"/>
          </a:xfrm>
          <a:custGeom>
            <a:avLst/>
            <a:gdLst/>
            <a:ahLst/>
            <a:cxnLst/>
            <a:rect l="l" t="t" r="r" b="b"/>
            <a:pathLst>
              <a:path w="192404">
                <a:moveTo>
                  <a:pt x="0" y="0"/>
                </a:moveTo>
                <a:lnTo>
                  <a:pt x="19201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14" name="object 5814"/>
          <p:cNvSpPr/>
          <p:nvPr/>
        </p:nvSpPr>
        <p:spPr>
          <a:xfrm>
            <a:off x="2358665" y="5630168"/>
            <a:ext cx="106263" cy="0"/>
          </a:xfrm>
          <a:custGeom>
            <a:avLst/>
            <a:gdLst/>
            <a:ahLst/>
            <a:cxnLst/>
            <a:rect l="l" t="t" r="r" b="b"/>
            <a:pathLst>
              <a:path w="151129">
                <a:moveTo>
                  <a:pt x="0" y="0"/>
                </a:moveTo>
                <a:lnTo>
                  <a:pt x="150870"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815" name="object 5815"/>
          <p:cNvSpPr/>
          <p:nvPr/>
        </p:nvSpPr>
        <p:spPr>
          <a:xfrm>
            <a:off x="2358689" y="5605167"/>
            <a:ext cx="96441" cy="22324"/>
          </a:xfrm>
          <a:custGeom>
            <a:avLst/>
            <a:gdLst/>
            <a:ahLst/>
            <a:cxnLst/>
            <a:rect l="l" t="t" r="r" b="b"/>
            <a:pathLst>
              <a:path w="137160" h="31750">
                <a:moveTo>
                  <a:pt x="0" y="31749"/>
                </a:moveTo>
                <a:lnTo>
                  <a:pt x="137151" y="31749"/>
                </a:lnTo>
                <a:lnTo>
                  <a:pt x="137151" y="0"/>
                </a:lnTo>
                <a:lnTo>
                  <a:pt x="0" y="0"/>
                </a:lnTo>
                <a:lnTo>
                  <a:pt x="0" y="3174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16" name="object 5816"/>
          <p:cNvSpPr/>
          <p:nvPr/>
        </p:nvSpPr>
        <p:spPr>
          <a:xfrm>
            <a:off x="2368308" y="5591793"/>
            <a:ext cx="87064" cy="13395"/>
          </a:xfrm>
          <a:custGeom>
            <a:avLst/>
            <a:gdLst/>
            <a:ahLst/>
            <a:cxnLst/>
            <a:rect l="l" t="t" r="r" b="b"/>
            <a:pathLst>
              <a:path w="123825" h="19050">
                <a:moveTo>
                  <a:pt x="0" y="19049"/>
                </a:moveTo>
                <a:lnTo>
                  <a:pt x="123430" y="19049"/>
                </a:lnTo>
                <a:lnTo>
                  <a:pt x="123430" y="0"/>
                </a:lnTo>
                <a:lnTo>
                  <a:pt x="0" y="0"/>
                </a:lnTo>
                <a:lnTo>
                  <a:pt x="0" y="1904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17" name="object 5817"/>
          <p:cNvSpPr/>
          <p:nvPr/>
        </p:nvSpPr>
        <p:spPr>
          <a:xfrm>
            <a:off x="2377957" y="5591324"/>
            <a:ext cx="77242" cy="0"/>
          </a:xfrm>
          <a:custGeom>
            <a:avLst/>
            <a:gdLst/>
            <a:ahLst/>
            <a:cxnLst/>
            <a:rect l="l" t="t" r="r" b="b"/>
            <a:pathLst>
              <a:path w="109854">
                <a:moveTo>
                  <a:pt x="0" y="0"/>
                </a:moveTo>
                <a:lnTo>
                  <a:pt x="10971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18" name="object 5818"/>
          <p:cNvSpPr/>
          <p:nvPr/>
        </p:nvSpPr>
        <p:spPr>
          <a:xfrm>
            <a:off x="2387588" y="5589539"/>
            <a:ext cx="67866" cy="0"/>
          </a:xfrm>
          <a:custGeom>
            <a:avLst/>
            <a:gdLst/>
            <a:ahLst/>
            <a:cxnLst/>
            <a:rect l="l" t="t" r="r" b="b"/>
            <a:pathLst>
              <a:path w="96520">
                <a:moveTo>
                  <a:pt x="0" y="0"/>
                </a:moveTo>
                <a:lnTo>
                  <a:pt x="96008"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19" name="object 5819"/>
          <p:cNvSpPr/>
          <p:nvPr/>
        </p:nvSpPr>
        <p:spPr>
          <a:xfrm>
            <a:off x="2397265" y="5586859"/>
            <a:ext cx="58043" cy="0"/>
          </a:xfrm>
          <a:custGeom>
            <a:avLst/>
            <a:gdLst/>
            <a:ahLst/>
            <a:cxnLst/>
            <a:rect l="l" t="t" r="r" b="b"/>
            <a:pathLst>
              <a:path w="82550">
                <a:moveTo>
                  <a:pt x="0" y="0"/>
                </a:moveTo>
                <a:lnTo>
                  <a:pt x="82287"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820" name="object 5820"/>
          <p:cNvSpPr/>
          <p:nvPr/>
        </p:nvSpPr>
        <p:spPr>
          <a:xfrm>
            <a:off x="2406883" y="5581500"/>
            <a:ext cx="48220" cy="0"/>
          </a:xfrm>
          <a:custGeom>
            <a:avLst/>
            <a:gdLst/>
            <a:ahLst/>
            <a:cxnLst/>
            <a:rect l="l" t="t" r="r" b="b"/>
            <a:pathLst>
              <a:path w="68579">
                <a:moveTo>
                  <a:pt x="0" y="0"/>
                </a:moveTo>
                <a:lnTo>
                  <a:pt x="68567"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821" name="object 5821"/>
          <p:cNvSpPr/>
          <p:nvPr/>
        </p:nvSpPr>
        <p:spPr>
          <a:xfrm>
            <a:off x="2406922" y="5576143"/>
            <a:ext cx="29021" cy="0"/>
          </a:xfrm>
          <a:custGeom>
            <a:avLst/>
            <a:gdLst/>
            <a:ahLst/>
            <a:cxnLst/>
            <a:rect l="l" t="t" r="r" b="b"/>
            <a:pathLst>
              <a:path w="41275">
                <a:moveTo>
                  <a:pt x="0" y="0"/>
                </a:moveTo>
                <a:lnTo>
                  <a:pt x="41144"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22" name="object 5822"/>
          <p:cNvSpPr/>
          <p:nvPr/>
        </p:nvSpPr>
        <p:spPr>
          <a:xfrm>
            <a:off x="2416523" y="5565873"/>
            <a:ext cx="19645" cy="8931"/>
          </a:xfrm>
          <a:custGeom>
            <a:avLst/>
            <a:gdLst/>
            <a:ahLst/>
            <a:cxnLst/>
            <a:rect l="l" t="t" r="r" b="b"/>
            <a:pathLst>
              <a:path w="27939" h="12700">
                <a:moveTo>
                  <a:pt x="0" y="12700"/>
                </a:moveTo>
                <a:lnTo>
                  <a:pt x="27440" y="12700"/>
                </a:lnTo>
                <a:lnTo>
                  <a:pt x="27440" y="0"/>
                </a:lnTo>
                <a:lnTo>
                  <a:pt x="0" y="0"/>
                </a:lnTo>
                <a:lnTo>
                  <a:pt x="0" y="127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23" name="object 5823"/>
          <p:cNvSpPr/>
          <p:nvPr/>
        </p:nvSpPr>
        <p:spPr>
          <a:xfrm>
            <a:off x="2426203" y="5561855"/>
            <a:ext cx="9823" cy="0"/>
          </a:xfrm>
          <a:custGeom>
            <a:avLst/>
            <a:gdLst/>
            <a:ahLst/>
            <a:cxnLst/>
            <a:rect l="l" t="t" r="r" b="b"/>
            <a:pathLst>
              <a:path w="13970">
                <a:moveTo>
                  <a:pt x="0" y="0"/>
                </a:moveTo>
                <a:lnTo>
                  <a:pt x="13721" y="0"/>
                </a:lnTo>
              </a:path>
            </a:pathLst>
          </a:custGeom>
          <a:ln w="11429">
            <a:solidFill>
              <a:srgbClr val="FF0000"/>
            </a:solidFill>
          </a:ln>
        </p:spPr>
        <p:txBody>
          <a:bodyPr wrap="square" lIns="0" tIns="0" rIns="0" bIns="0" rtlCol="0"/>
          <a:lstStyle/>
          <a:p>
            <a:pPr defTabSz="641482"/>
            <a:endParaRPr smtClean="0">
              <a:solidFill>
                <a:prstClr val="black"/>
              </a:solidFill>
            </a:endParaRPr>
          </a:p>
        </p:txBody>
      </p:sp>
      <p:sp>
        <p:nvSpPr>
          <p:cNvPr id="5824" name="object 5824"/>
          <p:cNvSpPr/>
          <p:nvPr/>
        </p:nvSpPr>
        <p:spPr>
          <a:xfrm>
            <a:off x="2619060" y="5673476"/>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25" name="object 5825"/>
          <p:cNvSpPr/>
          <p:nvPr/>
        </p:nvSpPr>
        <p:spPr>
          <a:xfrm>
            <a:off x="2628694" y="5672139"/>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26" name="object 5826"/>
          <p:cNvSpPr/>
          <p:nvPr/>
        </p:nvSpPr>
        <p:spPr>
          <a:xfrm>
            <a:off x="2628705" y="5670797"/>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27" name="object 5827"/>
          <p:cNvSpPr/>
          <p:nvPr/>
        </p:nvSpPr>
        <p:spPr>
          <a:xfrm>
            <a:off x="3139796" y="5673459"/>
            <a:ext cx="135285" cy="0"/>
          </a:xfrm>
          <a:custGeom>
            <a:avLst/>
            <a:gdLst/>
            <a:ahLst/>
            <a:cxnLst/>
            <a:rect l="l" t="t" r="r" b="b"/>
            <a:pathLst>
              <a:path w="192404">
                <a:moveTo>
                  <a:pt x="0" y="0"/>
                </a:moveTo>
                <a:lnTo>
                  <a:pt x="19199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28" name="object 5828"/>
          <p:cNvSpPr/>
          <p:nvPr/>
        </p:nvSpPr>
        <p:spPr>
          <a:xfrm>
            <a:off x="3284450" y="5672584"/>
            <a:ext cx="38843" cy="0"/>
          </a:xfrm>
          <a:custGeom>
            <a:avLst/>
            <a:gdLst/>
            <a:ahLst/>
            <a:cxnLst/>
            <a:rect l="l" t="t" r="r" b="b"/>
            <a:pathLst>
              <a:path w="55245">
                <a:moveTo>
                  <a:pt x="0" y="0"/>
                </a:moveTo>
                <a:lnTo>
                  <a:pt x="54863"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29" name="object 5829"/>
          <p:cNvSpPr/>
          <p:nvPr/>
        </p:nvSpPr>
        <p:spPr>
          <a:xfrm>
            <a:off x="3284426" y="5670797"/>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30" name="object 5830"/>
          <p:cNvSpPr/>
          <p:nvPr/>
        </p:nvSpPr>
        <p:spPr>
          <a:xfrm>
            <a:off x="3284437" y="5669905"/>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31" name="object 5831"/>
          <p:cNvSpPr/>
          <p:nvPr/>
        </p:nvSpPr>
        <p:spPr>
          <a:xfrm>
            <a:off x="3332661" y="5672584"/>
            <a:ext cx="29021" cy="0"/>
          </a:xfrm>
          <a:custGeom>
            <a:avLst/>
            <a:gdLst/>
            <a:ahLst/>
            <a:cxnLst/>
            <a:rect l="l" t="t" r="r" b="b"/>
            <a:pathLst>
              <a:path w="41275">
                <a:moveTo>
                  <a:pt x="0" y="0"/>
                </a:moveTo>
                <a:lnTo>
                  <a:pt x="41142"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32" name="object 5832"/>
          <p:cNvSpPr/>
          <p:nvPr/>
        </p:nvSpPr>
        <p:spPr>
          <a:xfrm>
            <a:off x="3332683" y="5670352"/>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33" name="object 5833"/>
          <p:cNvSpPr/>
          <p:nvPr/>
        </p:nvSpPr>
        <p:spPr>
          <a:xfrm>
            <a:off x="1645073" y="5657851"/>
            <a:ext cx="164306" cy="15180"/>
          </a:xfrm>
          <a:custGeom>
            <a:avLst/>
            <a:gdLst/>
            <a:ahLst/>
            <a:cxnLst/>
            <a:rect l="l" t="t" r="r" b="b"/>
            <a:pathLst>
              <a:path w="233680" h="21590">
                <a:moveTo>
                  <a:pt x="0" y="21589"/>
                </a:moveTo>
                <a:lnTo>
                  <a:pt x="233140" y="21589"/>
                </a:lnTo>
                <a:lnTo>
                  <a:pt x="233140" y="0"/>
                </a:lnTo>
                <a:lnTo>
                  <a:pt x="0" y="0"/>
                </a:lnTo>
                <a:lnTo>
                  <a:pt x="0" y="2158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34" name="object 5834"/>
          <p:cNvSpPr/>
          <p:nvPr/>
        </p:nvSpPr>
        <p:spPr>
          <a:xfrm>
            <a:off x="1645073" y="5620397"/>
            <a:ext cx="67866" cy="37505"/>
          </a:xfrm>
          <a:custGeom>
            <a:avLst/>
            <a:gdLst/>
            <a:ahLst/>
            <a:cxnLst/>
            <a:rect l="l" t="t" r="r" b="b"/>
            <a:pathLst>
              <a:path w="96519" h="53340">
                <a:moveTo>
                  <a:pt x="0" y="53340"/>
                </a:moveTo>
                <a:lnTo>
                  <a:pt x="95989" y="53340"/>
                </a:lnTo>
                <a:lnTo>
                  <a:pt x="95989" y="0"/>
                </a:lnTo>
                <a:lnTo>
                  <a:pt x="0" y="0"/>
                </a:lnTo>
                <a:lnTo>
                  <a:pt x="0" y="533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35" name="object 5835"/>
          <p:cNvSpPr/>
          <p:nvPr/>
        </p:nvSpPr>
        <p:spPr>
          <a:xfrm>
            <a:off x="1654751" y="5581981"/>
            <a:ext cx="58043" cy="38399"/>
          </a:xfrm>
          <a:custGeom>
            <a:avLst/>
            <a:gdLst/>
            <a:ahLst/>
            <a:cxnLst/>
            <a:rect l="l" t="t" r="r" b="b"/>
            <a:pathLst>
              <a:path w="82550" h="54609">
                <a:moveTo>
                  <a:pt x="0" y="54609"/>
                </a:moveTo>
                <a:lnTo>
                  <a:pt x="82285" y="54609"/>
                </a:lnTo>
                <a:lnTo>
                  <a:pt x="82285" y="0"/>
                </a:lnTo>
                <a:lnTo>
                  <a:pt x="0" y="0"/>
                </a:lnTo>
                <a:lnTo>
                  <a:pt x="0" y="546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36" name="object 5836"/>
          <p:cNvSpPr/>
          <p:nvPr/>
        </p:nvSpPr>
        <p:spPr>
          <a:xfrm>
            <a:off x="1664353" y="5578376"/>
            <a:ext cx="48220" cy="0"/>
          </a:xfrm>
          <a:custGeom>
            <a:avLst/>
            <a:gdLst/>
            <a:ahLst/>
            <a:cxnLst/>
            <a:rect l="l" t="t" r="r" b="b"/>
            <a:pathLst>
              <a:path w="68580">
                <a:moveTo>
                  <a:pt x="0" y="0"/>
                </a:moveTo>
                <a:lnTo>
                  <a:pt x="68566" y="0"/>
                </a:lnTo>
              </a:path>
            </a:pathLst>
          </a:custGeom>
          <a:ln w="10160">
            <a:solidFill>
              <a:srgbClr val="FF0000"/>
            </a:solidFill>
          </a:ln>
        </p:spPr>
        <p:txBody>
          <a:bodyPr wrap="square" lIns="0" tIns="0" rIns="0" bIns="0" rtlCol="0"/>
          <a:lstStyle/>
          <a:p>
            <a:pPr defTabSz="641482"/>
            <a:endParaRPr smtClean="0">
              <a:solidFill>
                <a:prstClr val="black"/>
              </a:solidFill>
            </a:endParaRPr>
          </a:p>
        </p:txBody>
      </p:sp>
      <p:sp>
        <p:nvSpPr>
          <p:cNvPr id="5837" name="object 5837"/>
          <p:cNvSpPr/>
          <p:nvPr/>
        </p:nvSpPr>
        <p:spPr>
          <a:xfrm>
            <a:off x="1674033" y="5564091"/>
            <a:ext cx="38843" cy="10716"/>
          </a:xfrm>
          <a:custGeom>
            <a:avLst/>
            <a:gdLst/>
            <a:ahLst/>
            <a:cxnLst/>
            <a:rect l="l" t="t" r="r" b="b"/>
            <a:pathLst>
              <a:path w="55244" h="15240">
                <a:moveTo>
                  <a:pt x="0" y="15239"/>
                </a:moveTo>
                <a:lnTo>
                  <a:pt x="54844" y="15239"/>
                </a:lnTo>
                <a:lnTo>
                  <a:pt x="54844"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38" name="object 5838"/>
          <p:cNvSpPr/>
          <p:nvPr/>
        </p:nvSpPr>
        <p:spPr>
          <a:xfrm>
            <a:off x="1674008" y="5561409"/>
            <a:ext cx="29021" cy="0"/>
          </a:xfrm>
          <a:custGeom>
            <a:avLst/>
            <a:gdLst/>
            <a:ahLst/>
            <a:cxnLst/>
            <a:rect l="l" t="t" r="r" b="b"/>
            <a:pathLst>
              <a:path w="41275">
                <a:moveTo>
                  <a:pt x="0" y="0"/>
                </a:moveTo>
                <a:lnTo>
                  <a:pt x="41142"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839" name="object 5839"/>
          <p:cNvSpPr/>
          <p:nvPr/>
        </p:nvSpPr>
        <p:spPr>
          <a:xfrm>
            <a:off x="1683655" y="5557389"/>
            <a:ext cx="19645" cy="0"/>
          </a:xfrm>
          <a:custGeom>
            <a:avLst/>
            <a:gdLst/>
            <a:ahLst/>
            <a:cxnLst/>
            <a:rect l="l" t="t" r="r" b="b"/>
            <a:pathLst>
              <a:path w="27939">
                <a:moveTo>
                  <a:pt x="0" y="0"/>
                </a:moveTo>
                <a:lnTo>
                  <a:pt x="2744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40" name="object 5840"/>
          <p:cNvSpPr/>
          <p:nvPr/>
        </p:nvSpPr>
        <p:spPr>
          <a:xfrm>
            <a:off x="1693325" y="5555159"/>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1" name="object 5841"/>
          <p:cNvSpPr/>
          <p:nvPr/>
        </p:nvSpPr>
        <p:spPr>
          <a:xfrm>
            <a:off x="2214082" y="5672139"/>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2" name="object 5842"/>
          <p:cNvSpPr/>
          <p:nvPr/>
        </p:nvSpPr>
        <p:spPr>
          <a:xfrm>
            <a:off x="2214083" y="5670797"/>
            <a:ext cx="38843" cy="0"/>
          </a:xfrm>
          <a:custGeom>
            <a:avLst/>
            <a:gdLst/>
            <a:ahLst/>
            <a:cxnLst/>
            <a:rect l="l" t="t" r="r" b="b"/>
            <a:pathLst>
              <a:path w="55244">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3" name="object 5843"/>
          <p:cNvSpPr/>
          <p:nvPr/>
        </p:nvSpPr>
        <p:spPr>
          <a:xfrm>
            <a:off x="2214082" y="5669905"/>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4" name="object 5844"/>
          <p:cNvSpPr/>
          <p:nvPr/>
        </p:nvSpPr>
        <p:spPr>
          <a:xfrm>
            <a:off x="2840892" y="5672139"/>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5" name="object 5845"/>
          <p:cNvSpPr/>
          <p:nvPr/>
        </p:nvSpPr>
        <p:spPr>
          <a:xfrm>
            <a:off x="2840856" y="5670797"/>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6" name="object 5846"/>
          <p:cNvSpPr/>
          <p:nvPr/>
        </p:nvSpPr>
        <p:spPr>
          <a:xfrm>
            <a:off x="2908351" y="5672584"/>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7" name="object 5847"/>
          <p:cNvSpPr/>
          <p:nvPr/>
        </p:nvSpPr>
        <p:spPr>
          <a:xfrm>
            <a:off x="2908348" y="5671691"/>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8" name="object 5848"/>
          <p:cNvSpPr/>
          <p:nvPr/>
        </p:nvSpPr>
        <p:spPr>
          <a:xfrm>
            <a:off x="3062676" y="5672567"/>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49" name="object 5849"/>
          <p:cNvSpPr/>
          <p:nvPr/>
        </p:nvSpPr>
        <p:spPr>
          <a:xfrm>
            <a:off x="3149416" y="5672584"/>
            <a:ext cx="116086" cy="0"/>
          </a:xfrm>
          <a:custGeom>
            <a:avLst/>
            <a:gdLst/>
            <a:ahLst/>
            <a:cxnLst/>
            <a:rect l="l" t="t" r="r" b="b"/>
            <a:pathLst>
              <a:path w="165100">
                <a:moveTo>
                  <a:pt x="0" y="0"/>
                </a:moveTo>
                <a:lnTo>
                  <a:pt x="16457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50" name="object 5850"/>
          <p:cNvSpPr/>
          <p:nvPr/>
        </p:nvSpPr>
        <p:spPr>
          <a:xfrm>
            <a:off x="3149420" y="5671691"/>
            <a:ext cx="106263" cy="0"/>
          </a:xfrm>
          <a:custGeom>
            <a:avLst/>
            <a:gdLst/>
            <a:ahLst/>
            <a:cxnLst/>
            <a:rect l="l" t="t" r="r" b="b"/>
            <a:pathLst>
              <a:path w="151129">
                <a:moveTo>
                  <a:pt x="0" y="0"/>
                </a:moveTo>
                <a:lnTo>
                  <a:pt x="15085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51" name="object 5851"/>
          <p:cNvSpPr/>
          <p:nvPr/>
        </p:nvSpPr>
        <p:spPr>
          <a:xfrm>
            <a:off x="3149416" y="5670797"/>
            <a:ext cx="67866" cy="0"/>
          </a:xfrm>
          <a:custGeom>
            <a:avLst/>
            <a:gdLst/>
            <a:ahLst/>
            <a:cxnLst/>
            <a:rect l="l" t="t" r="r" b="b"/>
            <a:pathLst>
              <a:path w="96520">
                <a:moveTo>
                  <a:pt x="0" y="0"/>
                </a:moveTo>
                <a:lnTo>
                  <a:pt x="9598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52" name="object 5852"/>
          <p:cNvSpPr/>
          <p:nvPr/>
        </p:nvSpPr>
        <p:spPr>
          <a:xfrm>
            <a:off x="3159099" y="5669905"/>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53" name="object 5853"/>
          <p:cNvSpPr/>
          <p:nvPr/>
        </p:nvSpPr>
        <p:spPr>
          <a:xfrm>
            <a:off x="3168696" y="5658747"/>
            <a:ext cx="48220" cy="10716"/>
          </a:xfrm>
          <a:custGeom>
            <a:avLst/>
            <a:gdLst/>
            <a:ahLst/>
            <a:cxnLst/>
            <a:rect l="l" t="t" r="r" b="b"/>
            <a:pathLst>
              <a:path w="68579" h="15240">
                <a:moveTo>
                  <a:pt x="0" y="15239"/>
                </a:moveTo>
                <a:lnTo>
                  <a:pt x="68566" y="15239"/>
                </a:lnTo>
                <a:lnTo>
                  <a:pt x="68566"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54" name="object 5854"/>
          <p:cNvSpPr/>
          <p:nvPr/>
        </p:nvSpPr>
        <p:spPr>
          <a:xfrm>
            <a:off x="3178381" y="5648971"/>
            <a:ext cx="38843" cy="9823"/>
          </a:xfrm>
          <a:custGeom>
            <a:avLst/>
            <a:gdLst/>
            <a:ahLst/>
            <a:cxnLst/>
            <a:rect l="l" t="t" r="r" b="b"/>
            <a:pathLst>
              <a:path w="55245" h="13970">
                <a:moveTo>
                  <a:pt x="0" y="13970"/>
                </a:moveTo>
                <a:lnTo>
                  <a:pt x="54846" y="13970"/>
                </a:lnTo>
                <a:lnTo>
                  <a:pt x="54846"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55" name="object 5855"/>
          <p:cNvSpPr/>
          <p:nvPr/>
        </p:nvSpPr>
        <p:spPr>
          <a:xfrm>
            <a:off x="3178359" y="5609653"/>
            <a:ext cx="29021" cy="39291"/>
          </a:xfrm>
          <a:custGeom>
            <a:avLst/>
            <a:gdLst/>
            <a:ahLst/>
            <a:cxnLst/>
            <a:rect l="l" t="t" r="r" b="b"/>
            <a:pathLst>
              <a:path w="41275" h="55879">
                <a:moveTo>
                  <a:pt x="0" y="55879"/>
                </a:moveTo>
                <a:lnTo>
                  <a:pt x="41144" y="55879"/>
                </a:lnTo>
                <a:lnTo>
                  <a:pt x="41144" y="0"/>
                </a:lnTo>
                <a:lnTo>
                  <a:pt x="0" y="0"/>
                </a:lnTo>
                <a:lnTo>
                  <a:pt x="0" y="5587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56" name="object 5856"/>
          <p:cNvSpPr/>
          <p:nvPr/>
        </p:nvSpPr>
        <p:spPr>
          <a:xfrm>
            <a:off x="3187980" y="5580163"/>
            <a:ext cx="19645" cy="29468"/>
          </a:xfrm>
          <a:custGeom>
            <a:avLst/>
            <a:gdLst/>
            <a:ahLst/>
            <a:cxnLst/>
            <a:rect l="l" t="t" r="r" b="b"/>
            <a:pathLst>
              <a:path w="27939" h="41909">
                <a:moveTo>
                  <a:pt x="0" y="41909"/>
                </a:moveTo>
                <a:lnTo>
                  <a:pt x="27440" y="41909"/>
                </a:lnTo>
                <a:lnTo>
                  <a:pt x="27440" y="0"/>
                </a:lnTo>
                <a:lnTo>
                  <a:pt x="0" y="0"/>
                </a:lnTo>
                <a:lnTo>
                  <a:pt x="0" y="419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57" name="object 5857"/>
          <p:cNvSpPr/>
          <p:nvPr/>
        </p:nvSpPr>
        <p:spPr>
          <a:xfrm>
            <a:off x="3197673" y="5576591"/>
            <a:ext cx="9823" cy="0"/>
          </a:xfrm>
          <a:custGeom>
            <a:avLst/>
            <a:gdLst/>
            <a:ahLst/>
            <a:cxnLst/>
            <a:rect l="l" t="t" r="r" b="b"/>
            <a:pathLst>
              <a:path w="13970">
                <a:moveTo>
                  <a:pt x="0" y="0"/>
                </a:moveTo>
                <a:lnTo>
                  <a:pt x="13721" y="0"/>
                </a:lnTo>
              </a:path>
            </a:pathLst>
          </a:custGeom>
          <a:ln w="10160">
            <a:solidFill>
              <a:srgbClr val="FF0000"/>
            </a:solidFill>
          </a:ln>
        </p:spPr>
        <p:txBody>
          <a:bodyPr wrap="square" lIns="0" tIns="0" rIns="0" bIns="0" rtlCol="0"/>
          <a:lstStyle/>
          <a:p>
            <a:pPr defTabSz="641482"/>
            <a:endParaRPr smtClean="0">
              <a:solidFill>
                <a:prstClr val="black"/>
              </a:solidFill>
            </a:endParaRPr>
          </a:p>
        </p:txBody>
      </p:sp>
      <p:sp>
        <p:nvSpPr>
          <p:cNvPr id="5858" name="object 5858"/>
          <p:cNvSpPr/>
          <p:nvPr/>
        </p:nvSpPr>
        <p:spPr>
          <a:xfrm>
            <a:off x="1182193" y="5671244"/>
            <a:ext cx="87064" cy="0"/>
          </a:xfrm>
          <a:custGeom>
            <a:avLst/>
            <a:gdLst/>
            <a:ahLst/>
            <a:cxnLst/>
            <a:rect l="l" t="t" r="r" b="b"/>
            <a:pathLst>
              <a:path w="123825">
                <a:moveTo>
                  <a:pt x="0" y="0"/>
                </a:moveTo>
                <a:lnTo>
                  <a:pt x="12343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59" name="object 5859"/>
          <p:cNvSpPr/>
          <p:nvPr/>
        </p:nvSpPr>
        <p:spPr>
          <a:xfrm>
            <a:off x="1182204" y="5669905"/>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0" name="object 5860"/>
          <p:cNvSpPr/>
          <p:nvPr/>
        </p:nvSpPr>
        <p:spPr>
          <a:xfrm>
            <a:off x="1278662" y="5671691"/>
            <a:ext cx="38843" cy="0"/>
          </a:xfrm>
          <a:custGeom>
            <a:avLst/>
            <a:gdLst/>
            <a:ahLst/>
            <a:cxnLst/>
            <a:rect l="l" t="t" r="r" b="b"/>
            <a:pathLst>
              <a:path w="55244">
                <a:moveTo>
                  <a:pt x="0" y="0"/>
                </a:moveTo>
                <a:lnTo>
                  <a:pt x="5486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1" name="object 5861"/>
          <p:cNvSpPr/>
          <p:nvPr/>
        </p:nvSpPr>
        <p:spPr>
          <a:xfrm>
            <a:off x="1288273" y="5670352"/>
            <a:ext cx="29021" cy="0"/>
          </a:xfrm>
          <a:custGeom>
            <a:avLst/>
            <a:gdLst/>
            <a:ahLst/>
            <a:cxnLst/>
            <a:rect l="l" t="t" r="r" b="b"/>
            <a:pathLst>
              <a:path w="41275">
                <a:moveTo>
                  <a:pt x="0" y="0"/>
                </a:moveTo>
                <a:lnTo>
                  <a:pt x="4114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2" name="object 5862"/>
          <p:cNvSpPr/>
          <p:nvPr/>
        </p:nvSpPr>
        <p:spPr>
          <a:xfrm>
            <a:off x="2117582" y="5671691"/>
            <a:ext cx="87064" cy="0"/>
          </a:xfrm>
          <a:custGeom>
            <a:avLst/>
            <a:gdLst/>
            <a:ahLst/>
            <a:cxnLst/>
            <a:rect l="l" t="t" r="r" b="b"/>
            <a:pathLst>
              <a:path w="123825">
                <a:moveTo>
                  <a:pt x="0" y="0"/>
                </a:moveTo>
                <a:lnTo>
                  <a:pt x="12343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3" name="object 5863"/>
          <p:cNvSpPr/>
          <p:nvPr/>
        </p:nvSpPr>
        <p:spPr>
          <a:xfrm>
            <a:off x="2117581" y="5670797"/>
            <a:ext cx="77242" cy="0"/>
          </a:xfrm>
          <a:custGeom>
            <a:avLst/>
            <a:gdLst/>
            <a:ahLst/>
            <a:cxnLst/>
            <a:rect l="l" t="t" r="r" b="b"/>
            <a:pathLst>
              <a:path w="109855">
                <a:moveTo>
                  <a:pt x="0" y="0"/>
                </a:moveTo>
                <a:lnTo>
                  <a:pt x="10972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4" name="object 5864"/>
          <p:cNvSpPr/>
          <p:nvPr/>
        </p:nvSpPr>
        <p:spPr>
          <a:xfrm>
            <a:off x="2117649" y="5667227"/>
            <a:ext cx="38843" cy="0"/>
          </a:xfrm>
          <a:custGeom>
            <a:avLst/>
            <a:gdLst/>
            <a:ahLst/>
            <a:cxnLst/>
            <a:rect l="l" t="t" r="r" b="b"/>
            <a:pathLst>
              <a:path w="55244">
                <a:moveTo>
                  <a:pt x="0" y="0"/>
                </a:moveTo>
                <a:lnTo>
                  <a:pt x="54862" y="0"/>
                </a:lnTo>
              </a:path>
            </a:pathLst>
          </a:custGeom>
          <a:ln w="8890">
            <a:solidFill>
              <a:srgbClr val="FF0000"/>
            </a:solidFill>
          </a:ln>
        </p:spPr>
        <p:txBody>
          <a:bodyPr wrap="square" lIns="0" tIns="0" rIns="0" bIns="0" rtlCol="0"/>
          <a:lstStyle/>
          <a:p>
            <a:pPr defTabSz="641482"/>
            <a:endParaRPr smtClean="0">
              <a:solidFill>
                <a:prstClr val="black"/>
              </a:solidFill>
            </a:endParaRPr>
          </a:p>
        </p:txBody>
      </p:sp>
      <p:sp>
        <p:nvSpPr>
          <p:cNvPr id="5865" name="object 5865"/>
          <p:cNvSpPr/>
          <p:nvPr/>
        </p:nvSpPr>
        <p:spPr>
          <a:xfrm>
            <a:off x="2127275" y="5651630"/>
            <a:ext cx="29021" cy="12503"/>
          </a:xfrm>
          <a:custGeom>
            <a:avLst/>
            <a:gdLst/>
            <a:ahLst/>
            <a:cxnLst/>
            <a:rect l="l" t="t" r="r" b="b"/>
            <a:pathLst>
              <a:path w="41275" h="17779">
                <a:moveTo>
                  <a:pt x="0" y="17780"/>
                </a:moveTo>
                <a:lnTo>
                  <a:pt x="41142" y="17780"/>
                </a:lnTo>
                <a:lnTo>
                  <a:pt x="41142" y="0"/>
                </a:lnTo>
                <a:lnTo>
                  <a:pt x="0" y="0"/>
                </a:lnTo>
                <a:lnTo>
                  <a:pt x="0" y="1778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66" name="object 5866"/>
          <p:cNvSpPr/>
          <p:nvPr/>
        </p:nvSpPr>
        <p:spPr>
          <a:xfrm>
            <a:off x="2136923" y="5650707"/>
            <a:ext cx="19645" cy="0"/>
          </a:xfrm>
          <a:custGeom>
            <a:avLst/>
            <a:gdLst/>
            <a:ahLst/>
            <a:cxnLst/>
            <a:rect l="l" t="t" r="r" b="b"/>
            <a:pathLst>
              <a:path w="27939">
                <a:moveTo>
                  <a:pt x="0" y="0"/>
                </a:moveTo>
                <a:lnTo>
                  <a:pt x="274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7" name="object 5867"/>
          <p:cNvSpPr/>
          <p:nvPr/>
        </p:nvSpPr>
        <p:spPr>
          <a:xfrm>
            <a:off x="2136942" y="5648027"/>
            <a:ext cx="9823" cy="0"/>
          </a:xfrm>
          <a:custGeom>
            <a:avLst/>
            <a:gdLst/>
            <a:ahLst/>
            <a:cxnLst/>
            <a:rect l="l" t="t" r="r" b="b"/>
            <a:pathLst>
              <a:path w="13969">
                <a:moveTo>
                  <a:pt x="0" y="0"/>
                </a:moveTo>
                <a:lnTo>
                  <a:pt x="13702"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868" name="object 5868"/>
          <p:cNvSpPr/>
          <p:nvPr/>
        </p:nvSpPr>
        <p:spPr>
          <a:xfrm>
            <a:off x="2676894" y="5671673"/>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69" name="object 5869"/>
          <p:cNvSpPr/>
          <p:nvPr/>
        </p:nvSpPr>
        <p:spPr>
          <a:xfrm>
            <a:off x="2927631" y="5671244"/>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70" name="object 5870"/>
          <p:cNvSpPr/>
          <p:nvPr/>
        </p:nvSpPr>
        <p:spPr>
          <a:xfrm>
            <a:off x="2927642" y="5669905"/>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71" name="object 5871"/>
          <p:cNvSpPr/>
          <p:nvPr/>
        </p:nvSpPr>
        <p:spPr>
          <a:xfrm>
            <a:off x="2021147" y="5667673"/>
            <a:ext cx="87064" cy="0"/>
          </a:xfrm>
          <a:custGeom>
            <a:avLst/>
            <a:gdLst/>
            <a:ahLst/>
            <a:cxnLst/>
            <a:rect l="l" t="t" r="r" b="b"/>
            <a:pathLst>
              <a:path w="123825">
                <a:moveTo>
                  <a:pt x="0" y="0"/>
                </a:moveTo>
                <a:lnTo>
                  <a:pt x="123447" y="0"/>
                </a:lnTo>
              </a:path>
            </a:pathLst>
          </a:custGeom>
          <a:ln w="10160">
            <a:solidFill>
              <a:srgbClr val="FF0000"/>
            </a:solidFill>
          </a:ln>
        </p:spPr>
        <p:txBody>
          <a:bodyPr wrap="square" lIns="0" tIns="0" rIns="0" bIns="0" rtlCol="0"/>
          <a:lstStyle/>
          <a:p>
            <a:pPr defTabSz="641482"/>
            <a:endParaRPr smtClean="0">
              <a:solidFill>
                <a:prstClr val="black"/>
              </a:solidFill>
            </a:endParaRPr>
          </a:p>
        </p:txBody>
      </p:sp>
      <p:sp>
        <p:nvSpPr>
          <p:cNvPr id="5872" name="object 5872"/>
          <p:cNvSpPr/>
          <p:nvPr/>
        </p:nvSpPr>
        <p:spPr>
          <a:xfrm>
            <a:off x="2021148" y="5655169"/>
            <a:ext cx="77242" cy="8931"/>
          </a:xfrm>
          <a:custGeom>
            <a:avLst/>
            <a:gdLst/>
            <a:ahLst/>
            <a:cxnLst/>
            <a:rect l="l" t="t" r="r" b="b"/>
            <a:pathLst>
              <a:path w="109855" h="12700">
                <a:moveTo>
                  <a:pt x="0" y="12700"/>
                </a:moveTo>
                <a:lnTo>
                  <a:pt x="109727" y="12700"/>
                </a:lnTo>
                <a:lnTo>
                  <a:pt x="109727" y="0"/>
                </a:lnTo>
                <a:lnTo>
                  <a:pt x="0" y="0"/>
                </a:lnTo>
                <a:lnTo>
                  <a:pt x="0" y="127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73" name="object 5873"/>
          <p:cNvSpPr/>
          <p:nvPr/>
        </p:nvSpPr>
        <p:spPr>
          <a:xfrm>
            <a:off x="2030798" y="5654279"/>
            <a:ext cx="67866" cy="0"/>
          </a:xfrm>
          <a:custGeom>
            <a:avLst/>
            <a:gdLst/>
            <a:ahLst/>
            <a:cxnLst/>
            <a:rect l="l" t="t" r="r" b="b"/>
            <a:pathLst>
              <a:path w="96519">
                <a:moveTo>
                  <a:pt x="0" y="0"/>
                </a:moveTo>
                <a:lnTo>
                  <a:pt x="9600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74" name="object 5874"/>
          <p:cNvSpPr/>
          <p:nvPr/>
        </p:nvSpPr>
        <p:spPr>
          <a:xfrm>
            <a:off x="2030827" y="5643614"/>
            <a:ext cx="58043" cy="9823"/>
          </a:xfrm>
          <a:custGeom>
            <a:avLst/>
            <a:gdLst/>
            <a:ahLst/>
            <a:cxnLst/>
            <a:rect l="l" t="t" r="r" b="b"/>
            <a:pathLst>
              <a:path w="82550" h="13970">
                <a:moveTo>
                  <a:pt x="0" y="13970"/>
                </a:moveTo>
                <a:lnTo>
                  <a:pt x="82285" y="13970"/>
                </a:lnTo>
                <a:lnTo>
                  <a:pt x="82285"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75" name="object 5875"/>
          <p:cNvSpPr/>
          <p:nvPr/>
        </p:nvSpPr>
        <p:spPr>
          <a:xfrm>
            <a:off x="2040441" y="5641776"/>
            <a:ext cx="48220" cy="0"/>
          </a:xfrm>
          <a:custGeom>
            <a:avLst/>
            <a:gdLst/>
            <a:ahLst/>
            <a:cxnLst/>
            <a:rect l="l" t="t" r="r" b="b"/>
            <a:pathLst>
              <a:path w="68580">
                <a:moveTo>
                  <a:pt x="0" y="0"/>
                </a:moveTo>
                <a:lnTo>
                  <a:pt x="68566"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876" name="object 5876"/>
          <p:cNvSpPr/>
          <p:nvPr/>
        </p:nvSpPr>
        <p:spPr>
          <a:xfrm>
            <a:off x="2040486" y="5636865"/>
            <a:ext cx="38843" cy="0"/>
          </a:xfrm>
          <a:custGeom>
            <a:avLst/>
            <a:gdLst/>
            <a:ahLst/>
            <a:cxnLst/>
            <a:rect l="l" t="t" r="r" b="b"/>
            <a:pathLst>
              <a:path w="55244">
                <a:moveTo>
                  <a:pt x="0" y="0"/>
                </a:moveTo>
                <a:lnTo>
                  <a:pt x="54846" y="0"/>
                </a:lnTo>
              </a:path>
            </a:pathLst>
          </a:custGeom>
          <a:ln w="8889">
            <a:solidFill>
              <a:srgbClr val="FF0000"/>
            </a:solidFill>
          </a:ln>
        </p:spPr>
        <p:txBody>
          <a:bodyPr wrap="square" lIns="0" tIns="0" rIns="0" bIns="0" rtlCol="0"/>
          <a:lstStyle/>
          <a:p>
            <a:pPr defTabSz="641482"/>
            <a:endParaRPr smtClean="0">
              <a:solidFill>
                <a:prstClr val="black"/>
              </a:solidFill>
            </a:endParaRPr>
          </a:p>
        </p:txBody>
      </p:sp>
      <p:sp>
        <p:nvSpPr>
          <p:cNvPr id="5877" name="object 5877"/>
          <p:cNvSpPr/>
          <p:nvPr/>
        </p:nvSpPr>
        <p:spPr>
          <a:xfrm>
            <a:off x="2059744" y="5632847"/>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78" name="object 5878"/>
          <p:cNvSpPr/>
          <p:nvPr/>
        </p:nvSpPr>
        <p:spPr>
          <a:xfrm>
            <a:off x="2069414" y="5628828"/>
            <a:ext cx="9823" cy="0"/>
          </a:xfrm>
          <a:custGeom>
            <a:avLst/>
            <a:gdLst/>
            <a:ahLst/>
            <a:cxnLst/>
            <a:rect l="l" t="t" r="r" b="b"/>
            <a:pathLst>
              <a:path w="13969">
                <a:moveTo>
                  <a:pt x="0" y="0"/>
                </a:moveTo>
                <a:lnTo>
                  <a:pt x="13703" y="0"/>
                </a:lnTo>
              </a:path>
            </a:pathLst>
          </a:custGeom>
          <a:ln w="8889">
            <a:solidFill>
              <a:srgbClr val="FF0000"/>
            </a:solidFill>
          </a:ln>
        </p:spPr>
        <p:txBody>
          <a:bodyPr wrap="square" lIns="0" tIns="0" rIns="0" bIns="0" rtlCol="0"/>
          <a:lstStyle/>
          <a:p>
            <a:pPr defTabSz="641482"/>
            <a:endParaRPr smtClean="0">
              <a:solidFill>
                <a:prstClr val="black"/>
              </a:solidFill>
            </a:endParaRPr>
          </a:p>
        </p:txBody>
      </p:sp>
      <p:sp>
        <p:nvSpPr>
          <p:cNvPr id="5879" name="object 5879"/>
          <p:cNvSpPr/>
          <p:nvPr/>
        </p:nvSpPr>
        <p:spPr>
          <a:xfrm>
            <a:off x="2262293" y="5670335"/>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0" name="object 5880"/>
          <p:cNvSpPr/>
          <p:nvPr/>
        </p:nvSpPr>
        <p:spPr>
          <a:xfrm>
            <a:off x="2320134" y="5670780"/>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1" name="object 5881"/>
          <p:cNvSpPr/>
          <p:nvPr/>
        </p:nvSpPr>
        <p:spPr>
          <a:xfrm>
            <a:off x="2773329" y="5670797"/>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2" name="object 5882"/>
          <p:cNvSpPr/>
          <p:nvPr/>
        </p:nvSpPr>
        <p:spPr>
          <a:xfrm>
            <a:off x="2773340" y="5669905"/>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3" name="object 5883"/>
          <p:cNvSpPr/>
          <p:nvPr/>
        </p:nvSpPr>
        <p:spPr>
          <a:xfrm>
            <a:off x="2860141" y="5670780"/>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4" name="object 5884"/>
          <p:cNvSpPr/>
          <p:nvPr/>
        </p:nvSpPr>
        <p:spPr>
          <a:xfrm>
            <a:off x="3226592" y="5670780"/>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5" name="object 5885"/>
          <p:cNvSpPr/>
          <p:nvPr/>
        </p:nvSpPr>
        <p:spPr>
          <a:xfrm>
            <a:off x="3351942" y="5670780"/>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6" name="object 5886"/>
          <p:cNvSpPr/>
          <p:nvPr/>
        </p:nvSpPr>
        <p:spPr>
          <a:xfrm>
            <a:off x="1240085" y="5669888"/>
            <a:ext cx="9823" cy="0"/>
          </a:xfrm>
          <a:custGeom>
            <a:avLst/>
            <a:gdLst/>
            <a:ahLst/>
            <a:cxnLst/>
            <a:rect l="l" t="t" r="r" b="b"/>
            <a:pathLst>
              <a:path w="13969">
                <a:moveTo>
                  <a:pt x="0" y="0"/>
                </a:moveTo>
                <a:lnTo>
                  <a:pt x="1371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7" name="object 5887"/>
          <p:cNvSpPr/>
          <p:nvPr/>
        </p:nvSpPr>
        <p:spPr>
          <a:xfrm>
            <a:off x="2175485" y="5669011"/>
            <a:ext cx="19645" cy="0"/>
          </a:xfrm>
          <a:custGeom>
            <a:avLst/>
            <a:gdLst/>
            <a:ahLst/>
            <a:cxnLst/>
            <a:rect l="l" t="t" r="r" b="b"/>
            <a:pathLst>
              <a:path w="27939">
                <a:moveTo>
                  <a:pt x="0" y="0"/>
                </a:moveTo>
                <a:lnTo>
                  <a:pt x="2744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88" name="object 5888"/>
          <p:cNvSpPr/>
          <p:nvPr/>
        </p:nvSpPr>
        <p:spPr>
          <a:xfrm>
            <a:off x="2175505" y="5667227"/>
            <a:ext cx="9823" cy="0"/>
          </a:xfrm>
          <a:custGeom>
            <a:avLst/>
            <a:gdLst/>
            <a:ahLst/>
            <a:cxnLst/>
            <a:rect l="l" t="t" r="r" b="b"/>
            <a:pathLst>
              <a:path w="13969">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89" name="object 5889"/>
          <p:cNvSpPr/>
          <p:nvPr/>
        </p:nvSpPr>
        <p:spPr>
          <a:xfrm>
            <a:off x="2869773" y="5669888"/>
            <a:ext cx="19645" cy="0"/>
          </a:xfrm>
          <a:custGeom>
            <a:avLst/>
            <a:gdLst/>
            <a:ahLst/>
            <a:cxnLst/>
            <a:rect l="l" t="t" r="r" b="b"/>
            <a:pathLst>
              <a:path w="27939">
                <a:moveTo>
                  <a:pt x="0" y="0"/>
                </a:moveTo>
                <a:lnTo>
                  <a:pt x="274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90" name="object 5890"/>
          <p:cNvSpPr/>
          <p:nvPr/>
        </p:nvSpPr>
        <p:spPr>
          <a:xfrm>
            <a:off x="3110863" y="5669888"/>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891" name="object 5891"/>
          <p:cNvSpPr/>
          <p:nvPr/>
        </p:nvSpPr>
        <p:spPr>
          <a:xfrm>
            <a:off x="1471489" y="5668119"/>
            <a:ext cx="87064" cy="0"/>
          </a:xfrm>
          <a:custGeom>
            <a:avLst/>
            <a:gdLst/>
            <a:ahLst/>
            <a:cxnLst/>
            <a:rect l="l" t="t" r="r" b="b"/>
            <a:pathLst>
              <a:path w="123825">
                <a:moveTo>
                  <a:pt x="0" y="0"/>
                </a:moveTo>
                <a:lnTo>
                  <a:pt x="123433"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92" name="object 5892"/>
          <p:cNvSpPr/>
          <p:nvPr/>
        </p:nvSpPr>
        <p:spPr>
          <a:xfrm>
            <a:off x="1471489" y="5657010"/>
            <a:ext cx="67866" cy="9823"/>
          </a:xfrm>
          <a:custGeom>
            <a:avLst/>
            <a:gdLst/>
            <a:ahLst/>
            <a:cxnLst/>
            <a:rect l="l" t="t" r="r" b="b"/>
            <a:pathLst>
              <a:path w="96519" h="13970">
                <a:moveTo>
                  <a:pt x="0" y="13970"/>
                </a:moveTo>
                <a:lnTo>
                  <a:pt x="96003" y="13970"/>
                </a:lnTo>
                <a:lnTo>
                  <a:pt x="96003"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93" name="object 5893"/>
          <p:cNvSpPr/>
          <p:nvPr/>
        </p:nvSpPr>
        <p:spPr>
          <a:xfrm>
            <a:off x="1471494" y="5645401"/>
            <a:ext cx="19645" cy="11609"/>
          </a:xfrm>
          <a:custGeom>
            <a:avLst/>
            <a:gdLst/>
            <a:ahLst/>
            <a:cxnLst/>
            <a:rect l="l" t="t" r="r" b="b"/>
            <a:pathLst>
              <a:path w="27939" h="16509">
                <a:moveTo>
                  <a:pt x="0" y="16509"/>
                </a:moveTo>
                <a:lnTo>
                  <a:pt x="27430" y="16509"/>
                </a:lnTo>
                <a:lnTo>
                  <a:pt x="27430" y="0"/>
                </a:lnTo>
                <a:lnTo>
                  <a:pt x="0" y="0"/>
                </a:lnTo>
                <a:lnTo>
                  <a:pt x="0" y="165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94" name="object 5894"/>
          <p:cNvSpPr/>
          <p:nvPr/>
        </p:nvSpPr>
        <p:spPr>
          <a:xfrm>
            <a:off x="1481164" y="5643563"/>
            <a:ext cx="9823" cy="0"/>
          </a:xfrm>
          <a:custGeom>
            <a:avLst/>
            <a:gdLst/>
            <a:ahLst/>
            <a:cxnLst/>
            <a:rect l="l" t="t" r="r" b="b"/>
            <a:pathLst>
              <a:path w="13969">
                <a:moveTo>
                  <a:pt x="0" y="0"/>
                </a:moveTo>
                <a:lnTo>
                  <a:pt x="13715"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895" name="object 5895"/>
          <p:cNvSpPr/>
          <p:nvPr/>
        </p:nvSpPr>
        <p:spPr>
          <a:xfrm>
            <a:off x="5656649" y="5668119"/>
            <a:ext cx="250924" cy="0"/>
          </a:xfrm>
          <a:custGeom>
            <a:avLst/>
            <a:gdLst/>
            <a:ahLst/>
            <a:cxnLst/>
            <a:rect l="l" t="t" r="r" b="b"/>
            <a:pathLst>
              <a:path w="356870">
                <a:moveTo>
                  <a:pt x="0" y="0"/>
                </a:moveTo>
                <a:lnTo>
                  <a:pt x="35657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896" name="object 5896"/>
          <p:cNvSpPr/>
          <p:nvPr/>
        </p:nvSpPr>
        <p:spPr>
          <a:xfrm>
            <a:off x="5666282" y="5611419"/>
            <a:ext cx="241102" cy="55364"/>
          </a:xfrm>
          <a:custGeom>
            <a:avLst/>
            <a:gdLst/>
            <a:ahLst/>
            <a:cxnLst/>
            <a:rect l="l" t="t" r="r" b="b"/>
            <a:pathLst>
              <a:path w="342900" h="78740">
                <a:moveTo>
                  <a:pt x="0" y="78740"/>
                </a:moveTo>
                <a:lnTo>
                  <a:pt x="342866" y="78740"/>
                </a:lnTo>
                <a:lnTo>
                  <a:pt x="342866" y="0"/>
                </a:lnTo>
                <a:lnTo>
                  <a:pt x="0" y="0"/>
                </a:lnTo>
                <a:lnTo>
                  <a:pt x="0" y="787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97" name="object 5897"/>
          <p:cNvSpPr/>
          <p:nvPr/>
        </p:nvSpPr>
        <p:spPr>
          <a:xfrm>
            <a:off x="5675976" y="5607397"/>
            <a:ext cx="231725" cy="0"/>
          </a:xfrm>
          <a:custGeom>
            <a:avLst/>
            <a:gdLst/>
            <a:ahLst/>
            <a:cxnLst/>
            <a:rect l="l" t="t" r="r" b="b"/>
            <a:pathLst>
              <a:path w="329565">
                <a:moveTo>
                  <a:pt x="0" y="0"/>
                </a:moveTo>
                <a:lnTo>
                  <a:pt x="329147"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898" name="object 5898"/>
          <p:cNvSpPr/>
          <p:nvPr/>
        </p:nvSpPr>
        <p:spPr>
          <a:xfrm>
            <a:off x="5675958" y="5584627"/>
            <a:ext cx="38843" cy="18752"/>
          </a:xfrm>
          <a:custGeom>
            <a:avLst/>
            <a:gdLst/>
            <a:ahLst/>
            <a:cxnLst/>
            <a:rect l="l" t="t" r="r" b="b"/>
            <a:pathLst>
              <a:path w="55245" h="26670">
                <a:moveTo>
                  <a:pt x="0" y="26670"/>
                </a:moveTo>
                <a:lnTo>
                  <a:pt x="54864" y="26670"/>
                </a:lnTo>
                <a:lnTo>
                  <a:pt x="54864" y="0"/>
                </a:lnTo>
                <a:lnTo>
                  <a:pt x="0" y="0"/>
                </a:lnTo>
                <a:lnTo>
                  <a:pt x="0" y="266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899" name="object 5899"/>
          <p:cNvSpPr/>
          <p:nvPr/>
        </p:nvSpPr>
        <p:spPr>
          <a:xfrm>
            <a:off x="5675949" y="5584179"/>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0" name="object 5900"/>
          <p:cNvSpPr/>
          <p:nvPr/>
        </p:nvSpPr>
        <p:spPr>
          <a:xfrm>
            <a:off x="5675934" y="5582841"/>
            <a:ext cx="19645" cy="0"/>
          </a:xfrm>
          <a:custGeom>
            <a:avLst/>
            <a:gdLst/>
            <a:ahLst/>
            <a:cxnLst/>
            <a:rect l="l" t="t" r="r" b="b"/>
            <a:pathLst>
              <a:path w="27940">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1" name="object 5901"/>
          <p:cNvSpPr/>
          <p:nvPr/>
        </p:nvSpPr>
        <p:spPr>
          <a:xfrm>
            <a:off x="4181235" y="5667673"/>
            <a:ext cx="357188" cy="0"/>
          </a:xfrm>
          <a:custGeom>
            <a:avLst/>
            <a:gdLst/>
            <a:ahLst/>
            <a:cxnLst/>
            <a:rect l="l" t="t" r="r" b="b"/>
            <a:pathLst>
              <a:path w="508000">
                <a:moveTo>
                  <a:pt x="0" y="0"/>
                </a:moveTo>
                <a:lnTo>
                  <a:pt x="50744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2" name="object 5902"/>
          <p:cNvSpPr/>
          <p:nvPr/>
        </p:nvSpPr>
        <p:spPr>
          <a:xfrm>
            <a:off x="4181302" y="5666333"/>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3" name="object 5903"/>
          <p:cNvSpPr/>
          <p:nvPr/>
        </p:nvSpPr>
        <p:spPr>
          <a:xfrm>
            <a:off x="4181261" y="566499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4" name="object 5904"/>
          <p:cNvSpPr/>
          <p:nvPr/>
        </p:nvSpPr>
        <p:spPr>
          <a:xfrm>
            <a:off x="4104081" y="5667227"/>
            <a:ext cx="67866" cy="0"/>
          </a:xfrm>
          <a:custGeom>
            <a:avLst/>
            <a:gdLst/>
            <a:ahLst/>
            <a:cxnLst/>
            <a:rect l="l" t="t" r="r" b="b"/>
            <a:pathLst>
              <a:path w="96520">
                <a:moveTo>
                  <a:pt x="0" y="0"/>
                </a:moveTo>
                <a:lnTo>
                  <a:pt x="9600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5" name="object 5905"/>
          <p:cNvSpPr/>
          <p:nvPr/>
        </p:nvSpPr>
        <p:spPr>
          <a:xfrm>
            <a:off x="4113779" y="5665887"/>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6" name="object 5906"/>
          <p:cNvSpPr/>
          <p:nvPr/>
        </p:nvSpPr>
        <p:spPr>
          <a:xfrm>
            <a:off x="1548656" y="5666316"/>
            <a:ext cx="9823" cy="0"/>
          </a:xfrm>
          <a:custGeom>
            <a:avLst/>
            <a:gdLst/>
            <a:ahLst/>
            <a:cxnLst/>
            <a:rect l="l" t="t" r="r" b="b"/>
            <a:pathLst>
              <a:path w="13969">
                <a:moveTo>
                  <a:pt x="0" y="0"/>
                </a:moveTo>
                <a:lnTo>
                  <a:pt x="1371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7" name="object 5907"/>
          <p:cNvSpPr/>
          <p:nvPr/>
        </p:nvSpPr>
        <p:spPr>
          <a:xfrm>
            <a:off x="4229492" y="5665887"/>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8" name="object 5908"/>
          <p:cNvSpPr/>
          <p:nvPr/>
        </p:nvSpPr>
        <p:spPr>
          <a:xfrm>
            <a:off x="4229511" y="5664547"/>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09" name="object 5909"/>
          <p:cNvSpPr/>
          <p:nvPr/>
        </p:nvSpPr>
        <p:spPr>
          <a:xfrm>
            <a:off x="4268022" y="5666316"/>
            <a:ext cx="202704" cy="0"/>
          </a:xfrm>
          <a:custGeom>
            <a:avLst/>
            <a:gdLst/>
            <a:ahLst/>
            <a:cxnLst/>
            <a:rect l="l" t="t" r="r" b="b"/>
            <a:pathLst>
              <a:path w="288289">
                <a:moveTo>
                  <a:pt x="0" y="0"/>
                </a:moveTo>
                <a:lnTo>
                  <a:pt x="28800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0" name="object 5910"/>
          <p:cNvSpPr/>
          <p:nvPr/>
        </p:nvSpPr>
        <p:spPr>
          <a:xfrm>
            <a:off x="4480237" y="5666333"/>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1" name="object 5911"/>
          <p:cNvSpPr/>
          <p:nvPr/>
        </p:nvSpPr>
        <p:spPr>
          <a:xfrm>
            <a:off x="4480237" y="5664995"/>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2" name="object 5912"/>
          <p:cNvSpPr/>
          <p:nvPr/>
        </p:nvSpPr>
        <p:spPr>
          <a:xfrm>
            <a:off x="4200563" y="5664976"/>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3" name="object 5913"/>
          <p:cNvSpPr/>
          <p:nvPr/>
        </p:nvSpPr>
        <p:spPr>
          <a:xfrm>
            <a:off x="4277668" y="5665440"/>
            <a:ext cx="164306" cy="0"/>
          </a:xfrm>
          <a:custGeom>
            <a:avLst/>
            <a:gdLst/>
            <a:ahLst/>
            <a:cxnLst/>
            <a:rect l="l" t="t" r="r" b="b"/>
            <a:pathLst>
              <a:path w="233679">
                <a:moveTo>
                  <a:pt x="0" y="0"/>
                </a:moveTo>
                <a:lnTo>
                  <a:pt x="233138"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4" name="object 5914"/>
          <p:cNvSpPr/>
          <p:nvPr/>
        </p:nvSpPr>
        <p:spPr>
          <a:xfrm>
            <a:off x="4277668" y="5664547"/>
            <a:ext cx="116086" cy="0"/>
          </a:xfrm>
          <a:custGeom>
            <a:avLst/>
            <a:gdLst/>
            <a:ahLst/>
            <a:cxnLst/>
            <a:rect l="l" t="t" r="r" b="b"/>
            <a:pathLst>
              <a:path w="165100">
                <a:moveTo>
                  <a:pt x="0" y="0"/>
                </a:moveTo>
                <a:lnTo>
                  <a:pt x="16457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5" name="object 5915"/>
          <p:cNvSpPr/>
          <p:nvPr/>
        </p:nvSpPr>
        <p:spPr>
          <a:xfrm>
            <a:off x="4451309" y="5664976"/>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6" name="object 5916"/>
          <p:cNvSpPr/>
          <p:nvPr/>
        </p:nvSpPr>
        <p:spPr>
          <a:xfrm>
            <a:off x="4499520" y="5664976"/>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7" name="object 5917"/>
          <p:cNvSpPr/>
          <p:nvPr/>
        </p:nvSpPr>
        <p:spPr>
          <a:xfrm>
            <a:off x="4142673" y="5664531"/>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8" name="object 5918"/>
          <p:cNvSpPr/>
          <p:nvPr/>
        </p:nvSpPr>
        <p:spPr>
          <a:xfrm>
            <a:off x="4248806" y="5664531"/>
            <a:ext cx="9823" cy="0"/>
          </a:xfrm>
          <a:custGeom>
            <a:avLst/>
            <a:gdLst/>
            <a:ahLst/>
            <a:cxnLst/>
            <a:rect l="l" t="t" r="r" b="b"/>
            <a:pathLst>
              <a:path w="13970">
                <a:moveTo>
                  <a:pt x="0" y="0"/>
                </a:moveTo>
                <a:lnTo>
                  <a:pt x="1370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19" name="object 5919"/>
          <p:cNvSpPr/>
          <p:nvPr/>
        </p:nvSpPr>
        <p:spPr>
          <a:xfrm>
            <a:off x="4403100" y="5664531"/>
            <a:ext cx="38843" cy="0"/>
          </a:xfrm>
          <a:custGeom>
            <a:avLst/>
            <a:gdLst/>
            <a:ahLst/>
            <a:cxnLst/>
            <a:rect l="l" t="t" r="r" b="b"/>
            <a:pathLst>
              <a:path w="55245">
                <a:moveTo>
                  <a:pt x="0" y="0"/>
                </a:moveTo>
                <a:lnTo>
                  <a:pt x="548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20" name="object 5920"/>
          <p:cNvSpPr/>
          <p:nvPr/>
        </p:nvSpPr>
        <p:spPr>
          <a:xfrm>
            <a:off x="1953699" y="5658743"/>
            <a:ext cx="38843" cy="0"/>
          </a:xfrm>
          <a:custGeom>
            <a:avLst/>
            <a:gdLst/>
            <a:ahLst/>
            <a:cxnLst/>
            <a:rect l="l" t="t" r="r" b="b"/>
            <a:pathLst>
              <a:path w="55244">
                <a:moveTo>
                  <a:pt x="0" y="0"/>
                </a:moveTo>
                <a:lnTo>
                  <a:pt x="54846"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921" name="object 5921"/>
          <p:cNvSpPr/>
          <p:nvPr/>
        </p:nvSpPr>
        <p:spPr>
          <a:xfrm>
            <a:off x="1953664" y="5653384"/>
            <a:ext cx="29021" cy="0"/>
          </a:xfrm>
          <a:custGeom>
            <a:avLst/>
            <a:gdLst/>
            <a:ahLst/>
            <a:cxnLst/>
            <a:rect l="l" t="t" r="r" b="b"/>
            <a:pathLst>
              <a:path w="41275">
                <a:moveTo>
                  <a:pt x="0" y="0"/>
                </a:moveTo>
                <a:lnTo>
                  <a:pt x="41142" y="0"/>
                </a:lnTo>
              </a:path>
            </a:pathLst>
          </a:custGeom>
          <a:ln w="7620">
            <a:solidFill>
              <a:srgbClr val="FF0000"/>
            </a:solidFill>
          </a:ln>
        </p:spPr>
        <p:txBody>
          <a:bodyPr wrap="square" lIns="0" tIns="0" rIns="0" bIns="0" rtlCol="0"/>
          <a:lstStyle/>
          <a:p>
            <a:pPr defTabSz="641482"/>
            <a:endParaRPr smtClean="0">
              <a:solidFill>
                <a:prstClr val="black"/>
              </a:solidFill>
            </a:endParaRPr>
          </a:p>
        </p:txBody>
      </p:sp>
      <p:sp>
        <p:nvSpPr>
          <p:cNvPr id="5922" name="object 5922"/>
          <p:cNvSpPr/>
          <p:nvPr/>
        </p:nvSpPr>
        <p:spPr>
          <a:xfrm>
            <a:off x="1963298" y="5649367"/>
            <a:ext cx="19645" cy="0"/>
          </a:xfrm>
          <a:custGeom>
            <a:avLst/>
            <a:gdLst/>
            <a:ahLst/>
            <a:cxnLst/>
            <a:rect l="l" t="t" r="r" b="b"/>
            <a:pathLst>
              <a:path w="27939">
                <a:moveTo>
                  <a:pt x="0" y="0"/>
                </a:moveTo>
                <a:lnTo>
                  <a:pt x="27440"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23" name="object 5923"/>
          <p:cNvSpPr/>
          <p:nvPr/>
        </p:nvSpPr>
        <p:spPr>
          <a:xfrm>
            <a:off x="1722211" y="5656064"/>
            <a:ext cx="87064" cy="0"/>
          </a:xfrm>
          <a:custGeom>
            <a:avLst/>
            <a:gdLst/>
            <a:ahLst/>
            <a:cxnLst/>
            <a:rect l="l" t="t" r="r" b="b"/>
            <a:pathLst>
              <a:path w="123825">
                <a:moveTo>
                  <a:pt x="0" y="0"/>
                </a:moveTo>
                <a:lnTo>
                  <a:pt x="123430"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24" name="object 5924"/>
          <p:cNvSpPr/>
          <p:nvPr/>
        </p:nvSpPr>
        <p:spPr>
          <a:xfrm>
            <a:off x="1731858" y="5639995"/>
            <a:ext cx="77242" cy="14288"/>
          </a:xfrm>
          <a:custGeom>
            <a:avLst/>
            <a:gdLst/>
            <a:ahLst/>
            <a:cxnLst/>
            <a:rect l="l" t="t" r="r" b="b"/>
            <a:pathLst>
              <a:path w="109855" h="20320">
                <a:moveTo>
                  <a:pt x="0" y="20320"/>
                </a:moveTo>
                <a:lnTo>
                  <a:pt x="109710" y="20320"/>
                </a:lnTo>
                <a:lnTo>
                  <a:pt x="109710" y="0"/>
                </a:lnTo>
                <a:lnTo>
                  <a:pt x="0" y="0"/>
                </a:lnTo>
                <a:lnTo>
                  <a:pt x="0" y="203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25" name="object 5925"/>
          <p:cNvSpPr/>
          <p:nvPr/>
        </p:nvSpPr>
        <p:spPr>
          <a:xfrm>
            <a:off x="1731857" y="5629279"/>
            <a:ext cx="67866" cy="10716"/>
          </a:xfrm>
          <a:custGeom>
            <a:avLst/>
            <a:gdLst/>
            <a:ahLst/>
            <a:cxnLst/>
            <a:rect l="l" t="t" r="r" b="b"/>
            <a:pathLst>
              <a:path w="96519" h="15240">
                <a:moveTo>
                  <a:pt x="0" y="15240"/>
                </a:moveTo>
                <a:lnTo>
                  <a:pt x="96008" y="15240"/>
                </a:lnTo>
                <a:lnTo>
                  <a:pt x="96008" y="0"/>
                </a:lnTo>
                <a:lnTo>
                  <a:pt x="0" y="0"/>
                </a:lnTo>
                <a:lnTo>
                  <a:pt x="0" y="152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26" name="object 5926"/>
          <p:cNvSpPr/>
          <p:nvPr/>
        </p:nvSpPr>
        <p:spPr>
          <a:xfrm>
            <a:off x="1731878" y="5609636"/>
            <a:ext cx="19645" cy="19645"/>
          </a:xfrm>
          <a:custGeom>
            <a:avLst/>
            <a:gdLst/>
            <a:ahLst/>
            <a:cxnLst/>
            <a:rect l="l" t="t" r="r" b="b"/>
            <a:pathLst>
              <a:path w="27939" h="27940">
                <a:moveTo>
                  <a:pt x="0" y="27939"/>
                </a:moveTo>
                <a:lnTo>
                  <a:pt x="27423" y="27939"/>
                </a:lnTo>
                <a:lnTo>
                  <a:pt x="27423" y="0"/>
                </a:lnTo>
                <a:lnTo>
                  <a:pt x="0" y="0"/>
                </a:lnTo>
                <a:lnTo>
                  <a:pt x="0" y="279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27" name="object 5927"/>
          <p:cNvSpPr/>
          <p:nvPr/>
        </p:nvSpPr>
        <p:spPr>
          <a:xfrm>
            <a:off x="1500459" y="5655617"/>
            <a:ext cx="38843" cy="0"/>
          </a:xfrm>
          <a:custGeom>
            <a:avLst/>
            <a:gdLst/>
            <a:ahLst/>
            <a:cxnLst/>
            <a:rect l="l" t="t" r="r" b="b"/>
            <a:pathLst>
              <a:path w="55244">
                <a:moveTo>
                  <a:pt x="0" y="0"/>
                </a:moveTo>
                <a:lnTo>
                  <a:pt x="54857"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28" name="object 5928"/>
          <p:cNvSpPr/>
          <p:nvPr/>
        </p:nvSpPr>
        <p:spPr>
          <a:xfrm>
            <a:off x="1510070" y="5652047"/>
            <a:ext cx="29021" cy="0"/>
          </a:xfrm>
          <a:custGeom>
            <a:avLst/>
            <a:gdLst/>
            <a:ahLst/>
            <a:cxnLst/>
            <a:rect l="l" t="t" r="r" b="b"/>
            <a:pathLst>
              <a:path w="41275">
                <a:moveTo>
                  <a:pt x="0" y="0"/>
                </a:moveTo>
                <a:lnTo>
                  <a:pt x="41142"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929" name="object 5929"/>
          <p:cNvSpPr/>
          <p:nvPr/>
        </p:nvSpPr>
        <p:spPr>
          <a:xfrm>
            <a:off x="1519704" y="5638257"/>
            <a:ext cx="19645" cy="11609"/>
          </a:xfrm>
          <a:custGeom>
            <a:avLst/>
            <a:gdLst/>
            <a:ahLst/>
            <a:cxnLst/>
            <a:rect l="l" t="t" r="r" b="b"/>
            <a:pathLst>
              <a:path w="27939" h="16509">
                <a:moveTo>
                  <a:pt x="0" y="16509"/>
                </a:moveTo>
                <a:lnTo>
                  <a:pt x="27429" y="16509"/>
                </a:lnTo>
                <a:lnTo>
                  <a:pt x="27429" y="0"/>
                </a:lnTo>
                <a:lnTo>
                  <a:pt x="0" y="0"/>
                </a:lnTo>
                <a:lnTo>
                  <a:pt x="0" y="165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30" name="object 5930"/>
          <p:cNvSpPr/>
          <p:nvPr/>
        </p:nvSpPr>
        <p:spPr>
          <a:xfrm>
            <a:off x="5598804" y="5651583"/>
            <a:ext cx="9823" cy="0"/>
          </a:xfrm>
          <a:custGeom>
            <a:avLst/>
            <a:gdLst/>
            <a:ahLst/>
            <a:cxnLst/>
            <a:rect l="l" t="t" r="r" b="b"/>
            <a:pathLst>
              <a:path w="13970">
                <a:moveTo>
                  <a:pt x="0" y="0"/>
                </a:moveTo>
                <a:lnTo>
                  <a:pt x="13721"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31" name="object 5931"/>
          <p:cNvSpPr/>
          <p:nvPr/>
        </p:nvSpPr>
        <p:spPr>
          <a:xfrm>
            <a:off x="2474392" y="5631507"/>
            <a:ext cx="19645" cy="0"/>
          </a:xfrm>
          <a:custGeom>
            <a:avLst/>
            <a:gdLst/>
            <a:ahLst/>
            <a:cxnLst/>
            <a:rect l="l" t="t" r="r" b="b"/>
            <a:pathLst>
              <a:path w="27939">
                <a:moveTo>
                  <a:pt x="0" y="0"/>
                </a:moveTo>
                <a:lnTo>
                  <a:pt x="27423"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32" name="object 5932"/>
          <p:cNvSpPr/>
          <p:nvPr/>
        </p:nvSpPr>
        <p:spPr>
          <a:xfrm>
            <a:off x="2474449" y="5576589"/>
            <a:ext cx="9823" cy="53579"/>
          </a:xfrm>
          <a:custGeom>
            <a:avLst/>
            <a:gdLst/>
            <a:ahLst/>
            <a:cxnLst/>
            <a:rect l="l" t="t" r="r" b="b"/>
            <a:pathLst>
              <a:path w="13970" h="76200">
                <a:moveTo>
                  <a:pt x="0" y="76200"/>
                </a:moveTo>
                <a:lnTo>
                  <a:pt x="13702" y="76200"/>
                </a:lnTo>
                <a:lnTo>
                  <a:pt x="13702" y="0"/>
                </a:lnTo>
                <a:lnTo>
                  <a:pt x="0" y="0"/>
                </a:lnTo>
                <a:lnTo>
                  <a:pt x="0" y="7620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33" name="object 5933"/>
          <p:cNvSpPr/>
          <p:nvPr/>
        </p:nvSpPr>
        <p:spPr>
          <a:xfrm>
            <a:off x="5434892" y="5629257"/>
            <a:ext cx="38843" cy="0"/>
          </a:xfrm>
          <a:custGeom>
            <a:avLst/>
            <a:gdLst/>
            <a:ahLst/>
            <a:cxnLst/>
            <a:rect l="l" t="t" r="r" b="b"/>
            <a:pathLst>
              <a:path w="55245">
                <a:moveTo>
                  <a:pt x="0" y="0"/>
                </a:moveTo>
                <a:lnTo>
                  <a:pt x="54864"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34" name="object 5934"/>
          <p:cNvSpPr/>
          <p:nvPr/>
        </p:nvSpPr>
        <p:spPr>
          <a:xfrm>
            <a:off x="5483089" y="5630168"/>
            <a:ext cx="58043" cy="0"/>
          </a:xfrm>
          <a:custGeom>
            <a:avLst/>
            <a:gdLst/>
            <a:ahLst/>
            <a:cxnLst/>
            <a:rect l="l" t="t" r="r" b="b"/>
            <a:pathLst>
              <a:path w="82550">
                <a:moveTo>
                  <a:pt x="0" y="0"/>
                </a:moveTo>
                <a:lnTo>
                  <a:pt x="82287"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35" name="object 5935"/>
          <p:cNvSpPr/>
          <p:nvPr/>
        </p:nvSpPr>
        <p:spPr>
          <a:xfrm>
            <a:off x="5492710" y="5628381"/>
            <a:ext cx="48220" cy="0"/>
          </a:xfrm>
          <a:custGeom>
            <a:avLst/>
            <a:gdLst/>
            <a:ahLst/>
            <a:cxnLst/>
            <a:rect l="l" t="t" r="r" b="b"/>
            <a:pathLst>
              <a:path w="68579">
                <a:moveTo>
                  <a:pt x="0" y="0"/>
                </a:moveTo>
                <a:lnTo>
                  <a:pt x="68566"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36" name="object 5936"/>
          <p:cNvSpPr/>
          <p:nvPr/>
        </p:nvSpPr>
        <p:spPr>
          <a:xfrm>
            <a:off x="5521645" y="5627043"/>
            <a:ext cx="19645" cy="0"/>
          </a:xfrm>
          <a:custGeom>
            <a:avLst/>
            <a:gdLst/>
            <a:ahLst/>
            <a:cxnLst/>
            <a:rect l="l" t="t" r="r" b="b"/>
            <a:pathLst>
              <a:path w="27940">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37" name="object 5937"/>
          <p:cNvSpPr/>
          <p:nvPr/>
        </p:nvSpPr>
        <p:spPr>
          <a:xfrm>
            <a:off x="5521676" y="5626149"/>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38" name="object 5938"/>
          <p:cNvSpPr/>
          <p:nvPr/>
        </p:nvSpPr>
        <p:spPr>
          <a:xfrm>
            <a:off x="1760820" y="5625257"/>
            <a:ext cx="38843" cy="0"/>
          </a:xfrm>
          <a:custGeom>
            <a:avLst/>
            <a:gdLst/>
            <a:ahLst/>
            <a:cxnLst/>
            <a:rect l="l" t="t" r="r" b="b"/>
            <a:pathLst>
              <a:path w="55244">
                <a:moveTo>
                  <a:pt x="0" y="0"/>
                </a:moveTo>
                <a:lnTo>
                  <a:pt x="54863" y="0"/>
                </a:lnTo>
              </a:path>
            </a:pathLst>
          </a:custGeom>
          <a:ln w="11430">
            <a:solidFill>
              <a:srgbClr val="FF0000"/>
            </a:solidFill>
          </a:ln>
        </p:spPr>
        <p:txBody>
          <a:bodyPr wrap="square" lIns="0" tIns="0" rIns="0" bIns="0" rtlCol="0"/>
          <a:lstStyle/>
          <a:p>
            <a:pPr defTabSz="641482"/>
            <a:endParaRPr smtClean="0">
              <a:solidFill>
                <a:prstClr val="black"/>
              </a:solidFill>
            </a:endParaRPr>
          </a:p>
        </p:txBody>
      </p:sp>
      <p:sp>
        <p:nvSpPr>
          <p:cNvPr id="5939" name="object 5939"/>
          <p:cNvSpPr/>
          <p:nvPr/>
        </p:nvSpPr>
        <p:spPr>
          <a:xfrm>
            <a:off x="1770454" y="5598052"/>
            <a:ext cx="29021" cy="23217"/>
          </a:xfrm>
          <a:custGeom>
            <a:avLst/>
            <a:gdLst/>
            <a:ahLst/>
            <a:cxnLst/>
            <a:rect l="l" t="t" r="r" b="b"/>
            <a:pathLst>
              <a:path w="41275" h="33020">
                <a:moveTo>
                  <a:pt x="0" y="33020"/>
                </a:moveTo>
                <a:lnTo>
                  <a:pt x="41144" y="33020"/>
                </a:lnTo>
                <a:lnTo>
                  <a:pt x="41144" y="0"/>
                </a:lnTo>
                <a:lnTo>
                  <a:pt x="0" y="0"/>
                </a:lnTo>
                <a:lnTo>
                  <a:pt x="0" y="3302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40" name="object 5940"/>
          <p:cNvSpPr/>
          <p:nvPr/>
        </p:nvSpPr>
        <p:spPr>
          <a:xfrm>
            <a:off x="1770442" y="5588250"/>
            <a:ext cx="19645" cy="9823"/>
          </a:xfrm>
          <a:custGeom>
            <a:avLst/>
            <a:gdLst/>
            <a:ahLst/>
            <a:cxnLst/>
            <a:rect l="l" t="t" r="r" b="b"/>
            <a:pathLst>
              <a:path w="27939" h="13970">
                <a:moveTo>
                  <a:pt x="0" y="13970"/>
                </a:moveTo>
                <a:lnTo>
                  <a:pt x="27423" y="13970"/>
                </a:lnTo>
                <a:lnTo>
                  <a:pt x="27423"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41" name="object 5941"/>
          <p:cNvSpPr/>
          <p:nvPr/>
        </p:nvSpPr>
        <p:spPr>
          <a:xfrm>
            <a:off x="1780089" y="5586859"/>
            <a:ext cx="9823" cy="0"/>
          </a:xfrm>
          <a:custGeom>
            <a:avLst/>
            <a:gdLst/>
            <a:ahLst/>
            <a:cxnLst/>
            <a:rect l="l" t="t" r="r" b="b"/>
            <a:pathLst>
              <a:path w="13969">
                <a:moveTo>
                  <a:pt x="0" y="0"/>
                </a:moveTo>
                <a:lnTo>
                  <a:pt x="13719"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42" name="object 5942"/>
          <p:cNvSpPr/>
          <p:nvPr/>
        </p:nvSpPr>
        <p:spPr>
          <a:xfrm>
            <a:off x="5396280" y="5627471"/>
            <a:ext cx="29021" cy="0"/>
          </a:xfrm>
          <a:custGeom>
            <a:avLst/>
            <a:gdLst/>
            <a:ahLst/>
            <a:cxnLst/>
            <a:rect l="l" t="t" r="r" b="b"/>
            <a:pathLst>
              <a:path w="41275">
                <a:moveTo>
                  <a:pt x="0" y="0"/>
                </a:moveTo>
                <a:lnTo>
                  <a:pt x="41142"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43" name="object 5943"/>
          <p:cNvSpPr/>
          <p:nvPr/>
        </p:nvSpPr>
        <p:spPr>
          <a:xfrm>
            <a:off x="5444517" y="5627043"/>
            <a:ext cx="19645" cy="0"/>
          </a:xfrm>
          <a:custGeom>
            <a:avLst/>
            <a:gdLst/>
            <a:ahLst/>
            <a:cxnLst/>
            <a:rect l="l" t="t" r="r" b="b"/>
            <a:pathLst>
              <a:path w="27940">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44" name="object 5944"/>
          <p:cNvSpPr/>
          <p:nvPr/>
        </p:nvSpPr>
        <p:spPr>
          <a:xfrm>
            <a:off x="5454171" y="5626149"/>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45" name="object 5945"/>
          <p:cNvSpPr/>
          <p:nvPr/>
        </p:nvSpPr>
        <p:spPr>
          <a:xfrm>
            <a:off x="5502397" y="562702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46" name="object 5946"/>
          <p:cNvSpPr/>
          <p:nvPr/>
        </p:nvSpPr>
        <p:spPr>
          <a:xfrm>
            <a:off x="1915098" y="5603409"/>
            <a:ext cx="19645" cy="16967"/>
          </a:xfrm>
          <a:custGeom>
            <a:avLst/>
            <a:gdLst/>
            <a:ahLst/>
            <a:cxnLst/>
            <a:rect l="l" t="t" r="r" b="b"/>
            <a:pathLst>
              <a:path w="27939" h="24129">
                <a:moveTo>
                  <a:pt x="0" y="24129"/>
                </a:moveTo>
                <a:lnTo>
                  <a:pt x="27423" y="24129"/>
                </a:lnTo>
                <a:lnTo>
                  <a:pt x="27423" y="0"/>
                </a:lnTo>
                <a:lnTo>
                  <a:pt x="0" y="0"/>
                </a:lnTo>
                <a:lnTo>
                  <a:pt x="0" y="2412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47" name="object 5947"/>
          <p:cNvSpPr/>
          <p:nvPr/>
        </p:nvSpPr>
        <p:spPr>
          <a:xfrm>
            <a:off x="1924768" y="5557860"/>
            <a:ext cx="9823" cy="45541"/>
          </a:xfrm>
          <a:custGeom>
            <a:avLst/>
            <a:gdLst/>
            <a:ahLst/>
            <a:cxnLst/>
            <a:rect l="l" t="t" r="r" b="b"/>
            <a:pathLst>
              <a:path w="13969" h="64770">
                <a:moveTo>
                  <a:pt x="0" y="64770"/>
                </a:moveTo>
                <a:lnTo>
                  <a:pt x="13702" y="64770"/>
                </a:lnTo>
                <a:lnTo>
                  <a:pt x="13702" y="0"/>
                </a:lnTo>
                <a:lnTo>
                  <a:pt x="0" y="0"/>
                </a:lnTo>
                <a:lnTo>
                  <a:pt x="0" y="647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48" name="object 5948"/>
          <p:cNvSpPr/>
          <p:nvPr/>
        </p:nvSpPr>
        <p:spPr>
          <a:xfrm>
            <a:off x="3728006" y="5602932"/>
            <a:ext cx="279946" cy="0"/>
          </a:xfrm>
          <a:custGeom>
            <a:avLst/>
            <a:gdLst/>
            <a:ahLst/>
            <a:cxnLst/>
            <a:rect l="l" t="t" r="r" b="b"/>
            <a:pathLst>
              <a:path w="398145">
                <a:moveTo>
                  <a:pt x="0" y="0"/>
                </a:moveTo>
                <a:lnTo>
                  <a:pt x="397714"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49" name="object 5949"/>
          <p:cNvSpPr/>
          <p:nvPr/>
        </p:nvSpPr>
        <p:spPr>
          <a:xfrm>
            <a:off x="3737673" y="5600255"/>
            <a:ext cx="270123" cy="0"/>
          </a:xfrm>
          <a:custGeom>
            <a:avLst/>
            <a:gdLst/>
            <a:ahLst/>
            <a:cxnLst/>
            <a:rect l="l" t="t" r="r" b="b"/>
            <a:pathLst>
              <a:path w="384175">
                <a:moveTo>
                  <a:pt x="0" y="0"/>
                </a:moveTo>
                <a:lnTo>
                  <a:pt x="384011"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50" name="object 5950"/>
          <p:cNvSpPr/>
          <p:nvPr/>
        </p:nvSpPr>
        <p:spPr>
          <a:xfrm>
            <a:off x="3737684" y="5597127"/>
            <a:ext cx="260747" cy="0"/>
          </a:xfrm>
          <a:custGeom>
            <a:avLst/>
            <a:gdLst/>
            <a:ahLst/>
            <a:cxnLst/>
            <a:rect l="l" t="t" r="r" b="b"/>
            <a:pathLst>
              <a:path w="370839">
                <a:moveTo>
                  <a:pt x="0" y="0"/>
                </a:moveTo>
                <a:lnTo>
                  <a:pt x="370307"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51" name="object 5951"/>
          <p:cNvSpPr/>
          <p:nvPr/>
        </p:nvSpPr>
        <p:spPr>
          <a:xfrm>
            <a:off x="3737667" y="5594449"/>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52" name="object 5952"/>
          <p:cNvSpPr/>
          <p:nvPr/>
        </p:nvSpPr>
        <p:spPr>
          <a:xfrm>
            <a:off x="3737643" y="5593109"/>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53" name="object 5953"/>
          <p:cNvSpPr/>
          <p:nvPr/>
        </p:nvSpPr>
        <p:spPr>
          <a:xfrm>
            <a:off x="5724186" y="5601147"/>
            <a:ext cx="183505" cy="0"/>
          </a:xfrm>
          <a:custGeom>
            <a:avLst/>
            <a:gdLst/>
            <a:ahLst/>
            <a:cxnLst/>
            <a:rect l="l" t="t" r="r" b="b"/>
            <a:pathLst>
              <a:path w="260984">
                <a:moveTo>
                  <a:pt x="0" y="0"/>
                </a:moveTo>
                <a:lnTo>
                  <a:pt x="260581"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954" name="object 5954"/>
          <p:cNvSpPr/>
          <p:nvPr/>
        </p:nvSpPr>
        <p:spPr>
          <a:xfrm>
            <a:off x="5724191" y="5596235"/>
            <a:ext cx="9823" cy="0"/>
          </a:xfrm>
          <a:custGeom>
            <a:avLst/>
            <a:gdLst/>
            <a:ahLst/>
            <a:cxnLst/>
            <a:rect l="l" t="t" r="r" b="b"/>
            <a:pathLst>
              <a:path w="13970">
                <a:moveTo>
                  <a:pt x="0" y="0"/>
                </a:moveTo>
                <a:lnTo>
                  <a:pt x="13721"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5955" name="object 5955"/>
          <p:cNvSpPr/>
          <p:nvPr/>
        </p:nvSpPr>
        <p:spPr>
          <a:xfrm>
            <a:off x="5743435" y="5597575"/>
            <a:ext cx="164306" cy="0"/>
          </a:xfrm>
          <a:custGeom>
            <a:avLst/>
            <a:gdLst/>
            <a:ahLst/>
            <a:cxnLst/>
            <a:rect l="l" t="t" r="r" b="b"/>
            <a:pathLst>
              <a:path w="233679">
                <a:moveTo>
                  <a:pt x="0" y="0"/>
                </a:moveTo>
                <a:lnTo>
                  <a:pt x="23314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56" name="object 5956"/>
          <p:cNvSpPr/>
          <p:nvPr/>
        </p:nvSpPr>
        <p:spPr>
          <a:xfrm>
            <a:off x="5743463" y="5595341"/>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57" name="object 5957"/>
          <p:cNvSpPr/>
          <p:nvPr/>
        </p:nvSpPr>
        <p:spPr>
          <a:xfrm>
            <a:off x="5743454" y="5594003"/>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58" name="object 5958"/>
          <p:cNvSpPr/>
          <p:nvPr/>
        </p:nvSpPr>
        <p:spPr>
          <a:xfrm>
            <a:off x="5791689" y="5595789"/>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59" name="object 5959"/>
          <p:cNvSpPr/>
          <p:nvPr/>
        </p:nvSpPr>
        <p:spPr>
          <a:xfrm>
            <a:off x="5791661" y="5594895"/>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0" name="object 5960"/>
          <p:cNvSpPr/>
          <p:nvPr/>
        </p:nvSpPr>
        <p:spPr>
          <a:xfrm>
            <a:off x="5791696" y="5593556"/>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1" name="object 5961"/>
          <p:cNvSpPr/>
          <p:nvPr/>
        </p:nvSpPr>
        <p:spPr>
          <a:xfrm>
            <a:off x="5839871" y="5595789"/>
            <a:ext cx="67866" cy="0"/>
          </a:xfrm>
          <a:custGeom>
            <a:avLst/>
            <a:gdLst/>
            <a:ahLst/>
            <a:cxnLst/>
            <a:rect l="l" t="t" r="r" b="b"/>
            <a:pathLst>
              <a:path w="96520">
                <a:moveTo>
                  <a:pt x="0" y="0"/>
                </a:moveTo>
                <a:lnTo>
                  <a:pt x="9598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2" name="object 5962"/>
          <p:cNvSpPr/>
          <p:nvPr/>
        </p:nvSpPr>
        <p:spPr>
          <a:xfrm>
            <a:off x="5878438" y="5594895"/>
            <a:ext cx="29021" cy="0"/>
          </a:xfrm>
          <a:custGeom>
            <a:avLst/>
            <a:gdLst/>
            <a:ahLst/>
            <a:cxnLst/>
            <a:rect l="l" t="t" r="r" b="b"/>
            <a:pathLst>
              <a:path w="41275">
                <a:moveTo>
                  <a:pt x="0" y="0"/>
                </a:moveTo>
                <a:lnTo>
                  <a:pt x="4114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3" name="object 5963"/>
          <p:cNvSpPr/>
          <p:nvPr/>
        </p:nvSpPr>
        <p:spPr>
          <a:xfrm>
            <a:off x="5888098" y="5593556"/>
            <a:ext cx="19645" cy="0"/>
          </a:xfrm>
          <a:custGeom>
            <a:avLst/>
            <a:gdLst/>
            <a:ahLst/>
            <a:cxnLst/>
            <a:rect l="l" t="t" r="r" b="b"/>
            <a:pathLst>
              <a:path w="27940">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4" name="object 5964"/>
          <p:cNvSpPr/>
          <p:nvPr/>
        </p:nvSpPr>
        <p:spPr>
          <a:xfrm>
            <a:off x="3785894" y="5593109"/>
            <a:ext cx="212527" cy="0"/>
          </a:xfrm>
          <a:custGeom>
            <a:avLst/>
            <a:gdLst/>
            <a:ahLst/>
            <a:cxnLst/>
            <a:rect l="l" t="t" r="r" b="b"/>
            <a:pathLst>
              <a:path w="302260">
                <a:moveTo>
                  <a:pt x="0" y="0"/>
                </a:moveTo>
                <a:lnTo>
                  <a:pt x="301724"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965" name="object 5965"/>
          <p:cNvSpPr/>
          <p:nvPr/>
        </p:nvSpPr>
        <p:spPr>
          <a:xfrm>
            <a:off x="3785895" y="5589984"/>
            <a:ext cx="183505" cy="0"/>
          </a:xfrm>
          <a:custGeom>
            <a:avLst/>
            <a:gdLst/>
            <a:ahLst/>
            <a:cxnLst/>
            <a:rect l="l" t="t" r="r" b="b"/>
            <a:pathLst>
              <a:path w="260985">
                <a:moveTo>
                  <a:pt x="0" y="0"/>
                </a:moveTo>
                <a:lnTo>
                  <a:pt x="26058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6" name="object 5966"/>
          <p:cNvSpPr/>
          <p:nvPr/>
        </p:nvSpPr>
        <p:spPr>
          <a:xfrm>
            <a:off x="3785869" y="5588644"/>
            <a:ext cx="173682" cy="0"/>
          </a:xfrm>
          <a:custGeom>
            <a:avLst/>
            <a:gdLst/>
            <a:ahLst/>
            <a:cxnLst/>
            <a:rect l="l" t="t" r="r" b="b"/>
            <a:pathLst>
              <a:path w="247014">
                <a:moveTo>
                  <a:pt x="0" y="0"/>
                </a:moveTo>
                <a:lnTo>
                  <a:pt x="24686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7" name="object 5967"/>
          <p:cNvSpPr/>
          <p:nvPr/>
        </p:nvSpPr>
        <p:spPr>
          <a:xfrm>
            <a:off x="3814822" y="5587752"/>
            <a:ext cx="144661" cy="0"/>
          </a:xfrm>
          <a:custGeom>
            <a:avLst/>
            <a:gdLst/>
            <a:ahLst/>
            <a:cxnLst/>
            <a:rect l="l" t="t" r="r" b="b"/>
            <a:pathLst>
              <a:path w="205739">
                <a:moveTo>
                  <a:pt x="0" y="0"/>
                </a:moveTo>
                <a:lnTo>
                  <a:pt x="205715"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8" name="object 5968"/>
          <p:cNvSpPr/>
          <p:nvPr/>
        </p:nvSpPr>
        <p:spPr>
          <a:xfrm>
            <a:off x="3814795" y="5586412"/>
            <a:ext cx="125462" cy="0"/>
          </a:xfrm>
          <a:custGeom>
            <a:avLst/>
            <a:gdLst/>
            <a:ahLst/>
            <a:cxnLst/>
            <a:rect l="l" t="t" r="r" b="b"/>
            <a:pathLst>
              <a:path w="178435">
                <a:moveTo>
                  <a:pt x="0" y="0"/>
                </a:moveTo>
                <a:lnTo>
                  <a:pt x="17829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69" name="object 5969"/>
          <p:cNvSpPr/>
          <p:nvPr/>
        </p:nvSpPr>
        <p:spPr>
          <a:xfrm>
            <a:off x="3814831" y="5584179"/>
            <a:ext cx="58043" cy="0"/>
          </a:xfrm>
          <a:custGeom>
            <a:avLst/>
            <a:gdLst/>
            <a:ahLst/>
            <a:cxnLst/>
            <a:rect l="l" t="t" r="r" b="b"/>
            <a:pathLst>
              <a:path w="82550">
                <a:moveTo>
                  <a:pt x="0" y="0"/>
                </a:moveTo>
                <a:lnTo>
                  <a:pt x="82285"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70" name="object 5970"/>
          <p:cNvSpPr/>
          <p:nvPr/>
        </p:nvSpPr>
        <p:spPr>
          <a:xfrm>
            <a:off x="3814793" y="5581500"/>
            <a:ext cx="48220" cy="0"/>
          </a:xfrm>
          <a:custGeom>
            <a:avLst/>
            <a:gdLst/>
            <a:ahLst/>
            <a:cxnLst/>
            <a:rect l="l" t="t" r="r" b="b"/>
            <a:pathLst>
              <a:path w="68579">
                <a:moveTo>
                  <a:pt x="0" y="0"/>
                </a:moveTo>
                <a:lnTo>
                  <a:pt x="68566"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71" name="object 5971"/>
          <p:cNvSpPr/>
          <p:nvPr/>
        </p:nvSpPr>
        <p:spPr>
          <a:xfrm>
            <a:off x="3814821" y="5578376"/>
            <a:ext cx="38843" cy="0"/>
          </a:xfrm>
          <a:custGeom>
            <a:avLst/>
            <a:gdLst/>
            <a:ahLst/>
            <a:cxnLst/>
            <a:rect l="l" t="t" r="r" b="b"/>
            <a:pathLst>
              <a:path w="55245">
                <a:moveTo>
                  <a:pt x="0" y="0"/>
                </a:moveTo>
                <a:lnTo>
                  <a:pt x="54862"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72" name="object 5972"/>
          <p:cNvSpPr/>
          <p:nvPr/>
        </p:nvSpPr>
        <p:spPr>
          <a:xfrm>
            <a:off x="3814819" y="5556952"/>
            <a:ext cx="29021" cy="19645"/>
          </a:xfrm>
          <a:custGeom>
            <a:avLst/>
            <a:gdLst/>
            <a:ahLst/>
            <a:cxnLst/>
            <a:rect l="l" t="t" r="r" b="b"/>
            <a:pathLst>
              <a:path w="41275" h="27940">
                <a:moveTo>
                  <a:pt x="0" y="27940"/>
                </a:moveTo>
                <a:lnTo>
                  <a:pt x="41142" y="27940"/>
                </a:lnTo>
                <a:lnTo>
                  <a:pt x="41142" y="0"/>
                </a:lnTo>
                <a:lnTo>
                  <a:pt x="0" y="0"/>
                </a:lnTo>
                <a:lnTo>
                  <a:pt x="0" y="279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73" name="object 5973"/>
          <p:cNvSpPr/>
          <p:nvPr/>
        </p:nvSpPr>
        <p:spPr>
          <a:xfrm>
            <a:off x="3814830" y="5534623"/>
            <a:ext cx="19645" cy="22324"/>
          </a:xfrm>
          <a:custGeom>
            <a:avLst/>
            <a:gdLst/>
            <a:ahLst/>
            <a:cxnLst/>
            <a:rect l="l" t="t" r="r" b="b"/>
            <a:pathLst>
              <a:path w="27939" h="31750">
                <a:moveTo>
                  <a:pt x="0" y="31750"/>
                </a:moveTo>
                <a:lnTo>
                  <a:pt x="27421" y="31750"/>
                </a:lnTo>
                <a:lnTo>
                  <a:pt x="27421" y="0"/>
                </a:lnTo>
                <a:lnTo>
                  <a:pt x="0" y="0"/>
                </a:lnTo>
                <a:lnTo>
                  <a:pt x="0" y="3175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74" name="object 5974"/>
          <p:cNvSpPr/>
          <p:nvPr/>
        </p:nvSpPr>
        <p:spPr>
          <a:xfrm>
            <a:off x="3824464" y="5523907"/>
            <a:ext cx="9823" cy="10716"/>
          </a:xfrm>
          <a:custGeom>
            <a:avLst/>
            <a:gdLst/>
            <a:ahLst/>
            <a:cxnLst/>
            <a:rect l="l" t="t" r="r" b="b"/>
            <a:pathLst>
              <a:path w="13970" h="15240">
                <a:moveTo>
                  <a:pt x="0" y="15239"/>
                </a:moveTo>
                <a:lnTo>
                  <a:pt x="13719" y="15239"/>
                </a:lnTo>
                <a:lnTo>
                  <a:pt x="13719" y="0"/>
                </a:lnTo>
                <a:lnTo>
                  <a:pt x="0" y="0"/>
                </a:lnTo>
                <a:lnTo>
                  <a:pt x="0" y="1523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75" name="object 5975"/>
          <p:cNvSpPr/>
          <p:nvPr/>
        </p:nvSpPr>
        <p:spPr>
          <a:xfrm>
            <a:off x="5849521" y="5593985"/>
            <a:ext cx="19645" cy="0"/>
          </a:xfrm>
          <a:custGeom>
            <a:avLst/>
            <a:gdLst/>
            <a:ahLst/>
            <a:cxnLst/>
            <a:rect l="l" t="t" r="r" b="b"/>
            <a:pathLst>
              <a:path w="27940">
                <a:moveTo>
                  <a:pt x="0" y="0"/>
                </a:moveTo>
                <a:lnTo>
                  <a:pt x="27440"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76" name="object 5976"/>
          <p:cNvSpPr/>
          <p:nvPr/>
        </p:nvSpPr>
        <p:spPr>
          <a:xfrm>
            <a:off x="5810968" y="5593985"/>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77" name="object 5977"/>
          <p:cNvSpPr/>
          <p:nvPr/>
        </p:nvSpPr>
        <p:spPr>
          <a:xfrm>
            <a:off x="3766595" y="5593092"/>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78" name="object 5978"/>
          <p:cNvSpPr/>
          <p:nvPr/>
        </p:nvSpPr>
        <p:spPr>
          <a:xfrm>
            <a:off x="5753112" y="5593092"/>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79" name="object 5979"/>
          <p:cNvSpPr/>
          <p:nvPr/>
        </p:nvSpPr>
        <p:spPr>
          <a:xfrm>
            <a:off x="3978722" y="5589984"/>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80" name="object 5980"/>
          <p:cNvSpPr/>
          <p:nvPr/>
        </p:nvSpPr>
        <p:spPr>
          <a:xfrm>
            <a:off x="3978746" y="5588199"/>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81" name="object 5981"/>
          <p:cNvSpPr/>
          <p:nvPr/>
        </p:nvSpPr>
        <p:spPr>
          <a:xfrm>
            <a:off x="3795536" y="5578411"/>
            <a:ext cx="9823" cy="9823"/>
          </a:xfrm>
          <a:custGeom>
            <a:avLst/>
            <a:gdLst/>
            <a:ahLst/>
            <a:cxnLst/>
            <a:rect l="l" t="t" r="r" b="b"/>
            <a:pathLst>
              <a:path w="13970" h="13970">
                <a:moveTo>
                  <a:pt x="0" y="13970"/>
                </a:moveTo>
                <a:lnTo>
                  <a:pt x="13719" y="13970"/>
                </a:lnTo>
                <a:lnTo>
                  <a:pt x="13719" y="0"/>
                </a:lnTo>
                <a:lnTo>
                  <a:pt x="0" y="0"/>
                </a:lnTo>
                <a:lnTo>
                  <a:pt x="0" y="1397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82" name="object 5982"/>
          <p:cNvSpPr/>
          <p:nvPr/>
        </p:nvSpPr>
        <p:spPr>
          <a:xfrm>
            <a:off x="3949851" y="5585948"/>
            <a:ext cx="9823" cy="0"/>
          </a:xfrm>
          <a:custGeom>
            <a:avLst/>
            <a:gdLst/>
            <a:ahLst/>
            <a:cxnLst/>
            <a:rect l="l" t="t" r="r" b="b"/>
            <a:pathLst>
              <a:path w="13970">
                <a:moveTo>
                  <a:pt x="0" y="0"/>
                </a:moveTo>
                <a:lnTo>
                  <a:pt x="13719"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83" name="object 5983"/>
          <p:cNvSpPr/>
          <p:nvPr/>
        </p:nvSpPr>
        <p:spPr>
          <a:xfrm>
            <a:off x="3882336" y="5583716"/>
            <a:ext cx="58043" cy="0"/>
          </a:xfrm>
          <a:custGeom>
            <a:avLst/>
            <a:gdLst/>
            <a:ahLst/>
            <a:cxnLst/>
            <a:rect l="l" t="t" r="r" b="b"/>
            <a:pathLst>
              <a:path w="82550">
                <a:moveTo>
                  <a:pt x="0" y="0"/>
                </a:moveTo>
                <a:lnTo>
                  <a:pt x="82287" y="0"/>
                </a:lnTo>
              </a:path>
            </a:pathLst>
          </a:custGeom>
          <a:ln w="5079">
            <a:solidFill>
              <a:srgbClr val="FF0000"/>
            </a:solidFill>
          </a:ln>
        </p:spPr>
        <p:txBody>
          <a:bodyPr wrap="square" lIns="0" tIns="0" rIns="0" bIns="0" rtlCol="0"/>
          <a:lstStyle/>
          <a:p>
            <a:pPr defTabSz="641482"/>
            <a:endParaRPr smtClean="0">
              <a:solidFill>
                <a:prstClr val="black"/>
              </a:solidFill>
            </a:endParaRPr>
          </a:p>
        </p:txBody>
      </p:sp>
      <p:sp>
        <p:nvSpPr>
          <p:cNvPr id="5984" name="object 5984"/>
          <p:cNvSpPr/>
          <p:nvPr/>
        </p:nvSpPr>
        <p:spPr>
          <a:xfrm>
            <a:off x="2445508" y="5566751"/>
            <a:ext cx="9823" cy="10716"/>
          </a:xfrm>
          <a:custGeom>
            <a:avLst/>
            <a:gdLst/>
            <a:ahLst/>
            <a:cxnLst/>
            <a:rect l="l" t="t" r="r" b="b"/>
            <a:pathLst>
              <a:path w="13970" h="15240">
                <a:moveTo>
                  <a:pt x="0" y="15240"/>
                </a:moveTo>
                <a:lnTo>
                  <a:pt x="13703" y="15240"/>
                </a:lnTo>
                <a:lnTo>
                  <a:pt x="13703" y="0"/>
                </a:lnTo>
                <a:lnTo>
                  <a:pt x="0" y="0"/>
                </a:lnTo>
                <a:lnTo>
                  <a:pt x="0" y="15240"/>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85" name="object 5985"/>
          <p:cNvSpPr/>
          <p:nvPr/>
        </p:nvSpPr>
        <p:spPr>
          <a:xfrm>
            <a:off x="3400136" y="5542657"/>
            <a:ext cx="212527" cy="0"/>
          </a:xfrm>
          <a:custGeom>
            <a:avLst/>
            <a:gdLst/>
            <a:ahLst/>
            <a:cxnLst/>
            <a:rect l="l" t="t" r="r" b="b"/>
            <a:pathLst>
              <a:path w="302260">
                <a:moveTo>
                  <a:pt x="0" y="0"/>
                </a:moveTo>
                <a:lnTo>
                  <a:pt x="301724" y="0"/>
                </a:lnTo>
              </a:path>
            </a:pathLst>
          </a:custGeom>
          <a:ln w="5080">
            <a:solidFill>
              <a:srgbClr val="FF0000"/>
            </a:solidFill>
          </a:ln>
        </p:spPr>
        <p:txBody>
          <a:bodyPr wrap="square" lIns="0" tIns="0" rIns="0" bIns="0" rtlCol="0"/>
          <a:lstStyle/>
          <a:p>
            <a:pPr defTabSz="641482"/>
            <a:endParaRPr smtClean="0">
              <a:solidFill>
                <a:prstClr val="black"/>
              </a:solidFill>
            </a:endParaRPr>
          </a:p>
        </p:txBody>
      </p:sp>
      <p:sp>
        <p:nvSpPr>
          <p:cNvPr id="5986" name="object 5986"/>
          <p:cNvSpPr/>
          <p:nvPr/>
        </p:nvSpPr>
        <p:spPr>
          <a:xfrm>
            <a:off x="3400169" y="5539531"/>
            <a:ext cx="144661" cy="0"/>
          </a:xfrm>
          <a:custGeom>
            <a:avLst/>
            <a:gdLst/>
            <a:ahLst/>
            <a:cxnLst/>
            <a:rect l="l" t="t" r="r" b="b"/>
            <a:pathLst>
              <a:path w="205739">
                <a:moveTo>
                  <a:pt x="0" y="0"/>
                </a:moveTo>
                <a:lnTo>
                  <a:pt x="205734"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87" name="object 5987"/>
          <p:cNvSpPr/>
          <p:nvPr/>
        </p:nvSpPr>
        <p:spPr>
          <a:xfrm>
            <a:off x="3400180" y="5536852"/>
            <a:ext cx="135285" cy="0"/>
          </a:xfrm>
          <a:custGeom>
            <a:avLst/>
            <a:gdLst/>
            <a:ahLst/>
            <a:cxnLst/>
            <a:rect l="l" t="t" r="r" b="b"/>
            <a:pathLst>
              <a:path w="192404">
                <a:moveTo>
                  <a:pt x="0" y="0"/>
                </a:moveTo>
                <a:lnTo>
                  <a:pt x="192013"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88" name="object 5988"/>
          <p:cNvSpPr/>
          <p:nvPr/>
        </p:nvSpPr>
        <p:spPr>
          <a:xfrm>
            <a:off x="3400133" y="5534620"/>
            <a:ext cx="125462" cy="0"/>
          </a:xfrm>
          <a:custGeom>
            <a:avLst/>
            <a:gdLst/>
            <a:ahLst/>
            <a:cxnLst/>
            <a:rect l="l" t="t" r="r" b="b"/>
            <a:pathLst>
              <a:path w="178435">
                <a:moveTo>
                  <a:pt x="0" y="0"/>
                </a:moveTo>
                <a:lnTo>
                  <a:pt x="17829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89" name="object 5989"/>
          <p:cNvSpPr/>
          <p:nvPr/>
        </p:nvSpPr>
        <p:spPr>
          <a:xfrm>
            <a:off x="3400132" y="5532387"/>
            <a:ext cx="116086" cy="0"/>
          </a:xfrm>
          <a:custGeom>
            <a:avLst/>
            <a:gdLst/>
            <a:ahLst/>
            <a:cxnLst/>
            <a:rect l="l" t="t" r="r" b="b"/>
            <a:pathLst>
              <a:path w="165100">
                <a:moveTo>
                  <a:pt x="0" y="0"/>
                </a:moveTo>
                <a:lnTo>
                  <a:pt x="164590"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90" name="object 5990"/>
          <p:cNvSpPr/>
          <p:nvPr/>
        </p:nvSpPr>
        <p:spPr>
          <a:xfrm>
            <a:off x="3409791" y="5510509"/>
            <a:ext cx="106263" cy="20539"/>
          </a:xfrm>
          <a:custGeom>
            <a:avLst/>
            <a:gdLst/>
            <a:ahLst/>
            <a:cxnLst/>
            <a:rect l="l" t="t" r="r" b="b"/>
            <a:pathLst>
              <a:path w="151129" h="29209">
                <a:moveTo>
                  <a:pt x="0" y="29209"/>
                </a:moveTo>
                <a:lnTo>
                  <a:pt x="150870" y="29209"/>
                </a:lnTo>
                <a:lnTo>
                  <a:pt x="150870" y="0"/>
                </a:lnTo>
                <a:lnTo>
                  <a:pt x="0" y="0"/>
                </a:lnTo>
                <a:lnTo>
                  <a:pt x="0" y="29209"/>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5991" name="object 5991"/>
          <p:cNvSpPr/>
          <p:nvPr/>
        </p:nvSpPr>
        <p:spPr>
          <a:xfrm>
            <a:off x="3419451" y="5509171"/>
            <a:ext cx="96441" cy="0"/>
          </a:xfrm>
          <a:custGeom>
            <a:avLst/>
            <a:gdLst/>
            <a:ahLst/>
            <a:cxnLst/>
            <a:rect l="l" t="t" r="r" b="b"/>
            <a:pathLst>
              <a:path w="137160">
                <a:moveTo>
                  <a:pt x="0" y="0"/>
                </a:moveTo>
                <a:lnTo>
                  <a:pt x="137149"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92" name="object 5992"/>
          <p:cNvSpPr/>
          <p:nvPr/>
        </p:nvSpPr>
        <p:spPr>
          <a:xfrm>
            <a:off x="3429056" y="5506492"/>
            <a:ext cx="87064" cy="0"/>
          </a:xfrm>
          <a:custGeom>
            <a:avLst/>
            <a:gdLst/>
            <a:ahLst/>
            <a:cxnLst/>
            <a:rect l="l" t="t" r="r" b="b"/>
            <a:pathLst>
              <a:path w="123825">
                <a:moveTo>
                  <a:pt x="0" y="0"/>
                </a:moveTo>
                <a:lnTo>
                  <a:pt x="123447"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5993" name="object 5993"/>
          <p:cNvSpPr/>
          <p:nvPr/>
        </p:nvSpPr>
        <p:spPr>
          <a:xfrm>
            <a:off x="3429060" y="5502027"/>
            <a:ext cx="77242" cy="0"/>
          </a:xfrm>
          <a:custGeom>
            <a:avLst/>
            <a:gdLst/>
            <a:ahLst/>
            <a:cxnLst/>
            <a:rect l="l" t="t" r="r" b="b"/>
            <a:pathLst>
              <a:path w="109854">
                <a:moveTo>
                  <a:pt x="0" y="0"/>
                </a:moveTo>
                <a:lnTo>
                  <a:pt x="109727" y="0"/>
                </a:lnTo>
              </a:path>
            </a:pathLst>
          </a:custGeom>
          <a:ln w="8890">
            <a:solidFill>
              <a:srgbClr val="FF0000"/>
            </a:solidFill>
          </a:ln>
        </p:spPr>
        <p:txBody>
          <a:bodyPr wrap="square" lIns="0" tIns="0" rIns="0" bIns="0" rtlCol="0"/>
          <a:lstStyle/>
          <a:p>
            <a:pPr defTabSz="641482"/>
            <a:endParaRPr smtClean="0">
              <a:solidFill>
                <a:prstClr val="black"/>
              </a:solidFill>
            </a:endParaRPr>
          </a:p>
        </p:txBody>
      </p:sp>
      <p:sp>
        <p:nvSpPr>
          <p:cNvPr id="5994" name="object 5994"/>
          <p:cNvSpPr/>
          <p:nvPr/>
        </p:nvSpPr>
        <p:spPr>
          <a:xfrm>
            <a:off x="3438704" y="5496668"/>
            <a:ext cx="67866" cy="0"/>
          </a:xfrm>
          <a:custGeom>
            <a:avLst/>
            <a:gdLst/>
            <a:ahLst/>
            <a:cxnLst/>
            <a:rect l="l" t="t" r="r" b="b"/>
            <a:pathLst>
              <a:path w="96520">
                <a:moveTo>
                  <a:pt x="0" y="0"/>
                </a:moveTo>
                <a:lnTo>
                  <a:pt x="96006"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5995" name="object 5995"/>
          <p:cNvSpPr/>
          <p:nvPr/>
        </p:nvSpPr>
        <p:spPr>
          <a:xfrm>
            <a:off x="3438752" y="5493991"/>
            <a:ext cx="9823" cy="0"/>
          </a:xfrm>
          <a:custGeom>
            <a:avLst/>
            <a:gdLst/>
            <a:ahLst/>
            <a:cxnLst/>
            <a:rect l="l" t="t" r="r" b="b"/>
            <a:pathLst>
              <a:path w="13970">
                <a:moveTo>
                  <a:pt x="0" y="0"/>
                </a:moveTo>
                <a:lnTo>
                  <a:pt x="13719"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96" name="object 5996"/>
          <p:cNvSpPr/>
          <p:nvPr/>
        </p:nvSpPr>
        <p:spPr>
          <a:xfrm>
            <a:off x="3660517" y="5541763"/>
            <a:ext cx="29021" cy="0"/>
          </a:xfrm>
          <a:custGeom>
            <a:avLst/>
            <a:gdLst/>
            <a:ahLst/>
            <a:cxnLst/>
            <a:rect l="l" t="t" r="r" b="b"/>
            <a:pathLst>
              <a:path w="41275">
                <a:moveTo>
                  <a:pt x="0" y="0"/>
                </a:moveTo>
                <a:lnTo>
                  <a:pt x="41144"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97" name="object 5997"/>
          <p:cNvSpPr/>
          <p:nvPr/>
        </p:nvSpPr>
        <p:spPr>
          <a:xfrm>
            <a:off x="3660515" y="5539531"/>
            <a:ext cx="19645" cy="0"/>
          </a:xfrm>
          <a:custGeom>
            <a:avLst/>
            <a:gdLst/>
            <a:ahLst/>
            <a:cxnLst/>
            <a:rect l="l" t="t" r="r" b="b"/>
            <a:pathLst>
              <a:path w="27939">
                <a:moveTo>
                  <a:pt x="0" y="0"/>
                </a:moveTo>
                <a:lnTo>
                  <a:pt x="27423" y="0"/>
                </a:lnTo>
              </a:path>
            </a:pathLst>
          </a:custGeom>
          <a:ln w="3810">
            <a:solidFill>
              <a:srgbClr val="FF0000"/>
            </a:solidFill>
          </a:ln>
        </p:spPr>
        <p:txBody>
          <a:bodyPr wrap="square" lIns="0" tIns="0" rIns="0" bIns="0" rtlCol="0"/>
          <a:lstStyle/>
          <a:p>
            <a:pPr defTabSz="641482"/>
            <a:endParaRPr smtClean="0">
              <a:solidFill>
                <a:prstClr val="black"/>
              </a:solidFill>
            </a:endParaRPr>
          </a:p>
        </p:txBody>
      </p:sp>
      <p:sp>
        <p:nvSpPr>
          <p:cNvPr id="5998" name="object 5998"/>
          <p:cNvSpPr/>
          <p:nvPr/>
        </p:nvSpPr>
        <p:spPr>
          <a:xfrm>
            <a:off x="3554470" y="5539979"/>
            <a:ext cx="38843" cy="0"/>
          </a:xfrm>
          <a:custGeom>
            <a:avLst/>
            <a:gdLst/>
            <a:ahLst/>
            <a:cxnLst/>
            <a:rect l="l" t="t" r="r" b="b"/>
            <a:pathLst>
              <a:path w="55245">
                <a:moveTo>
                  <a:pt x="0" y="0"/>
                </a:moveTo>
                <a:lnTo>
                  <a:pt x="5486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5999" name="object 5999"/>
          <p:cNvSpPr/>
          <p:nvPr/>
        </p:nvSpPr>
        <p:spPr>
          <a:xfrm>
            <a:off x="3554457" y="5538639"/>
            <a:ext cx="9823" cy="0"/>
          </a:xfrm>
          <a:custGeom>
            <a:avLst/>
            <a:gdLst/>
            <a:ahLst/>
            <a:cxnLst/>
            <a:rect l="l" t="t" r="r" b="b"/>
            <a:pathLst>
              <a:path w="13970">
                <a:moveTo>
                  <a:pt x="0" y="0"/>
                </a:moveTo>
                <a:lnTo>
                  <a:pt x="13721"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6000" name="object 6000"/>
          <p:cNvSpPr/>
          <p:nvPr/>
        </p:nvSpPr>
        <p:spPr>
          <a:xfrm>
            <a:off x="3602670" y="5539515"/>
            <a:ext cx="9823" cy="0"/>
          </a:xfrm>
          <a:custGeom>
            <a:avLst/>
            <a:gdLst/>
            <a:ahLst/>
            <a:cxnLst/>
            <a:rect l="l" t="t" r="r" b="b"/>
            <a:pathLst>
              <a:path w="13970">
                <a:moveTo>
                  <a:pt x="0" y="0"/>
                </a:moveTo>
                <a:lnTo>
                  <a:pt x="13703" y="0"/>
                </a:lnTo>
              </a:path>
            </a:pathLst>
          </a:custGeom>
          <a:ln w="3809">
            <a:solidFill>
              <a:srgbClr val="FF0000"/>
            </a:solidFill>
          </a:ln>
        </p:spPr>
        <p:txBody>
          <a:bodyPr wrap="square" lIns="0" tIns="0" rIns="0" bIns="0" rtlCol="0"/>
          <a:lstStyle/>
          <a:p>
            <a:pPr defTabSz="641482"/>
            <a:endParaRPr smtClean="0">
              <a:solidFill>
                <a:prstClr val="black"/>
              </a:solidFill>
            </a:endParaRPr>
          </a:p>
        </p:txBody>
      </p:sp>
      <p:sp>
        <p:nvSpPr>
          <p:cNvPr id="6001" name="object 6001"/>
          <p:cNvSpPr/>
          <p:nvPr/>
        </p:nvSpPr>
        <p:spPr>
          <a:xfrm>
            <a:off x="3573751" y="5538639"/>
            <a:ext cx="19645" cy="0"/>
          </a:xfrm>
          <a:custGeom>
            <a:avLst/>
            <a:gdLst/>
            <a:ahLst/>
            <a:cxnLst/>
            <a:rect l="l" t="t" r="r" b="b"/>
            <a:pathLst>
              <a:path w="27939">
                <a:moveTo>
                  <a:pt x="0" y="0"/>
                </a:moveTo>
                <a:lnTo>
                  <a:pt x="27423"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6002" name="object 6002"/>
          <p:cNvSpPr/>
          <p:nvPr/>
        </p:nvSpPr>
        <p:spPr>
          <a:xfrm>
            <a:off x="3573762" y="5537747"/>
            <a:ext cx="9823" cy="0"/>
          </a:xfrm>
          <a:custGeom>
            <a:avLst/>
            <a:gdLst/>
            <a:ahLst/>
            <a:cxnLst/>
            <a:rect l="l" t="t" r="r" b="b"/>
            <a:pathLst>
              <a:path w="13970">
                <a:moveTo>
                  <a:pt x="0" y="0"/>
                </a:moveTo>
                <a:lnTo>
                  <a:pt x="13702"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6003" name="object 6003"/>
          <p:cNvSpPr/>
          <p:nvPr/>
        </p:nvSpPr>
        <p:spPr>
          <a:xfrm>
            <a:off x="3457985" y="5492204"/>
            <a:ext cx="48220" cy="0"/>
          </a:xfrm>
          <a:custGeom>
            <a:avLst/>
            <a:gdLst/>
            <a:ahLst/>
            <a:cxnLst/>
            <a:rect l="l" t="t" r="r" b="b"/>
            <a:pathLst>
              <a:path w="68579">
                <a:moveTo>
                  <a:pt x="0" y="0"/>
                </a:moveTo>
                <a:lnTo>
                  <a:pt x="68585"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6004" name="object 6004"/>
          <p:cNvSpPr/>
          <p:nvPr/>
        </p:nvSpPr>
        <p:spPr>
          <a:xfrm>
            <a:off x="3467660" y="5487739"/>
            <a:ext cx="38843" cy="0"/>
          </a:xfrm>
          <a:custGeom>
            <a:avLst/>
            <a:gdLst/>
            <a:ahLst/>
            <a:cxnLst/>
            <a:rect l="l" t="t" r="r" b="b"/>
            <a:pathLst>
              <a:path w="55245">
                <a:moveTo>
                  <a:pt x="0" y="0"/>
                </a:moveTo>
                <a:lnTo>
                  <a:pt x="54863" y="0"/>
                </a:lnTo>
              </a:path>
            </a:pathLst>
          </a:custGeom>
          <a:ln w="6350">
            <a:solidFill>
              <a:srgbClr val="FF0000"/>
            </a:solidFill>
          </a:ln>
        </p:spPr>
        <p:txBody>
          <a:bodyPr wrap="square" lIns="0" tIns="0" rIns="0" bIns="0" rtlCol="0"/>
          <a:lstStyle/>
          <a:p>
            <a:pPr defTabSz="641482"/>
            <a:endParaRPr smtClean="0">
              <a:solidFill>
                <a:prstClr val="black"/>
              </a:solidFill>
            </a:endParaRPr>
          </a:p>
        </p:txBody>
      </p:sp>
      <p:sp>
        <p:nvSpPr>
          <p:cNvPr id="6005" name="object 6005"/>
          <p:cNvSpPr/>
          <p:nvPr/>
        </p:nvSpPr>
        <p:spPr>
          <a:xfrm>
            <a:off x="3477294" y="5482383"/>
            <a:ext cx="29021" cy="0"/>
          </a:xfrm>
          <a:custGeom>
            <a:avLst/>
            <a:gdLst/>
            <a:ahLst/>
            <a:cxnLst/>
            <a:rect l="l" t="t" r="r" b="b"/>
            <a:pathLst>
              <a:path w="41275">
                <a:moveTo>
                  <a:pt x="0" y="0"/>
                </a:moveTo>
                <a:lnTo>
                  <a:pt x="41144" y="0"/>
                </a:lnTo>
              </a:path>
            </a:pathLst>
          </a:custGeom>
          <a:ln w="8889">
            <a:solidFill>
              <a:srgbClr val="FF0000"/>
            </a:solidFill>
          </a:ln>
        </p:spPr>
        <p:txBody>
          <a:bodyPr wrap="square" lIns="0" tIns="0" rIns="0" bIns="0" rtlCol="0"/>
          <a:lstStyle/>
          <a:p>
            <a:pPr defTabSz="641482"/>
            <a:endParaRPr smtClean="0">
              <a:solidFill>
                <a:prstClr val="black"/>
              </a:solidFill>
            </a:endParaRPr>
          </a:p>
        </p:txBody>
      </p:sp>
      <p:sp>
        <p:nvSpPr>
          <p:cNvPr id="6006" name="object 6006"/>
          <p:cNvSpPr/>
          <p:nvPr/>
        </p:nvSpPr>
        <p:spPr>
          <a:xfrm>
            <a:off x="3486941" y="5478363"/>
            <a:ext cx="19645" cy="0"/>
          </a:xfrm>
          <a:custGeom>
            <a:avLst/>
            <a:gdLst/>
            <a:ahLst/>
            <a:cxnLst/>
            <a:rect l="l" t="t" r="r" b="b"/>
            <a:pathLst>
              <a:path w="27939">
                <a:moveTo>
                  <a:pt x="0" y="0"/>
                </a:moveTo>
                <a:lnTo>
                  <a:pt x="27440" y="0"/>
                </a:lnTo>
              </a:path>
            </a:pathLst>
          </a:custGeom>
          <a:ln w="3175">
            <a:solidFill>
              <a:srgbClr val="FF0000"/>
            </a:solidFill>
          </a:ln>
        </p:spPr>
        <p:txBody>
          <a:bodyPr wrap="square" lIns="0" tIns="0" rIns="0" bIns="0" rtlCol="0"/>
          <a:lstStyle/>
          <a:p>
            <a:pPr defTabSz="641482"/>
            <a:endParaRPr smtClean="0">
              <a:solidFill>
                <a:prstClr val="black"/>
              </a:solidFill>
            </a:endParaRPr>
          </a:p>
        </p:txBody>
      </p:sp>
      <p:sp>
        <p:nvSpPr>
          <p:cNvPr id="6007" name="object 6007"/>
          <p:cNvSpPr/>
          <p:nvPr/>
        </p:nvSpPr>
        <p:spPr>
          <a:xfrm>
            <a:off x="3496588" y="5474791"/>
            <a:ext cx="9823" cy="0"/>
          </a:xfrm>
          <a:custGeom>
            <a:avLst/>
            <a:gdLst/>
            <a:ahLst/>
            <a:cxnLst/>
            <a:rect l="l" t="t" r="r" b="b"/>
            <a:pathLst>
              <a:path w="13970">
                <a:moveTo>
                  <a:pt x="0" y="0"/>
                </a:moveTo>
                <a:lnTo>
                  <a:pt x="13721" y="0"/>
                </a:lnTo>
              </a:path>
            </a:pathLst>
          </a:custGeom>
          <a:ln w="7619">
            <a:solidFill>
              <a:srgbClr val="FF0000"/>
            </a:solidFill>
          </a:ln>
        </p:spPr>
        <p:txBody>
          <a:bodyPr wrap="square" lIns="0" tIns="0" rIns="0" bIns="0" rtlCol="0"/>
          <a:lstStyle/>
          <a:p>
            <a:pPr defTabSz="641482"/>
            <a:endParaRPr smtClean="0">
              <a:solidFill>
                <a:prstClr val="black"/>
              </a:solidFill>
            </a:endParaRPr>
          </a:p>
        </p:txBody>
      </p:sp>
      <p:sp>
        <p:nvSpPr>
          <p:cNvPr id="6008" name="object 6008"/>
          <p:cNvSpPr/>
          <p:nvPr/>
        </p:nvSpPr>
        <p:spPr>
          <a:xfrm>
            <a:off x="1085794" y="6209449"/>
            <a:ext cx="4822031" cy="9823"/>
          </a:xfrm>
          <a:custGeom>
            <a:avLst/>
            <a:gdLst/>
            <a:ahLst/>
            <a:cxnLst/>
            <a:rect l="l" t="t" r="r" b="b"/>
            <a:pathLst>
              <a:path w="6858000" h="13970">
                <a:moveTo>
                  <a:pt x="0" y="13523"/>
                </a:moveTo>
                <a:lnTo>
                  <a:pt x="6857390" y="13523"/>
                </a:lnTo>
                <a:lnTo>
                  <a:pt x="6857390"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09" name="object 6009"/>
          <p:cNvSpPr/>
          <p:nvPr/>
        </p:nvSpPr>
        <p:spPr>
          <a:xfrm>
            <a:off x="1085759" y="4093357"/>
            <a:ext cx="0" cy="2121247"/>
          </a:xfrm>
          <a:custGeom>
            <a:avLst/>
            <a:gdLst/>
            <a:ahLst/>
            <a:cxnLst/>
            <a:rect l="l" t="t" r="r" b="b"/>
            <a:pathLst>
              <a:path h="3016884">
                <a:moveTo>
                  <a:pt x="0" y="0"/>
                </a:moveTo>
                <a:lnTo>
                  <a:pt x="0" y="3016288"/>
                </a:lnTo>
              </a:path>
            </a:pathLst>
          </a:custGeom>
          <a:ln w="13540">
            <a:solidFill>
              <a:srgbClr val="000000"/>
            </a:solidFill>
          </a:ln>
        </p:spPr>
        <p:txBody>
          <a:bodyPr wrap="square" lIns="0" tIns="0" rIns="0" bIns="0" rtlCol="0"/>
          <a:lstStyle/>
          <a:p>
            <a:pPr defTabSz="641482"/>
            <a:endParaRPr smtClean="0">
              <a:solidFill>
                <a:prstClr val="black"/>
              </a:solidFill>
            </a:endParaRPr>
          </a:p>
        </p:txBody>
      </p:sp>
      <p:sp>
        <p:nvSpPr>
          <p:cNvPr id="6010" name="object 6010"/>
          <p:cNvSpPr/>
          <p:nvPr/>
        </p:nvSpPr>
        <p:spPr>
          <a:xfrm>
            <a:off x="2050076" y="6160222"/>
            <a:ext cx="0" cy="54025"/>
          </a:xfrm>
          <a:custGeom>
            <a:avLst/>
            <a:gdLst/>
            <a:ahLst/>
            <a:cxnLst/>
            <a:rect l="l" t="t" r="r" b="b"/>
            <a:pathLst>
              <a:path h="76834">
                <a:moveTo>
                  <a:pt x="0" y="0"/>
                </a:moveTo>
                <a:lnTo>
                  <a:pt x="0" y="76744"/>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11" name="object 6011"/>
          <p:cNvSpPr/>
          <p:nvPr/>
        </p:nvSpPr>
        <p:spPr>
          <a:xfrm>
            <a:off x="3014404" y="6160222"/>
            <a:ext cx="0" cy="54025"/>
          </a:xfrm>
          <a:custGeom>
            <a:avLst/>
            <a:gdLst/>
            <a:ahLst/>
            <a:cxnLst/>
            <a:rect l="l" t="t" r="r" b="b"/>
            <a:pathLst>
              <a:path h="76834">
                <a:moveTo>
                  <a:pt x="0" y="0"/>
                </a:moveTo>
                <a:lnTo>
                  <a:pt x="0" y="76744"/>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12" name="object 6012"/>
          <p:cNvSpPr/>
          <p:nvPr/>
        </p:nvSpPr>
        <p:spPr>
          <a:xfrm>
            <a:off x="3978719" y="6160222"/>
            <a:ext cx="0" cy="54025"/>
          </a:xfrm>
          <a:custGeom>
            <a:avLst/>
            <a:gdLst/>
            <a:ahLst/>
            <a:cxnLst/>
            <a:rect l="l" t="t" r="r" b="b"/>
            <a:pathLst>
              <a:path h="76834">
                <a:moveTo>
                  <a:pt x="0" y="0"/>
                </a:moveTo>
                <a:lnTo>
                  <a:pt x="0" y="76744"/>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13" name="object 6013"/>
          <p:cNvSpPr/>
          <p:nvPr/>
        </p:nvSpPr>
        <p:spPr>
          <a:xfrm>
            <a:off x="4943047" y="6160222"/>
            <a:ext cx="0" cy="54025"/>
          </a:xfrm>
          <a:custGeom>
            <a:avLst/>
            <a:gdLst/>
            <a:ahLst/>
            <a:cxnLst/>
            <a:rect l="l" t="t" r="r" b="b"/>
            <a:pathLst>
              <a:path h="76834">
                <a:moveTo>
                  <a:pt x="0" y="0"/>
                </a:moveTo>
                <a:lnTo>
                  <a:pt x="0" y="76744"/>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14" name="object 6014"/>
          <p:cNvSpPr/>
          <p:nvPr/>
        </p:nvSpPr>
        <p:spPr>
          <a:xfrm>
            <a:off x="1085794" y="4093324"/>
            <a:ext cx="4822031" cy="0"/>
          </a:xfrm>
          <a:custGeom>
            <a:avLst/>
            <a:gdLst/>
            <a:ahLst/>
            <a:cxnLst/>
            <a:rect l="l" t="t" r="r" b="b"/>
            <a:pathLst>
              <a:path w="6858000">
                <a:moveTo>
                  <a:pt x="0" y="0"/>
                </a:moveTo>
                <a:lnTo>
                  <a:pt x="685739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15" name="object 6015"/>
          <p:cNvSpPr/>
          <p:nvPr/>
        </p:nvSpPr>
        <p:spPr>
          <a:xfrm>
            <a:off x="5907362" y="4093339"/>
            <a:ext cx="0" cy="54025"/>
          </a:xfrm>
          <a:custGeom>
            <a:avLst/>
            <a:gdLst/>
            <a:ahLst/>
            <a:cxnLst/>
            <a:rect l="l" t="t" r="r" b="b"/>
            <a:pathLst>
              <a:path h="76835">
                <a:moveTo>
                  <a:pt x="0" y="76742"/>
                </a:moveTo>
                <a:lnTo>
                  <a:pt x="0" y="0"/>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16" name="object 6016"/>
          <p:cNvSpPr/>
          <p:nvPr/>
        </p:nvSpPr>
        <p:spPr>
          <a:xfrm>
            <a:off x="1085778" y="6214152"/>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17" name="object 6017"/>
          <p:cNvSpPr/>
          <p:nvPr/>
        </p:nvSpPr>
        <p:spPr>
          <a:xfrm>
            <a:off x="1085805" y="614536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18" name="object 6018"/>
          <p:cNvSpPr/>
          <p:nvPr/>
        </p:nvSpPr>
        <p:spPr>
          <a:xfrm>
            <a:off x="1085805" y="6076575"/>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19" name="object 6019"/>
          <p:cNvSpPr/>
          <p:nvPr/>
        </p:nvSpPr>
        <p:spPr>
          <a:xfrm>
            <a:off x="1085805" y="6007787"/>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0" name="object 6020"/>
          <p:cNvSpPr/>
          <p:nvPr/>
        </p:nvSpPr>
        <p:spPr>
          <a:xfrm>
            <a:off x="1085805" y="5938996"/>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1" name="object 6021"/>
          <p:cNvSpPr/>
          <p:nvPr/>
        </p:nvSpPr>
        <p:spPr>
          <a:xfrm>
            <a:off x="1085778" y="5870208"/>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2" name="object 6022"/>
          <p:cNvSpPr/>
          <p:nvPr/>
        </p:nvSpPr>
        <p:spPr>
          <a:xfrm>
            <a:off x="1085805" y="5801420"/>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3" name="object 6023"/>
          <p:cNvSpPr/>
          <p:nvPr/>
        </p:nvSpPr>
        <p:spPr>
          <a:xfrm>
            <a:off x="1085805" y="5732631"/>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4" name="object 6024"/>
          <p:cNvSpPr/>
          <p:nvPr/>
        </p:nvSpPr>
        <p:spPr>
          <a:xfrm>
            <a:off x="1085805" y="566384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5" name="object 6025"/>
          <p:cNvSpPr/>
          <p:nvPr/>
        </p:nvSpPr>
        <p:spPr>
          <a:xfrm>
            <a:off x="1085805" y="559505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6" name="object 6026"/>
          <p:cNvSpPr/>
          <p:nvPr/>
        </p:nvSpPr>
        <p:spPr>
          <a:xfrm>
            <a:off x="1085778" y="5526265"/>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7" name="object 6027"/>
          <p:cNvSpPr/>
          <p:nvPr/>
        </p:nvSpPr>
        <p:spPr>
          <a:xfrm>
            <a:off x="1085805" y="5457476"/>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8" name="object 6028"/>
          <p:cNvSpPr/>
          <p:nvPr/>
        </p:nvSpPr>
        <p:spPr>
          <a:xfrm>
            <a:off x="1085805" y="5388687"/>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29" name="object 6029"/>
          <p:cNvSpPr/>
          <p:nvPr/>
        </p:nvSpPr>
        <p:spPr>
          <a:xfrm>
            <a:off x="1085805" y="531990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0" name="object 6030"/>
          <p:cNvSpPr/>
          <p:nvPr/>
        </p:nvSpPr>
        <p:spPr>
          <a:xfrm>
            <a:off x="1085805" y="5251109"/>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1" name="object 6031"/>
          <p:cNvSpPr/>
          <p:nvPr/>
        </p:nvSpPr>
        <p:spPr>
          <a:xfrm>
            <a:off x="1085778" y="5182316"/>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2" name="object 6032"/>
          <p:cNvSpPr/>
          <p:nvPr/>
        </p:nvSpPr>
        <p:spPr>
          <a:xfrm>
            <a:off x="1085805" y="5113535"/>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3" name="object 6033"/>
          <p:cNvSpPr/>
          <p:nvPr/>
        </p:nvSpPr>
        <p:spPr>
          <a:xfrm>
            <a:off x="1085805" y="5044743"/>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4" name="object 6034"/>
          <p:cNvSpPr/>
          <p:nvPr/>
        </p:nvSpPr>
        <p:spPr>
          <a:xfrm>
            <a:off x="1085805" y="4975961"/>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5" name="object 6035"/>
          <p:cNvSpPr/>
          <p:nvPr/>
        </p:nvSpPr>
        <p:spPr>
          <a:xfrm>
            <a:off x="1085805" y="4907168"/>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6" name="object 6036"/>
          <p:cNvSpPr/>
          <p:nvPr/>
        </p:nvSpPr>
        <p:spPr>
          <a:xfrm>
            <a:off x="1085778" y="4838375"/>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7" name="object 6037"/>
          <p:cNvSpPr/>
          <p:nvPr/>
        </p:nvSpPr>
        <p:spPr>
          <a:xfrm>
            <a:off x="1085805" y="4769595"/>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8" name="object 6038"/>
          <p:cNvSpPr/>
          <p:nvPr/>
        </p:nvSpPr>
        <p:spPr>
          <a:xfrm>
            <a:off x="1085805" y="4700801"/>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39" name="object 6039"/>
          <p:cNvSpPr/>
          <p:nvPr/>
        </p:nvSpPr>
        <p:spPr>
          <a:xfrm>
            <a:off x="1085805" y="4632008"/>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40" name="object 6040"/>
          <p:cNvSpPr/>
          <p:nvPr/>
        </p:nvSpPr>
        <p:spPr>
          <a:xfrm>
            <a:off x="1085805" y="4563227"/>
            <a:ext cx="85279" cy="0"/>
          </a:xfrm>
          <a:custGeom>
            <a:avLst/>
            <a:gdLst/>
            <a:ahLst/>
            <a:cxnLst/>
            <a:rect l="l" t="t" r="r" b="b"/>
            <a:pathLst>
              <a:path w="121285">
                <a:moveTo>
                  <a:pt x="121283"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41" name="object 6041"/>
          <p:cNvSpPr/>
          <p:nvPr/>
        </p:nvSpPr>
        <p:spPr>
          <a:xfrm>
            <a:off x="1085778" y="4494433"/>
            <a:ext cx="170557" cy="0"/>
          </a:xfrm>
          <a:custGeom>
            <a:avLst/>
            <a:gdLst/>
            <a:ahLst/>
            <a:cxnLst/>
            <a:rect l="l" t="t" r="r" b="b"/>
            <a:pathLst>
              <a:path w="242569">
                <a:moveTo>
                  <a:pt x="242567" y="0"/>
                </a:moveTo>
                <a:lnTo>
                  <a:pt x="0"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42" name="object 6042"/>
          <p:cNvSpPr/>
          <p:nvPr/>
        </p:nvSpPr>
        <p:spPr>
          <a:xfrm>
            <a:off x="1085805" y="4420938"/>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3" name="object 6043"/>
          <p:cNvSpPr/>
          <p:nvPr/>
        </p:nvSpPr>
        <p:spPr>
          <a:xfrm>
            <a:off x="1085805" y="4352157"/>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4" name="object 6044"/>
          <p:cNvSpPr/>
          <p:nvPr/>
        </p:nvSpPr>
        <p:spPr>
          <a:xfrm>
            <a:off x="1085805" y="4283363"/>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5" name="object 6045"/>
          <p:cNvSpPr/>
          <p:nvPr/>
        </p:nvSpPr>
        <p:spPr>
          <a:xfrm>
            <a:off x="1085805" y="4214582"/>
            <a:ext cx="85279" cy="9823"/>
          </a:xfrm>
          <a:custGeom>
            <a:avLst/>
            <a:gdLst/>
            <a:ahLst/>
            <a:cxnLst/>
            <a:rect l="l" t="t" r="r" b="b"/>
            <a:pathLst>
              <a:path w="121285" h="13970">
                <a:moveTo>
                  <a:pt x="0" y="13523"/>
                </a:moveTo>
                <a:lnTo>
                  <a:pt x="121283" y="13523"/>
                </a:lnTo>
                <a:lnTo>
                  <a:pt x="12128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6" name="object 6046"/>
          <p:cNvSpPr/>
          <p:nvPr/>
        </p:nvSpPr>
        <p:spPr>
          <a:xfrm>
            <a:off x="1085778" y="4145789"/>
            <a:ext cx="170557" cy="9823"/>
          </a:xfrm>
          <a:custGeom>
            <a:avLst/>
            <a:gdLst/>
            <a:ahLst/>
            <a:cxnLst/>
            <a:rect l="l" t="t" r="r" b="b"/>
            <a:pathLst>
              <a:path w="242569" h="13970">
                <a:moveTo>
                  <a:pt x="0" y="13523"/>
                </a:moveTo>
                <a:lnTo>
                  <a:pt x="242567" y="13523"/>
                </a:lnTo>
                <a:lnTo>
                  <a:pt x="242567"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7" name="object 6047"/>
          <p:cNvSpPr/>
          <p:nvPr/>
        </p:nvSpPr>
        <p:spPr>
          <a:xfrm>
            <a:off x="1085778" y="4145789"/>
            <a:ext cx="170557" cy="9823"/>
          </a:xfrm>
          <a:custGeom>
            <a:avLst/>
            <a:gdLst/>
            <a:ahLst/>
            <a:cxnLst/>
            <a:rect l="l" t="t" r="r" b="b"/>
            <a:pathLst>
              <a:path w="242569" h="13970">
                <a:moveTo>
                  <a:pt x="0" y="13523"/>
                </a:moveTo>
                <a:lnTo>
                  <a:pt x="242567" y="13523"/>
                </a:lnTo>
                <a:lnTo>
                  <a:pt x="242567"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48" name="object 6048"/>
          <p:cNvSpPr/>
          <p:nvPr/>
        </p:nvSpPr>
        <p:spPr>
          <a:xfrm>
            <a:off x="5907362" y="4093357"/>
            <a:ext cx="0" cy="2121247"/>
          </a:xfrm>
          <a:custGeom>
            <a:avLst/>
            <a:gdLst/>
            <a:ahLst/>
            <a:cxnLst/>
            <a:rect l="l" t="t" r="r" b="b"/>
            <a:pathLst>
              <a:path h="3016884">
                <a:moveTo>
                  <a:pt x="0" y="0"/>
                </a:moveTo>
                <a:lnTo>
                  <a:pt x="0" y="3016288"/>
                </a:lnTo>
              </a:path>
            </a:pathLst>
          </a:custGeom>
          <a:ln w="13539">
            <a:solidFill>
              <a:srgbClr val="000000"/>
            </a:solidFill>
          </a:ln>
        </p:spPr>
        <p:txBody>
          <a:bodyPr wrap="square" lIns="0" tIns="0" rIns="0" bIns="0" rtlCol="0"/>
          <a:lstStyle/>
          <a:p>
            <a:pPr defTabSz="641482"/>
            <a:endParaRPr smtClean="0">
              <a:solidFill>
                <a:prstClr val="black"/>
              </a:solidFill>
            </a:endParaRPr>
          </a:p>
        </p:txBody>
      </p:sp>
      <p:sp>
        <p:nvSpPr>
          <p:cNvPr id="6049" name="object 6049"/>
          <p:cNvSpPr/>
          <p:nvPr/>
        </p:nvSpPr>
        <p:spPr>
          <a:xfrm>
            <a:off x="5736826" y="6214152"/>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0" name="object 6050"/>
          <p:cNvSpPr/>
          <p:nvPr/>
        </p:nvSpPr>
        <p:spPr>
          <a:xfrm>
            <a:off x="5822096" y="6145363"/>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1" name="object 6051"/>
          <p:cNvSpPr/>
          <p:nvPr/>
        </p:nvSpPr>
        <p:spPr>
          <a:xfrm>
            <a:off x="5822096" y="6007787"/>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2" name="object 6052"/>
          <p:cNvSpPr/>
          <p:nvPr/>
        </p:nvSpPr>
        <p:spPr>
          <a:xfrm>
            <a:off x="5822096" y="5938996"/>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3" name="object 6053"/>
          <p:cNvSpPr/>
          <p:nvPr/>
        </p:nvSpPr>
        <p:spPr>
          <a:xfrm>
            <a:off x="5736826" y="5870208"/>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4" name="object 6054"/>
          <p:cNvSpPr/>
          <p:nvPr/>
        </p:nvSpPr>
        <p:spPr>
          <a:xfrm>
            <a:off x="5822096" y="5732631"/>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5" name="object 6055"/>
          <p:cNvSpPr/>
          <p:nvPr/>
        </p:nvSpPr>
        <p:spPr>
          <a:xfrm>
            <a:off x="5822096" y="5663843"/>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6" name="object 6056"/>
          <p:cNvSpPr/>
          <p:nvPr/>
        </p:nvSpPr>
        <p:spPr>
          <a:xfrm>
            <a:off x="5822096" y="5595053"/>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7" name="object 6057"/>
          <p:cNvSpPr/>
          <p:nvPr/>
        </p:nvSpPr>
        <p:spPr>
          <a:xfrm>
            <a:off x="5736826" y="5526265"/>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8" name="object 6058"/>
          <p:cNvSpPr/>
          <p:nvPr/>
        </p:nvSpPr>
        <p:spPr>
          <a:xfrm>
            <a:off x="5822096" y="5457476"/>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59" name="object 6059"/>
          <p:cNvSpPr/>
          <p:nvPr/>
        </p:nvSpPr>
        <p:spPr>
          <a:xfrm>
            <a:off x="5822096" y="5388687"/>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0" name="object 6060"/>
          <p:cNvSpPr/>
          <p:nvPr/>
        </p:nvSpPr>
        <p:spPr>
          <a:xfrm>
            <a:off x="5822096" y="5319903"/>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1" name="object 6061"/>
          <p:cNvSpPr/>
          <p:nvPr/>
        </p:nvSpPr>
        <p:spPr>
          <a:xfrm>
            <a:off x="5822096" y="5251109"/>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2" name="object 6062"/>
          <p:cNvSpPr/>
          <p:nvPr/>
        </p:nvSpPr>
        <p:spPr>
          <a:xfrm>
            <a:off x="5736826" y="5182316"/>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3" name="object 6063"/>
          <p:cNvSpPr/>
          <p:nvPr/>
        </p:nvSpPr>
        <p:spPr>
          <a:xfrm>
            <a:off x="5822096" y="5113535"/>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4" name="object 6064"/>
          <p:cNvSpPr/>
          <p:nvPr/>
        </p:nvSpPr>
        <p:spPr>
          <a:xfrm>
            <a:off x="5822096" y="5044743"/>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5" name="object 6065"/>
          <p:cNvSpPr/>
          <p:nvPr/>
        </p:nvSpPr>
        <p:spPr>
          <a:xfrm>
            <a:off x="5822096" y="4975961"/>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6" name="object 6066"/>
          <p:cNvSpPr/>
          <p:nvPr/>
        </p:nvSpPr>
        <p:spPr>
          <a:xfrm>
            <a:off x="5822096" y="4907168"/>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7" name="object 6067"/>
          <p:cNvSpPr/>
          <p:nvPr/>
        </p:nvSpPr>
        <p:spPr>
          <a:xfrm>
            <a:off x="5736826" y="4838375"/>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8" name="object 6068"/>
          <p:cNvSpPr/>
          <p:nvPr/>
        </p:nvSpPr>
        <p:spPr>
          <a:xfrm>
            <a:off x="5822096" y="4769595"/>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69" name="object 6069"/>
          <p:cNvSpPr/>
          <p:nvPr/>
        </p:nvSpPr>
        <p:spPr>
          <a:xfrm>
            <a:off x="5822096" y="4700801"/>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70" name="object 6070"/>
          <p:cNvSpPr/>
          <p:nvPr/>
        </p:nvSpPr>
        <p:spPr>
          <a:xfrm>
            <a:off x="5822096" y="4632008"/>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71" name="object 6071"/>
          <p:cNvSpPr/>
          <p:nvPr/>
        </p:nvSpPr>
        <p:spPr>
          <a:xfrm>
            <a:off x="5822096" y="4563227"/>
            <a:ext cx="85279" cy="0"/>
          </a:xfrm>
          <a:custGeom>
            <a:avLst/>
            <a:gdLst/>
            <a:ahLst/>
            <a:cxnLst/>
            <a:rect l="l" t="t" r="r" b="b"/>
            <a:pathLst>
              <a:path w="121284">
                <a:moveTo>
                  <a:pt x="0" y="0"/>
                </a:moveTo>
                <a:lnTo>
                  <a:pt x="121281"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72" name="object 6072"/>
          <p:cNvSpPr/>
          <p:nvPr/>
        </p:nvSpPr>
        <p:spPr>
          <a:xfrm>
            <a:off x="5736826" y="4494433"/>
            <a:ext cx="170557" cy="0"/>
          </a:xfrm>
          <a:custGeom>
            <a:avLst/>
            <a:gdLst/>
            <a:ahLst/>
            <a:cxnLst/>
            <a:rect l="l" t="t" r="r" b="b"/>
            <a:pathLst>
              <a:path w="242570">
                <a:moveTo>
                  <a:pt x="0" y="0"/>
                </a:moveTo>
                <a:lnTo>
                  <a:pt x="242563" y="0"/>
                </a:lnTo>
              </a:path>
            </a:pathLst>
          </a:custGeom>
          <a:ln w="13523">
            <a:solidFill>
              <a:srgbClr val="000000"/>
            </a:solidFill>
          </a:ln>
        </p:spPr>
        <p:txBody>
          <a:bodyPr wrap="square" lIns="0" tIns="0" rIns="0" bIns="0" rtlCol="0"/>
          <a:lstStyle/>
          <a:p>
            <a:pPr defTabSz="641482"/>
            <a:endParaRPr smtClean="0">
              <a:solidFill>
                <a:prstClr val="black"/>
              </a:solidFill>
            </a:endParaRPr>
          </a:p>
        </p:txBody>
      </p:sp>
      <p:sp>
        <p:nvSpPr>
          <p:cNvPr id="6073" name="object 6073"/>
          <p:cNvSpPr/>
          <p:nvPr/>
        </p:nvSpPr>
        <p:spPr>
          <a:xfrm>
            <a:off x="5822096" y="4420938"/>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4" name="object 6074"/>
          <p:cNvSpPr/>
          <p:nvPr/>
        </p:nvSpPr>
        <p:spPr>
          <a:xfrm>
            <a:off x="5822096" y="4352157"/>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5" name="object 6075"/>
          <p:cNvSpPr/>
          <p:nvPr/>
        </p:nvSpPr>
        <p:spPr>
          <a:xfrm>
            <a:off x="5822096" y="4283363"/>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6" name="object 6076"/>
          <p:cNvSpPr/>
          <p:nvPr/>
        </p:nvSpPr>
        <p:spPr>
          <a:xfrm>
            <a:off x="5822096" y="4214582"/>
            <a:ext cx="85279" cy="9823"/>
          </a:xfrm>
          <a:custGeom>
            <a:avLst/>
            <a:gdLst/>
            <a:ahLst/>
            <a:cxnLst/>
            <a:rect l="l" t="t" r="r" b="b"/>
            <a:pathLst>
              <a:path w="121284" h="13970">
                <a:moveTo>
                  <a:pt x="0" y="13523"/>
                </a:moveTo>
                <a:lnTo>
                  <a:pt x="121281" y="13523"/>
                </a:lnTo>
                <a:lnTo>
                  <a:pt x="121281"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7" name="object 6077"/>
          <p:cNvSpPr/>
          <p:nvPr/>
        </p:nvSpPr>
        <p:spPr>
          <a:xfrm>
            <a:off x="5736826" y="4145789"/>
            <a:ext cx="170557" cy="9823"/>
          </a:xfrm>
          <a:custGeom>
            <a:avLst/>
            <a:gdLst/>
            <a:ahLst/>
            <a:cxnLst/>
            <a:rect l="l" t="t" r="r" b="b"/>
            <a:pathLst>
              <a:path w="242570" h="13970">
                <a:moveTo>
                  <a:pt x="0" y="13523"/>
                </a:moveTo>
                <a:lnTo>
                  <a:pt x="242563" y="13523"/>
                </a:lnTo>
                <a:lnTo>
                  <a:pt x="24256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8" name="object 6078"/>
          <p:cNvSpPr/>
          <p:nvPr/>
        </p:nvSpPr>
        <p:spPr>
          <a:xfrm>
            <a:off x="5736826" y="4145789"/>
            <a:ext cx="170557" cy="9823"/>
          </a:xfrm>
          <a:custGeom>
            <a:avLst/>
            <a:gdLst/>
            <a:ahLst/>
            <a:cxnLst/>
            <a:rect l="l" t="t" r="r" b="b"/>
            <a:pathLst>
              <a:path w="242570" h="13970">
                <a:moveTo>
                  <a:pt x="0" y="13523"/>
                </a:moveTo>
                <a:lnTo>
                  <a:pt x="242563" y="13523"/>
                </a:lnTo>
                <a:lnTo>
                  <a:pt x="242563" y="0"/>
                </a:lnTo>
                <a:lnTo>
                  <a:pt x="0" y="0"/>
                </a:lnTo>
                <a:lnTo>
                  <a:pt x="0" y="13523"/>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079" name="object 6079"/>
          <p:cNvSpPr/>
          <p:nvPr/>
        </p:nvSpPr>
        <p:spPr>
          <a:xfrm>
            <a:off x="1085794" y="5157555"/>
            <a:ext cx="4822031" cy="0"/>
          </a:xfrm>
          <a:custGeom>
            <a:avLst/>
            <a:gdLst/>
            <a:ahLst/>
            <a:cxnLst/>
            <a:rect l="l" t="t" r="r" b="b"/>
            <a:pathLst>
              <a:path w="6858000">
                <a:moveTo>
                  <a:pt x="0" y="0"/>
                </a:moveTo>
                <a:lnTo>
                  <a:pt x="6857390" y="0"/>
                </a:lnTo>
              </a:path>
            </a:pathLst>
          </a:custGeom>
          <a:ln w="27047">
            <a:solidFill>
              <a:srgbClr val="FF0000"/>
            </a:solidFill>
          </a:ln>
        </p:spPr>
        <p:txBody>
          <a:bodyPr wrap="square" lIns="0" tIns="0" rIns="0" bIns="0" rtlCol="0"/>
          <a:lstStyle/>
          <a:p>
            <a:pPr defTabSz="641482"/>
            <a:endParaRPr smtClean="0">
              <a:solidFill>
                <a:prstClr val="black"/>
              </a:solidFill>
            </a:endParaRPr>
          </a:p>
        </p:txBody>
      </p:sp>
      <p:sp>
        <p:nvSpPr>
          <p:cNvPr id="6080" name="object 6080"/>
          <p:cNvSpPr/>
          <p:nvPr/>
        </p:nvSpPr>
        <p:spPr>
          <a:xfrm>
            <a:off x="5979360" y="4361805"/>
            <a:ext cx="1547515" cy="1342579"/>
          </a:xfrm>
          <a:custGeom>
            <a:avLst/>
            <a:gdLst/>
            <a:ahLst/>
            <a:cxnLst/>
            <a:rect l="l" t="t" r="r" b="b"/>
            <a:pathLst>
              <a:path w="2200909" h="1909445">
                <a:moveTo>
                  <a:pt x="0" y="1909041"/>
                </a:moveTo>
                <a:lnTo>
                  <a:pt x="2200512" y="1909041"/>
                </a:lnTo>
                <a:lnTo>
                  <a:pt x="2200512" y="0"/>
                </a:lnTo>
                <a:lnTo>
                  <a:pt x="0" y="0"/>
                </a:lnTo>
                <a:lnTo>
                  <a:pt x="0" y="1909041"/>
                </a:lnTo>
                <a:close/>
              </a:path>
            </a:pathLst>
          </a:custGeom>
          <a:solidFill>
            <a:srgbClr val="FFFFFF"/>
          </a:solidFill>
        </p:spPr>
        <p:txBody>
          <a:bodyPr wrap="square" lIns="0" tIns="0" rIns="0" bIns="0" rtlCol="0"/>
          <a:lstStyle/>
          <a:p>
            <a:pPr defTabSz="641482"/>
            <a:endParaRPr smtClean="0">
              <a:solidFill>
                <a:prstClr val="black"/>
              </a:solidFill>
            </a:endParaRPr>
          </a:p>
        </p:txBody>
      </p:sp>
      <p:sp>
        <p:nvSpPr>
          <p:cNvPr id="6081" name="object 6081"/>
          <p:cNvSpPr txBox="1"/>
          <p:nvPr/>
        </p:nvSpPr>
        <p:spPr>
          <a:xfrm>
            <a:off x="5792363" y="4393876"/>
            <a:ext cx="56704" cy="107722"/>
          </a:xfrm>
          <a:prstGeom prst="rect">
            <a:avLst/>
          </a:prstGeom>
        </p:spPr>
        <p:txBody>
          <a:bodyPr vert="horz" wrap="square" lIns="0" tIns="0" rIns="0" bIns="0" rtlCol="0">
            <a:spAutoFit/>
          </a:bodyPr>
          <a:lstStyle/>
          <a:p>
            <a:pPr marL="8920" defTabSz="641482">
              <a:tabLst>
                <a:tab pos="47220" algn="l"/>
              </a:tabLst>
            </a:pPr>
            <a:r>
              <a:rPr sz="700" u="sng" spc="4" dirty="0">
                <a:solidFill>
                  <a:prstClr val="black"/>
                </a:solidFill>
                <a:latin typeface="Arial"/>
                <a:cs typeface="Arial"/>
              </a:rPr>
              <a:t> 	</a:t>
            </a:r>
            <a:endParaRPr sz="700">
              <a:solidFill>
                <a:prstClr val="black"/>
              </a:solidFill>
              <a:latin typeface="Arial"/>
              <a:cs typeface="Arial"/>
            </a:endParaRPr>
          </a:p>
        </p:txBody>
      </p:sp>
      <p:sp>
        <p:nvSpPr>
          <p:cNvPr id="6082" name="object 6082"/>
          <p:cNvSpPr/>
          <p:nvPr/>
        </p:nvSpPr>
        <p:spPr>
          <a:xfrm>
            <a:off x="6037359" y="4386948"/>
            <a:ext cx="271016" cy="117872"/>
          </a:xfrm>
          <a:custGeom>
            <a:avLst/>
            <a:gdLst/>
            <a:ahLst/>
            <a:cxnLst/>
            <a:rect l="l" t="t" r="r" b="b"/>
            <a:pathLst>
              <a:path w="385445" h="167639">
                <a:moveTo>
                  <a:pt x="0" y="167045"/>
                </a:moveTo>
                <a:lnTo>
                  <a:pt x="385075" y="167045"/>
                </a:lnTo>
                <a:lnTo>
                  <a:pt x="385075" y="0"/>
                </a:lnTo>
                <a:lnTo>
                  <a:pt x="0" y="0"/>
                </a:lnTo>
                <a:lnTo>
                  <a:pt x="0" y="167045"/>
                </a:lnTo>
                <a:close/>
              </a:path>
            </a:pathLst>
          </a:custGeom>
          <a:solidFill>
            <a:srgbClr val="59D454"/>
          </a:solidFill>
        </p:spPr>
        <p:txBody>
          <a:bodyPr wrap="square" lIns="0" tIns="0" rIns="0" bIns="0" rtlCol="0"/>
          <a:lstStyle/>
          <a:p>
            <a:pPr defTabSz="641482"/>
            <a:endParaRPr smtClean="0">
              <a:solidFill>
                <a:prstClr val="black"/>
              </a:solidFill>
            </a:endParaRPr>
          </a:p>
        </p:txBody>
      </p:sp>
      <p:sp>
        <p:nvSpPr>
          <p:cNvPr id="6083" name="object 6083"/>
          <p:cNvSpPr/>
          <p:nvPr/>
        </p:nvSpPr>
        <p:spPr>
          <a:xfrm>
            <a:off x="6037359" y="4554731"/>
            <a:ext cx="271016" cy="117872"/>
          </a:xfrm>
          <a:custGeom>
            <a:avLst/>
            <a:gdLst/>
            <a:ahLst/>
            <a:cxnLst/>
            <a:rect l="l" t="t" r="r" b="b"/>
            <a:pathLst>
              <a:path w="385445" h="167640">
                <a:moveTo>
                  <a:pt x="0" y="167044"/>
                </a:moveTo>
                <a:lnTo>
                  <a:pt x="385075" y="167044"/>
                </a:lnTo>
                <a:lnTo>
                  <a:pt x="385075" y="0"/>
                </a:lnTo>
                <a:lnTo>
                  <a:pt x="0" y="0"/>
                </a:lnTo>
                <a:lnTo>
                  <a:pt x="0" y="167044"/>
                </a:lnTo>
                <a:close/>
              </a:path>
            </a:pathLst>
          </a:custGeom>
          <a:solidFill>
            <a:srgbClr val="00FFFF"/>
          </a:solidFill>
        </p:spPr>
        <p:txBody>
          <a:bodyPr wrap="square" lIns="0" tIns="0" rIns="0" bIns="0" rtlCol="0"/>
          <a:lstStyle/>
          <a:p>
            <a:pPr defTabSz="641482"/>
            <a:endParaRPr smtClean="0">
              <a:solidFill>
                <a:prstClr val="black"/>
              </a:solidFill>
            </a:endParaRPr>
          </a:p>
        </p:txBody>
      </p:sp>
      <p:sp>
        <p:nvSpPr>
          <p:cNvPr id="6084" name="object 6084"/>
          <p:cNvSpPr/>
          <p:nvPr/>
        </p:nvSpPr>
        <p:spPr>
          <a:xfrm>
            <a:off x="6037359" y="4722523"/>
            <a:ext cx="271016" cy="117872"/>
          </a:xfrm>
          <a:custGeom>
            <a:avLst/>
            <a:gdLst/>
            <a:ahLst/>
            <a:cxnLst/>
            <a:rect l="l" t="t" r="r" b="b"/>
            <a:pathLst>
              <a:path w="385445" h="167640">
                <a:moveTo>
                  <a:pt x="0" y="167044"/>
                </a:moveTo>
                <a:lnTo>
                  <a:pt x="385075" y="167044"/>
                </a:lnTo>
                <a:lnTo>
                  <a:pt x="385075" y="0"/>
                </a:lnTo>
                <a:lnTo>
                  <a:pt x="0" y="0"/>
                </a:lnTo>
                <a:lnTo>
                  <a:pt x="0" y="167044"/>
                </a:lnTo>
                <a:close/>
              </a:path>
            </a:pathLst>
          </a:custGeom>
          <a:solidFill>
            <a:srgbClr val="0000FF"/>
          </a:solidFill>
        </p:spPr>
        <p:txBody>
          <a:bodyPr wrap="square" lIns="0" tIns="0" rIns="0" bIns="0" rtlCol="0"/>
          <a:lstStyle/>
          <a:p>
            <a:pPr defTabSz="641482"/>
            <a:endParaRPr smtClean="0">
              <a:solidFill>
                <a:prstClr val="black"/>
              </a:solidFill>
            </a:endParaRPr>
          </a:p>
        </p:txBody>
      </p:sp>
      <p:sp>
        <p:nvSpPr>
          <p:cNvPr id="6085" name="object 6085"/>
          <p:cNvSpPr/>
          <p:nvPr/>
        </p:nvSpPr>
        <p:spPr>
          <a:xfrm>
            <a:off x="6037359" y="4890307"/>
            <a:ext cx="271016" cy="117872"/>
          </a:xfrm>
          <a:custGeom>
            <a:avLst/>
            <a:gdLst/>
            <a:ahLst/>
            <a:cxnLst/>
            <a:rect l="l" t="t" r="r" b="b"/>
            <a:pathLst>
              <a:path w="385445" h="167640">
                <a:moveTo>
                  <a:pt x="0" y="167044"/>
                </a:moveTo>
                <a:lnTo>
                  <a:pt x="385075" y="167044"/>
                </a:lnTo>
                <a:lnTo>
                  <a:pt x="385075" y="0"/>
                </a:lnTo>
                <a:lnTo>
                  <a:pt x="0" y="0"/>
                </a:lnTo>
                <a:lnTo>
                  <a:pt x="0" y="167044"/>
                </a:lnTo>
                <a:close/>
              </a:path>
            </a:pathLst>
          </a:custGeom>
          <a:solidFill>
            <a:srgbClr val="FFFF00"/>
          </a:solidFill>
        </p:spPr>
        <p:txBody>
          <a:bodyPr wrap="square" lIns="0" tIns="0" rIns="0" bIns="0" rtlCol="0"/>
          <a:lstStyle/>
          <a:p>
            <a:pPr defTabSz="641482"/>
            <a:endParaRPr smtClean="0">
              <a:solidFill>
                <a:prstClr val="black"/>
              </a:solidFill>
            </a:endParaRPr>
          </a:p>
        </p:txBody>
      </p:sp>
      <p:sp>
        <p:nvSpPr>
          <p:cNvPr id="6086" name="object 6086"/>
          <p:cNvSpPr/>
          <p:nvPr/>
        </p:nvSpPr>
        <p:spPr>
          <a:xfrm>
            <a:off x="6037359" y="5058093"/>
            <a:ext cx="271016" cy="117872"/>
          </a:xfrm>
          <a:custGeom>
            <a:avLst/>
            <a:gdLst/>
            <a:ahLst/>
            <a:cxnLst/>
            <a:rect l="l" t="t" r="r" b="b"/>
            <a:pathLst>
              <a:path w="385445" h="167640">
                <a:moveTo>
                  <a:pt x="0" y="167044"/>
                </a:moveTo>
                <a:lnTo>
                  <a:pt x="385075" y="167044"/>
                </a:lnTo>
                <a:lnTo>
                  <a:pt x="385075" y="0"/>
                </a:lnTo>
                <a:lnTo>
                  <a:pt x="0" y="0"/>
                </a:lnTo>
                <a:lnTo>
                  <a:pt x="0" y="167044"/>
                </a:lnTo>
                <a:close/>
              </a:path>
            </a:pathLst>
          </a:custGeom>
          <a:solidFill>
            <a:srgbClr val="FF00FF"/>
          </a:solidFill>
        </p:spPr>
        <p:txBody>
          <a:bodyPr wrap="square" lIns="0" tIns="0" rIns="0" bIns="0" rtlCol="0"/>
          <a:lstStyle/>
          <a:p>
            <a:pPr defTabSz="641482"/>
            <a:endParaRPr smtClean="0">
              <a:solidFill>
                <a:prstClr val="black"/>
              </a:solidFill>
            </a:endParaRPr>
          </a:p>
        </p:txBody>
      </p:sp>
      <p:sp>
        <p:nvSpPr>
          <p:cNvPr id="6087" name="object 6087"/>
          <p:cNvSpPr/>
          <p:nvPr/>
        </p:nvSpPr>
        <p:spPr>
          <a:xfrm>
            <a:off x="6037359" y="5225881"/>
            <a:ext cx="271016" cy="117872"/>
          </a:xfrm>
          <a:custGeom>
            <a:avLst/>
            <a:gdLst/>
            <a:ahLst/>
            <a:cxnLst/>
            <a:rect l="l" t="t" r="r" b="b"/>
            <a:pathLst>
              <a:path w="385445" h="167640">
                <a:moveTo>
                  <a:pt x="0" y="167045"/>
                </a:moveTo>
                <a:lnTo>
                  <a:pt x="385075" y="167045"/>
                </a:lnTo>
                <a:lnTo>
                  <a:pt x="385075" y="0"/>
                </a:lnTo>
                <a:lnTo>
                  <a:pt x="0" y="0"/>
                </a:lnTo>
                <a:lnTo>
                  <a:pt x="0" y="167045"/>
                </a:lnTo>
                <a:close/>
              </a:path>
            </a:pathLst>
          </a:custGeom>
          <a:solidFill>
            <a:srgbClr val="FF0000"/>
          </a:solidFill>
        </p:spPr>
        <p:txBody>
          <a:bodyPr wrap="square" lIns="0" tIns="0" rIns="0" bIns="0" rtlCol="0"/>
          <a:lstStyle/>
          <a:p>
            <a:pPr defTabSz="641482"/>
            <a:endParaRPr smtClean="0">
              <a:solidFill>
                <a:prstClr val="black"/>
              </a:solidFill>
            </a:endParaRPr>
          </a:p>
        </p:txBody>
      </p:sp>
      <p:sp>
        <p:nvSpPr>
          <p:cNvPr id="6088" name="object 6088"/>
          <p:cNvSpPr/>
          <p:nvPr/>
        </p:nvSpPr>
        <p:spPr>
          <a:xfrm>
            <a:off x="6037359" y="5452397"/>
            <a:ext cx="271016" cy="0"/>
          </a:xfrm>
          <a:custGeom>
            <a:avLst/>
            <a:gdLst/>
            <a:ahLst/>
            <a:cxnLst/>
            <a:rect l="l" t="t" r="r" b="b"/>
            <a:pathLst>
              <a:path w="385445">
                <a:moveTo>
                  <a:pt x="0" y="0"/>
                </a:moveTo>
                <a:lnTo>
                  <a:pt x="385076" y="0"/>
                </a:lnTo>
              </a:path>
            </a:pathLst>
          </a:custGeom>
          <a:ln w="27047">
            <a:solidFill>
              <a:srgbClr val="FF0000"/>
            </a:solidFill>
          </a:ln>
        </p:spPr>
        <p:txBody>
          <a:bodyPr wrap="square" lIns="0" tIns="0" rIns="0" bIns="0" rtlCol="0"/>
          <a:lstStyle/>
          <a:p>
            <a:pPr defTabSz="641482"/>
            <a:endParaRPr smtClean="0">
              <a:solidFill>
                <a:prstClr val="black"/>
              </a:solidFill>
            </a:endParaRPr>
          </a:p>
        </p:txBody>
      </p:sp>
      <p:sp>
        <p:nvSpPr>
          <p:cNvPr id="6089" name="object 6089"/>
          <p:cNvSpPr txBox="1"/>
          <p:nvPr/>
        </p:nvSpPr>
        <p:spPr>
          <a:xfrm>
            <a:off x="6354213" y="4327340"/>
            <a:ext cx="1078260" cy="1767223"/>
          </a:xfrm>
          <a:prstGeom prst="rect">
            <a:avLst/>
          </a:prstGeom>
        </p:spPr>
        <p:txBody>
          <a:bodyPr vert="horz" wrap="square" lIns="0" tIns="2231" rIns="0" bIns="0" rtlCol="0">
            <a:spAutoFit/>
          </a:bodyPr>
          <a:lstStyle/>
          <a:p>
            <a:pPr marL="8920" marR="8031" defTabSz="641482">
              <a:lnSpc>
                <a:spcPct val="163100"/>
              </a:lnSpc>
              <a:spcBef>
                <a:spcPts val="18"/>
              </a:spcBef>
            </a:pPr>
            <a:r>
              <a:rPr sz="700" spc="7" dirty="0">
                <a:solidFill>
                  <a:prstClr val="black"/>
                </a:solidFill>
                <a:latin typeface="Arial"/>
                <a:cs typeface="Arial"/>
              </a:rPr>
              <a:t>Pending </a:t>
            </a:r>
            <a:r>
              <a:rPr sz="700" spc="4" dirty="0">
                <a:solidFill>
                  <a:prstClr val="black"/>
                </a:solidFill>
                <a:latin typeface="Arial"/>
                <a:cs typeface="Arial"/>
              </a:rPr>
              <a:t>(analysis)  </a:t>
            </a:r>
            <a:r>
              <a:rPr sz="700" spc="7" dirty="0">
                <a:solidFill>
                  <a:prstClr val="black"/>
                </a:solidFill>
                <a:latin typeface="Arial"/>
                <a:cs typeface="Arial"/>
              </a:rPr>
              <a:t>Pending </a:t>
            </a:r>
            <a:r>
              <a:rPr sz="700" spc="4" dirty="0">
                <a:solidFill>
                  <a:prstClr val="black"/>
                </a:solidFill>
                <a:latin typeface="Arial"/>
                <a:cs typeface="Arial"/>
              </a:rPr>
              <a:t>(production</a:t>
            </a:r>
            <a:r>
              <a:rPr sz="700" spc="-14" dirty="0">
                <a:solidFill>
                  <a:prstClr val="black"/>
                </a:solidFill>
                <a:latin typeface="Arial"/>
                <a:cs typeface="Arial"/>
              </a:rPr>
              <a:t> </a:t>
            </a:r>
            <a:r>
              <a:rPr sz="700" spc="4" dirty="0">
                <a:solidFill>
                  <a:prstClr val="black"/>
                </a:solidFill>
                <a:latin typeface="Arial"/>
                <a:cs typeface="Arial"/>
              </a:rPr>
              <a:t>single)</a:t>
            </a:r>
            <a:endParaRPr sz="700">
              <a:solidFill>
                <a:prstClr val="black"/>
              </a:solidFill>
              <a:latin typeface="Arial"/>
              <a:cs typeface="Arial"/>
            </a:endParaRPr>
          </a:p>
          <a:p>
            <a:pPr marL="8920" marR="3569" defTabSz="641482">
              <a:lnSpc>
                <a:spcPct val="164800"/>
              </a:lnSpc>
              <a:spcBef>
                <a:spcPts val="42"/>
              </a:spcBef>
            </a:pPr>
            <a:r>
              <a:rPr sz="700" spc="7" dirty="0">
                <a:solidFill>
                  <a:prstClr val="black"/>
                </a:solidFill>
                <a:latin typeface="Arial"/>
                <a:cs typeface="Arial"/>
              </a:rPr>
              <a:t>Pending </a:t>
            </a:r>
            <a:r>
              <a:rPr sz="700" spc="4" dirty="0">
                <a:solidFill>
                  <a:prstClr val="black"/>
                </a:solidFill>
                <a:latin typeface="Arial"/>
                <a:cs typeface="Arial"/>
              </a:rPr>
              <a:t>(production multi)  Running (analysis)  Running (production single)  Running (production multi)  </a:t>
            </a:r>
            <a:r>
              <a:rPr sz="700" spc="7" dirty="0">
                <a:solidFill>
                  <a:prstClr val="black"/>
                </a:solidFill>
                <a:latin typeface="Arial"/>
                <a:cs typeface="Arial"/>
              </a:rPr>
              <a:t>Max </a:t>
            </a:r>
            <a:r>
              <a:rPr sz="700" dirty="0">
                <a:solidFill>
                  <a:prstClr val="black"/>
                </a:solidFill>
                <a:latin typeface="Arial"/>
                <a:cs typeface="Arial"/>
              </a:rPr>
              <a:t>available</a:t>
            </a:r>
            <a:r>
              <a:rPr sz="700" spc="-25" dirty="0">
                <a:solidFill>
                  <a:prstClr val="black"/>
                </a:solidFill>
                <a:latin typeface="Arial"/>
                <a:cs typeface="Arial"/>
              </a:rPr>
              <a:t> </a:t>
            </a:r>
            <a:r>
              <a:rPr sz="700" spc="4" dirty="0">
                <a:solidFill>
                  <a:prstClr val="black"/>
                </a:solidFill>
                <a:latin typeface="Arial"/>
                <a:cs typeface="Arial"/>
              </a:rPr>
              <a:t>CPUs</a:t>
            </a:r>
            <a:endParaRPr sz="700">
              <a:solidFill>
                <a:prstClr val="black"/>
              </a:solidFill>
              <a:latin typeface="Arial"/>
              <a:cs typeface="Arial"/>
            </a:endParaRPr>
          </a:p>
          <a:p>
            <a:pPr marL="8920" defTabSz="641482">
              <a:spcBef>
                <a:spcPts val="503"/>
              </a:spcBef>
            </a:pPr>
            <a:r>
              <a:rPr sz="700" b="1" spc="7" dirty="0">
                <a:solidFill>
                  <a:prstClr val="black"/>
                </a:solidFill>
                <a:latin typeface="Arial"/>
                <a:cs typeface="Arial"/>
              </a:rPr>
              <a:t>CPU </a:t>
            </a:r>
            <a:r>
              <a:rPr sz="700" b="1" spc="4" dirty="0">
                <a:solidFill>
                  <a:prstClr val="black"/>
                </a:solidFill>
                <a:latin typeface="Arial"/>
                <a:cs typeface="Arial"/>
              </a:rPr>
              <a:t>utilization</a:t>
            </a:r>
            <a:r>
              <a:rPr sz="700" b="1" spc="-39" dirty="0">
                <a:solidFill>
                  <a:prstClr val="black"/>
                </a:solidFill>
                <a:latin typeface="Arial"/>
                <a:cs typeface="Arial"/>
              </a:rPr>
              <a:t> </a:t>
            </a:r>
            <a:r>
              <a:rPr sz="700" b="1" spc="4" dirty="0">
                <a:solidFill>
                  <a:prstClr val="black"/>
                </a:solidFill>
                <a:latin typeface="Arial"/>
                <a:cs typeface="Arial"/>
              </a:rPr>
              <a:t>0.977292</a:t>
            </a:r>
            <a:endParaRPr sz="700">
              <a:solidFill>
                <a:prstClr val="black"/>
              </a:solidFill>
              <a:latin typeface="Arial"/>
              <a:cs typeface="Arial"/>
            </a:endParaRPr>
          </a:p>
        </p:txBody>
      </p:sp>
      <p:sp>
        <p:nvSpPr>
          <p:cNvPr id="6090" name="object 6090"/>
          <p:cNvSpPr txBox="1"/>
          <p:nvPr/>
        </p:nvSpPr>
        <p:spPr>
          <a:xfrm>
            <a:off x="446530" y="875139"/>
            <a:ext cx="3573661" cy="276999"/>
          </a:xfrm>
          <a:prstGeom prst="rect">
            <a:avLst/>
          </a:prstGeom>
        </p:spPr>
        <p:txBody>
          <a:bodyPr vert="horz" wrap="square" lIns="0" tIns="0" rIns="0" bIns="0" rtlCol="0">
            <a:spAutoFit/>
          </a:bodyPr>
          <a:lstStyle/>
          <a:p>
            <a:pPr marL="8920" defTabSz="641482"/>
            <a:r>
              <a:rPr b="1" dirty="0">
                <a:solidFill>
                  <a:srgbClr val="0365C0"/>
                </a:solidFill>
                <a:latin typeface="Arial"/>
                <a:cs typeface="Arial"/>
              </a:rPr>
              <a:t>Static </a:t>
            </a:r>
            <a:r>
              <a:rPr b="1" spc="-4" dirty="0">
                <a:solidFill>
                  <a:srgbClr val="0365C0"/>
                </a:solidFill>
                <a:latin typeface="Arial"/>
                <a:cs typeface="Arial"/>
              </a:rPr>
              <a:t>partitioning</a:t>
            </a:r>
            <a:r>
              <a:rPr b="1" spc="-14" dirty="0">
                <a:solidFill>
                  <a:srgbClr val="0365C0"/>
                </a:solidFill>
                <a:latin typeface="Arial"/>
                <a:cs typeface="Arial"/>
              </a:rPr>
              <a:t> (Torque/Maui)</a:t>
            </a:r>
            <a:endParaRPr>
              <a:solidFill>
                <a:prstClr val="black"/>
              </a:solidFill>
              <a:latin typeface="Arial"/>
              <a:cs typeface="Arial"/>
            </a:endParaRPr>
          </a:p>
        </p:txBody>
      </p:sp>
      <p:sp>
        <p:nvSpPr>
          <p:cNvPr id="6091" name="object 6091"/>
          <p:cNvSpPr txBox="1"/>
          <p:nvPr/>
        </p:nvSpPr>
        <p:spPr>
          <a:xfrm>
            <a:off x="482269" y="3777311"/>
            <a:ext cx="3680817" cy="276999"/>
          </a:xfrm>
          <a:prstGeom prst="rect">
            <a:avLst/>
          </a:prstGeom>
        </p:spPr>
        <p:txBody>
          <a:bodyPr vert="horz" wrap="square" lIns="0" tIns="0" rIns="0" bIns="0" rtlCol="0">
            <a:spAutoFit/>
          </a:bodyPr>
          <a:lstStyle/>
          <a:p>
            <a:pPr marL="8920" defTabSz="641482"/>
            <a:r>
              <a:rPr b="1" spc="-4" dirty="0">
                <a:solidFill>
                  <a:srgbClr val="0365C0"/>
                </a:solidFill>
                <a:latin typeface="Arial"/>
                <a:cs typeface="Arial"/>
              </a:rPr>
              <a:t>Dynamic partitioning (HTCondor)</a:t>
            </a:r>
            <a:endParaRPr>
              <a:solidFill>
                <a:prstClr val="black"/>
              </a:solidFill>
              <a:latin typeface="Arial"/>
              <a:cs typeface="Arial"/>
            </a:endParaRPr>
          </a:p>
        </p:txBody>
      </p:sp>
      <p:sp>
        <p:nvSpPr>
          <p:cNvPr id="6092" name="object 6092"/>
          <p:cNvSpPr/>
          <p:nvPr/>
        </p:nvSpPr>
        <p:spPr>
          <a:xfrm>
            <a:off x="3071813" y="1729965"/>
            <a:ext cx="755674" cy="770371"/>
          </a:xfrm>
          <a:prstGeom prst="rect">
            <a:avLst/>
          </a:prstGeom>
          <a:blipFill>
            <a:blip r:embed="rId2" cstate="print"/>
            <a:stretch>
              <a:fillRect/>
            </a:stretch>
          </a:blipFill>
        </p:spPr>
        <p:txBody>
          <a:bodyPr wrap="square" lIns="0" tIns="0" rIns="0" bIns="0" rtlCol="0"/>
          <a:lstStyle/>
          <a:p>
            <a:pPr defTabSz="641482"/>
            <a:endParaRPr smtClean="0">
              <a:solidFill>
                <a:prstClr val="black"/>
              </a:solidFill>
            </a:endParaRPr>
          </a:p>
        </p:txBody>
      </p:sp>
      <p:sp>
        <p:nvSpPr>
          <p:cNvPr id="6093" name="object 6093"/>
          <p:cNvSpPr/>
          <p:nvPr/>
        </p:nvSpPr>
        <p:spPr>
          <a:xfrm>
            <a:off x="3107877" y="1748185"/>
            <a:ext cx="683568" cy="698303"/>
          </a:xfrm>
          <a:custGeom>
            <a:avLst/>
            <a:gdLst/>
            <a:ahLst/>
            <a:cxnLst/>
            <a:rect l="l" t="t" r="r" b="b"/>
            <a:pathLst>
              <a:path w="972185" h="993139">
                <a:moveTo>
                  <a:pt x="830131" y="145070"/>
                </a:moveTo>
                <a:lnTo>
                  <a:pt x="861691" y="180525"/>
                </a:lnTo>
                <a:lnTo>
                  <a:pt x="889306" y="218190"/>
                </a:lnTo>
                <a:lnTo>
                  <a:pt x="912976" y="257769"/>
                </a:lnTo>
                <a:lnTo>
                  <a:pt x="932701" y="298968"/>
                </a:lnTo>
                <a:lnTo>
                  <a:pt x="948481" y="341493"/>
                </a:lnTo>
                <a:lnTo>
                  <a:pt x="960316" y="385049"/>
                </a:lnTo>
                <a:lnTo>
                  <a:pt x="968206" y="429341"/>
                </a:lnTo>
                <a:lnTo>
                  <a:pt x="972151" y="474075"/>
                </a:lnTo>
                <a:lnTo>
                  <a:pt x="972151" y="518956"/>
                </a:lnTo>
                <a:lnTo>
                  <a:pt x="968206" y="563690"/>
                </a:lnTo>
                <a:lnTo>
                  <a:pt x="960316" y="607982"/>
                </a:lnTo>
                <a:lnTo>
                  <a:pt x="948481" y="651538"/>
                </a:lnTo>
                <a:lnTo>
                  <a:pt x="932701" y="694063"/>
                </a:lnTo>
                <a:lnTo>
                  <a:pt x="912976" y="735262"/>
                </a:lnTo>
                <a:lnTo>
                  <a:pt x="889306" y="774842"/>
                </a:lnTo>
                <a:lnTo>
                  <a:pt x="861691" y="812506"/>
                </a:lnTo>
                <a:lnTo>
                  <a:pt x="830131" y="847962"/>
                </a:lnTo>
                <a:lnTo>
                  <a:pt x="795421" y="880199"/>
                </a:lnTo>
                <a:lnTo>
                  <a:pt x="758549" y="908408"/>
                </a:lnTo>
                <a:lnTo>
                  <a:pt x="719802" y="932586"/>
                </a:lnTo>
                <a:lnTo>
                  <a:pt x="679469" y="952734"/>
                </a:lnTo>
                <a:lnTo>
                  <a:pt x="637838" y="968853"/>
                </a:lnTo>
                <a:lnTo>
                  <a:pt x="595198" y="980943"/>
                </a:lnTo>
                <a:lnTo>
                  <a:pt x="551837" y="989002"/>
                </a:lnTo>
                <a:lnTo>
                  <a:pt x="508044" y="993032"/>
                </a:lnTo>
                <a:lnTo>
                  <a:pt x="464106" y="993032"/>
                </a:lnTo>
                <a:lnTo>
                  <a:pt x="420313" y="989002"/>
                </a:lnTo>
                <a:lnTo>
                  <a:pt x="376952" y="980943"/>
                </a:lnTo>
                <a:lnTo>
                  <a:pt x="334312" y="968853"/>
                </a:lnTo>
                <a:lnTo>
                  <a:pt x="292682" y="952734"/>
                </a:lnTo>
                <a:lnTo>
                  <a:pt x="252349" y="932586"/>
                </a:lnTo>
                <a:lnTo>
                  <a:pt x="213602" y="908408"/>
                </a:lnTo>
                <a:lnTo>
                  <a:pt x="176729" y="880199"/>
                </a:lnTo>
                <a:lnTo>
                  <a:pt x="142019" y="847962"/>
                </a:lnTo>
                <a:lnTo>
                  <a:pt x="110459" y="812506"/>
                </a:lnTo>
                <a:lnTo>
                  <a:pt x="82844" y="774842"/>
                </a:lnTo>
                <a:lnTo>
                  <a:pt x="59174" y="735262"/>
                </a:lnTo>
                <a:lnTo>
                  <a:pt x="39449" y="694063"/>
                </a:lnTo>
                <a:lnTo>
                  <a:pt x="23669" y="651538"/>
                </a:lnTo>
                <a:lnTo>
                  <a:pt x="11834" y="607982"/>
                </a:lnTo>
                <a:lnTo>
                  <a:pt x="3944" y="563690"/>
                </a:lnTo>
                <a:lnTo>
                  <a:pt x="0" y="518956"/>
                </a:lnTo>
                <a:lnTo>
                  <a:pt x="0" y="474075"/>
                </a:lnTo>
                <a:lnTo>
                  <a:pt x="3944" y="429341"/>
                </a:lnTo>
                <a:lnTo>
                  <a:pt x="11834" y="385049"/>
                </a:lnTo>
                <a:lnTo>
                  <a:pt x="23669" y="341493"/>
                </a:lnTo>
                <a:lnTo>
                  <a:pt x="39449" y="298968"/>
                </a:lnTo>
                <a:lnTo>
                  <a:pt x="59174" y="257769"/>
                </a:lnTo>
                <a:lnTo>
                  <a:pt x="82844" y="218190"/>
                </a:lnTo>
                <a:lnTo>
                  <a:pt x="110459" y="180525"/>
                </a:lnTo>
                <a:lnTo>
                  <a:pt x="142019" y="145070"/>
                </a:lnTo>
                <a:lnTo>
                  <a:pt x="176729" y="112832"/>
                </a:lnTo>
                <a:lnTo>
                  <a:pt x="213602" y="84624"/>
                </a:lnTo>
                <a:lnTo>
                  <a:pt x="252349" y="60445"/>
                </a:lnTo>
                <a:lnTo>
                  <a:pt x="292682" y="40297"/>
                </a:lnTo>
                <a:lnTo>
                  <a:pt x="334312" y="24178"/>
                </a:lnTo>
                <a:lnTo>
                  <a:pt x="376952" y="12089"/>
                </a:lnTo>
                <a:lnTo>
                  <a:pt x="420313" y="4029"/>
                </a:lnTo>
                <a:lnTo>
                  <a:pt x="464106" y="0"/>
                </a:lnTo>
                <a:lnTo>
                  <a:pt x="508044" y="0"/>
                </a:lnTo>
                <a:lnTo>
                  <a:pt x="551837" y="4029"/>
                </a:lnTo>
                <a:lnTo>
                  <a:pt x="595198" y="12089"/>
                </a:lnTo>
                <a:lnTo>
                  <a:pt x="637838" y="24178"/>
                </a:lnTo>
                <a:lnTo>
                  <a:pt x="679469" y="40297"/>
                </a:lnTo>
                <a:lnTo>
                  <a:pt x="719802" y="60445"/>
                </a:lnTo>
                <a:lnTo>
                  <a:pt x="758549" y="84624"/>
                </a:lnTo>
                <a:lnTo>
                  <a:pt x="795421" y="112832"/>
                </a:lnTo>
                <a:lnTo>
                  <a:pt x="830131" y="145070"/>
                </a:lnTo>
                <a:close/>
              </a:path>
            </a:pathLst>
          </a:custGeom>
          <a:ln w="25400">
            <a:solidFill>
              <a:srgbClr val="000000"/>
            </a:solidFill>
          </a:ln>
        </p:spPr>
        <p:txBody>
          <a:bodyPr wrap="square" lIns="0" tIns="0" rIns="0" bIns="0" rtlCol="0"/>
          <a:lstStyle/>
          <a:p>
            <a:pPr defTabSz="641482"/>
            <a:endParaRPr smtClean="0">
              <a:solidFill>
                <a:prstClr val="black"/>
              </a:solidFill>
            </a:endParaRPr>
          </a:p>
        </p:txBody>
      </p:sp>
      <p:sp>
        <p:nvSpPr>
          <p:cNvPr id="6094" name="object 6094"/>
          <p:cNvSpPr/>
          <p:nvPr/>
        </p:nvSpPr>
        <p:spPr>
          <a:xfrm>
            <a:off x="4378524" y="1729965"/>
            <a:ext cx="755674" cy="770371"/>
          </a:xfrm>
          <a:prstGeom prst="rect">
            <a:avLst/>
          </a:prstGeom>
          <a:blipFill>
            <a:blip r:embed="rId2" cstate="print"/>
            <a:stretch>
              <a:fillRect/>
            </a:stretch>
          </a:blipFill>
        </p:spPr>
        <p:txBody>
          <a:bodyPr wrap="square" lIns="0" tIns="0" rIns="0" bIns="0" rtlCol="0"/>
          <a:lstStyle/>
          <a:p>
            <a:pPr defTabSz="641482"/>
            <a:endParaRPr smtClean="0">
              <a:solidFill>
                <a:prstClr val="black"/>
              </a:solidFill>
            </a:endParaRPr>
          </a:p>
        </p:txBody>
      </p:sp>
      <p:sp>
        <p:nvSpPr>
          <p:cNvPr id="6095" name="object 6095"/>
          <p:cNvSpPr/>
          <p:nvPr/>
        </p:nvSpPr>
        <p:spPr>
          <a:xfrm>
            <a:off x="4414589" y="1748185"/>
            <a:ext cx="683568" cy="698303"/>
          </a:xfrm>
          <a:custGeom>
            <a:avLst/>
            <a:gdLst/>
            <a:ahLst/>
            <a:cxnLst/>
            <a:rect l="l" t="t" r="r" b="b"/>
            <a:pathLst>
              <a:path w="972184" h="993139">
                <a:moveTo>
                  <a:pt x="830131" y="145070"/>
                </a:moveTo>
                <a:lnTo>
                  <a:pt x="861691" y="180525"/>
                </a:lnTo>
                <a:lnTo>
                  <a:pt x="889306" y="218190"/>
                </a:lnTo>
                <a:lnTo>
                  <a:pt x="912976" y="257769"/>
                </a:lnTo>
                <a:lnTo>
                  <a:pt x="932701" y="298968"/>
                </a:lnTo>
                <a:lnTo>
                  <a:pt x="948481" y="341493"/>
                </a:lnTo>
                <a:lnTo>
                  <a:pt x="960316" y="385049"/>
                </a:lnTo>
                <a:lnTo>
                  <a:pt x="968206" y="429341"/>
                </a:lnTo>
                <a:lnTo>
                  <a:pt x="972151" y="474075"/>
                </a:lnTo>
                <a:lnTo>
                  <a:pt x="972151" y="518956"/>
                </a:lnTo>
                <a:lnTo>
                  <a:pt x="968206" y="563690"/>
                </a:lnTo>
                <a:lnTo>
                  <a:pt x="960316" y="607982"/>
                </a:lnTo>
                <a:lnTo>
                  <a:pt x="948481" y="651538"/>
                </a:lnTo>
                <a:lnTo>
                  <a:pt x="932701" y="694063"/>
                </a:lnTo>
                <a:lnTo>
                  <a:pt x="912976" y="735262"/>
                </a:lnTo>
                <a:lnTo>
                  <a:pt x="889306" y="774842"/>
                </a:lnTo>
                <a:lnTo>
                  <a:pt x="861691" y="812506"/>
                </a:lnTo>
                <a:lnTo>
                  <a:pt x="830131" y="847962"/>
                </a:lnTo>
                <a:lnTo>
                  <a:pt x="795421" y="880199"/>
                </a:lnTo>
                <a:lnTo>
                  <a:pt x="758549" y="908408"/>
                </a:lnTo>
                <a:lnTo>
                  <a:pt x="719802" y="932586"/>
                </a:lnTo>
                <a:lnTo>
                  <a:pt x="679469" y="952734"/>
                </a:lnTo>
                <a:lnTo>
                  <a:pt x="637838" y="968853"/>
                </a:lnTo>
                <a:lnTo>
                  <a:pt x="595198" y="980943"/>
                </a:lnTo>
                <a:lnTo>
                  <a:pt x="551837" y="989002"/>
                </a:lnTo>
                <a:lnTo>
                  <a:pt x="508044" y="993032"/>
                </a:lnTo>
                <a:lnTo>
                  <a:pt x="464106" y="993032"/>
                </a:lnTo>
                <a:lnTo>
                  <a:pt x="420313" y="989002"/>
                </a:lnTo>
                <a:lnTo>
                  <a:pt x="376952" y="980943"/>
                </a:lnTo>
                <a:lnTo>
                  <a:pt x="334312" y="968853"/>
                </a:lnTo>
                <a:lnTo>
                  <a:pt x="292682" y="952734"/>
                </a:lnTo>
                <a:lnTo>
                  <a:pt x="252349" y="932586"/>
                </a:lnTo>
                <a:lnTo>
                  <a:pt x="213602" y="908408"/>
                </a:lnTo>
                <a:lnTo>
                  <a:pt x="176729" y="880199"/>
                </a:lnTo>
                <a:lnTo>
                  <a:pt x="142019" y="847962"/>
                </a:lnTo>
                <a:lnTo>
                  <a:pt x="110459" y="812506"/>
                </a:lnTo>
                <a:lnTo>
                  <a:pt x="82844" y="774842"/>
                </a:lnTo>
                <a:lnTo>
                  <a:pt x="59174" y="735262"/>
                </a:lnTo>
                <a:lnTo>
                  <a:pt x="39449" y="694063"/>
                </a:lnTo>
                <a:lnTo>
                  <a:pt x="23669" y="651538"/>
                </a:lnTo>
                <a:lnTo>
                  <a:pt x="11834" y="607982"/>
                </a:lnTo>
                <a:lnTo>
                  <a:pt x="3944" y="563690"/>
                </a:lnTo>
                <a:lnTo>
                  <a:pt x="0" y="518956"/>
                </a:lnTo>
                <a:lnTo>
                  <a:pt x="0" y="474075"/>
                </a:lnTo>
                <a:lnTo>
                  <a:pt x="3944" y="429341"/>
                </a:lnTo>
                <a:lnTo>
                  <a:pt x="11834" y="385049"/>
                </a:lnTo>
                <a:lnTo>
                  <a:pt x="23669" y="341493"/>
                </a:lnTo>
                <a:lnTo>
                  <a:pt x="39449" y="298968"/>
                </a:lnTo>
                <a:lnTo>
                  <a:pt x="59174" y="257769"/>
                </a:lnTo>
                <a:lnTo>
                  <a:pt x="82844" y="218190"/>
                </a:lnTo>
                <a:lnTo>
                  <a:pt x="110459" y="180525"/>
                </a:lnTo>
                <a:lnTo>
                  <a:pt x="142019" y="145070"/>
                </a:lnTo>
                <a:lnTo>
                  <a:pt x="176729" y="112832"/>
                </a:lnTo>
                <a:lnTo>
                  <a:pt x="213602" y="84624"/>
                </a:lnTo>
                <a:lnTo>
                  <a:pt x="252349" y="60445"/>
                </a:lnTo>
                <a:lnTo>
                  <a:pt x="292682" y="40297"/>
                </a:lnTo>
                <a:lnTo>
                  <a:pt x="334312" y="24178"/>
                </a:lnTo>
                <a:lnTo>
                  <a:pt x="376952" y="12089"/>
                </a:lnTo>
                <a:lnTo>
                  <a:pt x="420313" y="4029"/>
                </a:lnTo>
                <a:lnTo>
                  <a:pt x="464106" y="0"/>
                </a:lnTo>
                <a:lnTo>
                  <a:pt x="508044" y="0"/>
                </a:lnTo>
                <a:lnTo>
                  <a:pt x="551837" y="4029"/>
                </a:lnTo>
                <a:lnTo>
                  <a:pt x="595198" y="12089"/>
                </a:lnTo>
                <a:lnTo>
                  <a:pt x="637838" y="24178"/>
                </a:lnTo>
                <a:lnTo>
                  <a:pt x="679469" y="40297"/>
                </a:lnTo>
                <a:lnTo>
                  <a:pt x="719802" y="60445"/>
                </a:lnTo>
                <a:lnTo>
                  <a:pt x="758549" y="84624"/>
                </a:lnTo>
                <a:lnTo>
                  <a:pt x="795421" y="112832"/>
                </a:lnTo>
                <a:lnTo>
                  <a:pt x="830131" y="145070"/>
                </a:lnTo>
                <a:close/>
              </a:path>
            </a:pathLst>
          </a:custGeom>
          <a:ln w="25400">
            <a:solidFill>
              <a:srgbClr val="000000"/>
            </a:solidFill>
          </a:ln>
        </p:spPr>
        <p:txBody>
          <a:bodyPr wrap="square" lIns="0" tIns="0" rIns="0" bIns="0" rtlCol="0"/>
          <a:lstStyle/>
          <a:p>
            <a:pPr defTabSz="641482"/>
            <a:endParaRPr smtClean="0">
              <a:solidFill>
                <a:prstClr val="black"/>
              </a:solidFill>
            </a:endParaRPr>
          </a:p>
        </p:txBody>
      </p:sp>
      <p:sp>
        <p:nvSpPr>
          <p:cNvPr id="6096" name="object 6096"/>
          <p:cNvSpPr txBox="1"/>
          <p:nvPr/>
        </p:nvSpPr>
        <p:spPr>
          <a:xfrm>
            <a:off x="6477000" y="3505200"/>
            <a:ext cx="2480221" cy="343902"/>
          </a:xfrm>
          <a:prstGeom prst="rect">
            <a:avLst/>
          </a:prstGeom>
        </p:spPr>
        <p:txBody>
          <a:bodyPr vert="horz" wrap="square" lIns="0" tIns="0" rIns="0" bIns="0" rtlCol="0">
            <a:spAutoFit/>
          </a:bodyPr>
          <a:lstStyle/>
          <a:p>
            <a:pPr marL="8920" marR="3569" defTabSz="641482">
              <a:lnSpc>
                <a:spcPct val="106900"/>
              </a:lnSpc>
            </a:pPr>
            <a:r>
              <a:rPr sz="1000" b="1" dirty="0" smtClean="0">
                <a:solidFill>
                  <a:srgbClr val="0365C0"/>
                </a:solidFill>
                <a:latin typeface="Lucida Sans"/>
                <a:cs typeface="Lucida Sans"/>
              </a:rPr>
              <a:t>Idle</a:t>
            </a:r>
            <a:r>
              <a:rPr sz="1050" b="1" dirty="0" smtClean="0">
                <a:solidFill>
                  <a:srgbClr val="0365C0"/>
                </a:solidFill>
                <a:latin typeface="Lucida Sans"/>
                <a:cs typeface="Lucida Sans"/>
              </a:rPr>
              <a:t> </a:t>
            </a:r>
            <a:r>
              <a:rPr sz="1050" b="1" dirty="0">
                <a:solidFill>
                  <a:srgbClr val="0365C0"/>
                </a:solidFill>
                <a:latin typeface="Lucida Sans"/>
                <a:cs typeface="Lucida Sans"/>
              </a:rPr>
              <a:t>CPUs due to </a:t>
            </a:r>
            <a:r>
              <a:rPr sz="1050" b="1" spc="-4" dirty="0">
                <a:solidFill>
                  <a:srgbClr val="0365C0"/>
                </a:solidFill>
                <a:latin typeface="Lucida Sans"/>
                <a:cs typeface="Lucida Sans"/>
              </a:rPr>
              <a:t>either  </a:t>
            </a:r>
            <a:r>
              <a:rPr sz="1050" b="1" spc="74" dirty="0">
                <a:solidFill>
                  <a:srgbClr val="0365C0"/>
                </a:solidFill>
                <a:latin typeface="Lucida Sans"/>
                <a:cs typeface="Lucida Sans"/>
              </a:rPr>
              <a:t>single- </a:t>
            </a:r>
            <a:r>
              <a:rPr sz="1050" b="1" spc="-4" dirty="0">
                <a:solidFill>
                  <a:srgbClr val="0365C0"/>
                </a:solidFill>
                <a:latin typeface="Lucida Sans"/>
                <a:cs typeface="Lucida Sans"/>
              </a:rPr>
              <a:t>or</a:t>
            </a:r>
            <a:r>
              <a:rPr sz="1050" b="1" spc="-4" dirty="0" smtClean="0">
                <a:solidFill>
                  <a:srgbClr val="0365C0"/>
                </a:solidFill>
                <a:latin typeface="Lucida Sans"/>
                <a:cs typeface="Lucida Sans"/>
              </a:rPr>
              <a:t> </a:t>
            </a:r>
            <a:r>
              <a:rPr sz="1050" b="1" spc="53" dirty="0" smtClean="0">
                <a:solidFill>
                  <a:srgbClr val="0365C0"/>
                </a:solidFill>
                <a:latin typeface="Lucida Sans"/>
                <a:cs typeface="Lucida Sans"/>
              </a:rPr>
              <a:t>multi-</a:t>
            </a:r>
            <a:r>
              <a:rPr sz="1050" b="1" spc="53" dirty="0">
                <a:solidFill>
                  <a:srgbClr val="0365C0"/>
                </a:solidFill>
                <a:latin typeface="Lucida Sans"/>
                <a:cs typeface="Lucida Sans"/>
              </a:rPr>
              <a:t>core  </a:t>
            </a:r>
            <a:r>
              <a:rPr sz="1050" b="1" dirty="0">
                <a:solidFill>
                  <a:srgbClr val="0365C0"/>
                </a:solidFill>
                <a:latin typeface="Lucida Sans"/>
                <a:cs typeface="Lucida Sans"/>
              </a:rPr>
              <a:t>jobs were not</a:t>
            </a:r>
            <a:r>
              <a:rPr sz="1050" b="1" spc="-32" dirty="0">
                <a:solidFill>
                  <a:srgbClr val="0365C0"/>
                </a:solidFill>
                <a:latin typeface="Lucida Sans"/>
                <a:cs typeface="Lucida Sans"/>
              </a:rPr>
              <a:t> </a:t>
            </a:r>
            <a:r>
              <a:rPr sz="1050" b="1" dirty="0">
                <a:solidFill>
                  <a:srgbClr val="0365C0"/>
                </a:solidFill>
                <a:latin typeface="Lucida Sans"/>
                <a:cs typeface="Lucida Sans"/>
              </a:rPr>
              <a:t>assigned</a:t>
            </a:r>
            <a:endParaRPr sz="1050" dirty="0">
              <a:solidFill>
                <a:prstClr val="black"/>
              </a:solidFill>
              <a:latin typeface="Lucida Sans"/>
              <a:cs typeface="Lucida Sans"/>
            </a:endParaRPr>
          </a:p>
        </p:txBody>
      </p:sp>
      <p:sp>
        <p:nvSpPr>
          <p:cNvPr id="6098" name="object 6098"/>
          <p:cNvSpPr/>
          <p:nvPr/>
        </p:nvSpPr>
        <p:spPr>
          <a:xfrm>
            <a:off x="3458712" y="2427123"/>
            <a:ext cx="94208" cy="82600"/>
          </a:xfrm>
          <a:custGeom>
            <a:avLst/>
            <a:gdLst/>
            <a:ahLst/>
            <a:cxnLst/>
            <a:rect l="l" t="t" r="r" b="b"/>
            <a:pathLst>
              <a:path w="133985" h="117475">
                <a:moveTo>
                  <a:pt x="133959" y="0"/>
                </a:moveTo>
                <a:lnTo>
                  <a:pt x="0" y="25206"/>
                </a:lnTo>
                <a:lnTo>
                  <a:pt x="100542" y="117250"/>
                </a:lnTo>
                <a:lnTo>
                  <a:pt x="133959" y="0"/>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100" name="object 6100"/>
          <p:cNvSpPr/>
          <p:nvPr/>
        </p:nvSpPr>
        <p:spPr>
          <a:xfrm>
            <a:off x="4729472" y="2438677"/>
            <a:ext cx="95994" cy="78135"/>
          </a:xfrm>
          <a:custGeom>
            <a:avLst/>
            <a:gdLst/>
            <a:ahLst/>
            <a:cxnLst/>
            <a:rect l="l" t="t" r="r" b="b"/>
            <a:pathLst>
              <a:path w="136525" h="111125">
                <a:moveTo>
                  <a:pt x="0" y="0"/>
                </a:moveTo>
                <a:lnTo>
                  <a:pt x="79759" y="110540"/>
                </a:lnTo>
                <a:lnTo>
                  <a:pt x="136287" y="2517"/>
                </a:lnTo>
                <a:lnTo>
                  <a:pt x="0" y="0"/>
                </a:lnTo>
                <a:close/>
              </a:path>
            </a:pathLst>
          </a:custGeom>
          <a:solidFill>
            <a:srgbClr val="000000"/>
          </a:solidFill>
        </p:spPr>
        <p:txBody>
          <a:bodyPr wrap="square" lIns="0" tIns="0" rIns="0" bIns="0" rtlCol="0"/>
          <a:lstStyle/>
          <a:p>
            <a:pPr defTabSz="641482"/>
            <a:endParaRPr smtClean="0">
              <a:solidFill>
                <a:prstClr val="black"/>
              </a:solidFill>
            </a:endParaRPr>
          </a:p>
        </p:txBody>
      </p:sp>
      <p:sp>
        <p:nvSpPr>
          <p:cNvPr id="6101" name="object 6101"/>
          <p:cNvSpPr txBox="1">
            <a:spLocks noGrp="1"/>
          </p:cNvSpPr>
          <p:nvPr>
            <p:ph type="dt" sz="half" idx="6"/>
          </p:nvPr>
        </p:nvSpPr>
        <p:spPr>
          <a:prstGeom prst="rect">
            <a:avLst/>
          </a:prstGeom>
        </p:spPr>
        <p:txBody>
          <a:bodyPr vert="horz" wrap="square" lIns="0" tIns="0" rIns="0" bIns="0" rtlCol="0">
            <a:spAutoFit/>
          </a:bodyPr>
          <a:lstStyle/>
          <a:p>
            <a:pPr marL="8920">
              <a:lnSpc>
                <a:spcPts val="1290"/>
              </a:lnSpc>
            </a:pPr>
            <a:r>
              <a:rPr dirty="0">
                <a:solidFill>
                  <a:prstClr val="white"/>
                </a:solidFill>
              </a:rPr>
              <a:t>HEPiX</a:t>
            </a:r>
            <a:r>
              <a:rPr spc="-70" dirty="0">
                <a:solidFill>
                  <a:prstClr val="white"/>
                </a:solidFill>
              </a:rPr>
              <a:t> </a:t>
            </a:r>
            <a:r>
              <a:rPr dirty="0">
                <a:solidFill>
                  <a:prstClr val="white"/>
                </a:solidFill>
              </a:rPr>
              <a:t>2017</a:t>
            </a:r>
          </a:p>
        </p:txBody>
      </p:sp>
      <p:sp>
        <p:nvSpPr>
          <p:cNvPr id="6102" name="object 6102"/>
          <p:cNvSpPr txBox="1">
            <a:spLocks noGrp="1"/>
          </p:cNvSpPr>
          <p:nvPr>
            <p:ph type="ftr" sz="quarter" idx="5"/>
          </p:nvPr>
        </p:nvSpPr>
        <p:spPr>
          <a:prstGeom prst="rect">
            <a:avLst/>
          </a:prstGeom>
        </p:spPr>
        <p:txBody>
          <a:bodyPr vert="horz" wrap="square" lIns="0" tIns="0" rIns="0" bIns="0" rtlCol="0">
            <a:spAutoFit/>
          </a:bodyPr>
          <a:lstStyle/>
          <a:p>
            <a:pPr marL="8920">
              <a:lnSpc>
                <a:spcPts val="1290"/>
              </a:lnSpc>
            </a:pPr>
            <a:r>
              <a:rPr spc="-4" dirty="0">
                <a:solidFill>
                  <a:prstClr val="white"/>
                </a:solidFill>
              </a:rPr>
              <a:t>Apl. 25</a:t>
            </a:r>
            <a:r>
              <a:rPr spc="-53" dirty="0">
                <a:solidFill>
                  <a:prstClr val="white"/>
                </a:solidFill>
              </a:rPr>
              <a:t> </a:t>
            </a:r>
            <a:r>
              <a:rPr spc="-4" dirty="0">
                <a:solidFill>
                  <a:prstClr val="white"/>
                </a:solidFill>
              </a:rPr>
              <a:t>2017</a:t>
            </a:r>
          </a:p>
        </p:txBody>
      </p:sp>
      <p:sp>
        <p:nvSpPr>
          <p:cNvPr id="6103" name="object 6103"/>
          <p:cNvSpPr txBox="1"/>
          <p:nvPr/>
        </p:nvSpPr>
        <p:spPr>
          <a:xfrm>
            <a:off x="760741" y="6668758"/>
            <a:ext cx="1526977" cy="461665"/>
          </a:xfrm>
          <a:prstGeom prst="rect">
            <a:avLst/>
          </a:prstGeom>
        </p:spPr>
        <p:txBody>
          <a:bodyPr vert="horz" wrap="square" lIns="0" tIns="0" rIns="0" bIns="0" rtlCol="0">
            <a:spAutoFit/>
          </a:bodyPr>
          <a:lstStyle/>
          <a:p>
            <a:pPr marL="8920" defTabSz="641482">
              <a:lnSpc>
                <a:spcPts val="1195"/>
              </a:lnSpc>
              <a:tabLst>
                <a:tab pos="943516" algn="l"/>
              </a:tabLst>
            </a:pPr>
            <a:r>
              <a:rPr sz="1200" spc="35" dirty="0">
                <a:solidFill>
                  <a:srgbClr val="FFFFFF"/>
                </a:solidFill>
                <a:latin typeface="Arial"/>
                <a:cs typeface="Arial"/>
              </a:rPr>
              <a:t>T.Kishimoto	</a:t>
            </a:r>
            <a:r>
              <a:rPr sz="1200" spc="32" dirty="0">
                <a:solidFill>
                  <a:srgbClr val="FFFFFF"/>
                </a:solidFill>
                <a:latin typeface="Arial"/>
                <a:cs typeface="Arial"/>
              </a:rPr>
              <a:t>(ICEPP)</a:t>
            </a:r>
            <a:endParaRPr sz="1200">
              <a:solidFill>
                <a:prstClr val="black"/>
              </a:solidFill>
              <a:latin typeface="Arial"/>
              <a:cs typeface="Arial"/>
            </a:endParaRPr>
          </a:p>
        </p:txBody>
      </p:sp>
      <p:sp>
        <p:nvSpPr>
          <p:cNvPr id="6104" name="object 6104"/>
          <p:cNvSpPr txBox="1">
            <a:spLocks noGrp="1"/>
          </p:cNvSpPr>
          <p:nvPr>
            <p:ph type="sldNum" sz="quarter" idx="7"/>
          </p:nvPr>
        </p:nvSpPr>
        <p:spPr>
          <a:xfrm>
            <a:off x="8733236" y="6666931"/>
            <a:ext cx="234404" cy="359073"/>
          </a:xfrm>
          <a:prstGeom prst="rect">
            <a:avLst/>
          </a:prstGeom>
        </p:spPr>
        <p:txBody>
          <a:bodyPr vert="horz" wrap="square" lIns="0" tIns="0" rIns="0" bIns="0" rtlCol="0">
            <a:spAutoFit/>
          </a:bodyPr>
          <a:lstStyle/>
          <a:p>
            <a:pPr marL="62366">
              <a:lnSpc>
                <a:spcPts val="1434"/>
              </a:lnSpc>
            </a:pPr>
            <a:fld id="{81D60167-4931-47E6-BA6A-407CBD079E47}" type="slidenum">
              <a:rPr dirty="0">
                <a:solidFill>
                  <a:prstClr val="white"/>
                </a:solidFill>
              </a:rPr>
              <a:pPr marL="62366">
                <a:lnSpc>
                  <a:spcPts val="1434"/>
                </a:lnSpc>
              </a:pPr>
              <a:t>33</a:t>
            </a:fld>
            <a:endParaRPr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25823281"/>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7132388" y="6451587"/>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3" name="object 3"/>
          <p:cNvSpPr/>
          <p:nvPr/>
        </p:nvSpPr>
        <p:spPr>
          <a:xfrm>
            <a:off x="7157590" y="6501991"/>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4" name="object 4"/>
          <p:cNvSpPr/>
          <p:nvPr/>
        </p:nvSpPr>
        <p:spPr>
          <a:xfrm>
            <a:off x="7132388" y="6527195"/>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5" name="object 5"/>
          <p:cNvSpPr/>
          <p:nvPr/>
        </p:nvSpPr>
        <p:spPr>
          <a:xfrm>
            <a:off x="7157590" y="6552395"/>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6" name="object 6"/>
          <p:cNvSpPr/>
          <p:nvPr/>
        </p:nvSpPr>
        <p:spPr>
          <a:xfrm>
            <a:off x="7679017"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7" name="object 7"/>
          <p:cNvSpPr/>
          <p:nvPr/>
        </p:nvSpPr>
        <p:spPr>
          <a:xfrm>
            <a:off x="7704224"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8" name="object 8"/>
          <p:cNvSpPr/>
          <p:nvPr/>
        </p:nvSpPr>
        <p:spPr>
          <a:xfrm>
            <a:off x="7704224"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9" name="object 9"/>
          <p:cNvSpPr/>
          <p:nvPr/>
        </p:nvSpPr>
        <p:spPr>
          <a:xfrm>
            <a:off x="7527803" y="6464218"/>
            <a:ext cx="403622" cy="75903"/>
          </a:xfrm>
          <a:custGeom>
            <a:avLst/>
            <a:gdLst/>
            <a:ahLst/>
            <a:cxnLst/>
            <a:rect l="l" t="t" r="r" b="b"/>
            <a:pathLst>
              <a:path w="574040" h="107950">
                <a:moveTo>
                  <a:pt x="71688" y="0"/>
                </a:moveTo>
                <a:lnTo>
                  <a:pt x="0" y="53764"/>
                </a:lnTo>
                <a:lnTo>
                  <a:pt x="71688" y="107529"/>
                </a:lnTo>
                <a:lnTo>
                  <a:pt x="71688" y="0"/>
                </a:lnTo>
                <a:close/>
              </a:path>
              <a:path w="574040" h="107950">
                <a:moveTo>
                  <a:pt x="501804" y="0"/>
                </a:moveTo>
                <a:lnTo>
                  <a:pt x="501804" y="107529"/>
                </a:lnTo>
                <a:lnTo>
                  <a:pt x="573490" y="53764"/>
                </a:lnTo>
                <a:lnTo>
                  <a:pt x="501804" y="0"/>
                </a:lnTo>
                <a:close/>
              </a:path>
            </a:pathLst>
          </a:custGeom>
          <a:solidFill>
            <a:srgbClr val="D6D6F0"/>
          </a:solidFill>
        </p:spPr>
        <p:txBody>
          <a:bodyPr wrap="square" lIns="0" tIns="0" rIns="0" bIns="0" rtlCol="0"/>
          <a:lstStyle/>
          <a:p>
            <a:pPr defTabSz="641482"/>
            <a:endParaRPr smtClean="0">
              <a:solidFill>
                <a:prstClr val="black"/>
              </a:solidFill>
            </a:endParaRPr>
          </a:p>
        </p:txBody>
      </p:sp>
      <p:sp>
        <p:nvSpPr>
          <p:cNvPr id="10" name="object 10"/>
          <p:cNvSpPr/>
          <p:nvPr/>
        </p:nvSpPr>
        <p:spPr>
          <a:xfrm>
            <a:off x="7679017" y="6527195"/>
            <a:ext cx="75902" cy="0"/>
          </a:xfrm>
          <a:custGeom>
            <a:avLst/>
            <a:gdLst/>
            <a:ahLst/>
            <a:cxnLst/>
            <a:rect l="l" t="t" r="r" b="b"/>
            <a:pathLst>
              <a:path w="107950">
                <a:moveTo>
                  <a:pt x="0" y="0"/>
                </a:moveTo>
                <a:lnTo>
                  <a:pt x="107529"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11" name="object 11"/>
          <p:cNvSpPr/>
          <p:nvPr/>
        </p:nvSpPr>
        <p:spPr>
          <a:xfrm>
            <a:off x="7704224" y="6552395"/>
            <a:ext cx="75902" cy="0"/>
          </a:xfrm>
          <a:custGeom>
            <a:avLst/>
            <a:gdLst/>
            <a:ahLst/>
            <a:cxnLst/>
            <a:rect l="l" t="t" r="r" b="b"/>
            <a:pathLst>
              <a:path w="107950">
                <a:moveTo>
                  <a:pt x="0" y="0"/>
                </a:moveTo>
                <a:lnTo>
                  <a:pt x="107530" y="0"/>
                </a:lnTo>
              </a:path>
            </a:pathLst>
          </a:custGeom>
          <a:ln w="21425">
            <a:solidFill>
              <a:srgbClr val="D6D6F0"/>
            </a:solidFill>
          </a:ln>
        </p:spPr>
        <p:txBody>
          <a:bodyPr wrap="square" lIns="0" tIns="0" rIns="0" bIns="0" rtlCol="0"/>
          <a:lstStyle/>
          <a:p>
            <a:pPr defTabSz="641482"/>
            <a:endParaRPr smtClean="0">
              <a:solidFill>
                <a:prstClr val="black"/>
              </a:solidFill>
            </a:endParaRPr>
          </a:p>
        </p:txBody>
      </p:sp>
      <p:sp>
        <p:nvSpPr>
          <p:cNvPr id="12" name="object 12"/>
          <p:cNvSpPr/>
          <p:nvPr/>
        </p:nvSpPr>
        <p:spPr>
          <a:xfrm>
            <a:off x="8225650" y="6451587"/>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3" name="object 13"/>
          <p:cNvSpPr/>
          <p:nvPr/>
        </p:nvSpPr>
        <p:spPr>
          <a:xfrm>
            <a:off x="8250850" y="6476789"/>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4" name="object 14"/>
          <p:cNvSpPr/>
          <p:nvPr/>
        </p:nvSpPr>
        <p:spPr>
          <a:xfrm>
            <a:off x="8250850" y="6501991"/>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5" name="object 15"/>
          <p:cNvSpPr/>
          <p:nvPr/>
        </p:nvSpPr>
        <p:spPr>
          <a:xfrm>
            <a:off x="8225650" y="6527195"/>
            <a:ext cx="75902" cy="0"/>
          </a:xfrm>
          <a:custGeom>
            <a:avLst/>
            <a:gdLst/>
            <a:ahLst/>
            <a:cxnLst/>
            <a:rect l="l" t="t" r="r" b="b"/>
            <a:pathLst>
              <a:path w="107950">
                <a:moveTo>
                  <a:pt x="0" y="0"/>
                </a:moveTo>
                <a:lnTo>
                  <a:pt x="107529"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6" name="object 16"/>
          <p:cNvSpPr/>
          <p:nvPr/>
        </p:nvSpPr>
        <p:spPr>
          <a:xfrm>
            <a:off x="8250850" y="6552395"/>
            <a:ext cx="75902" cy="0"/>
          </a:xfrm>
          <a:custGeom>
            <a:avLst/>
            <a:gdLst/>
            <a:ahLst/>
            <a:cxnLst/>
            <a:rect l="l" t="t" r="r" b="b"/>
            <a:pathLst>
              <a:path w="107950">
                <a:moveTo>
                  <a:pt x="0" y="0"/>
                </a:moveTo>
                <a:lnTo>
                  <a:pt x="107530" y="0"/>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7" name="object 17"/>
          <p:cNvSpPr/>
          <p:nvPr/>
        </p:nvSpPr>
        <p:spPr>
          <a:xfrm>
            <a:off x="8832508" y="6512102"/>
            <a:ext cx="40630" cy="40631"/>
          </a:xfrm>
          <a:custGeom>
            <a:avLst/>
            <a:gdLst/>
            <a:ahLst/>
            <a:cxnLst/>
            <a:rect l="l" t="t" r="r" b="b"/>
            <a:pathLst>
              <a:path w="57784" h="57784">
                <a:moveTo>
                  <a:pt x="0" y="0"/>
                </a:moveTo>
                <a:lnTo>
                  <a:pt x="57350" y="57349"/>
                </a:lnTo>
              </a:path>
            </a:pathLst>
          </a:custGeom>
          <a:ln w="21425">
            <a:solidFill>
              <a:srgbClr val="ADADE0"/>
            </a:solidFill>
          </a:ln>
        </p:spPr>
        <p:txBody>
          <a:bodyPr wrap="square" lIns="0" tIns="0" rIns="0" bIns="0" rtlCol="0"/>
          <a:lstStyle/>
          <a:p>
            <a:pPr defTabSz="641482"/>
            <a:endParaRPr smtClean="0">
              <a:solidFill>
                <a:prstClr val="black"/>
              </a:solidFill>
            </a:endParaRPr>
          </a:p>
        </p:txBody>
      </p:sp>
      <p:sp>
        <p:nvSpPr>
          <p:cNvPr id="18" name="object 18"/>
          <p:cNvSpPr/>
          <p:nvPr/>
        </p:nvSpPr>
        <p:spPr>
          <a:xfrm>
            <a:off x="8778848" y="6459497"/>
            <a:ext cx="60275" cy="60275"/>
          </a:xfrm>
          <a:custGeom>
            <a:avLst/>
            <a:gdLst/>
            <a:ahLst/>
            <a:cxnLst/>
            <a:rect l="l" t="t" r="r" b="b"/>
            <a:pathLst>
              <a:path w="85725" h="85725">
                <a:moveTo>
                  <a:pt x="85702" y="42851"/>
                </a:moveTo>
                <a:lnTo>
                  <a:pt x="82334" y="26171"/>
                </a:lnTo>
                <a:lnTo>
                  <a:pt x="73151" y="12550"/>
                </a:lnTo>
                <a:lnTo>
                  <a:pt x="59530" y="3367"/>
                </a:lnTo>
                <a:lnTo>
                  <a:pt x="42851" y="0"/>
                </a:lnTo>
                <a:lnTo>
                  <a:pt x="26171" y="3367"/>
                </a:lnTo>
                <a:lnTo>
                  <a:pt x="12550" y="12550"/>
                </a:lnTo>
                <a:lnTo>
                  <a:pt x="3367" y="26171"/>
                </a:lnTo>
                <a:lnTo>
                  <a:pt x="0" y="42851"/>
                </a:lnTo>
                <a:lnTo>
                  <a:pt x="3367" y="59530"/>
                </a:lnTo>
                <a:lnTo>
                  <a:pt x="12550" y="73151"/>
                </a:lnTo>
                <a:lnTo>
                  <a:pt x="26171" y="82334"/>
                </a:lnTo>
                <a:lnTo>
                  <a:pt x="42851" y="85702"/>
                </a:lnTo>
                <a:lnTo>
                  <a:pt x="59530" y="82334"/>
                </a:lnTo>
                <a:lnTo>
                  <a:pt x="73151" y="73151"/>
                </a:lnTo>
                <a:lnTo>
                  <a:pt x="82334" y="59530"/>
                </a:lnTo>
                <a:lnTo>
                  <a:pt x="85702" y="42851"/>
                </a:lnTo>
                <a:close/>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19" name="object 19"/>
          <p:cNvSpPr/>
          <p:nvPr/>
        </p:nvSpPr>
        <p:spPr>
          <a:xfrm>
            <a:off x="8620856" y="6451620"/>
            <a:ext cx="100905" cy="100905"/>
          </a:xfrm>
          <a:custGeom>
            <a:avLst/>
            <a:gdLst/>
            <a:ahLst/>
            <a:cxnLst/>
            <a:rect l="l" t="t" r="r" b="b"/>
            <a:pathLst>
              <a:path w="143509" h="143509">
                <a:moveTo>
                  <a:pt x="71686" y="143372"/>
                </a:moveTo>
                <a:lnTo>
                  <a:pt x="99232" y="137716"/>
                </a:lnTo>
                <a:lnTo>
                  <a:pt x="122058" y="122314"/>
                </a:lnTo>
                <a:lnTo>
                  <a:pt x="137619" y="99520"/>
                </a:lnTo>
                <a:lnTo>
                  <a:pt x="143372" y="71686"/>
                </a:lnTo>
                <a:lnTo>
                  <a:pt x="137715" y="43852"/>
                </a:lnTo>
                <a:lnTo>
                  <a:pt x="122314" y="21058"/>
                </a:lnTo>
                <a:lnTo>
                  <a:pt x="99520" y="5656"/>
                </a:lnTo>
                <a:lnTo>
                  <a:pt x="71686" y="0"/>
                </a:lnTo>
                <a:lnTo>
                  <a:pt x="43851" y="5656"/>
                </a:lnTo>
                <a:lnTo>
                  <a:pt x="21057" y="21058"/>
                </a:lnTo>
                <a:lnTo>
                  <a:pt x="5656" y="43852"/>
                </a:lnTo>
                <a:lnTo>
                  <a:pt x="0" y="71686"/>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0" name="object 20"/>
          <p:cNvSpPr/>
          <p:nvPr/>
        </p:nvSpPr>
        <p:spPr>
          <a:xfrm>
            <a:off x="8590566"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1" name="object 21"/>
          <p:cNvSpPr/>
          <p:nvPr/>
        </p:nvSpPr>
        <p:spPr>
          <a:xfrm>
            <a:off x="8923284" y="6451620"/>
            <a:ext cx="100905" cy="100905"/>
          </a:xfrm>
          <a:custGeom>
            <a:avLst/>
            <a:gdLst/>
            <a:ahLst/>
            <a:cxnLst/>
            <a:rect l="l" t="t" r="r" b="b"/>
            <a:pathLst>
              <a:path w="143509" h="143509">
                <a:moveTo>
                  <a:pt x="71686" y="143372"/>
                </a:moveTo>
                <a:lnTo>
                  <a:pt x="43851" y="137716"/>
                </a:lnTo>
                <a:lnTo>
                  <a:pt x="21057" y="122314"/>
                </a:lnTo>
                <a:lnTo>
                  <a:pt x="5656" y="99520"/>
                </a:lnTo>
                <a:lnTo>
                  <a:pt x="0" y="71686"/>
                </a:lnTo>
                <a:lnTo>
                  <a:pt x="5656" y="43852"/>
                </a:lnTo>
                <a:lnTo>
                  <a:pt x="21057" y="21058"/>
                </a:lnTo>
                <a:lnTo>
                  <a:pt x="43851" y="5656"/>
                </a:lnTo>
                <a:lnTo>
                  <a:pt x="71686" y="0"/>
                </a:lnTo>
                <a:lnTo>
                  <a:pt x="99520" y="5656"/>
                </a:lnTo>
                <a:lnTo>
                  <a:pt x="122314" y="21058"/>
                </a:lnTo>
                <a:lnTo>
                  <a:pt x="137715" y="43852"/>
                </a:lnTo>
                <a:lnTo>
                  <a:pt x="143372" y="71686"/>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2" name="object 22"/>
          <p:cNvSpPr/>
          <p:nvPr/>
        </p:nvSpPr>
        <p:spPr>
          <a:xfrm>
            <a:off x="8993803" y="6486869"/>
            <a:ext cx="60722" cy="25451"/>
          </a:xfrm>
          <a:custGeom>
            <a:avLst/>
            <a:gdLst/>
            <a:ahLst/>
            <a:cxnLst/>
            <a:rect l="l" t="t" r="r" b="b"/>
            <a:pathLst>
              <a:path w="86359" h="36195">
                <a:moveTo>
                  <a:pt x="86023" y="0"/>
                </a:moveTo>
                <a:lnTo>
                  <a:pt x="43011" y="35842"/>
                </a:lnTo>
                <a:lnTo>
                  <a:pt x="0" y="0"/>
                </a:lnTo>
              </a:path>
            </a:pathLst>
          </a:custGeom>
          <a:ln w="14283">
            <a:solidFill>
              <a:srgbClr val="ADADE0"/>
            </a:solidFill>
          </a:ln>
        </p:spPr>
        <p:txBody>
          <a:bodyPr wrap="square" lIns="0" tIns="0" rIns="0" bIns="0" rtlCol="0"/>
          <a:lstStyle/>
          <a:p>
            <a:pPr defTabSz="641482"/>
            <a:endParaRPr smtClean="0">
              <a:solidFill>
                <a:prstClr val="black"/>
              </a:solidFill>
            </a:endParaRPr>
          </a:p>
        </p:txBody>
      </p:sp>
      <p:sp>
        <p:nvSpPr>
          <p:cNvPr id="23" name="object 23"/>
          <p:cNvSpPr/>
          <p:nvPr/>
        </p:nvSpPr>
        <p:spPr>
          <a:xfrm>
            <a:off x="0" y="3185"/>
            <a:ext cx="4572446" cy="275035"/>
          </a:xfrm>
          <a:custGeom>
            <a:avLst/>
            <a:gdLst/>
            <a:ahLst/>
            <a:cxnLst/>
            <a:rect l="l" t="t" r="r" b="b"/>
            <a:pathLst>
              <a:path w="6503034" h="391160">
                <a:moveTo>
                  <a:pt x="0" y="390685"/>
                </a:moveTo>
                <a:lnTo>
                  <a:pt x="6502579" y="390685"/>
                </a:lnTo>
                <a:lnTo>
                  <a:pt x="6502579" y="0"/>
                </a:lnTo>
                <a:lnTo>
                  <a:pt x="0" y="0"/>
                </a:lnTo>
                <a:lnTo>
                  <a:pt x="0" y="390685"/>
                </a:lnTo>
                <a:close/>
              </a:path>
            </a:pathLst>
          </a:custGeom>
          <a:solidFill>
            <a:srgbClr val="191959"/>
          </a:solidFill>
        </p:spPr>
        <p:txBody>
          <a:bodyPr wrap="square" lIns="0" tIns="0" rIns="0" bIns="0" rtlCol="0"/>
          <a:lstStyle/>
          <a:p>
            <a:pPr defTabSz="641482"/>
            <a:endParaRPr smtClean="0">
              <a:solidFill>
                <a:prstClr val="black"/>
              </a:solidFill>
            </a:endParaRPr>
          </a:p>
        </p:txBody>
      </p:sp>
      <p:sp>
        <p:nvSpPr>
          <p:cNvPr id="24" name="object 24"/>
          <p:cNvSpPr/>
          <p:nvPr/>
        </p:nvSpPr>
        <p:spPr>
          <a:xfrm>
            <a:off x="4572134" y="3185"/>
            <a:ext cx="4551015" cy="275035"/>
          </a:xfrm>
          <a:custGeom>
            <a:avLst/>
            <a:gdLst/>
            <a:ahLst/>
            <a:cxnLst/>
            <a:rect l="l" t="t" r="r" b="b"/>
            <a:pathLst>
              <a:path w="6472555" h="391160">
                <a:moveTo>
                  <a:pt x="0" y="390685"/>
                </a:moveTo>
                <a:lnTo>
                  <a:pt x="6472477" y="390685"/>
                </a:lnTo>
                <a:lnTo>
                  <a:pt x="6472477" y="0"/>
                </a:lnTo>
                <a:lnTo>
                  <a:pt x="0" y="0"/>
                </a:lnTo>
                <a:lnTo>
                  <a:pt x="0" y="390685"/>
                </a:lnTo>
                <a:close/>
              </a:path>
            </a:pathLst>
          </a:custGeom>
          <a:solidFill>
            <a:srgbClr val="3333B3"/>
          </a:solidFill>
        </p:spPr>
        <p:txBody>
          <a:bodyPr wrap="square" lIns="0" tIns="0" rIns="0" bIns="0" rtlCol="0"/>
          <a:lstStyle/>
          <a:p>
            <a:pPr defTabSz="641482"/>
            <a:endParaRPr smtClean="0">
              <a:solidFill>
                <a:prstClr val="black"/>
              </a:solidFill>
            </a:endParaRPr>
          </a:p>
        </p:txBody>
      </p:sp>
      <p:sp>
        <p:nvSpPr>
          <p:cNvPr id="25" name="object 25"/>
          <p:cNvSpPr/>
          <p:nvPr/>
        </p:nvSpPr>
        <p:spPr>
          <a:xfrm>
            <a:off x="37"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191959"/>
          </a:solidFill>
        </p:spPr>
        <p:txBody>
          <a:bodyPr wrap="square" lIns="0" tIns="0" rIns="0" bIns="0" rtlCol="0"/>
          <a:lstStyle/>
          <a:p>
            <a:pPr defTabSz="641482"/>
            <a:endParaRPr smtClean="0">
              <a:solidFill>
                <a:prstClr val="black"/>
              </a:solidFill>
            </a:endParaRPr>
          </a:p>
        </p:txBody>
      </p:sp>
      <p:sp>
        <p:nvSpPr>
          <p:cNvPr id="26" name="object 26"/>
          <p:cNvSpPr/>
          <p:nvPr/>
        </p:nvSpPr>
        <p:spPr>
          <a:xfrm>
            <a:off x="3047938" y="6640603"/>
            <a:ext cx="3048149" cy="217884"/>
          </a:xfrm>
          <a:custGeom>
            <a:avLst/>
            <a:gdLst/>
            <a:ahLst/>
            <a:cxnLst/>
            <a:rect l="l" t="t" r="r" b="b"/>
            <a:pathLst>
              <a:path w="4335145" h="309879">
                <a:moveTo>
                  <a:pt x="0" y="309322"/>
                </a:moveTo>
                <a:lnTo>
                  <a:pt x="4334813" y="309322"/>
                </a:lnTo>
                <a:lnTo>
                  <a:pt x="4334813" y="0"/>
                </a:lnTo>
                <a:lnTo>
                  <a:pt x="0" y="0"/>
                </a:lnTo>
                <a:lnTo>
                  <a:pt x="0" y="309322"/>
                </a:lnTo>
                <a:close/>
              </a:path>
            </a:pathLst>
          </a:custGeom>
          <a:solidFill>
            <a:srgbClr val="262686"/>
          </a:solidFill>
        </p:spPr>
        <p:txBody>
          <a:bodyPr wrap="square" lIns="0" tIns="0" rIns="0" bIns="0" rtlCol="0"/>
          <a:lstStyle/>
          <a:p>
            <a:pPr defTabSz="641482"/>
            <a:endParaRPr smtClean="0">
              <a:solidFill>
                <a:prstClr val="black"/>
              </a:solidFill>
            </a:endParaRPr>
          </a:p>
        </p:txBody>
      </p:sp>
      <p:sp>
        <p:nvSpPr>
          <p:cNvPr id="27" name="object 27"/>
          <p:cNvSpPr/>
          <p:nvPr/>
        </p:nvSpPr>
        <p:spPr>
          <a:xfrm>
            <a:off x="6096084" y="6640631"/>
            <a:ext cx="3027164" cy="217439"/>
          </a:xfrm>
          <a:custGeom>
            <a:avLst/>
            <a:gdLst/>
            <a:ahLst/>
            <a:cxnLst/>
            <a:rect l="l" t="t" r="r" b="b"/>
            <a:pathLst>
              <a:path w="4305300" h="309245">
                <a:moveTo>
                  <a:pt x="4305070" y="0"/>
                </a:moveTo>
                <a:lnTo>
                  <a:pt x="0" y="0"/>
                </a:lnTo>
                <a:lnTo>
                  <a:pt x="0" y="309187"/>
                </a:lnTo>
                <a:lnTo>
                  <a:pt x="4305070" y="309187"/>
                </a:lnTo>
                <a:lnTo>
                  <a:pt x="4305070" y="0"/>
                </a:lnTo>
                <a:close/>
              </a:path>
            </a:pathLst>
          </a:custGeom>
          <a:solidFill>
            <a:srgbClr val="3333B3"/>
          </a:solidFill>
        </p:spPr>
        <p:txBody>
          <a:bodyPr wrap="square" lIns="0" tIns="0" rIns="0" bIns="0" rtlCol="0"/>
          <a:lstStyle/>
          <a:p>
            <a:pPr defTabSz="641482"/>
            <a:endParaRPr smtClean="0">
              <a:solidFill>
                <a:prstClr val="black"/>
              </a:solidFill>
            </a:endParaRPr>
          </a:p>
        </p:txBody>
      </p:sp>
      <p:sp>
        <p:nvSpPr>
          <p:cNvPr id="28" name="object 28"/>
          <p:cNvSpPr txBox="1">
            <a:spLocks noGrp="1"/>
          </p:cNvSpPr>
          <p:nvPr>
            <p:ph type="title"/>
          </p:nvPr>
        </p:nvSpPr>
        <p:spPr>
          <a:prstGeom prst="rect">
            <a:avLst/>
          </a:prstGeom>
        </p:spPr>
        <p:txBody>
          <a:bodyPr vert="horz" wrap="square" lIns="0" tIns="0" rIns="0" bIns="0" rtlCol="0">
            <a:spAutoFit/>
          </a:bodyPr>
          <a:lstStyle/>
          <a:p>
            <a:pPr marL="8920"/>
            <a:r>
              <a:rPr spc="-4" dirty="0"/>
              <a:t>CPU</a:t>
            </a:r>
            <a:r>
              <a:rPr spc="-18" dirty="0"/>
              <a:t> </a:t>
            </a:r>
            <a:r>
              <a:rPr spc="-4" dirty="0"/>
              <a:t>utilization</a:t>
            </a:r>
          </a:p>
        </p:txBody>
      </p:sp>
      <p:sp>
        <p:nvSpPr>
          <p:cNvPr id="29" name="object 29"/>
          <p:cNvSpPr txBox="1"/>
          <p:nvPr/>
        </p:nvSpPr>
        <p:spPr>
          <a:xfrm>
            <a:off x="455417" y="4200534"/>
            <a:ext cx="7879110" cy="1927451"/>
          </a:xfrm>
          <a:prstGeom prst="rect">
            <a:avLst/>
          </a:prstGeom>
        </p:spPr>
        <p:txBody>
          <a:bodyPr vert="horz" wrap="square" lIns="0" tIns="0" rIns="0" bIns="0" rtlCol="0">
            <a:spAutoFit/>
          </a:bodyPr>
          <a:lstStyle/>
          <a:p>
            <a:pPr marL="320741" marR="518980" indent="-311834" defTabSz="641482">
              <a:lnSpc>
                <a:spcPct val="117200"/>
              </a:lnSpc>
              <a:buClr>
                <a:srgbClr val="0433FF"/>
              </a:buClr>
              <a:buSzPct val="98437"/>
              <a:buFont typeface="Arial Unicode MS"/>
              <a:buChar char="✓"/>
              <a:tabLst>
                <a:tab pos="320741" algn="l"/>
                <a:tab pos="1340432" algn="l"/>
                <a:tab pos="2245192" algn="l"/>
                <a:tab pos="2615380" algn="l"/>
                <a:tab pos="3258203" algn="l"/>
                <a:tab pos="3492970" algn="l"/>
                <a:tab pos="4741188" algn="l"/>
                <a:tab pos="5310948" algn="l"/>
                <a:tab pos="6075382" algn="l"/>
              </a:tabLst>
            </a:pPr>
            <a:r>
              <a:rPr sz="2200" u="heavy" dirty="0">
                <a:solidFill>
                  <a:prstClr val="black"/>
                </a:solidFill>
                <a:latin typeface="Lucida Sans Unicode"/>
                <a:cs typeface="Lucida Sans Unicode"/>
              </a:rPr>
              <a:t>Improvement	of	C</a:t>
            </a:r>
            <a:r>
              <a:rPr sz="2200" u="heavy" spc="-4" dirty="0">
                <a:solidFill>
                  <a:prstClr val="black"/>
                </a:solidFill>
                <a:latin typeface="Lucida Sans Unicode"/>
                <a:cs typeface="Lucida Sans Unicode"/>
              </a:rPr>
              <a:t>P</a:t>
            </a:r>
            <a:r>
              <a:rPr sz="2200" u="heavy" dirty="0">
                <a:solidFill>
                  <a:prstClr val="black"/>
                </a:solidFill>
                <a:latin typeface="Lucida Sans Unicode"/>
                <a:cs typeface="Lucida Sans Unicode"/>
              </a:rPr>
              <a:t>U	utili</a:t>
            </a:r>
            <a:r>
              <a:rPr sz="2200" u="heavy" spc="-4" dirty="0">
                <a:solidFill>
                  <a:prstClr val="black"/>
                </a:solidFill>
                <a:latin typeface="Lucida Sans Unicode"/>
                <a:cs typeface="Lucida Sans Unicode"/>
              </a:rPr>
              <a:t>za</a:t>
            </a:r>
            <a:r>
              <a:rPr sz="2200" u="heavy" dirty="0">
                <a:solidFill>
                  <a:prstClr val="black"/>
                </a:solidFill>
                <a:latin typeface="Lucida Sans Unicode"/>
                <a:cs typeface="Lucida Sans Unicode"/>
              </a:rPr>
              <a:t>tion	h</a:t>
            </a:r>
            <a:r>
              <a:rPr sz="2200" u="heavy" spc="-4" dirty="0">
                <a:solidFill>
                  <a:prstClr val="black"/>
                </a:solidFill>
                <a:latin typeface="Lucida Sans Unicode"/>
                <a:cs typeface="Lucida Sans Unicode"/>
              </a:rPr>
              <a:t>a</a:t>
            </a:r>
            <a:r>
              <a:rPr sz="2200" u="heavy" dirty="0">
                <a:solidFill>
                  <a:prstClr val="black"/>
                </a:solidFill>
                <a:latin typeface="Lucida Sans Unicode"/>
                <a:cs typeface="Lucida Sans Unicode"/>
              </a:rPr>
              <a:t>s	been	observed </a:t>
            </a:r>
            <a:r>
              <a:rPr sz="2200" dirty="0">
                <a:solidFill>
                  <a:prstClr val="black"/>
                </a:solidFill>
                <a:latin typeface="Lucida Sans Unicode"/>
                <a:cs typeface="Lucida Sans Unicode"/>
              </a:rPr>
              <a:t> </a:t>
            </a:r>
            <a:r>
              <a:rPr sz="2200" u="heavy" spc="-4" dirty="0">
                <a:solidFill>
                  <a:prstClr val="black"/>
                </a:solidFill>
                <a:latin typeface="Lucida Sans Unicode"/>
                <a:cs typeface="Lucida Sans Unicode"/>
              </a:rPr>
              <a:t>thanks	to</a:t>
            </a:r>
            <a:r>
              <a:rPr sz="2200" u="heavy" spc="7" dirty="0">
                <a:solidFill>
                  <a:prstClr val="black"/>
                </a:solidFill>
                <a:latin typeface="Lucida Sans Unicode"/>
                <a:cs typeface="Lucida Sans Unicode"/>
              </a:rPr>
              <a:t> </a:t>
            </a:r>
            <a:r>
              <a:rPr sz="2200" u="heavy" dirty="0">
                <a:solidFill>
                  <a:prstClr val="black"/>
                </a:solidFill>
                <a:latin typeface="Lucida Sans Unicode"/>
                <a:cs typeface="Lucida Sans Unicode"/>
              </a:rPr>
              <a:t>the</a:t>
            </a:r>
            <a:r>
              <a:rPr sz="2200" u="heavy" spc="4" dirty="0">
                <a:solidFill>
                  <a:prstClr val="black"/>
                </a:solidFill>
                <a:latin typeface="Lucida Sans Unicode"/>
                <a:cs typeface="Lucida Sans Unicode"/>
              </a:rPr>
              <a:t> </a:t>
            </a:r>
            <a:r>
              <a:rPr sz="2200" u="heavy" spc="-4" dirty="0">
                <a:solidFill>
                  <a:prstClr val="black"/>
                </a:solidFill>
                <a:latin typeface="Lucida Sans Unicode"/>
                <a:cs typeface="Lucida Sans Unicode"/>
              </a:rPr>
              <a:t>dynamic	partitioning.</a:t>
            </a:r>
            <a:endParaRPr sz="2200">
              <a:solidFill>
                <a:prstClr val="black"/>
              </a:solidFill>
              <a:latin typeface="Lucida Sans Unicode"/>
              <a:cs typeface="Lucida Sans Unicode"/>
            </a:endParaRPr>
          </a:p>
          <a:p>
            <a:pPr marL="320741" indent="-311834" defTabSz="641482">
              <a:spcBef>
                <a:spcPts val="534"/>
              </a:spcBef>
              <a:buClr>
                <a:srgbClr val="0433FF"/>
              </a:buClr>
              <a:buSzPct val="98437"/>
              <a:buFont typeface="Arial Unicode MS"/>
              <a:buChar char="✓"/>
              <a:tabLst>
                <a:tab pos="320741" algn="l"/>
                <a:tab pos="1821101" algn="l"/>
                <a:tab pos="2139169" algn="l"/>
              </a:tabLst>
            </a:pPr>
            <a:r>
              <a:rPr sz="2200" dirty="0">
                <a:solidFill>
                  <a:prstClr val="black"/>
                </a:solidFill>
                <a:latin typeface="Lucida Sans Unicode"/>
                <a:cs typeface="Lucida Sans Unicode"/>
              </a:rPr>
              <a:t>HTCondor	is	</a:t>
            </a:r>
            <a:r>
              <a:rPr sz="2200" spc="-4" dirty="0">
                <a:solidFill>
                  <a:prstClr val="black"/>
                </a:solidFill>
                <a:latin typeface="Lucida Sans Unicode"/>
                <a:cs typeface="Lucida Sans Unicode"/>
              </a:rPr>
              <a:t>stable </a:t>
            </a:r>
            <a:r>
              <a:rPr sz="2200" dirty="0">
                <a:solidFill>
                  <a:prstClr val="black"/>
                </a:solidFill>
                <a:latin typeface="Lucida Sans Unicode"/>
                <a:cs typeface="Lucida Sans Unicode"/>
              </a:rPr>
              <a:t>so</a:t>
            </a:r>
            <a:r>
              <a:rPr sz="2200" spc="-42" dirty="0">
                <a:solidFill>
                  <a:prstClr val="black"/>
                </a:solidFill>
                <a:latin typeface="Lucida Sans Unicode"/>
                <a:cs typeface="Lucida Sans Unicode"/>
              </a:rPr>
              <a:t> </a:t>
            </a:r>
            <a:r>
              <a:rPr sz="2200" spc="-4" dirty="0">
                <a:solidFill>
                  <a:prstClr val="black"/>
                </a:solidFill>
                <a:latin typeface="Lucida Sans Unicode"/>
                <a:cs typeface="Lucida Sans Unicode"/>
              </a:rPr>
              <a:t>far.</a:t>
            </a:r>
            <a:endParaRPr sz="2200">
              <a:solidFill>
                <a:prstClr val="black"/>
              </a:solidFill>
              <a:latin typeface="Lucida Sans Unicode"/>
              <a:cs typeface="Lucida Sans Unicode"/>
            </a:endParaRPr>
          </a:p>
          <a:p>
            <a:pPr marL="561294" marR="3569" indent="-311834" defTabSz="641482">
              <a:lnSpc>
                <a:spcPct val="119000"/>
              </a:lnSpc>
              <a:spcBef>
                <a:spcPts val="14"/>
              </a:spcBef>
              <a:tabLst>
                <a:tab pos="560845" algn="l"/>
              </a:tabLst>
            </a:pPr>
            <a:r>
              <a:rPr sz="1900" spc="7" dirty="0">
                <a:solidFill>
                  <a:srgbClr val="0433FF"/>
                </a:solidFill>
                <a:latin typeface="Lucida Sans Unicode"/>
                <a:cs typeface="Lucida Sans Unicode"/>
              </a:rPr>
              <a:t>-	</a:t>
            </a:r>
            <a:r>
              <a:rPr sz="2000" dirty="0">
                <a:solidFill>
                  <a:prstClr val="black"/>
                </a:solidFill>
                <a:latin typeface="Lucida Sans Unicode"/>
                <a:cs typeface="Lucida Sans Unicode"/>
              </a:rPr>
              <a:t>We </a:t>
            </a:r>
            <a:r>
              <a:rPr sz="2000" spc="-4" dirty="0">
                <a:solidFill>
                  <a:prstClr val="black"/>
                </a:solidFill>
                <a:latin typeface="Lucida Sans Unicode"/>
                <a:cs typeface="Lucida Sans Unicode"/>
              </a:rPr>
              <a:t>plan </a:t>
            </a:r>
            <a:r>
              <a:rPr sz="2000" dirty="0">
                <a:solidFill>
                  <a:prstClr val="black"/>
                </a:solidFill>
                <a:latin typeface="Lucida Sans Unicode"/>
                <a:cs typeface="Lucida Sans Unicode"/>
              </a:rPr>
              <a:t>to </a:t>
            </a:r>
            <a:r>
              <a:rPr sz="2000" spc="-4" dirty="0">
                <a:solidFill>
                  <a:prstClr val="black"/>
                </a:solidFill>
                <a:latin typeface="Lucida Sans Unicode"/>
                <a:cs typeface="Lucida Sans Unicode"/>
              </a:rPr>
              <a:t>migrate all </a:t>
            </a:r>
            <a:r>
              <a:rPr sz="2000" dirty="0">
                <a:solidFill>
                  <a:prstClr val="black"/>
                </a:solidFill>
                <a:latin typeface="Lucida Sans Unicode"/>
                <a:cs typeface="Lucida Sans Unicode"/>
              </a:rPr>
              <a:t>CPUs from </a:t>
            </a:r>
            <a:r>
              <a:rPr sz="2000" spc="-4" dirty="0">
                <a:solidFill>
                  <a:prstClr val="black"/>
                </a:solidFill>
                <a:latin typeface="Lucida Sans Unicode"/>
                <a:cs typeface="Lucida Sans Unicode"/>
              </a:rPr>
              <a:t>Torque/Maui</a:t>
            </a:r>
            <a:r>
              <a:rPr sz="2000" spc="11" dirty="0">
                <a:solidFill>
                  <a:prstClr val="black"/>
                </a:solidFill>
                <a:latin typeface="Lucida Sans Unicode"/>
                <a:cs typeface="Lucida Sans Unicode"/>
              </a:rPr>
              <a:t> </a:t>
            </a:r>
            <a:r>
              <a:rPr sz="2000" dirty="0">
                <a:solidFill>
                  <a:prstClr val="black"/>
                </a:solidFill>
                <a:latin typeface="Lucida Sans Unicode"/>
                <a:cs typeface="Lucida Sans Unicode"/>
              </a:rPr>
              <a:t>to HTCondor  in the </a:t>
            </a:r>
            <a:r>
              <a:rPr sz="2000" spc="-4" dirty="0">
                <a:solidFill>
                  <a:prstClr val="black"/>
                </a:solidFill>
                <a:latin typeface="Lucida Sans Unicode"/>
                <a:cs typeface="Lucida Sans Unicode"/>
              </a:rPr>
              <a:t>near</a:t>
            </a:r>
            <a:r>
              <a:rPr sz="2000" spc="-60" dirty="0">
                <a:solidFill>
                  <a:prstClr val="black"/>
                </a:solidFill>
                <a:latin typeface="Lucida Sans Unicode"/>
                <a:cs typeface="Lucida Sans Unicode"/>
              </a:rPr>
              <a:t> </a:t>
            </a:r>
            <a:r>
              <a:rPr sz="2000" dirty="0">
                <a:solidFill>
                  <a:prstClr val="black"/>
                </a:solidFill>
                <a:latin typeface="Lucida Sans Unicode"/>
                <a:cs typeface="Lucida Sans Unicode"/>
              </a:rPr>
              <a:t>future.</a:t>
            </a:r>
            <a:endParaRPr sz="2000">
              <a:solidFill>
                <a:prstClr val="black"/>
              </a:solidFill>
              <a:latin typeface="Lucida Sans Unicode"/>
              <a:cs typeface="Lucida Sans Unicode"/>
            </a:endParaRPr>
          </a:p>
        </p:txBody>
      </p:sp>
      <p:sp>
        <p:nvSpPr>
          <p:cNvPr id="30" name="object 30"/>
          <p:cNvSpPr/>
          <p:nvPr/>
        </p:nvSpPr>
        <p:spPr>
          <a:xfrm>
            <a:off x="357210" y="1393033"/>
            <a:ext cx="1636365" cy="402283"/>
          </a:xfrm>
          <a:custGeom>
            <a:avLst/>
            <a:gdLst/>
            <a:ahLst/>
            <a:cxnLst/>
            <a:rect l="l" t="t" r="r" b="b"/>
            <a:pathLst>
              <a:path w="2327275" h="572135">
                <a:moveTo>
                  <a:pt x="0" y="571657"/>
                </a:moveTo>
                <a:lnTo>
                  <a:pt x="2327073" y="571657"/>
                </a:lnTo>
                <a:lnTo>
                  <a:pt x="2327073" y="0"/>
                </a:lnTo>
                <a:lnTo>
                  <a:pt x="0" y="0"/>
                </a:lnTo>
                <a:lnTo>
                  <a:pt x="0" y="571657"/>
                </a:lnTo>
                <a:close/>
              </a:path>
            </a:pathLst>
          </a:custGeom>
          <a:solidFill>
            <a:srgbClr val="0365C0"/>
          </a:solidFill>
        </p:spPr>
        <p:txBody>
          <a:bodyPr wrap="square" lIns="0" tIns="0" rIns="0" bIns="0" rtlCol="0"/>
          <a:lstStyle/>
          <a:p>
            <a:pPr defTabSz="641482"/>
            <a:endParaRPr smtClean="0">
              <a:solidFill>
                <a:prstClr val="black"/>
              </a:solidFill>
            </a:endParaRPr>
          </a:p>
        </p:txBody>
      </p:sp>
      <p:sp>
        <p:nvSpPr>
          <p:cNvPr id="31" name="object 31"/>
          <p:cNvSpPr/>
          <p:nvPr/>
        </p:nvSpPr>
        <p:spPr>
          <a:xfrm>
            <a:off x="1993427" y="1393033"/>
            <a:ext cx="1232297" cy="402283"/>
          </a:xfrm>
          <a:custGeom>
            <a:avLst/>
            <a:gdLst/>
            <a:ahLst/>
            <a:cxnLst/>
            <a:rect l="l" t="t" r="r" b="b"/>
            <a:pathLst>
              <a:path w="1752600" h="572135">
                <a:moveTo>
                  <a:pt x="0" y="571657"/>
                </a:moveTo>
                <a:lnTo>
                  <a:pt x="1752185" y="571657"/>
                </a:lnTo>
                <a:lnTo>
                  <a:pt x="1752185" y="0"/>
                </a:lnTo>
                <a:lnTo>
                  <a:pt x="0" y="0"/>
                </a:lnTo>
                <a:lnTo>
                  <a:pt x="0" y="571657"/>
                </a:lnTo>
                <a:close/>
              </a:path>
            </a:pathLst>
          </a:custGeom>
          <a:solidFill>
            <a:srgbClr val="0365C0"/>
          </a:solidFill>
        </p:spPr>
        <p:txBody>
          <a:bodyPr wrap="square" lIns="0" tIns="0" rIns="0" bIns="0" rtlCol="0"/>
          <a:lstStyle/>
          <a:p>
            <a:pPr defTabSz="641482"/>
            <a:endParaRPr smtClean="0">
              <a:solidFill>
                <a:prstClr val="black"/>
              </a:solidFill>
            </a:endParaRPr>
          </a:p>
        </p:txBody>
      </p:sp>
      <p:sp>
        <p:nvSpPr>
          <p:cNvPr id="32" name="object 32"/>
          <p:cNvSpPr/>
          <p:nvPr/>
        </p:nvSpPr>
        <p:spPr>
          <a:xfrm>
            <a:off x="4400497" y="1393033"/>
            <a:ext cx="2056507" cy="402283"/>
          </a:xfrm>
          <a:custGeom>
            <a:avLst/>
            <a:gdLst/>
            <a:ahLst/>
            <a:cxnLst/>
            <a:rect l="l" t="t" r="r" b="b"/>
            <a:pathLst>
              <a:path w="2924809" h="572135">
                <a:moveTo>
                  <a:pt x="0" y="571657"/>
                </a:moveTo>
                <a:lnTo>
                  <a:pt x="2924459" y="571657"/>
                </a:lnTo>
                <a:lnTo>
                  <a:pt x="2924459" y="0"/>
                </a:lnTo>
                <a:lnTo>
                  <a:pt x="0" y="0"/>
                </a:lnTo>
                <a:lnTo>
                  <a:pt x="0" y="571657"/>
                </a:lnTo>
                <a:close/>
              </a:path>
            </a:pathLst>
          </a:custGeom>
          <a:solidFill>
            <a:srgbClr val="0365C0"/>
          </a:solidFill>
        </p:spPr>
        <p:txBody>
          <a:bodyPr wrap="square" lIns="0" tIns="0" rIns="0" bIns="0" rtlCol="0"/>
          <a:lstStyle/>
          <a:p>
            <a:pPr defTabSz="641482"/>
            <a:endParaRPr smtClean="0">
              <a:solidFill>
                <a:prstClr val="black"/>
              </a:solidFill>
            </a:endParaRPr>
          </a:p>
        </p:txBody>
      </p:sp>
      <p:sp>
        <p:nvSpPr>
          <p:cNvPr id="33" name="object 33"/>
          <p:cNvSpPr/>
          <p:nvPr/>
        </p:nvSpPr>
        <p:spPr>
          <a:xfrm>
            <a:off x="6456756" y="1393033"/>
            <a:ext cx="2336899" cy="402283"/>
          </a:xfrm>
          <a:custGeom>
            <a:avLst/>
            <a:gdLst/>
            <a:ahLst/>
            <a:cxnLst/>
            <a:rect l="l" t="t" r="r" b="b"/>
            <a:pathLst>
              <a:path w="3323590" h="572135">
                <a:moveTo>
                  <a:pt x="0" y="571657"/>
                </a:moveTo>
                <a:lnTo>
                  <a:pt x="3323503" y="571657"/>
                </a:lnTo>
                <a:lnTo>
                  <a:pt x="3323503" y="0"/>
                </a:lnTo>
                <a:lnTo>
                  <a:pt x="0" y="0"/>
                </a:lnTo>
                <a:lnTo>
                  <a:pt x="0" y="571657"/>
                </a:lnTo>
                <a:close/>
              </a:path>
            </a:pathLst>
          </a:custGeom>
          <a:solidFill>
            <a:srgbClr val="0365C0"/>
          </a:solidFill>
        </p:spPr>
        <p:txBody>
          <a:bodyPr wrap="square" lIns="0" tIns="0" rIns="0" bIns="0" rtlCol="0"/>
          <a:lstStyle/>
          <a:p>
            <a:pPr defTabSz="641482"/>
            <a:endParaRPr smtClean="0">
              <a:solidFill>
                <a:prstClr val="black"/>
              </a:solidFill>
            </a:endParaRPr>
          </a:p>
        </p:txBody>
      </p:sp>
      <p:sp>
        <p:nvSpPr>
          <p:cNvPr id="34" name="object 34"/>
          <p:cNvSpPr/>
          <p:nvPr/>
        </p:nvSpPr>
        <p:spPr>
          <a:xfrm>
            <a:off x="357210" y="2185112"/>
            <a:ext cx="1636365" cy="721965"/>
          </a:xfrm>
          <a:custGeom>
            <a:avLst/>
            <a:gdLst/>
            <a:ahLst/>
            <a:cxnLst/>
            <a:rect l="l" t="t" r="r" b="b"/>
            <a:pathLst>
              <a:path w="2327275" h="1026795">
                <a:moveTo>
                  <a:pt x="0" y="1026649"/>
                </a:moveTo>
                <a:lnTo>
                  <a:pt x="2327073" y="1026649"/>
                </a:lnTo>
                <a:lnTo>
                  <a:pt x="2327073"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35" name="object 35"/>
          <p:cNvSpPr/>
          <p:nvPr/>
        </p:nvSpPr>
        <p:spPr>
          <a:xfrm>
            <a:off x="1993416" y="2185112"/>
            <a:ext cx="1069330" cy="721965"/>
          </a:xfrm>
          <a:custGeom>
            <a:avLst/>
            <a:gdLst/>
            <a:ahLst/>
            <a:cxnLst/>
            <a:rect l="l" t="t" r="r" b="b"/>
            <a:pathLst>
              <a:path w="1520825" h="1026795">
                <a:moveTo>
                  <a:pt x="0" y="1026649"/>
                </a:moveTo>
                <a:lnTo>
                  <a:pt x="1520276" y="1026649"/>
                </a:lnTo>
                <a:lnTo>
                  <a:pt x="1520276"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36" name="object 36"/>
          <p:cNvSpPr/>
          <p:nvPr/>
        </p:nvSpPr>
        <p:spPr>
          <a:xfrm>
            <a:off x="3062355" y="2185112"/>
            <a:ext cx="1106388" cy="721965"/>
          </a:xfrm>
          <a:custGeom>
            <a:avLst/>
            <a:gdLst/>
            <a:ahLst/>
            <a:cxnLst/>
            <a:rect l="l" t="t" r="r" b="b"/>
            <a:pathLst>
              <a:path w="1573529" h="1026795">
                <a:moveTo>
                  <a:pt x="0" y="1026649"/>
                </a:moveTo>
                <a:lnTo>
                  <a:pt x="1573062" y="1026649"/>
                </a:lnTo>
                <a:lnTo>
                  <a:pt x="1573062"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37" name="object 37"/>
          <p:cNvSpPr/>
          <p:nvPr/>
        </p:nvSpPr>
        <p:spPr>
          <a:xfrm>
            <a:off x="4168414" y="2185112"/>
            <a:ext cx="1127820" cy="721965"/>
          </a:xfrm>
          <a:custGeom>
            <a:avLst/>
            <a:gdLst/>
            <a:ahLst/>
            <a:cxnLst/>
            <a:rect l="l" t="t" r="r" b="b"/>
            <a:pathLst>
              <a:path w="1604009" h="1026795">
                <a:moveTo>
                  <a:pt x="0" y="1026649"/>
                </a:moveTo>
                <a:lnTo>
                  <a:pt x="1603571" y="1026649"/>
                </a:lnTo>
                <a:lnTo>
                  <a:pt x="1603571"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38" name="object 38"/>
          <p:cNvSpPr/>
          <p:nvPr/>
        </p:nvSpPr>
        <p:spPr>
          <a:xfrm>
            <a:off x="5295956" y="2185112"/>
            <a:ext cx="1160859" cy="721965"/>
          </a:xfrm>
          <a:custGeom>
            <a:avLst/>
            <a:gdLst/>
            <a:ahLst/>
            <a:cxnLst/>
            <a:rect l="l" t="t" r="r" b="b"/>
            <a:pathLst>
              <a:path w="1651000" h="1026795">
                <a:moveTo>
                  <a:pt x="0" y="1026649"/>
                </a:moveTo>
                <a:lnTo>
                  <a:pt x="1650949" y="1026649"/>
                </a:lnTo>
                <a:lnTo>
                  <a:pt x="1650949"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39" name="object 39"/>
          <p:cNvSpPr/>
          <p:nvPr/>
        </p:nvSpPr>
        <p:spPr>
          <a:xfrm>
            <a:off x="6456780" y="2185112"/>
            <a:ext cx="1184969" cy="721965"/>
          </a:xfrm>
          <a:custGeom>
            <a:avLst/>
            <a:gdLst/>
            <a:ahLst/>
            <a:cxnLst/>
            <a:rect l="l" t="t" r="r" b="b"/>
            <a:pathLst>
              <a:path w="1685290" h="1026795">
                <a:moveTo>
                  <a:pt x="0" y="1026649"/>
                </a:moveTo>
                <a:lnTo>
                  <a:pt x="1684742" y="1026649"/>
                </a:lnTo>
                <a:lnTo>
                  <a:pt x="1684742"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40" name="object 40"/>
          <p:cNvSpPr/>
          <p:nvPr/>
        </p:nvSpPr>
        <p:spPr>
          <a:xfrm>
            <a:off x="7641334" y="2185112"/>
            <a:ext cx="1152376" cy="721965"/>
          </a:xfrm>
          <a:custGeom>
            <a:avLst/>
            <a:gdLst/>
            <a:ahLst/>
            <a:cxnLst/>
            <a:rect l="l" t="t" r="r" b="b"/>
            <a:pathLst>
              <a:path w="1638934" h="1026795">
                <a:moveTo>
                  <a:pt x="0" y="1026649"/>
                </a:moveTo>
                <a:lnTo>
                  <a:pt x="1638759" y="1026649"/>
                </a:lnTo>
                <a:lnTo>
                  <a:pt x="1638759" y="0"/>
                </a:lnTo>
                <a:lnTo>
                  <a:pt x="0" y="0"/>
                </a:lnTo>
                <a:lnTo>
                  <a:pt x="0" y="1026649"/>
                </a:lnTo>
                <a:close/>
              </a:path>
            </a:pathLst>
          </a:custGeom>
          <a:solidFill>
            <a:srgbClr val="E3E5E8"/>
          </a:solidFill>
        </p:spPr>
        <p:txBody>
          <a:bodyPr wrap="square" lIns="0" tIns="0" rIns="0" bIns="0" rtlCol="0"/>
          <a:lstStyle/>
          <a:p>
            <a:pPr defTabSz="641482"/>
            <a:endParaRPr smtClean="0">
              <a:solidFill>
                <a:prstClr val="black"/>
              </a:solidFill>
            </a:endParaRPr>
          </a:p>
        </p:txBody>
      </p:sp>
      <p:sp>
        <p:nvSpPr>
          <p:cNvPr id="41" name="object 41"/>
          <p:cNvSpPr txBox="1"/>
          <p:nvPr/>
        </p:nvSpPr>
        <p:spPr>
          <a:xfrm>
            <a:off x="3209276" y="1303652"/>
            <a:ext cx="1191220" cy="786486"/>
          </a:xfrm>
          <a:prstGeom prst="rect">
            <a:avLst/>
          </a:prstGeom>
        </p:spPr>
        <p:txBody>
          <a:bodyPr vert="horz" wrap="square" lIns="0" tIns="169280" rIns="0" bIns="0" rtlCol="0">
            <a:spAutoFit/>
          </a:bodyPr>
          <a:lstStyle/>
          <a:p>
            <a:pPr defTabSz="641482">
              <a:spcBef>
                <a:spcPts val="1336"/>
              </a:spcBef>
            </a:pPr>
            <a:r>
              <a:rPr sz="1500" spc="141" dirty="0">
                <a:solidFill>
                  <a:srgbClr val="FFFFFF"/>
                </a:solidFill>
                <a:latin typeface="Bookman Old Style"/>
                <a:cs typeface="Bookman Old Style"/>
              </a:rPr>
              <a:t>016</a:t>
            </a:r>
            <a:endParaRPr sz="1500">
              <a:solidFill>
                <a:prstClr val="black"/>
              </a:solidFill>
              <a:latin typeface="Bookman Old Style"/>
              <a:cs typeface="Bookman Old Style"/>
            </a:endParaRPr>
          </a:p>
          <a:p>
            <a:pPr marL="40982" defTabSz="641482">
              <a:spcBef>
                <a:spcPts val="1237"/>
              </a:spcBef>
            </a:pPr>
            <a:r>
              <a:rPr sz="1500" dirty="0">
                <a:solidFill>
                  <a:prstClr val="black"/>
                </a:solidFill>
                <a:latin typeface="Arial"/>
                <a:cs typeface="Arial"/>
              </a:rPr>
              <a:t>week3,4</a:t>
            </a:r>
            <a:endParaRPr sz="1500">
              <a:solidFill>
                <a:prstClr val="black"/>
              </a:solidFill>
              <a:latin typeface="Arial"/>
              <a:cs typeface="Arial"/>
            </a:endParaRPr>
          </a:p>
        </p:txBody>
      </p:sp>
      <p:sp>
        <p:nvSpPr>
          <p:cNvPr id="42" name="object 42"/>
          <p:cNvSpPr/>
          <p:nvPr/>
        </p:nvSpPr>
        <p:spPr>
          <a:xfrm>
            <a:off x="352723" y="2180645"/>
            <a:ext cx="1640830" cy="8931"/>
          </a:xfrm>
          <a:custGeom>
            <a:avLst/>
            <a:gdLst/>
            <a:ahLst/>
            <a:cxnLst/>
            <a:rect l="l" t="t" r="r" b="b"/>
            <a:pathLst>
              <a:path w="2333625" h="12700">
                <a:moveTo>
                  <a:pt x="0" y="0"/>
                </a:moveTo>
                <a:lnTo>
                  <a:pt x="2333423" y="0"/>
                </a:lnTo>
                <a:lnTo>
                  <a:pt x="2333423" y="12700"/>
                </a:lnTo>
                <a:lnTo>
                  <a:pt x="0" y="12700"/>
                </a:lnTo>
                <a:lnTo>
                  <a:pt x="0" y="0"/>
                </a:lnTo>
                <a:close/>
              </a:path>
            </a:pathLst>
          </a:custGeom>
          <a:solidFill>
            <a:srgbClr val="3797C6"/>
          </a:solidFill>
        </p:spPr>
        <p:txBody>
          <a:bodyPr wrap="square" lIns="0" tIns="0" rIns="0" bIns="0" rtlCol="0"/>
          <a:lstStyle/>
          <a:p>
            <a:pPr defTabSz="641482"/>
            <a:endParaRPr smtClean="0">
              <a:solidFill>
                <a:prstClr val="black"/>
              </a:solidFill>
            </a:endParaRPr>
          </a:p>
        </p:txBody>
      </p:sp>
      <p:sp>
        <p:nvSpPr>
          <p:cNvPr id="43" name="object 43"/>
          <p:cNvSpPr/>
          <p:nvPr/>
        </p:nvSpPr>
        <p:spPr>
          <a:xfrm>
            <a:off x="4400497" y="2185109"/>
            <a:ext cx="2056507" cy="0"/>
          </a:xfrm>
          <a:custGeom>
            <a:avLst/>
            <a:gdLst/>
            <a:ahLst/>
            <a:cxnLst/>
            <a:rect l="l" t="t" r="r" b="b"/>
            <a:pathLst>
              <a:path w="2924809">
                <a:moveTo>
                  <a:pt x="0" y="0"/>
                </a:moveTo>
                <a:lnTo>
                  <a:pt x="2924459"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44" name="object 44"/>
          <p:cNvSpPr/>
          <p:nvPr/>
        </p:nvSpPr>
        <p:spPr>
          <a:xfrm>
            <a:off x="1993427" y="2185109"/>
            <a:ext cx="1232297" cy="0"/>
          </a:xfrm>
          <a:custGeom>
            <a:avLst/>
            <a:gdLst/>
            <a:ahLst/>
            <a:cxnLst/>
            <a:rect l="l" t="t" r="r" b="b"/>
            <a:pathLst>
              <a:path w="1752600">
                <a:moveTo>
                  <a:pt x="0" y="0"/>
                </a:moveTo>
                <a:lnTo>
                  <a:pt x="1752185"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45" name="object 45"/>
          <p:cNvSpPr/>
          <p:nvPr/>
        </p:nvSpPr>
        <p:spPr>
          <a:xfrm>
            <a:off x="6456780" y="2180645"/>
            <a:ext cx="1184969" cy="8931"/>
          </a:xfrm>
          <a:custGeom>
            <a:avLst/>
            <a:gdLst/>
            <a:ahLst/>
            <a:cxnLst/>
            <a:rect l="l" t="t" r="r" b="b"/>
            <a:pathLst>
              <a:path w="1685290" h="12700">
                <a:moveTo>
                  <a:pt x="0" y="0"/>
                </a:moveTo>
                <a:lnTo>
                  <a:pt x="1684742" y="0"/>
                </a:lnTo>
                <a:lnTo>
                  <a:pt x="1684742" y="12700"/>
                </a:lnTo>
                <a:lnTo>
                  <a:pt x="0" y="12700"/>
                </a:lnTo>
                <a:lnTo>
                  <a:pt x="0" y="0"/>
                </a:lnTo>
                <a:close/>
              </a:path>
            </a:pathLst>
          </a:custGeom>
          <a:solidFill>
            <a:srgbClr val="3797C6"/>
          </a:solidFill>
        </p:spPr>
        <p:txBody>
          <a:bodyPr wrap="square" lIns="0" tIns="0" rIns="0" bIns="0" rtlCol="0"/>
          <a:lstStyle/>
          <a:p>
            <a:pPr defTabSz="641482"/>
            <a:endParaRPr smtClean="0">
              <a:solidFill>
                <a:prstClr val="black"/>
              </a:solidFill>
            </a:endParaRPr>
          </a:p>
        </p:txBody>
      </p:sp>
      <p:sp>
        <p:nvSpPr>
          <p:cNvPr id="46" name="object 46"/>
          <p:cNvSpPr/>
          <p:nvPr/>
        </p:nvSpPr>
        <p:spPr>
          <a:xfrm>
            <a:off x="7641368" y="2180645"/>
            <a:ext cx="1156841" cy="8931"/>
          </a:xfrm>
          <a:custGeom>
            <a:avLst/>
            <a:gdLst/>
            <a:ahLst/>
            <a:cxnLst/>
            <a:rect l="l" t="t" r="r" b="b"/>
            <a:pathLst>
              <a:path w="1645284" h="12700">
                <a:moveTo>
                  <a:pt x="0" y="0"/>
                </a:moveTo>
                <a:lnTo>
                  <a:pt x="1645111" y="0"/>
                </a:lnTo>
                <a:lnTo>
                  <a:pt x="1645111" y="12700"/>
                </a:lnTo>
                <a:lnTo>
                  <a:pt x="0" y="12700"/>
                </a:lnTo>
                <a:lnTo>
                  <a:pt x="0" y="0"/>
                </a:lnTo>
                <a:close/>
              </a:path>
            </a:pathLst>
          </a:custGeom>
          <a:solidFill>
            <a:srgbClr val="51A7F9"/>
          </a:solidFill>
        </p:spPr>
        <p:txBody>
          <a:bodyPr wrap="square" lIns="0" tIns="0" rIns="0" bIns="0" rtlCol="0"/>
          <a:lstStyle/>
          <a:p>
            <a:pPr defTabSz="641482"/>
            <a:endParaRPr smtClean="0">
              <a:solidFill>
                <a:prstClr val="black"/>
              </a:solidFill>
            </a:endParaRPr>
          </a:p>
        </p:txBody>
      </p:sp>
      <p:sp>
        <p:nvSpPr>
          <p:cNvPr id="47" name="object 47"/>
          <p:cNvSpPr/>
          <p:nvPr/>
        </p:nvSpPr>
        <p:spPr>
          <a:xfrm>
            <a:off x="1989014" y="2906972"/>
            <a:ext cx="4467969" cy="0"/>
          </a:xfrm>
          <a:custGeom>
            <a:avLst/>
            <a:gdLst/>
            <a:ahLst/>
            <a:cxnLst/>
            <a:rect l="l" t="t" r="r" b="b"/>
            <a:pathLst>
              <a:path w="6354445">
                <a:moveTo>
                  <a:pt x="0" y="0"/>
                </a:moveTo>
                <a:lnTo>
                  <a:pt x="6354210"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48" name="object 48"/>
          <p:cNvSpPr/>
          <p:nvPr/>
        </p:nvSpPr>
        <p:spPr>
          <a:xfrm>
            <a:off x="6456780" y="2906972"/>
            <a:ext cx="1184969" cy="0"/>
          </a:xfrm>
          <a:custGeom>
            <a:avLst/>
            <a:gdLst/>
            <a:ahLst/>
            <a:cxnLst/>
            <a:rect l="l" t="t" r="r" b="b"/>
            <a:pathLst>
              <a:path w="1685290">
                <a:moveTo>
                  <a:pt x="0" y="0"/>
                </a:moveTo>
                <a:lnTo>
                  <a:pt x="1684742"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49" name="object 49"/>
          <p:cNvSpPr/>
          <p:nvPr/>
        </p:nvSpPr>
        <p:spPr>
          <a:xfrm>
            <a:off x="7641368" y="2906972"/>
            <a:ext cx="1156841" cy="0"/>
          </a:xfrm>
          <a:custGeom>
            <a:avLst/>
            <a:gdLst/>
            <a:ahLst/>
            <a:cxnLst/>
            <a:rect l="l" t="t" r="r" b="b"/>
            <a:pathLst>
              <a:path w="1645284">
                <a:moveTo>
                  <a:pt x="0" y="0"/>
                </a:moveTo>
                <a:lnTo>
                  <a:pt x="1645111"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0" name="object 50"/>
          <p:cNvSpPr/>
          <p:nvPr/>
        </p:nvSpPr>
        <p:spPr>
          <a:xfrm>
            <a:off x="4400497" y="1794979"/>
            <a:ext cx="2056507" cy="0"/>
          </a:xfrm>
          <a:custGeom>
            <a:avLst/>
            <a:gdLst/>
            <a:ahLst/>
            <a:cxnLst/>
            <a:rect l="l" t="t" r="r" b="b"/>
            <a:pathLst>
              <a:path w="2924809">
                <a:moveTo>
                  <a:pt x="0" y="0"/>
                </a:moveTo>
                <a:lnTo>
                  <a:pt x="2924459"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1" name="object 51"/>
          <p:cNvSpPr/>
          <p:nvPr/>
        </p:nvSpPr>
        <p:spPr>
          <a:xfrm>
            <a:off x="1993427" y="1794979"/>
            <a:ext cx="1232297" cy="0"/>
          </a:xfrm>
          <a:custGeom>
            <a:avLst/>
            <a:gdLst/>
            <a:ahLst/>
            <a:cxnLst/>
            <a:rect l="l" t="t" r="r" b="b"/>
            <a:pathLst>
              <a:path w="1752600">
                <a:moveTo>
                  <a:pt x="0" y="0"/>
                </a:moveTo>
                <a:lnTo>
                  <a:pt x="1752185"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2" name="object 52"/>
          <p:cNvSpPr/>
          <p:nvPr/>
        </p:nvSpPr>
        <p:spPr>
          <a:xfrm>
            <a:off x="6456780" y="1794979"/>
            <a:ext cx="1184969" cy="0"/>
          </a:xfrm>
          <a:custGeom>
            <a:avLst/>
            <a:gdLst/>
            <a:ahLst/>
            <a:cxnLst/>
            <a:rect l="l" t="t" r="r" b="b"/>
            <a:pathLst>
              <a:path w="1685290">
                <a:moveTo>
                  <a:pt x="0" y="0"/>
                </a:moveTo>
                <a:lnTo>
                  <a:pt x="1684742" y="0"/>
                </a:lnTo>
              </a:path>
            </a:pathLst>
          </a:custGeom>
          <a:ln w="12700">
            <a:solidFill>
              <a:srgbClr val="3797C6"/>
            </a:solidFill>
          </a:ln>
        </p:spPr>
        <p:txBody>
          <a:bodyPr wrap="square" lIns="0" tIns="0" rIns="0" bIns="0" rtlCol="0"/>
          <a:lstStyle/>
          <a:p>
            <a:pPr defTabSz="641482"/>
            <a:endParaRPr smtClean="0">
              <a:solidFill>
                <a:prstClr val="black"/>
              </a:solidFill>
            </a:endParaRPr>
          </a:p>
        </p:txBody>
      </p:sp>
      <p:sp>
        <p:nvSpPr>
          <p:cNvPr id="53" name="object 53"/>
          <p:cNvSpPr/>
          <p:nvPr/>
        </p:nvSpPr>
        <p:spPr>
          <a:xfrm>
            <a:off x="7641368" y="1794979"/>
            <a:ext cx="1156841" cy="0"/>
          </a:xfrm>
          <a:custGeom>
            <a:avLst/>
            <a:gdLst/>
            <a:ahLst/>
            <a:cxnLst/>
            <a:rect l="l" t="t" r="r" b="b"/>
            <a:pathLst>
              <a:path w="1645284">
                <a:moveTo>
                  <a:pt x="0" y="0"/>
                </a:moveTo>
                <a:lnTo>
                  <a:pt x="1645111"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4" name="object 54"/>
          <p:cNvSpPr/>
          <p:nvPr/>
        </p:nvSpPr>
        <p:spPr>
          <a:xfrm>
            <a:off x="357188" y="1388597"/>
            <a:ext cx="0" cy="2107407"/>
          </a:xfrm>
          <a:custGeom>
            <a:avLst/>
            <a:gdLst/>
            <a:ahLst/>
            <a:cxnLst/>
            <a:rect l="l" t="t" r="r" b="b"/>
            <a:pathLst>
              <a:path h="2997200">
                <a:moveTo>
                  <a:pt x="0" y="0"/>
                </a:moveTo>
                <a:lnTo>
                  <a:pt x="0" y="2996652"/>
                </a:lnTo>
              </a:path>
            </a:pathLst>
          </a:custGeom>
          <a:ln w="12700">
            <a:solidFill>
              <a:srgbClr val="3797C6"/>
            </a:solidFill>
          </a:ln>
        </p:spPr>
        <p:txBody>
          <a:bodyPr wrap="square" lIns="0" tIns="0" rIns="0" bIns="0" rtlCol="0"/>
          <a:lstStyle/>
          <a:p>
            <a:pPr defTabSz="641482"/>
            <a:endParaRPr smtClean="0">
              <a:solidFill>
                <a:prstClr val="black"/>
              </a:solidFill>
            </a:endParaRPr>
          </a:p>
        </p:txBody>
      </p:sp>
      <p:sp>
        <p:nvSpPr>
          <p:cNvPr id="55" name="object 55"/>
          <p:cNvSpPr/>
          <p:nvPr/>
        </p:nvSpPr>
        <p:spPr>
          <a:xfrm>
            <a:off x="8793588" y="1388597"/>
            <a:ext cx="0" cy="2107407"/>
          </a:xfrm>
          <a:custGeom>
            <a:avLst/>
            <a:gdLst/>
            <a:ahLst/>
            <a:cxnLst/>
            <a:rect l="l" t="t" r="r" b="b"/>
            <a:pathLst>
              <a:path h="2997200">
                <a:moveTo>
                  <a:pt x="0" y="0"/>
                </a:moveTo>
                <a:lnTo>
                  <a:pt x="0" y="2996652"/>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6" name="object 56"/>
          <p:cNvSpPr/>
          <p:nvPr/>
        </p:nvSpPr>
        <p:spPr>
          <a:xfrm>
            <a:off x="352723" y="1388565"/>
            <a:ext cx="1640830" cy="8931"/>
          </a:xfrm>
          <a:custGeom>
            <a:avLst/>
            <a:gdLst/>
            <a:ahLst/>
            <a:cxnLst/>
            <a:rect l="l" t="t" r="r" b="b"/>
            <a:pathLst>
              <a:path w="2333625" h="12700">
                <a:moveTo>
                  <a:pt x="0" y="0"/>
                </a:moveTo>
                <a:lnTo>
                  <a:pt x="2333423" y="0"/>
                </a:lnTo>
                <a:lnTo>
                  <a:pt x="2333423" y="12700"/>
                </a:lnTo>
                <a:lnTo>
                  <a:pt x="0" y="12700"/>
                </a:lnTo>
                <a:lnTo>
                  <a:pt x="0" y="0"/>
                </a:lnTo>
                <a:close/>
              </a:path>
            </a:pathLst>
          </a:custGeom>
          <a:solidFill>
            <a:srgbClr val="3797C6"/>
          </a:solidFill>
        </p:spPr>
        <p:txBody>
          <a:bodyPr wrap="square" lIns="0" tIns="0" rIns="0" bIns="0" rtlCol="0"/>
          <a:lstStyle/>
          <a:p>
            <a:pPr defTabSz="641482"/>
            <a:endParaRPr smtClean="0">
              <a:solidFill>
                <a:prstClr val="black"/>
              </a:solidFill>
            </a:endParaRPr>
          </a:p>
        </p:txBody>
      </p:sp>
      <p:sp>
        <p:nvSpPr>
          <p:cNvPr id="57" name="object 57"/>
          <p:cNvSpPr/>
          <p:nvPr/>
        </p:nvSpPr>
        <p:spPr>
          <a:xfrm>
            <a:off x="4400497" y="1393031"/>
            <a:ext cx="2056507" cy="0"/>
          </a:xfrm>
          <a:custGeom>
            <a:avLst/>
            <a:gdLst/>
            <a:ahLst/>
            <a:cxnLst/>
            <a:rect l="l" t="t" r="r" b="b"/>
            <a:pathLst>
              <a:path w="2924809">
                <a:moveTo>
                  <a:pt x="0" y="0"/>
                </a:moveTo>
                <a:lnTo>
                  <a:pt x="2924459"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8" name="object 58"/>
          <p:cNvSpPr/>
          <p:nvPr/>
        </p:nvSpPr>
        <p:spPr>
          <a:xfrm>
            <a:off x="1993427" y="1393031"/>
            <a:ext cx="1232297" cy="0"/>
          </a:xfrm>
          <a:custGeom>
            <a:avLst/>
            <a:gdLst/>
            <a:ahLst/>
            <a:cxnLst/>
            <a:rect l="l" t="t" r="r" b="b"/>
            <a:pathLst>
              <a:path w="1752600">
                <a:moveTo>
                  <a:pt x="0" y="0"/>
                </a:moveTo>
                <a:lnTo>
                  <a:pt x="1752185" y="0"/>
                </a:lnTo>
              </a:path>
            </a:pathLst>
          </a:custGeom>
          <a:ln w="12700">
            <a:solidFill>
              <a:srgbClr val="51A7F9"/>
            </a:solidFill>
          </a:ln>
        </p:spPr>
        <p:txBody>
          <a:bodyPr wrap="square" lIns="0" tIns="0" rIns="0" bIns="0" rtlCol="0"/>
          <a:lstStyle/>
          <a:p>
            <a:pPr defTabSz="641482"/>
            <a:endParaRPr smtClean="0">
              <a:solidFill>
                <a:prstClr val="black"/>
              </a:solidFill>
            </a:endParaRPr>
          </a:p>
        </p:txBody>
      </p:sp>
      <p:sp>
        <p:nvSpPr>
          <p:cNvPr id="59" name="object 59"/>
          <p:cNvSpPr/>
          <p:nvPr/>
        </p:nvSpPr>
        <p:spPr>
          <a:xfrm>
            <a:off x="6456780" y="1393031"/>
            <a:ext cx="1184969" cy="0"/>
          </a:xfrm>
          <a:custGeom>
            <a:avLst/>
            <a:gdLst/>
            <a:ahLst/>
            <a:cxnLst/>
            <a:rect l="l" t="t" r="r" b="b"/>
            <a:pathLst>
              <a:path w="1685290">
                <a:moveTo>
                  <a:pt x="0" y="0"/>
                </a:moveTo>
                <a:lnTo>
                  <a:pt x="1684742" y="0"/>
                </a:lnTo>
              </a:path>
            </a:pathLst>
          </a:custGeom>
          <a:ln w="12700">
            <a:solidFill>
              <a:srgbClr val="3797C6"/>
            </a:solidFill>
          </a:ln>
        </p:spPr>
        <p:txBody>
          <a:bodyPr wrap="square" lIns="0" tIns="0" rIns="0" bIns="0" rtlCol="0"/>
          <a:lstStyle/>
          <a:p>
            <a:pPr defTabSz="641482"/>
            <a:endParaRPr smtClean="0">
              <a:solidFill>
                <a:prstClr val="black"/>
              </a:solidFill>
            </a:endParaRPr>
          </a:p>
        </p:txBody>
      </p:sp>
      <p:sp>
        <p:nvSpPr>
          <p:cNvPr id="60" name="object 60"/>
          <p:cNvSpPr/>
          <p:nvPr/>
        </p:nvSpPr>
        <p:spPr>
          <a:xfrm>
            <a:off x="7641368" y="1393031"/>
            <a:ext cx="1156841" cy="0"/>
          </a:xfrm>
          <a:custGeom>
            <a:avLst/>
            <a:gdLst/>
            <a:ahLst/>
            <a:cxnLst/>
            <a:rect l="l" t="t" r="r" b="b"/>
            <a:pathLst>
              <a:path w="1645284">
                <a:moveTo>
                  <a:pt x="0" y="0"/>
                </a:moveTo>
                <a:lnTo>
                  <a:pt x="1645111" y="0"/>
                </a:lnTo>
              </a:path>
            </a:pathLst>
          </a:custGeom>
          <a:ln w="12700">
            <a:solidFill>
              <a:srgbClr val="51A7F9"/>
            </a:solidFill>
          </a:ln>
        </p:spPr>
        <p:txBody>
          <a:bodyPr wrap="square" lIns="0" tIns="0" rIns="0" bIns="0" rtlCol="0"/>
          <a:lstStyle/>
          <a:p>
            <a:pPr defTabSz="641482"/>
            <a:endParaRPr smtClean="0">
              <a:solidFill>
                <a:prstClr val="black"/>
              </a:solidFill>
            </a:endParaRPr>
          </a:p>
        </p:txBody>
      </p:sp>
      <p:graphicFrame>
        <p:nvGraphicFramePr>
          <p:cNvPr id="61" name="object 61"/>
          <p:cNvGraphicFramePr>
            <a:graphicFrameLocks noGrp="1"/>
          </p:cNvGraphicFramePr>
          <p:nvPr/>
        </p:nvGraphicFramePr>
        <p:xfrm>
          <a:off x="357211" y="1393083"/>
          <a:ext cx="8436399" cy="2593758"/>
        </p:xfrm>
        <a:graphic>
          <a:graphicData uri="http://schemas.openxmlformats.org/drawingml/2006/table">
            <a:tbl>
              <a:tblPr firstRow="1" bandRow="1">
                <a:tableStyleId>{2D5ABB26-0587-4C30-8999-92F81FD0307C}</a:tableStyleId>
              </a:tblPr>
              <a:tblGrid>
                <a:gridCol w="1636223"/>
                <a:gridCol w="1068944"/>
                <a:gridCol w="163061"/>
                <a:gridCol w="942998"/>
                <a:gridCol w="1127511"/>
                <a:gridCol w="1160824"/>
                <a:gridCol w="1184584"/>
                <a:gridCol w="1152254"/>
              </a:tblGrid>
              <a:tr h="1147995">
                <a:tc>
                  <a:txBody>
                    <a:bodyPr/>
                    <a:lstStyle/>
                    <a:p>
                      <a:endParaRPr sz="1050" dirty="0">
                        <a:latin typeface="Arial"/>
                        <a:cs typeface="Arial"/>
                      </a:endParaRPr>
                    </a:p>
                  </a:txBody>
                  <a:tcPr marL="0" marR="0" marT="0" marB="0">
                    <a:lnR w="12700">
                      <a:solidFill>
                        <a:srgbClr val="51A7F9"/>
                      </a:solidFill>
                      <a:prstDash val="solid"/>
                    </a:lnR>
                  </a:tcPr>
                </a:tc>
                <a:tc>
                  <a:txBody>
                    <a:bodyPr/>
                    <a:lstStyle/>
                    <a:p>
                      <a:pPr marL="765175">
                        <a:lnSpc>
                          <a:spcPct val="100000"/>
                        </a:lnSpc>
                        <a:spcBef>
                          <a:spcPts val="900"/>
                        </a:spcBef>
                      </a:pPr>
                      <a:r>
                        <a:rPr sz="1050" b="0" spc="130" dirty="0">
                          <a:solidFill>
                            <a:srgbClr val="FFFFFF"/>
                          </a:solidFill>
                          <a:latin typeface="Bookman Old Style"/>
                          <a:cs typeface="Bookman Old Style"/>
                        </a:rPr>
                        <a:t>Nov.</a:t>
                      </a:r>
                      <a:endParaRPr sz="1050" dirty="0">
                        <a:latin typeface="Bookman Old Style"/>
                        <a:cs typeface="Bookman Old Style"/>
                      </a:endParaRPr>
                    </a:p>
                    <a:p>
                      <a:pPr marL="231775">
                        <a:lnSpc>
                          <a:spcPct val="100000"/>
                        </a:lnSpc>
                        <a:spcBef>
                          <a:spcPts val="1760"/>
                        </a:spcBef>
                      </a:pPr>
                      <a:r>
                        <a:rPr sz="1050" dirty="0">
                          <a:latin typeface="Arial"/>
                          <a:cs typeface="Arial"/>
                        </a:rPr>
                        <a:t>week1,2</a:t>
                      </a:r>
                    </a:p>
                  </a:txBody>
                  <a:tcPr marL="0" marR="0" marT="0" marB="0">
                    <a:lnL w="12700">
                      <a:solidFill>
                        <a:srgbClr val="51A7F9"/>
                      </a:solidFill>
                      <a:prstDash val="solid"/>
                    </a:lnL>
                    <a:lnR w="12700">
                      <a:solidFill>
                        <a:srgbClr val="51A7F9"/>
                      </a:solidFill>
                      <a:prstDash val="solid"/>
                    </a:lnR>
                  </a:tcPr>
                </a:tc>
                <a:tc>
                  <a:txBody>
                    <a:bodyPr/>
                    <a:lstStyle/>
                    <a:p>
                      <a:pPr marL="3175">
                        <a:lnSpc>
                          <a:spcPct val="100000"/>
                        </a:lnSpc>
                        <a:spcBef>
                          <a:spcPts val="900"/>
                        </a:spcBef>
                      </a:pPr>
                      <a:r>
                        <a:rPr sz="1050" b="0" dirty="0">
                          <a:solidFill>
                            <a:srgbClr val="FFFFFF"/>
                          </a:solidFill>
                          <a:latin typeface="Bookman Old Style"/>
                          <a:cs typeface="Bookman Old Style"/>
                        </a:rPr>
                        <a:t>2</a:t>
                      </a:r>
                      <a:endParaRPr sz="1050">
                        <a:latin typeface="Bookman Old Style"/>
                        <a:cs typeface="Bookman Old Style"/>
                      </a:endParaRPr>
                    </a:p>
                  </a:txBody>
                  <a:tcPr marL="0" marR="0" marT="0" marB="0">
                    <a:lnL w="12700">
                      <a:solidFill>
                        <a:srgbClr val="51A7F9"/>
                      </a:solidFill>
                      <a:prstDash val="solid"/>
                    </a:lnL>
                  </a:tcPr>
                </a:tc>
                <a:tc>
                  <a:txBody>
                    <a:bodyPr/>
                    <a:lstStyle/>
                    <a:p>
                      <a:endParaRPr sz="1050" dirty="0">
                        <a:latin typeface="Bookman Old Style"/>
                        <a:cs typeface="Bookman Old Style"/>
                      </a:endParaRPr>
                    </a:p>
                  </a:txBody>
                  <a:tcPr marL="0" marR="0" marT="0" marB="0">
                    <a:solidFill>
                      <a:srgbClr val="C82506"/>
                    </a:solidFill>
                  </a:tcPr>
                </a:tc>
                <a:tc>
                  <a:txBody>
                    <a:bodyPr/>
                    <a:lstStyle/>
                    <a:p>
                      <a:pPr marL="852805">
                        <a:lnSpc>
                          <a:spcPct val="100000"/>
                        </a:lnSpc>
                        <a:spcBef>
                          <a:spcPts val="900"/>
                        </a:spcBef>
                      </a:pPr>
                      <a:r>
                        <a:rPr sz="1050" b="0" spc="95" dirty="0">
                          <a:solidFill>
                            <a:srgbClr val="FFFFFF"/>
                          </a:solidFill>
                          <a:latin typeface="Bookman Old Style"/>
                          <a:cs typeface="Bookman Old Style"/>
                        </a:rPr>
                        <a:t>Dec.</a:t>
                      </a:r>
                      <a:endParaRPr sz="1050">
                        <a:latin typeface="Bookman Old Style"/>
                        <a:cs typeface="Bookman Old Style"/>
                      </a:endParaRPr>
                    </a:p>
                    <a:p>
                      <a:pPr marL="281305">
                        <a:lnSpc>
                          <a:spcPct val="100000"/>
                        </a:lnSpc>
                        <a:spcBef>
                          <a:spcPts val="1760"/>
                        </a:spcBef>
                      </a:pPr>
                      <a:r>
                        <a:rPr sz="1050" dirty="0">
                          <a:latin typeface="Arial"/>
                          <a:cs typeface="Arial"/>
                        </a:rPr>
                        <a:t>week1,2</a:t>
                      </a:r>
                      <a:endParaRPr sz="1050">
                        <a:latin typeface="Arial"/>
                        <a:cs typeface="Arial"/>
                      </a:endParaRPr>
                    </a:p>
                  </a:txBody>
                  <a:tcPr marL="0" marR="0" marT="0" marB="0">
                    <a:lnR w="12700">
                      <a:solidFill>
                        <a:srgbClr val="51A7F9"/>
                      </a:solidFill>
                      <a:prstDash val="solid"/>
                    </a:lnR>
                  </a:tcPr>
                </a:tc>
                <a:tc>
                  <a:txBody>
                    <a:bodyPr/>
                    <a:lstStyle/>
                    <a:p>
                      <a:pPr>
                        <a:lnSpc>
                          <a:spcPct val="100000"/>
                        </a:lnSpc>
                        <a:spcBef>
                          <a:spcPts val="900"/>
                        </a:spcBef>
                      </a:pPr>
                      <a:r>
                        <a:rPr sz="1050" b="0" spc="200" dirty="0">
                          <a:solidFill>
                            <a:srgbClr val="FFFFFF"/>
                          </a:solidFill>
                          <a:latin typeface="Bookman Old Style"/>
                          <a:cs typeface="Bookman Old Style"/>
                        </a:rPr>
                        <a:t>2016</a:t>
                      </a:r>
                      <a:endParaRPr sz="1050">
                        <a:latin typeface="Bookman Old Style"/>
                        <a:cs typeface="Bookman Old Style"/>
                      </a:endParaRPr>
                    </a:p>
                    <a:p>
                      <a:pPr marL="297180">
                        <a:lnSpc>
                          <a:spcPct val="100000"/>
                        </a:lnSpc>
                        <a:spcBef>
                          <a:spcPts val="1760"/>
                        </a:spcBef>
                      </a:pPr>
                      <a:r>
                        <a:rPr sz="1050" dirty="0">
                          <a:latin typeface="Arial"/>
                          <a:cs typeface="Arial"/>
                        </a:rPr>
                        <a:t>week3,4</a:t>
                      </a:r>
                      <a:endParaRPr sz="1050">
                        <a:latin typeface="Arial"/>
                        <a:cs typeface="Arial"/>
                      </a:endParaRPr>
                    </a:p>
                  </a:txBody>
                  <a:tcPr marL="0" marR="0" marT="0" marB="0">
                    <a:lnL w="12700">
                      <a:solidFill>
                        <a:srgbClr val="51A7F9"/>
                      </a:solidFill>
                      <a:prstDash val="solid"/>
                    </a:lnL>
                    <a:lnR w="12700">
                      <a:solidFill>
                        <a:srgbClr val="51A7F9"/>
                      </a:solidFill>
                      <a:prstDash val="solid"/>
                    </a:lnR>
                  </a:tcPr>
                </a:tc>
                <a:tc>
                  <a:txBody>
                    <a:bodyPr/>
                    <a:lstStyle/>
                    <a:p>
                      <a:pPr marL="906780">
                        <a:lnSpc>
                          <a:spcPct val="100000"/>
                        </a:lnSpc>
                        <a:spcBef>
                          <a:spcPts val="900"/>
                        </a:spcBef>
                      </a:pPr>
                      <a:r>
                        <a:rPr sz="1050" b="0" dirty="0">
                          <a:solidFill>
                            <a:srgbClr val="FFFFFF"/>
                          </a:solidFill>
                          <a:latin typeface="Bookman Old Style"/>
                          <a:cs typeface="Bookman Old Style"/>
                        </a:rPr>
                        <a:t>Jan.</a:t>
                      </a:r>
                      <a:r>
                        <a:rPr sz="1050" b="0" spc="-60" dirty="0">
                          <a:solidFill>
                            <a:srgbClr val="FFFFFF"/>
                          </a:solidFill>
                          <a:latin typeface="Bookman Old Style"/>
                          <a:cs typeface="Bookman Old Style"/>
                        </a:rPr>
                        <a:t> </a:t>
                      </a:r>
                      <a:r>
                        <a:rPr sz="1050" b="0" spc="200" dirty="0">
                          <a:solidFill>
                            <a:srgbClr val="FFFFFF"/>
                          </a:solidFill>
                          <a:latin typeface="Bookman Old Style"/>
                          <a:cs typeface="Bookman Old Style"/>
                        </a:rPr>
                        <a:t>2</a:t>
                      </a:r>
                      <a:endParaRPr sz="1050">
                        <a:latin typeface="Bookman Old Style"/>
                        <a:cs typeface="Bookman Old Style"/>
                      </a:endParaRPr>
                    </a:p>
                    <a:p>
                      <a:pPr marL="309880">
                        <a:lnSpc>
                          <a:spcPct val="100000"/>
                        </a:lnSpc>
                        <a:spcBef>
                          <a:spcPts val="1760"/>
                        </a:spcBef>
                      </a:pPr>
                      <a:r>
                        <a:rPr sz="1050" dirty="0">
                          <a:latin typeface="Arial"/>
                          <a:cs typeface="Arial"/>
                        </a:rPr>
                        <a:t>week1,2</a:t>
                      </a:r>
                      <a:endParaRPr sz="1050">
                        <a:latin typeface="Arial"/>
                        <a:cs typeface="Arial"/>
                      </a:endParaRPr>
                    </a:p>
                  </a:txBody>
                  <a:tcPr marL="0" marR="0" marT="0" marB="0">
                    <a:lnL w="12700">
                      <a:solidFill>
                        <a:srgbClr val="51A7F9"/>
                      </a:solidFill>
                      <a:prstDash val="solid"/>
                    </a:lnL>
                    <a:lnR w="12700">
                      <a:solidFill>
                        <a:srgbClr val="51A7F9"/>
                      </a:solidFill>
                      <a:prstDash val="solid"/>
                    </a:lnR>
                  </a:tcPr>
                </a:tc>
                <a:tc>
                  <a:txBody>
                    <a:bodyPr/>
                    <a:lstStyle/>
                    <a:p>
                      <a:pPr marL="120014">
                        <a:lnSpc>
                          <a:spcPct val="100000"/>
                        </a:lnSpc>
                        <a:spcBef>
                          <a:spcPts val="900"/>
                        </a:spcBef>
                      </a:pPr>
                      <a:r>
                        <a:rPr sz="1050" b="0" spc="200" dirty="0">
                          <a:solidFill>
                            <a:srgbClr val="FFFFFF"/>
                          </a:solidFill>
                          <a:latin typeface="Bookman Old Style"/>
                          <a:cs typeface="Bookman Old Style"/>
                        </a:rPr>
                        <a:t>017</a:t>
                      </a:r>
                      <a:endParaRPr sz="1050">
                        <a:latin typeface="Bookman Old Style"/>
                        <a:cs typeface="Bookman Old Style"/>
                      </a:endParaRPr>
                    </a:p>
                    <a:p>
                      <a:pPr marL="288925">
                        <a:lnSpc>
                          <a:spcPct val="100000"/>
                        </a:lnSpc>
                        <a:spcBef>
                          <a:spcPts val="1760"/>
                        </a:spcBef>
                      </a:pPr>
                      <a:r>
                        <a:rPr sz="1050" dirty="0">
                          <a:latin typeface="Arial"/>
                          <a:cs typeface="Arial"/>
                        </a:rPr>
                        <a:t>week3,4</a:t>
                      </a:r>
                      <a:endParaRPr sz="1050">
                        <a:latin typeface="Arial"/>
                        <a:cs typeface="Arial"/>
                      </a:endParaRPr>
                    </a:p>
                  </a:txBody>
                  <a:tcPr marL="0" marR="0" marT="0" marB="0">
                    <a:lnL w="12700">
                      <a:solidFill>
                        <a:srgbClr val="51A7F9"/>
                      </a:solidFill>
                      <a:prstDash val="solid"/>
                    </a:lnL>
                  </a:tcPr>
                </a:tc>
              </a:tr>
              <a:tr h="721863">
                <a:tc>
                  <a:txBody>
                    <a:bodyPr/>
                    <a:lstStyle/>
                    <a:p>
                      <a:pPr marL="152400" marR="148590" indent="342900">
                        <a:lnSpc>
                          <a:spcPct val="100899"/>
                        </a:lnSpc>
                        <a:spcBef>
                          <a:spcPts val="1710"/>
                        </a:spcBef>
                      </a:pPr>
                      <a:r>
                        <a:rPr sz="1000" spc="-20" dirty="0">
                          <a:latin typeface="Arial"/>
                          <a:cs typeface="Arial"/>
                        </a:rPr>
                        <a:t>Torque/Maui  </a:t>
                      </a:r>
                      <a:r>
                        <a:rPr sz="1000" dirty="0">
                          <a:latin typeface="Arial"/>
                          <a:cs typeface="Arial"/>
                        </a:rPr>
                        <a:t>(Static</a:t>
                      </a:r>
                      <a:r>
                        <a:rPr sz="1000" spc="-100" dirty="0">
                          <a:latin typeface="Arial"/>
                          <a:cs typeface="Arial"/>
                        </a:rPr>
                        <a:t> </a:t>
                      </a:r>
                      <a:r>
                        <a:rPr sz="1000" dirty="0">
                          <a:latin typeface="Arial"/>
                          <a:cs typeface="Arial"/>
                        </a:rPr>
                        <a:t>partitioning)</a:t>
                      </a:r>
                      <a:endParaRPr sz="1000">
                        <a:latin typeface="Arial"/>
                        <a:cs typeface="Arial"/>
                      </a:endParaRPr>
                    </a:p>
                  </a:txBody>
                  <a:tcPr marL="0" marR="0" marT="0" marB="0">
                    <a:lnR w="12700">
                      <a:solidFill>
                        <a:srgbClr val="51A7F9"/>
                      </a:solidFill>
                      <a:prstDash val="solid"/>
                    </a:lnR>
                    <a:solidFill>
                      <a:srgbClr val="E3E5E8"/>
                    </a:solidFill>
                  </a:tcPr>
                </a:tc>
                <a:tc>
                  <a:txBody>
                    <a:bodyPr/>
                    <a:lstStyle/>
                    <a:p>
                      <a:pPr>
                        <a:lnSpc>
                          <a:spcPct val="100000"/>
                        </a:lnSpc>
                        <a:spcBef>
                          <a:spcPts val="15"/>
                        </a:spcBef>
                      </a:pPr>
                      <a:endParaRPr sz="1050" dirty="0">
                        <a:latin typeface="Times New Roman"/>
                        <a:cs typeface="Times New Roman"/>
                      </a:endParaRPr>
                    </a:p>
                    <a:p>
                      <a:pPr algn="ctr">
                        <a:lnSpc>
                          <a:spcPct val="100000"/>
                        </a:lnSpc>
                      </a:pPr>
                      <a:r>
                        <a:rPr sz="1200" dirty="0">
                          <a:latin typeface="Arial"/>
                          <a:cs typeface="Arial"/>
                        </a:rPr>
                        <a:t>98.8%</a:t>
                      </a:r>
                    </a:p>
                  </a:txBody>
                  <a:tcPr marL="0" marR="0" marT="0" marB="0">
                    <a:lnL w="12700">
                      <a:solidFill>
                        <a:srgbClr val="51A7F9"/>
                      </a:solidFill>
                      <a:prstDash val="solid"/>
                    </a:lnL>
                    <a:lnR w="12700">
                      <a:solidFill>
                        <a:srgbClr val="51A7F9"/>
                      </a:solidFill>
                      <a:prstDash val="solid"/>
                    </a:lnR>
                    <a:solidFill>
                      <a:srgbClr val="E3E5E8"/>
                    </a:solidFill>
                  </a:tcPr>
                </a:tc>
                <a:tc>
                  <a:txBody>
                    <a:bodyPr/>
                    <a:lstStyle/>
                    <a:p>
                      <a:endParaRPr sz="1200">
                        <a:latin typeface="Arial"/>
                        <a:cs typeface="Arial"/>
                      </a:endParaRPr>
                    </a:p>
                  </a:txBody>
                  <a:tcPr marL="0" marR="0" marT="0" marB="0">
                    <a:lnL w="12700">
                      <a:solidFill>
                        <a:srgbClr val="51A7F9"/>
                      </a:solidFill>
                      <a:prstDash val="solid"/>
                    </a:lnL>
                    <a:solidFill>
                      <a:srgbClr val="E3E5E8"/>
                    </a:solidFill>
                  </a:tcPr>
                </a:tc>
                <a:tc>
                  <a:txBody>
                    <a:bodyPr/>
                    <a:lstStyle/>
                    <a:p>
                      <a:pPr>
                        <a:lnSpc>
                          <a:spcPct val="100000"/>
                        </a:lnSpc>
                        <a:spcBef>
                          <a:spcPts val="15"/>
                        </a:spcBef>
                      </a:pPr>
                      <a:endParaRPr sz="1050" dirty="0">
                        <a:latin typeface="Times New Roman"/>
                        <a:cs typeface="Times New Roman"/>
                      </a:endParaRPr>
                    </a:p>
                    <a:p>
                      <a:pPr marL="85725">
                        <a:lnSpc>
                          <a:spcPct val="100000"/>
                        </a:lnSpc>
                      </a:pPr>
                      <a:r>
                        <a:rPr sz="1200" dirty="0">
                          <a:latin typeface="Arial"/>
                          <a:cs typeface="Arial"/>
                        </a:rPr>
                        <a:t>93.9%</a:t>
                      </a:r>
                    </a:p>
                  </a:txBody>
                  <a:tcPr marL="0" marR="0" marT="0" marB="0">
                    <a:lnR w="12700">
                      <a:solidFill>
                        <a:srgbClr val="51A7F9"/>
                      </a:solidFill>
                      <a:prstDash val="solid"/>
                    </a:lnR>
                    <a:solidFill>
                      <a:srgbClr val="E3E5E8"/>
                    </a:solidFill>
                  </a:tcPr>
                </a:tc>
                <a:tc>
                  <a:txBody>
                    <a:bodyPr/>
                    <a:lstStyle/>
                    <a:p>
                      <a:pPr>
                        <a:lnSpc>
                          <a:spcPct val="100000"/>
                        </a:lnSpc>
                        <a:spcBef>
                          <a:spcPts val="15"/>
                        </a:spcBef>
                      </a:pPr>
                      <a:endParaRPr sz="1050">
                        <a:latin typeface="Times New Roman"/>
                        <a:cs typeface="Times New Roman"/>
                      </a:endParaRPr>
                    </a:p>
                    <a:p>
                      <a:pPr algn="ctr">
                        <a:lnSpc>
                          <a:spcPct val="100000"/>
                        </a:lnSpc>
                      </a:pPr>
                      <a:r>
                        <a:rPr sz="1200" dirty="0">
                          <a:latin typeface="Arial"/>
                          <a:cs typeface="Arial"/>
                        </a:rPr>
                        <a:t>88.8%</a:t>
                      </a:r>
                      <a:endParaRPr sz="1200">
                        <a:latin typeface="Arial"/>
                        <a:cs typeface="Arial"/>
                      </a:endParaRPr>
                    </a:p>
                  </a:txBody>
                  <a:tcPr marL="0" marR="0" marT="0" marB="0">
                    <a:lnL w="12700">
                      <a:solidFill>
                        <a:srgbClr val="51A7F9"/>
                      </a:solidFill>
                      <a:prstDash val="solid"/>
                    </a:lnL>
                    <a:lnR w="12700">
                      <a:solidFill>
                        <a:srgbClr val="51A7F9"/>
                      </a:solidFill>
                      <a:prstDash val="solid"/>
                    </a:lnR>
                    <a:solidFill>
                      <a:srgbClr val="E3E5E8"/>
                    </a:solidFill>
                  </a:tcPr>
                </a:tc>
                <a:tc>
                  <a:txBody>
                    <a:bodyPr/>
                    <a:lstStyle/>
                    <a:p>
                      <a:pPr>
                        <a:lnSpc>
                          <a:spcPct val="100000"/>
                        </a:lnSpc>
                        <a:spcBef>
                          <a:spcPts val="15"/>
                        </a:spcBef>
                      </a:pPr>
                      <a:endParaRPr sz="1050" dirty="0">
                        <a:latin typeface="Times New Roman"/>
                        <a:cs typeface="Times New Roman"/>
                      </a:endParaRPr>
                    </a:p>
                    <a:p>
                      <a:pPr algn="ctr">
                        <a:lnSpc>
                          <a:spcPct val="100000"/>
                        </a:lnSpc>
                      </a:pPr>
                      <a:r>
                        <a:rPr sz="1200" dirty="0">
                          <a:latin typeface="Arial"/>
                          <a:cs typeface="Arial"/>
                        </a:rPr>
                        <a:t>94.2%</a:t>
                      </a:r>
                    </a:p>
                  </a:txBody>
                  <a:tcPr marL="0" marR="0" marT="0" marB="0">
                    <a:lnL w="12700">
                      <a:solidFill>
                        <a:srgbClr val="51A7F9"/>
                      </a:solidFill>
                      <a:prstDash val="solid"/>
                    </a:lnL>
                    <a:lnR w="12700">
                      <a:solidFill>
                        <a:srgbClr val="51A7F9"/>
                      </a:solidFill>
                      <a:prstDash val="solid"/>
                    </a:lnR>
                    <a:solidFill>
                      <a:srgbClr val="E3E5E8"/>
                    </a:solidFill>
                  </a:tcPr>
                </a:tc>
                <a:tc>
                  <a:txBody>
                    <a:bodyPr/>
                    <a:lstStyle/>
                    <a:p>
                      <a:pPr>
                        <a:lnSpc>
                          <a:spcPct val="100000"/>
                        </a:lnSpc>
                        <a:spcBef>
                          <a:spcPts val="15"/>
                        </a:spcBef>
                      </a:pPr>
                      <a:endParaRPr sz="1050">
                        <a:latin typeface="Times New Roman"/>
                        <a:cs typeface="Times New Roman"/>
                      </a:endParaRPr>
                    </a:p>
                    <a:p>
                      <a:pPr marL="11430" algn="ctr">
                        <a:lnSpc>
                          <a:spcPct val="100000"/>
                        </a:lnSpc>
                      </a:pPr>
                      <a:r>
                        <a:rPr sz="1200" dirty="0">
                          <a:latin typeface="Arial"/>
                          <a:cs typeface="Arial"/>
                        </a:rPr>
                        <a:t>95.1%</a:t>
                      </a:r>
                      <a:endParaRPr sz="1200">
                        <a:latin typeface="Arial"/>
                        <a:cs typeface="Arial"/>
                      </a:endParaRPr>
                    </a:p>
                  </a:txBody>
                  <a:tcPr marL="0" marR="0" marT="0" marB="0">
                    <a:lnL w="12700">
                      <a:solidFill>
                        <a:srgbClr val="51A7F9"/>
                      </a:solidFill>
                      <a:prstDash val="solid"/>
                    </a:lnL>
                    <a:lnR w="12700">
                      <a:solidFill>
                        <a:srgbClr val="51A7F9"/>
                      </a:solidFill>
                      <a:prstDash val="solid"/>
                    </a:lnR>
                    <a:solidFill>
                      <a:srgbClr val="E3E5E8"/>
                    </a:solidFill>
                  </a:tcPr>
                </a:tc>
                <a:tc>
                  <a:txBody>
                    <a:bodyPr/>
                    <a:lstStyle/>
                    <a:p>
                      <a:pPr>
                        <a:lnSpc>
                          <a:spcPct val="100000"/>
                        </a:lnSpc>
                        <a:spcBef>
                          <a:spcPts val="15"/>
                        </a:spcBef>
                      </a:pPr>
                      <a:endParaRPr sz="1050">
                        <a:latin typeface="Times New Roman"/>
                        <a:cs typeface="Times New Roman"/>
                      </a:endParaRPr>
                    </a:p>
                    <a:p>
                      <a:pPr marR="8255" algn="ctr">
                        <a:lnSpc>
                          <a:spcPct val="100000"/>
                        </a:lnSpc>
                      </a:pPr>
                      <a:r>
                        <a:rPr sz="1200" dirty="0">
                          <a:latin typeface="Arial"/>
                          <a:cs typeface="Arial"/>
                        </a:rPr>
                        <a:t>75.0%</a:t>
                      </a:r>
                      <a:endParaRPr sz="1200">
                        <a:latin typeface="Arial"/>
                        <a:cs typeface="Arial"/>
                      </a:endParaRPr>
                    </a:p>
                  </a:txBody>
                  <a:tcPr marL="0" marR="0" marT="0" marB="0">
                    <a:lnL w="12700">
                      <a:solidFill>
                        <a:srgbClr val="51A7F9"/>
                      </a:solidFill>
                      <a:prstDash val="solid"/>
                    </a:lnL>
                    <a:solidFill>
                      <a:srgbClr val="E3E5E8"/>
                    </a:solidFill>
                  </a:tcPr>
                </a:tc>
              </a:tr>
              <a:tr h="723900">
                <a:tc>
                  <a:txBody>
                    <a:bodyPr/>
                    <a:lstStyle/>
                    <a:p>
                      <a:pPr marL="177800" marR="158750" indent="520700">
                        <a:lnSpc>
                          <a:spcPts val="1900"/>
                        </a:lnSpc>
                        <a:spcBef>
                          <a:spcPts val="1425"/>
                        </a:spcBef>
                      </a:pPr>
                      <a:r>
                        <a:rPr sz="800" dirty="0">
                          <a:latin typeface="Arial"/>
                          <a:cs typeface="Arial"/>
                        </a:rPr>
                        <a:t>HTCondor  (Dynamic</a:t>
                      </a:r>
                      <a:r>
                        <a:rPr sz="800" spc="-100" dirty="0">
                          <a:latin typeface="Arial"/>
                          <a:cs typeface="Arial"/>
                        </a:rPr>
                        <a:t> </a:t>
                      </a:r>
                      <a:r>
                        <a:rPr sz="800" dirty="0">
                          <a:latin typeface="Arial"/>
                          <a:cs typeface="Arial"/>
                        </a:rPr>
                        <a:t>partitioning)</a:t>
                      </a:r>
                      <a:endParaRPr sz="800">
                        <a:latin typeface="Arial"/>
                        <a:cs typeface="Arial"/>
                      </a:endParaRPr>
                    </a:p>
                  </a:txBody>
                  <a:tcPr marL="0" marR="0" marT="0" marB="0">
                    <a:lnR w="12700">
                      <a:solidFill>
                        <a:srgbClr val="51A7F9"/>
                      </a:solidFill>
                      <a:prstDash val="solid"/>
                    </a:lnR>
                    <a:lnB w="12700">
                      <a:solidFill>
                        <a:srgbClr val="3797C6"/>
                      </a:solidFill>
                      <a:prstDash val="solid"/>
                    </a:lnB>
                  </a:tcPr>
                </a:tc>
                <a:tc>
                  <a:txBody>
                    <a:bodyPr/>
                    <a:lstStyle/>
                    <a:p>
                      <a:pPr algn="ctr">
                        <a:lnSpc>
                          <a:spcPct val="100000"/>
                        </a:lnSpc>
                        <a:spcBef>
                          <a:spcPts val="1645"/>
                        </a:spcBef>
                      </a:pPr>
                      <a:r>
                        <a:rPr sz="1200" b="1" dirty="0">
                          <a:latin typeface="Arial"/>
                          <a:cs typeface="Arial"/>
                        </a:rPr>
                        <a:t>99.4%</a:t>
                      </a:r>
                      <a:endParaRPr sz="1200">
                        <a:latin typeface="Arial"/>
                        <a:cs typeface="Arial"/>
                      </a:endParaRPr>
                    </a:p>
                  </a:txBody>
                  <a:tcPr marL="0" marR="0" marT="0" marB="0">
                    <a:lnL w="12700">
                      <a:solidFill>
                        <a:srgbClr val="51A7F9"/>
                      </a:solidFill>
                      <a:prstDash val="solid"/>
                    </a:lnL>
                    <a:lnR w="12700">
                      <a:solidFill>
                        <a:srgbClr val="51A7F9"/>
                      </a:solidFill>
                      <a:prstDash val="solid"/>
                    </a:lnR>
                    <a:lnB w="12700">
                      <a:solidFill>
                        <a:srgbClr val="51A7F9"/>
                      </a:solidFill>
                      <a:prstDash val="solid"/>
                    </a:lnB>
                  </a:tcPr>
                </a:tc>
                <a:tc>
                  <a:txBody>
                    <a:bodyPr/>
                    <a:lstStyle/>
                    <a:p>
                      <a:endParaRPr sz="1200">
                        <a:latin typeface="Arial"/>
                        <a:cs typeface="Arial"/>
                      </a:endParaRPr>
                    </a:p>
                  </a:txBody>
                  <a:tcPr marL="0" marR="0" marT="0" marB="0">
                    <a:lnL w="12700">
                      <a:solidFill>
                        <a:srgbClr val="51A7F9"/>
                      </a:solidFill>
                      <a:prstDash val="solid"/>
                    </a:lnL>
                    <a:lnB w="12700">
                      <a:solidFill>
                        <a:srgbClr val="51A7F9"/>
                      </a:solidFill>
                      <a:prstDash val="solid"/>
                    </a:lnB>
                  </a:tcPr>
                </a:tc>
                <a:tc>
                  <a:txBody>
                    <a:bodyPr/>
                    <a:lstStyle/>
                    <a:p>
                      <a:pPr marL="85725">
                        <a:lnSpc>
                          <a:spcPct val="100000"/>
                        </a:lnSpc>
                        <a:spcBef>
                          <a:spcPts val="1645"/>
                        </a:spcBef>
                      </a:pPr>
                      <a:r>
                        <a:rPr sz="1200" b="1" dirty="0">
                          <a:latin typeface="Arial"/>
                          <a:cs typeface="Arial"/>
                        </a:rPr>
                        <a:t>98.0%</a:t>
                      </a:r>
                      <a:endParaRPr sz="1200">
                        <a:latin typeface="Arial"/>
                        <a:cs typeface="Arial"/>
                      </a:endParaRPr>
                    </a:p>
                  </a:txBody>
                  <a:tcPr marL="0" marR="0" marT="0" marB="0">
                    <a:lnR w="12700">
                      <a:solidFill>
                        <a:srgbClr val="51A7F9"/>
                      </a:solidFill>
                      <a:prstDash val="solid"/>
                    </a:lnR>
                    <a:lnB w="12700">
                      <a:solidFill>
                        <a:srgbClr val="51A7F9"/>
                      </a:solidFill>
                      <a:prstDash val="solid"/>
                    </a:lnB>
                  </a:tcPr>
                </a:tc>
                <a:tc>
                  <a:txBody>
                    <a:bodyPr/>
                    <a:lstStyle/>
                    <a:p>
                      <a:pPr algn="ctr">
                        <a:lnSpc>
                          <a:spcPct val="100000"/>
                        </a:lnSpc>
                        <a:spcBef>
                          <a:spcPts val="1645"/>
                        </a:spcBef>
                      </a:pPr>
                      <a:r>
                        <a:rPr sz="1200" dirty="0">
                          <a:latin typeface="Arial"/>
                          <a:cs typeface="Arial"/>
                        </a:rPr>
                        <a:t>94.8%</a:t>
                      </a:r>
                      <a:endParaRPr sz="1200">
                        <a:latin typeface="Arial"/>
                        <a:cs typeface="Arial"/>
                      </a:endParaRPr>
                    </a:p>
                  </a:txBody>
                  <a:tcPr marL="0" marR="0" marT="0" marB="0">
                    <a:lnL w="12700">
                      <a:solidFill>
                        <a:srgbClr val="51A7F9"/>
                      </a:solidFill>
                      <a:prstDash val="solid"/>
                    </a:lnL>
                    <a:lnR w="12700">
                      <a:solidFill>
                        <a:srgbClr val="51A7F9"/>
                      </a:solidFill>
                      <a:prstDash val="solid"/>
                    </a:lnR>
                    <a:lnB w="12700">
                      <a:solidFill>
                        <a:srgbClr val="51A7F9"/>
                      </a:solidFill>
                      <a:prstDash val="solid"/>
                    </a:lnB>
                  </a:tcPr>
                </a:tc>
                <a:tc>
                  <a:txBody>
                    <a:bodyPr/>
                    <a:lstStyle/>
                    <a:p>
                      <a:pPr algn="ctr">
                        <a:lnSpc>
                          <a:spcPct val="100000"/>
                        </a:lnSpc>
                        <a:spcBef>
                          <a:spcPts val="1645"/>
                        </a:spcBef>
                      </a:pPr>
                      <a:r>
                        <a:rPr sz="1200" b="1" dirty="0">
                          <a:latin typeface="Arial"/>
                          <a:cs typeface="Arial"/>
                        </a:rPr>
                        <a:t>98.5%</a:t>
                      </a:r>
                      <a:endParaRPr sz="1200" dirty="0">
                        <a:latin typeface="Arial"/>
                        <a:cs typeface="Arial"/>
                      </a:endParaRPr>
                    </a:p>
                  </a:txBody>
                  <a:tcPr marL="0" marR="0" marT="0" marB="0">
                    <a:lnL w="12700">
                      <a:solidFill>
                        <a:srgbClr val="51A7F9"/>
                      </a:solidFill>
                      <a:prstDash val="solid"/>
                    </a:lnL>
                    <a:lnR w="12700">
                      <a:solidFill>
                        <a:srgbClr val="51A7F9"/>
                      </a:solidFill>
                      <a:prstDash val="solid"/>
                    </a:lnR>
                    <a:lnB w="12700">
                      <a:solidFill>
                        <a:srgbClr val="51A7F9"/>
                      </a:solidFill>
                      <a:prstDash val="solid"/>
                    </a:lnB>
                  </a:tcPr>
                </a:tc>
                <a:tc>
                  <a:txBody>
                    <a:bodyPr/>
                    <a:lstStyle/>
                    <a:p>
                      <a:pPr marL="11430" algn="ctr">
                        <a:lnSpc>
                          <a:spcPct val="100000"/>
                        </a:lnSpc>
                        <a:spcBef>
                          <a:spcPts val="1645"/>
                        </a:spcBef>
                      </a:pPr>
                      <a:r>
                        <a:rPr sz="1200" b="1" dirty="0">
                          <a:latin typeface="Arial"/>
                          <a:cs typeface="Arial"/>
                        </a:rPr>
                        <a:t>98.4%</a:t>
                      </a:r>
                      <a:endParaRPr sz="1200" dirty="0">
                        <a:latin typeface="Arial"/>
                        <a:cs typeface="Arial"/>
                      </a:endParaRPr>
                    </a:p>
                  </a:txBody>
                  <a:tcPr marL="0" marR="0" marT="0" marB="0">
                    <a:lnL w="12700">
                      <a:solidFill>
                        <a:srgbClr val="51A7F9"/>
                      </a:solidFill>
                      <a:prstDash val="solid"/>
                    </a:lnL>
                    <a:lnR w="12700">
                      <a:solidFill>
                        <a:srgbClr val="51A7F9"/>
                      </a:solidFill>
                      <a:prstDash val="solid"/>
                    </a:lnR>
                    <a:lnB w="12700">
                      <a:solidFill>
                        <a:srgbClr val="51A7F9"/>
                      </a:solidFill>
                      <a:prstDash val="solid"/>
                    </a:lnB>
                  </a:tcPr>
                </a:tc>
                <a:tc>
                  <a:txBody>
                    <a:bodyPr/>
                    <a:lstStyle/>
                    <a:p>
                      <a:pPr marR="8255" algn="ctr">
                        <a:lnSpc>
                          <a:spcPct val="100000"/>
                        </a:lnSpc>
                        <a:spcBef>
                          <a:spcPts val="1645"/>
                        </a:spcBef>
                      </a:pPr>
                      <a:r>
                        <a:rPr sz="1200" dirty="0">
                          <a:latin typeface="Arial"/>
                          <a:cs typeface="Arial"/>
                        </a:rPr>
                        <a:t>91.1%</a:t>
                      </a:r>
                    </a:p>
                  </a:txBody>
                  <a:tcPr marL="0" marR="0" marT="0" marB="0">
                    <a:lnL w="12700">
                      <a:solidFill>
                        <a:srgbClr val="51A7F9"/>
                      </a:solidFill>
                      <a:prstDash val="solid"/>
                    </a:lnL>
                    <a:lnB w="12700">
                      <a:solidFill>
                        <a:srgbClr val="51A7F9"/>
                      </a:solidFill>
                      <a:prstDash val="solid"/>
                    </a:lnB>
                  </a:tcPr>
                </a:tc>
              </a:tr>
            </a:tbl>
          </a:graphicData>
        </a:graphic>
      </p:graphicFrame>
      <p:sp>
        <p:nvSpPr>
          <p:cNvPr id="62" name="object 62"/>
          <p:cNvSpPr txBox="1"/>
          <p:nvPr/>
        </p:nvSpPr>
        <p:spPr>
          <a:xfrm>
            <a:off x="2223503" y="955513"/>
            <a:ext cx="1672977" cy="461665"/>
          </a:xfrm>
          <a:prstGeom prst="rect">
            <a:avLst/>
          </a:prstGeom>
        </p:spPr>
        <p:txBody>
          <a:bodyPr vert="horz" wrap="square" lIns="0" tIns="0" rIns="0" bIns="0" rtlCol="0">
            <a:spAutoFit/>
          </a:bodyPr>
          <a:lstStyle/>
          <a:p>
            <a:pPr marL="8920" defTabSz="641482"/>
            <a:r>
              <a:rPr sz="1500" b="1" dirty="0">
                <a:solidFill>
                  <a:srgbClr val="C82506"/>
                </a:solidFill>
                <a:latin typeface="Lucida Sans"/>
                <a:cs typeface="Lucida Sans"/>
              </a:rPr>
              <a:t>pbs_server</a:t>
            </a:r>
            <a:r>
              <a:rPr sz="1500" b="1" spc="-56" dirty="0">
                <a:solidFill>
                  <a:srgbClr val="C82506"/>
                </a:solidFill>
                <a:latin typeface="Lucida Sans"/>
                <a:cs typeface="Lucida Sans"/>
              </a:rPr>
              <a:t> </a:t>
            </a:r>
            <a:r>
              <a:rPr sz="1500" b="1" dirty="0">
                <a:solidFill>
                  <a:srgbClr val="C82506"/>
                </a:solidFill>
                <a:latin typeface="Lucida Sans"/>
                <a:cs typeface="Lucida Sans"/>
              </a:rPr>
              <a:t>crush</a:t>
            </a:r>
            <a:endParaRPr sz="1500">
              <a:solidFill>
                <a:prstClr val="black"/>
              </a:solidFill>
              <a:latin typeface="Lucida Sans"/>
              <a:cs typeface="Lucida Sans"/>
            </a:endParaRPr>
          </a:p>
        </p:txBody>
      </p:sp>
      <p:sp>
        <p:nvSpPr>
          <p:cNvPr id="63" name="object 63"/>
          <p:cNvSpPr txBox="1"/>
          <p:nvPr/>
        </p:nvSpPr>
        <p:spPr>
          <a:xfrm>
            <a:off x="2411041" y="3656724"/>
            <a:ext cx="83493" cy="169277"/>
          </a:xfrm>
          <a:prstGeom prst="rect">
            <a:avLst/>
          </a:prstGeom>
        </p:spPr>
        <p:txBody>
          <a:bodyPr vert="horz" wrap="square" lIns="0" tIns="0" rIns="0" bIns="0" rtlCol="0">
            <a:spAutoFit/>
          </a:bodyPr>
          <a:lstStyle/>
          <a:p>
            <a:pPr marL="8920" defTabSz="641482"/>
            <a:r>
              <a:rPr sz="1100" b="1" spc="7" dirty="0">
                <a:solidFill>
                  <a:srgbClr val="0365C0"/>
                </a:solidFill>
                <a:latin typeface="Lucida Sans"/>
                <a:cs typeface="Lucida Sans"/>
              </a:rPr>
              <a:t>*</a:t>
            </a:r>
            <a:endParaRPr sz="1100">
              <a:solidFill>
                <a:prstClr val="black"/>
              </a:solidFill>
              <a:latin typeface="Lucida Sans"/>
              <a:cs typeface="Lucida Sans"/>
            </a:endParaRPr>
          </a:p>
        </p:txBody>
      </p:sp>
      <p:sp>
        <p:nvSpPr>
          <p:cNvPr id="64" name="object 64"/>
          <p:cNvSpPr txBox="1"/>
          <p:nvPr/>
        </p:nvSpPr>
        <p:spPr>
          <a:xfrm>
            <a:off x="2598539" y="3625489"/>
            <a:ext cx="6083796" cy="215444"/>
          </a:xfrm>
          <a:prstGeom prst="rect">
            <a:avLst/>
          </a:prstGeom>
        </p:spPr>
        <p:txBody>
          <a:bodyPr vert="horz" wrap="square" lIns="0" tIns="0" rIns="0" bIns="0" rtlCol="0">
            <a:spAutoFit/>
          </a:bodyPr>
          <a:lstStyle/>
          <a:p>
            <a:pPr marL="8920" defTabSz="641482"/>
            <a:r>
              <a:rPr sz="1400" b="1" dirty="0">
                <a:solidFill>
                  <a:srgbClr val="0365C0"/>
                </a:solidFill>
                <a:latin typeface="Lucida Sans"/>
                <a:cs typeface="Lucida Sans"/>
              </a:rPr>
              <a:t>Test jobs </a:t>
            </a:r>
            <a:r>
              <a:rPr sz="1400" b="1" spc="4" dirty="0">
                <a:solidFill>
                  <a:srgbClr val="0365C0"/>
                </a:solidFill>
                <a:latin typeface="Lucida Sans"/>
                <a:cs typeface="Lucida Sans"/>
              </a:rPr>
              <a:t>(i.e. </a:t>
            </a:r>
            <a:r>
              <a:rPr sz="1400" b="1" dirty="0">
                <a:solidFill>
                  <a:srgbClr val="0365C0"/>
                </a:solidFill>
                <a:latin typeface="Lucida Sans"/>
                <a:cs typeface="Lucida Sans"/>
              </a:rPr>
              <a:t>ops </a:t>
            </a:r>
            <a:r>
              <a:rPr sz="1400" b="1" spc="4" dirty="0">
                <a:solidFill>
                  <a:srgbClr val="0365C0"/>
                </a:solidFill>
                <a:latin typeface="Lucida Sans"/>
                <a:cs typeface="Lucida Sans"/>
              </a:rPr>
              <a:t>job) </a:t>
            </a:r>
            <a:r>
              <a:rPr sz="1400" b="1" dirty="0">
                <a:solidFill>
                  <a:srgbClr val="0365C0"/>
                </a:solidFill>
                <a:latin typeface="Lucida Sans"/>
                <a:cs typeface="Lucida Sans"/>
              </a:rPr>
              <a:t>are overcommitted in HTCondor</a:t>
            </a:r>
            <a:r>
              <a:rPr sz="1400" b="1" spc="60" dirty="0">
                <a:solidFill>
                  <a:srgbClr val="0365C0"/>
                </a:solidFill>
                <a:latin typeface="Lucida Sans"/>
                <a:cs typeface="Lucida Sans"/>
              </a:rPr>
              <a:t> </a:t>
            </a:r>
            <a:r>
              <a:rPr sz="1400" b="1" dirty="0">
                <a:solidFill>
                  <a:srgbClr val="0365C0"/>
                </a:solidFill>
                <a:latin typeface="Lucida Sans"/>
                <a:cs typeface="Lucida Sans"/>
              </a:rPr>
              <a:t>system</a:t>
            </a:r>
            <a:endParaRPr sz="1400" dirty="0">
              <a:solidFill>
                <a:prstClr val="black"/>
              </a:solidFill>
              <a:latin typeface="Lucida Sans"/>
              <a:cs typeface="Lucida Sans"/>
            </a:endParaRPr>
          </a:p>
        </p:txBody>
      </p:sp>
      <p:sp>
        <p:nvSpPr>
          <p:cNvPr id="65" name="object 65"/>
          <p:cNvSpPr/>
          <p:nvPr/>
        </p:nvSpPr>
        <p:spPr>
          <a:xfrm>
            <a:off x="4326050" y="2321334"/>
            <a:ext cx="797618" cy="536759"/>
          </a:xfrm>
          <a:prstGeom prst="rect">
            <a:avLst/>
          </a:prstGeom>
          <a:blipFill>
            <a:blip r:embed="rId2" cstate="print"/>
            <a:stretch>
              <a:fillRect/>
            </a:stretch>
          </a:blipFill>
        </p:spPr>
        <p:txBody>
          <a:bodyPr wrap="square" lIns="0" tIns="0" rIns="0" bIns="0" rtlCol="0"/>
          <a:lstStyle/>
          <a:p>
            <a:pPr defTabSz="641482"/>
            <a:endParaRPr smtClean="0">
              <a:solidFill>
                <a:prstClr val="black"/>
              </a:solidFill>
            </a:endParaRPr>
          </a:p>
        </p:txBody>
      </p:sp>
      <p:sp>
        <p:nvSpPr>
          <p:cNvPr id="66" name="object 66"/>
          <p:cNvSpPr/>
          <p:nvPr/>
        </p:nvSpPr>
        <p:spPr>
          <a:xfrm>
            <a:off x="4357303" y="2334724"/>
            <a:ext cx="735359" cy="474613"/>
          </a:xfrm>
          <a:custGeom>
            <a:avLst/>
            <a:gdLst/>
            <a:ahLst/>
            <a:cxnLst/>
            <a:rect l="l" t="t" r="r" b="b"/>
            <a:pathLst>
              <a:path w="1045845" h="675004">
                <a:moveTo>
                  <a:pt x="892382" y="98776"/>
                </a:moveTo>
                <a:lnTo>
                  <a:pt x="933002" y="128191"/>
                </a:lnTo>
                <a:lnTo>
                  <a:pt x="967374" y="159753"/>
                </a:lnTo>
                <a:lnTo>
                  <a:pt x="995496" y="193104"/>
                </a:lnTo>
                <a:lnTo>
                  <a:pt x="1017368" y="227886"/>
                </a:lnTo>
                <a:lnTo>
                  <a:pt x="1032992" y="263743"/>
                </a:lnTo>
                <a:lnTo>
                  <a:pt x="1045490" y="337244"/>
                </a:lnTo>
                <a:lnTo>
                  <a:pt x="1042366" y="374174"/>
                </a:lnTo>
                <a:lnTo>
                  <a:pt x="1017368" y="446602"/>
                </a:lnTo>
                <a:lnTo>
                  <a:pt x="995496" y="481384"/>
                </a:lnTo>
                <a:lnTo>
                  <a:pt x="967374" y="514735"/>
                </a:lnTo>
                <a:lnTo>
                  <a:pt x="933002" y="546297"/>
                </a:lnTo>
                <a:lnTo>
                  <a:pt x="892382" y="575712"/>
                </a:lnTo>
                <a:lnTo>
                  <a:pt x="852680" y="598863"/>
                </a:lnTo>
                <a:lnTo>
                  <a:pt x="810377" y="618927"/>
                </a:lnTo>
                <a:lnTo>
                  <a:pt x="765845" y="635904"/>
                </a:lnTo>
                <a:lnTo>
                  <a:pt x="719454" y="649794"/>
                </a:lnTo>
                <a:lnTo>
                  <a:pt x="671578" y="660598"/>
                </a:lnTo>
                <a:lnTo>
                  <a:pt x="622586" y="668315"/>
                </a:lnTo>
                <a:lnTo>
                  <a:pt x="572851" y="672945"/>
                </a:lnTo>
                <a:lnTo>
                  <a:pt x="522745" y="674489"/>
                </a:lnTo>
                <a:lnTo>
                  <a:pt x="472638" y="672945"/>
                </a:lnTo>
                <a:lnTo>
                  <a:pt x="422904" y="668315"/>
                </a:lnTo>
                <a:lnTo>
                  <a:pt x="373912" y="660598"/>
                </a:lnTo>
                <a:lnTo>
                  <a:pt x="326035" y="649794"/>
                </a:lnTo>
                <a:lnTo>
                  <a:pt x="279645" y="635904"/>
                </a:lnTo>
                <a:lnTo>
                  <a:pt x="235112" y="618927"/>
                </a:lnTo>
                <a:lnTo>
                  <a:pt x="192810" y="598863"/>
                </a:lnTo>
                <a:lnTo>
                  <a:pt x="153108" y="575712"/>
                </a:lnTo>
                <a:lnTo>
                  <a:pt x="112487" y="546297"/>
                </a:lnTo>
                <a:lnTo>
                  <a:pt x="78116" y="514735"/>
                </a:lnTo>
                <a:lnTo>
                  <a:pt x="49994" y="481384"/>
                </a:lnTo>
                <a:lnTo>
                  <a:pt x="28121" y="446602"/>
                </a:lnTo>
                <a:lnTo>
                  <a:pt x="12498" y="410746"/>
                </a:lnTo>
                <a:lnTo>
                  <a:pt x="0" y="337244"/>
                </a:lnTo>
                <a:lnTo>
                  <a:pt x="3124" y="300314"/>
                </a:lnTo>
                <a:lnTo>
                  <a:pt x="28121" y="227886"/>
                </a:lnTo>
                <a:lnTo>
                  <a:pt x="49994" y="193104"/>
                </a:lnTo>
                <a:lnTo>
                  <a:pt x="78116" y="159753"/>
                </a:lnTo>
                <a:lnTo>
                  <a:pt x="112487" y="128191"/>
                </a:lnTo>
                <a:lnTo>
                  <a:pt x="153108" y="98776"/>
                </a:lnTo>
                <a:lnTo>
                  <a:pt x="192810" y="75625"/>
                </a:lnTo>
                <a:lnTo>
                  <a:pt x="235112" y="55561"/>
                </a:lnTo>
                <a:lnTo>
                  <a:pt x="279645" y="38584"/>
                </a:lnTo>
                <a:lnTo>
                  <a:pt x="326035" y="24694"/>
                </a:lnTo>
                <a:lnTo>
                  <a:pt x="373912" y="13890"/>
                </a:lnTo>
                <a:lnTo>
                  <a:pt x="422904" y="6173"/>
                </a:lnTo>
                <a:lnTo>
                  <a:pt x="472638" y="1543"/>
                </a:lnTo>
                <a:lnTo>
                  <a:pt x="522745" y="0"/>
                </a:lnTo>
                <a:lnTo>
                  <a:pt x="572851" y="1543"/>
                </a:lnTo>
                <a:lnTo>
                  <a:pt x="622586" y="6173"/>
                </a:lnTo>
                <a:lnTo>
                  <a:pt x="671578" y="13890"/>
                </a:lnTo>
                <a:lnTo>
                  <a:pt x="719454" y="24694"/>
                </a:lnTo>
                <a:lnTo>
                  <a:pt x="765845" y="38584"/>
                </a:lnTo>
                <a:lnTo>
                  <a:pt x="810377" y="55561"/>
                </a:lnTo>
                <a:lnTo>
                  <a:pt x="852680" y="75625"/>
                </a:lnTo>
                <a:lnTo>
                  <a:pt x="892382" y="98776"/>
                </a:lnTo>
                <a:close/>
              </a:path>
            </a:pathLst>
          </a:custGeom>
          <a:ln w="12700">
            <a:solidFill>
              <a:srgbClr val="C82506"/>
            </a:solidFill>
          </a:ln>
        </p:spPr>
        <p:txBody>
          <a:bodyPr wrap="square" lIns="0" tIns="0" rIns="0" bIns="0" rtlCol="0"/>
          <a:lstStyle/>
          <a:p>
            <a:pPr defTabSz="641482"/>
            <a:endParaRPr smtClean="0">
              <a:solidFill>
                <a:prstClr val="black"/>
              </a:solidFill>
            </a:endParaRPr>
          </a:p>
        </p:txBody>
      </p:sp>
      <p:sp>
        <p:nvSpPr>
          <p:cNvPr id="68" name="object 68"/>
          <p:cNvSpPr/>
          <p:nvPr/>
        </p:nvSpPr>
        <p:spPr>
          <a:xfrm>
            <a:off x="7967899" y="2228516"/>
            <a:ext cx="81707" cy="95101"/>
          </a:xfrm>
          <a:custGeom>
            <a:avLst/>
            <a:gdLst/>
            <a:ahLst/>
            <a:cxnLst/>
            <a:rect l="l" t="t" r="r" b="b"/>
            <a:pathLst>
              <a:path w="116204" h="135254">
                <a:moveTo>
                  <a:pt x="115928" y="0"/>
                </a:moveTo>
                <a:lnTo>
                  <a:pt x="0" y="37753"/>
                </a:lnTo>
                <a:lnTo>
                  <a:pt x="95717" y="134804"/>
                </a:lnTo>
                <a:lnTo>
                  <a:pt x="115928" y="0"/>
                </a:lnTo>
                <a:close/>
              </a:path>
            </a:pathLst>
          </a:custGeom>
          <a:solidFill>
            <a:srgbClr val="C82506"/>
          </a:solidFill>
        </p:spPr>
        <p:txBody>
          <a:bodyPr wrap="square" lIns="0" tIns="0" rIns="0" bIns="0" rtlCol="0"/>
          <a:lstStyle/>
          <a:p>
            <a:pPr defTabSz="641482"/>
            <a:endParaRPr smtClean="0">
              <a:solidFill>
                <a:prstClr val="black"/>
              </a:solidFill>
            </a:endParaRPr>
          </a:p>
        </p:txBody>
      </p:sp>
      <p:sp>
        <p:nvSpPr>
          <p:cNvPr id="69" name="object 69"/>
          <p:cNvSpPr/>
          <p:nvPr/>
        </p:nvSpPr>
        <p:spPr>
          <a:xfrm>
            <a:off x="7692753" y="2282417"/>
            <a:ext cx="916739" cy="1258387"/>
          </a:xfrm>
          <a:prstGeom prst="rect">
            <a:avLst/>
          </a:prstGeom>
          <a:blipFill>
            <a:blip r:embed="rId3" cstate="print"/>
            <a:stretch>
              <a:fillRect/>
            </a:stretch>
          </a:blipFill>
        </p:spPr>
        <p:txBody>
          <a:bodyPr wrap="square" lIns="0" tIns="0" rIns="0" bIns="0" rtlCol="0"/>
          <a:lstStyle/>
          <a:p>
            <a:pPr defTabSz="641482"/>
            <a:endParaRPr smtClean="0">
              <a:solidFill>
                <a:prstClr val="black"/>
              </a:solidFill>
            </a:endParaRPr>
          </a:p>
        </p:txBody>
      </p:sp>
      <p:sp>
        <p:nvSpPr>
          <p:cNvPr id="70" name="object 70"/>
          <p:cNvSpPr/>
          <p:nvPr/>
        </p:nvSpPr>
        <p:spPr>
          <a:xfrm>
            <a:off x="7724152" y="2295833"/>
            <a:ext cx="854125" cy="1196131"/>
          </a:xfrm>
          <a:custGeom>
            <a:avLst/>
            <a:gdLst/>
            <a:ahLst/>
            <a:cxnLst/>
            <a:rect l="l" t="t" r="r" b="b"/>
            <a:pathLst>
              <a:path w="1214754" h="1701164">
                <a:moveTo>
                  <a:pt x="1036743" y="249076"/>
                </a:moveTo>
                <a:lnTo>
                  <a:pt x="1062125" y="286805"/>
                </a:lnTo>
                <a:lnTo>
                  <a:pt x="1085555" y="326106"/>
                </a:lnTo>
                <a:lnTo>
                  <a:pt x="1107032" y="366854"/>
                </a:lnTo>
                <a:lnTo>
                  <a:pt x="1126556" y="408922"/>
                </a:lnTo>
                <a:lnTo>
                  <a:pt x="1144129" y="452186"/>
                </a:lnTo>
                <a:lnTo>
                  <a:pt x="1159748" y="496519"/>
                </a:lnTo>
                <a:lnTo>
                  <a:pt x="1173416" y="541795"/>
                </a:lnTo>
                <a:lnTo>
                  <a:pt x="1185131" y="587889"/>
                </a:lnTo>
                <a:lnTo>
                  <a:pt x="1194893" y="634675"/>
                </a:lnTo>
                <a:lnTo>
                  <a:pt x="1202703" y="682027"/>
                </a:lnTo>
                <a:lnTo>
                  <a:pt x="1208560" y="729820"/>
                </a:lnTo>
                <a:lnTo>
                  <a:pt x="1212465" y="777927"/>
                </a:lnTo>
                <a:lnTo>
                  <a:pt x="1214418" y="826222"/>
                </a:lnTo>
                <a:lnTo>
                  <a:pt x="1214418" y="874581"/>
                </a:lnTo>
                <a:lnTo>
                  <a:pt x="1212465" y="922876"/>
                </a:lnTo>
                <a:lnTo>
                  <a:pt x="1208560" y="970983"/>
                </a:lnTo>
                <a:lnTo>
                  <a:pt x="1202703" y="1018776"/>
                </a:lnTo>
                <a:lnTo>
                  <a:pt x="1194893" y="1066128"/>
                </a:lnTo>
                <a:lnTo>
                  <a:pt x="1185131" y="1112914"/>
                </a:lnTo>
                <a:lnTo>
                  <a:pt x="1173416" y="1159008"/>
                </a:lnTo>
                <a:lnTo>
                  <a:pt x="1159748" y="1204284"/>
                </a:lnTo>
                <a:lnTo>
                  <a:pt x="1144129" y="1248617"/>
                </a:lnTo>
                <a:lnTo>
                  <a:pt x="1126556" y="1291881"/>
                </a:lnTo>
                <a:lnTo>
                  <a:pt x="1107032" y="1333949"/>
                </a:lnTo>
                <a:lnTo>
                  <a:pt x="1085555" y="1374697"/>
                </a:lnTo>
                <a:lnTo>
                  <a:pt x="1062125" y="1413998"/>
                </a:lnTo>
                <a:lnTo>
                  <a:pt x="1036743" y="1451726"/>
                </a:lnTo>
                <a:lnTo>
                  <a:pt x="1006343" y="1491509"/>
                </a:lnTo>
                <a:lnTo>
                  <a:pt x="974536" y="1527833"/>
                </a:lnTo>
                <a:lnTo>
                  <a:pt x="941450" y="1560697"/>
                </a:lnTo>
                <a:lnTo>
                  <a:pt x="907212" y="1590102"/>
                </a:lnTo>
                <a:lnTo>
                  <a:pt x="871951" y="1616048"/>
                </a:lnTo>
                <a:lnTo>
                  <a:pt x="835794" y="1638534"/>
                </a:lnTo>
                <a:lnTo>
                  <a:pt x="798869" y="1657561"/>
                </a:lnTo>
                <a:lnTo>
                  <a:pt x="761305" y="1673128"/>
                </a:lnTo>
                <a:lnTo>
                  <a:pt x="723228" y="1685236"/>
                </a:lnTo>
                <a:lnTo>
                  <a:pt x="684768" y="1693884"/>
                </a:lnTo>
                <a:lnTo>
                  <a:pt x="646052" y="1699073"/>
                </a:lnTo>
                <a:lnTo>
                  <a:pt x="607209" y="1700803"/>
                </a:lnTo>
                <a:lnTo>
                  <a:pt x="568365" y="1699073"/>
                </a:lnTo>
                <a:lnTo>
                  <a:pt x="529649" y="1693884"/>
                </a:lnTo>
                <a:lnTo>
                  <a:pt x="491189" y="1685236"/>
                </a:lnTo>
                <a:lnTo>
                  <a:pt x="453112" y="1673128"/>
                </a:lnTo>
                <a:lnTo>
                  <a:pt x="415548" y="1657561"/>
                </a:lnTo>
                <a:lnTo>
                  <a:pt x="378623" y="1638534"/>
                </a:lnTo>
                <a:lnTo>
                  <a:pt x="342466" y="1616048"/>
                </a:lnTo>
                <a:lnTo>
                  <a:pt x="307205" y="1590102"/>
                </a:lnTo>
                <a:lnTo>
                  <a:pt x="272967" y="1560697"/>
                </a:lnTo>
                <a:lnTo>
                  <a:pt x="239881" y="1527833"/>
                </a:lnTo>
                <a:lnTo>
                  <a:pt x="208074" y="1491509"/>
                </a:lnTo>
                <a:lnTo>
                  <a:pt x="177674" y="1451726"/>
                </a:lnTo>
                <a:lnTo>
                  <a:pt x="152292" y="1413998"/>
                </a:lnTo>
                <a:lnTo>
                  <a:pt x="128863" y="1374697"/>
                </a:lnTo>
                <a:lnTo>
                  <a:pt x="107385" y="1333949"/>
                </a:lnTo>
                <a:lnTo>
                  <a:pt x="87861" y="1291881"/>
                </a:lnTo>
                <a:lnTo>
                  <a:pt x="70288" y="1248617"/>
                </a:lnTo>
                <a:lnTo>
                  <a:pt x="54669" y="1204284"/>
                </a:lnTo>
                <a:lnTo>
                  <a:pt x="41001" y="1159008"/>
                </a:lnTo>
                <a:lnTo>
                  <a:pt x="29287" y="1112914"/>
                </a:lnTo>
                <a:lnTo>
                  <a:pt x="19524" y="1066128"/>
                </a:lnTo>
                <a:lnTo>
                  <a:pt x="11714" y="1018776"/>
                </a:lnTo>
                <a:lnTo>
                  <a:pt x="5857" y="970983"/>
                </a:lnTo>
                <a:lnTo>
                  <a:pt x="1952" y="922876"/>
                </a:lnTo>
                <a:lnTo>
                  <a:pt x="0" y="874581"/>
                </a:lnTo>
                <a:lnTo>
                  <a:pt x="0" y="826222"/>
                </a:lnTo>
                <a:lnTo>
                  <a:pt x="1952" y="777927"/>
                </a:lnTo>
                <a:lnTo>
                  <a:pt x="5857" y="729820"/>
                </a:lnTo>
                <a:lnTo>
                  <a:pt x="11714" y="682027"/>
                </a:lnTo>
                <a:lnTo>
                  <a:pt x="19524" y="634675"/>
                </a:lnTo>
                <a:lnTo>
                  <a:pt x="29287" y="587889"/>
                </a:lnTo>
                <a:lnTo>
                  <a:pt x="41001" y="541795"/>
                </a:lnTo>
                <a:lnTo>
                  <a:pt x="54669" y="496519"/>
                </a:lnTo>
                <a:lnTo>
                  <a:pt x="70288" y="452186"/>
                </a:lnTo>
                <a:lnTo>
                  <a:pt x="87861" y="408922"/>
                </a:lnTo>
                <a:lnTo>
                  <a:pt x="107385" y="366854"/>
                </a:lnTo>
                <a:lnTo>
                  <a:pt x="128863" y="326106"/>
                </a:lnTo>
                <a:lnTo>
                  <a:pt x="152292" y="286805"/>
                </a:lnTo>
                <a:lnTo>
                  <a:pt x="177674" y="249076"/>
                </a:lnTo>
                <a:lnTo>
                  <a:pt x="208074" y="209293"/>
                </a:lnTo>
                <a:lnTo>
                  <a:pt x="239881" y="172970"/>
                </a:lnTo>
                <a:lnTo>
                  <a:pt x="272967" y="140105"/>
                </a:lnTo>
                <a:lnTo>
                  <a:pt x="307205" y="110700"/>
                </a:lnTo>
                <a:lnTo>
                  <a:pt x="342466" y="84755"/>
                </a:lnTo>
                <a:lnTo>
                  <a:pt x="378623" y="62269"/>
                </a:lnTo>
                <a:lnTo>
                  <a:pt x="415548" y="43242"/>
                </a:lnTo>
                <a:lnTo>
                  <a:pt x="453112" y="27675"/>
                </a:lnTo>
                <a:lnTo>
                  <a:pt x="491189" y="15567"/>
                </a:lnTo>
                <a:lnTo>
                  <a:pt x="529649" y="6918"/>
                </a:lnTo>
                <a:lnTo>
                  <a:pt x="568365" y="1729"/>
                </a:lnTo>
                <a:lnTo>
                  <a:pt x="607209" y="0"/>
                </a:lnTo>
                <a:lnTo>
                  <a:pt x="646052" y="1729"/>
                </a:lnTo>
                <a:lnTo>
                  <a:pt x="684768" y="6918"/>
                </a:lnTo>
                <a:lnTo>
                  <a:pt x="723228" y="15567"/>
                </a:lnTo>
                <a:lnTo>
                  <a:pt x="761305" y="27675"/>
                </a:lnTo>
                <a:lnTo>
                  <a:pt x="798869" y="43242"/>
                </a:lnTo>
                <a:lnTo>
                  <a:pt x="835794" y="62269"/>
                </a:lnTo>
                <a:lnTo>
                  <a:pt x="871951" y="84755"/>
                </a:lnTo>
                <a:lnTo>
                  <a:pt x="907212" y="110700"/>
                </a:lnTo>
                <a:lnTo>
                  <a:pt x="941450" y="140105"/>
                </a:lnTo>
                <a:lnTo>
                  <a:pt x="974536" y="172970"/>
                </a:lnTo>
                <a:lnTo>
                  <a:pt x="1006343" y="209293"/>
                </a:lnTo>
                <a:lnTo>
                  <a:pt x="1036743" y="249076"/>
                </a:lnTo>
                <a:close/>
              </a:path>
            </a:pathLst>
          </a:custGeom>
          <a:ln w="12699">
            <a:solidFill>
              <a:srgbClr val="C82506"/>
            </a:solidFill>
          </a:ln>
        </p:spPr>
        <p:txBody>
          <a:bodyPr wrap="square" lIns="0" tIns="0" rIns="0" bIns="0" rtlCol="0"/>
          <a:lstStyle/>
          <a:p>
            <a:pPr defTabSz="641482"/>
            <a:endParaRPr smtClean="0">
              <a:solidFill>
                <a:prstClr val="black"/>
              </a:solidFill>
            </a:endParaRPr>
          </a:p>
        </p:txBody>
      </p:sp>
      <p:sp>
        <p:nvSpPr>
          <p:cNvPr id="71" name="object 71"/>
          <p:cNvSpPr txBox="1"/>
          <p:nvPr/>
        </p:nvSpPr>
        <p:spPr>
          <a:xfrm>
            <a:off x="6277575" y="955513"/>
            <a:ext cx="2155627" cy="461665"/>
          </a:xfrm>
          <a:prstGeom prst="rect">
            <a:avLst/>
          </a:prstGeom>
        </p:spPr>
        <p:txBody>
          <a:bodyPr vert="horz" wrap="square" lIns="0" tIns="0" rIns="0" bIns="0" rtlCol="0">
            <a:spAutoFit/>
          </a:bodyPr>
          <a:lstStyle/>
          <a:p>
            <a:pPr marL="8920" defTabSz="641482"/>
            <a:r>
              <a:rPr sz="1500" b="1" spc="-4" dirty="0">
                <a:solidFill>
                  <a:srgbClr val="C82506"/>
                </a:solidFill>
                <a:latin typeface="Lucida Sans"/>
                <a:cs typeface="Lucida Sans"/>
              </a:rPr>
              <a:t>Software</a:t>
            </a:r>
            <a:r>
              <a:rPr sz="1500" b="1" spc="-18" dirty="0">
                <a:solidFill>
                  <a:srgbClr val="C82506"/>
                </a:solidFill>
                <a:latin typeface="Lucida Sans"/>
                <a:cs typeface="Lucida Sans"/>
              </a:rPr>
              <a:t> </a:t>
            </a:r>
            <a:r>
              <a:rPr sz="1500" b="1" spc="-4" dirty="0">
                <a:solidFill>
                  <a:srgbClr val="C82506"/>
                </a:solidFill>
                <a:latin typeface="Lucida Sans"/>
                <a:cs typeface="Lucida Sans"/>
              </a:rPr>
              <a:t>maintenance</a:t>
            </a:r>
            <a:endParaRPr sz="1500">
              <a:solidFill>
                <a:prstClr val="black"/>
              </a:solidFill>
              <a:latin typeface="Lucida Sans"/>
              <a:cs typeface="Lucida Sans"/>
            </a:endParaRPr>
          </a:p>
        </p:txBody>
      </p:sp>
      <p:sp>
        <p:nvSpPr>
          <p:cNvPr id="73" name="object 73"/>
          <p:cNvSpPr/>
          <p:nvPr/>
        </p:nvSpPr>
        <p:spPr>
          <a:xfrm>
            <a:off x="4358466" y="2155637"/>
            <a:ext cx="94208" cy="86171"/>
          </a:xfrm>
          <a:custGeom>
            <a:avLst/>
            <a:gdLst/>
            <a:ahLst/>
            <a:cxnLst/>
            <a:rect l="l" t="t" r="r" b="b"/>
            <a:pathLst>
              <a:path w="133985" h="122555">
                <a:moveTo>
                  <a:pt x="73934" y="0"/>
                </a:moveTo>
                <a:lnTo>
                  <a:pt x="0" y="96944"/>
                </a:lnTo>
                <a:lnTo>
                  <a:pt x="133911" y="122406"/>
                </a:lnTo>
                <a:lnTo>
                  <a:pt x="73934" y="0"/>
                </a:lnTo>
                <a:close/>
              </a:path>
            </a:pathLst>
          </a:custGeom>
          <a:solidFill>
            <a:srgbClr val="C82506"/>
          </a:solidFill>
        </p:spPr>
        <p:txBody>
          <a:bodyPr wrap="square" lIns="0" tIns="0" rIns="0" bIns="0" rtlCol="0"/>
          <a:lstStyle/>
          <a:p>
            <a:pPr defTabSz="641482"/>
            <a:endParaRPr smtClean="0">
              <a:solidFill>
                <a:prstClr val="black"/>
              </a:solidFill>
            </a:endParaRPr>
          </a:p>
        </p:txBody>
      </p:sp>
      <p:sp>
        <p:nvSpPr>
          <p:cNvPr id="74" name="object 74"/>
          <p:cNvSpPr txBox="1">
            <a:spLocks noGrp="1"/>
          </p:cNvSpPr>
          <p:nvPr>
            <p:ph type="dt" sz="half" idx="6"/>
          </p:nvPr>
        </p:nvSpPr>
        <p:spPr>
          <a:prstGeom prst="rect">
            <a:avLst/>
          </a:prstGeom>
        </p:spPr>
        <p:txBody>
          <a:bodyPr vert="horz" wrap="square" lIns="0" tIns="0" rIns="0" bIns="0" rtlCol="0">
            <a:spAutoFit/>
          </a:bodyPr>
          <a:lstStyle/>
          <a:p>
            <a:pPr marL="8920">
              <a:lnSpc>
                <a:spcPts val="1290"/>
              </a:lnSpc>
            </a:pPr>
            <a:r>
              <a:rPr dirty="0">
                <a:solidFill>
                  <a:prstClr val="white"/>
                </a:solidFill>
              </a:rPr>
              <a:t>HEPiX</a:t>
            </a:r>
            <a:r>
              <a:rPr spc="-70" dirty="0">
                <a:solidFill>
                  <a:prstClr val="white"/>
                </a:solidFill>
              </a:rPr>
              <a:t> </a:t>
            </a:r>
            <a:r>
              <a:rPr dirty="0">
                <a:solidFill>
                  <a:prstClr val="white"/>
                </a:solidFill>
              </a:rPr>
              <a:t>2017</a:t>
            </a:r>
          </a:p>
        </p:txBody>
      </p:sp>
      <p:sp>
        <p:nvSpPr>
          <p:cNvPr id="75" name="object 75"/>
          <p:cNvSpPr txBox="1">
            <a:spLocks noGrp="1"/>
          </p:cNvSpPr>
          <p:nvPr>
            <p:ph type="ftr" sz="quarter" idx="5"/>
          </p:nvPr>
        </p:nvSpPr>
        <p:spPr>
          <a:prstGeom prst="rect">
            <a:avLst/>
          </a:prstGeom>
        </p:spPr>
        <p:txBody>
          <a:bodyPr vert="horz" wrap="square" lIns="0" tIns="0" rIns="0" bIns="0" rtlCol="0">
            <a:spAutoFit/>
          </a:bodyPr>
          <a:lstStyle/>
          <a:p>
            <a:pPr marL="8920">
              <a:lnSpc>
                <a:spcPts val="1290"/>
              </a:lnSpc>
            </a:pPr>
            <a:r>
              <a:rPr spc="-4" dirty="0">
                <a:solidFill>
                  <a:prstClr val="white"/>
                </a:solidFill>
              </a:rPr>
              <a:t>Apl. 25</a:t>
            </a:r>
            <a:r>
              <a:rPr spc="-53" dirty="0">
                <a:solidFill>
                  <a:prstClr val="white"/>
                </a:solidFill>
              </a:rPr>
              <a:t> </a:t>
            </a:r>
            <a:r>
              <a:rPr spc="-4" dirty="0">
                <a:solidFill>
                  <a:prstClr val="white"/>
                </a:solidFill>
              </a:rPr>
              <a:t>2017</a:t>
            </a:r>
          </a:p>
        </p:txBody>
      </p:sp>
      <p:sp>
        <p:nvSpPr>
          <p:cNvPr id="76" name="object 76"/>
          <p:cNvSpPr txBox="1"/>
          <p:nvPr/>
        </p:nvSpPr>
        <p:spPr>
          <a:xfrm>
            <a:off x="760741" y="6668758"/>
            <a:ext cx="1526977" cy="461665"/>
          </a:xfrm>
          <a:prstGeom prst="rect">
            <a:avLst/>
          </a:prstGeom>
        </p:spPr>
        <p:txBody>
          <a:bodyPr vert="horz" wrap="square" lIns="0" tIns="0" rIns="0" bIns="0" rtlCol="0">
            <a:spAutoFit/>
          </a:bodyPr>
          <a:lstStyle/>
          <a:p>
            <a:pPr marL="8920" defTabSz="641482">
              <a:lnSpc>
                <a:spcPts val="1195"/>
              </a:lnSpc>
              <a:tabLst>
                <a:tab pos="943516" algn="l"/>
              </a:tabLst>
            </a:pPr>
            <a:r>
              <a:rPr sz="1200" spc="35" dirty="0">
                <a:solidFill>
                  <a:srgbClr val="FFFFFF"/>
                </a:solidFill>
                <a:latin typeface="Arial"/>
                <a:cs typeface="Arial"/>
              </a:rPr>
              <a:t>T.Kishimoto	</a:t>
            </a:r>
            <a:r>
              <a:rPr sz="1200" spc="32" dirty="0">
                <a:solidFill>
                  <a:srgbClr val="FFFFFF"/>
                </a:solidFill>
                <a:latin typeface="Arial"/>
                <a:cs typeface="Arial"/>
              </a:rPr>
              <a:t>(ICEPP)</a:t>
            </a:r>
            <a:endParaRPr sz="1200">
              <a:solidFill>
                <a:prstClr val="black"/>
              </a:solidFill>
              <a:latin typeface="Arial"/>
              <a:cs typeface="Arial"/>
            </a:endParaRPr>
          </a:p>
        </p:txBody>
      </p:sp>
      <p:sp>
        <p:nvSpPr>
          <p:cNvPr id="77" name="object 77"/>
          <p:cNvSpPr txBox="1">
            <a:spLocks noGrp="1"/>
          </p:cNvSpPr>
          <p:nvPr>
            <p:ph type="sldNum" sz="quarter" idx="7"/>
          </p:nvPr>
        </p:nvSpPr>
        <p:spPr>
          <a:xfrm>
            <a:off x="8733236" y="6666931"/>
            <a:ext cx="234404" cy="359073"/>
          </a:xfrm>
          <a:prstGeom prst="rect">
            <a:avLst/>
          </a:prstGeom>
        </p:spPr>
        <p:txBody>
          <a:bodyPr vert="horz" wrap="square" lIns="0" tIns="0" rIns="0" bIns="0" rtlCol="0">
            <a:spAutoFit/>
          </a:bodyPr>
          <a:lstStyle/>
          <a:p>
            <a:pPr marL="62366">
              <a:lnSpc>
                <a:spcPts val="1434"/>
              </a:lnSpc>
            </a:pPr>
            <a:fld id="{81D60167-4931-47E6-BA6A-407CBD079E47}" type="slidenum">
              <a:rPr dirty="0">
                <a:solidFill>
                  <a:prstClr val="white"/>
                </a:solidFill>
              </a:rPr>
              <a:pPr marL="62366">
                <a:lnSpc>
                  <a:spcPts val="1434"/>
                </a:lnSpc>
              </a:pPr>
              <a:t>34</a:t>
            </a:fld>
            <a:endParaRPr dirty="0">
              <a:solidFill>
                <a:prstClr val="white"/>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19231438"/>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674"/>
            <a:r>
              <a:rPr dirty="0"/>
              <a:t>Journal </a:t>
            </a:r>
            <a:r>
              <a:rPr spc="-10" dirty="0"/>
              <a:t>SW&amp;C </a:t>
            </a:r>
            <a:r>
              <a:rPr spc="-40" dirty="0"/>
              <a:t>for </a:t>
            </a:r>
            <a:r>
              <a:rPr spc="-5" dirty="0"/>
              <a:t>Big</a:t>
            </a:r>
            <a:r>
              <a:rPr spc="-15" dirty="0"/>
              <a:t> </a:t>
            </a:r>
            <a:r>
              <a:rPr dirty="0"/>
              <a:t>Science</a:t>
            </a:r>
          </a:p>
        </p:txBody>
      </p:sp>
      <p:sp>
        <p:nvSpPr>
          <p:cNvPr id="3" name="object 3"/>
          <p:cNvSpPr txBox="1"/>
          <p:nvPr/>
        </p:nvSpPr>
        <p:spPr>
          <a:xfrm>
            <a:off x="687704" y="1815361"/>
            <a:ext cx="7757160" cy="4780796"/>
          </a:xfrm>
          <a:prstGeom prst="rect">
            <a:avLst/>
          </a:prstGeom>
        </p:spPr>
        <p:txBody>
          <a:bodyPr vert="horz" wrap="square" lIns="0" tIns="0" rIns="0" bIns="0" rtlCol="0">
            <a:spAutoFit/>
          </a:bodyPr>
          <a:lstStyle/>
          <a:p>
            <a:pPr marL="240545" indent="-227878" defTabSz="911521">
              <a:buFont typeface="Arial"/>
              <a:buChar char="•"/>
              <a:tabLst>
                <a:tab pos="241180" algn="l"/>
              </a:tabLst>
            </a:pPr>
            <a:r>
              <a:rPr spc="-5" dirty="0">
                <a:solidFill>
                  <a:prstClr val="black"/>
                </a:solidFill>
                <a:cs typeface="Calibri"/>
              </a:rPr>
              <a:t>Online journal, </a:t>
            </a:r>
            <a:r>
              <a:rPr spc="-10" dirty="0">
                <a:solidFill>
                  <a:prstClr val="black"/>
                </a:solidFill>
                <a:cs typeface="Calibri"/>
              </a:rPr>
              <a:t>continuous publication, </a:t>
            </a:r>
            <a:r>
              <a:rPr dirty="0">
                <a:solidFill>
                  <a:prstClr val="black"/>
                </a:solidFill>
                <a:cs typeface="Calibri"/>
              </a:rPr>
              <a:t>in </a:t>
            </a:r>
            <a:r>
              <a:rPr spc="-10" dirty="0">
                <a:solidFill>
                  <a:prstClr val="black"/>
                </a:solidFill>
                <a:cs typeface="Calibri"/>
              </a:rPr>
              <a:t>partnership </a:t>
            </a:r>
            <a:r>
              <a:rPr dirty="0">
                <a:solidFill>
                  <a:prstClr val="black"/>
                </a:solidFill>
                <a:cs typeface="Calibri"/>
              </a:rPr>
              <a:t>with</a:t>
            </a:r>
            <a:r>
              <a:rPr spc="50" dirty="0">
                <a:solidFill>
                  <a:prstClr val="black"/>
                </a:solidFill>
                <a:cs typeface="Calibri"/>
              </a:rPr>
              <a:t> </a:t>
            </a:r>
            <a:r>
              <a:rPr spc="-10" dirty="0">
                <a:solidFill>
                  <a:prstClr val="black"/>
                </a:solidFill>
                <a:cs typeface="Calibri"/>
              </a:rPr>
              <a:t>Springer</a:t>
            </a:r>
            <a:endParaRPr dirty="0">
              <a:solidFill>
                <a:prstClr val="black"/>
              </a:solidFill>
              <a:cs typeface="Calibri"/>
            </a:endParaRPr>
          </a:p>
          <a:p>
            <a:pPr marL="696307" marR="189266" lvl="1" indent="-227878" defTabSz="911521">
              <a:lnSpc>
                <a:spcPts val="2160"/>
              </a:lnSpc>
              <a:spcBef>
                <a:spcPts val="565"/>
              </a:spcBef>
              <a:buFont typeface="Arial"/>
              <a:buChar char="•"/>
              <a:tabLst>
                <a:tab pos="696935" algn="l"/>
              </a:tabLst>
            </a:pPr>
            <a:r>
              <a:rPr sz="1600" spc="-5" dirty="0">
                <a:solidFill>
                  <a:prstClr val="black"/>
                </a:solidFill>
                <a:cs typeface="Calibri"/>
              </a:rPr>
              <a:t>Christian </a:t>
            </a:r>
            <a:r>
              <a:rPr sz="1600" spc="-10" dirty="0">
                <a:solidFill>
                  <a:prstClr val="black"/>
                </a:solidFill>
                <a:cs typeface="Calibri"/>
              </a:rPr>
              <a:t>Caron (Executive </a:t>
            </a:r>
            <a:r>
              <a:rPr sz="1600" spc="-5" dirty="0">
                <a:solidFill>
                  <a:prstClr val="black"/>
                </a:solidFill>
                <a:cs typeface="Calibri"/>
              </a:rPr>
              <a:t>Publishing </a:t>
            </a:r>
            <a:r>
              <a:rPr sz="1600" spc="-10" dirty="0">
                <a:solidFill>
                  <a:prstClr val="black"/>
                </a:solidFill>
                <a:cs typeface="Calibri"/>
              </a:rPr>
              <a:t>Editor </a:t>
            </a:r>
            <a:r>
              <a:rPr sz="1600" dirty="0">
                <a:solidFill>
                  <a:prstClr val="black"/>
                </a:solidFill>
                <a:cs typeface="Calibri"/>
              </a:rPr>
              <a:t>@Springer) </a:t>
            </a:r>
            <a:r>
              <a:rPr sz="1600" spc="-10" dirty="0">
                <a:solidFill>
                  <a:prstClr val="black"/>
                </a:solidFill>
                <a:cs typeface="Calibri"/>
              </a:rPr>
              <a:t>associated </a:t>
            </a:r>
            <a:r>
              <a:rPr sz="1600" spc="-5" dirty="0">
                <a:solidFill>
                  <a:prstClr val="black"/>
                </a:solidFill>
                <a:cs typeface="Calibri"/>
              </a:rPr>
              <a:t>with </a:t>
            </a:r>
            <a:r>
              <a:rPr sz="1600" dirty="0">
                <a:solidFill>
                  <a:prstClr val="black"/>
                </a:solidFill>
                <a:cs typeface="Calibri"/>
              </a:rPr>
              <a:t>the </a:t>
            </a:r>
            <a:r>
              <a:rPr sz="1600" spc="-10" dirty="0">
                <a:solidFill>
                  <a:prstClr val="black"/>
                </a:solidFill>
                <a:cs typeface="Calibri"/>
              </a:rPr>
              <a:t>project </a:t>
            </a:r>
            <a:r>
              <a:rPr sz="1600" spc="-5" dirty="0">
                <a:solidFill>
                  <a:prstClr val="black"/>
                </a:solidFill>
                <a:cs typeface="Calibri"/>
              </a:rPr>
              <a:t>since </a:t>
            </a:r>
            <a:r>
              <a:rPr sz="1600" dirty="0">
                <a:solidFill>
                  <a:prstClr val="black"/>
                </a:solidFill>
                <a:cs typeface="Calibri"/>
              </a:rPr>
              <a:t>its  </a:t>
            </a:r>
            <a:r>
              <a:rPr sz="1600" spc="-5" dirty="0">
                <a:solidFill>
                  <a:prstClr val="black"/>
                </a:solidFill>
                <a:cs typeface="Calibri"/>
              </a:rPr>
              <a:t>early </a:t>
            </a:r>
            <a:r>
              <a:rPr sz="1600" spc="-15" dirty="0">
                <a:solidFill>
                  <a:prstClr val="black"/>
                </a:solidFill>
                <a:cs typeface="Calibri"/>
              </a:rPr>
              <a:t>stage </a:t>
            </a:r>
            <a:r>
              <a:rPr sz="1600" spc="-10" dirty="0">
                <a:solidFill>
                  <a:prstClr val="black"/>
                </a:solidFill>
                <a:cs typeface="Calibri"/>
              </a:rPr>
              <a:t>(present at </a:t>
            </a:r>
            <a:r>
              <a:rPr sz="1600" dirty="0">
                <a:solidFill>
                  <a:prstClr val="black"/>
                </a:solidFill>
                <a:cs typeface="Calibri"/>
              </a:rPr>
              <a:t>HEPiX in Berlin) and </a:t>
            </a:r>
            <a:r>
              <a:rPr sz="1600" spc="-10" dirty="0">
                <a:solidFill>
                  <a:prstClr val="black"/>
                </a:solidFill>
                <a:cs typeface="Calibri"/>
              </a:rPr>
              <a:t>very</a:t>
            </a:r>
            <a:r>
              <a:rPr sz="1600" spc="100" dirty="0">
                <a:solidFill>
                  <a:prstClr val="black"/>
                </a:solidFill>
                <a:cs typeface="Calibri"/>
              </a:rPr>
              <a:t> </a:t>
            </a:r>
            <a:r>
              <a:rPr sz="1600" spc="-15" dirty="0">
                <a:solidFill>
                  <a:prstClr val="black"/>
                </a:solidFill>
                <a:cs typeface="Calibri"/>
              </a:rPr>
              <a:t>motivated</a:t>
            </a:r>
            <a:endParaRPr sz="1600" dirty="0">
              <a:solidFill>
                <a:prstClr val="black"/>
              </a:solidFill>
              <a:cs typeface="Calibri"/>
            </a:endParaRPr>
          </a:p>
          <a:p>
            <a:pPr marL="696307" lvl="1" indent="-227878" defTabSz="911521">
              <a:spcBef>
                <a:spcPts val="219"/>
              </a:spcBef>
              <a:buFont typeface="Arial"/>
              <a:buChar char="•"/>
              <a:tabLst>
                <a:tab pos="696935" algn="l"/>
              </a:tabLst>
            </a:pPr>
            <a:r>
              <a:rPr sz="1600" spc="-5" dirty="0">
                <a:solidFill>
                  <a:prstClr val="black"/>
                </a:solidFill>
                <a:cs typeface="Calibri"/>
              </a:rPr>
              <a:t>Springer </a:t>
            </a:r>
            <a:r>
              <a:rPr sz="1600" spc="-10" dirty="0">
                <a:solidFill>
                  <a:prstClr val="black"/>
                </a:solidFill>
                <a:cs typeface="Calibri"/>
              </a:rPr>
              <a:t>provides </a:t>
            </a:r>
            <a:r>
              <a:rPr sz="1600" dirty="0">
                <a:solidFill>
                  <a:prstClr val="black"/>
                </a:solidFill>
                <a:cs typeface="Calibri"/>
              </a:rPr>
              <a:t>all the </a:t>
            </a:r>
            <a:r>
              <a:rPr sz="1600" spc="-5" dirty="0">
                <a:solidFill>
                  <a:prstClr val="black"/>
                </a:solidFill>
                <a:cs typeface="Calibri"/>
              </a:rPr>
              <a:t>manuscript </a:t>
            </a:r>
            <a:r>
              <a:rPr sz="1600" dirty="0">
                <a:solidFill>
                  <a:prstClr val="black"/>
                </a:solidFill>
                <a:cs typeface="Calibri"/>
              </a:rPr>
              <a:t>handling </a:t>
            </a:r>
            <a:r>
              <a:rPr sz="1600" spc="-20" dirty="0">
                <a:solidFill>
                  <a:prstClr val="black"/>
                </a:solidFill>
                <a:cs typeface="Calibri"/>
              </a:rPr>
              <a:t>system </a:t>
            </a:r>
            <a:r>
              <a:rPr sz="1600" spc="-15" dirty="0">
                <a:solidFill>
                  <a:prstClr val="black"/>
                </a:solidFill>
                <a:cs typeface="Calibri"/>
              </a:rPr>
              <a:t>to </a:t>
            </a:r>
            <a:r>
              <a:rPr sz="1600" dirty="0">
                <a:solidFill>
                  <a:prstClr val="black"/>
                </a:solidFill>
                <a:cs typeface="Calibri"/>
              </a:rPr>
              <a:t>help </a:t>
            </a:r>
            <a:r>
              <a:rPr sz="1600" spc="-5" dirty="0">
                <a:solidFill>
                  <a:prstClr val="black"/>
                </a:solidFill>
                <a:cs typeface="Calibri"/>
              </a:rPr>
              <a:t>with </a:t>
            </a:r>
            <a:r>
              <a:rPr sz="1600" dirty="0">
                <a:solidFill>
                  <a:prstClr val="black"/>
                </a:solidFill>
                <a:cs typeface="Calibri"/>
              </a:rPr>
              <a:t>an </a:t>
            </a:r>
            <a:r>
              <a:rPr sz="1600" spc="-10" dirty="0">
                <a:solidFill>
                  <a:prstClr val="black"/>
                </a:solidFill>
                <a:cs typeface="Calibri"/>
              </a:rPr>
              <a:t>efficient</a:t>
            </a:r>
            <a:r>
              <a:rPr sz="1600" spc="95" dirty="0">
                <a:solidFill>
                  <a:prstClr val="black"/>
                </a:solidFill>
                <a:cs typeface="Calibri"/>
              </a:rPr>
              <a:t> </a:t>
            </a:r>
            <a:r>
              <a:rPr sz="1600" spc="-5" dirty="0">
                <a:solidFill>
                  <a:prstClr val="black"/>
                </a:solidFill>
                <a:cs typeface="Calibri"/>
              </a:rPr>
              <a:t>peer-review</a:t>
            </a:r>
            <a:endParaRPr sz="1600" dirty="0">
              <a:solidFill>
                <a:prstClr val="black"/>
              </a:solidFill>
              <a:cs typeface="Calibri"/>
            </a:endParaRPr>
          </a:p>
          <a:p>
            <a:pPr marL="696307" lvl="1" indent="-227878" defTabSz="911521">
              <a:spcBef>
                <a:spcPts val="265"/>
              </a:spcBef>
              <a:buFont typeface="Arial"/>
              <a:buChar char="•"/>
              <a:tabLst>
                <a:tab pos="696935" algn="l"/>
              </a:tabLst>
            </a:pPr>
            <a:r>
              <a:rPr sz="1600" dirty="0">
                <a:solidFill>
                  <a:prstClr val="black"/>
                </a:solidFill>
                <a:cs typeface="Calibri"/>
              </a:rPr>
              <a:t>Hybrid </a:t>
            </a:r>
            <a:r>
              <a:rPr sz="1600" spc="-5" dirty="0">
                <a:solidFill>
                  <a:prstClr val="black"/>
                </a:solidFill>
                <a:cs typeface="Calibri"/>
              </a:rPr>
              <a:t>business </a:t>
            </a:r>
            <a:r>
              <a:rPr sz="1600" dirty="0">
                <a:solidFill>
                  <a:prstClr val="black"/>
                </a:solidFill>
                <a:cs typeface="Calibri"/>
              </a:rPr>
              <a:t>model </a:t>
            </a:r>
            <a:r>
              <a:rPr sz="1600" spc="-10" dirty="0">
                <a:solidFill>
                  <a:prstClr val="black"/>
                </a:solidFill>
                <a:cs typeface="Calibri"/>
              </a:rPr>
              <a:t>rather </a:t>
            </a:r>
            <a:r>
              <a:rPr sz="1600" dirty="0">
                <a:solidFill>
                  <a:prstClr val="black"/>
                </a:solidFill>
                <a:cs typeface="Calibri"/>
              </a:rPr>
              <a:t>than </a:t>
            </a:r>
            <a:r>
              <a:rPr sz="1600" spc="-10" dirty="0">
                <a:solidFill>
                  <a:prstClr val="black"/>
                </a:solidFill>
                <a:cs typeface="Calibri"/>
              </a:rPr>
              <a:t>pure </a:t>
            </a:r>
            <a:r>
              <a:rPr sz="1600" dirty="0">
                <a:solidFill>
                  <a:prstClr val="black"/>
                </a:solidFill>
                <a:cs typeface="Calibri"/>
              </a:rPr>
              <a:t>Open Access </a:t>
            </a:r>
            <a:r>
              <a:rPr sz="1600" spc="-5" dirty="0">
                <a:solidFill>
                  <a:prstClr val="black"/>
                </a:solidFill>
                <a:cs typeface="Calibri"/>
              </a:rPr>
              <a:t>until potential inclusion </a:t>
            </a:r>
            <a:r>
              <a:rPr sz="1600" spc="-15" dirty="0">
                <a:solidFill>
                  <a:prstClr val="black"/>
                </a:solidFill>
                <a:cs typeface="Calibri"/>
              </a:rPr>
              <a:t>into</a:t>
            </a:r>
            <a:r>
              <a:rPr sz="1600" spc="75" dirty="0">
                <a:solidFill>
                  <a:prstClr val="black"/>
                </a:solidFill>
                <a:cs typeface="Calibri"/>
              </a:rPr>
              <a:t> </a:t>
            </a:r>
            <a:r>
              <a:rPr sz="1600" dirty="0">
                <a:solidFill>
                  <a:prstClr val="black"/>
                </a:solidFill>
                <a:cs typeface="Calibri"/>
              </a:rPr>
              <a:t>SCOAP</a:t>
            </a:r>
            <a:r>
              <a:rPr sz="1600" baseline="25641" dirty="0">
                <a:solidFill>
                  <a:prstClr val="black"/>
                </a:solidFill>
                <a:cs typeface="Calibri"/>
              </a:rPr>
              <a:t>3</a:t>
            </a:r>
          </a:p>
          <a:p>
            <a:pPr marL="1152068" lvl="2" indent="-227878" defTabSz="911521">
              <a:lnSpc>
                <a:spcPts val="2050"/>
              </a:lnSpc>
              <a:spcBef>
                <a:spcPts val="295"/>
              </a:spcBef>
              <a:buFont typeface="Arial"/>
              <a:buChar char="•"/>
              <a:tabLst>
                <a:tab pos="1152702" algn="l"/>
              </a:tabLst>
            </a:pPr>
            <a:r>
              <a:rPr sz="1400" spc="-55" dirty="0">
                <a:solidFill>
                  <a:prstClr val="black"/>
                </a:solidFill>
                <a:cs typeface="Calibri"/>
              </a:rPr>
              <a:t>Too </a:t>
            </a:r>
            <a:r>
              <a:rPr sz="1400" spc="-15" dirty="0">
                <a:solidFill>
                  <a:prstClr val="black"/>
                </a:solidFill>
                <a:cs typeface="Calibri"/>
              </a:rPr>
              <a:t>late for </a:t>
            </a:r>
            <a:r>
              <a:rPr sz="1400" spc="-5" dirty="0">
                <a:solidFill>
                  <a:prstClr val="black"/>
                </a:solidFill>
                <a:cs typeface="Calibri"/>
              </a:rPr>
              <a:t>including in phase </a:t>
            </a:r>
            <a:r>
              <a:rPr sz="1400" dirty="0">
                <a:solidFill>
                  <a:prstClr val="black"/>
                </a:solidFill>
                <a:cs typeface="Calibri"/>
              </a:rPr>
              <a:t>2 (2017-2019) </a:t>
            </a:r>
            <a:r>
              <a:rPr sz="1400" spc="-5" dirty="0">
                <a:solidFill>
                  <a:prstClr val="black"/>
                </a:solidFill>
                <a:cs typeface="Calibri"/>
              </a:rPr>
              <a:t>but positive preliminary </a:t>
            </a:r>
            <a:r>
              <a:rPr sz="1400" spc="-10" dirty="0">
                <a:solidFill>
                  <a:prstClr val="black"/>
                </a:solidFill>
                <a:cs typeface="Calibri"/>
              </a:rPr>
              <a:t>contacts </a:t>
            </a:r>
            <a:r>
              <a:rPr sz="1400" spc="-15" dirty="0">
                <a:solidFill>
                  <a:prstClr val="black"/>
                </a:solidFill>
                <a:cs typeface="Calibri"/>
              </a:rPr>
              <a:t>for </a:t>
            </a:r>
            <a:r>
              <a:rPr sz="1400" spc="-10" dirty="0">
                <a:solidFill>
                  <a:prstClr val="black"/>
                </a:solidFill>
                <a:cs typeface="Calibri"/>
              </a:rPr>
              <a:t>next </a:t>
            </a:r>
            <a:r>
              <a:rPr sz="1400" spc="-5" dirty="0">
                <a:solidFill>
                  <a:prstClr val="black"/>
                </a:solidFill>
                <a:cs typeface="Calibri"/>
              </a:rPr>
              <a:t>phase,</a:t>
            </a:r>
            <a:r>
              <a:rPr sz="1400" spc="280" dirty="0">
                <a:solidFill>
                  <a:prstClr val="black"/>
                </a:solidFill>
                <a:cs typeface="Calibri"/>
              </a:rPr>
              <a:t> </a:t>
            </a:r>
            <a:r>
              <a:rPr sz="1400" spc="-5" dirty="0">
                <a:solidFill>
                  <a:prstClr val="black"/>
                </a:solidFill>
                <a:cs typeface="Calibri"/>
              </a:rPr>
              <a:t>even</a:t>
            </a:r>
            <a:endParaRPr sz="1400" dirty="0">
              <a:solidFill>
                <a:prstClr val="black"/>
              </a:solidFill>
              <a:cs typeface="Calibri"/>
            </a:endParaRPr>
          </a:p>
          <a:p>
            <a:pPr marL="1152068" defTabSz="911521">
              <a:lnSpc>
                <a:spcPts val="2050"/>
              </a:lnSpc>
            </a:pPr>
            <a:r>
              <a:rPr sz="1400" spc="-5" dirty="0">
                <a:solidFill>
                  <a:prstClr val="black"/>
                </a:solidFill>
                <a:cs typeface="Calibri"/>
              </a:rPr>
              <a:t>if not </a:t>
            </a:r>
            <a:r>
              <a:rPr sz="1400" spc="-10" dirty="0">
                <a:solidFill>
                  <a:prstClr val="black"/>
                </a:solidFill>
                <a:cs typeface="Calibri"/>
              </a:rPr>
              <a:t>strictly</a:t>
            </a:r>
            <a:r>
              <a:rPr sz="1400" spc="5" dirty="0">
                <a:solidFill>
                  <a:prstClr val="black"/>
                </a:solidFill>
                <a:cs typeface="Calibri"/>
              </a:rPr>
              <a:t> </a:t>
            </a:r>
            <a:r>
              <a:rPr sz="1400" spc="-10" dirty="0">
                <a:solidFill>
                  <a:prstClr val="black"/>
                </a:solidFill>
                <a:cs typeface="Calibri"/>
              </a:rPr>
              <a:t>HEP-focused</a:t>
            </a:r>
            <a:endParaRPr sz="1400" dirty="0">
              <a:solidFill>
                <a:prstClr val="black"/>
              </a:solidFill>
              <a:cs typeface="Calibri"/>
            </a:endParaRPr>
          </a:p>
          <a:p>
            <a:pPr marL="1152068" marR="320933" lvl="2" indent="-227878" defTabSz="911521">
              <a:lnSpc>
                <a:spcPts val="1938"/>
              </a:lnSpc>
              <a:spcBef>
                <a:spcPts val="535"/>
              </a:spcBef>
              <a:buFont typeface="Arial"/>
              <a:buChar char="•"/>
              <a:tabLst>
                <a:tab pos="1152702" algn="l"/>
              </a:tabLst>
            </a:pPr>
            <a:r>
              <a:rPr sz="1400" spc="-5" dirty="0">
                <a:solidFill>
                  <a:prstClr val="black"/>
                </a:solidFill>
                <a:cs typeface="Calibri"/>
              </a:rPr>
              <a:t>In </a:t>
            </a:r>
            <a:r>
              <a:rPr sz="1400" spc="-10" dirty="0">
                <a:solidFill>
                  <a:prstClr val="black"/>
                </a:solidFill>
                <a:cs typeface="Calibri"/>
              </a:rPr>
              <a:t>fact, </a:t>
            </a:r>
            <a:r>
              <a:rPr sz="1400" spc="-5" dirty="0">
                <a:solidFill>
                  <a:prstClr val="black"/>
                </a:solidFill>
                <a:cs typeface="Calibri"/>
              </a:rPr>
              <a:t>Springer decided </a:t>
            </a:r>
            <a:r>
              <a:rPr sz="1400" spc="-10" dirty="0">
                <a:solidFill>
                  <a:prstClr val="black"/>
                </a:solidFill>
                <a:cs typeface="Calibri"/>
              </a:rPr>
              <a:t>to </a:t>
            </a:r>
            <a:r>
              <a:rPr sz="1400" spc="-5" dirty="0">
                <a:solidFill>
                  <a:prstClr val="black"/>
                </a:solidFill>
                <a:cs typeface="Calibri"/>
              </a:rPr>
              <a:t>allow </a:t>
            </a:r>
            <a:r>
              <a:rPr sz="1400" spc="-10" dirty="0">
                <a:solidFill>
                  <a:prstClr val="black"/>
                </a:solidFill>
                <a:cs typeface="Calibri"/>
              </a:rPr>
              <a:t>free </a:t>
            </a:r>
            <a:r>
              <a:rPr sz="1400" spc="-5" dirty="0">
                <a:solidFill>
                  <a:prstClr val="black"/>
                </a:solidFill>
                <a:cs typeface="Calibri"/>
              </a:rPr>
              <a:t>access during </a:t>
            </a:r>
            <a:r>
              <a:rPr sz="1400" dirty="0">
                <a:solidFill>
                  <a:prstClr val="black"/>
                </a:solidFill>
                <a:cs typeface="Calibri"/>
              </a:rPr>
              <a:t>the 2 </a:t>
            </a:r>
            <a:r>
              <a:rPr sz="1400" spc="-15" dirty="0">
                <a:solidFill>
                  <a:prstClr val="black"/>
                </a:solidFill>
                <a:cs typeface="Calibri"/>
              </a:rPr>
              <a:t>first </a:t>
            </a:r>
            <a:r>
              <a:rPr sz="1400" spc="-10" dirty="0">
                <a:solidFill>
                  <a:prstClr val="black"/>
                </a:solidFill>
                <a:cs typeface="Calibri"/>
              </a:rPr>
              <a:t>years… </a:t>
            </a:r>
            <a:r>
              <a:rPr sz="1400" spc="-5" dirty="0">
                <a:solidFill>
                  <a:prstClr val="black"/>
                </a:solidFill>
                <a:cs typeface="Calibri"/>
              </a:rPr>
              <a:t>so </a:t>
            </a:r>
            <a:r>
              <a:rPr sz="1400" dirty="0">
                <a:solidFill>
                  <a:prstClr val="black"/>
                </a:solidFill>
                <a:cs typeface="Calibri"/>
              </a:rPr>
              <a:t>in </a:t>
            </a:r>
            <a:r>
              <a:rPr sz="1400" spc="-10" dirty="0">
                <a:solidFill>
                  <a:prstClr val="black"/>
                </a:solidFill>
                <a:cs typeface="Calibri"/>
              </a:rPr>
              <a:t>fact </a:t>
            </a:r>
            <a:r>
              <a:rPr sz="1400" spc="-5" dirty="0">
                <a:solidFill>
                  <a:prstClr val="black"/>
                </a:solidFill>
                <a:cs typeface="Calibri"/>
              </a:rPr>
              <a:t>Open Access </a:t>
            </a:r>
            <a:r>
              <a:rPr sz="1400" spc="-15" dirty="0">
                <a:solidFill>
                  <a:prstClr val="black"/>
                </a:solidFill>
                <a:cs typeface="Calibri"/>
              </a:rPr>
              <a:t>for  </a:t>
            </a:r>
            <a:r>
              <a:rPr sz="1400" spc="-5" dirty="0">
                <a:solidFill>
                  <a:prstClr val="black"/>
                </a:solidFill>
                <a:cs typeface="Calibri"/>
              </a:rPr>
              <a:t>now</a:t>
            </a:r>
            <a:endParaRPr sz="1400" dirty="0">
              <a:solidFill>
                <a:prstClr val="black"/>
              </a:solidFill>
              <a:cs typeface="Calibri"/>
            </a:endParaRPr>
          </a:p>
          <a:p>
            <a:pPr marL="240545" indent="-227878" defTabSz="911521">
              <a:spcBef>
                <a:spcPts val="645"/>
              </a:spcBef>
              <a:buFont typeface="Arial"/>
              <a:buChar char="•"/>
              <a:tabLst>
                <a:tab pos="241180" algn="l"/>
              </a:tabLst>
            </a:pPr>
            <a:r>
              <a:rPr spc="-25" dirty="0">
                <a:solidFill>
                  <a:prstClr val="black"/>
                </a:solidFill>
                <a:cs typeface="Calibri"/>
              </a:rPr>
              <a:t>Types </a:t>
            </a:r>
            <a:r>
              <a:rPr spc="-5" dirty="0">
                <a:solidFill>
                  <a:prstClr val="black"/>
                </a:solidFill>
                <a:cs typeface="Calibri"/>
              </a:rPr>
              <a:t>of </a:t>
            </a:r>
            <a:r>
              <a:rPr dirty="0">
                <a:solidFill>
                  <a:prstClr val="black"/>
                </a:solidFill>
                <a:cs typeface="Calibri"/>
              </a:rPr>
              <a:t>articles: </a:t>
            </a:r>
            <a:r>
              <a:rPr spc="-10" dirty="0">
                <a:solidFill>
                  <a:prstClr val="black"/>
                </a:solidFill>
                <a:cs typeface="Calibri"/>
              </a:rPr>
              <a:t>topical </a:t>
            </a:r>
            <a:r>
              <a:rPr dirty="0">
                <a:solidFill>
                  <a:prstClr val="black"/>
                </a:solidFill>
                <a:cs typeface="Calibri"/>
              </a:rPr>
              <a:t>articles, </a:t>
            </a:r>
            <a:r>
              <a:rPr spc="-5" dirty="0">
                <a:solidFill>
                  <a:prstClr val="black"/>
                </a:solidFill>
                <a:cs typeface="Calibri"/>
              </a:rPr>
              <a:t>advanced </a:t>
            </a:r>
            <a:r>
              <a:rPr spc="-10" dirty="0">
                <a:solidFill>
                  <a:prstClr val="black"/>
                </a:solidFill>
                <a:cs typeface="Calibri"/>
              </a:rPr>
              <a:t>tutorials, project/technology</a:t>
            </a:r>
            <a:r>
              <a:rPr spc="15" dirty="0">
                <a:solidFill>
                  <a:prstClr val="black"/>
                </a:solidFill>
                <a:cs typeface="Calibri"/>
              </a:rPr>
              <a:t> </a:t>
            </a:r>
            <a:r>
              <a:rPr spc="-15" dirty="0">
                <a:solidFill>
                  <a:prstClr val="black"/>
                </a:solidFill>
                <a:cs typeface="Calibri"/>
              </a:rPr>
              <a:t>reviews</a:t>
            </a:r>
            <a:endParaRPr dirty="0">
              <a:solidFill>
                <a:prstClr val="black"/>
              </a:solidFill>
              <a:cs typeface="Calibri"/>
            </a:endParaRPr>
          </a:p>
          <a:p>
            <a:pPr marL="696307" lvl="1" indent="-227878" defTabSz="911521">
              <a:spcBef>
                <a:spcPts val="280"/>
              </a:spcBef>
              <a:buFont typeface="Arial"/>
              <a:buChar char="•"/>
              <a:tabLst>
                <a:tab pos="696935" algn="l"/>
              </a:tabLst>
            </a:pPr>
            <a:r>
              <a:rPr sz="1600" dirty="0">
                <a:solidFill>
                  <a:prstClr val="black"/>
                </a:solidFill>
                <a:cs typeface="Calibri"/>
              </a:rPr>
              <a:t>No </a:t>
            </a:r>
            <a:r>
              <a:rPr sz="1600" spc="-5" dirty="0">
                <a:solidFill>
                  <a:prstClr val="black"/>
                </a:solidFill>
                <a:cs typeface="Calibri"/>
              </a:rPr>
              <a:t>proceedings: </a:t>
            </a:r>
            <a:r>
              <a:rPr sz="1600" spc="-15" dirty="0">
                <a:solidFill>
                  <a:prstClr val="black"/>
                </a:solidFill>
                <a:cs typeface="Calibri"/>
              </a:rPr>
              <a:t>may </a:t>
            </a:r>
            <a:r>
              <a:rPr sz="1600" dirty="0">
                <a:solidFill>
                  <a:prstClr val="black"/>
                </a:solidFill>
                <a:cs typeface="Calibri"/>
              </a:rPr>
              <a:t>cause the </a:t>
            </a:r>
            <a:r>
              <a:rPr sz="1600" spc="-5" dirty="0">
                <a:solidFill>
                  <a:prstClr val="black"/>
                </a:solidFill>
                <a:cs typeface="Calibri"/>
              </a:rPr>
              <a:t>journal </a:t>
            </a:r>
            <a:r>
              <a:rPr sz="1600" spc="-10" dirty="0">
                <a:solidFill>
                  <a:prstClr val="black"/>
                </a:solidFill>
                <a:cs typeface="Calibri"/>
              </a:rPr>
              <a:t>to </a:t>
            </a:r>
            <a:r>
              <a:rPr sz="1600" dirty="0">
                <a:solidFill>
                  <a:prstClr val="black"/>
                </a:solidFill>
                <a:cs typeface="Calibri"/>
              </a:rPr>
              <a:t>be </a:t>
            </a:r>
            <a:r>
              <a:rPr sz="1600" spc="-10" dirty="0">
                <a:solidFill>
                  <a:prstClr val="black"/>
                </a:solidFill>
                <a:cs typeface="Calibri"/>
              </a:rPr>
              <a:t>excluded from </a:t>
            </a:r>
            <a:r>
              <a:rPr sz="1600" spc="-5" dirty="0">
                <a:solidFill>
                  <a:prstClr val="black"/>
                </a:solidFill>
                <a:cs typeface="Calibri"/>
              </a:rPr>
              <a:t>indexing, other places </a:t>
            </a:r>
            <a:r>
              <a:rPr sz="1600" spc="-20" dirty="0">
                <a:solidFill>
                  <a:prstClr val="black"/>
                </a:solidFill>
                <a:cs typeface="Calibri"/>
              </a:rPr>
              <a:t>like</a:t>
            </a:r>
            <a:r>
              <a:rPr sz="1600" spc="45" dirty="0">
                <a:solidFill>
                  <a:prstClr val="black"/>
                </a:solidFill>
                <a:cs typeface="Calibri"/>
              </a:rPr>
              <a:t> </a:t>
            </a:r>
            <a:r>
              <a:rPr sz="1600" spc="-5" dirty="0">
                <a:solidFill>
                  <a:prstClr val="black"/>
                </a:solidFill>
                <a:cs typeface="Calibri"/>
              </a:rPr>
              <a:t>CHEP</a:t>
            </a:r>
            <a:endParaRPr sz="1600" dirty="0">
              <a:solidFill>
                <a:prstClr val="black"/>
              </a:solidFill>
              <a:cs typeface="Calibri"/>
            </a:endParaRPr>
          </a:p>
          <a:p>
            <a:pPr marL="696307" lvl="1" indent="-227878" defTabSz="911521">
              <a:spcBef>
                <a:spcPts val="265"/>
              </a:spcBef>
              <a:buFont typeface="Arial"/>
              <a:buChar char="•"/>
              <a:tabLst>
                <a:tab pos="696935" algn="l"/>
              </a:tabLst>
            </a:pPr>
            <a:r>
              <a:rPr sz="1600" spc="-5" dirty="0">
                <a:solidFill>
                  <a:prstClr val="black"/>
                </a:solidFill>
                <a:cs typeface="Calibri"/>
              </a:rPr>
              <a:t>Do not </a:t>
            </a:r>
            <a:r>
              <a:rPr sz="1600" spc="-10" dirty="0">
                <a:solidFill>
                  <a:prstClr val="black"/>
                </a:solidFill>
                <a:cs typeface="Calibri"/>
              </a:rPr>
              <a:t>duplicate what </a:t>
            </a:r>
            <a:r>
              <a:rPr sz="1600" dirty="0">
                <a:solidFill>
                  <a:prstClr val="black"/>
                </a:solidFill>
                <a:cs typeface="Calibri"/>
              </a:rPr>
              <a:t>is </a:t>
            </a:r>
            <a:r>
              <a:rPr sz="1600" spc="-5" dirty="0">
                <a:solidFill>
                  <a:prstClr val="black"/>
                </a:solidFill>
                <a:cs typeface="Calibri"/>
              </a:rPr>
              <a:t>published </a:t>
            </a:r>
            <a:r>
              <a:rPr sz="1600" spc="-10" dirty="0">
                <a:solidFill>
                  <a:prstClr val="black"/>
                </a:solidFill>
                <a:cs typeface="Calibri"/>
              </a:rPr>
              <a:t>somewhere </a:t>
            </a:r>
            <a:r>
              <a:rPr sz="1600" spc="-5" dirty="0">
                <a:solidFill>
                  <a:prstClr val="black"/>
                </a:solidFill>
                <a:cs typeface="Calibri"/>
              </a:rPr>
              <a:t>else: </a:t>
            </a:r>
            <a:r>
              <a:rPr sz="1600" spc="-10" dirty="0">
                <a:solidFill>
                  <a:prstClr val="black"/>
                </a:solidFill>
                <a:cs typeface="Calibri"/>
              </a:rPr>
              <a:t>would </a:t>
            </a:r>
            <a:r>
              <a:rPr sz="1600" spc="-5" dirty="0">
                <a:solidFill>
                  <a:prstClr val="black"/>
                </a:solidFill>
                <a:cs typeface="Calibri"/>
              </a:rPr>
              <a:t>be damage </a:t>
            </a:r>
            <a:r>
              <a:rPr sz="1600" dirty="0">
                <a:solidFill>
                  <a:prstClr val="black"/>
                </a:solidFill>
                <a:cs typeface="Calibri"/>
              </a:rPr>
              <a:t>the </a:t>
            </a:r>
            <a:r>
              <a:rPr sz="1600" spc="-5" dirty="0">
                <a:solidFill>
                  <a:prstClr val="black"/>
                </a:solidFill>
                <a:cs typeface="Calibri"/>
              </a:rPr>
              <a:t>journal</a:t>
            </a:r>
            <a:r>
              <a:rPr sz="1600" spc="155" dirty="0">
                <a:solidFill>
                  <a:prstClr val="black"/>
                </a:solidFill>
                <a:cs typeface="Calibri"/>
              </a:rPr>
              <a:t> </a:t>
            </a:r>
            <a:r>
              <a:rPr sz="1600" spc="-5" dirty="0">
                <a:solidFill>
                  <a:prstClr val="black"/>
                </a:solidFill>
                <a:cs typeface="Calibri"/>
              </a:rPr>
              <a:t>image</a:t>
            </a:r>
            <a:endParaRPr sz="1600" dirty="0">
              <a:solidFill>
                <a:prstClr val="black"/>
              </a:solidFill>
              <a:cs typeface="Calibri"/>
            </a:endParaRPr>
          </a:p>
        </p:txBody>
      </p:sp>
      <p:sp>
        <p:nvSpPr>
          <p:cNvPr id="4" name="object 4"/>
          <p:cNvSpPr/>
          <p:nvPr/>
        </p:nvSpPr>
        <p:spPr>
          <a:xfrm>
            <a:off x="7852437" y="242315"/>
            <a:ext cx="1051559" cy="1869948"/>
          </a:xfrm>
          <a:prstGeom prst="rect">
            <a:avLst/>
          </a:prstGeom>
          <a:blipFill>
            <a:blip r:embed="rId2" cstate="print"/>
            <a:stretch>
              <a:fillRect/>
            </a:stretch>
          </a:blipFill>
        </p:spPr>
        <p:txBody>
          <a:bodyPr wrap="square" lIns="0" tIns="0" rIns="0" bIns="0" rtlCol="0"/>
          <a:lstStyle/>
          <a:p>
            <a:pPr defTabSz="911521"/>
            <a:endParaRPr smtClean="0">
              <a:solidFill>
                <a:prstClr val="black"/>
              </a:solidFil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674">
              <a:lnSpc>
                <a:spcPts val="1240"/>
              </a:lnSpc>
            </a:pPr>
            <a:r>
              <a:rPr dirty="0"/>
              <a:t>2</a:t>
            </a:r>
            <a:r>
              <a:rPr spc="5" dirty="0"/>
              <a:t>4</a:t>
            </a:r>
            <a:r>
              <a:rPr dirty="0"/>
              <a:t>/4</a:t>
            </a:r>
            <a:r>
              <a:rPr spc="5" dirty="0"/>
              <a:t>/</a:t>
            </a:r>
            <a:r>
              <a:rPr dirty="0"/>
              <a:t>2</a:t>
            </a:r>
            <a:r>
              <a:rPr spc="5" dirty="0"/>
              <a:t>0</a:t>
            </a:r>
            <a:r>
              <a:rPr dirty="0"/>
              <a:t>17</a:t>
            </a:r>
          </a:p>
        </p:txBody>
      </p:sp>
      <p:sp>
        <p:nvSpPr>
          <p:cNvPr id="6" name="object 6"/>
          <p:cNvSpPr txBox="1">
            <a:spLocks noGrp="1"/>
          </p:cNvSpPr>
          <p:nvPr>
            <p:ph type="dt" sz="half" idx="6"/>
          </p:nvPr>
        </p:nvSpPr>
        <p:spPr>
          <a:prstGeom prst="rect">
            <a:avLst/>
          </a:prstGeom>
        </p:spPr>
        <p:txBody>
          <a:bodyPr vert="horz" wrap="square" lIns="0" tIns="0" rIns="0" bIns="0" rtlCol="0">
            <a:spAutoFit/>
          </a:bodyPr>
          <a:lstStyle/>
          <a:p>
            <a:pPr marL="12674">
              <a:lnSpc>
                <a:spcPts val="1240"/>
              </a:lnSpc>
            </a:pPr>
            <a:r>
              <a:rPr dirty="0"/>
              <a:t>Journal </a:t>
            </a:r>
            <a:r>
              <a:rPr spc="-5" dirty="0"/>
              <a:t>on </a:t>
            </a:r>
            <a:r>
              <a:rPr spc="-10" dirty="0"/>
              <a:t>SW </a:t>
            </a:r>
            <a:r>
              <a:rPr dirty="0"/>
              <a:t>&amp; </a:t>
            </a:r>
            <a:r>
              <a:rPr spc="-5" dirty="0"/>
              <a:t>Computing </a:t>
            </a:r>
            <a:r>
              <a:rPr spc="-10" dirty="0"/>
              <a:t>for </a:t>
            </a:r>
            <a:r>
              <a:rPr spc="-5" dirty="0"/>
              <a:t>Big</a:t>
            </a:r>
            <a:r>
              <a:rPr spc="-80" dirty="0"/>
              <a:t> </a:t>
            </a:r>
            <a:r>
              <a:rPr spc="-5" dirty="0"/>
              <a:t>Science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66403914"/>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4" y="623199"/>
            <a:ext cx="7768590" cy="1354217"/>
          </a:xfrm>
          <a:prstGeom prst="rect">
            <a:avLst/>
          </a:prstGeom>
        </p:spPr>
        <p:txBody>
          <a:bodyPr vert="horz" wrap="square" lIns="0" tIns="0" rIns="0" bIns="0" rtlCol="0">
            <a:spAutoFit/>
          </a:bodyPr>
          <a:lstStyle/>
          <a:p>
            <a:pPr marL="12674"/>
            <a:r>
              <a:rPr spc="-60" dirty="0"/>
              <a:t>Topics: </a:t>
            </a:r>
            <a:r>
              <a:rPr spc="-15" dirty="0"/>
              <a:t>Everything </a:t>
            </a:r>
            <a:r>
              <a:rPr spc="-25" dirty="0"/>
              <a:t>related to</a:t>
            </a:r>
            <a:r>
              <a:rPr spc="135" dirty="0"/>
              <a:t> </a:t>
            </a:r>
            <a:r>
              <a:rPr spc="-5" dirty="0"/>
              <a:t>SW&amp;Computing</a:t>
            </a:r>
          </a:p>
        </p:txBody>
      </p:sp>
      <p:sp>
        <p:nvSpPr>
          <p:cNvPr id="3" name="object 3"/>
          <p:cNvSpPr txBox="1"/>
          <p:nvPr/>
        </p:nvSpPr>
        <p:spPr>
          <a:xfrm>
            <a:off x="687728" y="1777749"/>
            <a:ext cx="4986813" cy="3870290"/>
          </a:xfrm>
          <a:prstGeom prst="rect">
            <a:avLst/>
          </a:prstGeom>
        </p:spPr>
        <p:txBody>
          <a:bodyPr vert="horz" wrap="square" lIns="0" tIns="0" rIns="0" bIns="0" rtlCol="0">
            <a:spAutoFit/>
          </a:bodyPr>
          <a:lstStyle/>
          <a:p>
            <a:pPr marL="240545" indent="-227878" defTabSz="911521">
              <a:buFont typeface="Arial"/>
              <a:buChar char="•"/>
              <a:tabLst>
                <a:tab pos="241180" algn="l"/>
              </a:tabLst>
            </a:pPr>
            <a:r>
              <a:rPr sz="1600" spc="-10" dirty="0">
                <a:solidFill>
                  <a:prstClr val="black"/>
                </a:solidFill>
                <a:cs typeface="Calibri"/>
              </a:rPr>
              <a:t>Infrastructures </a:t>
            </a:r>
            <a:r>
              <a:rPr sz="1600" spc="-15" dirty="0">
                <a:solidFill>
                  <a:prstClr val="black"/>
                </a:solidFill>
                <a:cs typeface="Calibri"/>
              </a:rPr>
              <a:t>for </a:t>
            </a:r>
            <a:r>
              <a:rPr sz="1600" spc="-5" dirty="0">
                <a:solidFill>
                  <a:prstClr val="black"/>
                </a:solidFill>
                <a:cs typeface="Calibri"/>
              </a:rPr>
              <a:t>large-scale, high-throughput</a:t>
            </a:r>
            <a:r>
              <a:rPr sz="1600" spc="5" dirty="0">
                <a:solidFill>
                  <a:prstClr val="black"/>
                </a:solidFill>
                <a:cs typeface="Calibri"/>
              </a:rPr>
              <a:t> </a:t>
            </a:r>
            <a:r>
              <a:rPr sz="1600" spc="-5" dirty="0">
                <a:solidFill>
                  <a:prstClr val="black"/>
                </a:solidFill>
                <a:cs typeface="Calibri"/>
              </a:rPr>
              <a:t>computing</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10" dirty="0">
                <a:solidFill>
                  <a:prstClr val="black"/>
                </a:solidFill>
                <a:cs typeface="Calibri"/>
              </a:rPr>
              <a:t>Middleware</a:t>
            </a:r>
            <a:r>
              <a:rPr sz="1600" spc="-20" dirty="0">
                <a:solidFill>
                  <a:prstClr val="black"/>
                </a:solidFill>
                <a:cs typeface="Calibri"/>
              </a:rPr>
              <a:t> </a:t>
            </a:r>
            <a:r>
              <a:rPr sz="1600" spc="-10" dirty="0">
                <a:solidFill>
                  <a:prstClr val="black"/>
                </a:solidFill>
                <a:cs typeface="Calibri"/>
              </a:rPr>
              <a:t>development</a:t>
            </a:r>
            <a:endParaRPr sz="1600" dirty="0">
              <a:solidFill>
                <a:prstClr val="black"/>
              </a:solidFill>
              <a:cs typeface="Calibri"/>
            </a:endParaRPr>
          </a:p>
          <a:p>
            <a:pPr marL="240545" indent="-227878" defTabSz="911521">
              <a:spcBef>
                <a:spcPts val="290"/>
              </a:spcBef>
              <a:buFont typeface="Arial"/>
              <a:buChar char="•"/>
              <a:tabLst>
                <a:tab pos="241180" algn="l"/>
              </a:tabLst>
            </a:pPr>
            <a:r>
              <a:rPr sz="1600" spc="-15" dirty="0">
                <a:solidFill>
                  <a:prstClr val="black"/>
                </a:solidFill>
                <a:cs typeface="Calibri"/>
              </a:rPr>
              <a:t>Data </a:t>
            </a:r>
            <a:r>
              <a:rPr sz="1600" spc="-5" dirty="0">
                <a:solidFill>
                  <a:prstClr val="black"/>
                </a:solidFill>
                <a:cs typeface="Calibri"/>
              </a:rPr>
              <a:t>processing, hosting </a:t>
            </a:r>
            <a:r>
              <a:rPr sz="1600" dirty="0">
                <a:solidFill>
                  <a:prstClr val="black"/>
                </a:solidFill>
                <a:cs typeface="Calibri"/>
              </a:rPr>
              <a:t>and</a:t>
            </a:r>
            <a:r>
              <a:rPr sz="1600" spc="-35" dirty="0">
                <a:solidFill>
                  <a:prstClr val="black"/>
                </a:solidFill>
                <a:cs typeface="Calibri"/>
              </a:rPr>
              <a:t> </a:t>
            </a:r>
            <a:r>
              <a:rPr sz="1600" spc="-5" dirty="0">
                <a:solidFill>
                  <a:prstClr val="black"/>
                </a:solidFill>
                <a:cs typeface="Calibri"/>
              </a:rPr>
              <a:t>sharing</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10" dirty="0">
                <a:solidFill>
                  <a:prstClr val="black"/>
                </a:solidFill>
                <a:cs typeface="Calibri"/>
              </a:rPr>
              <a:t>Distributed data</a:t>
            </a:r>
            <a:r>
              <a:rPr sz="1600" spc="-25" dirty="0">
                <a:solidFill>
                  <a:prstClr val="black"/>
                </a:solidFill>
                <a:cs typeface="Calibri"/>
              </a:rPr>
              <a:t> </a:t>
            </a:r>
            <a:r>
              <a:rPr sz="1600" spc="-5" dirty="0">
                <a:solidFill>
                  <a:prstClr val="black"/>
                </a:solidFill>
                <a:cs typeface="Calibri"/>
              </a:rPr>
              <a:t>analysis</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10" dirty="0">
                <a:solidFill>
                  <a:prstClr val="black"/>
                </a:solidFill>
                <a:cs typeface="Calibri"/>
              </a:rPr>
              <a:t>Software development</a:t>
            </a:r>
            <a:r>
              <a:rPr sz="1600" spc="30" dirty="0">
                <a:solidFill>
                  <a:prstClr val="black"/>
                </a:solidFill>
                <a:cs typeface="Calibri"/>
              </a:rPr>
              <a:t> </a:t>
            </a:r>
            <a:r>
              <a:rPr sz="1600" spc="-10" dirty="0">
                <a:solidFill>
                  <a:prstClr val="black"/>
                </a:solidFill>
                <a:cs typeface="Calibri"/>
              </a:rPr>
              <a:t>Infrastructures</a:t>
            </a:r>
            <a:endParaRPr sz="1600" dirty="0">
              <a:solidFill>
                <a:prstClr val="black"/>
              </a:solidFill>
              <a:cs typeface="Calibri"/>
            </a:endParaRPr>
          </a:p>
          <a:p>
            <a:pPr marL="240545" indent="-227878" defTabSz="911521">
              <a:spcBef>
                <a:spcPts val="285"/>
              </a:spcBef>
              <a:buFont typeface="Arial"/>
              <a:buChar char="•"/>
              <a:tabLst>
                <a:tab pos="241180" algn="l"/>
              </a:tabLst>
            </a:pPr>
            <a:r>
              <a:rPr sz="1600" spc="-10" dirty="0">
                <a:solidFill>
                  <a:prstClr val="black"/>
                </a:solidFill>
                <a:cs typeface="Calibri"/>
              </a:rPr>
              <a:t>Software </a:t>
            </a:r>
            <a:r>
              <a:rPr sz="1600" dirty="0">
                <a:solidFill>
                  <a:prstClr val="black"/>
                </a:solidFill>
                <a:cs typeface="Calibri"/>
              </a:rPr>
              <a:t>benchmarking and </a:t>
            </a:r>
            <a:r>
              <a:rPr sz="1600" spc="-10" dirty="0">
                <a:solidFill>
                  <a:prstClr val="black"/>
                </a:solidFill>
                <a:cs typeface="Calibri"/>
              </a:rPr>
              <a:t>Performance</a:t>
            </a:r>
            <a:r>
              <a:rPr sz="1600" spc="-45" dirty="0">
                <a:solidFill>
                  <a:prstClr val="black"/>
                </a:solidFill>
                <a:cs typeface="Calibri"/>
              </a:rPr>
              <a:t> </a:t>
            </a:r>
            <a:r>
              <a:rPr sz="1600" spc="-5" dirty="0">
                <a:solidFill>
                  <a:prstClr val="black"/>
                </a:solidFill>
                <a:cs typeface="Calibri"/>
              </a:rPr>
              <a:t>Assessment</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15" dirty="0">
                <a:solidFill>
                  <a:prstClr val="black"/>
                </a:solidFill>
                <a:cs typeface="Calibri"/>
              </a:rPr>
              <a:t>Frameworks </a:t>
            </a:r>
            <a:r>
              <a:rPr sz="1600" dirty="0">
                <a:solidFill>
                  <a:prstClr val="black"/>
                </a:solidFill>
                <a:cs typeface="Calibri"/>
              </a:rPr>
              <a:t>and </a:t>
            </a:r>
            <a:r>
              <a:rPr sz="1600" spc="-10" dirty="0">
                <a:solidFill>
                  <a:prstClr val="black"/>
                </a:solidFill>
                <a:cs typeface="Calibri"/>
              </a:rPr>
              <a:t>software integration</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10" dirty="0">
                <a:solidFill>
                  <a:prstClr val="black"/>
                </a:solidFill>
                <a:cs typeface="Calibri"/>
              </a:rPr>
              <a:t>Novel </a:t>
            </a:r>
            <a:r>
              <a:rPr sz="1600" spc="-5" dirty="0">
                <a:solidFill>
                  <a:prstClr val="black"/>
                </a:solidFill>
                <a:cs typeface="Calibri"/>
              </a:rPr>
              <a:t>algorithms </a:t>
            </a:r>
            <a:r>
              <a:rPr sz="1600" spc="-15" dirty="0">
                <a:solidFill>
                  <a:prstClr val="black"/>
                </a:solidFill>
                <a:cs typeface="Calibri"/>
              </a:rPr>
              <a:t>for </a:t>
            </a:r>
            <a:r>
              <a:rPr sz="1600" spc="-10" dirty="0">
                <a:solidFill>
                  <a:prstClr val="black"/>
                </a:solidFill>
                <a:cs typeface="Calibri"/>
              </a:rPr>
              <a:t>efficient </a:t>
            </a:r>
            <a:r>
              <a:rPr sz="1600" spc="-15" dirty="0">
                <a:solidFill>
                  <a:prstClr val="black"/>
                </a:solidFill>
                <a:cs typeface="Calibri"/>
              </a:rPr>
              <a:t>data </a:t>
            </a:r>
            <a:r>
              <a:rPr sz="1600" spc="-5" dirty="0">
                <a:solidFill>
                  <a:prstClr val="black"/>
                </a:solidFill>
                <a:cs typeface="Calibri"/>
              </a:rPr>
              <a:t>reconstruction </a:t>
            </a:r>
            <a:r>
              <a:rPr sz="1600" dirty="0">
                <a:solidFill>
                  <a:prstClr val="black"/>
                </a:solidFill>
                <a:cs typeface="Calibri"/>
              </a:rPr>
              <a:t>and</a:t>
            </a:r>
            <a:r>
              <a:rPr sz="1600" spc="85" dirty="0">
                <a:solidFill>
                  <a:prstClr val="black"/>
                </a:solidFill>
                <a:cs typeface="Calibri"/>
              </a:rPr>
              <a:t> </a:t>
            </a:r>
            <a:r>
              <a:rPr sz="1600" spc="-10" dirty="0">
                <a:solidFill>
                  <a:prstClr val="black"/>
                </a:solidFill>
                <a:cs typeface="Calibri"/>
              </a:rPr>
              <a:t>filtering</a:t>
            </a:r>
            <a:endParaRPr sz="1600" dirty="0">
              <a:solidFill>
                <a:prstClr val="black"/>
              </a:solidFill>
              <a:cs typeface="Calibri"/>
            </a:endParaRPr>
          </a:p>
          <a:p>
            <a:pPr marL="240545" indent="-227878" defTabSz="911521">
              <a:spcBef>
                <a:spcPts val="285"/>
              </a:spcBef>
              <a:buFont typeface="Arial"/>
              <a:buChar char="•"/>
              <a:tabLst>
                <a:tab pos="241180" algn="l"/>
              </a:tabLst>
            </a:pPr>
            <a:r>
              <a:rPr sz="1600" spc="-5" dirty="0">
                <a:solidFill>
                  <a:prstClr val="black"/>
                </a:solidFill>
                <a:cs typeface="Calibri"/>
              </a:rPr>
              <a:t>Deep learning</a:t>
            </a:r>
            <a:r>
              <a:rPr sz="1600" spc="-30" dirty="0">
                <a:solidFill>
                  <a:prstClr val="black"/>
                </a:solidFill>
                <a:cs typeface="Calibri"/>
              </a:rPr>
              <a:t> </a:t>
            </a:r>
            <a:r>
              <a:rPr sz="1600" spc="-5" dirty="0">
                <a:solidFill>
                  <a:prstClr val="black"/>
                </a:solidFill>
                <a:cs typeface="Calibri"/>
              </a:rPr>
              <a:t>algorithms</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20" dirty="0">
                <a:solidFill>
                  <a:prstClr val="black"/>
                </a:solidFill>
                <a:cs typeface="Calibri"/>
              </a:rPr>
              <a:t>Event </a:t>
            </a:r>
            <a:r>
              <a:rPr sz="1600" dirty="0">
                <a:solidFill>
                  <a:prstClr val="black"/>
                </a:solidFill>
                <a:cs typeface="Calibri"/>
              </a:rPr>
              <a:t>and </a:t>
            </a:r>
            <a:r>
              <a:rPr sz="1600" spc="-5" dirty="0">
                <a:solidFill>
                  <a:prstClr val="black"/>
                </a:solidFill>
                <a:cs typeface="Calibri"/>
              </a:rPr>
              <a:t>object</a:t>
            </a:r>
            <a:r>
              <a:rPr sz="1600" spc="-35" dirty="0">
                <a:solidFill>
                  <a:prstClr val="black"/>
                </a:solidFill>
                <a:cs typeface="Calibri"/>
              </a:rPr>
              <a:t> </a:t>
            </a:r>
            <a:r>
              <a:rPr sz="1600" spc="-5" dirty="0">
                <a:solidFill>
                  <a:prstClr val="black"/>
                </a:solidFill>
                <a:cs typeface="Calibri"/>
              </a:rPr>
              <a:t>classification</a:t>
            </a:r>
            <a:endParaRPr sz="1600" dirty="0">
              <a:solidFill>
                <a:prstClr val="black"/>
              </a:solidFill>
              <a:cs typeface="Calibri"/>
            </a:endParaRPr>
          </a:p>
          <a:p>
            <a:pPr marL="240545" indent="-227878" defTabSz="911521">
              <a:spcBef>
                <a:spcPts val="275"/>
              </a:spcBef>
              <a:buFont typeface="Arial"/>
              <a:buChar char="•"/>
              <a:tabLst>
                <a:tab pos="241180" algn="l"/>
              </a:tabLst>
            </a:pPr>
            <a:r>
              <a:rPr sz="1600" spc="-5" dirty="0">
                <a:solidFill>
                  <a:prstClr val="black"/>
                </a:solidFill>
                <a:cs typeface="Calibri"/>
              </a:rPr>
              <a:t>Online/Offline </a:t>
            </a:r>
            <a:r>
              <a:rPr sz="1600" spc="-10" dirty="0">
                <a:solidFill>
                  <a:prstClr val="black"/>
                </a:solidFill>
                <a:cs typeface="Calibri"/>
              </a:rPr>
              <a:t>data </a:t>
            </a:r>
            <a:r>
              <a:rPr sz="1600" dirty="0">
                <a:solidFill>
                  <a:prstClr val="black"/>
                </a:solidFill>
                <a:cs typeface="Calibri"/>
              </a:rPr>
              <a:t>quality</a:t>
            </a:r>
            <a:r>
              <a:rPr sz="1600" spc="-15" dirty="0">
                <a:solidFill>
                  <a:prstClr val="black"/>
                </a:solidFill>
                <a:cs typeface="Calibri"/>
              </a:rPr>
              <a:t> </a:t>
            </a:r>
            <a:r>
              <a:rPr sz="1600" spc="-10" dirty="0">
                <a:solidFill>
                  <a:prstClr val="black"/>
                </a:solidFill>
                <a:cs typeface="Calibri"/>
              </a:rPr>
              <a:t>monitoring</a:t>
            </a:r>
            <a:endParaRPr sz="1600" dirty="0">
              <a:solidFill>
                <a:prstClr val="black"/>
              </a:solidFill>
              <a:cs typeface="Calibri"/>
            </a:endParaRPr>
          </a:p>
          <a:p>
            <a:pPr marL="240545" indent="-227878" defTabSz="911521">
              <a:spcBef>
                <a:spcPts val="290"/>
              </a:spcBef>
              <a:buFont typeface="Arial"/>
              <a:buChar char="•"/>
              <a:tabLst>
                <a:tab pos="241180" algn="l"/>
              </a:tabLst>
            </a:pPr>
            <a:r>
              <a:rPr sz="1600" spc="-15" dirty="0">
                <a:solidFill>
                  <a:prstClr val="black"/>
                </a:solidFill>
                <a:cs typeface="Calibri"/>
              </a:rPr>
              <a:t>Data</a:t>
            </a:r>
            <a:r>
              <a:rPr sz="1600" spc="-40" dirty="0">
                <a:solidFill>
                  <a:prstClr val="black"/>
                </a:solidFill>
                <a:cs typeface="Calibri"/>
              </a:rPr>
              <a:t> </a:t>
            </a:r>
            <a:r>
              <a:rPr sz="1600" spc="-10" dirty="0">
                <a:solidFill>
                  <a:prstClr val="black"/>
                </a:solidFill>
                <a:cs typeface="Calibri"/>
              </a:rPr>
              <a:t>visualization</a:t>
            </a:r>
            <a:endParaRPr sz="1600" dirty="0">
              <a:solidFill>
                <a:prstClr val="black"/>
              </a:solidFill>
              <a:cs typeface="Calibri"/>
            </a:endParaRPr>
          </a:p>
        </p:txBody>
      </p:sp>
      <p:sp>
        <p:nvSpPr>
          <p:cNvPr id="4" name="object 4"/>
          <p:cNvSpPr/>
          <p:nvPr/>
        </p:nvSpPr>
        <p:spPr>
          <a:xfrm>
            <a:off x="5791205" y="2362200"/>
            <a:ext cx="3067050" cy="4066032"/>
          </a:xfrm>
          <a:prstGeom prst="rect">
            <a:avLst/>
          </a:prstGeom>
          <a:blipFill>
            <a:blip r:embed="rId2" cstate="print"/>
            <a:stretch>
              <a:fillRect/>
            </a:stretch>
          </a:blipFill>
        </p:spPr>
        <p:txBody>
          <a:bodyPr wrap="square" lIns="0" tIns="0" rIns="0" bIns="0" rtlCol="0"/>
          <a:lstStyle/>
          <a:p>
            <a:pPr defTabSz="911521"/>
            <a:endParaRPr smtClean="0">
              <a:solidFill>
                <a:prstClr val="black"/>
              </a:solidFill>
            </a:endParaRP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674">
              <a:lnSpc>
                <a:spcPts val="1240"/>
              </a:lnSpc>
            </a:pPr>
            <a:r>
              <a:rPr dirty="0"/>
              <a:t>2</a:t>
            </a:r>
            <a:r>
              <a:rPr spc="5" dirty="0"/>
              <a:t>4</a:t>
            </a:r>
            <a:r>
              <a:rPr dirty="0"/>
              <a:t>/4</a:t>
            </a:r>
            <a:r>
              <a:rPr spc="5" dirty="0"/>
              <a:t>/</a:t>
            </a:r>
            <a:r>
              <a:rPr dirty="0"/>
              <a:t>2</a:t>
            </a:r>
            <a:r>
              <a:rPr spc="5" dirty="0"/>
              <a:t>0</a:t>
            </a:r>
            <a:r>
              <a:rPr dirty="0"/>
              <a:t>17</a:t>
            </a:r>
          </a:p>
        </p:txBody>
      </p:sp>
      <p:sp>
        <p:nvSpPr>
          <p:cNvPr id="6" name="object 6"/>
          <p:cNvSpPr txBox="1">
            <a:spLocks noGrp="1"/>
          </p:cNvSpPr>
          <p:nvPr>
            <p:ph type="dt" sz="half" idx="6"/>
          </p:nvPr>
        </p:nvSpPr>
        <p:spPr>
          <a:prstGeom prst="rect">
            <a:avLst/>
          </a:prstGeom>
        </p:spPr>
        <p:txBody>
          <a:bodyPr vert="horz" wrap="square" lIns="0" tIns="0" rIns="0" bIns="0" rtlCol="0">
            <a:spAutoFit/>
          </a:bodyPr>
          <a:lstStyle/>
          <a:p>
            <a:pPr marL="12674">
              <a:lnSpc>
                <a:spcPts val="1240"/>
              </a:lnSpc>
            </a:pPr>
            <a:r>
              <a:rPr dirty="0"/>
              <a:t>Journal </a:t>
            </a:r>
            <a:r>
              <a:rPr spc="-5" dirty="0"/>
              <a:t>on </a:t>
            </a:r>
            <a:r>
              <a:rPr spc="-10" dirty="0"/>
              <a:t>SW </a:t>
            </a:r>
            <a:r>
              <a:rPr dirty="0"/>
              <a:t>&amp; </a:t>
            </a:r>
            <a:r>
              <a:rPr spc="-5" dirty="0"/>
              <a:t>Computing </a:t>
            </a:r>
            <a:r>
              <a:rPr spc="-10" dirty="0"/>
              <a:t>for </a:t>
            </a:r>
            <a:r>
              <a:rPr spc="-5" dirty="0"/>
              <a:t>Big</a:t>
            </a:r>
            <a:r>
              <a:rPr spc="-80" dirty="0"/>
              <a:t> </a:t>
            </a:r>
            <a:r>
              <a:rPr spc="-5" dirty="0"/>
              <a:t>Science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02248074"/>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37</a:t>
            </a:fld>
            <a:endParaRPr dirty="0"/>
          </a:p>
        </p:txBody>
      </p:sp>
      <p:sp>
        <p:nvSpPr>
          <p:cNvPr id="2" name="object 2"/>
          <p:cNvSpPr txBox="1">
            <a:spLocks noGrp="1"/>
          </p:cNvSpPr>
          <p:nvPr>
            <p:ph type="title"/>
          </p:nvPr>
        </p:nvSpPr>
        <p:spPr>
          <a:xfrm>
            <a:off x="339328" y="192019"/>
            <a:ext cx="8518922" cy="492443"/>
          </a:xfrm>
          <a:prstGeom prst="rect">
            <a:avLst/>
          </a:prstGeom>
        </p:spPr>
        <p:txBody>
          <a:bodyPr vert="horz" wrap="square" lIns="0" tIns="0" rIns="0" bIns="0" rtlCol="0">
            <a:spAutoFit/>
          </a:bodyPr>
          <a:lstStyle/>
          <a:p>
            <a:pPr marL="8920"/>
            <a:r>
              <a:rPr sz="3200" spc="-25" dirty="0"/>
              <a:t>VENOM: </a:t>
            </a:r>
            <a:r>
              <a:rPr sz="3200" spc="-25" dirty="0" smtClean="0"/>
              <a:t> discovery </a:t>
            </a:r>
            <a:r>
              <a:rPr sz="3200" spc="-25" dirty="0"/>
              <a:t>OF a New     Malware</a:t>
            </a:r>
          </a:p>
        </p:txBody>
      </p:sp>
      <p:sp>
        <p:nvSpPr>
          <p:cNvPr id="3" name="object 3"/>
          <p:cNvSpPr txBox="1"/>
          <p:nvPr/>
        </p:nvSpPr>
        <p:spPr>
          <a:xfrm>
            <a:off x="335162" y="975163"/>
            <a:ext cx="8401943" cy="5493299"/>
          </a:xfrm>
          <a:prstGeom prst="rect">
            <a:avLst/>
          </a:prstGeom>
        </p:spPr>
        <p:txBody>
          <a:bodyPr vert="horz" wrap="square" lIns="0" tIns="0" rIns="0" bIns="0" rtlCol="0">
            <a:spAutoFit/>
          </a:bodyPr>
          <a:lstStyle/>
          <a:p>
            <a:pPr marL="280220" marR="1078996" indent="-271305">
              <a:lnSpc>
                <a:spcPct val="112900"/>
              </a:lnSpc>
              <a:buSzPct val="75806"/>
              <a:buFont typeface="Swis721 BT"/>
              <a:buChar char="‣"/>
              <a:tabLst>
                <a:tab pos="280659" algn="l"/>
              </a:tabLst>
            </a:pPr>
            <a:r>
              <a:rPr sz="2200" spc="80" dirty="0">
                <a:solidFill>
                  <a:srgbClr val="0351A6"/>
                </a:solidFill>
                <a:latin typeface="Arial"/>
                <a:cs typeface="Arial"/>
              </a:rPr>
              <a:t>14</a:t>
            </a:r>
            <a:r>
              <a:rPr sz="2200" spc="121" baseline="35230" dirty="0">
                <a:solidFill>
                  <a:srgbClr val="0351A6"/>
                </a:solidFill>
                <a:latin typeface="Arial"/>
                <a:cs typeface="Arial"/>
              </a:rPr>
              <a:t>th</a:t>
            </a:r>
            <a:r>
              <a:rPr sz="2200" spc="221" baseline="35230" dirty="0">
                <a:solidFill>
                  <a:srgbClr val="0351A6"/>
                </a:solidFill>
                <a:latin typeface="Arial"/>
                <a:cs typeface="Arial"/>
              </a:rPr>
              <a:t> </a:t>
            </a:r>
            <a:r>
              <a:rPr sz="2200" spc="102" dirty="0">
                <a:solidFill>
                  <a:srgbClr val="0351A6"/>
                </a:solidFill>
                <a:latin typeface="Arial"/>
                <a:cs typeface="Arial"/>
              </a:rPr>
              <a:t>of</a:t>
            </a:r>
            <a:r>
              <a:rPr sz="2200" spc="-4" dirty="0">
                <a:solidFill>
                  <a:srgbClr val="0351A6"/>
                </a:solidFill>
                <a:latin typeface="Arial"/>
                <a:cs typeface="Arial"/>
              </a:rPr>
              <a:t> </a:t>
            </a:r>
            <a:r>
              <a:rPr sz="2200" spc="46" dirty="0">
                <a:solidFill>
                  <a:srgbClr val="0351A6"/>
                </a:solidFill>
                <a:latin typeface="Arial"/>
                <a:cs typeface="Arial"/>
              </a:rPr>
              <a:t>Dec</a:t>
            </a:r>
            <a:r>
              <a:rPr sz="2200" spc="-56" dirty="0">
                <a:solidFill>
                  <a:srgbClr val="0351A6"/>
                </a:solidFill>
                <a:latin typeface="Arial"/>
                <a:cs typeface="Arial"/>
              </a:rPr>
              <a:t> </a:t>
            </a:r>
            <a:r>
              <a:rPr sz="2200" spc="88" dirty="0">
                <a:solidFill>
                  <a:srgbClr val="0351A6"/>
                </a:solidFill>
                <a:latin typeface="Arial"/>
                <a:cs typeface="Arial"/>
              </a:rPr>
              <a:t>2016:</a:t>
            </a:r>
            <a:r>
              <a:rPr sz="2200" spc="-56" dirty="0">
                <a:solidFill>
                  <a:srgbClr val="0351A6"/>
                </a:solidFill>
                <a:latin typeface="Arial"/>
                <a:cs typeface="Arial"/>
              </a:rPr>
              <a:t> </a:t>
            </a:r>
            <a:r>
              <a:rPr sz="2200" spc="-21" dirty="0">
                <a:solidFill>
                  <a:srgbClr val="0351A6"/>
                </a:solidFill>
                <a:latin typeface="Arial"/>
                <a:cs typeface="Arial"/>
              </a:rPr>
              <a:t>a</a:t>
            </a:r>
            <a:r>
              <a:rPr sz="2200" spc="-56" dirty="0">
                <a:solidFill>
                  <a:srgbClr val="0351A6"/>
                </a:solidFill>
                <a:latin typeface="Arial"/>
                <a:cs typeface="Arial"/>
              </a:rPr>
              <a:t> </a:t>
            </a:r>
            <a:r>
              <a:rPr sz="2200" spc="32" dirty="0">
                <a:solidFill>
                  <a:srgbClr val="0351A6"/>
                </a:solidFill>
                <a:latin typeface="Arial"/>
                <a:cs typeface="Arial"/>
              </a:rPr>
              <a:t>site</a:t>
            </a:r>
            <a:r>
              <a:rPr sz="2200" spc="-56" dirty="0">
                <a:solidFill>
                  <a:srgbClr val="0351A6"/>
                </a:solidFill>
                <a:latin typeface="Arial"/>
                <a:cs typeface="Arial"/>
              </a:rPr>
              <a:t> </a:t>
            </a:r>
            <a:r>
              <a:rPr sz="2200" spc="74" dirty="0">
                <a:solidFill>
                  <a:srgbClr val="0351A6"/>
                </a:solidFill>
                <a:latin typeface="Arial"/>
                <a:cs typeface="Arial"/>
              </a:rPr>
              <a:t>in</a:t>
            </a:r>
            <a:r>
              <a:rPr sz="2200" spc="-56" dirty="0">
                <a:solidFill>
                  <a:srgbClr val="0351A6"/>
                </a:solidFill>
                <a:latin typeface="Arial"/>
                <a:cs typeface="Arial"/>
              </a:rPr>
              <a:t> </a:t>
            </a:r>
            <a:r>
              <a:rPr sz="2200" spc="46" dirty="0">
                <a:solidFill>
                  <a:srgbClr val="0351A6"/>
                </a:solidFill>
                <a:latin typeface="Arial"/>
                <a:cs typeface="Arial"/>
              </a:rPr>
              <a:t>central</a:t>
            </a:r>
            <a:r>
              <a:rPr sz="2200" spc="-56" dirty="0">
                <a:solidFill>
                  <a:srgbClr val="0351A6"/>
                </a:solidFill>
                <a:latin typeface="Arial"/>
                <a:cs typeface="Arial"/>
              </a:rPr>
              <a:t> </a:t>
            </a:r>
            <a:r>
              <a:rPr sz="2200" spc="53" dirty="0">
                <a:solidFill>
                  <a:srgbClr val="0351A6"/>
                </a:solidFill>
                <a:latin typeface="Arial"/>
                <a:cs typeface="Arial"/>
              </a:rPr>
              <a:t>Europe</a:t>
            </a:r>
            <a:r>
              <a:rPr sz="2200" spc="-56" dirty="0">
                <a:solidFill>
                  <a:srgbClr val="0351A6"/>
                </a:solidFill>
                <a:latin typeface="Arial"/>
                <a:cs typeface="Arial"/>
              </a:rPr>
              <a:t> </a:t>
            </a:r>
            <a:r>
              <a:rPr sz="2200" spc="60" dirty="0">
                <a:solidFill>
                  <a:srgbClr val="0351A6"/>
                </a:solidFill>
                <a:latin typeface="Arial"/>
                <a:cs typeface="Arial"/>
              </a:rPr>
              <a:t>reports</a:t>
            </a:r>
            <a:r>
              <a:rPr sz="2200" spc="-56" dirty="0">
                <a:solidFill>
                  <a:srgbClr val="0351A6"/>
                </a:solidFill>
                <a:latin typeface="Arial"/>
                <a:cs typeface="Arial"/>
              </a:rPr>
              <a:t> </a:t>
            </a:r>
            <a:r>
              <a:rPr sz="2200" spc="-21" dirty="0">
                <a:solidFill>
                  <a:srgbClr val="0351A6"/>
                </a:solidFill>
                <a:latin typeface="Arial"/>
                <a:cs typeface="Arial"/>
              </a:rPr>
              <a:t>a</a:t>
            </a:r>
            <a:r>
              <a:rPr sz="2200" spc="-56" dirty="0">
                <a:solidFill>
                  <a:srgbClr val="0351A6"/>
                </a:solidFill>
                <a:latin typeface="Arial"/>
                <a:cs typeface="Arial"/>
              </a:rPr>
              <a:t> </a:t>
            </a:r>
            <a:r>
              <a:rPr sz="2200" spc="98" dirty="0">
                <a:solidFill>
                  <a:srgbClr val="0351A6"/>
                </a:solidFill>
                <a:latin typeface="Arial"/>
                <a:cs typeface="Arial"/>
              </a:rPr>
              <a:t>root  </a:t>
            </a:r>
            <a:r>
              <a:rPr sz="2200" spc="74" dirty="0">
                <a:solidFill>
                  <a:srgbClr val="0351A6"/>
                </a:solidFill>
                <a:latin typeface="Arial"/>
                <a:cs typeface="Arial"/>
              </a:rPr>
              <a:t>compromise</a:t>
            </a:r>
            <a:endParaRPr sz="2200" dirty="0">
              <a:latin typeface="Arial"/>
              <a:cs typeface="Arial"/>
            </a:endParaRPr>
          </a:p>
          <a:p>
            <a:pPr marL="592067" marR="153250" lvl="1" indent="-271305">
              <a:lnSpc>
                <a:spcPct val="112900"/>
              </a:lnSpc>
              <a:spcBef>
                <a:spcPts val="1406"/>
              </a:spcBef>
              <a:buSzPct val="75806"/>
              <a:buFont typeface="Swis721 BT"/>
              <a:buChar char="‣"/>
              <a:tabLst>
                <a:tab pos="592512" algn="l"/>
              </a:tabLst>
            </a:pPr>
            <a:r>
              <a:rPr sz="2200" i="1" spc="-25" dirty="0">
                <a:latin typeface="Arial"/>
                <a:cs typeface="Arial"/>
              </a:rPr>
              <a:t>Yesterday </a:t>
            </a:r>
            <a:r>
              <a:rPr sz="2200" i="1" spc="56" dirty="0">
                <a:latin typeface="Arial"/>
                <a:cs typeface="Arial"/>
              </a:rPr>
              <a:t>(13</a:t>
            </a:r>
            <a:r>
              <a:rPr sz="2200" i="1" spc="84" baseline="35230" dirty="0">
                <a:latin typeface="Arial"/>
                <a:cs typeface="Arial"/>
              </a:rPr>
              <a:t>th </a:t>
            </a:r>
            <a:r>
              <a:rPr sz="2200" i="1" spc="88" dirty="0">
                <a:latin typeface="Arial"/>
                <a:cs typeface="Arial"/>
              </a:rPr>
              <a:t>of </a:t>
            </a:r>
            <a:r>
              <a:rPr sz="2200" i="1" spc="11" dirty="0">
                <a:latin typeface="Arial"/>
                <a:cs typeface="Arial"/>
              </a:rPr>
              <a:t>Dec), </a:t>
            </a:r>
            <a:r>
              <a:rPr sz="2200" i="1" spc="95" dirty="0">
                <a:latin typeface="Arial"/>
                <a:cs typeface="Arial"/>
              </a:rPr>
              <a:t>during </a:t>
            </a:r>
            <a:r>
              <a:rPr sz="2200" i="1" spc="39" dirty="0">
                <a:latin typeface="Arial"/>
                <a:cs typeface="Arial"/>
              </a:rPr>
              <a:t>standard </a:t>
            </a:r>
            <a:r>
              <a:rPr sz="2200" i="1" spc="49" dirty="0">
                <a:latin typeface="Arial"/>
                <a:cs typeface="Arial"/>
              </a:rPr>
              <a:t>operations</a:t>
            </a:r>
            <a:r>
              <a:rPr sz="2200" i="1" spc="-408" dirty="0">
                <a:latin typeface="Arial"/>
                <a:cs typeface="Arial"/>
              </a:rPr>
              <a:t> </a:t>
            </a:r>
            <a:r>
              <a:rPr sz="2200" i="1" spc="32" dirty="0">
                <a:latin typeface="Arial"/>
                <a:cs typeface="Arial"/>
              </a:rPr>
              <a:t>activities  </a:t>
            </a:r>
            <a:r>
              <a:rPr sz="2200" i="1" spc="60" dirty="0">
                <a:latin typeface="Arial"/>
                <a:cs typeface="Arial"/>
              </a:rPr>
              <a:t>we</a:t>
            </a:r>
            <a:r>
              <a:rPr sz="2200" i="1" spc="-60" dirty="0">
                <a:latin typeface="Arial"/>
                <a:cs typeface="Arial"/>
              </a:rPr>
              <a:t> </a:t>
            </a:r>
            <a:r>
              <a:rPr sz="2200" i="1" spc="35" dirty="0">
                <a:latin typeface="Arial"/>
                <a:cs typeface="Arial"/>
              </a:rPr>
              <a:t>revealed</a:t>
            </a:r>
            <a:r>
              <a:rPr sz="2200" i="1" spc="-60" dirty="0">
                <a:latin typeface="Arial"/>
                <a:cs typeface="Arial"/>
              </a:rPr>
              <a:t> </a:t>
            </a:r>
            <a:r>
              <a:rPr sz="2200" i="1" spc="-32" dirty="0">
                <a:latin typeface="Arial"/>
                <a:cs typeface="Arial"/>
              </a:rPr>
              <a:t>a</a:t>
            </a:r>
            <a:r>
              <a:rPr sz="2200" i="1" spc="-60" dirty="0">
                <a:latin typeface="Arial"/>
                <a:cs typeface="Arial"/>
              </a:rPr>
              <a:t> </a:t>
            </a:r>
            <a:r>
              <a:rPr sz="2200" i="1" spc="46" dirty="0">
                <a:latin typeface="Arial"/>
                <a:cs typeface="Arial"/>
              </a:rPr>
              <a:t>malicious</a:t>
            </a:r>
            <a:r>
              <a:rPr sz="2200" i="1" spc="-60" dirty="0">
                <a:latin typeface="Arial"/>
                <a:cs typeface="Arial"/>
              </a:rPr>
              <a:t> </a:t>
            </a:r>
            <a:r>
              <a:rPr sz="2200" i="1" spc="11" dirty="0">
                <a:latin typeface="Arial"/>
                <a:cs typeface="Arial"/>
              </a:rPr>
              <a:t>process</a:t>
            </a:r>
            <a:r>
              <a:rPr sz="2200" i="1" spc="-60" dirty="0">
                <a:latin typeface="Arial"/>
                <a:cs typeface="Arial"/>
              </a:rPr>
              <a:t> </a:t>
            </a:r>
            <a:r>
              <a:rPr sz="2200" i="1" spc="77" dirty="0">
                <a:latin typeface="Arial"/>
                <a:cs typeface="Arial"/>
              </a:rPr>
              <a:t>running</a:t>
            </a:r>
            <a:r>
              <a:rPr sz="2200" i="1" spc="-60" dirty="0">
                <a:latin typeface="Arial"/>
                <a:cs typeface="Arial"/>
              </a:rPr>
              <a:t> </a:t>
            </a:r>
            <a:r>
              <a:rPr sz="2200" i="1" spc="84" dirty="0">
                <a:latin typeface="Arial"/>
                <a:cs typeface="Arial"/>
              </a:rPr>
              <a:t>on</a:t>
            </a:r>
            <a:r>
              <a:rPr sz="2200" i="1" spc="-60" dirty="0">
                <a:latin typeface="Arial"/>
                <a:cs typeface="Arial"/>
              </a:rPr>
              <a:t> </a:t>
            </a:r>
            <a:r>
              <a:rPr sz="2200" i="1" spc="67" dirty="0">
                <a:latin typeface="Arial"/>
                <a:cs typeface="Arial"/>
              </a:rPr>
              <a:t>one</a:t>
            </a:r>
            <a:r>
              <a:rPr sz="2200" i="1" spc="-60" dirty="0">
                <a:latin typeface="Arial"/>
                <a:cs typeface="Arial"/>
              </a:rPr>
              <a:t> </a:t>
            </a:r>
            <a:r>
              <a:rPr sz="2200" i="1" spc="88" dirty="0">
                <a:latin typeface="Arial"/>
                <a:cs typeface="Arial"/>
              </a:rPr>
              <a:t>of</a:t>
            </a:r>
            <a:r>
              <a:rPr sz="2200" i="1" spc="-7" dirty="0">
                <a:latin typeface="Arial"/>
                <a:cs typeface="Arial"/>
              </a:rPr>
              <a:t> </a:t>
            </a:r>
            <a:r>
              <a:rPr sz="2200" i="1" spc="67" dirty="0">
                <a:latin typeface="Arial"/>
                <a:cs typeface="Arial"/>
              </a:rPr>
              <a:t>our</a:t>
            </a:r>
            <a:r>
              <a:rPr sz="2200" i="1" spc="-60" dirty="0">
                <a:latin typeface="Arial"/>
                <a:cs typeface="Arial"/>
              </a:rPr>
              <a:t> </a:t>
            </a:r>
            <a:r>
              <a:rPr sz="2200" i="1" spc="39" dirty="0">
                <a:latin typeface="Arial"/>
                <a:cs typeface="Arial"/>
              </a:rPr>
              <a:t>DPM  </a:t>
            </a:r>
            <a:r>
              <a:rPr sz="2200" i="1" spc="-18" dirty="0">
                <a:latin typeface="Arial"/>
                <a:cs typeface="Arial"/>
              </a:rPr>
              <a:t>servers </a:t>
            </a:r>
            <a:r>
              <a:rPr sz="2200" i="1" spc="14" dirty="0">
                <a:latin typeface="Arial"/>
                <a:cs typeface="Arial"/>
              </a:rPr>
              <a:t>&lt;SNIP&gt;. </a:t>
            </a:r>
            <a:r>
              <a:rPr sz="2200" i="1" spc="-35" dirty="0">
                <a:latin typeface="Arial"/>
                <a:cs typeface="Arial"/>
              </a:rPr>
              <a:t>The </a:t>
            </a:r>
            <a:r>
              <a:rPr sz="2200" i="1" spc="11" dirty="0">
                <a:latin typeface="Arial"/>
                <a:cs typeface="Arial"/>
              </a:rPr>
              <a:t>process </a:t>
            </a:r>
            <a:r>
              <a:rPr sz="2200" i="1" spc="-11" dirty="0">
                <a:latin typeface="Arial"/>
                <a:cs typeface="Arial"/>
              </a:rPr>
              <a:t>seems </a:t>
            </a:r>
            <a:r>
              <a:rPr sz="2200" i="1" spc="105" dirty="0">
                <a:latin typeface="Arial"/>
                <a:cs typeface="Arial"/>
              </a:rPr>
              <a:t>to </a:t>
            </a:r>
            <a:r>
              <a:rPr sz="2200" i="1" spc="77" dirty="0">
                <a:latin typeface="Arial"/>
                <a:cs typeface="Arial"/>
              </a:rPr>
              <a:t>provide </a:t>
            </a:r>
            <a:r>
              <a:rPr sz="2200" i="1" spc="-32" dirty="0">
                <a:latin typeface="Arial"/>
                <a:cs typeface="Arial"/>
              </a:rPr>
              <a:t>a </a:t>
            </a:r>
            <a:r>
              <a:rPr sz="2200" i="1" spc="70" dirty="0">
                <a:latin typeface="Arial"/>
                <a:cs typeface="Arial"/>
              </a:rPr>
              <a:t>backdoor  </a:t>
            </a:r>
            <a:r>
              <a:rPr sz="2200" i="1" spc="-39" dirty="0">
                <a:latin typeface="Arial"/>
                <a:cs typeface="Arial"/>
              </a:rPr>
              <a:t>access </a:t>
            </a:r>
            <a:r>
              <a:rPr sz="2200" i="1" spc="105" dirty="0">
                <a:latin typeface="Arial"/>
                <a:cs typeface="Arial"/>
              </a:rPr>
              <a:t>to </a:t>
            </a:r>
            <a:r>
              <a:rPr sz="2200" i="1" spc="67" dirty="0">
                <a:latin typeface="Arial"/>
                <a:cs typeface="Arial"/>
              </a:rPr>
              <a:t>the </a:t>
            </a:r>
            <a:r>
              <a:rPr sz="2200" i="1" dirty="0">
                <a:latin typeface="Arial"/>
                <a:cs typeface="Arial"/>
              </a:rPr>
              <a:t>system. </a:t>
            </a:r>
            <a:r>
              <a:rPr sz="2200" i="1" spc="46" dirty="0">
                <a:latin typeface="Arial"/>
                <a:cs typeface="Arial"/>
              </a:rPr>
              <a:t>It </a:t>
            </a:r>
            <a:r>
              <a:rPr sz="2200" i="1" spc="-18" dirty="0">
                <a:latin typeface="Arial"/>
                <a:cs typeface="Arial"/>
              </a:rPr>
              <a:t>was </a:t>
            </a:r>
            <a:r>
              <a:rPr sz="2200" i="1" spc="53" dirty="0">
                <a:latin typeface="Arial"/>
                <a:cs typeface="Arial"/>
              </a:rPr>
              <a:t>run </a:t>
            </a:r>
            <a:r>
              <a:rPr sz="2200" i="1" spc="70" dirty="0">
                <a:latin typeface="Arial"/>
                <a:cs typeface="Arial"/>
              </a:rPr>
              <a:t>under </a:t>
            </a:r>
            <a:r>
              <a:rPr sz="2200" i="1" spc="67" dirty="0">
                <a:latin typeface="Arial"/>
                <a:cs typeface="Arial"/>
              </a:rPr>
              <a:t>the </a:t>
            </a:r>
            <a:r>
              <a:rPr sz="2200" i="1" spc="77" dirty="0">
                <a:latin typeface="Arial"/>
                <a:cs typeface="Arial"/>
              </a:rPr>
              <a:t>root </a:t>
            </a:r>
            <a:r>
              <a:rPr sz="2200" i="1" dirty="0">
                <a:latin typeface="Arial"/>
                <a:cs typeface="Arial"/>
              </a:rPr>
              <a:t>user </a:t>
            </a:r>
            <a:r>
              <a:rPr sz="2200" i="1" spc="67" dirty="0">
                <a:latin typeface="Arial"/>
                <a:cs typeface="Arial"/>
              </a:rPr>
              <a:t>and  </a:t>
            </a:r>
            <a:r>
              <a:rPr sz="2200" i="1" spc="49" dirty="0">
                <a:latin typeface="Arial"/>
                <a:cs typeface="Arial"/>
              </a:rPr>
              <a:t>automatically </a:t>
            </a:r>
            <a:r>
              <a:rPr sz="2200" i="1" spc="35" dirty="0">
                <a:latin typeface="Arial"/>
                <a:cs typeface="Arial"/>
              </a:rPr>
              <a:t>started </a:t>
            </a:r>
            <a:r>
              <a:rPr sz="2200" i="1" spc="102" dirty="0">
                <a:latin typeface="Arial"/>
                <a:cs typeface="Arial"/>
              </a:rPr>
              <a:t>upon </a:t>
            </a:r>
            <a:r>
              <a:rPr sz="2200" i="1" spc="4" dirty="0">
                <a:latin typeface="Arial"/>
                <a:cs typeface="Arial"/>
              </a:rPr>
              <a:t>system</a:t>
            </a:r>
            <a:r>
              <a:rPr sz="2200" i="1" spc="-404" dirty="0">
                <a:latin typeface="Arial"/>
                <a:cs typeface="Arial"/>
              </a:rPr>
              <a:t> </a:t>
            </a:r>
            <a:r>
              <a:rPr sz="2200" i="1" spc="91" dirty="0">
                <a:latin typeface="Arial"/>
                <a:cs typeface="Arial"/>
              </a:rPr>
              <a:t>boot.</a:t>
            </a:r>
            <a:endParaRPr sz="2200" dirty="0">
              <a:latin typeface="Arial"/>
              <a:cs typeface="Arial"/>
            </a:endParaRPr>
          </a:p>
          <a:p>
            <a:pPr marL="592067" marR="284672" lvl="1" indent="-271305" algn="just">
              <a:lnSpc>
                <a:spcPct val="112900"/>
              </a:lnSpc>
              <a:spcBef>
                <a:spcPts val="1336"/>
              </a:spcBef>
              <a:buSzPct val="75806"/>
              <a:buFont typeface="Swis721 BT"/>
              <a:buChar char="‣"/>
              <a:tabLst>
                <a:tab pos="592512" algn="l"/>
              </a:tabLst>
            </a:pPr>
            <a:r>
              <a:rPr sz="2200" i="1" spc="42" dirty="0">
                <a:latin typeface="Arial"/>
                <a:cs typeface="Arial"/>
              </a:rPr>
              <a:t>A</a:t>
            </a:r>
            <a:r>
              <a:rPr sz="2200" i="1" spc="-102" dirty="0">
                <a:latin typeface="Arial"/>
                <a:cs typeface="Arial"/>
              </a:rPr>
              <a:t> </a:t>
            </a:r>
            <a:r>
              <a:rPr sz="2200" i="1" spc="63" dirty="0">
                <a:latin typeface="Arial"/>
                <a:cs typeface="Arial"/>
              </a:rPr>
              <a:t>more</a:t>
            </a:r>
            <a:r>
              <a:rPr sz="2200" i="1" spc="-60" dirty="0">
                <a:latin typeface="Arial"/>
                <a:cs typeface="Arial"/>
              </a:rPr>
              <a:t> </a:t>
            </a:r>
            <a:r>
              <a:rPr sz="2200" i="1" spc="80" dirty="0">
                <a:latin typeface="Arial"/>
                <a:cs typeface="Arial"/>
              </a:rPr>
              <a:t>detailed</a:t>
            </a:r>
            <a:r>
              <a:rPr sz="2200" i="1" spc="-60" dirty="0">
                <a:latin typeface="Arial"/>
                <a:cs typeface="Arial"/>
              </a:rPr>
              <a:t> </a:t>
            </a:r>
            <a:r>
              <a:rPr sz="2200" i="1" spc="56" dirty="0">
                <a:latin typeface="Arial"/>
                <a:cs typeface="Arial"/>
              </a:rPr>
              <a:t>investigation</a:t>
            </a:r>
            <a:r>
              <a:rPr sz="2200" i="1" spc="-60" dirty="0">
                <a:latin typeface="Arial"/>
                <a:cs typeface="Arial"/>
              </a:rPr>
              <a:t> </a:t>
            </a:r>
            <a:r>
              <a:rPr sz="2200" i="1" spc="-14" dirty="0">
                <a:latin typeface="Arial"/>
                <a:cs typeface="Arial"/>
              </a:rPr>
              <a:t>is</a:t>
            </a:r>
            <a:r>
              <a:rPr sz="2200" i="1" spc="-60" dirty="0">
                <a:latin typeface="Arial"/>
                <a:cs typeface="Arial"/>
              </a:rPr>
              <a:t> </a:t>
            </a:r>
            <a:r>
              <a:rPr sz="2200" i="1" spc="109" dirty="0">
                <a:latin typeface="Arial"/>
                <a:cs typeface="Arial"/>
              </a:rPr>
              <a:t>ongoing</a:t>
            </a:r>
            <a:r>
              <a:rPr sz="2200" i="1" spc="-60" dirty="0">
                <a:latin typeface="Arial"/>
                <a:cs typeface="Arial"/>
              </a:rPr>
              <a:t> </a:t>
            </a:r>
            <a:r>
              <a:rPr sz="2200" i="1" spc="91" dirty="0">
                <a:latin typeface="Arial"/>
                <a:cs typeface="Arial"/>
              </a:rPr>
              <a:t>right</a:t>
            </a:r>
            <a:r>
              <a:rPr sz="2200" i="1" spc="-60" dirty="0">
                <a:latin typeface="Arial"/>
                <a:cs typeface="Arial"/>
              </a:rPr>
              <a:t> </a:t>
            </a:r>
            <a:r>
              <a:rPr sz="2200" i="1" spc="39" dirty="0">
                <a:latin typeface="Arial"/>
                <a:cs typeface="Arial"/>
              </a:rPr>
              <a:t>now.</a:t>
            </a:r>
            <a:r>
              <a:rPr sz="2200" i="1" spc="-155" dirty="0">
                <a:latin typeface="Arial"/>
                <a:cs typeface="Arial"/>
              </a:rPr>
              <a:t> </a:t>
            </a:r>
            <a:r>
              <a:rPr sz="2200" i="1" spc="42" dirty="0">
                <a:latin typeface="Arial"/>
                <a:cs typeface="Arial"/>
              </a:rPr>
              <a:t>We</a:t>
            </a:r>
            <a:r>
              <a:rPr sz="2200" i="1" spc="-60" dirty="0">
                <a:latin typeface="Arial"/>
                <a:cs typeface="Arial"/>
              </a:rPr>
              <a:t> </a:t>
            </a:r>
            <a:r>
              <a:rPr sz="2200" i="1" spc="49" dirty="0">
                <a:latin typeface="Arial"/>
                <a:cs typeface="Arial"/>
              </a:rPr>
              <a:t>still  </a:t>
            </a:r>
            <a:r>
              <a:rPr sz="2200" i="1" spc="123" dirty="0">
                <a:latin typeface="Arial"/>
                <a:cs typeface="Arial"/>
              </a:rPr>
              <a:t>don't</a:t>
            </a:r>
            <a:r>
              <a:rPr sz="2200" i="1" spc="-60" dirty="0">
                <a:latin typeface="Arial"/>
                <a:cs typeface="Arial"/>
              </a:rPr>
              <a:t> </a:t>
            </a:r>
            <a:r>
              <a:rPr sz="2200" i="1" spc="70" dirty="0">
                <a:latin typeface="Arial"/>
                <a:cs typeface="Arial"/>
              </a:rPr>
              <a:t>know</a:t>
            </a:r>
            <a:r>
              <a:rPr sz="2200" i="1" spc="-60" dirty="0">
                <a:latin typeface="Arial"/>
                <a:cs typeface="Arial"/>
              </a:rPr>
              <a:t> </a:t>
            </a:r>
            <a:r>
              <a:rPr sz="2200" i="1" spc="88" dirty="0">
                <a:latin typeface="Arial"/>
                <a:cs typeface="Arial"/>
              </a:rPr>
              <a:t>how</a:t>
            </a:r>
            <a:r>
              <a:rPr sz="2200" i="1" spc="-60" dirty="0">
                <a:latin typeface="Arial"/>
                <a:cs typeface="Arial"/>
              </a:rPr>
              <a:t> </a:t>
            </a:r>
            <a:r>
              <a:rPr sz="2200" i="1" spc="67" dirty="0">
                <a:latin typeface="Arial"/>
                <a:cs typeface="Arial"/>
              </a:rPr>
              <a:t>the</a:t>
            </a:r>
            <a:r>
              <a:rPr sz="2200" i="1" spc="-60" dirty="0">
                <a:latin typeface="Arial"/>
                <a:cs typeface="Arial"/>
              </a:rPr>
              <a:t> </a:t>
            </a:r>
            <a:r>
              <a:rPr sz="2200" i="1" spc="39" dirty="0">
                <a:latin typeface="Arial"/>
                <a:cs typeface="Arial"/>
              </a:rPr>
              <a:t>malware</a:t>
            </a:r>
            <a:r>
              <a:rPr sz="2200" i="1" spc="-60" dirty="0">
                <a:latin typeface="Arial"/>
                <a:cs typeface="Arial"/>
              </a:rPr>
              <a:t> </a:t>
            </a:r>
            <a:r>
              <a:rPr sz="2200" i="1" spc="127" dirty="0">
                <a:latin typeface="Arial"/>
                <a:cs typeface="Arial"/>
              </a:rPr>
              <a:t>got</a:t>
            </a:r>
            <a:r>
              <a:rPr sz="2200" i="1" spc="-60" dirty="0">
                <a:latin typeface="Arial"/>
                <a:cs typeface="Arial"/>
              </a:rPr>
              <a:t> </a:t>
            </a:r>
            <a:r>
              <a:rPr sz="2200" i="1" spc="105" dirty="0">
                <a:latin typeface="Arial"/>
                <a:cs typeface="Arial"/>
              </a:rPr>
              <a:t>to</a:t>
            </a:r>
            <a:r>
              <a:rPr sz="2200" i="1" spc="-60" dirty="0">
                <a:latin typeface="Arial"/>
                <a:cs typeface="Arial"/>
              </a:rPr>
              <a:t> </a:t>
            </a:r>
            <a:r>
              <a:rPr sz="2200" i="1" spc="67" dirty="0">
                <a:latin typeface="Arial"/>
                <a:cs typeface="Arial"/>
              </a:rPr>
              <a:t>the</a:t>
            </a:r>
            <a:r>
              <a:rPr sz="2200" i="1" spc="-60" dirty="0">
                <a:latin typeface="Arial"/>
                <a:cs typeface="Arial"/>
              </a:rPr>
              <a:t> </a:t>
            </a:r>
            <a:r>
              <a:rPr sz="2200" i="1" spc="84" dirty="0">
                <a:latin typeface="Arial"/>
                <a:cs typeface="Arial"/>
              </a:rPr>
              <a:t>box</a:t>
            </a:r>
            <a:r>
              <a:rPr sz="2200" i="1" spc="-60" dirty="0">
                <a:latin typeface="Arial"/>
                <a:cs typeface="Arial"/>
              </a:rPr>
              <a:t> </a:t>
            </a:r>
            <a:r>
              <a:rPr sz="2200" i="1" spc="67" dirty="0">
                <a:latin typeface="Arial"/>
                <a:cs typeface="Arial"/>
              </a:rPr>
              <a:t>or</a:t>
            </a:r>
            <a:r>
              <a:rPr sz="2200" i="1" spc="-60" dirty="0">
                <a:latin typeface="Arial"/>
                <a:cs typeface="Arial"/>
              </a:rPr>
              <a:t> </a:t>
            </a:r>
            <a:r>
              <a:rPr sz="2200" i="1" spc="67" dirty="0">
                <a:latin typeface="Arial"/>
                <a:cs typeface="Arial"/>
              </a:rPr>
              <a:t>other</a:t>
            </a:r>
            <a:r>
              <a:rPr sz="2200" i="1" spc="-60" dirty="0">
                <a:latin typeface="Arial"/>
                <a:cs typeface="Arial"/>
              </a:rPr>
              <a:t> </a:t>
            </a:r>
            <a:r>
              <a:rPr sz="2200" i="1" spc="46" dirty="0">
                <a:latin typeface="Arial"/>
                <a:cs typeface="Arial"/>
              </a:rPr>
              <a:t>details  </a:t>
            </a:r>
            <a:r>
              <a:rPr sz="2200" i="1" spc="84" dirty="0">
                <a:latin typeface="Arial"/>
                <a:cs typeface="Arial"/>
              </a:rPr>
              <a:t>about </a:t>
            </a:r>
            <a:r>
              <a:rPr sz="2200" i="1" spc="67" dirty="0">
                <a:latin typeface="Arial"/>
                <a:cs typeface="Arial"/>
              </a:rPr>
              <a:t>the</a:t>
            </a:r>
            <a:r>
              <a:rPr sz="2200" i="1" spc="-253" dirty="0">
                <a:latin typeface="Arial"/>
                <a:cs typeface="Arial"/>
              </a:rPr>
              <a:t> </a:t>
            </a:r>
            <a:r>
              <a:rPr sz="2200" i="1" spc="46" dirty="0">
                <a:latin typeface="Arial"/>
                <a:cs typeface="Arial"/>
              </a:rPr>
              <a:t>intrusion.</a:t>
            </a:r>
            <a:endParaRPr sz="2200" dirty="0">
              <a:latin typeface="Arial"/>
              <a:cs typeface="Arial"/>
            </a:endParaRPr>
          </a:p>
          <a:p>
            <a:pPr marL="592067" lvl="1" indent="-271305">
              <a:spcBef>
                <a:spcPts val="1743"/>
              </a:spcBef>
              <a:buSzPct val="75806"/>
              <a:buFont typeface="Swis721 BT"/>
              <a:buChar char="‣"/>
              <a:tabLst>
                <a:tab pos="592512" algn="l"/>
              </a:tabLst>
            </a:pPr>
            <a:r>
              <a:rPr sz="2200" i="1" spc="-35" dirty="0">
                <a:latin typeface="Arial"/>
                <a:cs typeface="Arial"/>
              </a:rPr>
              <a:t>The</a:t>
            </a:r>
            <a:r>
              <a:rPr sz="2200" i="1" spc="-56" dirty="0">
                <a:latin typeface="Arial"/>
                <a:cs typeface="Arial"/>
              </a:rPr>
              <a:t> </a:t>
            </a:r>
            <a:r>
              <a:rPr sz="2200" i="1" spc="11" dirty="0">
                <a:latin typeface="Arial"/>
                <a:cs typeface="Arial"/>
              </a:rPr>
              <a:t>process</a:t>
            </a:r>
            <a:r>
              <a:rPr sz="2200" i="1" spc="-56" dirty="0">
                <a:latin typeface="Arial"/>
                <a:cs typeface="Arial"/>
              </a:rPr>
              <a:t> </a:t>
            </a:r>
            <a:r>
              <a:rPr sz="2200" i="1" spc="74" dirty="0">
                <a:latin typeface="Arial"/>
                <a:cs typeface="Arial"/>
              </a:rPr>
              <a:t>in</a:t>
            </a:r>
            <a:r>
              <a:rPr sz="2200" i="1" spc="-56" dirty="0">
                <a:latin typeface="Arial"/>
                <a:cs typeface="Arial"/>
              </a:rPr>
              <a:t> </a:t>
            </a:r>
            <a:r>
              <a:rPr sz="2200" i="1" spc="63" dirty="0">
                <a:latin typeface="Arial"/>
                <a:cs typeface="Arial"/>
              </a:rPr>
              <a:t>question</a:t>
            </a:r>
            <a:r>
              <a:rPr sz="2200" i="1" spc="-56" dirty="0">
                <a:latin typeface="Arial"/>
                <a:cs typeface="Arial"/>
              </a:rPr>
              <a:t> </a:t>
            </a:r>
            <a:r>
              <a:rPr sz="2200" i="1" spc="-18" dirty="0">
                <a:latin typeface="Arial"/>
                <a:cs typeface="Arial"/>
              </a:rPr>
              <a:t>was</a:t>
            </a:r>
            <a:r>
              <a:rPr sz="2200" i="1" spc="-56" dirty="0">
                <a:latin typeface="Arial"/>
                <a:cs typeface="Arial"/>
              </a:rPr>
              <a:t> </a:t>
            </a:r>
            <a:r>
              <a:rPr sz="2200" i="1" spc="77" dirty="0">
                <a:latin typeface="Arial"/>
                <a:cs typeface="Arial"/>
              </a:rPr>
              <a:t>running</a:t>
            </a:r>
            <a:r>
              <a:rPr sz="2200" i="1" spc="-56" dirty="0">
                <a:latin typeface="Arial"/>
                <a:cs typeface="Arial"/>
              </a:rPr>
              <a:t> </a:t>
            </a:r>
            <a:r>
              <a:rPr sz="2200" i="1" spc="70" dirty="0">
                <a:latin typeface="Arial"/>
                <a:cs typeface="Arial"/>
              </a:rPr>
              <a:t>off</a:t>
            </a:r>
            <a:r>
              <a:rPr sz="2200" i="1" spc="-4" dirty="0">
                <a:latin typeface="Arial"/>
                <a:cs typeface="Arial"/>
              </a:rPr>
              <a:t> </a:t>
            </a:r>
            <a:r>
              <a:rPr sz="2200" i="1" spc="-32" dirty="0">
                <a:latin typeface="Arial"/>
                <a:cs typeface="Arial"/>
              </a:rPr>
              <a:t>a</a:t>
            </a:r>
            <a:r>
              <a:rPr sz="2200" i="1" spc="-56" dirty="0">
                <a:latin typeface="Arial"/>
                <a:cs typeface="Arial"/>
              </a:rPr>
              <a:t> </a:t>
            </a:r>
            <a:r>
              <a:rPr sz="2200" i="1" spc="77" dirty="0">
                <a:latin typeface="Arial"/>
                <a:cs typeface="Arial"/>
              </a:rPr>
              <a:t>program</a:t>
            </a:r>
            <a:r>
              <a:rPr sz="2200" i="1" spc="-56" dirty="0">
                <a:latin typeface="Arial"/>
                <a:cs typeface="Arial"/>
              </a:rPr>
              <a:t> </a:t>
            </a:r>
            <a:r>
              <a:rPr sz="2200" i="1" spc="70" dirty="0">
                <a:latin typeface="Arial"/>
                <a:cs typeface="Arial"/>
              </a:rPr>
              <a:t>placed</a:t>
            </a:r>
            <a:endParaRPr sz="2200" dirty="0">
              <a:latin typeface="Arial"/>
              <a:cs typeface="Arial"/>
            </a:endParaRPr>
          </a:p>
          <a:p>
            <a:pPr marL="592067" marR="3569">
              <a:lnSpc>
                <a:spcPct val="112900"/>
              </a:lnSpc>
            </a:pPr>
            <a:r>
              <a:rPr sz="2200" i="1" spc="74" dirty="0">
                <a:latin typeface="Arial"/>
                <a:cs typeface="Arial"/>
              </a:rPr>
              <a:t>in</a:t>
            </a:r>
            <a:r>
              <a:rPr sz="2200" i="1" spc="-53" dirty="0">
                <a:latin typeface="Arial"/>
                <a:cs typeface="Arial"/>
              </a:rPr>
              <a:t> </a:t>
            </a:r>
            <a:r>
              <a:rPr sz="2200" spc="4" dirty="0">
                <a:latin typeface="Lucida Console"/>
                <a:cs typeface="Lucida Console"/>
              </a:rPr>
              <a:t>/var/lib/mkinitramfs</a:t>
            </a:r>
            <a:r>
              <a:rPr sz="2200" i="1" spc="4" dirty="0">
                <a:latin typeface="Arial"/>
                <a:cs typeface="Arial"/>
              </a:rPr>
              <a:t>,</a:t>
            </a:r>
            <a:r>
              <a:rPr sz="2200" i="1" spc="-120" dirty="0">
                <a:latin typeface="Arial"/>
                <a:cs typeface="Arial"/>
              </a:rPr>
              <a:t> </a:t>
            </a:r>
            <a:r>
              <a:rPr sz="2200" i="1" spc="60" dirty="0">
                <a:latin typeface="Arial"/>
                <a:cs typeface="Arial"/>
              </a:rPr>
              <a:t>which</a:t>
            </a:r>
            <a:r>
              <a:rPr sz="2200" i="1" spc="-53" dirty="0">
                <a:latin typeface="Arial"/>
                <a:cs typeface="Arial"/>
              </a:rPr>
              <a:t> </a:t>
            </a:r>
            <a:r>
              <a:rPr sz="2200" i="1" spc="-14" dirty="0">
                <a:latin typeface="Arial"/>
                <a:cs typeface="Arial"/>
              </a:rPr>
              <a:t>is</a:t>
            </a:r>
            <a:r>
              <a:rPr sz="2200" i="1" spc="-53" dirty="0">
                <a:latin typeface="Arial"/>
                <a:cs typeface="Arial"/>
              </a:rPr>
              <a:t> </a:t>
            </a:r>
            <a:r>
              <a:rPr sz="2200" i="1" spc="-32" dirty="0">
                <a:latin typeface="Arial"/>
                <a:cs typeface="Arial"/>
              </a:rPr>
              <a:t>a</a:t>
            </a:r>
            <a:r>
              <a:rPr sz="2200" i="1" spc="-53" dirty="0">
                <a:latin typeface="Arial"/>
                <a:cs typeface="Arial"/>
              </a:rPr>
              <a:t> </a:t>
            </a:r>
            <a:r>
              <a:rPr sz="2200" i="1" spc="49" dirty="0">
                <a:latin typeface="Arial"/>
                <a:cs typeface="Arial"/>
              </a:rPr>
              <a:t>dynamically</a:t>
            </a:r>
            <a:r>
              <a:rPr sz="2200" i="1" spc="-53" dirty="0">
                <a:latin typeface="Arial"/>
                <a:cs typeface="Arial"/>
              </a:rPr>
              <a:t> </a:t>
            </a:r>
            <a:r>
              <a:rPr sz="2200" i="1" spc="102" dirty="0">
                <a:latin typeface="Arial"/>
                <a:cs typeface="Arial"/>
              </a:rPr>
              <a:t>built</a:t>
            </a:r>
            <a:r>
              <a:rPr sz="2200" i="1" spc="-53" dirty="0">
                <a:latin typeface="Arial"/>
                <a:cs typeface="Arial"/>
              </a:rPr>
              <a:t> </a:t>
            </a:r>
            <a:r>
              <a:rPr sz="2200" i="1" spc="-127" dirty="0">
                <a:latin typeface="Arial"/>
                <a:cs typeface="Arial"/>
              </a:rPr>
              <a:t>ELF  </a:t>
            </a:r>
            <a:r>
              <a:rPr sz="2200" i="1" spc="46" dirty="0">
                <a:latin typeface="Arial"/>
                <a:cs typeface="Arial"/>
              </a:rPr>
              <a:t>executable</a:t>
            </a:r>
            <a:endParaRPr sz="2200" dirty="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24740685"/>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9328" y="192040"/>
            <a:ext cx="8358188" cy="654025"/>
          </a:xfrm>
          <a:prstGeom prst="rect">
            <a:avLst/>
          </a:prstGeom>
        </p:spPr>
        <p:txBody>
          <a:bodyPr vert="horz" wrap="square" lIns="0" tIns="0" rIns="0" bIns="0" rtlCol="0">
            <a:spAutoFit/>
          </a:bodyPr>
          <a:lstStyle/>
          <a:p>
            <a:pPr marL="8920">
              <a:lnSpc>
                <a:spcPts val="5119"/>
              </a:lnSpc>
            </a:pPr>
            <a:r>
              <a:rPr sz="3200" spc="-25" dirty="0" smtClean="0"/>
              <a:t>VENOM</a:t>
            </a:r>
            <a:r>
              <a:rPr spc="-1240" dirty="0" smtClean="0"/>
              <a:t>:     </a:t>
            </a:r>
            <a:r>
              <a:rPr lang="en-US" spc="-1240" dirty="0" smtClean="0"/>
              <a:t> 	</a:t>
            </a:r>
            <a:r>
              <a:rPr lang="en-US" sz="3200" spc="-25" dirty="0" smtClean="0"/>
              <a:t>Malware</a:t>
            </a:r>
            <a:r>
              <a:rPr lang="en-US" spc="-1240" dirty="0" smtClean="0"/>
              <a:t>    </a:t>
            </a:r>
            <a:r>
              <a:rPr lang="en-US" sz="3200" spc="-25" dirty="0" smtClean="0"/>
              <a:t>Analysis</a:t>
            </a:r>
            <a:endParaRPr sz="3200" spc="-25" dirty="0" smtClean="0"/>
          </a:p>
        </p:txBody>
      </p:sp>
      <p:sp>
        <p:nvSpPr>
          <p:cNvPr id="3" name="object 3"/>
          <p:cNvSpPr txBox="1"/>
          <p:nvPr/>
        </p:nvSpPr>
        <p:spPr>
          <a:xfrm>
            <a:off x="335139" y="2137041"/>
            <a:ext cx="138857" cy="276999"/>
          </a:xfrm>
          <a:prstGeom prst="rect">
            <a:avLst/>
          </a:prstGeom>
        </p:spPr>
        <p:txBody>
          <a:bodyPr vert="horz" wrap="square" lIns="0" tIns="0" rIns="0" bIns="0" rtlCol="0">
            <a:spAutoFit/>
          </a:bodyPr>
          <a:lstStyle/>
          <a:p>
            <a:pPr marL="8920"/>
            <a:r>
              <a:rPr b="1" spc="-211" dirty="0">
                <a:solidFill>
                  <a:srgbClr val="008F00"/>
                </a:solidFill>
                <a:latin typeface="Swis721 BT"/>
                <a:cs typeface="Swis721 BT"/>
              </a:rPr>
              <a:t>‣</a:t>
            </a:r>
            <a:endParaRPr>
              <a:latin typeface="Swis721 BT"/>
              <a:cs typeface="Swis721 BT"/>
            </a:endParaRPr>
          </a:p>
        </p:txBody>
      </p:sp>
      <p:sp>
        <p:nvSpPr>
          <p:cNvPr id="4" name="object 4"/>
          <p:cNvSpPr txBox="1"/>
          <p:nvPr/>
        </p:nvSpPr>
        <p:spPr>
          <a:xfrm>
            <a:off x="335184" y="1018007"/>
            <a:ext cx="7838033" cy="1440394"/>
          </a:xfrm>
          <a:prstGeom prst="rect">
            <a:avLst/>
          </a:prstGeom>
        </p:spPr>
        <p:txBody>
          <a:bodyPr vert="horz" wrap="square" lIns="0" tIns="0" rIns="0" bIns="0" rtlCol="0">
            <a:spAutoFit/>
          </a:bodyPr>
          <a:lstStyle/>
          <a:p>
            <a:pPr marL="306949" indent="-298036">
              <a:buSzPct val="75000"/>
              <a:buFont typeface="Swis721 BT"/>
              <a:buChar char="‣"/>
              <a:tabLst>
                <a:tab pos="307394" algn="l"/>
              </a:tabLst>
            </a:pPr>
            <a:r>
              <a:rPr sz="2400" spc="25" dirty="0">
                <a:solidFill>
                  <a:srgbClr val="DD1C1A"/>
                </a:solidFill>
                <a:latin typeface="Arial"/>
                <a:cs typeface="Arial"/>
              </a:rPr>
              <a:t>Linux</a:t>
            </a:r>
            <a:r>
              <a:rPr sz="2400" spc="-116" dirty="0">
                <a:solidFill>
                  <a:srgbClr val="DD1C1A"/>
                </a:solidFill>
                <a:latin typeface="Arial"/>
                <a:cs typeface="Arial"/>
              </a:rPr>
              <a:t> </a:t>
            </a:r>
            <a:r>
              <a:rPr sz="2400" spc="46" dirty="0">
                <a:solidFill>
                  <a:srgbClr val="DD1C1A"/>
                </a:solidFill>
                <a:latin typeface="Arial"/>
                <a:cs typeface="Arial"/>
              </a:rPr>
              <a:t>VENOM</a:t>
            </a:r>
            <a:r>
              <a:rPr sz="2400" spc="-70" dirty="0">
                <a:solidFill>
                  <a:srgbClr val="DD1C1A"/>
                </a:solidFill>
                <a:latin typeface="Arial"/>
                <a:cs typeface="Arial"/>
              </a:rPr>
              <a:t> </a:t>
            </a:r>
            <a:r>
              <a:rPr sz="2400" spc="77" dirty="0">
                <a:solidFill>
                  <a:srgbClr val="DD1C1A"/>
                </a:solidFill>
                <a:latin typeface="Arial"/>
                <a:cs typeface="Arial"/>
              </a:rPr>
              <a:t>rootkit,</a:t>
            </a:r>
            <a:r>
              <a:rPr sz="2400" spc="-143" dirty="0">
                <a:solidFill>
                  <a:srgbClr val="DD1C1A"/>
                </a:solidFill>
                <a:latin typeface="Arial"/>
                <a:cs typeface="Arial"/>
              </a:rPr>
              <a:t> </a:t>
            </a:r>
            <a:r>
              <a:rPr sz="2400" spc="42" dirty="0">
                <a:solidFill>
                  <a:srgbClr val="DD1C1A"/>
                </a:solidFill>
                <a:latin typeface="Arial"/>
                <a:cs typeface="Arial"/>
              </a:rPr>
              <a:t>never</a:t>
            </a:r>
            <a:r>
              <a:rPr sz="2400" spc="-70" dirty="0">
                <a:solidFill>
                  <a:srgbClr val="DD1C1A"/>
                </a:solidFill>
                <a:latin typeface="Arial"/>
                <a:cs typeface="Arial"/>
              </a:rPr>
              <a:t> </a:t>
            </a:r>
            <a:r>
              <a:rPr sz="2400" dirty="0">
                <a:solidFill>
                  <a:srgbClr val="DD1C1A"/>
                </a:solidFill>
                <a:latin typeface="Arial"/>
                <a:cs typeface="Arial"/>
              </a:rPr>
              <a:t>seen</a:t>
            </a:r>
            <a:r>
              <a:rPr sz="2400" spc="-70" dirty="0">
                <a:solidFill>
                  <a:srgbClr val="DD1C1A"/>
                </a:solidFill>
                <a:latin typeface="Arial"/>
                <a:cs typeface="Arial"/>
              </a:rPr>
              <a:t> </a:t>
            </a:r>
            <a:r>
              <a:rPr sz="2400" spc="80" dirty="0">
                <a:solidFill>
                  <a:srgbClr val="DD1C1A"/>
                </a:solidFill>
                <a:latin typeface="Arial"/>
                <a:cs typeface="Arial"/>
              </a:rPr>
              <a:t>before</a:t>
            </a:r>
            <a:endParaRPr sz="2400">
              <a:latin typeface="Arial"/>
              <a:cs typeface="Arial"/>
            </a:endParaRPr>
          </a:p>
          <a:p>
            <a:pPr marL="306949" marR="3569" indent="-298036">
              <a:lnSpc>
                <a:spcPct val="144600"/>
              </a:lnSpc>
              <a:buSzPct val="75000"/>
              <a:buFont typeface="Swis721 BT"/>
              <a:buChar char="‣"/>
              <a:tabLst>
                <a:tab pos="307394" algn="l"/>
              </a:tabLst>
            </a:pPr>
            <a:r>
              <a:rPr sz="2400" spc="70" dirty="0">
                <a:solidFill>
                  <a:srgbClr val="0351A6"/>
                </a:solidFill>
                <a:latin typeface="Arial"/>
                <a:cs typeface="Arial"/>
              </a:rPr>
              <a:t>Contributions</a:t>
            </a:r>
            <a:r>
              <a:rPr sz="2400" spc="-67" dirty="0">
                <a:solidFill>
                  <a:srgbClr val="0351A6"/>
                </a:solidFill>
                <a:latin typeface="Arial"/>
                <a:cs typeface="Arial"/>
              </a:rPr>
              <a:t> </a:t>
            </a:r>
            <a:r>
              <a:rPr sz="2400" spc="88" dirty="0">
                <a:solidFill>
                  <a:srgbClr val="0351A6"/>
                </a:solidFill>
                <a:latin typeface="Arial"/>
                <a:cs typeface="Arial"/>
              </a:rPr>
              <a:t>from</a:t>
            </a:r>
            <a:r>
              <a:rPr sz="2400" spc="-67" dirty="0">
                <a:solidFill>
                  <a:srgbClr val="0351A6"/>
                </a:solidFill>
                <a:latin typeface="Arial"/>
                <a:cs typeface="Arial"/>
              </a:rPr>
              <a:t> </a:t>
            </a:r>
            <a:r>
              <a:rPr sz="2400" spc="98" dirty="0">
                <a:solidFill>
                  <a:srgbClr val="0351A6"/>
                </a:solidFill>
                <a:latin typeface="Arial"/>
                <a:cs typeface="Arial"/>
              </a:rPr>
              <a:t>multiple</a:t>
            </a:r>
            <a:r>
              <a:rPr sz="2400" spc="-67" dirty="0">
                <a:solidFill>
                  <a:srgbClr val="0351A6"/>
                </a:solidFill>
                <a:latin typeface="Arial"/>
                <a:cs typeface="Arial"/>
              </a:rPr>
              <a:t> </a:t>
            </a:r>
            <a:r>
              <a:rPr sz="2400" spc="39" dirty="0">
                <a:solidFill>
                  <a:srgbClr val="0351A6"/>
                </a:solidFill>
                <a:latin typeface="Arial"/>
                <a:cs typeface="Arial"/>
              </a:rPr>
              <a:t>experts</a:t>
            </a:r>
            <a:r>
              <a:rPr sz="2400" spc="-67" dirty="0">
                <a:solidFill>
                  <a:srgbClr val="0351A6"/>
                </a:solidFill>
                <a:latin typeface="Arial"/>
                <a:cs typeface="Arial"/>
              </a:rPr>
              <a:t> </a:t>
            </a:r>
            <a:r>
              <a:rPr sz="2400" spc="-88" dirty="0">
                <a:solidFill>
                  <a:srgbClr val="0351A6"/>
                </a:solidFill>
                <a:latin typeface="Arial"/>
                <a:cs typeface="Arial"/>
              </a:rPr>
              <a:t>(US,</a:t>
            </a:r>
            <a:r>
              <a:rPr sz="2400" spc="-141" dirty="0">
                <a:solidFill>
                  <a:srgbClr val="0351A6"/>
                </a:solidFill>
                <a:latin typeface="Arial"/>
                <a:cs typeface="Arial"/>
              </a:rPr>
              <a:t> </a:t>
            </a:r>
            <a:r>
              <a:rPr sz="2400" spc="32" dirty="0">
                <a:solidFill>
                  <a:srgbClr val="0351A6"/>
                </a:solidFill>
                <a:latin typeface="Arial"/>
                <a:cs typeface="Arial"/>
              </a:rPr>
              <a:t>Europe,</a:t>
            </a:r>
            <a:r>
              <a:rPr sz="2400" spc="-183" dirty="0">
                <a:solidFill>
                  <a:srgbClr val="0351A6"/>
                </a:solidFill>
                <a:latin typeface="Arial"/>
                <a:cs typeface="Arial"/>
              </a:rPr>
              <a:t> </a:t>
            </a:r>
            <a:r>
              <a:rPr sz="2400" spc="-4" dirty="0">
                <a:solidFill>
                  <a:srgbClr val="0351A6"/>
                </a:solidFill>
                <a:latin typeface="Arial"/>
                <a:cs typeface="Arial"/>
              </a:rPr>
              <a:t>Asia)  </a:t>
            </a:r>
            <a:r>
              <a:rPr sz="2400" spc="-14" dirty="0">
                <a:solidFill>
                  <a:srgbClr val="008F00"/>
                </a:solidFill>
                <a:latin typeface="Arial"/>
                <a:cs typeface="Arial"/>
              </a:rPr>
              <a:t>The </a:t>
            </a:r>
            <a:r>
              <a:rPr sz="2400" spc="46" dirty="0">
                <a:solidFill>
                  <a:srgbClr val="008F00"/>
                </a:solidFill>
                <a:latin typeface="Arial"/>
                <a:cs typeface="Arial"/>
              </a:rPr>
              <a:t>malware </a:t>
            </a:r>
            <a:r>
              <a:rPr sz="2400" spc="-35" dirty="0">
                <a:solidFill>
                  <a:srgbClr val="008F00"/>
                </a:solidFill>
                <a:latin typeface="Arial"/>
                <a:cs typeface="Arial"/>
              </a:rPr>
              <a:t>has </a:t>
            </a:r>
            <a:r>
              <a:rPr sz="2400" spc="123" dirty="0">
                <a:solidFill>
                  <a:srgbClr val="008F00"/>
                </a:solidFill>
                <a:latin typeface="Arial"/>
                <a:cs typeface="Arial"/>
              </a:rPr>
              <a:t>two</a:t>
            </a:r>
            <a:r>
              <a:rPr sz="2400" spc="-278" dirty="0">
                <a:solidFill>
                  <a:srgbClr val="008F00"/>
                </a:solidFill>
                <a:latin typeface="Arial"/>
                <a:cs typeface="Arial"/>
              </a:rPr>
              <a:t> </a:t>
            </a:r>
            <a:r>
              <a:rPr sz="2400" spc="67" dirty="0">
                <a:solidFill>
                  <a:srgbClr val="008F00"/>
                </a:solidFill>
                <a:latin typeface="Arial"/>
                <a:cs typeface="Arial"/>
              </a:rPr>
              <a:t>components:</a:t>
            </a:r>
            <a:endParaRPr sz="2400">
              <a:latin typeface="Arial"/>
              <a:cs typeface="Arial"/>
            </a:endParaRPr>
          </a:p>
        </p:txBody>
      </p:sp>
      <p:sp>
        <p:nvSpPr>
          <p:cNvPr id="5" name="object 5"/>
          <p:cNvSpPr txBox="1"/>
          <p:nvPr/>
        </p:nvSpPr>
        <p:spPr>
          <a:xfrm>
            <a:off x="647669" y="2662106"/>
            <a:ext cx="138857" cy="276999"/>
          </a:xfrm>
          <a:prstGeom prst="rect">
            <a:avLst/>
          </a:prstGeom>
        </p:spPr>
        <p:txBody>
          <a:bodyPr vert="horz" wrap="square" lIns="0" tIns="0" rIns="0" bIns="0" rtlCol="0">
            <a:spAutoFit/>
          </a:bodyPr>
          <a:lstStyle/>
          <a:p>
            <a:pPr marL="8920"/>
            <a:r>
              <a:rPr b="1" spc="-211" dirty="0">
                <a:latin typeface="Swis721 BT"/>
                <a:cs typeface="Swis721 BT"/>
              </a:rPr>
              <a:t>‣</a:t>
            </a:r>
            <a:endParaRPr>
              <a:latin typeface="Swis721 BT"/>
              <a:cs typeface="Swis721 BT"/>
            </a:endParaRPr>
          </a:p>
        </p:txBody>
      </p:sp>
      <p:sp>
        <p:nvSpPr>
          <p:cNvPr id="6" name="object 6"/>
          <p:cNvSpPr txBox="1"/>
          <p:nvPr/>
        </p:nvSpPr>
        <p:spPr>
          <a:xfrm>
            <a:off x="647656" y="2552289"/>
            <a:ext cx="7714804" cy="1772024"/>
          </a:xfrm>
          <a:prstGeom prst="rect">
            <a:avLst/>
          </a:prstGeom>
        </p:spPr>
        <p:txBody>
          <a:bodyPr vert="horz" wrap="square" lIns="0" tIns="0" rIns="0" bIns="0" rtlCol="0">
            <a:spAutoFit/>
          </a:bodyPr>
          <a:lstStyle/>
          <a:p>
            <a:pPr marL="306949" marR="709679">
              <a:lnSpc>
                <a:spcPct val="112700"/>
              </a:lnSpc>
            </a:pPr>
            <a:r>
              <a:rPr sz="2400" spc="32" dirty="0">
                <a:latin typeface="Arial"/>
                <a:cs typeface="Arial"/>
              </a:rPr>
              <a:t>Userland</a:t>
            </a:r>
            <a:r>
              <a:rPr sz="2400" spc="-70" dirty="0">
                <a:latin typeface="Arial"/>
                <a:cs typeface="Arial"/>
              </a:rPr>
              <a:t> </a:t>
            </a:r>
            <a:r>
              <a:rPr sz="2400" spc="77" dirty="0">
                <a:latin typeface="Arial"/>
                <a:cs typeface="Arial"/>
              </a:rPr>
              <a:t>encrypted</a:t>
            </a:r>
            <a:r>
              <a:rPr sz="2400" spc="-70" dirty="0">
                <a:latin typeface="Arial"/>
                <a:cs typeface="Arial"/>
              </a:rPr>
              <a:t> </a:t>
            </a:r>
            <a:r>
              <a:rPr sz="2400" spc="88" dirty="0">
                <a:latin typeface="Arial"/>
                <a:cs typeface="Arial"/>
              </a:rPr>
              <a:t>backdoor</a:t>
            </a:r>
            <a:r>
              <a:rPr sz="2400" spc="-70" dirty="0">
                <a:latin typeface="Arial"/>
                <a:cs typeface="Arial"/>
              </a:rPr>
              <a:t> </a:t>
            </a:r>
            <a:r>
              <a:rPr sz="2400" spc="98" dirty="0">
                <a:latin typeface="Arial"/>
                <a:cs typeface="Arial"/>
              </a:rPr>
              <a:t>with</a:t>
            </a:r>
            <a:r>
              <a:rPr sz="2400" spc="-70" dirty="0">
                <a:latin typeface="Arial"/>
                <a:cs typeface="Arial"/>
              </a:rPr>
              <a:t> </a:t>
            </a:r>
            <a:r>
              <a:rPr sz="2400" spc="77" dirty="0">
                <a:latin typeface="Arial"/>
                <a:cs typeface="Arial"/>
              </a:rPr>
              <a:t>remote</a:t>
            </a:r>
            <a:r>
              <a:rPr sz="2400" spc="-70" dirty="0">
                <a:latin typeface="Arial"/>
                <a:cs typeface="Arial"/>
              </a:rPr>
              <a:t> </a:t>
            </a:r>
            <a:r>
              <a:rPr sz="2400" spc="84" dirty="0">
                <a:latin typeface="Arial"/>
                <a:cs typeface="Arial"/>
              </a:rPr>
              <a:t>code  </a:t>
            </a:r>
            <a:r>
              <a:rPr sz="2400" spc="56" dirty="0">
                <a:latin typeface="Arial"/>
                <a:cs typeface="Arial"/>
              </a:rPr>
              <a:t>execution </a:t>
            </a:r>
            <a:r>
              <a:rPr sz="2400" spc="70" dirty="0">
                <a:latin typeface="Arial"/>
                <a:cs typeface="Arial"/>
              </a:rPr>
              <a:t>and </a:t>
            </a:r>
            <a:r>
              <a:rPr sz="2400" spc="67" dirty="0">
                <a:latin typeface="Arial"/>
                <a:cs typeface="Arial"/>
              </a:rPr>
              <a:t>proxy</a:t>
            </a:r>
            <a:r>
              <a:rPr sz="2400" spc="-373" dirty="0">
                <a:latin typeface="Arial"/>
                <a:cs typeface="Arial"/>
              </a:rPr>
              <a:t> </a:t>
            </a:r>
            <a:r>
              <a:rPr sz="2400" spc="56" dirty="0">
                <a:latin typeface="Arial"/>
                <a:cs typeface="Arial"/>
              </a:rPr>
              <a:t>functionalities</a:t>
            </a:r>
            <a:endParaRPr sz="2400" dirty="0">
              <a:latin typeface="Arial"/>
              <a:cs typeface="Arial"/>
            </a:endParaRPr>
          </a:p>
          <a:p>
            <a:pPr marL="306949" marR="3569" indent="-298036">
              <a:lnSpc>
                <a:spcPct val="112700"/>
              </a:lnSpc>
              <a:spcBef>
                <a:spcPts val="844"/>
              </a:spcBef>
              <a:buSzPct val="75000"/>
              <a:buFont typeface="Swis721 BT"/>
              <a:buChar char="‣"/>
              <a:tabLst>
                <a:tab pos="307394" algn="l"/>
              </a:tabLst>
            </a:pPr>
            <a:r>
              <a:rPr sz="2400" spc="32" dirty="0">
                <a:latin typeface="Arial"/>
                <a:cs typeface="Arial"/>
              </a:rPr>
              <a:t>Kernel</a:t>
            </a:r>
            <a:r>
              <a:rPr sz="2400" spc="-63" dirty="0">
                <a:latin typeface="Arial"/>
                <a:cs typeface="Arial"/>
              </a:rPr>
              <a:t> </a:t>
            </a:r>
            <a:r>
              <a:rPr sz="2400" spc="77" dirty="0">
                <a:latin typeface="Arial"/>
                <a:cs typeface="Arial"/>
              </a:rPr>
              <a:t>part</a:t>
            </a:r>
            <a:r>
              <a:rPr sz="2400" spc="-63" dirty="0">
                <a:latin typeface="Arial"/>
                <a:cs typeface="Arial"/>
              </a:rPr>
              <a:t> </a:t>
            </a:r>
            <a:r>
              <a:rPr sz="2400" spc="67" dirty="0">
                <a:latin typeface="Arial"/>
                <a:cs typeface="Arial"/>
              </a:rPr>
              <a:t>featuring</a:t>
            </a:r>
            <a:r>
              <a:rPr sz="2400" spc="-63" dirty="0">
                <a:latin typeface="Arial"/>
                <a:cs typeface="Arial"/>
              </a:rPr>
              <a:t> </a:t>
            </a:r>
            <a:r>
              <a:rPr sz="2400" spc="88" dirty="0">
                <a:latin typeface="Arial"/>
                <a:cs typeface="Arial"/>
              </a:rPr>
              <a:t>additional</a:t>
            </a:r>
            <a:r>
              <a:rPr sz="2400" spc="-63" dirty="0">
                <a:latin typeface="Arial"/>
                <a:cs typeface="Arial"/>
              </a:rPr>
              <a:t> </a:t>
            </a:r>
            <a:r>
              <a:rPr sz="2400" spc="80" dirty="0">
                <a:latin typeface="Arial"/>
                <a:cs typeface="Arial"/>
              </a:rPr>
              <a:t>port-knocking</a:t>
            </a:r>
            <a:r>
              <a:rPr sz="2400" spc="-63" dirty="0">
                <a:latin typeface="Arial"/>
                <a:cs typeface="Arial"/>
              </a:rPr>
              <a:t> </a:t>
            </a:r>
            <a:r>
              <a:rPr sz="2400" spc="91" dirty="0">
                <a:latin typeface="Arial"/>
                <a:cs typeface="Arial"/>
              </a:rPr>
              <a:t>for</a:t>
            </a:r>
            <a:r>
              <a:rPr sz="2400" spc="-63" dirty="0">
                <a:latin typeface="Arial"/>
                <a:cs typeface="Arial"/>
              </a:rPr>
              <a:t> </a:t>
            </a:r>
            <a:r>
              <a:rPr sz="2400" spc="74" dirty="0">
                <a:latin typeface="Arial"/>
                <a:cs typeface="Arial"/>
              </a:rPr>
              <a:t>the  </a:t>
            </a:r>
            <a:r>
              <a:rPr sz="2400" spc="60" dirty="0">
                <a:latin typeface="Arial"/>
                <a:cs typeface="Arial"/>
              </a:rPr>
              <a:t>backdoor,</a:t>
            </a:r>
            <a:r>
              <a:rPr sz="2400" spc="-143" dirty="0">
                <a:latin typeface="Arial"/>
                <a:cs typeface="Arial"/>
              </a:rPr>
              <a:t> </a:t>
            </a:r>
            <a:r>
              <a:rPr sz="2400" spc="88" dirty="0">
                <a:latin typeface="Arial"/>
                <a:cs typeface="Arial"/>
              </a:rPr>
              <a:t>requiring</a:t>
            </a:r>
            <a:r>
              <a:rPr sz="2400" spc="-70" dirty="0">
                <a:latin typeface="Arial"/>
                <a:cs typeface="Arial"/>
              </a:rPr>
              <a:t> </a:t>
            </a:r>
            <a:r>
              <a:rPr sz="2400" spc="91" dirty="0">
                <a:latin typeface="Arial"/>
                <a:cs typeface="Arial"/>
              </a:rPr>
              <a:t>3</a:t>
            </a:r>
            <a:r>
              <a:rPr sz="2400" spc="-70" dirty="0">
                <a:latin typeface="Arial"/>
                <a:cs typeface="Arial"/>
              </a:rPr>
              <a:t> </a:t>
            </a:r>
            <a:r>
              <a:rPr sz="2400" spc="39" dirty="0">
                <a:latin typeface="Arial"/>
                <a:cs typeface="Arial"/>
              </a:rPr>
              <a:t>specific</a:t>
            </a:r>
            <a:r>
              <a:rPr sz="2400" spc="-130" dirty="0">
                <a:latin typeface="Arial"/>
                <a:cs typeface="Arial"/>
              </a:rPr>
              <a:t> </a:t>
            </a:r>
            <a:r>
              <a:rPr sz="2400" spc="-127" dirty="0">
                <a:latin typeface="Arial"/>
                <a:cs typeface="Arial"/>
              </a:rPr>
              <a:t>TCP</a:t>
            </a:r>
            <a:r>
              <a:rPr sz="2400" spc="-70" dirty="0">
                <a:latin typeface="Arial"/>
                <a:cs typeface="Arial"/>
              </a:rPr>
              <a:t> </a:t>
            </a:r>
            <a:r>
              <a:rPr sz="2400" spc="28" dirty="0">
                <a:latin typeface="Arial"/>
                <a:cs typeface="Arial"/>
              </a:rPr>
              <a:t>packets:</a:t>
            </a:r>
            <a:endParaRPr sz="2400" dirty="0">
              <a:latin typeface="Arial"/>
              <a:cs typeface="Arial"/>
            </a:endParaRPr>
          </a:p>
        </p:txBody>
      </p:sp>
      <p:sp>
        <p:nvSpPr>
          <p:cNvPr id="7" name="object 7"/>
          <p:cNvSpPr txBox="1"/>
          <p:nvPr/>
        </p:nvSpPr>
        <p:spPr>
          <a:xfrm>
            <a:off x="7316674" y="4295180"/>
            <a:ext cx="706785" cy="338554"/>
          </a:xfrm>
          <a:prstGeom prst="rect">
            <a:avLst/>
          </a:prstGeom>
        </p:spPr>
        <p:txBody>
          <a:bodyPr vert="horz" wrap="square" lIns="0" tIns="0" rIns="0" bIns="0" rtlCol="0">
            <a:spAutoFit/>
          </a:bodyPr>
          <a:lstStyle/>
          <a:p>
            <a:pPr marL="8920"/>
            <a:r>
              <a:rPr sz="2200" spc="-4" dirty="0">
                <a:latin typeface="Lucida Console"/>
                <a:cs typeface="Lucida Console"/>
              </a:rPr>
              <a:t>1221</a:t>
            </a:r>
            <a:endParaRPr sz="2200">
              <a:latin typeface="Lucida Console"/>
              <a:cs typeface="Lucida Console"/>
            </a:endParaRPr>
          </a:p>
        </p:txBody>
      </p:sp>
      <p:sp>
        <p:nvSpPr>
          <p:cNvPr id="8" name="object 8"/>
          <p:cNvSpPr txBox="1"/>
          <p:nvPr/>
        </p:nvSpPr>
        <p:spPr>
          <a:xfrm>
            <a:off x="335148" y="4295180"/>
            <a:ext cx="6827639" cy="1237390"/>
          </a:xfrm>
          <a:prstGeom prst="rect">
            <a:avLst/>
          </a:prstGeom>
        </p:spPr>
        <p:txBody>
          <a:bodyPr vert="horz" wrap="square" lIns="0" tIns="0" rIns="0" bIns="0" rtlCol="0">
            <a:spAutoFit/>
          </a:bodyPr>
          <a:lstStyle/>
          <a:p>
            <a:pPr marL="618798"/>
            <a:r>
              <a:rPr sz="2200" dirty="0">
                <a:latin typeface="Lucida Console"/>
                <a:cs typeface="Lucida Console"/>
              </a:rPr>
              <a:t>TCP Source Port + Sequence Number</a:t>
            </a:r>
            <a:r>
              <a:rPr sz="2200" spc="-105" dirty="0">
                <a:latin typeface="Lucida Console"/>
                <a:cs typeface="Lucida Console"/>
              </a:rPr>
              <a:t> </a:t>
            </a:r>
            <a:r>
              <a:rPr sz="2200" dirty="0">
                <a:latin typeface="Lucida Console"/>
                <a:cs typeface="Lucida Console"/>
              </a:rPr>
              <a:t>==</a:t>
            </a:r>
            <a:endParaRPr sz="2200">
              <a:latin typeface="Lucida Console"/>
              <a:cs typeface="Lucida Console"/>
            </a:endParaRPr>
          </a:p>
          <a:p>
            <a:pPr marL="306949" marR="310513" indent="-298036">
              <a:lnSpc>
                <a:spcPct val="112700"/>
              </a:lnSpc>
              <a:spcBef>
                <a:spcPts val="520"/>
              </a:spcBef>
              <a:buSzPct val="75000"/>
              <a:buFont typeface="Swis721 BT"/>
              <a:buChar char="‣"/>
              <a:tabLst>
                <a:tab pos="307394" algn="l"/>
              </a:tabLst>
            </a:pPr>
            <a:r>
              <a:rPr sz="2400" spc="39" dirty="0">
                <a:solidFill>
                  <a:srgbClr val="008F00"/>
                </a:solidFill>
                <a:latin typeface="Arial"/>
                <a:cs typeface="Arial"/>
              </a:rPr>
              <a:t>Mysterious </a:t>
            </a:r>
            <a:r>
              <a:rPr sz="2400" spc="-84" dirty="0">
                <a:solidFill>
                  <a:srgbClr val="008F00"/>
                </a:solidFill>
                <a:latin typeface="Arial"/>
                <a:cs typeface="Arial"/>
              </a:rPr>
              <a:t>P2P </a:t>
            </a:r>
            <a:r>
              <a:rPr sz="2400" spc="42" dirty="0">
                <a:solidFill>
                  <a:srgbClr val="008F00"/>
                </a:solidFill>
                <a:latin typeface="Arial"/>
                <a:cs typeface="Arial"/>
              </a:rPr>
              <a:t>traffic </a:t>
            </a:r>
            <a:r>
              <a:rPr sz="2400" spc="95" dirty="0">
                <a:solidFill>
                  <a:srgbClr val="008F00"/>
                </a:solidFill>
                <a:latin typeface="Arial"/>
                <a:cs typeface="Arial"/>
              </a:rPr>
              <a:t>on</a:t>
            </a:r>
            <a:r>
              <a:rPr sz="2400" spc="-425" dirty="0">
                <a:solidFill>
                  <a:srgbClr val="008F00"/>
                </a:solidFill>
                <a:latin typeface="Arial"/>
                <a:cs typeface="Arial"/>
              </a:rPr>
              <a:t> </a:t>
            </a:r>
            <a:r>
              <a:rPr sz="2400" spc="28" dirty="0">
                <a:solidFill>
                  <a:srgbClr val="008F00"/>
                </a:solidFill>
                <a:latin typeface="Arial"/>
                <a:cs typeface="Arial"/>
              </a:rPr>
              <a:t>TCP/9090 </a:t>
            </a:r>
            <a:r>
              <a:rPr sz="2400" spc="88" dirty="0">
                <a:solidFill>
                  <a:srgbClr val="008F00"/>
                </a:solidFill>
                <a:latin typeface="Arial"/>
                <a:cs typeface="Arial"/>
              </a:rPr>
              <a:t>between  </a:t>
            </a:r>
            <a:r>
              <a:rPr sz="2400" spc="80" dirty="0">
                <a:solidFill>
                  <a:srgbClr val="008F00"/>
                </a:solidFill>
                <a:latin typeface="Arial"/>
                <a:cs typeface="Arial"/>
              </a:rPr>
              <a:t>compromised</a:t>
            </a:r>
            <a:r>
              <a:rPr sz="2400" spc="-120" dirty="0">
                <a:solidFill>
                  <a:srgbClr val="008F00"/>
                </a:solidFill>
                <a:latin typeface="Arial"/>
                <a:cs typeface="Arial"/>
              </a:rPr>
              <a:t> </a:t>
            </a:r>
            <a:r>
              <a:rPr sz="2400" spc="7" dirty="0">
                <a:solidFill>
                  <a:srgbClr val="008F00"/>
                </a:solidFill>
                <a:latin typeface="Arial"/>
                <a:cs typeface="Arial"/>
              </a:rPr>
              <a:t>hosts</a:t>
            </a:r>
            <a:endParaRPr sz="2400">
              <a:latin typeface="Arial"/>
              <a:cs typeface="Arial"/>
            </a:endParaRPr>
          </a:p>
        </p:txBody>
      </p:sp>
      <p:sp>
        <p:nvSpPr>
          <p:cNvPr id="9" name="object 9"/>
          <p:cNvSpPr txBox="1"/>
          <p:nvPr/>
        </p:nvSpPr>
        <p:spPr>
          <a:xfrm>
            <a:off x="647657" y="5641963"/>
            <a:ext cx="7108924" cy="834716"/>
          </a:xfrm>
          <a:prstGeom prst="rect">
            <a:avLst/>
          </a:prstGeom>
        </p:spPr>
        <p:txBody>
          <a:bodyPr vert="horz" wrap="square" lIns="0" tIns="0" rIns="0" bIns="0" rtlCol="0">
            <a:spAutoFit/>
          </a:bodyPr>
          <a:lstStyle/>
          <a:p>
            <a:pPr marL="306949" marR="3569" indent="-298036">
              <a:lnSpc>
                <a:spcPct val="112700"/>
              </a:lnSpc>
              <a:buSzPct val="75000"/>
              <a:buFont typeface="Swis721 BT"/>
              <a:buChar char="‣"/>
              <a:tabLst>
                <a:tab pos="307394" algn="l"/>
              </a:tabLst>
            </a:pPr>
            <a:r>
              <a:rPr sz="2400" spc="18" dirty="0">
                <a:latin typeface="Arial"/>
                <a:cs typeface="Arial"/>
              </a:rPr>
              <a:t>Used</a:t>
            </a:r>
            <a:r>
              <a:rPr sz="2400" spc="-74" dirty="0">
                <a:latin typeface="Arial"/>
                <a:cs typeface="Arial"/>
              </a:rPr>
              <a:t> </a:t>
            </a:r>
            <a:r>
              <a:rPr sz="2400" spc="91" dirty="0">
                <a:latin typeface="Arial"/>
                <a:cs typeface="Arial"/>
              </a:rPr>
              <a:t>for</a:t>
            </a:r>
            <a:r>
              <a:rPr sz="2400" spc="-74" dirty="0">
                <a:latin typeface="Arial"/>
                <a:cs typeface="Arial"/>
              </a:rPr>
              <a:t> </a:t>
            </a:r>
            <a:r>
              <a:rPr sz="2400" spc="91" dirty="0">
                <a:latin typeface="Arial"/>
                <a:cs typeface="Arial"/>
              </a:rPr>
              <a:t>copying</a:t>
            </a:r>
            <a:r>
              <a:rPr sz="2400" spc="-74" dirty="0">
                <a:latin typeface="Arial"/>
                <a:cs typeface="Arial"/>
              </a:rPr>
              <a:t> </a:t>
            </a:r>
            <a:r>
              <a:rPr sz="2400" spc="18" dirty="0">
                <a:latin typeface="Arial"/>
                <a:cs typeface="Arial"/>
              </a:rPr>
              <a:t>source</a:t>
            </a:r>
            <a:r>
              <a:rPr sz="2400" spc="-74" dirty="0">
                <a:latin typeface="Arial"/>
                <a:cs typeface="Arial"/>
              </a:rPr>
              <a:t> </a:t>
            </a:r>
            <a:r>
              <a:rPr sz="2400" spc="193" dirty="0">
                <a:latin typeface="Arial"/>
                <a:cs typeface="Arial"/>
              </a:rPr>
              <a:t>+</a:t>
            </a:r>
            <a:r>
              <a:rPr sz="2400" spc="-74" dirty="0">
                <a:latin typeface="Arial"/>
                <a:cs typeface="Arial"/>
              </a:rPr>
              <a:t> </a:t>
            </a:r>
            <a:r>
              <a:rPr sz="2400" spc="46" dirty="0">
                <a:latin typeface="Arial"/>
                <a:cs typeface="Arial"/>
              </a:rPr>
              <a:t>binaries</a:t>
            </a:r>
            <a:r>
              <a:rPr sz="2400" spc="-74" dirty="0">
                <a:latin typeface="Arial"/>
                <a:cs typeface="Arial"/>
              </a:rPr>
              <a:t> </a:t>
            </a:r>
            <a:r>
              <a:rPr sz="2400" spc="32" dirty="0">
                <a:latin typeface="Arial"/>
                <a:cs typeface="Arial"/>
              </a:rPr>
              <a:t>files</a:t>
            </a:r>
            <a:r>
              <a:rPr sz="2400" spc="-74" dirty="0">
                <a:latin typeface="Arial"/>
                <a:cs typeface="Arial"/>
              </a:rPr>
              <a:t> </a:t>
            </a:r>
            <a:r>
              <a:rPr sz="2400" spc="88" dirty="0">
                <a:latin typeface="Arial"/>
                <a:cs typeface="Arial"/>
              </a:rPr>
              <a:t>between  </a:t>
            </a:r>
            <a:r>
              <a:rPr sz="2400" spc="18" dirty="0">
                <a:latin typeface="Arial"/>
                <a:cs typeface="Arial"/>
              </a:rPr>
              <a:t>victims?</a:t>
            </a:r>
            <a:endParaRPr sz="2400">
              <a:latin typeface="Arial"/>
              <a:cs typeface="Arial"/>
            </a:endParaRPr>
          </a:p>
        </p:txBody>
      </p:sp>
      <p:sp>
        <p:nvSpPr>
          <p:cNvPr id="10" name="object 10"/>
          <p:cNvSpPr/>
          <p:nvPr/>
        </p:nvSpPr>
        <p:spPr>
          <a:xfrm>
            <a:off x="6375802" y="964408"/>
            <a:ext cx="598289" cy="491133"/>
          </a:xfrm>
          <a:prstGeom prst="rect">
            <a:avLst/>
          </a:prstGeom>
          <a:blipFill>
            <a:blip r:embed="rId2" cstate="print"/>
            <a:stretch>
              <a:fillRect/>
            </a:stretch>
          </a:blipFill>
        </p:spPr>
        <p:txBody>
          <a:bodyPr wrap="square" lIns="0" tIns="0" rIns="0" bIns="0" rtlCol="0"/>
          <a:lstStyle/>
          <a:p>
            <a:endParaRPr/>
          </a:p>
        </p:txBody>
      </p:sp>
      <p:sp>
        <p:nvSpPr>
          <p:cNvPr id="11" name="object 11"/>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38</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17360354"/>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object 11"/>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39</a:t>
            </a:fld>
            <a:endParaRPr dirty="0"/>
          </a:p>
        </p:txBody>
      </p:sp>
      <p:sp>
        <p:nvSpPr>
          <p:cNvPr id="3" name="object 3"/>
          <p:cNvSpPr txBox="1"/>
          <p:nvPr/>
        </p:nvSpPr>
        <p:spPr>
          <a:xfrm>
            <a:off x="335121" y="1084815"/>
            <a:ext cx="132606" cy="261610"/>
          </a:xfrm>
          <a:prstGeom prst="rect">
            <a:avLst/>
          </a:prstGeom>
        </p:spPr>
        <p:txBody>
          <a:bodyPr vert="horz" wrap="square" lIns="0" tIns="0" rIns="0" bIns="0" rtlCol="0">
            <a:spAutoFit/>
          </a:bodyPr>
          <a:lstStyle/>
          <a:p>
            <a:pPr marL="8920"/>
            <a:r>
              <a:rPr sz="1700" b="1" spc="-183" dirty="0">
                <a:solidFill>
                  <a:srgbClr val="0351A6"/>
                </a:solidFill>
                <a:latin typeface="Swis721 BT"/>
                <a:cs typeface="Swis721 BT"/>
              </a:rPr>
              <a:t>‣</a:t>
            </a:r>
            <a:endParaRPr sz="1700">
              <a:latin typeface="Swis721 BT"/>
              <a:cs typeface="Swis721 BT"/>
            </a:endParaRPr>
          </a:p>
        </p:txBody>
      </p:sp>
      <p:sp>
        <p:nvSpPr>
          <p:cNvPr id="4" name="object 4"/>
          <p:cNvSpPr txBox="1"/>
          <p:nvPr/>
        </p:nvSpPr>
        <p:spPr>
          <a:xfrm>
            <a:off x="616148" y="1026914"/>
            <a:ext cx="4809530" cy="338554"/>
          </a:xfrm>
          <a:prstGeom prst="rect">
            <a:avLst/>
          </a:prstGeom>
        </p:spPr>
        <p:txBody>
          <a:bodyPr vert="horz" wrap="square" lIns="0" tIns="0" rIns="0" bIns="0" rtlCol="0">
            <a:spAutoFit/>
          </a:bodyPr>
          <a:lstStyle/>
          <a:p>
            <a:pPr marL="8920"/>
            <a:r>
              <a:rPr sz="2200" spc="53" dirty="0">
                <a:solidFill>
                  <a:srgbClr val="0351A6"/>
                </a:solidFill>
                <a:latin typeface="Arial"/>
                <a:cs typeface="Arial"/>
              </a:rPr>
              <a:t>Actors </a:t>
            </a:r>
            <a:r>
              <a:rPr sz="2200" spc="109" dirty="0">
                <a:solidFill>
                  <a:srgbClr val="0351A6"/>
                </a:solidFill>
                <a:latin typeface="Arial"/>
                <a:cs typeface="Arial"/>
              </a:rPr>
              <a:t>behind</a:t>
            </a:r>
            <a:r>
              <a:rPr sz="2200" spc="-401" dirty="0">
                <a:solidFill>
                  <a:srgbClr val="0351A6"/>
                </a:solidFill>
                <a:latin typeface="Arial"/>
                <a:cs typeface="Arial"/>
              </a:rPr>
              <a:t> </a:t>
            </a:r>
            <a:r>
              <a:rPr sz="2200" spc="28" dirty="0">
                <a:solidFill>
                  <a:srgbClr val="0351A6"/>
                </a:solidFill>
                <a:latin typeface="Arial"/>
                <a:cs typeface="Arial"/>
              </a:rPr>
              <a:t>have </a:t>
            </a:r>
            <a:r>
              <a:rPr sz="2200" spc="56" dirty="0">
                <a:solidFill>
                  <a:srgbClr val="0351A6"/>
                </a:solidFill>
                <a:latin typeface="Arial"/>
                <a:cs typeface="Arial"/>
              </a:rPr>
              <a:t>excellent </a:t>
            </a:r>
            <a:r>
              <a:rPr sz="2200" spc="49" dirty="0">
                <a:solidFill>
                  <a:srgbClr val="0351A6"/>
                </a:solidFill>
                <a:latin typeface="Arial"/>
                <a:cs typeface="Arial"/>
              </a:rPr>
              <a:t>opsec:</a:t>
            </a:r>
            <a:endParaRPr sz="2200">
              <a:latin typeface="Arial"/>
              <a:cs typeface="Arial"/>
            </a:endParaRPr>
          </a:p>
        </p:txBody>
      </p:sp>
      <p:sp>
        <p:nvSpPr>
          <p:cNvPr id="5" name="object 5"/>
          <p:cNvSpPr txBox="1"/>
          <p:nvPr/>
        </p:nvSpPr>
        <p:spPr>
          <a:xfrm>
            <a:off x="647660" y="1586307"/>
            <a:ext cx="132606" cy="261610"/>
          </a:xfrm>
          <a:prstGeom prst="rect">
            <a:avLst/>
          </a:prstGeom>
        </p:spPr>
        <p:txBody>
          <a:bodyPr vert="horz" wrap="square" lIns="0" tIns="0" rIns="0" bIns="0" rtlCol="0">
            <a:spAutoFit/>
          </a:bodyPr>
          <a:lstStyle/>
          <a:p>
            <a:pPr marL="8920"/>
            <a:r>
              <a:rPr sz="1700" b="1" spc="-183" dirty="0">
                <a:solidFill>
                  <a:srgbClr val="008F00"/>
                </a:solidFill>
                <a:latin typeface="Swis721 BT"/>
                <a:cs typeface="Swis721 BT"/>
              </a:rPr>
              <a:t>‣</a:t>
            </a:r>
            <a:endParaRPr sz="1700">
              <a:latin typeface="Swis721 BT"/>
              <a:cs typeface="Swis721 BT"/>
            </a:endParaRPr>
          </a:p>
        </p:txBody>
      </p:sp>
      <p:sp>
        <p:nvSpPr>
          <p:cNvPr id="6" name="object 6"/>
          <p:cNvSpPr txBox="1"/>
          <p:nvPr/>
        </p:nvSpPr>
        <p:spPr>
          <a:xfrm>
            <a:off x="647660" y="2087798"/>
            <a:ext cx="132606" cy="261610"/>
          </a:xfrm>
          <a:prstGeom prst="rect">
            <a:avLst/>
          </a:prstGeom>
        </p:spPr>
        <p:txBody>
          <a:bodyPr vert="horz" wrap="square" lIns="0" tIns="0" rIns="0" bIns="0" rtlCol="0">
            <a:spAutoFit/>
          </a:bodyPr>
          <a:lstStyle/>
          <a:p>
            <a:pPr marL="8920"/>
            <a:r>
              <a:rPr sz="1700" b="1" spc="-183" dirty="0">
                <a:solidFill>
                  <a:srgbClr val="008F00"/>
                </a:solidFill>
                <a:latin typeface="Swis721 BT"/>
                <a:cs typeface="Swis721 BT"/>
              </a:rPr>
              <a:t>‣</a:t>
            </a:r>
            <a:endParaRPr sz="1700">
              <a:latin typeface="Swis721 BT"/>
              <a:cs typeface="Swis721 BT"/>
            </a:endParaRPr>
          </a:p>
        </p:txBody>
      </p:sp>
      <p:sp>
        <p:nvSpPr>
          <p:cNvPr id="7" name="object 7"/>
          <p:cNvSpPr txBox="1"/>
          <p:nvPr/>
        </p:nvSpPr>
        <p:spPr>
          <a:xfrm>
            <a:off x="928687" y="1527027"/>
            <a:ext cx="7836694" cy="1219821"/>
          </a:xfrm>
          <a:prstGeom prst="rect">
            <a:avLst/>
          </a:prstGeom>
        </p:spPr>
        <p:txBody>
          <a:bodyPr vert="horz" wrap="square" lIns="0" tIns="0" rIns="0" bIns="0" rtlCol="0">
            <a:spAutoFit/>
          </a:bodyPr>
          <a:lstStyle/>
          <a:p>
            <a:pPr marL="8920"/>
            <a:r>
              <a:rPr sz="2200" spc="21" dirty="0">
                <a:solidFill>
                  <a:srgbClr val="008F00"/>
                </a:solidFill>
                <a:latin typeface="Arial"/>
                <a:cs typeface="Arial"/>
              </a:rPr>
              <a:t>Binaries</a:t>
            </a:r>
            <a:r>
              <a:rPr sz="2200" spc="-60" dirty="0">
                <a:solidFill>
                  <a:srgbClr val="008F00"/>
                </a:solidFill>
                <a:latin typeface="Arial"/>
                <a:cs typeface="Arial"/>
              </a:rPr>
              <a:t> </a:t>
            </a:r>
            <a:r>
              <a:rPr sz="2200" spc="18" dirty="0">
                <a:solidFill>
                  <a:srgbClr val="008F00"/>
                </a:solidFill>
                <a:latin typeface="Arial"/>
                <a:cs typeface="Arial"/>
              </a:rPr>
              <a:t>are</a:t>
            </a:r>
            <a:r>
              <a:rPr sz="2200" spc="-60" dirty="0">
                <a:solidFill>
                  <a:srgbClr val="008F00"/>
                </a:solidFill>
                <a:latin typeface="Arial"/>
                <a:cs typeface="Arial"/>
              </a:rPr>
              <a:t> </a:t>
            </a:r>
            <a:r>
              <a:rPr sz="2200" spc="109" dirty="0">
                <a:solidFill>
                  <a:srgbClr val="008F00"/>
                </a:solidFill>
                <a:latin typeface="Arial"/>
                <a:cs typeface="Arial"/>
              </a:rPr>
              <a:t>compiled</a:t>
            </a:r>
            <a:r>
              <a:rPr sz="2200" spc="-60" dirty="0">
                <a:solidFill>
                  <a:srgbClr val="008F00"/>
                </a:solidFill>
                <a:latin typeface="Arial"/>
                <a:cs typeface="Arial"/>
              </a:rPr>
              <a:t> </a:t>
            </a:r>
            <a:r>
              <a:rPr sz="2200" spc="102" dirty="0">
                <a:solidFill>
                  <a:srgbClr val="008F00"/>
                </a:solidFill>
                <a:latin typeface="Arial"/>
                <a:cs typeface="Arial"/>
              </a:rPr>
              <a:t>on</a:t>
            </a:r>
            <a:r>
              <a:rPr sz="2200" spc="-60" dirty="0">
                <a:solidFill>
                  <a:srgbClr val="008F00"/>
                </a:solidFill>
                <a:latin typeface="Arial"/>
                <a:cs typeface="Arial"/>
              </a:rPr>
              <a:t> </a:t>
            </a:r>
            <a:r>
              <a:rPr sz="2200" spc="80" dirty="0">
                <a:solidFill>
                  <a:srgbClr val="008F00"/>
                </a:solidFill>
                <a:latin typeface="Arial"/>
                <a:cs typeface="Arial"/>
              </a:rPr>
              <a:t>the</a:t>
            </a:r>
            <a:r>
              <a:rPr sz="2200" spc="-60" dirty="0">
                <a:solidFill>
                  <a:srgbClr val="008F00"/>
                </a:solidFill>
                <a:latin typeface="Arial"/>
                <a:cs typeface="Arial"/>
              </a:rPr>
              <a:t> </a:t>
            </a:r>
            <a:r>
              <a:rPr sz="2200" spc="35" dirty="0">
                <a:solidFill>
                  <a:srgbClr val="008F00"/>
                </a:solidFill>
                <a:latin typeface="Arial"/>
                <a:cs typeface="Arial"/>
              </a:rPr>
              <a:t>victim’s</a:t>
            </a:r>
            <a:r>
              <a:rPr sz="2200" spc="-60" dirty="0">
                <a:solidFill>
                  <a:srgbClr val="008F00"/>
                </a:solidFill>
                <a:latin typeface="Arial"/>
                <a:cs typeface="Arial"/>
              </a:rPr>
              <a:t> </a:t>
            </a:r>
            <a:r>
              <a:rPr sz="2200" spc="56" dirty="0">
                <a:solidFill>
                  <a:srgbClr val="008F00"/>
                </a:solidFill>
                <a:latin typeface="Arial"/>
                <a:cs typeface="Arial"/>
              </a:rPr>
              <a:t>machine</a:t>
            </a:r>
            <a:r>
              <a:rPr sz="2200" spc="-60" dirty="0">
                <a:solidFill>
                  <a:srgbClr val="008F00"/>
                </a:solidFill>
                <a:latin typeface="Arial"/>
                <a:cs typeface="Arial"/>
              </a:rPr>
              <a:t> </a:t>
            </a:r>
            <a:r>
              <a:rPr sz="2200" spc="77" dirty="0">
                <a:solidFill>
                  <a:srgbClr val="008F00"/>
                </a:solidFill>
                <a:latin typeface="Arial"/>
                <a:cs typeface="Arial"/>
              </a:rPr>
              <a:t>in</a:t>
            </a:r>
            <a:r>
              <a:rPr sz="2200" spc="-60" dirty="0">
                <a:solidFill>
                  <a:srgbClr val="008F00"/>
                </a:solidFill>
                <a:latin typeface="Arial"/>
                <a:cs typeface="Arial"/>
              </a:rPr>
              <a:t> </a:t>
            </a:r>
            <a:r>
              <a:rPr sz="2200" spc="7" dirty="0">
                <a:latin typeface="Lucida Console"/>
                <a:cs typeface="Lucida Console"/>
              </a:rPr>
              <a:t>/dev/shm</a:t>
            </a:r>
            <a:endParaRPr sz="2200">
              <a:latin typeface="Lucida Console"/>
              <a:cs typeface="Lucida Console"/>
            </a:endParaRPr>
          </a:p>
          <a:p>
            <a:pPr marL="8920" marR="110486">
              <a:lnSpc>
                <a:spcPct val="114599"/>
              </a:lnSpc>
              <a:spcBef>
                <a:spcPts val="844"/>
              </a:spcBef>
            </a:pPr>
            <a:r>
              <a:rPr sz="2200" spc="-49" dirty="0">
                <a:solidFill>
                  <a:srgbClr val="008F00"/>
                </a:solidFill>
                <a:latin typeface="Arial"/>
                <a:cs typeface="Arial"/>
              </a:rPr>
              <a:t>Paths,</a:t>
            </a:r>
            <a:r>
              <a:rPr sz="2200" spc="-123" dirty="0">
                <a:solidFill>
                  <a:srgbClr val="008F00"/>
                </a:solidFill>
                <a:latin typeface="Arial"/>
                <a:cs typeface="Arial"/>
              </a:rPr>
              <a:t> </a:t>
            </a:r>
            <a:r>
              <a:rPr sz="2200" spc="91" dirty="0">
                <a:solidFill>
                  <a:srgbClr val="008F00"/>
                </a:solidFill>
                <a:latin typeface="Arial"/>
                <a:cs typeface="Arial"/>
              </a:rPr>
              <a:t>including</a:t>
            </a:r>
            <a:r>
              <a:rPr sz="2200" spc="-53" dirty="0">
                <a:solidFill>
                  <a:srgbClr val="008F00"/>
                </a:solidFill>
                <a:latin typeface="Arial"/>
                <a:cs typeface="Arial"/>
              </a:rPr>
              <a:t> </a:t>
            </a:r>
            <a:r>
              <a:rPr sz="2200" spc="70" dirty="0">
                <a:solidFill>
                  <a:srgbClr val="008F00"/>
                </a:solidFill>
                <a:latin typeface="Arial"/>
                <a:cs typeface="Arial"/>
              </a:rPr>
              <a:t>runtime,</a:t>
            </a:r>
            <a:r>
              <a:rPr sz="2200" spc="-123" dirty="0">
                <a:solidFill>
                  <a:srgbClr val="008F00"/>
                </a:solidFill>
                <a:latin typeface="Arial"/>
                <a:cs typeface="Arial"/>
              </a:rPr>
              <a:t> </a:t>
            </a:r>
            <a:r>
              <a:rPr sz="2200" spc="18" dirty="0">
                <a:solidFill>
                  <a:srgbClr val="008F00"/>
                </a:solidFill>
                <a:latin typeface="Arial"/>
                <a:cs typeface="Arial"/>
              </a:rPr>
              <a:t>are</a:t>
            </a:r>
            <a:r>
              <a:rPr sz="2200" spc="-53" dirty="0">
                <a:solidFill>
                  <a:srgbClr val="008F00"/>
                </a:solidFill>
                <a:latin typeface="Arial"/>
                <a:cs typeface="Arial"/>
              </a:rPr>
              <a:t> </a:t>
            </a:r>
            <a:r>
              <a:rPr sz="2200" spc="77" dirty="0">
                <a:solidFill>
                  <a:srgbClr val="008F00"/>
                </a:solidFill>
                <a:latin typeface="Arial"/>
                <a:cs typeface="Arial"/>
              </a:rPr>
              <a:t>changed</a:t>
            </a:r>
            <a:r>
              <a:rPr sz="2200" spc="-53" dirty="0">
                <a:solidFill>
                  <a:srgbClr val="008F00"/>
                </a:solidFill>
                <a:latin typeface="Arial"/>
                <a:cs typeface="Arial"/>
              </a:rPr>
              <a:t> </a:t>
            </a:r>
            <a:r>
              <a:rPr sz="2200" spc="127" dirty="0">
                <a:solidFill>
                  <a:srgbClr val="008F00"/>
                </a:solidFill>
                <a:latin typeface="Arial"/>
                <a:cs typeface="Arial"/>
              </a:rPr>
              <a:t>to</a:t>
            </a:r>
            <a:r>
              <a:rPr sz="2200" spc="-53" dirty="0">
                <a:solidFill>
                  <a:srgbClr val="008F00"/>
                </a:solidFill>
                <a:latin typeface="Arial"/>
                <a:cs typeface="Arial"/>
              </a:rPr>
              <a:t> </a:t>
            </a:r>
            <a:r>
              <a:rPr sz="2200" spc="11" dirty="0">
                <a:solidFill>
                  <a:srgbClr val="008F00"/>
                </a:solidFill>
                <a:latin typeface="Arial"/>
                <a:cs typeface="Arial"/>
              </a:rPr>
              <a:t>always</a:t>
            </a:r>
            <a:r>
              <a:rPr sz="2200" spc="-53" dirty="0">
                <a:solidFill>
                  <a:srgbClr val="008F00"/>
                </a:solidFill>
                <a:latin typeface="Arial"/>
                <a:cs typeface="Arial"/>
              </a:rPr>
              <a:t> </a:t>
            </a:r>
            <a:r>
              <a:rPr sz="2200" spc="39" dirty="0">
                <a:solidFill>
                  <a:srgbClr val="008F00"/>
                </a:solidFill>
                <a:latin typeface="Arial"/>
                <a:cs typeface="Arial"/>
              </a:rPr>
              <a:t>ressemble  </a:t>
            </a:r>
            <a:r>
              <a:rPr sz="2200" spc="-21" dirty="0">
                <a:solidFill>
                  <a:srgbClr val="008F00"/>
                </a:solidFill>
                <a:latin typeface="Arial"/>
                <a:cs typeface="Arial"/>
              </a:rPr>
              <a:t>a</a:t>
            </a:r>
            <a:r>
              <a:rPr sz="2200" spc="-60" dirty="0">
                <a:solidFill>
                  <a:srgbClr val="008F00"/>
                </a:solidFill>
                <a:latin typeface="Arial"/>
                <a:cs typeface="Arial"/>
              </a:rPr>
              <a:t> </a:t>
            </a:r>
            <a:r>
              <a:rPr sz="2200" spc="88" dirty="0">
                <a:solidFill>
                  <a:srgbClr val="008F00"/>
                </a:solidFill>
                <a:latin typeface="Arial"/>
                <a:cs typeface="Arial"/>
              </a:rPr>
              <a:t>legitimate</a:t>
            </a:r>
            <a:r>
              <a:rPr sz="2200" spc="-60" dirty="0">
                <a:solidFill>
                  <a:srgbClr val="008F00"/>
                </a:solidFill>
                <a:latin typeface="Arial"/>
                <a:cs typeface="Arial"/>
              </a:rPr>
              <a:t> </a:t>
            </a:r>
            <a:r>
              <a:rPr sz="2200" spc="102" dirty="0">
                <a:solidFill>
                  <a:srgbClr val="008F00"/>
                </a:solidFill>
                <a:latin typeface="Arial"/>
                <a:cs typeface="Arial"/>
              </a:rPr>
              <a:t>or</a:t>
            </a:r>
            <a:r>
              <a:rPr sz="2200" spc="-60" dirty="0">
                <a:solidFill>
                  <a:srgbClr val="008F00"/>
                </a:solidFill>
                <a:latin typeface="Arial"/>
                <a:cs typeface="Arial"/>
              </a:rPr>
              <a:t> </a:t>
            </a:r>
            <a:r>
              <a:rPr sz="2200" spc="80" dirty="0">
                <a:solidFill>
                  <a:srgbClr val="008F00"/>
                </a:solidFill>
                <a:latin typeface="Arial"/>
                <a:cs typeface="Arial"/>
              </a:rPr>
              <a:t>expected</a:t>
            </a:r>
            <a:r>
              <a:rPr sz="2200" spc="-60" dirty="0">
                <a:solidFill>
                  <a:srgbClr val="008F00"/>
                </a:solidFill>
                <a:latin typeface="Arial"/>
                <a:cs typeface="Arial"/>
              </a:rPr>
              <a:t> </a:t>
            </a:r>
            <a:r>
              <a:rPr sz="2200" spc="32" dirty="0">
                <a:solidFill>
                  <a:srgbClr val="008F00"/>
                </a:solidFill>
                <a:latin typeface="Arial"/>
                <a:cs typeface="Arial"/>
              </a:rPr>
              <a:t>Linux</a:t>
            </a:r>
            <a:r>
              <a:rPr sz="2200" spc="-60" dirty="0">
                <a:solidFill>
                  <a:srgbClr val="008F00"/>
                </a:solidFill>
                <a:latin typeface="Arial"/>
                <a:cs typeface="Arial"/>
              </a:rPr>
              <a:t> </a:t>
            </a:r>
            <a:r>
              <a:rPr sz="2200" spc="14" dirty="0">
                <a:solidFill>
                  <a:srgbClr val="008F00"/>
                </a:solidFill>
                <a:latin typeface="Arial"/>
                <a:cs typeface="Arial"/>
              </a:rPr>
              <a:t>system</a:t>
            </a:r>
            <a:r>
              <a:rPr sz="2200" spc="-60" dirty="0">
                <a:solidFill>
                  <a:srgbClr val="008F00"/>
                </a:solidFill>
                <a:latin typeface="Arial"/>
                <a:cs typeface="Arial"/>
              </a:rPr>
              <a:t> </a:t>
            </a:r>
            <a:r>
              <a:rPr sz="2200" spc="98" dirty="0">
                <a:solidFill>
                  <a:srgbClr val="008F00"/>
                </a:solidFill>
                <a:latin typeface="Arial"/>
                <a:cs typeface="Arial"/>
              </a:rPr>
              <a:t>component</a:t>
            </a:r>
            <a:endParaRPr sz="2200">
              <a:latin typeface="Arial"/>
              <a:cs typeface="Arial"/>
            </a:endParaRPr>
          </a:p>
        </p:txBody>
      </p:sp>
      <p:sp>
        <p:nvSpPr>
          <p:cNvPr id="8" name="object 8"/>
          <p:cNvSpPr txBox="1"/>
          <p:nvPr/>
        </p:nvSpPr>
        <p:spPr>
          <a:xfrm>
            <a:off x="960218" y="2993819"/>
            <a:ext cx="125909" cy="246221"/>
          </a:xfrm>
          <a:prstGeom prst="rect">
            <a:avLst/>
          </a:prstGeom>
        </p:spPr>
        <p:txBody>
          <a:bodyPr vert="horz" wrap="square" lIns="0" tIns="0" rIns="0" bIns="0" rtlCol="0">
            <a:spAutoFit/>
          </a:bodyPr>
          <a:lstStyle/>
          <a:p>
            <a:pPr marL="8920"/>
            <a:r>
              <a:rPr sz="1600" b="1" spc="-169" dirty="0">
                <a:latin typeface="Swis721 BT"/>
                <a:cs typeface="Swis721 BT"/>
              </a:rPr>
              <a:t>‣</a:t>
            </a:r>
            <a:endParaRPr sz="1600">
              <a:latin typeface="Swis721 BT"/>
              <a:cs typeface="Swis721 BT"/>
            </a:endParaRPr>
          </a:p>
        </p:txBody>
      </p:sp>
      <p:sp>
        <p:nvSpPr>
          <p:cNvPr id="9" name="object 9"/>
          <p:cNvSpPr txBox="1"/>
          <p:nvPr/>
        </p:nvSpPr>
        <p:spPr>
          <a:xfrm>
            <a:off x="647660" y="5163895"/>
            <a:ext cx="132606" cy="261610"/>
          </a:xfrm>
          <a:prstGeom prst="rect">
            <a:avLst/>
          </a:prstGeom>
        </p:spPr>
        <p:txBody>
          <a:bodyPr vert="horz" wrap="square" lIns="0" tIns="0" rIns="0" bIns="0" rtlCol="0">
            <a:spAutoFit/>
          </a:bodyPr>
          <a:lstStyle/>
          <a:p>
            <a:pPr marL="8920"/>
            <a:r>
              <a:rPr sz="1700" b="1" spc="-183" dirty="0">
                <a:solidFill>
                  <a:srgbClr val="008F00"/>
                </a:solidFill>
                <a:latin typeface="Swis721 BT"/>
                <a:cs typeface="Swis721 BT"/>
              </a:rPr>
              <a:t>‣</a:t>
            </a:r>
            <a:endParaRPr sz="1700">
              <a:latin typeface="Swis721 BT"/>
              <a:cs typeface="Swis721 BT"/>
            </a:endParaRPr>
          </a:p>
        </p:txBody>
      </p:sp>
      <p:sp>
        <p:nvSpPr>
          <p:cNvPr id="10" name="object 10"/>
          <p:cNvSpPr txBox="1"/>
          <p:nvPr/>
        </p:nvSpPr>
        <p:spPr>
          <a:xfrm>
            <a:off x="647660" y="2869986"/>
            <a:ext cx="8153698" cy="3332707"/>
          </a:xfrm>
          <a:prstGeom prst="rect">
            <a:avLst/>
          </a:prstGeom>
        </p:spPr>
        <p:txBody>
          <a:bodyPr vert="horz" wrap="square" lIns="0" tIns="0" rIns="0" bIns="0" rtlCol="0">
            <a:spAutoFit/>
          </a:bodyPr>
          <a:lstStyle/>
          <a:p>
            <a:pPr marL="600976" marR="71279">
              <a:lnSpc>
                <a:spcPct val="114599"/>
              </a:lnSpc>
            </a:pPr>
            <a:r>
              <a:rPr sz="2100" spc="11" dirty="0">
                <a:latin typeface="Lucida Console"/>
                <a:cs typeface="Lucida Console"/>
              </a:rPr>
              <a:t>/var/lib/mkinitramfs</a:t>
            </a:r>
            <a:r>
              <a:rPr sz="2200" spc="11" dirty="0">
                <a:latin typeface="Arial"/>
                <a:cs typeface="Arial"/>
              </a:rPr>
              <a:t>, </a:t>
            </a:r>
            <a:r>
              <a:rPr sz="2100" spc="11" dirty="0">
                <a:latin typeface="Lucida Console"/>
                <a:cs typeface="Lucida Console"/>
              </a:rPr>
              <a:t>/etc/X11/applnk/.window</a:t>
            </a:r>
            <a:r>
              <a:rPr sz="2200" spc="11" dirty="0">
                <a:latin typeface="Arial"/>
                <a:cs typeface="Arial"/>
              </a:rPr>
              <a:t>,</a:t>
            </a:r>
            <a:r>
              <a:rPr sz="2200" spc="-288" dirty="0">
                <a:latin typeface="Arial"/>
                <a:cs typeface="Arial"/>
              </a:rPr>
              <a:t> </a:t>
            </a:r>
            <a:r>
              <a:rPr sz="2100" spc="14" dirty="0">
                <a:latin typeface="Lucida Console"/>
                <a:cs typeface="Lucida Console"/>
              </a:rPr>
              <a:t>/  </a:t>
            </a:r>
            <a:r>
              <a:rPr sz="2100" spc="11" dirty="0">
                <a:latin typeface="Lucida Console"/>
                <a:cs typeface="Lucida Console"/>
              </a:rPr>
              <a:t>usr/share/man/man5/printers_cupsd.conf.5.gz</a:t>
            </a:r>
            <a:r>
              <a:rPr sz="2200" spc="11" dirty="0">
                <a:latin typeface="Arial"/>
                <a:cs typeface="Arial"/>
              </a:rPr>
              <a:t>,  </a:t>
            </a:r>
            <a:r>
              <a:rPr sz="2100" spc="4" dirty="0">
                <a:latin typeface="Lucida Console"/>
                <a:cs typeface="Lucida Console"/>
              </a:rPr>
              <a:t>crond</a:t>
            </a:r>
            <a:r>
              <a:rPr sz="2200" spc="4" dirty="0">
                <a:latin typeface="Arial"/>
                <a:cs typeface="Arial"/>
              </a:rPr>
              <a:t>,</a:t>
            </a:r>
            <a:r>
              <a:rPr sz="2200" spc="-183" dirty="0">
                <a:latin typeface="Arial"/>
                <a:cs typeface="Arial"/>
              </a:rPr>
              <a:t> </a:t>
            </a:r>
            <a:r>
              <a:rPr sz="2200" spc="21" dirty="0">
                <a:latin typeface="Arial"/>
                <a:cs typeface="Arial"/>
              </a:rPr>
              <a:t>…</a:t>
            </a:r>
            <a:endParaRPr sz="2200">
              <a:latin typeface="Arial"/>
              <a:cs typeface="Arial"/>
            </a:endParaRPr>
          </a:p>
          <a:p>
            <a:pPr marL="289128" marR="513213" indent="-280220">
              <a:lnSpc>
                <a:spcPct val="114599"/>
              </a:lnSpc>
              <a:spcBef>
                <a:spcPts val="844"/>
              </a:spcBef>
              <a:buSzPct val="75000"/>
              <a:buFont typeface="Swis721 BT"/>
              <a:buChar char="‣"/>
              <a:tabLst>
                <a:tab pos="289574" algn="l"/>
              </a:tabLst>
            </a:pPr>
            <a:r>
              <a:rPr sz="2200" spc="11" dirty="0">
                <a:solidFill>
                  <a:srgbClr val="008F00"/>
                </a:solidFill>
                <a:latin typeface="Arial"/>
                <a:cs typeface="Arial"/>
              </a:rPr>
              <a:t>Local</a:t>
            </a:r>
            <a:r>
              <a:rPr sz="2200" spc="-60" dirty="0">
                <a:solidFill>
                  <a:srgbClr val="008F00"/>
                </a:solidFill>
                <a:latin typeface="Arial"/>
                <a:cs typeface="Arial"/>
              </a:rPr>
              <a:t> </a:t>
            </a:r>
            <a:r>
              <a:rPr sz="2200" spc="134" dirty="0">
                <a:solidFill>
                  <a:srgbClr val="008F00"/>
                </a:solidFill>
                <a:latin typeface="Arial"/>
                <a:cs typeface="Arial"/>
              </a:rPr>
              <a:t>log</a:t>
            </a:r>
            <a:r>
              <a:rPr sz="2200" spc="-60" dirty="0">
                <a:solidFill>
                  <a:srgbClr val="008F00"/>
                </a:solidFill>
                <a:latin typeface="Arial"/>
                <a:cs typeface="Arial"/>
              </a:rPr>
              <a:t> </a:t>
            </a:r>
            <a:r>
              <a:rPr sz="2200" spc="39" dirty="0">
                <a:solidFill>
                  <a:srgbClr val="008F00"/>
                </a:solidFill>
                <a:latin typeface="Arial"/>
                <a:cs typeface="Arial"/>
              </a:rPr>
              <a:t>files</a:t>
            </a:r>
            <a:r>
              <a:rPr sz="2200" spc="-60" dirty="0">
                <a:solidFill>
                  <a:srgbClr val="008F00"/>
                </a:solidFill>
                <a:latin typeface="Arial"/>
                <a:cs typeface="Arial"/>
              </a:rPr>
              <a:t> </a:t>
            </a:r>
            <a:r>
              <a:rPr sz="2200" spc="18" dirty="0">
                <a:solidFill>
                  <a:srgbClr val="008F00"/>
                </a:solidFill>
                <a:latin typeface="Arial"/>
                <a:cs typeface="Arial"/>
              </a:rPr>
              <a:t>are</a:t>
            </a:r>
            <a:r>
              <a:rPr sz="2200" spc="-60" dirty="0">
                <a:solidFill>
                  <a:srgbClr val="008F00"/>
                </a:solidFill>
                <a:latin typeface="Arial"/>
                <a:cs typeface="Arial"/>
              </a:rPr>
              <a:t> </a:t>
            </a:r>
            <a:r>
              <a:rPr sz="2200" spc="32" dirty="0">
                <a:solidFill>
                  <a:srgbClr val="008F00"/>
                </a:solidFill>
                <a:latin typeface="Arial"/>
                <a:cs typeface="Arial"/>
              </a:rPr>
              <a:t>erased</a:t>
            </a:r>
            <a:r>
              <a:rPr sz="2200" spc="-60" dirty="0">
                <a:solidFill>
                  <a:srgbClr val="008F00"/>
                </a:solidFill>
                <a:latin typeface="Arial"/>
                <a:cs typeface="Arial"/>
              </a:rPr>
              <a:t> </a:t>
            </a:r>
            <a:r>
              <a:rPr sz="2200" spc="77" dirty="0">
                <a:solidFill>
                  <a:srgbClr val="008F00"/>
                </a:solidFill>
                <a:latin typeface="Arial"/>
                <a:cs typeface="Arial"/>
              </a:rPr>
              <a:t>and</a:t>
            </a:r>
            <a:r>
              <a:rPr sz="2200" spc="-60" dirty="0">
                <a:solidFill>
                  <a:srgbClr val="008F00"/>
                </a:solidFill>
                <a:latin typeface="Arial"/>
                <a:cs typeface="Arial"/>
              </a:rPr>
              <a:t> </a:t>
            </a:r>
            <a:r>
              <a:rPr sz="2200" spc="39" dirty="0">
                <a:solidFill>
                  <a:srgbClr val="008F00"/>
                </a:solidFill>
                <a:latin typeface="Arial"/>
                <a:cs typeface="Arial"/>
              </a:rPr>
              <a:t>filesystem</a:t>
            </a:r>
            <a:r>
              <a:rPr sz="2200" spc="-60" dirty="0">
                <a:solidFill>
                  <a:srgbClr val="008F00"/>
                </a:solidFill>
                <a:latin typeface="Arial"/>
                <a:cs typeface="Arial"/>
              </a:rPr>
              <a:t> </a:t>
            </a:r>
            <a:r>
              <a:rPr sz="2200" spc="60" dirty="0">
                <a:solidFill>
                  <a:srgbClr val="008F00"/>
                </a:solidFill>
                <a:latin typeface="Arial"/>
                <a:cs typeface="Arial"/>
              </a:rPr>
              <a:t>timestamps</a:t>
            </a:r>
            <a:r>
              <a:rPr sz="2200" spc="-60" dirty="0">
                <a:solidFill>
                  <a:srgbClr val="008F00"/>
                </a:solidFill>
                <a:latin typeface="Arial"/>
                <a:cs typeface="Arial"/>
              </a:rPr>
              <a:t> </a:t>
            </a:r>
            <a:r>
              <a:rPr sz="2200" spc="18" dirty="0">
                <a:solidFill>
                  <a:srgbClr val="008F00"/>
                </a:solidFill>
                <a:latin typeface="Arial"/>
                <a:cs typeface="Arial"/>
              </a:rPr>
              <a:t>are  </a:t>
            </a:r>
            <a:r>
              <a:rPr sz="2200" spc="84" dirty="0">
                <a:solidFill>
                  <a:srgbClr val="008F00"/>
                </a:solidFill>
                <a:latin typeface="Arial"/>
                <a:cs typeface="Arial"/>
              </a:rPr>
              <a:t>manipulated</a:t>
            </a:r>
            <a:endParaRPr sz="2200">
              <a:latin typeface="Arial"/>
              <a:cs typeface="Arial"/>
            </a:endParaRPr>
          </a:p>
          <a:p>
            <a:pPr marL="289128" marR="3569">
              <a:lnSpc>
                <a:spcPct val="114599"/>
              </a:lnSpc>
              <a:spcBef>
                <a:spcPts val="914"/>
              </a:spcBef>
            </a:pPr>
            <a:r>
              <a:rPr sz="2200" spc="-4" dirty="0">
                <a:solidFill>
                  <a:srgbClr val="008F00"/>
                </a:solidFill>
                <a:latin typeface="Arial"/>
                <a:cs typeface="Arial"/>
              </a:rPr>
              <a:t>Persistence </a:t>
            </a:r>
            <a:r>
              <a:rPr sz="2200" spc="-18" dirty="0">
                <a:solidFill>
                  <a:srgbClr val="008F00"/>
                </a:solidFill>
                <a:latin typeface="Arial"/>
                <a:cs typeface="Arial"/>
              </a:rPr>
              <a:t>across </a:t>
            </a:r>
            <a:r>
              <a:rPr sz="2200" spc="14" dirty="0">
                <a:solidFill>
                  <a:srgbClr val="008F00"/>
                </a:solidFill>
                <a:latin typeface="Arial"/>
                <a:cs typeface="Arial"/>
              </a:rPr>
              <a:t>system </a:t>
            </a:r>
            <a:r>
              <a:rPr sz="2200" spc="109" dirty="0">
                <a:solidFill>
                  <a:srgbClr val="008F00"/>
                </a:solidFill>
                <a:latin typeface="Arial"/>
                <a:cs typeface="Arial"/>
              </a:rPr>
              <a:t>reboot </a:t>
            </a:r>
            <a:r>
              <a:rPr sz="2200" spc="-18" dirty="0">
                <a:solidFill>
                  <a:srgbClr val="008F00"/>
                </a:solidFill>
                <a:latin typeface="Arial"/>
                <a:cs typeface="Arial"/>
              </a:rPr>
              <a:t>is </a:t>
            </a:r>
            <a:r>
              <a:rPr sz="2200" spc="74" dirty="0">
                <a:solidFill>
                  <a:srgbClr val="008F00"/>
                </a:solidFill>
                <a:latin typeface="Arial"/>
                <a:cs typeface="Arial"/>
              </a:rPr>
              <a:t>relying </a:t>
            </a:r>
            <a:r>
              <a:rPr sz="2200" spc="102" dirty="0">
                <a:solidFill>
                  <a:srgbClr val="008F00"/>
                </a:solidFill>
                <a:latin typeface="Arial"/>
                <a:cs typeface="Arial"/>
              </a:rPr>
              <a:t>on </a:t>
            </a:r>
            <a:r>
              <a:rPr sz="2200" spc="-21" dirty="0">
                <a:solidFill>
                  <a:srgbClr val="008F00"/>
                </a:solidFill>
                <a:latin typeface="Arial"/>
                <a:cs typeface="Arial"/>
              </a:rPr>
              <a:t>a  </a:t>
            </a:r>
            <a:r>
              <a:rPr sz="2200" spc="91" dirty="0">
                <a:solidFill>
                  <a:srgbClr val="008F00"/>
                </a:solidFill>
                <a:latin typeface="Arial"/>
                <a:cs typeface="Arial"/>
              </a:rPr>
              <a:t>modification</a:t>
            </a:r>
            <a:r>
              <a:rPr sz="2200" spc="-67" dirty="0">
                <a:solidFill>
                  <a:srgbClr val="008F00"/>
                </a:solidFill>
                <a:latin typeface="Arial"/>
                <a:cs typeface="Arial"/>
              </a:rPr>
              <a:t> </a:t>
            </a:r>
            <a:r>
              <a:rPr sz="2200" spc="105" dirty="0">
                <a:solidFill>
                  <a:srgbClr val="008F00"/>
                </a:solidFill>
                <a:latin typeface="Arial"/>
                <a:cs typeface="Arial"/>
              </a:rPr>
              <a:t>of</a:t>
            </a:r>
            <a:r>
              <a:rPr sz="2200" spc="-11" dirty="0">
                <a:solidFill>
                  <a:srgbClr val="008F00"/>
                </a:solidFill>
                <a:latin typeface="Arial"/>
                <a:cs typeface="Arial"/>
              </a:rPr>
              <a:t> </a:t>
            </a:r>
            <a:r>
              <a:rPr sz="2200" spc="80" dirty="0">
                <a:solidFill>
                  <a:srgbClr val="008F00"/>
                </a:solidFill>
                <a:latin typeface="Arial"/>
                <a:cs typeface="Arial"/>
              </a:rPr>
              <a:t>the</a:t>
            </a:r>
            <a:r>
              <a:rPr sz="2200" spc="-67" dirty="0">
                <a:solidFill>
                  <a:srgbClr val="008F00"/>
                </a:solidFill>
                <a:latin typeface="Arial"/>
                <a:cs typeface="Arial"/>
              </a:rPr>
              <a:t> </a:t>
            </a:r>
            <a:r>
              <a:rPr sz="2200" spc="14" dirty="0">
                <a:solidFill>
                  <a:srgbClr val="008F00"/>
                </a:solidFill>
                <a:latin typeface="Arial"/>
                <a:cs typeface="Arial"/>
              </a:rPr>
              <a:t>system</a:t>
            </a:r>
            <a:r>
              <a:rPr sz="2200" spc="-67" dirty="0">
                <a:solidFill>
                  <a:srgbClr val="008F00"/>
                </a:solidFill>
                <a:latin typeface="Arial"/>
                <a:cs typeface="Arial"/>
              </a:rPr>
              <a:t> </a:t>
            </a:r>
            <a:r>
              <a:rPr sz="2200" spc="91" dirty="0">
                <a:solidFill>
                  <a:srgbClr val="008F00"/>
                </a:solidFill>
                <a:latin typeface="Arial"/>
                <a:cs typeface="Arial"/>
              </a:rPr>
              <a:t>init</a:t>
            </a:r>
            <a:r>
              <a:rPr sz="2200" spc="-67" dirty="0">
                <a:solidFill>
                  <a:srgbClr val="008F00"/>
                </a:solidFill>
                <a:latin typeface="Arial"/>
                <a:cs typeface="Arial"/>
              </a:rPr>
              <a:t> </a:t>
            </a:r>
            <a:r>
              <a:rPr sz="2200" spc="32" dirty="0">
                <a:solidFill>
                  <a:srgbClr val="008F00"/>
                </a:solidFill>
                <a:latin typeface="Arial"/>
                <a:cs typeface="Arial"/>
              </a:rPr>
              <a:t>scripts</a:t>
            </a:r>
            <a:r>
              <a:rPr sz="2200" spc="-67" dirty="0">
                <a:solidFill>
                  <a:srgbClr val="008F00"/>
                </a:solidFill>
                <a:latin typeface="Arial"/>
                <a:cs typeface="Arial"/>
              </a:rPr>
              <a:t> </a:t>
            </a:r>
            <a:r>
              <a:rPr sz="2200" spc="11" dirty="0">
                <a:solidFill>
                  <a:srgbClr val="008F00"/>
                </a:solidFill>
                <a:latin typeface="Arial"/>
                <a:cs typeface="Arial"/>
              </a:rPr>
              <a:t>(</a:t>
            </a:r>
            <a:r>
              <a:rPr sz="2100" spc="11" dirty="0">
                <a:latin typeface="Lucida Console"/>
                <a:cs typeface="Lucida Console"/>
              </a:rPr>
              <a:t>/etc/rc.d/init.d/  </a:t>
            </a:r>
            <a:r>
              <a:rPr sz="2100" spc="7" dirty="0">
                <a:latin typeface="Lucida Console"/>
                <a:cs typeface="Lucida Console"/>
              </a:rPr>
              <a:t>functions</a:t>
            </a:r>
            <a:r>
              <a:rPr sz="2200" spc="7" dirty="0">
                <a:solidFill>
                  <a:srgbClr val="008F00"/>
                </a:solidFill>
                <a:latin typeface="Arial"/>
                <a:cs typeface="Arial"/>
              </a:rPr>
              <a:t>)</a:t>
            </a:r>
            <a:endParaRPr sz="2200">
              <a:latin typeface="Arial"/>
              <a:cs typeface="Arial"/>
            </a:endParaRPr>
          </a:p>
        </p:txBody>
      </p:sp>
      <p:sp>
        <p:nvSpPr>
          <p:cNvPr id="12" name="object 2"/>
          <p:cNvSpPr txBox="1">
            <a:spLocks/>
          </p:cNvSpPr>
          <p:nvPr/>
        </p:nvSpPr>
        <p:spPr>
          <a:xfrm>
            <a:off x="304800" y="304800"/>
            <a:ext cx="8358188" cy="654025"/>
          </a:xfrm>
          <a:prstGeom prst="rect">
            <a:avLst/>
          </a:prstGeom>
        </p:spPr>
        <p:txBody>
          <a:bodyPr vert="horz" wrap="square" lIns="0" tIns="0" rIns="0" bIns="0" rtlCol="0">
            <a:spAutoFit/>
          </a:bodyPr>
          <a:lstStyle/>
          <a:p>
            <a:pPr marL="8920" marR="0" lvl="0" indent="0" defTabSz="914400" eaLnBrk="1" fontAlgn="auto" latinLnBrk="0" hangingPunct="1">
              <a:lnSpc>
                <a:spcPts val="5119"/>
              </a:lnSpc>
              <a:spcBef>
                <a:spcPts val="0"/>
              </a:spcBef>
              <a:spcAft>
                <a:spcPts val="0"/>
              </a:spcAft>
              <a:buClrTx/>
              <a:buSzTx/>
              <a:buFontTx/>
              <a:buNone/>
              <a:tabLst/>
              <a:defRPr/>
            </a:pPr>
            <a:r>
              <a:rPr kumimoji="0" lang="en-US" sz="3200" b="0" i="0" u="none" strike="noStrike" kern="0" cap="none" spc="-25" normalizeH="0" baseline="0" noProof="0" dirty="0" smtClean="0">
                <a:ln>
                  <a:noFill/>
                </a:ln>
                <a:solidFill>
                  <a:schemeClr val="tx1"/>
                </a:solidFill>
                <a:effectLst/>
                <a:uLnTx/>
                <a:uFillTx/>
                <a:latin typeface="Calibri Light"/>
                <a:ea typeface="+mj-ea"/>
                <a:cs typeface="Calibri Light"/>
              </a:rPr>
              <a:t>VENOM</a:t>
            </a:r>
            <a:r>
              <a:rPr kumimoji="0" lang="en-US" sz="4400" b="0" i="0" u="none" strike="noStrike" kern="0" cap="none" spc="-1240" normalizeH="0" baseline="0" noProof="0" dirty="0" smtClean="0">
                <a:ln>
                  <a:noFill/>
                </a:ln>
                <a:solidFill>
                  <a:schemeClr val="tx1"/>
                </a:solidFill>
                <a:effectLst/>
                <a:uLnTx/>
                <a:uFillTx/>
                <a:latin typeface="Calibri Light"/>
                <a:ea typeface="+mj-ea"/>
                <a:cs typeface="Calibri Light"/>
              </a:rPr>
              <a:t>:      	</a:t>
            </a:r>
            <a:r>
              <a:rPr kumimoji="0" lang="en-US" sz="3200" b="0" i="0" u="none" strike="noStrike" kern="0" cap="none" spc="-25" normalizeH="0" baseline="0" noProof="0" dirty="0" smtClean="0">
                <a:ln>
                  <a:noFill/>
                </a:ln>
                <a:solidFill>
                  <a:schemeClr val="tx1"/>
                </a:solidFill>
                <a:effectLst/>
                <a:uLnTx/>
                <a:uFillTx/>
                <a:latin typeface="Calibri Light"/>
                <a:ea typeface="+mj-ea"/>
                <a:cs typeface="Calibri Light"/>
              </a:rPr>
              <a:t>Malware</a:t>
            </a:r>
            <a:r>
              <a:rPr kumimoji="0" lang="en-US" sz="4400" b="0" i="0" u="none" strike="noStrike" kern="0" cap="none" spc="-1240" normalizeH="0" baseline="0" noProof="0" dirty="0" smtClean="0">
                <a:ln>
                  <a:noFill/>
                </a:ln>
                <a:solidFill>
                  <a:schemeClr val="tx1"/>
                </a:solidFill>
                <a:effectLst/>
                <a:uLnTx/>
                <a:uFillTx/>
                <a:latin typeface="Calibri Light"/>
                <a:ea typeface="+mj-ea"/>
                <a:cs typeface="Calibri Light"/>
              </a:rPr>
              <a:t>    </a:t>
            </a:r>
            <a:r>
              <a:rPr kumimoji="0" lang="en-US" sz="3200" b="0" i="0" u="none" strike="noStrike" kern="0" cap="none" spc="-25" normalizeH="0" baseline="0" noProof="0" dirty="0" smtClean="0">
                <a:ln>
                  <a:noFill/>
                </a:ln>
                <a:solidFill>
                  <a:schemeClr val="tx1"/>
                </a:solidFill>
                <a:effectLst/>
                <a:uLnTx/>
                <a:uFillTx/>
                <a:latin typeface="Calibri Light"/>
                <a:ea typeface="+mj-ea"/>
                <a:cs typeface="Calibri Light"/>
              </a:rPr>
              <a:t>Analysis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33576920"/>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Report</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CERN’s Migration away from AFS underway</a:t>
            </a:r>
          </a:p>
          <a:p>
            <a:pPr lvl="1"/>
            <a:r>
              <a:rPr lang="en-US" dirty="0" smtClean="0"/>
              <a:t>Some impact at various sites</a:t>
            </a:r>
          </a:p>
          <a:p>
            <a:pPr lvl="1"/>
            <a:r>
              <a:rPr lang="en-US" dirty="0" smtClean="0"/>
              <a:t>Replacement options (CERN Box, BNL Box, IHEP Box, EOS, CVMFS, etc)</a:t>
            </a:r>
          </a:p>
          <a:p>
            <a:r>
              <a:rPr lang="en-US" dirty="0" smtClean="0"/>
              <a:t>Bologna, DESY, LAL, BNL, RAL, etc reported on the construction of new facilities and activities</a:t>
            </a:r>
          </a:p>
          <a:p>
            <a:pPr lvl="1"/>
            <a:r>
              <a:rPr lang="en-US" dirty="0" smtClean="0"/>
              <a:t>Absorb smaller data centers and consolidate for more efficient operations</a:t>
            </a:r>
          </a:p>
          <a:p>
            <a:pPr lvl="1"/>
            <a:r>
              <a:rPr lang="en-US" dirty="0" smtClean="0"/>
              <a:t>Branch out into newer domains (</a:t>
            </a:r>
            <a:r>
              <a:rPr lang="en-US" dirty="0" err="1" smtClean="0"/>
              <a:t>ie</a:t>
            </a:r>
            <a:r>
              <a:rPr lang="en-US" dirty="0" smtClean="0"/>
              <a:t>, weather forecasting &amp; atmospheric research, photon sciences, biology, etc)</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40</a:t>
            </a:fld>
            <a:endParaRPr dirty="0"/>
          </a:p>
        </p:txBody>
      </p:sp>
      <p:sp>
        <p:nvSpPr>
          <p:cNvPr id="2" name="object 2"/>
          <p:cNvSpPr txBox="1">
            <a:spLocks noGrp="1"/>
          </p:cNvSpPr>
          <p:nvPr>
            <p:ph type="title"/>
          </p:nvPr>
        </p:nvSpPr>
        <p:spPr>
          <a:xfrm>
            <a:off x="685800" y="381000"/>
            <a:ext cx="7768590" cy="492443"/>
          </a:xfrm>
          <a:prstGeom prst="rect">
            <a:avLst/>
          </a:prstGeom>
        </p:spPr>
        <p:txBody>
          <a:bodyPr vert="horz" wrap="square" lIns="0" tIns="0" rIns="0" bIns="0" rtlCol="0">
            <a:spAutoFit/>
          </a:bodyPr>
          <a:lstStyle/>
          <a:p>
            <a:pPr marL="11139"/>
            <a:r>
              <a:rPr lang="en-US" sz="3200" spc="-25" dirty="0" smtClean="0"/>
              <a:t>Email as an infection vector</a:t>
            </a:r>
            <a:endParaRPr lang="en-US" sz="3200" spc="-25" dirty="0"/>
          </a:p>
        </p:txBody>
      </p:sp>
      <p:sp>
        <p:nvSpPr>
          <p:cNvPr id="3" name="object 3"/>
          <p:cNvSpPr txBox="1"/>
          <p:nvPr/>
        </p:nvSpPr>
        <p:spPr>
          <a:xfrm>
            <a:off x="335116" y="975139"/>
            <a:ext cx="8402836" cy="5383269"/>
          </a:xfrm>
          <a:prstGeom prst="rect">
            <a:avLst/>
          </a:prstGeom>
        </p:spPr>
        <p:txBody>
          <a:bodyPr vert="horz" wrap="square" lIns="0" tIns="0" rIns="0" bIns="0" rtlCol="0">
            <a:spAutoFit/>
          </a:bodyPr>
          <a:lstStyle/>
          <a:p>
            <a:pPr marL="280220" marR="776057" indent="-271305">
              <a:lnSpc>
                <a:spcPct val="112900"/>
              </a:lnSpc>
              <a:buSzPct val="75806"/>
              <a:buFont typeface="Swis721 BT"/>
              <a:buChar char="‣"/>
              <a:tabLst>
                <a:tab pos="280659" algn="l"/>
              </a:tabLst>
            </a:pPr>
            <a:r>
              <a:rPr sz="2200" spc="-21" dirty="0">
                <a:solidFill>
                  <a:srgbClr val="0351A6"/>
                </a:solidFill>
                <a:latin typeface="Arial"/>
                <a:cs typeface="Arial"/>
              </a:rPr>
              <a:t>Easiest</a:t>
            </a:r>
            <a:r>
              <a:rPr sz="2200" spc="-53" dirty="0">
                <a:solidFill>
                  <a:srgbClr val="0351A6"/>
                </a:solidFill>
                <a:latin typeface="Arial"/>
                <a:cs typeface="Arial"/>
              </a:rPr>
              <a:t> </a:t>
            </a:r>
            <a:r>
              <a:rPr sz="2200" spc="39" dirty="0">
                <a:solidFill>
                  <a:srgbClr val="0351A6"/>
                </a:solidFill>
                <a:latin typeface="Arial"/>
                <a:cs typeface="Arial"/>
              </a:rPr>
              <a:t>way</a:t>
            </a:r>
            <a:r>
              <a:rPr sz="2200" spc="-53" dirty="0">
                <a:solidFill>
                  <a:srgbClr val="0351A6"/>
                </a:solidFill>
                <a:latin typeface="Arial"/>
                <a:cs typeface="Arial"/>
              </a:rPr>
              <a:t> </a:t>
            </a:r>
            <a:r>
              <a:rPr sz="2200" spc="98" dirty="0">
                <a:solidFill>
                  <a:srgbClr val="0351A6"/>
                </a:solidFill>
                <a:latin typeface="Arial"/>
                <a:cs typeface="Arial"/>
              </a:rPr>
              <a:t>into</a:t>
            </a:r>
            <a:r>
              <a:rPr sz="2200" spc="-53" dirty="0">
                <a:solidFill>
                  <a:srgbClr val="0351A6"/>
                </a:solidFill>
                <a:latin typeface="Arial"/>
                <a:cs typeface="Arial"/>
              </a:rPr>
              <a:t> </a:t>
            </a:r>
            <a:r>
              <a:rPr sz="2200" spc="21" dirty="0">
                <a:solidFill>
                  <a:srgbClr val="0351A6"/>
                </a:solidFill>
                <a:latin typeface="Arial"/>
                <a:cs typeface="Arial"/>
              </a:rPr>
              <a:t>an</a:t>
            </a:r>
            <a:r>
              <a:rPr sz="2200" spc="-53" dirty="0">
                <a:solidFill>
                  <a:srgbClr val="0351A6"/>
                </a:solidFill>
                <a:latin typeface="Arial"/>
                <a:cs typeface="Arial"/>
              </a:rPr>
              <a:t> </a:t>
            </a:r>
            <a:r>
              <a:rPr sz="2200" spc="60" dirty="0">
                <a:solidFill>
                  <a:srgbClr val="0351A6"/>
                </a:solidFill>
                <a:latin typeface="Arial"/>
                <a:cs typeface="Arial"/>
              </a:rPr>
              <a:t>organization</a:t>
            </a:r>
            <a:r>
              <a:rPr sz="2200" spc="-53" dirty="0">
                <a:solidFill>
                  <a:srgbClr val="0351A6"/>
                </a:solidFill>
                <a:latin typeface="Arial"/>
                <a:cs typeface="Arial"/>
              </a:rPr>
              <a:t> </a:t>
            </a:r>
            <a:r>
              <a:rPr sz="2200" spc="134" dirty="0">
                <a:solidFill>
                  <a:srgbClr val="0351A6"/>
                </a:solidFill>
                <a:latin typeface="Arial"/>
                <a:cs typeface="Arial"/>
              </a:rPr>
              <a:t>&amp;</a:t>
            </a:r>
            <a:r>
              <a:rPr sz="2200" spc="-53" dirty="0">
                <a:solidFill>
                  <a:srgbClr val="0351A6"/>
                </a:solidFill>
                <a:latin typeface="Arial"/>
                <a:cs typeface="Arial"/>
              </a:rPr>
              <a:t> </a:t>
            </a:r>
            <a:r>
              <a:rPr sz="2200" spc="67" dirty="0">
                <a:solidFill>
                  <a:srgbClr val="0351A6"/>
                </a:solidFill>
                <a:latin typeface="Arial"/>
                <a:cs typeface="Arial"/>
              </a:rPr>
              <a:t>most</a:t>
            </a:r>
            <a:r>
              <a:rPr sz="2200" spc="-53" dirty="0">
                <a:solidFill>
                  <a:srgbClr val="0351A6"/>
                </a:solidFill>
                <a:latin typeface="Arial"/>
                <a:cs typeface="Arial"/>
              </a:rPr>
              <a:t> </a:t>
            </a:r>
            <a:r>
              <a:rPr sz="2200" spc="98" dirty="0">
                <a:solidFill>
                  <a:srgbClr val="0351A6"/>
                </a:solidFill>
                <a:latin typeface="Arial"/>
                <a:cs typeface="Arial"/>
              </a:rPr>
              <a:t>popular</a:t>
            </a:r>
            <a:r>
              <a:rPr sz="2200" spc="-53" dirty="0">
                <a:solidFill>
                  <a:srgbClr val="0351A6"/>
                </a:solidFill>
                <a:latin typeface="Arial"/>
                <a:cs typeface="Arial"/>
              </a:rPr>
              <a:t> </a:t>
            </a:r>
            <a:r>
              <a:rPr sz="2200" spc="74" dirty="0">
                <a:solidFill>
                  <a:srgbClr val="0351A6"/>
                </a:solidFill>
                <a:latin typeface="Arial"/>
                <a:cs typeface="Arial"/>
              </a:rPr>
              <a:t>infection  </a:t>
            </a:r>
            <a:r>
              <a:rPr sz="2200" spc="63" dirty="0">
                <a:solidFill>
                  <a:srgbClr val="0351A6"/>
                </a:solidFill>
                <a:latin typeface="Arial"/>
                <a:cs typeface="Arial"/>
              </a:rPr>
              <a:t>vector</a:t>
            </a:r>
            <a:endParaRPr sz="2200">
              <a:latin typeface="Arial"/>
              <a:cs typeface="Arial"/>
            </a:endParaRPr>
          </a:p>
          <a:p>
            <a:pPr marL="280220" indent="-271305">
              <a:spcBef>
                <a:spcPts val="830"/>
              </a:spcBef>
              <a:buSzPct val="75806"/>
              <a:buFont typeface="Swis721 BT"/>
              <a:buChar char="‣"/>
              <a:tabLst>
                <a:tab pos="280659" algn="l"/>
              </a:tabLst>
            </a:pPr>
            <a:r>
              <a:rPr sz="2200" spc="46" dirty="0">
                <a:solidFill>
                  <a:srgbClr val="0351A6"/>
                </a:solidFill>
                <a:latin typeface="Arial"/>
                <a:cs typeface="Arial"/>
              </a:rPr>
              <a:t>Generic</a:t>
            </a:r>
            <a:r>
              <a:rPr sz="2200" spc="-60" dirty="0">
                <a:solidFill>
                  <a:srgbClr val="0351A6"/>
                </a:solidFill>
                <a:latin typeface="Arial"/>
                <a:cs typeface="Arial"/>
              </a:rPr>
              <a:t> </a:t>
            </a:r>
            <a:r>
              <a:rPr sz="2200" spc="60" dirty="0">
                <a:solidFill>
                  <a:srgbClr val="0351A6"/>
                </a:solidFill>
                <a:latin typeface="Arial"/>
                <a:cs typeface="Arial"/>
              </a:rPr>
              <a:t>platforms,</a:t>
            </a:r>
            <a:r>
              <a:rPr sz="2200" spc="-127" dirty="0">
                <a:solidFill>
                  <a:srgbClr val="0351A6"/>
                </a:solidFill>
                <a:latin typeface="Arial"/>
                <a:cs typeface="Arial"/>
              </a:rPr>
              <a:t> </a:t>
            </a:r>
            <a:r>
              <a:rPr sz="2200" spc="84" dirty="0">
                <a:solidFill>
                  <a:srgbClr val="0351A6"/>
                </a:solidFill>
                <a:latin typeface="Arial"/>
                <a:cs typeface="Arial"/>
              </a:rPr>
              <a:t>more</a:t>
            </a:r>
            <a:r>
              <a:rPr sz="2200" spc="-60" dirty="0">
                <a:solidFill>
                  <a:srgbClr val="0351A6"/>
                </a:solidFill>
                <a:latin typeface="Arial"/>
                <a:cs typeface="Arial"/>
              </a:rPr>
              <a:t> </a:t>
            </a:r>
            <a:r>
              <a:rPr sz="2200" spc="77" dirty="0">
                <a:solidFill>
                  <a:srgbClr val="0351A6"/>
                </a:solidFill>
                <a:latin typeface="Arial"/>
                <a:cs typeface="Arial"/>
              </a:rPr>
              <a:t>and</a:t>
            </a:r>
            <a:r>
              <a:rPr sz="2200" spc="-60" dirty="0">
                <a:solidFill>
                  <a:srgbClr val="0351A6"/>
                </a:solidFill>
                <a:latin typeface="Arial"/>
                <a:cs typeface="Arial"/>
              </a:rPr>
              <a:t> </a:t>
            </a:r>
            <a:r>
              <a:rPr sz="2200" spc="84" dirty="0">
                <a:solidFill>
                  <a:srgbClr val="0351A6"/>
                </a:solidFill>
                <a:latin typeface="Arial"/>
                <a:cs typeface="Arial"/>
              </a:rPr>
              <a:t>more</a:t>
            </a:r>
            <a:r>
              <a:rPr sz="2200" spc="-60" dirty="0">
                <a:solidFill>
                  <a:srgbClr val="0351A6"/>
                </a:solidFill>
                <a:latin typeface="Arial"/>
                <a:cs typeface="Arial"/>
              </a:rPr>
              <a:t> </a:t>
            </a:r>
            <a:r>
              <a:rPr sz="2200" spc="67" dirty="0">
                <a:solidFill>
                  <a:srgbClr val="DD1C1A"/>
                </a:solidFill>
                <a:latin typeface="Arial"/>
                <a:cs typeface="Arial"/>
              </a:rPr>
              <a:t>dynamic</a:t>
            </a:r>
            <a:r>
              <a:rPr sz="2200" spc="-60" dirty="0">
                <a:solidFill>
                  <a:srgbClr val="DD1C1A"/>
                </a:solidFill>
                <a:latin typeface="Arial"/>
                <a:cs typeface="Arial"/>
              </a:rPr>
              <a:t> </a:t>
            </a:r>
            <a:r>
              <a:rPr sz="2200" spc="53" dirty="0">
                <a:solidFill>
                  <a:srgbClr val="DD1C1A"/>
                </a:solidFill>
                <a:latin typeface="Arial"/>
                <a:cs typeface="Arial"/>
              </a:rPr>
              <a:t>payloads</a:t>
            </a:r>
            <a:endParaRPr sz="2200">
              <a:latin typeface="Arial"/>
              <a:cs typeface="Arial"/>
            </a:endParaRPr>
          </a:p>
          <a:p>
            <a:pPr marL="592067" marR="204485" lvl="1" indent="-271305">
              <a:lnSpc>
                <a:spcPct val="112900"/>
              </a:lnSpc>
              <a:spcBef>
                <a:spcPts val="422"/>
              </a:spcBef>
              <a:buClr>
                <a:srgbClr val="0069B1"/>
              </a:buClr>
              <a:buSzPct val="75806"/>
              <a:buFont typeface="Swis721 BT"/>
              <a:buChar char="‣"/>
              <a:tabLst>
                <a:tab pos="592512" algn="l"/>
              </a:tabLst>
            </a:pPr>
            <a:r>
              <a:rPr sz="2200" spc="28" dirty="0">
                <a:solidFill>
                  <a:srgbClr val="0351A6"/>
                </a:solidFill>
                <a:latin typeface="Arial"/>
                <a:cs typeface="Arial"/>
              </a:rPr>
              <a:t>From</a:t>
            </a:r>
            <a:r>
              <a:rPr sz="2200" spc="-56" dirty="0">
                <a:solidFill>
                  <a:srgbClr val="0351A6"/>
                </a:solidFill>
                <a:latin typeface="Arial"/>
                <a:cs typeface="Arial"/>
              </a:rPr>
              <a:t> </a:t>
            </a:r>
            <a:r>
              <a:rPr sz="2200" spc="35" dirty="0">
                <a:solidFill>
                  <a:srgbClr val="0351A6"/>
                </a:solidFill>
                <a:latin typeface="Arial"/>
                <a:cs typeface="Arial"/>
              </a:rPr>
              <a:t>Switzerland,</a:t>
            </a:r>
            <a:r>
              <a:rPr sz="2200" spc="-123" dirty="0">
                <a:solidFill>
                  <a:srgbClr val="0351A6"/>
                </a:solidFill>
                <a:latin typeface="Arial"/>
                <a:cs typeface="Arial"/>
              </a:rPr>
              <a:t> </a:t>
            </a:r>
            <a:r>
              <a:rPr sz="2200" spc="98" dirty="0">
                <a:solidFill>
                  <a:srgbClr val="0351A6"/>
                </a:solidFill>
                <a:latin typeface="Arial"/>
                <a:cs typeface="Arial"/>
              </a:rPr>
              <a:t>on</a:t>
            </a:r>
            <a:r>
              <a:rPr sz="2200" spc="-56" dirty="0">
                <a:solidFill>
                  <a:srgbClr val="0351A6"/>
                </a:solidFill>
                <a:latin typeface="Arial"/>
                <a:cs typeface="Arial"/>
              </a:rPr>
              <a:t> </a:t>
            </a:r>
            <a:r>
              <a:rPr sz="2200" spc="-21" dirty="0">
                <a:solidFill>
                  <a:srgbClr val="0351A6"/>
                </a:solidFill>
                <a:latin typeface="Arial"/>
                <a:cs typeface="Arial"/>
              </a:rPr>
              <a:t>a</a:t>
            </a:r>
            <a:r>
              <a:rPr sz="2200" spc="-84" dirty="0">
                <a:solidFill>
                  <a:srgbClr val="0351A6"/>
                </a:solidFill>
                <a:latin typeface="Arial"/>
                <a:cs typeface="Arial"/>
              </a:rPr>
              <a:t> </a:t>
            </a:r>
            <a:r>
              <a:rPr sz="2200" spc="84" dirty="0">
                <a:solidFill>
                  <a:srgbClr val="0351A6"/>
                </a:solidFill>
                <a:latin typeface="Arial"/>
                <a:cs typeface="Arial"/>
              </a:rPr>
              <a:t>Windows</a:t>
            </a:r>
            <a:r>
              <a:rPr sz="2200" spc="-56" dirty="0">
                <a:solidFill>
                  <a:srgbClr val="0351A6"/>
                </a:solidFill>
                <a:latin typeface="Arial"/>
                <a:cs typeface="Arial"/>
              </a:rPr>
              <a:t> </a:t>
            </a:r>
            <a:r>
              <a:rPr sz="2200" spc="95" dirty="0">
                <a:solidFill>
                  <a:srgbClr val="0351A6"/>
                </a:solidFill>
                <a:latin typeface="Arial"/>
                <a:cs typeface="Arial"/>
              </a:rPr>
              <a:t>7</a:t>
            </a:r>
            <a:r>
              <a:rPr sz="2200" spc="-56" dirty="0">
                <a:solidFill>
                  <a:srgbClr val="0351A6"/>
                </a:solidFill>
                <a:latin typeface="Arial"/>
                <a:cs typeface="Arial"/>
              </a:rPr>
              <a:t> </a:t>
            </a:r>
            <a:r>
              <a:rPr sz="2200" spc="32" dirty="0">
                <a:solidFill>
                  <a:srgbClr val="0351A6"/>
                </a:solidFill>
                <a:latin typeface="Arial"/>
                <a:cs typeface="Arial"/>
              </a:rPr>
              <a:t>machine?</a:t>
            </a:r>
            <a:r>
              <a:rPr sz="2200" spc="-56" dirty="0">
                <a:solidFill>
                  <a:srgbClr val="0351A6"/>
                </a:solidFill>
                <a:latin typeface="Arial"/>
                <a:cs typeface="Arial"/>
              </a:rPr>
              <a:t> </a:t>
            </a:r>
            <a:r>
              <a:rPr sz="2200" spc="60" dirty="0">
                <a:solidFill>
                  <a:srgbClr val="008F00"/>
                </a:solidFill>
                <a:latin typeface="Arial"/>
                <a:cs typeface="Arial"/>
              </a:rPr>
              <a:t>Get</a:t>
            </a:r>
            <a:r>
              <a:rPr sz="2200" spc="-56" dirty="0">
                <a:solidFill>
                  <a:srgbClr val="008F00"/>
                </a:solidFill>
                <a:latin typeface="Arial"/>
                <a:cs typeface="Arial"/>
              </a:rPr>
              <a:t> </a:t>
            </a:r>
            <a:r>
              <a:rPr sz="2200" spc="-21" dirty="0">
                <a:solidFill>
                  <a:srgbClr val="008F00"/>
                </a:solidFill>
                <a:latin typeface="Arial"/>
                <a:cs typeface="Arial"/>
              </a:rPr>
              <a:t>a</a:t>
            </a:r>
            <a:r>
              <a:rPr sz="2200" spc="-56" dirty="0">
                <a:solidFill>
                  <a:srgbClr val="008F00"/>
                </a:solidFill>
                <a:latin typeface="Arial"/>
                <a:cs typeface="Arial"/>
              </a:rPr>
              <a:t> </a:t>
            </a:r>
            <a:r>
              <a:rPr sz="2200" spc="88" dirty="0">
                <a:solidFill>
                  <a:srgbClr val="008F00"/>
                </a:solidFill>
                <a:latin typeface="Arial"/>
                <a:cs typeface="Arial"/>
              </a:rPr>
              <a:t>banking  </a:t>
            </a:r>
            <a:r>
              <a:rPr sz="2200" spc="74" dirty="0">
                <a:solidFill>
                  <a:srgbClr val="008F00"/>
                </a:solidFill>
                <a:latin typeface="Arial"/>
                <a:cs typeface="Arial"/>
              </a:rPr>
              <a:t>trojan!</a:t>
            </a:r>
            <a:endParaRPr sz="2200">
              <a:latin typeface="Arial"/>
              <a:cs typeface="Arial"/>
            </a:endParaRPr>
          </a:p>
          <a:p>
            <a:pPr marL="592067" lvl="1" indent="-271305">
              <a:spcBef>
                <a:spcPts val="830"/>
              </a:spcBef>
              <a:buSzPct val="75806"/>
              <a:buFont typeface="Swis721 BT"/>
              <a:buChar char="‣"/>
              <a:tabLst>
                <a:tab pos="592512" algn="l"/>
              </a:tabLst>
            </a:pPr>
            <a:r>
              <a:rPr sz="2200" spc="28" dirty="0">
                <a:solidFill>
                  <a:srgbClr val="0351A6"/>
                </a:solidFill>
                <a:latin typeface="Arial"/>
                <a:cs typeface="Arial"/>
              </a:rPr>
              <a:t>From</a:t>
            </a:r>
            <a:r>
              <a:rPr sz="2200" spc="-60" dirty="0">
                <a:solidFill>
                  <a:srgbClr val="0351A6"/>
                </a:solidFill>
                <a:latin typeface="Arial"/>
                <a:cs typeface="Arial"/>
              </a:rPr>
              <a:t> </a:t>
            </a:r>
            <a:r>
              <a:rPr sz="2200" spc="-84" dirty="0">
                <a:solidFill>
                  <a:srgbClr val="0351A6"/>
                </a:solidFill>
                <a:latin typeface="Arial"/>
                <a:cs typeface="Arial"/>
              </a:rPr>
              <a:t>US,</a:t>
            </a:r>
            <a:r>
              <a:rPr sz="2200" spc="-127" dirty="0">
                <a:solidFill>
                  <a:srgbClr val="0351A6"/>
                </a:solidFill>
                <a:latin typeface="Arial"/>
                <a:cs typeface="Arial"/>
              </a:rPr>
              <a:t> </a:t>
            </a:r>
            <a:r>
              <a:rPr sz="2200" spc="98" dirty="0">
                <a:solidFill>
                  <a:srgbClr val="0351A6"/>
                </a:solidFill>
                <a:latin typeface="Arial"/>
                <a:cs typeface="Arial"/>
              </a:rPr>
              <a:t>on</a:t>
            </a:r>
            <a:r>
              <a:rPr sz="2200" spc="-60" dirty="0">
                <a:solidFill>
                  <a:srgbClr val="0351A6"/>
                </a:solidFill>
                <a:latin typeface="Arial"/>
                <a:cs typeface="Arial"/>
              </a:rPr>
              <a:t> </a:t>
            </a:r>
            <a:r>
              <a:rPr sz="2200" spc="-21" dirty="0">
                <a:solidFill>
                  <a:srgbClr val="0351A6"/>
                </a:solidFill>
                <a:latin typeface="Arial"/>
                <a:cs typeface="Arial"/>
              </a:rPr>
              <a:t>a</a:t>
            </a:r>
            <a:r>
              <a:rPr sz="2200" spc="-88" dirty="0">
                <a:solidFill>
                  <a:srgbClr val="0351A6"/>
                </a:solidFill>
                <a:latin typeface="Arial"/>
                <a:cs typeface="Arial"/>
              </a:rPr>
              <a:t> </a:t>
            </a:r>
            <a:r>
              <a:rPr sz="2200" spc="84" dirty="0">
                <a:solidFill>
                  <a:srgbClr val="0351A6"/>
                </a:solidFill>
                <a:latin typeface="Arial"/>
                <a:cs typeface="Arial"/>
              </a:rPr>
              <a:t>Windows</a:t>
            </a:r>
            <a:r>
              <a:rPr sz="2200" spc="-60" dirty="0">
                <a:solidFill>
                  <a:srgbClr val="0351A6"/>
                </a:solidFill>
                <a:latin typeface="Arial"/>
                <a:cs typeface="Arial"/>
              </a:rPr>
              <a:t> </a:t>
            </a:r>
            <a:r>
              <a:rPr sz="2200" spc="95" dirty="0">
                <a:solidFill>
                  <a:srgbClr val="0351A6"/>
                </a:solidFill>
                <a:latin typeface="Arial"/>
                <a:cs typeface="Arial"/>
              </a:rPr>
              <a:t>10</a:t>
            </a:r>
            <a:r>
              <a:rPr sz="2200" spc="-60" dirty="0">
                <a:solidFill>
                  <a:srgbClr val="0351A6"/>
                </a:solidFill>
                <a:latin typeface="Arial"/>
                <a:cs typeface="Arial"/>
              </a:rPr>
              <a:t> </a:t>
            </a:r>
            <a:r>
              <a:rPr sz="2200" spc="32" dirty="0">
                <a:solidFill>
                  <a:srgbClr val="0351A6"/>
                </a:solidFill>
                <a:latin typeface="Arial"/>
                <a:cs typeface="Arial"/>
              </a:rPr>
              <a:t>machine?</a:t>
            </a:r>
            <a:r>
              <a:rPr sz="2200" spc="-60" dirty="0">
                <a:solidFill>
                  <a:srgbClr val="0351A6"/>
                </a:solidFill>
                <a:latin typeface="Arial"/>
                <a:cs typeface="Arial"/>
              </a:rPr>
              <a:t> </a:t>
            </a:r>
            <a:r>
              <a:rPr sz="2200" spc="60" dirty="0">
                <a:solidFill>
                  <a:srgbClr val="008F00"/>
                </a:solidFill>
                <a:latin typeface="Arial"/>
                <a:cs typeface="Arial"/>
              </a:rPr>
              <a:t>Get</a:t>
            </a:r>
            <a:r>
              <a:rPr sz="2200" spc="-60" dirty="0">
                <a:solidFill>
                  <a:srgbClr val="008F00"/>
                </a:solidFill>
                <a:latin typeface="Arial"/>
                <a:cs typeface="Arial"/>
              </a:rPr>
              <a:t> </a:t>
            </a:r>
            <a:r>
              <a:rPr sz="2200" spc="49" dirty="0">
                <a:solidFill>
                  <a:srgbClr val="008F00"/>
                </a:solidFill>
                <a:latin typeface="Arial"/>
                <a:cs typeface="Arial"/>
              </a:rPr>
              <a:t>some</a:t>
            </a:r>
            <a:r>
              <a:rPr sz="2200" spc="-60" dirty="0">
                <a:solidFill>
                  <a:srgbClr val="008F00"/>
                </a:solidFill>
                <a:latin typeface="Arial"/>
                <a:cs typeface="Arial"/>
              </a:rPr>
              <a:t> </a:t>
            </a:r>
            <a:r>
              <a:rPr sz="2200" spc="49" dirty="0">
                <a:solidFill>
                  <a:srgbClr val="008F00"/>
                </a:solidFill>
                <a:latin typeface="Arial"/>
                <a:cs typeface="Arial"/>
              </a:rPr>
              <a:t>ransomware!</a:t>
            </a:r>
            <a:endParaRPr sz="2200">
              <a:latin typeface="Arial"/>
              <a:cs typeface="Arial"/>
            </a:endParaRPr>
          </a:p>
          <a:p>
            <a:pPr marL="280220" indent="-271305">
              <a:spcBef>
                <a:spcPts val="759"/>
              </a:spcBef>
              <a:buSzPct val="75806"/>
              <a:buFont typeface="Swis721 BT"/>
              <a:buChar char="‣"/>
              <a:tabLst>
                <a:tab pos="280659" algn="l"/>
              </a:tabLst>
            </a:pPr>
            <a:r>
              <a:rPr sz="2200" spc="-14" dirty="0">
                <a:solidFill>
                  <a:srgbClr val="0351A6"/>
                </a:solidFill>
                <a:latin typeface="Arial"/>
                <a:cs typeface="Arial"/>
              </a:rPr>
              <a:t>Two </a:t>
            </a:r>
            <a:r>
              <a:rPr sz="2200" spc="67" dirty="0">
                <a:solidFill>
                  <a:srgbClr val="0351A6"/>
                </a:solidFill>
                <a:latin typeface="Arial"/>
                <a:cs typeface="Arial"/>
              </a:rPr>
              <a:t>main</a:t>
            </a:r>
            <a:r>
              <a:rPr sz="2200" spc="-158" dirty="0">
                <a:solidFill>
                  <a:srgbClr val="0351A6"/>
                </a:solidFill>
                <a:latin typeface="Arial"/>
                <a:cs typeface="Arial"/>
              </a:rPr>
              <a:t> </a:t>
            </a:r>
            <a:r>
              <a:rPr sz="2200" spc="56" dirty="0">
                <a:solidFill>
                  <a:srgbClr val="0351A6"/>
                </a:solidFill>
                <a:latin typeface="Arial"/>
                <a:cs typeface="Arial"/>
              </a:rPr>
              <a:t>techniques</a:t>
            </a:r>
            <a:endParaRPr sz="2200">
              <a:latin typeface="Arial"/>
              <a:cs typeface="Arial"/>
            </a:endParaRPr>
          </a:p>
          <a:p>
            <a:pPr marL="592067" lvl="1" indent="-271305">
              <a:spcBef>
                <a:spcPts val="830"/>
              </a:spcBef>
              <a:buSzPct val="75806"/>
              <a:buFont typeface="Swis721 BT"/>
              <a:buChar char="‣"/>
              <a:tabLst>
                <a:tab pos="592512" algn="l"/>
              </a:tabLst>
            </a:pPr>
            <a:r>
              <a:rPr sz="2200" spc="53" dirty="0">
                <a:solidFill>
                  <a:srgbClr val="DD1C1A"/>
                </a:solidFill>
                <a:latin typeface="Arial"/>
                <a:cs typeface="Arial"/>
              </a:rPr>
              <a:t>Malicious</a:t>
            </a:r>
            <a:r>
              <a:rPr sz="2200" spc="-56" dirty="0">
                <a:solidFill>
                  <a:srgbClr val="DD1C1A"/>
                </a:solidFill>
                <a:latin typeface="Arial"/>
                <a:cs typeface="Arial"/>
              </a:rPr>
              <a:t> </a:t>
            </a:r>
            <a:r>
              <a:rPr sz="2200" spc="42" dirty="0">
                <a:solidFill>
                  <a:srgbClr val="DD1C1A"/>
                </a:solidFill>
                <a:latin typeface="Arial"/>
                <a:cs typeface="Arial"/>
              </a:rPr>
              <a:t>attachements</a:t>
            </a:r>
            <a:r>
              <a:rPr sz="2200" spc="-56" dirty="0">
                <a:solidFill>
                  <a:srgbClr val="DD1C1A"/>
                </a:solidFill>
                <a:latin typeface="Arial"/>
                <a:cs typeface="Arial"/>
              </a:rPr>
              <a:t> </a:t>
            </a:r>
            <a:r>
              <a:rPr sz="2200" spc="53" dirty="0">
                <a:solidFill>
                  <a:srgbClr val="DD1C1A"/>
                </a:solidFill>
                <a:latin typeface="Arial"/>
                <a:cs typeface="Arial"/>
              </a:rPr>
              <a:t>(Microsoft</a:t>
            </a:r>
            <a:r>
              <a:rPr sz="2200" spc="-56" dirty="0">
                <a:solidFill>
                  <a:srgbClr val="DD1C1A"/>
                </a:solidFill>
                <a:latin typeface="Arial"/>
                <a:cs typeface="Arial"/>
              </a:rPr>
              <a:t> </a:t>
            </a:r>
            <a:r>
              <a:rPr sz="2200" spc="53" dirty="0">
                <a:solidFill>
                  <a:srgbClr val="DD1C1A"/>
                </a:solidFill>
                <a:latin typeface="Arial"/>
                <a:cs typeface="Arial"/>
              </a:rPr>
              <a:t>Office,</a:t>
            </a:r>
            <a:r>
              <a:rPr sz="2200" spc="-151" dirty="0">
                <a:solidFill>
                  <a:srgbClr val="DD1C1A"/>
                </a:solidFill>
                <a:latin typeface="Arial"/>
                <a:cs typeface="Arial"/>
              </a:rPr>
              <a:t> </a:t>
            </a:r>
            <a:r>
              <a:rPr sz="2200" spc="-80" dirty="0">
                <a:solidFill>
                  <a:srgbClr val="DD1C1A"/>
                </a:solidFill>
                <a:latin typeface="Arial"/>
                <a:cs typeface="Arial"/>
              </a:rPr>
              <a:t>JS,</a:t>
            </a:r>
            <a:r>
              <a:rPr sz="2200" spc="-123" dirty="0">
                <a:solidFill>
                  <a:srgbClr val="DD1C1A"/>
                </a:solidFill>
                <a:latin typeface="Arial"/>
                <a:cs typeface="Arial"/>
              </a:rPr>
              <a:t> </a:t>
            </a:r>
            <a:r>
              <a:rPr sz="2200" spc="-102" dirty="0">
                <a:solidFill>
                  <a:srgbClr val="DD1C1A"/>
                </a:solidFill>
                <a:latin typeface="Arial"/>
                <a:cs typeface="Arial"/>
              </a:rPr>
              <a:t>PDF,</a:t>
            </a:r>
            <a:r>
              <a:rPr sz="2200" spc="-123" dirty="0">
                <a:solidFill>
                  <a:srgbClr val="DD1C1A"/>
                </a:solidFill>
                <a:latin typeface="Arial"/>
                <a:cs typeface="Arial"/>
              </a:rPr>
              <a:t> </a:t>
            </a:r>
            <a:r>
              <a:rPr sz="2200" spc="18" dirty="0">
                <a:solidFill>
                  <a:srgbClr val="DD1C1A"/>
                </a:solidFill>
                <a:latin typeface="Arial"/>
                <a:cs typeface="Arial"/>
              </a:rPr>
              <a:t>etc.)</a:t>
            </a:r>
            <a:endParaRPr sz="2200">
              <a:latin typeface="Arial"/>
              <a:cs typeface="Arial"/>
            </a:endParaRPr>
          </a:p>
          <a:p>
            <a:pPr marL="592067" marR="364416" lvl="1" indent="-271305">
              <a:lnSpc>
                <a:spcPct val="112900"/>
              </a:lnSpc>
              <a:spcBef>
                <a:spcPts val="422"/>
              </a:spcBef>
              <a:buSzPct val="75806"/>
              <a:buFont typeface="Swis721 BT"/>
              <a:buChar char="‣"/>
              <a:tabLst>
                <a:tab pos="592512" algn="l"/>
              </a:tabLst>
            </a:pPr>
            <a:r>
              <a:rPr sz="2200" spc="53" dirty="0">
                <a:solidFill>
                  <a:srgbClr val="DD1C1A"/>
                </a:solidFill>
                <a:latin typeface="Arial"/>
                <a:cs typeface="Arial"/>
              </a:rPr>
              <a:t>Malicious</a:t>
            </a:r>
            <a:r>
              <a:rPr sz="2200" spc="-56" dirty="0">
                <a:solidFill>
                  <a:srgbClr val="DD1C1A"/>
                </a:solidFill>
                <a:latin typeface="Arial"/>
                <a:cs typeface="Arial"/>
              </a:rPr>
              <a:t> </a:t>
            </a:r>
            <a:r>
              <a:rPr sz="2200" spc="-109" dirty="0">
                <a:solidFill>
                  <a:srgbClr val="DD1C1A"/>
                </a:solidFill>
                <a:latin typeface="Arial"/>
                <a:cs typeface="Arial"/>
              </a:rPr>
              <a:t>URL </a:t>
            </a:r>
            <a:r>
              <a:rPr sz="2200" spc="70" dirty="0">
                <a:solidFill>
                  <a:srgbClr val="DD1C1A"/>
                </a:solidFill>
                <a:latin typeface="Arial"/>
                <a:cs typeface="Arial"/>
              </a:rPr>
              <a:t>(random</a:t>
            </a:r>
            <a:r>
              <a:rPr sz="2200" spc="-109" dirty="0">
                <a:solidFill>
                  <a:srgbClr val="DD1C1A"/>
                </a:solidFill>
                <a:latin typeface="Arial"/>
                <a:cs typeface="Arial"/>
              </a:rPr>
              <a:t> </a:t>
            </a:r>
            <a:r>
              <a:rPr sz="2200" spc="-46" dirty="0">
                <a:solidFill>
                  <a:srgbClr val="DD1C1A"/>
                </a:solidFill>
                <a:latin typeface="Arial"/>
                <a:cs typeface="Arial"/>
              </a:rPr>
              <a:t>TLDs,</a:t>
            </a:r>
            <a:r>
              <a:rPr sz="2200" spc="-123" dirty="0">
                <a:solidFill>
                  <a:srgbClr val="DD1C1A"/>
                </a:solidFill>
                <a:latin typeface="Arial"/>
                <a:cs typeface="Arial"/>
              </a:rPr>
              <a:t> </a:t>
            </a:r>
            <a:r>
              <a:rPr sz="2200" spc="123" dirty="0">
                <a:solidFill>
                  <a:srgbClr val="DD1C1A"/>
                </a:solidFill>
                <a:latin typeface="Arial"/>
                <a:cs typeface="Arial"/>
              </a:rPr>
              <a:t>but</a:t>
            </a:r>
            <a:r>
              <a:rPr sz="2200" spc="-56" dirty="0">
                <a:solidFill>
                  <a:srgbClr val="DD1C1A"/>
                </a:solidFill>
                <a:latin typeface="Arial"/>
                <a:cs typeface="Arial"/>
              </a:rPr>
              <a:t> </a:t>
            </a:r>
            <a:r>
              <a:rPr sz="2200" spc="18" dirty="0">
                <a:solidFill>
                  <a:srgbClr val="DD1C1A"/>
                </a:solidFill>
                <a:latin typeface="Arial"/>
                <a:cs typeface="Arial"/>
              </a:rPr>
              <a:t>also</a:t>
            </a:r>
            <a:r>
              <a:rPr sz="2200" spc="-98" dirty="0">
                <a:solidFill>
                  <a:srgbClr val="DD1C1A"/>
                </a:solidFill>
                <a:latin typeface="Arial"/>
                <a:cs typeface="Arial"/>
              </a:rPr>
              <a:t> </a:t>
            </a:r>
            <a:r>
              <a:rPr sz="2200" spc="-11" dirty="0">
                <a:solidFill>
                  <a:srgbClr val="DD1C1A"/>
                </a:solidFill>
                <a:latin typeface="Arial"/>
                <a:cs typeface="Arial"/>
              </a:rPr>
              <a:t>AWS,</a:t>
            </a:r>
            <a:r>
              <a:rPr sz="2200" spc="-123" dirty="0">
                <a:solidFill>
                  <a:srgbClr val="DD1C1A"/>
                </a:solidFill>
                <a:latin typeface="Arial"/>
                <a:cs typeface="Arial"/>
              </a:rPr>
              <a:t> </a:t>
            </a:r>
            <a:r>
              <a:rPr sz="2200" spc="95" dirty="0">
                <a:solidFill>
                  <a:srgbClr val="DD1C1A"/>
                </a:solidFill>
                <a:latin typeface="Arial"/>
                <a:cs typeface="Arial"/>
              </a:rPr>
              <a:t>Google</a:t>
            </a:r>
            <a:r>
              <a:rPr sz="2200" spc="-56" dirty="0">
                <a:solidFill>
                  <a:srgbClr val="DD1C1A"/>
                </a:solidFill>
                <a:latin typeface="Arial"/>
                <a:cs typeface="Arial"/>
              </a:rPr>
              <a:t> </a:t>
            </a:r>
            <a:r>
              <a:rPr sz="2200" spc="46" dirty="0">
                <a:solidFill>
                  <a:srgbClr val="DD1C1A"/>
                </a:solidFill>
                <a:latin typeface="Arial"/>
                <a:cs typeface="Arial"/>
              </a:rPr>
              <a:t>Drive,  </a:t>
            </a:r>
            <a:r>
              <a:rPr sz="2200" spc="91" dirty="0">
                <a:solidFill>
                  <a:srgbClr val="DD1C1A"/>
                </a:solidFill>
                <a:latin typeface="Arial"/>
                <a:cs typeface="Arial"/>
              </a:rPr>
              <a:t>Dropbox,</a:t>
            </a:r>
            <a:r>
              <a:rPr sz="2200" spc="-134" dirty="0">
                <a:solidFill>
                  <a:srgbClr val="DD1C1A"/>
                </a:solidFill>
                <a:latin typeface="Arial"/>
                <a:cs typeface="Arial"/>
              </a:rPr>
              <a:t> </a:t>
            </a:r>
            <a:r>
              <a:rPr sz="2200" spc="84" dirty="0">
                <a:solidFill>
                  <a:srgbClr val="DD1C1A"/>
                </a:solidFill>
                <a:latin typeface="Arial"/>
                <a:cs typeface="Arial"/>
              </a:rPr>
              <a:t>compromised</a:t>
            </a:r>
            <a:r>
              <a:rPr sz="2200" spc="-95" dirty="0">
                <a:solidFill>
                  <a:srgbClr val="DD1C1A"/>
                </a:solidFill>
                <a:latin typeface="Arial"/>
                <a:cs typeface="Arial"/>
              </a:rPr>
              <a:t> </a:t>
            </a:r>
            <a:r>
              <a:rPr sz="2200" spc="35" dirty="0">
                <a:solidFill>
                  <a:srgbClr val="DD1C1A"/>
                </a:solidFill>
                <a:latin typeface="Arial"/>
                <a:cs typeface="Arial"/>
              </a:rPr>
              <a:t>Wordpress,</a:t>
            </a:r>
            <a:r>
              <a:rPr sz="2200" spc="-134" dirty="0">
                <a:solidFill>
                  <a:srgbClr val="DD1C1A"/>
                </a:solidFill>
                <a:latin typeface="Arial"/>
                <a:cs typeface="Arial"/>
              </a:rPr>
              <a:t> </a:t>
            </a:r>
            <a:r>
              <a:rPr sz="2200" spc="18" dirty="0">
                <a:solidFill>
                  <a:srgbClr val="DD1C1A"/>
                </a:solidFill>
                <a:latin typeface="Arial"/>
                <a:cs typeface="Arial"/>
              </a:rPr>
              <a:t>etc.)</a:t>
            </a:r>
            <a:endParaRPr sz="2200">
              <a:latin typeface="Arial"/>
              <a:cs typeface="Arial"/>
            </a:endParaRPr>
          </a:p>
          <a:p>
            <a:pPr marL="280220" indent="-271305">
              <a:spcBef>
                <a:spcPts val="830"/>
              </a:spcBef>
              <a:buSzPct val="75806"/>
              <a:buFont typeface="Swis721 BT"/>
              <a:buChar char="‣"/>
              <a:tabLst>
                <a:tab pos="280659" algn="l"/>
              </a:tabLst>
            </a:pPr>
            <a:r>
              <a:rPr sz="2200" spc="70" dirty="0">
                <a:solidFill>
                  <a:srgbClr val="0351A6"/>
                </a:solidFill>
                <a:latin typeface="Arial"/>
                <a:cs typeface="Arial"/>
              </a:rPr>
              <a:t>Difficult</a:t>
            </a:r>
            <a:r>
              <a:rPr sz="2200" spc="-63" dirty="0">
                <a:solidFill>
                  <a:srgbClr val="0351A6"/>
                </a:solidFill>
                <a:latin typeface="Arial"/>
                <a:cs typeface="Arial"/>
              </a:rPr>
              <a:t> </a:t>
            </a:r>
            <a:r>
              <a:rPr sz="2200" spc="123" dirty="0">
                <a:solidFill>
                  <a:srgbClr val="0351A6"/>
                </a:solidFill>
                <a:latin typeface="Arial"/>
                <a:cs typeface="Arial"/>
              </a:rPr>
              <a:t>to</a:t>
            </a:r>
            <a:r>
              <a:rPr sz="2200" spc="-63" dirty="0">
                <a:solidFill>
                  <a:srgbClr val="0351A6"/>
                </a:solidFill>
                <a:latin typeface="Arial"/>
                <a:cs typeface="Arial"/>
              </a:rPr>
              <a:t> </a:t>
            </a:r>
            <a:r>
              <a:rPr sz="2200" spc="84" dirty="0">
                <a:solidFill>
                  <a:srgbClr val="0351A6"/>
                </a:solidFill>
                <a:latin typeface="Arial"/>
                <a:cs typeface="Arial"/>
              </a:rPr>
              <a:t>detect</a:t>
            </a:r>
            <a:r>
              <a:rPr sz="2200" spc="-63" dirty="0">
                <a:solidFill>
                  <a:srgbClr val="0351A6"/>
                </a:solidFill>
                <a:latin typeface="Arial"/>
                <a:cs typeface="Arial"/>
              </a:rPr>
              <a:t> </a:t>
            </a:r>
            <a:r>
              <a:rPr sz="2200" spc="77" dirty="0">
                <a:solidFill>
                  <a:srgbClr val="0351A6"/>
                </a:solidFill>
                <a:latin typeface="Arial"/>
                <a:cs typeface="Arial"/>
              </a:rPr>
              <a:t>and</a:t>
            </a:r>
            <a:r>
              <a:rPr sz="2200" spc="-63" dirty="0">
                <a:solidFill>
                  <a:srgbClr val="0351A6"/>
                </a:solidFill>
                <a:latin typeface="Arial"/>
                <a:cs typeface="Arial"/>
              </a:rPr>
              <a:t> </a:t>
            </a:r>
            <a:r>
              <a:rPr sz="2200" spc="91" dirty="0">
                <a:solidFill>
                  <a:srgbClr val="0351A6"/>
                </a:solidFill>
                <a:latin typeface="Arial"/>
                <a:cs typeface="Arial"/>
              </a:rPr>
              <a:t>block</a:t>
            </a:r>
            <a:endParaRPr sz="2200">
              <a:latin typeface="Arial"/>
              <a:cs typeface="Arial"/>
            </a:endParaRPr>
          </a:p>
          <a:p>
            <a:pPr marL="280220" indent="-271305">
              <a:spcBef>
                <a:spcPts val="759"/>
              </a:spcBef>
              <a:buSzPct val="75806"/>
              <a:buFont typeface="Swis721 BT"/>
              <a:buChar char="‣"/>
              <a:tabLst>
                <a:tab pos="280659" algn="l"/>
              </a:tabLst>
            </a:pPr>
            <a:r>
              <a:rPr sz="2200" spc="67" dirty="0">
                <a:solidFill>
                  <a:srgbClr val="008F00"/>
                </a:solidFill>
                <a:latin typeface="Arial"/>
                <a:cs typeface="Arial"/>
              </a:rPr>
              <a:t>Oh,</a:t>
            </a:r>
            <a:r>
              <a:rPr sz="2200" spc="-123" dirty="0">
                <a:solidFill>
                  <a:srgbClr val="008F00"/>
                </a:solidFill>
                <a:latin typeface="Arial"/>
                <a:cs typeface="Arial"/>
              </a:rPr>
              <a:t> </a:t>
            </a:r>
            <a:r>
              <a:rPr sz="2200" spc="77" dirty="0">
                <a:solidFill>
                  <a:srgbClr val="008F00"/>
                </a:solidFill>
                <a:latin typeface="Arial"/>
                <a:cs typeface="Arial"/>
              </a:rPr>
              <a:t>and</a:t>
            </a:r>
            <a:r>
              <a:rPr sz="2200" spc="-56" dirty="0">
                <a:solidFill>
                  <a:srgbClr val="008F00"/>
                </a:solidFill>
                <a:latin typeface="Arial"/>
                <a:cs typeface="Arial"/>
              </a:rPr>
              <a:t> </a:t>
            </a:r>
            <a:r>
              <a:rPr sz="2200" spc="-11" dirty="0">
                <a:solidFill>
                  <a:srgbClr val="008F00"/>
                </a:solidFill>
                <a:latin typeface="Arial"/>
                <a:cs typeface="Arial"/>
              </a:rPr>
              <a:t>users</a:t>
            </a:r>
            <a:r>
              <a:rPr sz="2200" spc="-56" dirty="0">
                <a:solidFill>
                  <a:srgbClr val="008F00"/>
                </a:solidFill>
                <a:latin typeface="Arial"/>
                <a:cs typeface="Arial"/>
              </a:rPr>
              <a:t> </a:t>
            </a:r>
            <a:r>
              <a:rPr sz="2200" spc="95" dirty="0">
                <a:solidFill>
                  <a:srgbClr val="008F00"/>
                </a:solidFill>
                <a:latin typeface="Arial"/>
                <a:cs typeface="Arial"/>
              </a:rPr>
              <a:t>will</a:t>
            </a:r>
            <a:r>
              <a:rPr sz="2200" spc="-56" dirty="0">
                <a:solidFill>
                  <a:srgbClr val="008F00"/>
                </a:solidFill>
                <a:latin typeface="Arial"/>
                <a:cs typeface="Arial"/>
              </a:rPr>
              <a:t> </a:t>
            </a:r>
            <a:r>
              <a:rPr sz="2200" spc="46" dirty="0">
                <a:solidFill>
                  <a:srgbClr val="008F00"/>
                </a:solidFill>
                <a:latin typeface="Arial"/>
                <a:cs typeface="Arial"/>
              </a:rPr>
              <a:t>make</a:t>
            </a:r>
            <a:r>
              <a:rPr sz="2200" spc="-56" dirty="0">
                <a:solidFill>
                  <a:srgbClr val="008F00"/>
                </a:solidFill>
                <a:latin typeface="Arial"/>
                <a:cs typeface="Arial"/>
              </a:rPr>
              <a:t> </a:t>
            </a:r>
            <a:r>
              <a:rPr sz="2200" spc="56" dirty="0">
                <a:solidFill>
                  <a:srgbClr val="008F00"/>
                </a:solidFill>
                <a:latin typeface="Arial"/>
                <a:cs typeface="Arial"/>
              </a:rPr>
              <a:t>significant</a:t>
            </a:r>
            <a:r>
              <a:rPr sz="2200" spc="-56" dirty="0">
                <a:solidFill>
                  <a:srgbClr val="008F00"/>
                </a:solidFill>
                <a:latin typeface="Arial"/>
                <a:cs typeface="Arial"/>
              </a:rPr>
              <a:t> </a:t>
            </a:r>
            <a:r>
              <a:rPr sz="2200" spc="46" dirty="0">
                <a:solidFill>
                  <a:srgbClr val="008F00"/>
                </a:solidFill>
                <a:latin typeface="Arial"/>
                <a:cs typeface="Arial"/>
              </a:rPr>
              <a:t>efforts</a:t>
            </a:r>
            <a:r>
              <a:rPr sz="2200" spc="-56" dirty="0">
                <a:solidFill>
                  <a:srgbClr val="008F00"/>
                </a:solidFill>
                <a:latin typeface="Arial"/>
                <a:cs typeface="Arial"/>
              </a:rPr>
              <a:t> </a:t>
            </a:r>
            <a:r>
              <a:rPr sz="2200" spc="123" dirty="0">
                <a:solidFill>
                  <a:srgbClr val="008F00"/>
                </a:solidFill>
                <a:latin typeface="Arial"/>
                <a:cs typeface="Arial"/>
              </a:rPr>
              <a:t>to</a:t>
            </a:r>
            <a:r>
              <a:rPr sz="2200" spc="-56" dirty="0">
                <a:solidFill>
                  <a:srgbClr val="008F00"/>
                </a:solidFill>
                <a:latin typeface="Arial"/>
                <a:cs typeface="Arial"/>
              </a:rPr>
              <a:t> </a:t>
            </a:r>
            <a:r>
              <a:rPr sz="2200" spc="60" dirty="0">
                <a:solidFill>
                  <a:srgbClr val="008F00"/>
                </a:solidFill>
                <a:latin typeface="Arial"/>
                <a:cs typeface="Arial"/>
              </a:rPr>
              <a:t>click!</a:t>
            </a:r>
            <a:endParaRPr sz="220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23439970"/>
      </p:ext>
    </p:extLst>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object 7"/>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41</a:t>
            </a:fld>
            <a:endParaRPr dirty="0"/>
          </a:p>
        </p:txBody>
      </p:sp>
      <p:sp>
        <p:nvSpPr>
          <p:cNvPr id="2" name="object 2"/>
          <p:cNvSpPr txBox="1">
            <a:spLocks noGrp="1"/>
          </p:cNvSpPr>
          <p:nvPr>
            <p:ph type="title"/>
          </p:nvPr>
        </p:nvSpPr>
        <p:spPr>
          <a:xfrm>
            <a:off x="687704" y="623219"/>
            <a:ext cx="7768590" cy="1223839"/>
          </a:xfrm>
          <a:prstGeom prst="rect">
            <a:avLst/>
          </a:prstGeom>
        </p:spPr>
        <p:txBody>
          <a:bodyPr vert="horz" wrap="square" lIns="0" tIns="0" rIns="0" bIns="0" rtlCol="0">
            <a:spAutoFit/>
          </a:bodyPr>
          <a:lstStyle/>
          <a:p>
            <a:pPr marL="11139">
              <a:lnSpc>
                <a:spcPts val="4867"/>
              </a:lnSpc>
            </a:pPr>
            <a:r>
              <a:rPr lang="en-US" sz="2400" spc="-25" dirty="0" smtClean="0"/>
              <a:t>MAILING   CAMPAIGN           AT CERN       FOR                                       AWARENESS    RAISING</a:t>
            </a:r>
            <a:endParaRPr lang="en-US" sz="2400" spc="-25" dirty="0"/>
          </a:p>
        </p:txBody>
      </p:sp>
      <p:sp>
        <p:nvSpPr>
          <p:cNvPr id="3" name="object 3"/>
          <p:cNvSpPr txBox="1"/>
          <p:nvPr/>
        </p:nvSpPr>
        <p:spPr>
          <a:xfrm>
            <a:off x="304800" y="2590800"/>
            <a:ext cx="8293894" cy="1370760"/>
          </a:xfrm>
          <a:prstGeom prst="rect">
            <a:avLst/>
          </a:prstGeom>
        </p:spPr>
        <p:txBody>
          <a:bodyPr vert="horz" wrap="square" lIns="0" tIns="0" rIns="0" bIns="0" rtlCol="0">
            <a:spAutoFit/>
          </a:bodyPr>
          <a:lstStyle/>
          <a:p>
            <a:pPr marL="306949" marR="3569" indent="-298036">
              <a:lnSpc>
                <a:spcPct val="112700"/>
              </a:lnSpc>
              <a:buSzPct val="75000"/>
              <a:buFont typeface="Swis721 BT"/>
              <a:buChar char="‣"/>
              <a:tabLst>
                <a:tab pos="307394" algn="l"/>
              </a:tabLst>
            </a:pPr>
            <a:r>
              <a:rPr sz="2400" spc="21" dirty="0">
                <a:solidFill>
                  <a:srgbClr val="0351A6"/>
                </a:solidFill>
                <a:latin typeface="Arial"/>
                <a:cs typeface="Arial"/>
              </a:rPr>
              <a:t>Email</a:t>
            </a:r>
            <a:r>
              <a:rPr sz="2400" spc="-67" dirty="0">
                <a:solidFill>
                  <a:srgbClr val="0351A6"/>
                </a:solidFill>
                <a:latin typeface="Arial"/>
                <a:cs typeface="Arial"/>
              </a:rPr>
              <a:t> </a:t>
            </a:r>
            <a:r>
              <a:rPr sz="2400" spc="-7" dirty="0">
                <a:solidFill>
                  <a:srgbClr val="0351A6"/>
                </a:solidFill>
                <a:latin typeface="Arial"/>
                <a:cs typeface="Arial"/>
              </a:rPr>
              <a:t>messages</a:t>
            </a:r>
            <a:r>
              <a:rPr sz="2400" spc="-67" dirty="0">
                <a:solidFill>
                  <a:srgbClr val="0351A6"/>
                </a:solidFill>
                <a:latin typeface="Arial"/>
                <a:cs typeface="Arial"/>
              </a:rPr>
              <a:t> </a:t>
            </a:r>
            <a:r>
              <a:rPr sz="2400" spc="80" dirty="0">
                <a:solidFill>
                  <a:srgbClr val="0351A6"/>
                </a:solidFill>
                <a:latin typeface="Arial"/>
                <a:cs typeface="Arial"/>
              </a:rPr>
              <a:t>designed</a:t>
            </a:r>
            <a:r>
              <a:rPr sz="2400" spc="-67" dirty="0">
                <a:solidFill>
                  <a:srgbClr val="0351A6"/>
                </a:solidFill>
                <a:latin typeface="Arial"/>
                <a:cs typeface="Arial"/>
              </a:rPr>
              <a:t> </a:t>
            </a:r>
            <a:r>
              <a:rPr sz="2400" spc="98" dirty="0">
                <a:solidFill>
                  <a:srgbClr val="0351A6"/>
                </a:solidFill>
                <a:latin typeface="Arial"/>
                <a:cs typeface="Arial"/>
              </a:rPr>
              <a:t>by</a:t>
            </a:r>
            <a:r>
              <a:rPr sz="2400" spc="-67" dirty="0">
                <a:solidFill>
                  <a:srgbClr val="0351A6"/>
                </a:solidFill>
                <a:latin typeface="Arial"/>
                <a:cs typeface="Arial"/>
              </a:rPr>
              <a:t> </a:t>
            </a:r>
            <a:r>
              <a:rPr sz="2400" spc="39" dirty="0">
                <a:solidFill>
                  <a:srgbClr val="0351A6"/>
                </a:solidFill>
                <a:latin typeface="Arial"/>
                <a:cs typeface="Arial"/>
              </a:rPr>
              <a:t>students</a:t>
            </a:r>
            <a:r>
              <a:rPr sz="2400" spc="-67" dirty="0">
                <a:solidFill>
                  <a:srgbClr val="0351A6"/>
                </a:solidFill>
                <a:latin typeface="Arial"/>
                <a:cs typeface="Arial"/>
              </a:rPr>
              <a:t> </a:t>
            </a:r>
            <a:r>
              <a:rPr sz="2400" spc="32" dirty="0">
                <a:solidFill>
                  <a:srgbClr val="0351A6"/>
                </a:solidFill>
                <a:latin typeface="Arial"/>
                <a:cs typeface="Arial"/>
              </a:rPr>
              <a:t>at</a:t>
            </a:r>
            <a:r>
              <a:rPr sz="2400" spc="-67" dirty="0">
                <a:solidFill>
                  <a:srgbClr val="0351A6"/>
                </a:solidFill>
                <a:latin typeface="Arial"/>
                <a:cs typeface="Arial"/>
              </a:rPr>
              <a:t> </a:t>
            </a:r>
            <a:r>
              <a:rPr sz="2400" spc="74" dirty="0">
                <a:solidFill>
                  <a:srgbClr val="0351A6"/>
                </a:solidFill>
                <a:latin typeface="Arial"/>
                <a:cs typeface="Arial"/>
              </a:rPr>
              <a:t>the</a:t>
            </a:r>
            <a:r>
              <a:rPr sz="2400" spc="-67" dirty="0">
                <a:solidFill>
                  <a:srgbClr val="0351A6"/>
                </a:solidFill>
                <a:latin typeface="Arial"/>
                <a:cs typeface="Arial"/>
              </a:rPr>
              <a:t> </a:t>
            </a:r>
            <a:r>
              <a:rPr sz="2400" spc="32" dirty="0">
                <a:solidFill>
                  <a:srgbClr val="0351A6"/>
                </a:solidFill>
                <a:latin typeface="Arial"/>
                <a:cs typeface="Arial"/>
              </a:rPr>
              <a:t>University</a:t>
            </a:r>
            <a:r>
              <a:rPr sz="2400" spc="-67" dirty="0">
                <a:solidFill>
                  <a:srgbClr val="0351A6"/>
                </a:solidFill>
                <a:latin typeface="Arial"/>
                <a:cs typeface="Arial"/>
              </a:rPr>
              <a:t> </a:t>
            </a:r>
            <a:r>
              <a:rPr sz="2400" spc="102" dirty="0">
                <a:solidFill>
                  <a:srgbClr val="0351A6"/>
                </a:solidFill>
                <a:latin typeface="Arial"/>
                <a:cs typeface="Arial"/>
              </a:rPr>
              <a:t>of  </a:t>
            </a:r>
            <a:r>
              <a:rPr sz="2400" spc="42" dirty="0">
                <a:solidFill>
                  <a:srgbClr val="0351A6"/>
                </a:solidFill>
                <a:latin typeface="Arial"/>
                <a:cs typeface="Arial"/>
              </a:rPr>
              <a:t>Rotterdam</a:t>
            </a:r>
            <a:endParaRPr sz="2400" dirty="0">
              <a:latin typeface="Arial"/>
              <a:cs typeface="Arial"/>
            </a:endParaRPr>
          </a:p>
          <a:p>
            <a:pPr marL="618798" lvl="1" indent="-298036">
              <a:spcBef>
                <a:spcPts val="1280"/>
              </a:spcBef>
              <a:buSzPct val="75000"/>
              <a:buFont typeface="Swis721 BT"/>
              <a:buChar char="‣"/>
              <a:tabLst>
                <a:tab pos="619243" algn="l"/>
              </a:tabLst>
            </a:pPr>
            <a:r>
              <a:rPr sz="2400" spc="123" dirty="0">
                <a:solidFill>
                  <a:srgbClr val="0351A6"/>
                </a:solidFill>
                <a:latin typeface="Arial"/>
                <a:cs typeface="Arial"/>
              </a:rPr>
              <a:t>No</a:t>
            </a:r>
            <a:r>
              <a:rPr sz="2400" spc="-80" dirty="0">
                <a:solidFill>
                  <a:srgbClr val="0351A6"/>
                </a:solidFill>
                <a:latin typeface="Arial"/>
                <a:cs typeface="Arial"/>
              </a:rPr>
              <a:t> </a:t>
            </a:r>
            <a:r>
              <a:rPr sz="2400" spc="53" dirty="0">
                <a:solidFill>
                  <a:srgbClr val="0351A6"/>
                </a:solidFill>
                <a:latin typeface="Arial"/>
                <a:cs typeface="Arial"/>
              </a:rPr>
              <a:t>inside</a:t>
            </a:r>
            <a:r>
              <a:rPr sz="2400" spc="-80" dirty="0">
                <a:solidFill>
                  <a:srgbClr val="0351A6"/>
                </a:solidFill>
                <a:latin typeface="Arial"/>
                <a:cs typeface="Arial"/>
              </a:rPr>
              <a:t> </a:t>
            </a:r>
            <a:r>
              <a:rPr sz="2400" spc="102" dirty="0">
                <a:solidFill>
                  <a:srgbClr val="0351A6"/>
                </a:solidFill>
                <a:latin typeface="Arial"/>
                <a:cs typeface="Arial"/>
              </a:rPr>
              <a:t>knowledge</a:t>
            </a:r>
            <a:r>
              <a:rPr sz="2400" spc="-80" dirty="0">
                <a:solidFill>
                  <a:srgbClr val="0351A6"/>
                </a:solidFill>
                <a:latin typeface="Arial"/>
                <a:cs typeface="Arial"/>
              </a:rPr>
              <a:t> </a:t>
            </a:r>
            <a:r>
              <a:rPr sz="2400" spc="102" dirty="0">
                <a:solidFill>
                  <a:srgbClr val="0351A6"/>
                </a:solidFill>
                <a:latin typeface="Arial"/>
                <a:cs typeface="Arial"/>
              </a:rPr>
              <a:t>of</a:t>
            </a:r>
            <a:r>
              <a:rPr sz="2400" spc="-25" dirty="0">
                <a:solidFill>
                  <a:srgbClr val="0351A6"/>
                </a:solidFill>
                <a:latin typeface="Arial"/>
                <a:cs typeface="Arial"/>
              </a:rPr>
              <a:t> </a:t>
            </a:r>
            <a:r>
              <a:rPr sz="2400" spc="-84" dirty="0">
                <a:solidFill>
                  <a:srgbClr val="0351A6"/>
                </a:solidFill>
                <a:latin typeface="Arial"/>
                <a:cs typeface="Arial"/>
              </a:rPr>
              <a:t>CERN</a:t>
            </a:r>
            <a:endParaRPr sz="2400" dirty="0">
              <a:latin typeface="Arial"/>
              <a:cs typeface="Arial"/>
            </a:endParaRPr>
          </a:p>
        </p:txBody>
      </p:sp>
      <p:sp>
        <p:nvSpPr>
          <p:cNvPr id="4" name="object 4"/>
          <p:cNvSpPr txBox="1"/>
          <p:nvPr/>
        </p:nvSpPr>
        <p:spPr>
          <a:xfrm>
            <a:off x="335139" y="2547806"/>
            <a:ext cx="138857" cy="276999"/>
          </a:xfrm>
          <a:prstGeom prst="rect">
            <a:avLst/>
          </a:prstGeom>
        </p:spPr>
        <p:txBody>
          <a:bodyPr vert="horz" wrap="square" lIns="0" tIns="0" rIns="0" bIns="0" rtlCol="0">
            <a:spAutoFit/>
          </a:bodyPr>
          <a:lstStyle/>
          <a:p>
            <a:pPr marL="8920"/>
            <a:r>
              <a:rPr b="1" spc="-211" dirty="0">
                <a:solidFill>
                  <a:srgbClr val="DD1C1A"/>
                </a:solidFill>
                <a:latin typeface="Swis721 BT"/>
                <a:cs typeface="Swis721 BT"/>
              </a:rPr>
              <a:t>‣</a:t>
            </a:r>
            <a:endParaRPr>
              <a:latin typeface="Swis721 BT"/>
              <a:cs typeface="Swis721 BT"/>
            </a:endParaRPr>
          </a:p>
        </p:txBody>
      </p:sp>
      <p:sp>
        <p:nvSpPr>
          <p:cNvPr id="5" name="object 5"/>
          <p:cNvSpPr txBox="1"/>
          <p:nvPr/>
        </p:nvSpPr>
        <p:spPr>
          <a:xfrm>
            <a:off x="335139" y="3072873"/>
            <a:ext cx="138857" cy="276999"/>
          </a:xfrm>
          <a:prstGeom prst="rect">
            <a:avLst/>
          </a:prstGeom>
        </p:spPr>
        <p:txBody>
          <a:bodyPr vert="horz" wrap="square" lIns="0" tIns="0" rIns="0" bIns="0" rtlCol="0">
            <a:spAutoFit/>
          </a:bodyPr>
          <a:lstStyle/>
          <a:p>
            <a:pPr marL="8920"/>
            <a:r>
              <a:rPr b="1" spc="-211" dirty="0">
                <a:solidFill>
                  <a:srgbClr val="DD1C1A"/>
                </a:solidFill>
                <a:latin typeface="Swis721 BT"/>
                <a:cs typeface="Swis721 BT"/>
              </a:rPr>
              <a:t>‣</a:t>
            </a:r>
            <a:endParaRPr>
              <a:latin typeface="Swis721 BT"/>
              <a:cs typeface="Swis721 BT"/>
            </a:endParaRPr>
          </a:p>
        </p:txBody>
      </p:sp>
      <p:sp>
        <p:nvSpPr>
          <p:cNvPr id="6" name="object 6"/>
          <p:cNvSpPr txBox="1"/>
          <p:nvPr/>
        </p:nvSpPr>
        <p:spPr>
          <a:xfrm>
            <a:off x="228600" y="4038600"/>
            <a:ext cx="8442127" cy="2008370"/>
          </a:xfrm>
          <a:prstGeom prst="rect">
            <a:avLst/>
          </a:prstGeom>
        </p:spPr>
        <p:txBody>
          <a:bodyPr vert="horz" wrap="square" lIns="0" tIns="0" rIns="0" bIns="0" rtlCol="0">
            <a:spAutoFit/>
          </a:bodyPr>
          <a:lstStyle/>
          <a:p>
            <a:pPr marL="306949" marR="4319093">
              <a:lnSpc>
                <a:spcPct val="144600"/>
              </a:lnSpc>
            </a:pPr>
            <a:r>
              <a:rPr sz="2400" spc="39" dirty="0">
                <a:solidFill>
                  <a:srgbClr val="DD1C1A"/>
                </a:solidFill>
                <a:latin typeface="Arial"/>
                <a:cs typeface="Arial"/>
              </a:rPr>
              <a:t>Click </a:t>
            </a:r>
            <a:r>
              <a:rPr sz="2400" spc="35" dirty="0">
                <a:solidFill>
                  <a:srgbClr val="DD1C1A"/>
                </a:solidFill>
                <a:latin typeface="Arial"/>
                <a:cs typeface="Arial"/>
              </a:rPr>
              <a:t>rate </a:t>
            </a:r>
            <a:r>
              <a:rPr sz="2400" spc="74" dirty="0">
                <a:solidFill>
                  <a:srgbClr val="DD1C1A"/>
                </a:solidFill>
                <a:latin typeface="Arial"/>
                <a:cs typeface="Arial"/>
              </a:rPr>
              <a:t>in </a:t>
            </a:r>
            <a:r>
              <a:rPr sz="2400" spc="84" dirty="0">
                <a:solidFill>
                  <a:srgbClr val="DD1C1A"/>
                </a:solidFill>
                <a:latin typeface="Arial"/>
                <a:cs typeface="Arial"/>
              </a:rPr>
              <a:t>2016:</a:t>
            </a:r>
            <a:r>
              <a:rPr sz="2400" spc="60" dirty="0">
                <a:solidFill>
                  <a:srgbClr val="DD1C1A"/>
                </a:solidFill>
                <a:latin typeface="Arial"/>
                <a:cs typeface="Arial"/>
              </a:rPr>
              <a:t>16.54%*  </a:t>
            </a:r>
            <a:endParaRPr lang="en-US" sz="2400" spc="60" dirty="0">
              <a:solidFill>
                <a:srgbClr val="DD1C1A"/>
              </a:solidFill>
              <a:latin typeface="Arial"/>
              <a:cs typeface="Arial"/>
            </a:endParaRPr>
          </a:p>
          <a:p>
            <a:pPr marL="306949" marR="4319093">
              <a:lnSpc>
                <a:spcPct val="144600"/>
              </a:lnSpc>
            </a:pPr>
            <a:r>
              <a:rPr sz="2400" spc="39" dirty="0">
                <a:solidFill>
                  <a:srgbClr val="DD1C1A"/>
                </a:solidFill>
                <a:latin typeface="Arial"/>
                <a:cs typeface="Arial"/>
              </a:rPr>
              <a:t>Click </a:t>
            </a:r>
            <a:r>
              <a:rPr sz="2400" spc="35" dirty="0">
                <a:solidFill>
                  <a:srgbClr val="DD1C1A"/>
                </a:solidFill>
                <a:latin typeface="Arial"/>
                <a:cs typeface="Arial"/>
              </a:rPr>
              <a:t>rate </a:t>
            </a:r>
            <a:r>
              <a:rPr sz="2400" spc="74" dirty="0">
                <a:solidFill>
                  <a:srgbClr val="DD1C1A"/>
                </a:solidFill>
                <a:latin typeface="Arial"/>
                <a:cs typeface="Arial"/>
              </a:rPr>
              <a:t>in </a:t>
            </a:r>
            <a:r>
              <a:rPr sz="2400" spc="84" dirty="0">
                <a:solidFill>
                  <a:srgbClr val="DD1C1A"/>
                </a:solidFill>
                <a:latin typeface="Arial"/>
                <a:cs typeface="Arial"/>
              </a:rPr>
              <a:t>2017:</a:t>
            </a:r>
            <a:r>
              <a:rPr sz="2400" spc="-464" dirty="0">
                <a:solidFill>
                  <a:srgbClr val="DD1C1A"/>
                </a:solidFill>
                <a:latin typeface="Arial"/>
                <a:cs typeface="Arial"/>
              </a:rPr>
              <a:t> </a:t>
            </a:r>
            <a:r>
              <a:rPr sz="2400" spc="35" dirty="0">
                <a:solidFill>
                  <a:srgbClr val="DD1C1A"/>
                </a:solidFill>
                <a:latin typeface="Arial"/>
                <a:cs typeface="Arial"/>
              </a:rPr>
              <a:t>18.7%</a:t>
            </a:r>
            <a:endParaRPr sz="2400" dirty="0">
              <a:latin typeface="Arial"/>
              <a:cs typeface="Arial"/>
            </a:endParaRPr>
          </a:p>
          <a:p>
            <a:pPr marL="306949" marR="3569" indent="-298036">
              <a:lnSpc>
                <a:spcPct val="112700"/>
              </a:lnSpc>
              <a:spcBef>
                <a:spcPts val="844"/>
              </a:spcBef>
              <a:buSzPct val="75000"/>
              <a:buFont typeface="Swis721 BT"/>
              <a:buChar char="‣"/>
              <a:tabLst>
                <a:tab pos="307394" algn="l"/>
              </a:tabLst>
            </a:pPr>
            <a:r>
              <a:rPr sz="2400" spc="11" dirty="0">
                <a:solidFill>
                  <a:srgbClr val="008F00"/>
                </a:solidFill>
                <a:latin typeface="Arial"/>
                <a:cs typeface="Arial"/>
              </a:rPr>
              <a:t>Percentage</a:t>
            </a:r>
            <a:r>
              <a:rPr sz="2400" spc="-67" dirty="0">
                <a:solidFill>
                  <a:srgbClr val="008F00"/>
                </a:solidFill>
                <a:latin typeface="Arial"/>
                <a:cs typeface="Arial"/>
              </a:rPr>
              <a:t> </a:t>
            </a:r>
            <a:r>
              <a:rPr sz="2400" spc="102" dirty="0">
                <a:solidFill>
                  <a:srgbClr val="008F00"/>
                </a:solidFill>
                <a:latin typeface="Arial"/>
                <a:cs typeface="Arial"/>
              </a:rPr>
              <a:t>of</a:t>
            </a:r>
            <a:r>
              <a:rPr sz="2400" spc="-11" dirty="0">
                <a:solidFill>
                  <a:srgbClr val="008F00"/>
                </a:solidFill>
                <a:latin typeface="Arial"/>
                <a:cs typeface="Arial"/>
              </a:rPr>
              <a:t> </a:t>
            </a:r>
            <a:r>
              <a:rPr sz="2400" spc="74" dirty="0">
                <a:solidFill>
                  <a:srgbClr val="008F00"/>
                </a:solidFill>
                <a:latin typeface="Arial"/>
                <a:cs typeface="Arial"/>
              </a:rPr>
              <a:t>the</a:t>
            </a:r>
            <a:r>
              <a:rPr sz="2400" spc="-67" dirty="0">
                <a:solidFill>
                  <a:srgbClr val="008F00"/>
                </a:solidFill>
                <a:latin typeface="Arial"/>
                <a:cs typeface="Arial"/>
              </a:rPr>
              <a:t> </a:t>
            </a:r>
            <a:r>
              <a:rPr sz="2400" spc="109" dirty="0">
                <a:solidFill>
                  <a:srgbClr val="008F00"/>
                </a:solidFill>
                <a:latin typeface="Arial"/>
                <a:cs typeface="Arial"/>
              </a:rPr>
              <a:t>people</a:t>
            </a:r>
            <a:r>
              <a:rPr sz="2400" spc="-67" dirty="0">
                <a:solidFill>
                  <a:srgbClr val="008F00"/>
                </a:solidFill>
                <a:latin typeface="Arial"/>
                <a:cs typeface="Arial"/>
              </a:rPr>
              <a:t> </a:t>
            </a:r>
            <a:r>
              <a:rPr sz="2400" spc="60" dirty="0">
                <a:solidFill>
                  <a:srgbClr val="008F00"/>
                </a:solidFill>
                <a:latin typeface="Arial"/>
                <a:cs typeface="Arial"/>
              </a:rPr>
              <a:t>that</a:t>
            </a:r>
            <a:r>
              <a:rPr sz="2400" spc="-67" dirty="0">
                <a:solidFill>
                  <a:srgbClr val="008F00"/>
                </a:solidFill>
                <a:latin typeface="Arial"/>
                <a:cs typeface="Arial"/>
              </a:rPr>
              <a:t> </a:t>
            </a:r>
            <a:r>
              <a:rPr sz="2400" spc="56" dirty="0">
                <a:solidFill>
                  <a:srgbClr val="008F00"/>
                </a:solidFill>
                <a:latin typeface="Arial"/>
                <a:cs typeface="Arial"/>
              </a:rPr>
              <a:t>clicked</a:t>
            </a:r>
            <a:r>
              <a:rPr sz="2400" spc="-67" dirty="0">
                <a:solidFill>
                  <a:srgbClr val="008F00"/>
                </a:solidFill>
                <a:latin typeface="Arial"/>
                <a:cs typeface="Arial"/>
              </a:rPr>
              <a:t> </a:t>
            </a:r>
            <a:r>
              <a:rPr sz="2400" spc="74" dirty="0">
                <a:solidFill>
                  <a:srgbClr val="008F00"/>
                </a:solidFill>
                <a:latin typeface="Arial"/>
                <a:cs typeface="Arial"/>
              </a:rPr>
              <a:t>in</a:t>
            </a:r>
            <a:r>
              <a:rPr sz="2400" spc="-67" dirty="0">
                <a:solidFill>
                  <a:srgbClr val="008F00"/>
                </a:solidFill>
                <a:latin typeface="Arial"/>
                <a:cs typeface="Arial"/>
              </a:rPr>
              <a:t> </a:t>
            </a:r>
            <a:r>
              <a:rPr sz="2400" spc="91" dirty="0">
                <a:solidFill>
                  <a:srgbClr val="008F00"/>
                </a:solidFill>
                <a:latin typeface="Arial"/>
                <a:cs typeface="Arial"/>
              </a:rPr>
              <a:t>2016</a:t>
            </a:r>
            <a:r>
              <a:rPr sz="2400" spc="-67" dirty="0">
                <a:solidFill>
                  <a:srgbClr val="008F00"/>
                </a:solidFill>
                <a:latin typeface="Arial"/>
                <a:cs typeface="Arial"/>
              </a:rPr>
              <a:t> </a:t>
            </a:r>
            <a:r>
              <a:rPr sz="2400" spc="70" dirty="0">
                <a:solidFill>
                  <a:srgbClr val="008F00"/>
                </a:solidFill>
                <a:latin typeface="Arial"/>
                <a:cs typeface="Arial"/>
              </a:rPr>
              <a:t>and</a:t>
            </a:r>
            <a:r>
              <a:rPr sz="2400" spc="-67" dirty="0">
                <a:solidFill>
                  <a:srgbClr val="008F00"/>
                </a:solidFill>
                <a:latin typeface="Arial"/>
                <a:cs typeface="Arial"/>
              </a:rPr>
              <a:t> </a:t>
            </a:r>
            <a:r>
              <a:rPr sz="2400" spc="53" dirty="0">
                <a:solidFill>
                  <a:srgbClr val="008F00"/>
                </a:solidFill>
                <a:latin typeface="Arial"/>
                <a:cs typeface="Arial"/>
              </a:rPr>
              <a:t>again</a:t>
            </a:r>
            <a:r>
              <a:rPr sz="2400" spc="-67" dirty="0">
                <a:solidFill>
                  <a:srgbClr val="008F00"/>
                </a:solidFill>
                <a:latin typeface="Arial"/>
                <a:cs typeface="Arial"/>
              </a:rPr>
              <a:t> </a:t>
            </a:r>
            <a:r>
              <a:rPr sz="2400" spc="74" dirty="0">
                <a:solidFill>
                  <a:srgbClr val="008F00"/>
                </a:solidFill>
                <a:latin typeface="Arial"/>
                <a:cs typeface="Arial"/>
              </a:rPr>
              <a:t>in  </a:t>
            </a:r>
            <a:r>
              <a:rPr sz="2400" spc="84" dirty="0">
                <a:solidFill>
                  <a:srgbClr val="008F00"/>
                </a:solidFill>
                <a:latin typeface="Arial"/>
                <a:cs typeface="Arial"/>
              </a:rPr>
              <a:t>2017:</a:t>
            </a:r>
            <a:r>
              <a:rPr sz="2400" spc="-123" dirty="0">
                <a:solidFill>
                  <a:srgbClr val="008F00"/>
                </a:solidFill>
                <a:latin typeface="Arial"/>
                <a:cs typeface="Arial"/>
              </a:rPr>
              <a:t> </a:t>
            </a:r>
            <a:r>
              <a:rPr sz="2400" spc="35" dirty="0">
                <a:solidFill>
                  <a:srgbClr val="008F00"/>
                </a:solidFill>
                <a:latin typeface="Arial"/>
                <a:cs typeface="Arial"/>
              </a:rPr>
              <a:t>24.5%</a:t>
            </a:r>
            <a:endParaRPr sz="2400" dirty="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1346649"/>
      </p:ext>
    </p:extLst>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object 7"/>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42</a:t>
            </a:fld>
            <a:endParaRPr dirty="0"/>
          </a:p>
        </p:txBody>
      </p:sp>
      <p:sp>
        <p:nvSpPr>
          <p:cNvPr id="2" name="object 2"/>
          <p:cNvSpPr txBox="1">
            <a:spLocks noGrp="1"/>
          </p:cNvSpPr>
          <p:nvPr>
            <p:ph type="title"/>
          </p:nvPr>
        </p:nvSpPr>
        <p:spPr>
          <a:xfrm>
            <a:off x="685800" y="457200"/>
            <a:ext cx="7768590" cy="585203"/>
          </a:xfrm>
          <a:prstGeom prst="rect">
            <a:avLst/>
          </a:prstGeom>
        </p:spPr>
        <p:txBody>
          <a:bodyPr vert="horz" wrap="square" lIns="0" tIns="0" rIns="0" bIns="0" rtlCol="0">
            <a:spAutoFit/>
          </a:bodyPr>
          <a:lstStyle/>
          <a:p>
            <a:pPr marL="11139">
              <a:lnSpc>
                <a:spcPts val="4867"/>
              </a:lnSpc>
            </a:pPr>
            <a:r>
              <a:rPr lang="en-US" sz="2400" spc="-25" dirty="0" smtClean="0"/>
              <a:t>Many  reported the phishing emails to us</a:t>
            </a:r>
            <a:endParaRPr lang="en-US" sz="2400" spc="-25" dirty="0"/>
          </a:p>
        </p:txBody>
      </p:sp>
      <p:sp>
        <p:nvSpPr>
          <p:cNvPr id="3" name="object 3"/>
          <p:cNvSpPr txBox="1"/>
          <p:nvPr/>
        </p:nvSpPr>
        <p:spPr>
          <a:xfrm>
            <a:off x="304800" y="1066800"/>
            <a:ext cx="8148786" cy="834716"/>
          </a:xfrm>
          <a:prstGeom prst="rect">
            <a:avLst/>
          </a:prstGeom>
        </p:spPr>
        <p:txBody>
          <a:bodyPr vert="horz" wrap="square" lIns="0" tIns="0" rIns="0" bIns="0" rtlCol="0">
            <a:spAutoFit/>
          </a:bodyPr>
          <a:lstStyle/>
          <a:p>
            <a:pPr marL="306949" marR="3569" indent="-298036">
              <a:lnSpc>
                <a:spcPct val="112700"/>
              </a:lnSpc>
              <a:buSzPct val="75000"/>
              <a:buFont typeface="Swis721 BT"/>
              <a:buChar char="‣"/>
              <a:tabLst>
                <a:tab pos="307394" algn="l"/>
              </a:tabLst>
            </a:pPr>
            <a:r>
              <a:rPr sz="2400" spc="102" dirty="0">
                <a:solidFill>
                  <a:srgbClr val="0351A6"/>
                </a:solidFill>
                <a:latin typeface="Arial"/>
                <a:cs typeface="Arial"/>
              </a:rPr>
              <a:t>A</a:t>
            </a:r>
            <a:r>
              <a:rPr sz="2400" spc="-116" dirty="0">
                <a:solidFill>
                  <a:srgbClr val="0351A6"/>
                </a:solidFill>
                <a:latin typeface="Arial"/>
                <a:cs typeface="Arial"/>
              </a:rPr>
              <a:t> </a:t>
            </a:r>
            <a:r>
              <a:rPr sz="2400" spc="84" dirty="0">
                <a:solidFill>
                  <a:srgbClr val="0351A6"/>
                </a:solidFill>
                <a:latin typeface="Arial"/>
                <a:cs typeface="Arial"/>
              </a:rPr>
              <a:t>total</a:t>
            </a:r>
            <a:r>
              <a:rPr sz="2400" spc="-70" dirty="0">
                <a:solidFill>
                  <a:srgbClr val="0351A6"/>
                </a:solidFill>
                <a:latin typeface="Arial"/>
                <a:cs typeface="Arial"/>
              </a:rPr>
              <a:t> </a:t>
            </a:r>
            <a:r>
              <a:rPr sz="2400" spc="102" dirty="0">
                <a:solidFill>
                  <a:srgbClr val="0351A6"/>
                </a:solidFill>
                <a:latin typeface="Arial"/>
                <a:cs typeface="Arial"/>
              </a:rPr>
              <a:t>of</a:t>
            </a:r>
            <a:r>
              <a:rPr sz="2400" spc="-14" dirty="0">
                <a:solidFill>
                  <a:srgbClr val="0351A6"/>
                </a:solidFill>
                <a:latin typeface="Arial"/>
                <a:cs typeface="Arial"/>
              </a:rPr>
              <a:t> </a:t>
            </a:r>
            <a:r>
              <a:rPr sz="2400" spc="91" dirty="0">
                <a:solidFill>
                  <a:srgbClr val="0351A6"/>
                </a:solidFill>
                <a:latin typeface="Arial"/>
                <a:cs typeface="Arial"/>
              </a:rPr>
              <a:t>938</a:t>
            </a:r>
            <a:r>
              <a:rPr sz="2400" spc="-70" dirty="0">
                <a:solidFill>
                  <a:srgbClr val="0351A6"/>
                </a:solidFill>
                <a:latin typeface="Arial"/>
                <a:cs typeface="Arial"/>
              </a:rPr>
              <a:t> </a:t>
            </a:r>
            <a:r>
              <a:rPr sz="2400" spc="109" dirty="0">
                <a:solidFill>
                  <a:srgbClr val="0351A6"/>
                </a:solidFill>
                <a:latin typeface="Arial"/>
                <a:cs typeface="Arial"/>
              </a:rPr>
              <a:t>people</a:t>
            </a:r>
            <a:r>
              <a:rPr sz="2400" spc="-70" dirty="0">
                <a:solidFill>
                  <a:srgbClr val="0351A6"/>
                </a:solidFill>
                <a:latin typeface="Arial"/>
                <a:cs typeface="Arial"/>
              </a:rPr>
              <a:t> </a:t>
            </a:r>
            <a:r>
              <a:rPr sz="2400" spc="102" dirty="0">
                <a:solidFill>
                  <a:srgbClr val="0351A6"/>
                </a:solidFill>
                <a:latin typeface="Arial"/>
                <a:cs typeface="Arial"/>
              </a:rPr>
              <a:t>out</a:t>
            </a:r>
            <a:r>
              <a:rPr sz="2400" spc="-70" dirty="0">
                <a:solidFill>
                  <a:srgbClr val="0351A6"/>
                </a:solidFill>
                <a:latin typeface="Arial"/>
                <a:cs typeface="Arial"/>
              </a:rPr>
              <a:t> </a:t>
            </a:r>
            <a:r>
              <a:rPr sz="2400" spc="102" dirty="0">
                <a:solidFill>
                  <a:srgbClr val="0351A6"/>
                </a:solidFill>
                <a:latin typeface="Arial"/>
                <a:cs typeface="Arial"/>
              </a:rPr>
              <a:t>of</a:t>
            </a:r>
            <a:r>
              <a:rPr sz="2400" spc="-14" dirty="0">
                <a:solidFill>
                  <a:srgbClr val="0351A6"/>
                </a:solidFill>
                <a:latin typeface="Arial"/>
                <a:cs typeface="Arial"/>
              </a:rPr>
              <a:t> </a:t>
            </a:r>
            <a:r>
              <a:rPr sz="2400" spc="91" dirty="0">
                <a:solidFill>
                  <a:srgbClr val="0351A6"/>
                </a:solidFill>
                <a:latin typeface="Arial"/>
                <a:cs typeface="Arial"/>
              </a:rPr>
              <a:t>19</a:t>
            </a:r>
            <a:r>
              <a:rPr sz="2400" spc="-70" dirty="0">
                <a:solidFill>
                  <a:srgbClr val="0351A6"/>
                </a:solidFill>
                <a:latin typeface="Arial"/>
                <a:cs typeface="Arial"/>
              </a:rPr>
              <a:t> </a:t>
            </a:r>
            <a:r>
              <a:rPr sz="2400" spc="91" dirty="0">
                <a:solidFill>
                  <a:srgbClr val="0351A6"/>
                </a:solidFill>
                <a:latin typeface="Arial"/>
                <a:cs typeface="Arial"/>
              </a:rPr>
              <a:t>880</a:t>
            </a:r>
            <a:r>
              <a:rPr sz="2400" spc="-70" dirty="0">
                <a:solidFill>
                  <a:srgbClr val="0351A6"/>
                </a:solidFill>
                <a:latin typeface="Arial"/>
                <a:cs typeface="Arial"/>
              </a:rPr>
              <a:t> </a:t>
            </a:r>
            <a:r>
              <a:rPr sz="2400" spc="49" dirty="0">
                <a:solidFill>
                  <a:srgbClr val="0351A6"/>
                </a:solidFill>
                <a:latin typeface="Arial"/>
                <a:cs typeface="Arial"/>
              </a:rPr>
              <a:t>recipients</a:t>
            </a:r>
            <a:r>
              <a:rPr sz="2400" spc="-70" dirty="0">
                <a:solidFill>
                  <a:srgbClr val="0351A6"/>
                </a:solidFill>
                <a:latin typeface="Arial"/>
                <a:cs typeface="Arial"/>
              </a:rPr>
              <a:t> </a:t>
            </a:r>
            <a:r>
              <a:rPr sz="2400" spc="67" dirty="0">
                <a:solidFill>
                  <a:srgbClr val="0351A6"/>
                </a:solidFill>
                <a:latin typeface="Arial"/>
                <a:cs typeface="Arial"/>
              </a:rPr>
              <a:t>contacted  </a:t>
            </a:r>
            <a:r>
              <a:rPr sz="2400" spc="-39" dirty="0">
                <a:solidFill>
                  <a:srgbClr val="0351A6"/>
                </a:solidFill>
                <a:latin typeface="Arial"/>
                <a:cs typeface="Arial"/>
              </a:rPr>
              <a:t>us</a:t>
            </a:r>
            <a:endParaRPr sz="2400" dirty="0">
              <a:latin typeface="Arial"/>
              <a:cs typeface="Arial"/>
            </a:endParaRPr>
          </a:p>
        </p:txBody>
      </p:sp>
      <p:sp>
        <p:nvSpPr>
          <p:cNvPr id="4" name="object 4"/>
          <p:cNvSpPr txBox="1"/>
          <p:nvPr/>
        </p:nvSpPr>
        <p:spPr>
          <a:xfrm>
            <a:off x="647669" y="2958571"/>
            <a:ext cx="138857" cy="276999"/>
          </a:xfrm>
          <a:prstGeom prst="rect">
            <a:avLst/>
          </a:prstGeom>
        </p:spPr>
        <p:txBody>
          <a:bodyPr vert="horz" wrap="square" lIns="0" tIns="0" rIns="0" bIns="0" rtlCol="0">
            <a:spAutoFit/>
          </a:bodyPr>
          <a:lstStyle/>
          <a:p>
            <a:pPr marL="8920"/>
            <a:r>
              <a:rPr b="1" spc="-211" dirty="0">
                <a:solidFill>
                  <a:srgbClr val="008F00"/>
                </a:solidFill>
                <a:latin typeface="Swis721 BT"/>
                <a:cs typeface="Swis721 BT"/>
              </a:rPr>
              <a:t>‣</a:t>
            </a:r>
            <a:endParaRPr>
              <a:latin typeface="Swis721 BT"/>
              <a:cs typeface="Swis721 BT"/>
            </a:endParaRPr>
          </a:p>
        </p:txBody>
      </p:sp>
      <p:sp>
        <p:nvSpPr>
          <p:cNvPr id="5" name="object 5"/>
          <p:cNvSpPr txBox="1"/>
          <p:nvPr/>
        </p:nvSpPr>
        <p:spPr>
          <a:xfrm>
            <a:off x="647669" y="3483638"/>
            <a:ext cx="138857" cy="276999"/>
          </a:xfrm>
          <a:prstGeom prst="rect">
            <a:avLst/>
          </a:prstGeom>
        </p:spPr>
        <p:txBody>
          <a:bodyPr vert="horz" wrap="square" lIns="0" tIns="0" rIns="0" bIns="0" rtlCol="0">
            <a:spAutoFit/>
          </a:bodyPr>
          <a:lstStyle/>
          <a:p>
            <a:pPr marL="8920"/>
            <a:r>
              <a:rPr b="1" spc="-211" dirty="0">
                <a:solidFill>
                  <a:srgbClr val="DD1C1A"/>
                </a:solidFill>
                <a:latin typeface="Swis721 BT"/>
                <a:cs typeface="Swis721 BT"/>
              </a:rPr>
              <a:t>‣</a:t>
            </a:r>
            <a:endParaRPr>
              <a:latin typeface="Swis721 BT"/>
              <a:cs typeface="Swis721 BT"/>
            </a:endParaRPr>
          </a:p>
        </p:txBody>
      </p:sp>
      <p:sp>
        <p:nvSpPr>
          <p:cNvPr id="6" name="object 6"/>
          <p:cNvSpPr txBox="1"/>
          <p:nvPr/>
        </p:nvSpPr>
        <p:spPr>
          <a:xfrm>
            <a:off x="647658" y="1909333"/>
            <a:ext cx="8135838" cy="2320892"/>
          </a:xfrm>
          <a:prstGeom prst="rect">
            <a:avLst/>
          </a:prstGeom>
        </p:spPr>
        <p:txBody>
          <a:bodyPr vert="horz" wrap="square" lIns="0" tIns="0" rIns="0" bIns="0" rtlCol="0">
            <a:spAutoFit/>
          </a:bodyPr>
          <a:lstStyle/>
          <a:p>
            <a:pPr marL="306949" marR="3569" indent="-298036">
              <a:lnSpc>
                <a:spcPct val="112700"/>
              </a:lnSpc>
              <a:buSzPct val="75000"/>
              <a:buFont typeface="Swis721 BT"/>
              <a:buChar char="‣"/>
              <a:tabLst>
                <a:tab pos="307394" algn="l"/>
              </a:tabLst>
            </a:pPr>
            <a:r>
              <a:rPr sz="2400" spc="-14" dirty="0">
                <a:solidFill>
                  <a:srgbClr val="008F00"/>
                </a:solidFill>
                <a:latin typeface="Arial"/>
                <a:cs typeface="Arial"/>
              </a:rPr>
              <a:t>The</a:t>
            </a:r>
            <a:r>
              <a:rPr sz="2400" spc="-67" dirty="0">
                <a:solidFill>
                  <a:srgbClr val="008F00"/>
                </a:solidFill>
                <a:latin typeface="Arial"/>
                <a:cs typeface="Arial"/>
              </a:rPr>
              <a:t> </a:t>
            </a:r>
            <a:r>
              <a:rPr sz="2400" spc="74" dirty="0">
                <a:solidFill>
                  <a:srgbClr val="008F00"/>
                </a:solidFill>
                <a:latin typeface="Arial"/>
                <a:cs typeface="Arial"/>
              </a:rPr>
              <a:t>majority</a:t>
            </a:r>
            <a:r>
              <a:rPr sz="2400" spc="-67" dirty="0">
                <a:solidFill>
                  <a:srgbClr val="008F00"/>
                </a:solidFill>
                <a:latin typeface="Arial"/>
                <a:cs typeface="Arial"/>
              </a:rPr>
              <a:t> </a:t>
            </a:r>
            <a:r>
              <a:rPr sz="2400" spc="95" dirty="0">
                <a:solidFill>
                  <a:srgbClr val="008F00"/>
                </a:solidFill>
                <a:latin typeface="Arial"/>
                <a:cs typeface="Arial"/>
              </a:rPr>
              <a:t>reported</a:t>
            </a:r>
            <a:r>
              <a:rPr sz="2400" spc="-67" dirty="0">
                <a:solidFill>
                  <a:srgbClr val="008F00"/>
                </a:solidFill>
                <a:latin typeface="Arial"/>
                <a:cs typeface="Arial"/>
              </a:rPr>
              <a:t> </a:t>
            </a:r>
            <a:r>
              <a:rPr sz="2400" spc="102" dirty="0">
                <a:solidFill>
                  <a:srgbClr val="008F00"/>
                </a:solidFill>
                <a:latin typeface="Arial"/>
                <a:cs typeface="Arial"/>
              </a:rPr>
              <a:t>it</a:t>
            </a:r>
            <a:r>
              <a:rPr sz="2400" spc="-67" dirty="0">
                <a:solidFill>
                  <a:srgbClr val="008F00"/>
                </a:solidFill>
                <a:latin typeface="Arial"/>
                <a:cs typeface="Arial"/>
              </a:rPr>
              <a:t> </a:t>
            </a:r>
            <a:r>
              <a:rPr sz="2400" spc="-84" dirty="0">
                <a:solidFill>
                  <a:srgbClr val="008F00"/>
                </a:solidFill>
                <a:latin typeface="Arial"/>
                <a:cs typeface="Arial"/>
              </a:rPr>
              <a:t>as</a:t>
            </a:r>
            <a:r>
              <a:rPr sz="2400" spc="-67" dirty="0">
                <a:solidFill>
                  <a:srgbClr val="008F00"/>
                </a:solidFill>
                <a:latin typeface="Arial"/>
                <a:cs typeface="Arial"/>
              </a:rPr>
              <a:t> </a:t>
            </a:r>
            <a:r>
              <a:rPr sz="2400" spc="74" dirty="0">
                <a:solidFill>
                  <a:srgbClr val="008F00"/>
                </a:solidFill>
                <a:latin typeface="Arial"/>
                <a:cs typeface="Arial"/>
              </a:rPr>
              <a:t>phishing</a:t>
            </a:r>
            <a:r>
              <a:rPr sz="2400" spc="-67" dirty="0">
                <a:solidFill>
                  <a:srgbClr val="008F00"/>
                </a:solidFill>
                <a:latin typeface="Arial"/>
                <a:cs typeface="Arial"/>
              </a:rPr>
              <a:t> </a:t>
            </a:r>
            <a:r>
              <a:rPr sz="2400" spc="70" dirty="0">
                <a:solidFill>
                  <a:srgbClr val="008F00"/>
                </a:solidFill>
                <a:latin typeface="Arial"/>
                <a:cs typeface="Arial"/>
              </a:rPr>
              <a:t>and</a:t>
            </a:r>
            <a:r>
              <a:rPr sz="2400" spc="-67" dirty="0">
                <a:solidFill>
                  <a:srgbClr val="008F00"/>
                </a:solidFill>
                <a:latin typeface="Arial"/>
                <a:cs typeface="Arial"/>
              </a:rPr>
              <a:t> </a:t>
            </a:r>
            <a:r>
              <a:rPr sz="2400" spc="14" dirty="0">
                <a:solidFill>
                  <a:srgbClr val="008F00"/>
                </a:solidFill>
                <a:latin typeface="Arial"/>
                <a:cs typeface="Arial"/>
              </a:rPr>
              <a:t>asked</a:t>
            </a:r>
            <a:r>
              <a:rPr sz="2400" spc="-67" dirty="0">
                <a:solidFill>
                  <a:srgbClr val="008F00"/>
                </a:solidFill>
                <a:latin typeface="Arial"/>
                <a:cs typeface="Arial"/>
              </a:rPr>
              <a:t> </a:t>
            </a:r>
            <a:r>
              <a:rPr sz="2400" spc="123" dirty="0">
                <a:solidFill>
                  <a:srgbClr val="008F00"/>
                </a:solidFill>
                <a:latin typeface="Arial"/>
                <a:cs typeface="Arial"/>
              </a:rPr>
              <a:t>to</a:t>
            </a:r>
            <a:r>
              <a:rPr sz="2400" spc="-67" dirty="0">
                <a:solidFill>
                  <a:srgbClr val="008F00"/>
                </a:solidFill>
                <a:latin typeface="Arial"/>
                <a:cs typeface="Arial"/>
              </a:rPr>
              <a:t> </a:t>
            </a:r>
            <a:r>
              <a:rPr sz="2400" spc="18" dirty="0">
                <a:solidFill>
                  <a:srgbClr val="008F00"/>
                </a:solidFill>
                <a:latin typeface="Arial"/>
                <a:cs typeface="Arial"/>
              </a:rPr>
              <a:t>have</a:t>
            </a:r>
            <a:r>
              <a:rPr sz="2400" spc="-67" dirty="0">
                <a:solidFill>
                  <a:srgbClr val="008F00"/>
                </a:solidFill>
                <a:latin typeface="Arial"/>
                <a:cs typeface="Arial"/>
              </a:rPr>
              <a:t> </a:t>
            </a:r>
            <a:r>
              <a:rPr sz="2400" spc="102" dirty="0">
                <a:solidFill>
                  <a:srgbClr val="008F00"/>
                </a:solidFill>
                <a:latin typeface="Arial"/>
                <a:cs typeface="Arial"/>
              </a:rPr>
              <a:t>it  </a:t>
            </a:r>
            <a:r>
              <a:rPr sz="2400" spc="91" dirty="0">
                <a:solidFill>
                  <a:srgbClr val="008F00"/>
                </a:solidFill>
                <a:latin typeface="Arial"/>
                <a:cs typeface="Arial"/>
              </a:rPr>
              <a:t>blocked</a:t>
            </a:r>
            <a:endParaRPr sz="2400">
              <a:latin typeface="Arial"/>
              <a:cs typeface="Arial"/>
            </a:endParaRPr>
          </a:p>
          <a:p>
            <a:pPr marL="306949">
              <a:spcBef>
                <a:spcPts val="1280"/>
              </a:spcBef>
            </a:pPr>
            <a:r>
              <a:rPr sz="2400" spc="14" dirty="0">
                <a:solidFill>
                  <a:srgbClr val="008F00"/>
                </a:solidFill>
                <a:latin typeface="Arial"/>
                <a:cs typeface="Arial"/>
              </a:rPr>
              <a:t>Some</a:t>
            </a:r>
            <a:r>
              <a:rPr sz="2400" spc="-67" dirty="0">
                <a:solidFill>
                  <a:srgbClr val="008F00"/>
                </a:solidFill>
                <a:latin typeface="Arial"/>
                <a:cs typeface="Arial"/>
              </a:rPr>
              <a:t> </a:t>
            </a:r>
            <a:r>
              <a:rPr sz="2400" spc="56" dirty="0">
                <a:solidFill>
                  <a:srgbClr val="008F00"/>
                </a:solidFill>
                <a:latin typeface="Arial"/>
                <a:cs typeface="Arial"/>
              </a:rPr>
              <a:t>were</a:t>
            </a:r>
            <a:r>
              <a:rPr sz="2400" spc="-67" dirty="0">
                <a:solidFill>
                  <a:srgbClr val="008F00"/>
                </a:solidFill>
                <a:latin typeface="Arial"/>
                <a:cs typeface="Arial"/>
              </a:rPr>
              <a:t> </a:t>
            </a:r>
            <a:r>
              <a:rPr sz="2400" spc="35" dirty="0">
                <a:solidFill>
                  <a:srgbClr val="008F00"/>
                </a:solidFill>
                <a:latin typeface="Arial"/>
                <a:cs typeface="Arial"/>
              </a:rPr>
              <a:t>asking</a:t>
            </a:r>
            <a:r>
              <a:rPr sz="2400" spc="-67" dirty="0">
                <a:solidFill>
                  <a:srgbClr val="008F00"/>
                </a:solidFill>
                <a:latin typeface="Arial"/>
                <a:cs typeface="Arial"/>
              </a:rPr>
              <a:t> </a:t>
            </a:r>
            <a:r>
              <a:rPr sz="2400" spc="80" dirty="0">
                <a:solidFill>
                  <a:srgbClr val="008F00"/>
                </a:solidFill>
                <a:latin typeface="Arial"/>
                <a:cs typeface="Arial"/>
              </a:rPr>
              <a:t>if</a:t>
            </a:r>
            <a:r>
              <a:rPr sz="2400" spc="-11" dirty="0">
                <a:solidFill>
                  <a:srgbClr val="008F00"/>
                </a:solidFill>
                <a:latin typeface="Arial"/>
                <a:cs typeface="Arial"/>
              </a:rPr>
              <a:t> </a:t>
            </a:r>
            <a:r>
              <a:rPr sz="2400" spc="35" dirty="0">
                <a:solidFill>
                  <a:srgbClr val="008F00"/>
                </a:solidFill>
                <a:latin typeface="Arial"/>
                <a:cs typeface="Arial"/>
              </a:rPr>
              <a:t>this</a:t>
            </a:r>
            <a:r>
              <a:rPr sz="2400" spc="-67" dirty="0">
                <a:solidFill>
                  <a:srgbClr val="008F00"/>
                </a:solidFill>
                <a:latin typeface="Arial"/>
                <a:cs typeface="Arial"/>
              </a:rPr>
              <a:t> </a:t>
            </a:r>
            <a:r>
              <a:rPr sz="2400" spc="-25" dirty="0">
                <a:solidFill>
                  <a:srgbClr val="008F00"/>
                </a:solidFill>
                <a:latin typeface="Arial"/>
                <a:cs typeface="Arial"/>
              </a:rPr>
              <a:t>is</a:t>
            </a:r>
            <a:r>
              <a:rPr sz="2400" spc="-67" dirty="0">
                <a:solidFill>
                  <a:srgbClr val="008F00"/>
                </a:solidFill>
                <a:latin typeface="Arial"/>
                <a:cs typeface="Arial"/>
              </a:rPr>
              <a:t> </a:t>
            </a:r>
            <a:r>
              <a:rPr sz="2400" spc="74" dirty="0">
                <a:solidFill>
                  <a:srgbClr val="008F00"/>
                </a:solidFill>
                <a:latin typeface="Arial"/>
                <a:cs typeface="Arial"/>
              </a:rPr>
              <a:t>one</a:t>
            </a:r>
            <a:r>
              <a:rPr sz="2400" spc="-67" dirty="0">
                <a:solidFill>
                  <a:srgbClr val="008F00"/>
                </a:solidFill>
                <a:latin typeface="Arial"/>
                <a:cs typeface="Arial"/>
              </a:rPr>
              <a:t> </a:t>
            </a:r>
            <a:r>
              <a:rPr sz="2400" spc="102" dirty="0">
                <a:solidFill>
                  <a:srgbClr val="008F00"/>
                </a:solidFill>
                <a:latin typeface="Arial"/>
                <a:cs typeface="Arial"/>
              </a:rPr>
              <a:t>of</a:t>
            </a:r>
            <a:r>
              <a:rPr sz="2400" spc="-11" dirty="0">
                <a:solidFill>
                  <a:srgbClr val="008F00"/>
                </a:solidFill>
                <a:latin typeface="Arial"/>
                <a:cs typeface="Arial"/>
              </a:rPr>
              <a:t> </a:t>
            </a:r>
            <a:r>
              <a:rPr sz="2400" spc="84" dirty="0">
                <a:solidFill>
                  <a:srgbClr val="008F00"/>
                </a:solidFill>
                <a:latin typeface="Arial"/>
                <a:cs typeface="Arial"/>
              </a:rPr>
              <a:t>our</a:t>
            </a:r>
            <a:r>
              <a:rPr sz="2400" spc="-67" dirty="0">
                <a:solidFill>
                  <a:srgbClr val="008F00"/>
                </a:solidFill>
                <a:latin typeface="Arial"/>
                <a:cs typeface="Arial"/>
              </a:rPr>
              <a:t> </a:t>
            </a:r>
            <a:r>
              <a:rPr sz="2400" spc="46" dirty="0">
                <a:solidFill>
                  <a:srgbClr val="008F00"/>
                </a:solidFill>
                <a:latin typeface="Arial"/>
                <a:cs typeface="Arial"/>
              </a:rPr>
              <a:t>campaigns</a:t>
            </a:r>
            <a:endParaRPr sz="2400">
              <a:latin typeface="Arial"/>
              <a:cs typeface="Arial"/>
            </a:endParaRPr>
          </a:p>
          <a:p>
            <a:pPr marL="306949" marR="889213">
              <a:lnSpc>
                <a:spcPct val="112700"/>
              </a:lnSpc>
              <a:spcBef>
                <a:spcPts val="914"/>
              </a:spcBef>
            </a:pPr>
            <a:r>
              <a:rPr sz="2400" spc="116" dirty="0">
                <a:solidFill>
                  <a:srgbClr val="DD1C1A"/>
                </a:solidFill>
                <a:latin typeface="Arial"/>
                <a:cs typeface="Arial"/>
              </a:rPr>
              <a:t>And</a:t>
            </a:r>
            <a:r>
              <a:rPr sz="2400" spc="-67" dirty="0">
                <a:solidFill>
                  <a:srgbClr val="DD1C1A"/>
                </a:solidFill>
                <a:latin typeface="Arial"/>
                <a:cs typeface="Arial"/>
              </a:rPr>
              <a:t> </a:t>
            </a:r>
            <a:r>
              <a:rPr sz="2400" spc="39" dirty="0">
                <a:solidFill>
                  <a:srgbClr val="DD1C1A"/>
                </a:solidFill>
                <a:latin typeface="Arial"/>
                <a:cs typeface="Arial"/>
              </a:rPr>
              <a:t>some</a:t>
            </a:r>
            <a:r>
              <a:rPr sz="2400" spc="-67" dirty="0">
                <a:solidFill>
                  <a:srgbClr val="DD1C1A"/>
                </a:solidFill>
                <a:latin typeface="Arial"/>
                <a:cs typeface="Arial"/>
              </a:rPr>
              <a:t> </a:t>
            </a:r>
            <a:r>
              <a:rPr sz="2400" spc="56" dirty="0">
                <a:solidFill>
                  <a:srgbClr val="DD1C1A"/>
                </a:solidFill>
                <a:latin typeface="Arial"/>
                <a:cs typeface="Arial"/>
              </a:rPr>
              <a:t>were</a:t>
            </a:r>
            <a:r>
              <a:rPr sz="2400" spc="-67" dirty="0">
                <a:solidFill>
                  <a:srgbClr val="DD1C1A"/>
                </a:solidFill>
                <a:latin typeface="Arial"/>
                <a:cs typeface="Arial"/>
              </a:rPr>
              <a:t> </a:t>
            </a:r>
            <a:r>
              <a:rPr sz="2400" spc="35" dirty="0">
                <a:solidFill>
                  <a:srgbClr val="DD1C1A"/>
                </a:solidFill>
                <a:latin typeface="Arial"/>
                <a:cs typeface="Arial"/>
              </a:rPr>
              <a:t>asking</a:t>
            </a:r>
            <a:r>
              <a:rPr sz="2400" spc="-67" dirty="0">
                <a:solidFill>
                  <a:srgbClr val="DD1C1A"/>
                </a:solidFill>
                <a:latin typeface="Arial"/>
                <a:cs typeface="Arial"/>
              </a:rPr>
              <a:t> </a:t>
            </a:r>
            <a:r>
              <a:rPr sz="2400" spc="91" dirty="0">
                <a:solidFill>
                  <a:srgbClr val="DD1C1A"/>
                </a:solidFill>
                <a:latin typeface="Arial"/>
                <a:cs typeface="Arial"/>
              </a:rPr>
              <a:t>for</a:t>
            </a:r>
            <a:r>
              <a:rPr sz="2400" spc="-67" dirty="0">
                <a:solidFill>
                  <a:srgbClr val="DD1C1A"/>
                </a:solidFill>
                <a:latin typeface="Arial"/>
                <a:cs typeface="Arial"/>
              </a:rPr>
              <a:t> </a:t>
            </a:r>
            <a:r>
              <a:rPr sz="2400" spc="60" dirty="0">
                <a:solidFill>
                  <a:srgbClr val="DD1C1A"/>
                </a:solidFill>
                <a:latin typeface="Arial"/>
                <a:cs typeface="Arial"/>
              </a:rPr>
              <a:t>what</a:t>
            </a:r>
            <a:r>
              <a:rPr sz="2400" spc="-67" dirty="0">
                <a:solidFill>
                  <a:srgbClr val="DD1C1A"/>
                </a:solidFill>
                <a:latin typeface="Arial"/>
                <a:cs typeface="Arial"/>
              </a:rPr>
              <a:t> </a:t>
            </a:r>
            <a:r>
              <a:rPr sz="2400" spc="123" dirty="0">
                <a:solidFill>
                  <a:srgbClr val="DD1C1A"/>
                </a:solidFill>
                <a:latin typeface="Arial"/>
                <a:cs typeface="Arial"/>
              </a:rPr>
              <a:t>to</a:t>
            </a:r>
            <a:r>
              <a:rPr sz="2400" spc="-67" dirty="0">
                <a:solidFill>
                  <a:srgbClr val="DD1C1A"/>
                </a:solidFill>
                <a:latin typeface="Arial"/>
                <a:cs typeface="Arial"/>
              </a:rPr>
              <a:t> </a:t>
            </a:r>
            <a:r>
              <a:rPr sz="2400" spc="158" dirty="0">
                <a:solidFill>
                  <a:srgbClr val="DD1C1A"/>
                </a:solidFill>
                <a:latin typeface="Arial"/>
                <a:cs typeface="Arial"/>
              </a:rPr>
              <a:t>do</a:t>
            </a:r>
            <a:r>
              <a:rPr sz="2400" spc="-67" dirty="0">
                <a:solidFill>
                  <a:srgbClr val="DD1C1A"/>
                </a:solidFill>
                <a:latin typeface="Arial"/>
                <a:cs typeface="Arial"/>
              </a:rPr>
              <a:t> </a:t>
            </a:r>
            <a:r>
              <a:rPr sz="2400" spc="46" dirty="0">
                <a:solidFill>
                  <a:srgbClr val="DD1C1A"/>
                </a:solidFill>
                <a:latin typeface="Arial"/>
                <a:cs typeface="Arial"/>
              </a:rPr>
              <a:t>after</a:t>
            </a:r>
            <a:r>
              <a:rPr sz="2400" spc="-67" dirty="0">
                <a:solidFill>
                  <a:srgbClr val="DD1C1A"/>
                </a:solidFill>
                <a:latin typeface="Arial"/>
                <a:cs typeface="Arial"/>
              </a:rPr>
              <a:t> </a:t>
            </a:r>
            <a:r>
              <a:rPr sz="2400" spc="60" dirty="0">
                <a:solidFill>
                  <a:srgbClr val="DD1C1A"/>
                </a:solidFill>
                <a:latin typeface="Arial"/>
                <a:cs typeface="Arial"/>
              </a:rPr>
              <a:t>having  </a:t>
            </a:r>
            <a:r>
              <a:rPr sz="2400" spc="56" dirty="0">
                <a:solidFill>
                  <a:srgbClr val="DD1C1A"/>
                </a:solidFill>
                <a:latin typeface="Arial"/>
                <a:cs typeface="Arial"/>
              </a:rPr>
              <a:t>clicked</a:t>
            </a:r>
            <a:endParaRPr sz="2400">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79034062"/>
      </p:ext>
    </p:extLst>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4" y="623241"/>
            <a:ext cx="7768590" cy="585203"/>
          </a:xfrm>
          <a:prstGeom prst="rect">
            <a:avLst/>
          </a:prstGeom>
        </p:spPr>
        <p:txBody>
          <a:bodyPr vert="horz" wrap="square" lIns="0" tIns="0" rIns="0" bIns="0" rtlCol="0">
            <a:spAutoFit/>
          </a:bodyPr>
          <a:lstStyle/>
          <a:p>
            <a:pPr marL="11139">
              <a:lnSpc>
                <a:spcPts val="4867"/>
              </a:lnSpc>
            </a:pPr>
            <a:r>
              <a:rPr lang="en-US" sz="2400" spc="-25" dirty="0" smtClean="0"/>
              <a:t>Anyone  been  to china recently?</a:t>
            </a:r>
            <a:endParaRPr lang="en-US" sz="2400" spc="-25" dirty="0"/>
          </a:p>
        </p:txBody>
      </p:sp>
      <p:sp>
        <p:nvSpPr>
          <p:cNvPr id="3" name="object 3"/>
          <p:cNvSpPr/>
          <p:nvPr/>
        </p:nvSpPr>
        <p:spPr>
          <a:xfrm>
            <a:off x="53628" y="1303752"/>
            <a:ext cx="9054703" cy="4813103"/>
          </a:xfrm>
          <a:prstGeom prst="rect">
            <a:avLst/>
          </a:prstGeom>
          <a:blipFill>
            <a:blip r:embed="rId2" cstate="print"/>
            <a:stretch>
              <a:fillRect/>
            </a:stretch>
          </a:blipFill>
        </p:spPr>
        <p:txBody>
          <a:bodyPr wrap="square" lIns="0" tIns="0" rIns="0" bIns="0" rtlCol="0"/>
          <a:lstStyle/>
          <a:p>
            <a:endParaRPr/>
          </a:p>
        </p:txBody>
      </p:sp>
      <p:sp>
        <p:nvSpPr>
          <p:cNvPr id="4" name="object 4"/>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53459">
              <a:lnSpc>
                <a:spcPts val="1118"/>
              </a:lnSpc>
            </a:pPr>
            <a:fld id="{81D60167-4931-47E6-BA6A-407CBD079E47}" type="slidenum">
              <a:rPr dirty="0"/>
              <a:pPr marL="53459">
                <a:lnSpc>
                  <a:spcPts val="1118"/>
                </a:lnSpc>
              </a:pPr>
              <a:t>43</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96178194"/>
      </p:ext>
    </p:extLst>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9760" y="228635"/>
            <a:ext cx="8215640" cy="574944"/>
          </a:xfrm>
          <a:prstGeom prst="rect">
            <a:avLst/>
          </a:prstGeom>
        </p:spPr>
        <p:txBody>
          <a:bodyPr vert="horz" wrap="square" lIns="0" tIns="0" rIns="0" bIns="0" rtlCol="0">
            <a:spAutoFit/>
          </a:bodyPr>
          <a:lstStyle/>
          <a:p>
            <a:pPr marL="11139">
              <a:lnSpc>
                <a:spcPts val="4867"/>
              </a:lnSpc>
            </a:pPr>
            <a:r>
              <a:rPr lang="en-US" sz="2000" spc="-25" dirty="0" smtClean="0"/>
              <a:t>SOME           MESSAGES   ARE    MORE EFFECTIVE  THAN OTHERS</a:t>
            </a:r>
            <a:endParaRPr lang="en-US" sz="2000" spc="-25" dirty="0"/>
          </a:p>
        </p:txBody>
      </p:sp>
      <p:sp>
        <p:nvSpPr>
          <p:cNvPr id="3" name="object 3"/>
          <p:cNvSpPr txBox="1"/>
          <p:nvPr/>
        </p:nvSpPr>
        <p:spPr>
          <a:xfrm>
            <a:off x="116086" y="6107907"/>
            <a:ext cx="8935938" cy="677108"/>
          </a:xfrm>
          <a:prstGeom prst="rect">
            <a:avLst/>
          </a:prstGeom>
        </p:spPr>
        <p:txBody>
          <a:bodyPr vert="horz" wrap="square" lIns="0" tIns="0" rIns="0" bIns="0" rtlCol="0">
            <a:spAutoFit/>
          </a:bodyPr>
          <a:lstStyle/>
          <a:p>
            <a:pPr marL="8920"/>
            <a:r>
              <a:rPr sz="2200" spc="-25" dirty="0">
                <a:solidFill>
                  <a:srgbClr val="0069B1"/>
                </a:solidFill>
                <a:latin typeface="Arial"/>
                <a:cs typeface="Arial"/>
              </a:rPr>
              <a:t>Two</a:t>
            </a:r>
            <a:r>
              <a:rPr sz="2200" spc="-60" dirty="0">
                <a:solidFill>
                  <a:srgbClr val="0069B1"/>
                </a:solidFill>
                <a:latin typeface="Arial"/>
                <a:cs typeface="Arial"/>
              </a:rPr>
              <a:t> </a:t>
            </a:r>
            <a:r>
              <a:rPr sz="2200" spc="91" dirty="0">
                <a:solidFill>
                  <a:srgbClr val="0069B1"/>
                </a:solidFill>
                <a:latin typeface="Arial"/>
                <a:cs typeface="Arial"/>
              </a:rPr>
              <a:t>of</a:t>
            </a:r>
            <a:r>
              <a:rPr sz="2200" spc="-7" dirty="0">
                <a:solidFill>
                  <a:srgbClr val="0069B1"/>
                </a:solidFill>
                <a:latin typeface="Arial"/>
                <a:cs typeface="Arial"/>
              </a:rPr>
              <a:t> </a:t>
            </a:r>
            <a:r>
              <a:rPr sz="2200" spc="67" dirty="0">
                <a:solidFill>
                  <a:srgbClr val="0069B1"/>
                </a:solidFill>
                <a:latin typeface="Arial"/>
                <a:cs typeface="Arial"/>
              </a:rPr>
              <a:t>the</a:t>
            </a:r>
            <a:r>
              <a:rPr sz="2200" spc="-60" dirty="0">
                <a:solidFill>
                  <a:srgbClr val="0069B1"/>
                </a:solidFill>
                <a:latin typeface="Arial"/>
                <a:cs typeface="Arial"/>
              </a:rPr>
              <a:t> </a:t>
            </a:r>
            <a:r>
              <a:rPr sz="2200" spc="84" dirty="0">
                <a:solidFill>
                  <a:srgbClr val="0069B1"/>
                </a:solidFill>
                <a:latin typeface="Arial"/>
                <a:cs typeface="Arial"/>
              </a:rPr>
              <a:t>5</a:t>
            </a:r>
            <a:r>
              <a:rPr sz="2200" spc="-60" dirty="0">
                <a:solidFill>
                  <a:srgbClr val="0069B1"/>
                </a:solidFill>
                <a:latin typeface="Arial"/>
                <a:cs typeface="Arial"/>
              </a:rPr>
              <a:t> </a:t>
            </a:r>
            <a:r>
              <a:rPr sz="2200" spc="-7" dirty="0">
                <a:solidFill>
                  <a:srgbClr val="0069B1"/>
                </a:solidFill>
                <a:latin typeface="Arial"/>
                <a:cs typeface="Arial"/>
              </a:rPr>
              <a:t>messages</a:t>
            </a:r>
            <a:r>
              <a:rPr sz="2200" spc="-60" dirty="0">
                <a:solidFill>
                  <a:srgbClr val="0069B1"/>
                </a:solidFill>
                <a:latin typeface="Arial"/>
                <a:cs typeface="Arial"/>
              </a:rPr>
              <a:t> </a:t>
            </a:r>
            <a:r>
              <a:rPr sz="2200" spc="35" dirty="0">
                <a:solidFill>
                  <a:srgbClr val="0069B1"/>
                </a:solidFill>
                <a:latin typeface="Arial"/>
                <a:cs typeface="Arial"/>
              </a:rPr>
              <a:t>used</a:t>
            </a:r>
            <a:r>
              <a:rPr sz="2200" spc="-60" dirty="0">
                <a:solidFill>
                  <a:srgbClr val="0069B1"/>
                </a:solidFill>
                <a:latin typeface="Arial"/>
                <a:cs typeface="Arial"/>
              </a:rPr>
              <a:t> </a:t>
            </a:r>
            <a:r>
              <a:rPr sz="2200" spc="53" dirty="0">
                <a:solidFill>
                  <a:srgbClr val="0069B1"/>
                </a:solidFill>
                <a:latin typeface="Arial"/>
                <a:cs typeface="Arial"/>
              </a:rPr>
              <a:t>accounted</a:t>
            </a:r>
            <a:r>
              <a:rPr sz="2200" spc="-60" dirty="0">
                <a:solidFill>
                  <a:srgbClr val="0069B1"/>
                </a:solidFill>
                <a:latin typeface="Arial"/>
                <a:cs typeface="Arial"/>
              </a:rPr>
              <a:t> </a:t>
            </a:r>
            <a:r>
              <a:rPr sz="2200" spc="80" dirty="0">
                <a:solidFill>
                  <a:srgbClr val="0069B1"/>
                </a:solidFill>
                <a:latin typeface="Arial"/>
                <a:cs typeface="Arial"/>
              </a:rPr>
              <a:t>for</a:t>
            </a:r>
            <a:r>
              <a:rPr sz="2200" spc="-60" dirty="0">
                <a:solidFill>
                  <a:srgbClr val="0069B1"/>
                </a:solidFill>
                <a:latin typeface="Arial"/>
                <a:cs typeface="Arial"/>
              </a:rPr>
              <a:t> </a:t>
            </a:r>
            <a:r>
              <a:rPr sz="2200" spc="42" dirty="0">
                <a:solidFill>
                  <a:srgbClr val="0069B1"/>
                </a:solidFill>
                <a:latin typeface="Arial"/>
                <a:cs typeface="Arial"/>
              </a:rPr>
              <a:t>half</a:t>
            </a:r>
            <a:r>
              <a:rPr sz="2200" spc="-7" dirty="0">
                <a:solidFill>
                  <a:srgbClr val="0069B1"/>
                </a:solidFill>
                <a:latin typeface="Arial"/>
                <a:cs typeface="Arial"/>
              </a:rPr>
              <a:t> </a:t>
            </a:r>
            <a:r>
              <a:rPr sz="2200" spc="91" dirty="0">
                <a:solidFill>
                  <a:srgbClr val="0069B1"/>
                </a:solidFill>
                <a:latin typeface="Arial"/>
                <a:cs typeface="Arial"/>
              </a:rPr>
              <a:t>of</a:t>
            </a:r>
            <a:r>
              <a:rPr sz="2200" spc="-7" dirty="0">
                <a:solidFill>
                  <a:srgbClr val="0069B1"/>
                </a:solidFill>
                <a:latin typeface="Arial"/>
                <a:cs typeface="Arial"/>
              </a:rPr>
              <a:t> </a:t>
            </a:r>
            <a:r>
              <a:rPr sz="2200" spc="67" dirty="0">
                <a:solidFill>
                  <a:srgbClr val="0069B1"/>
                </a:solidFill>
                <a:latin typeface="Arial"/>
                <a:cs typeface="Arial"/>
              </a:rPr>
              <a:t>the</a:t>
            </a:r>
            <a:r>
              <a:rPr sz="2200" spc="-60" dirty="0">
                <a:solidFill>
                  <a:srgbClr val="0069B1"/>
                </a:solidFill>
                <a:latin typeface="Arial"/>
                <a:cs typeface="Arial"/>
              </a:rPr>
              <a:t> </a:t>
            </a:r>
            <a:r>
              <a:rPr sz="2200" spc="80" dirty="0">
                <a:solidFill>
                  <a:srgbClr val="0069B1"/>
                </a:solidFill>
                <a:latin typeface="Arial"/>
                <a:cs typeface="Arial"/>
              </a:rPr>
              <a:t>number</a:t>
            </a:r>
            <a:r>
              <a:rPr sz="2200" spc="-60" dirty="0">
                <a:solidFill>
                  <a:srgbClr val="0069B1"/>
                </a:solidFill>
                <a:latin typeface="Arial"/>
                <a:cs typeface="Arial"/>
              </a:rPr>
              <a:t> </a:t>
            </a:r>
            <a:r>
              <a:rPr sz="2200" spc="91" dirty="0">
                <a:solidFill>
                  <a:srgbClr val="0069B1"/>
                </a:solidFill>
                <a:latin typeface="Arial"/>
                <a:cs typeface="Arial"/>
              </a:rPr>
              <a:t>of</a:t>
            </a:r>
            <a:r>
              <a:rPr sz="2200" spc="-7" dirty="0">
                <a:solidFill>
                  <a:srgbClr val="0069B1"/>
                </a:solidFill>
                <a:latin typeface="Arial"/>
                <a:cs typeface="Arial"/>
              </a:rPr>
              <a:t> </a:t>
            </a:r>
            <a:r>
              <a:rPr sz="2200" spc="7" dirty="0">
                <a:solidFill>
                  <a:srgbClr val="0069B1"/>
                </a:solidFill>
                <a:latin typeface="Arial"/>
                <a:cs typeface="Arial"/>
              </a:rPr>
              <a:t>clicks</a:t>
            </a:r>
            <a:endParaRPr sz="2200">
              <a:latin typeface="Arial"/>
              <a:cs typeface="Arial"/>
            </a:endParaRPr>
          </a:p>
        </p:txBody>
      </p:sp>
      <p:sp>
        <p:nvSpPr>
          <p:cNvPr id="4" name="object 4"/>
          <p:cNvSpPr/>
          <p:nvPr/>
        </p:nvSpPr>
        <p:spPr>
          <a:xfrm>
            <a:off x="1107348" y="1009077"/>
            <a:ext cx="6786563" cy="5054203"/>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8885039" y="6574812"/>
            <a:ext cx="183952" cy="141064"/>
          </a:xfrm>
          <a:prstGeom prst="rect">
            <a:avLst/>
          </a:prstGeom>
        </p:spPr>
        <p:txBody>
          <a:bodyPr vert="horz" wrap="square" lIns="0" tIns="0" rIns="0" bIns="0" rtlCol="0">
            <a:spAutoFit/>
          </a:bodyPr>
          <a:lstStyle/>
          <a:p>
            <a:pPr marL="8920">
              <a:lnSpc>
                <a:spcPts val="1118"/>
              </a:lnSpc>
            </a:pPr>
            <a:r>
              <a:rPr sz="1100" dirty="0">
                <a:latin typeface="Microsoft JhengHei"/>
                <a:cs typeface="Microsoft JhengHei"/>
              </a:rPr>
              <a:t>10</a:t>
            </a:r>
            <a:endParaRPr sz="1100">
              <a:latin typeface="Microsoft JhengHei"/>
              <a:cs typeface="Microsoft JhengHe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42028506"/>
      </p:ext>
    </p:extLst>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8644" y="184226"/>
            <a:ext cx="7768590" cy="574944"/>
          </a:xfrm>
          <a:prstGeom prst="rect">
            <a:avLst/>
          </a:prstGeom>
        </p:spPr>
        <p:txBody>
          <a:bodyPr vert="horz" wrap="square" lIns="0" tIns="0" rIns="0" bIns="0" rtlCol="0">
            <a:spAutoFit/>
          </a:bodyPr>
          <a:lstStyle/>
          <a:p>
            <a:pPr marL="11139">
              <a:lnSpc>
                <a:spcPts val="4867"/>
              </a:lnSpc>
            </a:pPr>
            <a:r>
              <a:rPr lang="en-US" sz="2000" spc="-25" dirty="0" smtClean="0"/>
              <a:t>MOST PEOPLE   WERE   CLICKING   FROM OUTSIDE      CERN</a:t>
            </a:r>
            <a:endParaRPr lang="en-US" sz="2000" spc="-25" dirty="0"/>
          </a:p>
        </p:txBody>
      </p:sp>
      <p:sp>
        <p:nvSpPr>
          <p:cNvPr id="3" name="object 3"/>
          <p:cNvSpPr/>
          <p:nvPr/>
        </p:nvSpPr>
        <p:spPr>
          <a:xfrm>
            <a:off x="1116211" y="928711"/>
            <a:ext cx="6929438" cy="5000625"/>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321471" y="5891993"/>
            <a:ext cx="8522940" cy="834716"/>
          </a:xfrm>
          <a:prstGeom prst="rect">
            <a:avLst/>
          </a:prstGeom>
        </p:spPr>
        <p:txBody>
          <a:bodyPr vert="horz" wrap="square" lIns="0" tIns="0" rIns="0" bIns="0" rtlCol="0">
            <a:spAutoFit/>
          </a:bodyPr>
          <a:lstStyle/>
          <a:p>
            <a:pPr marL="3252133" marR="3569" indent="-3243220">
              <a:lnSpc>
                <a:spcPct val="112700"/>
              </a:lnSpc>
            </a:pPr>
            <a:r>
              <a:rPr sz="2400" spc="67" dirty="0">
                <a:solidFill>
                  <a:srgbClr val="0351A6"/>
                </a:solidFill>
                <a:latin typeface="Arial"/>
                <a:cs typeface="Arial"/>
              </a:rPr>
              <a:t>Blocking</a:t>
            </a:r>
            <a:r>
              <a:rPr sz="2400" spc="-67" dirty="0">
                <a:solidFill>
                  <a:srgbClr val="0351A6"/>
                </a:solidFill>
                <a:latin typeface="Arial"/>
                <a:cs typeface="Arial"/>
              </a:rPr>
              <a:t> </a:t>
            </a:r>
            <a:r>
              <a:rPr sz="2400" spc="46" dirty="0">
                <a:solidFill>
                  <a:srgbClr val="0351A6"/>
                </a:solidFill>
                <a:latin typeface="Arial"/>
                <a:cs typeface="Arial"/>
              </a:rPr>
              <a:t>malware</a:t>
            </a:r>
            <a:r>
              <a:rPr sz="2400" spc="-67" dirty="0">
                <a:solidFill>
                  <a:srgbClr val="0351A6"/>
                </a:solidFill>
                <a:latin typeface="Arial"/>
                <a:cs typeface="Arial"/>
              </a:rPr>
              <a:t> </a:t>
            </a:r>
            <a:r>
              <a:rPr sz="2400" spc="70" dirty="0">
                <a:solidFill>
                  <a:srgbClr val="0351A6"/>
                </a:solidFill>
                <a:latin typeface="Arial"/>
                <a:cs typeface="Arial"/>
              </a:rPr>
              <a:t>and</a:t>
            </a:r>
            <a:r>
              <a:rPr sz="2400" spc="-67" dirty="0">
                <a:solidFill>
                  <a:srgbClr val="0351A6"/>
                </a:solidFill>
                <a:latin typeface="Arial"/>
                <a:cs typeface="Arial"/>
              </a:rPr>
              <a:t> </a:t>
            </a:r>
            <a:r>
              <a:rPr sz="2400" spc="74" dirty="0">
                <a:solidFill>
                  <a:srgbClr val="0351A6"/>
                </a:solidFill>
                <a:latin typeface="Arial"/>
                <a:cs typeface="Arial"/>
              </a:rPr>
              <a:t>phishing</a:t>
            </a:r>
            <a:r>
              <a:rPr sz="2400" spc="-67" dirty="0">
                <a:solidFill>
                  <a:srgbClr val="0351A6"/>
                </a:solidFill>
                <a:latin typeface="Arial"/>
                <a:cs typeface="Arial"/>
              </a:rPr>
              <a:t> </a:t>
            </a:r>
            <a:r>
              <a:rPr sz="2400" spc="60" dirty="0">
                <a:solidFill>
                  <a:srgbClr val="0351A6"/>
                </a:solidFill>
                <a:latin typeface="Arial"/>
                <a:cs typeface="Arial"/>
              </a:rPr>
              <a:t>domains</a:t>
            </a:r>
            <a:r>
              <a:rPr sz="2400" spc="-67" dirty="0">
                <a:solidFill>
                  <a:srgbClr val="0351A6"/>
                </a:solidFill>
                <a:latin typeface="Arial"/>
                <a:cs typeface="Arial"/>
              </a:rPr>
              <a:t> </a:t>
            </a:r>
            <a:r>
              <a:rPr sz="2400" spc="32" dirty="0">
                <a:solidFill>
                  <a:srgbClr val="0351A6"/>
                </a:solidFill>
                <a:latin typeface="Arial"/>
                <a:cs typeface="Arial"/>
              </a:rPr>
              <a:t>at</a:t>
            </a:r>
            <a:r>
              <a:rPr sz="2400" spc="-67" dirty="0">
                <a:solidFill>
                  <a:srgbClr val="0351A6"/>
                </a:solidFill>
                <a:latin typeface="Arial"/>
                <a:cs typeface="Arial"/>
              </a:rPr>
              <a:t> </a:t>
            </a:r>
            <a:r>
              <a:rPr sz="2400" spc="74" dirty="0">
                <a:solidFill>
                  <a:srgbClr val="0351A6"/>
                </a:solidFill>
                <a:latin typeface="Arial"/>
                <a:cs typeface="Arial"/>
              </a:rPr>
              <a:t>the</a:t>
            </a:r>
            <a:r>
              <a:rPr sz="2400" spc="-67" dirty="0">
                <a:solidFill>
                  <a:srgbClr val="0351A6"/>
                </a:solidFill>
                <a:latin typeface="Arial"/>
                <a:cs typeface="Arial"/>
              </a:rPr>
              <a:t> </a:t>
            </a:r>
            <a:r>
              <a:rPr sz="2400" spc="-11" dirty="0">
                <a:solidFill>
                  <a:srgbClr val="0351A6"/>
                </a:solidFill>
                <a:latin typeface="Arial"/>
                <a:cs typeface="Arial"/>
              </a:rPr>
              <a:t>DNS</a:t>
            </a:r>
            <a:r>
              <a:rPr sz="2400" spc="-67" dirty="0">
                <a:solidFill>
                  <a:srgbClr val="0351A6"/>
                </a:solidFill>
                <a:latin typeface="Arial"/>
                <a:cs typeface="Arial"/>
              </a:rPr>
              <a:t> </a:t>
            </a:r>
            <a:r>
              <a:rPr sz="2400" spc="53" dirty="0">
                <a:solidFill>
                  <a:srgbClr val="0351A6"/>
                </a:solidFill>
                <a:latin typeface="Arial"/>
                <a:cs typeface="Arial"/>
              </a:rPr>
              <a:t>level</a:t>
            </a:r>
            <a:r>
              <a:rPr sz="2400" spc="-67" dirty="0">
                <a:solidFill>
                  <a:srgbClr val="0351A6"/>
                </a:solidFill>
                <a:latin typeface="Arial"/>
                <a:cs typeface="Arial"/>
              </a:rPr>
              <a:t> </a:t>
            </a:r>
            <a:r>
              <a:rPr sz="2400" spc="102" dirty="0">
                <a:solidFill>
                  <a:srgbClr val="0351A6"/>
                </a:solidFill>
                <a:latin typeface="Arial"/>
                <a:cs typeface="Arial"/>
              </a:rPr>
              <a:t>not  </a:t>
            </a:r>
            <a:r>
              <a:rPr sz="2400" spc="56" dirty="0">
                <a:solidFill>
                  <a:srgbClr val="0351A6"/>
                </a:solidFill>
                <a:latin typeface="Arial"/>
                <a:cs typeface="Arial"/>
              </a:rPr>
              <a:t>100%</a:t>
            </a:r>
            <a:r>
              <a:rPr sz="2400" spc="-130" dirty="0">
                <a:solidFill>
                  <a:srgbClr val="0351A6"/>
                </a:solidFill>
                <a:latin typeface="Arial"/>
                <a:cs typeface="Arial"/>
              </a:rPr>
              <a:t> </a:t>
            </a:r>
            <a:r>
              <a:rPr sz="2400" spc="60" dirty="0">
                <a:solidFill>
                  <a:srgbClr val="0351A6"/>
                </a:solidFill>
                <a:latin typeface="Arial"/>
                <a:cs typeface="Arial"/>
              </a:rPr>
              <a:t>efficient</a:t>
            </a:r>
            <a:endParaRPr sz="2400">
              <a:latin typeface="Arial"/>
              <a:cs typeface="Arial"/>
            </a:endParaRPr>
          </a:p>
        </p:txBody>
      </p:sp>
      <p:sp>
        <p:nvSpPr>
          <p:cNvPr id="5" name="object 5"/>
          <p:cNvSpPr txBox="1"/>
          <p:nvPr/>
        </p:nvSpPr>
        <p:spPr>
          <a:xfrm>
            <a:off x="8885039" y="6545493"/>
            <a:ext cx="183952" cy="169277"/>
          </a:xfrm>
          <a:prstGeom prst="rect">
            <a:avLst/>
          </a:prstGeom>
        </p:spPr>
        <p:txBody>
          <a:bodyPr vert="horz" wrap="square" lIns="0" tIns="0" rIns="0" bIns="0" rtlCol="0">
            <a:spAutoFit/>
          </a:bodyPr>
          <a:lstStyle/>
          <a:p>
            <a:pPr marL="8920"/>
            <a:r>
              <a:rPr sz="1100" dirty="0">
                <a:latin typeface="Microsoft JhengHei"/>
                <a:cs typeface="Microsoft JhengHei"/>
              </a:rPr>
              <a:t>11</a:t>
            </a:r>
            <a:endParaRPr sz="1100">
              <a:latin typeface="Microsoft JhengHei"/>
              <a:cs typeface="Microsoft JhengHei"/>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70661861"/>
      </p:ext>
    </p:extLst>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9600" y="152400"/>
            <a:ext cx="7768590" cy="564684"/>
          </a:xfrm>
          <a:prstGeom prst="rect">
            <a:avLst/>
          </a:prstGeom>
        </p:spPr>
        <p:txBody>
          <a:bodyPr vert="horz" wrap="square" lIns="0" tIns="0" rIns="0" bIns="0" rtlCol="0">
            <a:spAutoFit/>
          </a:bodyPr>
          <a:lstStyle/>
          <a:p>
            <a:pPr marL="11139">
              <a:lnSpc>
                <a:spcPts val="4867"/>
              </a:lnSpc>
            </a:pPr>
            <a:r>
              <a:rPr lang="en-US" sz="1600" spc="-25" dirty="0" smtClean="0"/>
              <a:t>MORE THAN HALF     CLICK   WITHIN   ONE HOUR FROM EMAIL   BEING  SENT</a:t>
            </a:r>
            <a:endParaRPr lang="en-US" sz="1600" spc="-25" dirty="0"/>
          </a:p>
        </p:txBody>
      </p:sp>
      <p:sp>
        <p:nvSpPr>
          <p:cNvPr id="3" name="object 3"/>
          <p:cNvSpPr/>
          <p:nvPr/>
        </p:nvSpPr>
        <p:spPr>
          <a:xfrm>
            <a:off x="1169794" y="714381"/>
            <a:ext cx="6804422" cy="5429251"/>
          </a:xfrm>
          <a:prstGeom prst="rect">
            <a:avLst/>
          </a:prstGeom>
          <a:blipFill>
            <a:blip r:embed="rId2" cstate="print"/>
            <a:stretch>
              <a:fillRect/>
            </a:stretch>
          </a:blipFill>
        </p:spPr>
        <p:txBody>
          <a:bodyPr wrap="square" lIns="0" tIns="0" rIns="0" bIns="0" rtlCol="0"/>
          <a:lstStyle/>
          <a:p>
            <a:endParaRPr/>
          </a:p>
        </p:txBody>
      </p:sp>
      <p:sp>
        <p:nvSpPr>
          <p:cNvPr id="4" name="object 4"/>
          <p:cNvSpPr txBox="1"/>
          <p:nvPr/>
        </p:nvSpPr>
        <p:spPr>
          <a:xfrm>
            <a:off x="526862" y="6125767"/>
            <a:ext cx="8203257" cy="738664"/>
          </a:xfrm>
          <a:prstGeom prst="rect">
            <a:avLst/>
          </a:prstGeom>
        </p:spPr>
        <p:txBody>
          <a:bodyPr vert="horz" wrap="square" lIns="0" tIns="0" rIns="0" bIns="0" rtlCol="0">
            <a:spAutoFit/>
          </a:bodyPr>
          <a:lstStyle/>
          <a:p>
            <a:pPr marL="8920"/>
            <a:r>
              <a:rPr sz="2400" spc="49" dirty="0">
                <a:solidFill>
                  <a:srgbClr val="DD1C1A"/>
                </a:solidFill>
                <a:latin typeface="Arial"/>
                <a:cs typeface="Arial"/>
              </a:rPr>
              <a:t>Ideally</a:t>
            </a:r>
            <a:r>
              <a:rPr sz="2400" spc="-67" dirty="0">
                <a:solidFill>
                  <a:srgbClr val="DD1C1A"/>
                </a:solidFill>
                <a:latin typeface="Arial"/>
                <a:cs typeface="Arial"/>
              </a:rPr>
              <a:t> </a:t>
            </a:r>
            <a:r>
              <a:rPr sz="2400" spc="98" dirty="0">
                <a:solidFill>
                  <a:srgbClr val="DD1C1A"/>
                </a:solidFill>
                <a:latin typeface="Arial"/>
                <a:cs typeface="Arial"/>
              </a:rPr>
              <a:t>blocking</a:t>
            </a:r>
            <a:r>
              <a:rPr sz="2400" spc="-67" dirty="0">
                <a:solidFill>
                  <a:srgbClr val="DD1C1A"/>
                </a:solidFill>
                <a:latin typeface="Arial"/>
                <a:cs typeface="Arial"/>
              </a:rPr>
              <a:t> </a:t>
            </a:r>
            <a:r>
              <a:rPr sz="2400" spc="67" dirty="0">
                <a:solidFill>
                  <a:srgbClr val="DD1C1A"/>
                </a:solidFill>
                <a:latin typeface="Arial"/>
                <a:cs typeface="Arial"/>
              </a:rPr>
              <a:t>should</a:t>
            </a:r>
            <a:r>
              <a:rPr sz="2400" spc="-67" dirty="0">
                <a:solidFill>
                  <a:srgbClr val="DD1C1A"/>
                </a:solidFill>
                <a:latin typeface="Arial"/>
                <a:cs typeface="Arial"/>
              </a:rPr>
              <a:t> </a:t>
            </a:r>
            <a:r>
              <a:rPr sz="2400" spc="84" dirty="0">
                <a:solidFill>
                  <a:srgbClr val="DD1C1A"/>
                </a:solidFill>
                <a:latin typeface="Arial"/>
                <a:cs typeface="Arial"/>
              </a:rPr>
              <a:t>happen</a:t>
            </a:r>
            <a:r>
              <a:rPr sz="2400" spc="-67" dirty="0">
                <a:solidFill>
                  <a:srgbClr val="DD1C1A"/>
                </a:solidFill>
                <a:latin typeface="Arial"/>
                <a:cs typeface="Arial"/>
              </a:rPr>
              <a:t> </a:t>
            </a:r>
            <a:r>
              <a:rPr sz="2400" spc="80" dirty="0">
                <a:solidFill>
                  <a:srgbClr val="DD1C1A"/>
                </a:solidFill>
                <a:latin typeface="Arial"/>
                <a:cs typeface="Arial"/>
              </a:rPr>
              <a:t>before</a:t>
            </a:r>
            <a:r>
              <a:rPr sz="2400" spc="-67" dirty="0">
                <a:solidFill>
                  <a:srgbClr val="DD1C1A"/>
                </a:solidFill>
                <a:latin typeface="Arial"/>
                <a:cs typeface="Arial"/>
              </a:rPr>
              <a:t> </a:t>
            </a:r>
            <a:r>
              <a:rPr sz="2400" spc="28" dirty="0">
                <a:solidFill>
                  <a:srgbClr val="DD1C1A"/>
                </a:solidFill>
                <a:latin typeface="Arial"/>
                <a:cs typeface="Arial"/>
              </a:rPr>
              <a:t>emails</a:t>
            </a:r>
            <a:r>
              <a:rPr sz="2400" spc="-67" dirty="0">
                <a:solidFill>
                  <a:srgbClr val="DD1C1A"/>
                </a:solidFill>
                <a:latin typeface="Arial"/>
                <a:cs typeface="Arial"/>
              </a:rPr>
              <a:t> </a:t>
            </a:r>
            <a:r>
              <a:rPr sz="2400" spc="21" dirty="0">
                <a:solidFill>
                  <a:srgbClr val="DD1C1A"/>
                </a:solidFill>
                <a:latin typeface="Arial"/>
                <a:cs typeface="Arial"/>
              </a:rPr>
              <a:t>start</a:t>
            </a:r>
            <a:r>
              <a:rPr sz="2400" spc="-67" dirty="0">
                <a:solidFill>
                  <a:srgbClr val="DD1C1A"/>
                </a:solidFill>
                <a:latin typeface="Arial"/>
                <a:cs typeface="Arial"/>
              </a:rPr>
              <a:t> </a:t>
            </a:r>
            <a:r>
              <a:rPr sz="2400" spc="63" dirty="0">
                <a:solidFill>
                  <a:srgbClr val="DD1C1A"/>
                </a:solidFill>
                <a:latin typeface="Arial"/>
                <a:cs typeface="Arial"/>
              </a:rPr>
              <a:t>arriving</a:t>
            </a:r>
            <a:endParaRPr sz="2400">
              <a:latin typeface="Arial"/>
              <a:cs typeface="Arial"/>
            </a:endParaRPr>
          </a:p>
        </p:txBody>
      </p:sp>
      <p:sp>
        <p:nvSpPr>
          <p:cNvPr id="5" name="object 5"/>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17819">
              <a:lnSpc>
                <a:spcPts val="1118"/>
              </a:lnSpc>
            </a:pPr>
            <a:fld id="{81D60167-4931-47E6-BA6A-407CBD079E47}" type="slidenum">
              <a:rPr dirty="0"/>
              <a:pPr marL="17819">
                <a:lnSpc>
                  <a:spcPts val="1118"/>
                </a:lnSpc>
              </a:pPr>
              <a:t>46</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13189297"/>
      </p:ext>
    </p:extLst>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7704" y="228600"/>
            <a:ext cx="7768590" cy="595462"/>
          </a:xfrm>
          <a:prstGeom prst="rect">
            <a:avLst/>
          </a:prstGeom>
        </p:spPr>
        <p:txBody>
          <a:bodyPr vert="horz" wrap="square" lIns="0" tIns="0" rIns="0" bIns="0" rtlCol="0">
            <a:spAutoFit/>
          </a:bodyPr>
          <a:lstStyle/>
          <a:p>
            <a:pPr marL="11139">
              <a:lnSpc>
                <a:spcPts val="4867"/>
              </a:lnSpc>
            </a:pPr>
            <a:r>
              <a:rPr lang="en-US" sz="2800" spc="-25" dirty="0" smtClean="0"/>
              <a:t>The   10  Most Abused  Top     Level Domains</a:t>
            </a:r>
            <a:endParaRPr lang="en-US" sz="2800" spc="-25" dirty="0"/>
          </a:p>
        </p:txBody>
      </p:sp>
      <p:sp>
        <p:nvSpPr>
          <p:cNvPr id="3" name="object 3"/>
          <p:cNvSpPr txBox="1">
            <a:spLocks noGrp="1"/>
          </p:cNvSpPr>
          <p:nvPr>
            <p:ph type="body" idx="1"/>
          </p:nvPr>
        </p:nvSpPr>
        <p:spPr>
          <a:xfrm>
            <a:off x="1561695" y="1678590"/>
            <a:ext cx="6020753" cy="3871637"/>
          </a:xfrm>
          <a:prstGeom prst="rect">
            <a:avLst/>
          </a:prstGeom>
        </p:spPr>
        <p:txBody>
          <a:bodyPr vert="horz" wrap="square" lIns="0" tIns="0" rIns="0" bIns="0" rtlCol="0">
            <a:spAutoFit/>
          </a:bodyPr>
          <a:lstStyle/>
          <a:p>
            <a:pPr marL="3817470" marR="3569" indent="-290466">
              <a:lnSpc>
                <a:spcPct val="112700"/>
              </a:lnSpc>
              <a:buSzPct val="75000"/>
              <a:buFont typeface="Swis721 BT"/>
              <a:buChar char="‣"/>
              <a:tabLst>
                <a:tab pos="3817914" algn="l"/>
              </a:tabLst>
            </a:pPr>
            <a:r>
              <a:rPr sz="2400" spc="7" dirty="0"/>
              <a:t>Have</a:t>
            </a:r>
            <a:r>
              <a:rPr sz="2400" spc="-74" dirty="0"/>
              <a:t> </a:t>
            </a:r>
            <a:r>
              <a:rPr sz="2400" spc="63" dirty="0"/>
              <a:t>you</a:t>
            </a:r>
            <a:r>
              <a:rPr sz="2400" spc="-74" dirty="0"/>
              <a:t> </a:t>
            </a:r>
            <a:r>
              <a:rPr sz="2400" dirty="0"/>
              <a:t>seen</a:t>
            </a:r>
            <a:r>
              <a:rPr sz="2400" spc="-74" dirty="0"/>
              <a:t> </a:t>
            </a:r>
            <a:r>
              <a:rPr sz="2400" spc="11" dirty="0"/>
              <a:t>any</a:t>
            </a:r>
            <a:r>
              <a:rPr sz="2400" spc="-74" dirty="0"/>
              <a:t> </a:t>
            </a:r>
            <a:r>
              <a:rPr sz="2400" spc="102" dirty="0"/>
              <a:t>legit</a:t>
            </a:r>
            <a:r>
              <a:rPr sz="2400" spc="-74" dirty="0"/>
              <a:t> </a:t>
            </a:r>
            <a:r>
              <a:rPr sz="2400" spc="-11" dirty="0"/>
              <a:t>use</a:t>
            </a:r>
            <a:r>
              <a:rPr sz="2400" spc="-74" dirty="0"/>
              <a:t> </a:t>
            </a:r>
            <a:r>
              <a:rPr sz="2400" spc="91" dirty="0"/>
              <a:t>for  </a:t>
            </a:r>
            <a:r>
              <a:rPr sz="2400" spc="60" dirty="0"/>
              <a:t>most </a:t>
            </a:r>
            <a:r>
              <a:rPr sz="2400" spc="102" dirty="0"/>
              <a:t>of </a:t>
            </a:r>
            <a:r>
              <a:rPr sz="2400" spc="25" dirty="0"/>
              <a:t>these</a:t>
            </a:r>
            <a:r>
              <a:rPr sz="2400" spc="-411" dirty="0"/>
              <a:t> </a:t>
            </a:r>
            <a:r>
              <a:rPr sz="2400" spc="-77" dirty="0"/>
              <a:t>TLDs?</a:t>
            </a:r>
            <a:endParaRPr sz="2400"/>
          </a:p>
          <a:p>
            <a:pPr marL="3817470" marR="98013" indent="-290466">
              <a:lnSpc>
                <a:spcPct val="112700"/>
              </a:lnSpc>
              <a:spcBef>
                <a:spcPts val="914"/>
              </a:spcBef>
              <a:buSzPct val="75000"/>
              <a:buFont typeface="Swis721 BT"/>
              <a:buChar char="‣"/>
              <a:tabLst>
                <a:tab pos="3817914" algn="l"/>
              </a:tabLst>
            </a:pPr>
            <a:r>
              <a:rPr sz="2400" spc="88" dirty="0"/>
              <a:t>How </a:t>
            </a:r>
            <a:r>
              <a:rPr sz="2400" spc="91" dirty="0"/>
              <a:t>about </a:t>
            </a:r>
            <a:r>
              <a:rPr sz="2400" spc="98" dirty="0"/>
              <a:t>blocking </a:t>
            </a:r>
            <a:r>
              <a:rPr sz="2400" spc="-49" dirty="0"/>
              <a:t>access </a:t>
            </a:r>
            <a:r>
              <a:rPr sz="2400" spc="123" dirty="0"/>
              <a:t>to  </a:t>
            </a:r>
            <a:r>
              <a:rPr sz="2400" spc="88" dirty="0"/>
              <a:t>them</a:t>
            </a:r>
            <a:r>
              <a:rPr sz="2400" spc="-70" dirty="0"/>
              <a:t> </a:t>
            </a:r>
            <a:r>
              <a:rPr sz="2400" spc="32" dirty="0"/>
              <a:t>at</a:t>
            </a:r>
            <a:r>
              <a:rPr sz="2400" spc="-70" dirty="0"/>
              <a:t> </a:t>
            </a:r>
            <a:r>
              <a:rPr sz="2400" spc="74" dirty="0"/>
              <a:t>the</a:t>
            </a:r>
            <a:r>
              <a:rPr sz="2400" spc="-70" dirty="0"/>
              <a:t> </a:t>
            </a:r>
            <a:r>
              <a:rPr sz="2400" spc="-11" dirty="0"/>
              <a:t>DNS</a:t>
            </a:r>
            <a:r>
              <a:rPr sz="2400" spc="-70" dirty="0"/>
              <a:t> </a:t>
            </a:r>
            <a:r>
              <a:rPr sz="2400" spc="243" dirty="0"/>
              <a:t>/</a:t>
            </a:r>
            <a:r>
              <a:rPr sz="2400" spc="-70" dirty="0"/>
              <a:t> </a:t>
            </a:r>
            <a:r>
              <a:rPr sz="2400" spc="67" dirty="0"/>
              <a:t>proxy</a:t>
            </a:r>
            <a:r>
              <a:rPr sz="2400" spc="-70" dirty="0"/>
              <a:t> </a:t>
            </a:r>
            <a:r>
              <a:rPr sz="2400" spc="21" dirty="0"/>
              <a:t>level?</a:t>
            </a:r>
            <a:endParaRPr sz="2400"/>
          </a:p>
        </p:txBody>
      </p:sp>
      <p:sp>
        <p:nvSpPr>
          <p:cNvPr id="4" name="object 4"/>
          <p:cNvSpPr/>
          <p:nvPr/>
        </p:nvSpPr>
        <p:spPr>
          <a:xfrm>
            <a:off x="196453" y="1143000"/>
            <a:ext cx="3661172" cy="5420320"/>
          </a:xfrm>
          <a:prstGeom prst="rect">
            <a:avLst/>
          </a:prstGeom>
          <a:blipFill>
            <a:blip r:embed="rId2" cstate="print"/>
            <a:stretch>
              <a:fillRect/>
            </a:stretch>
          </a:blipFill>
        </p:spPr>
        <p:txBody>
          <a:bodyPr wrap="square" lIns="0" tIns="0" rIns="0" bIns="0" rtlCol="0"/>
          <a:lstStyle/>
          <a:p>
            <a:endParaRPr/>
          </a:p>
        </p:txBody>
      </p:sp>
      <p:sp>
        <p:nvSpPr>
          <p:cNvPr id="5" name="object 5"/>
          <p:cNvSpPr txBox="1"/>
          <p:nvPr/>
        </p:nvSpPr>
        <p:spPr>
          <a:xfrm>
            <a:off x="3937992" y="6152555"/>
            <a:ext cx="4905524" cy="523220"/>
          </a:xfrm>
          <a:prstGeom prst="rect">
            <a:avLst/>
          </a:prstGeom>
        </p:spPr>
        <p:txBody>
          <a:bodyPr vert="horz" wrap="square" lIns="0" tIns="0" rIns="0" bIns="0" rtlCol="0">
            <a:spAutoFit/>
          </a:bodyPr>
          <a:lstStyle/>
          <a:p>
            <a:pPr marL="8920"/>
            <a:r>
              <a:rPr sz="1700" spc="4" dirty="0">
                <a:solidFill>
                  <a:srgbClr val="0351A6"/>
                </a:solidFill>
                <a:latin typeface="Arial"/>
                <a:cs typeface="Arial"/>
              </a:rPr>
              <a:t>Source:</a:t>
            </a:r>
            <a:r>
              <a:rPr sz="1700" spc="-21" dirty="0">
                <a:solidFill>
                  <a:srgbClr val="0351A6"/>
                </a:solidFill>
                <a:latin typeface="Arial"/>
                <a:cs typeface="Arial"/>
              </a:rPr>
              <a:t> </a:t>
            </a:r>
            <a:r>
              <a:rPr sz="1700" u="heavy" spc="42" dirty="0">
                <a:solidFill>
                  <a:srgbClr val="0351A6"/>
                </a:solidFill>
                <a:latin typeface="Arial"/>
                <a:cs typeface="Arial"/>
              </a:rPr>
              <a:t>ht</a:t>
            </a:r>
            <a:r>
              <a:rPr sz="1700" u="heavy" spc="42" dirty="0">
                <a:solidFill>
                  <a:srgbClr val="0351A6"/>
                </a:solidFill>
                <a:latin typeface="Arial"/>
                <a:cs typeface="Arial"/>
                <a:hlinkClick r:id="rId3"/>
              </a:rPr>
              <a:t>tps://www.spamhaus.or</a:t>
            </a:r>
            <a:r>
              <a:rPr sz="1700" u="heavy" spc="42" dirty="0">
                <a:solidFill>
                  <a:srgbClr val="0351A6"/>
                </a:solidFill>
                <a:latin typeface="Arial"/>
                <a:cs typeface="Arial"/>
              </a:rPr>
              <a:t>g/sta</a:t>
            </a:r>
            <a:r>
              <a:rPr sz="1700" u="heavy" spc="42" dirty="0">
                <a:solidFill>
                  <a:srgbClr val="0351A6"/>
                </a:solidFill>
                <a:latin typeface="Arial"/>
                <a:cs typeface="Arial"/>
                <a:hlinkClick r:id="rId3"/>
              </a:rPr>
              <a:t>tistics/tlds/</a:t>
            </a:r>
            <a:endParaRPr sz="1700">
              <a:latin typeface="Arial"/>
              <a:cs typeface="Arial"/>
            </a:endParaRPr>
          </a:p>
        </p:txBody>
      </p:sp>
      <p:sp>
        <p:nvSpPr>
          <p:cNvPr id="6" name="object 6"/>
          <p:cNvSpPr txBox="1">
            <a:spLocks noGrp="1"/>
          </p:cNvSpPr>
          <p:nvPr>
            <p:ph type="sldNum" sz="quarter" idx="7"/>
          </p:nvPr>
        </p:nvSpPr>
        <p:spPr>
          <a:xfrm>
            <a:off x="6583680" y="6377943"/>
            <a:ext cx="2103120" cy="141064"/>
          </a:xfrm>
          <a:prstGeom prst="rect">
            <a:avLst/>
          </a:prstGeom>
        </p:spPr>
        <p:txBody>
          <a:bodyPr vert="horz" wrap="square" lIns="0" tIns="0" rIns="0" bIns="0" rtlCol="0">
            <a:spAutoFit/>
          </a:bodyPr>
          <a:lstStyle/>
          <a:p>
            <a:pPr marL="17819">
              <a:lnSpc>
                <a:spcPts val="1118"/>
              </a:lnSpc>
            </a:pPr>
            <a:fld id="{81D60167-4931-47E6-BA6A-407CBD079E47}" type="slidenum">
              <a:rPr dirty="0"/>
              <a:pPr marL="17819">
                <a:lnSpc>
                  <a:spcPts val="1118"/>
                </a:lnSpc>
              </a:pPr>
              <a:t>47</a:t>
            </a:fld>
            <a:endParaRPr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2208489"/>
      </p:ext>
    </p:extLst>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136292" y="561923"/>
            <a:ext cx="9007749" cy="6238097"/>
          </a:xfrm>
          <a:prstGeom prst="rect">
            <a:avLst/>
          </a:prstGeom>
          <a:blipFill>
            <a:blip r:embed="rId2" cstate="print"/>
            <a:stretch>
              <a:fillRect/>
            </a:stretch>
          </a:blipFill>
        </p:spPr>
        <p:txBody>
          <a:bodyPr wrap="square" lIns="0" tIns="0" rIns="0" bIns="0" rtlCol="0"/>
          <a:lstStyle/>
          <a:p>
            <a:pPr defTabSz="912411"/>
            <a:endParaRPr smtClean="0">
              <a:solidFill>
                <a:prstClr val="black"/>
              </a:solidFill>
            </a:endParaRPr>
          </a:p>
        </p:txBody>
      </p:sp>
      <p:sp>
        <p:nvSpPr>
          <p:cNvPr id="3" name="object 3"/>
          <p:cNvSpPr/>
          <p:nvPr/>
        </p:nvSpPr>
        <p:spPr>
          <a:xfrm>
            <a:off x="354212" y="139576"/>
            <a:ext cx="8510905" cy="977265"/>
          </a:xfrm>
          <a:custGeom>
            <a:avLst/>
            <a:gdLst/>
            <a:ahLst/>
            <a:cxnLst/>
            <a:rect l="l" t="t" r="r" b="b"/>
            <a:pathLst>
              <a:path w="8510905" h="977265">
                <a:moveTo>
                  <a:pt x="0" y="0"/>
                </a:moveTo>
                <a:lnTo>
                  <a:pt x="8510699" y="0"/>
                </a:lnTo>
                <a:lnTo>
                  <a:pt x="8510699" y="976799"/>
                </a:lnTo>
                <a:lnTo>
                  <a:pt x="0" y="976799"/>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4" name="object 4"/>
          <p:cNvSpPr/>
          <p:nvPr/>
        </p:nvSpPr>
        <p:spPr>
          <a:xfrm>
            <a:off x="354212" y="139576"/>
            <a:ext cx="8510905" cy="977265"/>
          </a:xfrm>
          <a:custGeom>
            <a:avLst/>
            <a:gdLst/>
            <a:ahLst/>
            <a:cxnLst/>
            <a:rect l="l" t="t" r="r" b="b"/>
            <a:pathLst>
              <a:path w="8510905" h="977265">
                <a:moveTo>
                  <a:pt x="0" y="0"/>
                </a:moveTo>
                <a:lnTo>
                  <a:pt x="8510699" y="0"/>
                </a:lnTo>
                <a:lnTo>
                  <a:pt x="8510699" y="976799"/>
                </a:lnTo>
                <a:lnTo>
                  <a:pt x="0" y="976799"/>
                </a:lnTo>
                <a:lnTo>
                  <a:pt x="0" y="0"/>
                </a:lnTo>
                <a:close/>
              </a:path>
            </a:pathLst>
          </a:custGeom>
          <a:ln w="9524">
            <a:solidFill>
              <a:srgbClr val="FFFFFF"/>
            </a:solidFill>
          </a:ln>
        </p:spPr>
        <p:txBody>
          <a:bodyPr wrap="square" lIns="0" tIns="0" rIns="0" bIns="0" rtlCol="0"/>
          <a:lstStyle/>
          <a:p>
            <a:pPr defTabSz="912411"/>
            <a:endParaRPr smtClean="0">
              <a:solidFill>
                <a:prstClr val="black"/>
              </a:solidFill>
            </a:endParaRPr>
          </a:p>
        </p:txBody>
      </p:sp>
      <p:sp>
        <p:nvSpPr>
          <p:cNvPr id="5" name="object 5"/>
          <p:cNvSpPr/>
          <p:nvPr/>
        </p:nvSpPr>
        <p:spPr>
          <a:xfrm>
            <a:off x="542925" y="137324"/>
            <a:ext cx="514350" cy="349885"/>
          </a:xfrm>
          <a:custGeom>
            <a:avLst/>
            <a:gdLst/>
            <a:ahLst/>
            <a:cxnLst/>
            <a:rect l="l" t="t" r="r" b="b"/>
            <a:pathLst>
              <a:path w="514350" h="349884">
                <a:moveTo>
                  <a:pt x="0" y="0"/>
                </a:moveTo>
                <a:lnTo>
                  <a:pt x="513903" y="0"/>
                </a:lnTo>
                <a:lnTo>
                  <a:pt x="513903"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6" name="object 6"/>
          <p:cNvSpPr/>
          <p:nvPr/>
        </p:nvSpPr>
        <p:spPr>
          <a:xfrm>
            <a:off x="1056855" y="137324"/>
            <a:ext cx="1514475" cy="349885"/>
          </a:xfrm>
          <a:custGeom>
            <a:avLst/>
            <a:gdLst/>
            <a:ahLst/>
            <a:cxnLst/>
            <a:rect l="l" t="t" r="r" b="b"/>
            <a:pathLst>
              <a:path w="1514475" h="349884">
                <a:moveTo>
                  <a:pt x="0" y="0"/>
                </a:moveTo>
                <a:lnTo>
                  <a:pt x="1513879" y="0"/>
                </a:lnTo>
                <a:lnTo>
                  <a:pt x="1513879"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7" name="object 7"/>
          <p:cNvSpPr/>
          <p:nvPr/>
        </p:nvSpPr>
        <p:spPr>
          <a:xfrm>
            <a:off x="2570710" y="137324"/>
            <a:ext cx="1153160" cy="349885"/>
          </a:xfrm>
          <a:custGeom>
            <a:avLst/>
            <a:gdLst/>
            <a:ahLst/>
            <a:cxnLst/>
            <a:rect l="l" t="t" r="r" b="b"/>
            <a:pathLst>
              <a:path w="1153160" h="349884">
                <a:moveTo>
                  <a:pt x="0" y="0"/>
                </a:moveTo>
                <a:lnTo>
                  <a:pt x="1152673" y="0"/>
                </a:lnTo>
                <a:lnTo>
                  <a:pt x="1152673"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8" name="object 8"/>
          <p:cNvSpPr/>
          <p:nvPr/>
        </p:nvSpPr>
        <p:spPr>
          <a:xfrm>
            <a:off x="3723382" y="137324"/>
            <a:ext cx="556260" cy="349885"/>
          </a:xfrm>
          <a:custGeom>
            <a:avLst/>
            <a:gdLst/>
            <a:ahLst/>
            <a:cxnLst/>
            <a:rect l="l" t="t" r="r" b="b"/>
            <a:pathLst>
              <a:path w="556260" h="349884">
                <a:moveTo>
                  <a:pt x="0" y="0"/>
                </a:moveTo>
                <a:lnTo>
                  <a:pt x="556021" y="0"/>
                </a:lnTo>
                <a:lnTo>
                  <a:pt x="556021"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9" name="object 9"/>
          <p:cNvSpPr/>
          <p:nvPr/>
        </p:nvSpPr>
        <p:spPr>
          <a:xfrm>
            <a:off x="4279425" y="137324"/>
            <a:ext cx="3806825" cy="349885"/>
          </a:xfrm>
          <a:custGeom>
            <a:avLst/>
            <a:gdLst/>
            <a:ahLst/>
            <a:cxnLst/>
            <a:rect l="l" t="t" r="r" b="b"/>
            <a:pathLst>
              <a:path w="3806825" h="349884">
                <a:moveTo>
                  <a:pt x="0" y="0"/>
                </a:moveTo>
                <a:lnTo>
                  <a:pt x="3806428" y="0"/>
                </a:lnTo>
                <a:lnTo>
                  <a:pt x="3806428"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10" name="object 10"/>
          <p:cNvSpPr/>
          <p:nvPr/>
        </p:nvSpPr>
        <p:spPr>
          <a:xfrm>
            <a:off x="542925" y="499276"/>
            <a:ext cx="6223000" cy="349885"/>
          </a:xfrm>
          <a:custGeom>
            <a:avLst/>
            <a:gdLst/>
            <a:ahLst/>
            <a:cxnLst/>
            <a:rect l="l" t="t" r="r" b="b"/>
            <a:pathLst>
              <a:path w="6223000" h="349884">
                <a:moveTo>
                  <a:pt x="0" y="0"/>
                </a:moveTo>
                <a:lnTo>
                  <a:pt x="6222801" y="0"/>
                </a:lnTo>
                <a:lnTo>
                  <a:pt x="6222801"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11" name="object 11"/>
          <p:cNvSpPr/>
          <p:nvPr/>
        </p:nvSpPr>
        <p:spPr>
          <a:xfrm>
            <a:off x="6765726" y="499276"/>
            <a:ext cx="1167130" cy="349885"/>
          </a:xfrm>
          <a:custGeom>
            <a:avLst/>
            <a:gdLst/>
            <a:ahLst/>
            <a:cxnLst/>
            <a:rect l="l" t="t" r="r" b="b"/>
            <a:pathLst>
              <a:path w="1167129" h="349884">
                <a:moveTo>
                  <a:pt x="0" y="0"/>
                </a:moveTo>
                <a:lnTo>
                  <a:pt x="1166812" y="0"/>
                </a:lnTo>
                <a:lnTo>
                  <a:pt x="1166812"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12" name="object 12"/>
          <p:cNvSpPr/>
          <p:nvPr/>
        </p:nvSpPr>
        <p:spPr>
          <a:xfrm>
            <a:off x="542925" y="861224"/>
            <a:ext cx="5890260" cy="349885"/>
          </a:xfrm>
          <a:custGeom>
            <a:avLst/>
            <a:gdLst/>
            <a:ahLst/>
            <a:cxnLst/>
            <a:rect l="l" t="t" r="r" b="b"/>
            <a:pathLst>
              <a:path w="5890260" h="349884">
                <a:moveTo>
                  <a:pt x="0" y="0"/>
                </a:moveTo>
                <a:lnTo>
                  <a:pt x="5890021" y="0"/>
                </a:lnTo>
                <a:lnTo>
                  <a:pt x="5890021" y="349746"/>
                </a:lnTo>
                <a:lnTo>
                  <a:pt x="0" y="349746"/>
                </a:lnTo>
                <a:lnTo>
                  <a:pt x="0" y="0"/>
                </a:lnTo>
                <a:close/>
              </a:path>
            </a:pathLst>
          </a:custGeom>
          <a:solidFill>
            <a:srgbClr val="FFFFFF"/>
          </a:solidFill>
        </p:spPr>
        <p:txBody>
          <a:bodyPr wrap="square" lIns="0" tIns="0" rIns="0" bIns="0" rtlCol="0"/>
          <a:lstStyle/>
          <a:p>
            <a:pPr defTabSz="912411"/>
            <a:endParaRPr smtClean="0">
              <a:solidFill>
                <a:prstClr val="black"/>
              </a:solidFill>
            </a:endParaRPr>
          </a:p>
        </p:txBody>
      </p:sp>
      <p:sp>
        <p:nvSpPr>
          <p:cNvPr id="13" name="object 13"/>
          <p:cNvSpPr txBox="1">
            <a:spLocks noGrp="1"/>
          </p:cNvSpPr>
          <p:nvPr>
            <p:ph type="title"/>
          </p:nvPr>
        </p:nvSpPr>
        <p:spPr>
          <a:xfrm>
            <a:off x="530230" y="132897"/>
            <a:ext cx="8083550" cy="1115690"/>
          </a:xfrm>
          <a:prstGeom prst="rect">
            <a:avLst/>
          </a:prstGeom>
        </p:spPr>
        <p:txBody>
          <a:bodyPr vert="horz" wrap="square" lIns="0" tIns="0" rIns="0" bIns="0" rtlCol="0">
            <a:spAutoFit/>
          </a:bodyPr>
          <a:lstStyle/>
          <a:p>
            <a:pPr marL="12674" marR="5080">
              <a:lnSpc>
                <a:spcPts val="2850"/>
              </a:lnSpc>
            </a:pPr>
            <a:r>
              <a:rPr sz="2400" spc="-5" dirty="0"/>
              <a:t>Our </a:t>
            </a:r>
            <a:r>
              <a:rPr sz="2400" spc="-5" dirty="0">
                <a:solidFill>
                  <a:srgbClr val="0000FF"/>
                </a:solidFill>
              </a:rPr>
              <a:t>first forecast </a:t>
            </a:r>
            <a:r>
              <a:rPr sz="2400" spc="-5" dirty="0"/>
              <a:t>of ESnet </a:t>
            </a:r>
            <a:r>
              <a:rPr sz="2400" spc="-5" dirty="0">
                <a:solidFill>
                  <a:srgbClr val="0000FF"/>
                </a:solidFill>
              </a:rPr>
              <a:t>2020 </a:t>
            </a:r>
            <a:r>
              <a:rPr sz="2400" spc="-5" dirty="0"/>
              <a:t>link capacities required to meet  demand extrapolated from historic traffic levels and </a:t>
            </a:r>
            <a:r>
              <a:rPr sz="2400" spc="-5" dirty="0">
                <a:solidFill>
                  <a:srgbClr val="0000FF"/>
                </a:solidFill>
              </a:rPr>
              <a:t>assuming  historic services, loads &amp; protection</a:t>
            </a:r>
            <a:r>
              <a:rPr sz="2400" spc="90" dirty="0">
                <a:solidFill>
                  <a:srgbClr val="0000FF"/>
                </a:solidFill>
              </a:rPr>
              <a:t> </a:t>
            </a:r>
            <a:r>
              <a:rPr sz="2400" spc="-5" dirty="0">
                <a:solidFill>
                  <a:srgbClr val="0000FF"/>
                </a:solidFill>
              </a:rPr>
              <a:t>mechanisms</a:t>
            </a:r>
            <a:endParaRPr sz="2400"/>
          </a:p>
        </p:txBody>
      </p:sp>
      <p:sp>
        <p:nvSpPr>
          <p:cNvPr id="14" name="object 14"/>
          <p:cNvSpPr/>
          <p:nvPr/>
        </p:nvSpPr>
        <p:spPr>
          <a:xfrm>
            <a:off x="3306837" y="1580109"/>
            <a:ext cx="5397072" cy="2691627"/>
          </a:xfrm>
          <a:prstGeom prst="rect">
            <a:avLst/>
          </a:prstGeom>
          <a:blipFill>
            <a:blip r:embed="rId3" cstate="print"/>
            <a:stretch>
              <a:fillRect/>
            </a:stretch>
          </a:blipFill>
        </p:spPr>
        <p:txBody>
          <a:bodyPr wrap="square" lIns="0" tIns="0" rIns="0" bIns="0" rtlCol="0"/>
          <a:lstStyle/>
          <a:p>
            <a:pPr defTabSz="912411"/>
            <a:endParaRPr smtClean="0">
              <a:solidFill>
                <a:prstClr val="black"/>
              </a:solidFill>
            </a:endParaRPr>
          </a:p>
        </p:txBody>
      </p:sp>
      <p:sp>
        <p:nvSpPr>
          <p:cNvPr id="15" name="object 15"/>
          <p:cNvSpPr txBox="1"/>
          <p:nvPr/>
        </p:nvSpPr>
        <p:spPr>
          <a:xfrm>
            <a:off x="3416647" y="3426181"/>
            <a:ext cx="973455" cy="654025"/>
          </a:xfrm>
          <a:prstGeom prst="rect">
            <a:avLst/>
          </a:prstGeom>
        </p:spPr>
        <p:txBody>
          <a:bodyPr vert="horz" wrap="square" lIns="0" tIns="0" rIns="0" bIns="0" rtlCol="0">
            <a:spAutoFit/>
          </a:bodyPr>
          <a:lstStyle/>
          <a:p>
            <a:pPr marL="12674" marR="5080" defTabSz="912411">
              <a:lnSpc>
                <a:spcPts val="1650"/>
              </a:lnSpc>
            </a:pPr>
            <a:r>
              <a:rPr sz="1400" b="1" spc="-5" dirty="0">
                <a:solidFill>
                  <a:srgbClr val="0000FF"/>
                </a:solidFill>
                <a:latin typeface="Arial"/>
                <a:cs typeface="Arial"/>
              </a:rPr>
              <a:t>2 Tbps  Ring in  Eastern</a:t>
            </a:r>
            <a:r>
              <a:rPr sz="1400" b="1" spc="-65" dirty="0">
                <a:solidFill>
                  <a:srgbClr val="0000FF"/>
                </a:solidFill>
                <a:latin typeface="Arial"/>
                <a:cs typeface="Arial"/>
              </a:rPr>
              <a:t> </a:t>
            </a:r>
            <a:r>
              <a:rPr sz="1400" b="1" spc="-5" dirty="0">
                <a:solidFill>
                  <a:srgbClr val="0000FF"/>
                </a:solidFill>
                <a:latin typeface="Arial"/>
                <a:cs typeface="Arial"/>
              </a:rPr>
              <a:t>US</a:t>
            </a:r>
            <a:endParaRPr sz="1400">
              <a:solidFill>
                <a:prstClr val="black"/>
              </a:solidFill>
              <a:latin typeface="Arial"/>
              <a:cs typeface="Arial"/>
            </a:endParaRPr>
          </a:p>
        </p:txBody>
      </p:sp>
      <p:sp>
        <p:nvSpPr>
          <p:cNvPr id="16" name="object 16"/>
          <p:cNvSpPr txBox="1"/>
          <p:nvPr/>
        </p:nvSpPr>
        <p:spPr>
          <a:xfrm>
            <a:off x="5515123" y="1724454"/>
            <a:ext cx="676910" cy="654025"/>
          </a:xfrm>
          <a:prstGeom prst="rect">
            <a:avLst/>
          </a:prstGeom>
        </p:spPr>
        <p:txBody>
          <a:bodyPr vert="horz" wrap="square" lIns="0" tIns="0" rIns="0" bIns="0" rtlCol="0">
            <a:spAutoFit/>
          </a:bodyPr>
          <a:lstStyle/>
          <a:p>
            <a:pPr marL="12674" marR="5080" defTabSz="912411">
              <a:lnSpc>
                <a:spcPts val="1650"/>
              </a:lnSpc>
            </a:pPr>
            <a:r>
              <a:rPr sz="1400" b="1" spc="-5" dirty="0">
                <a:solidFill>
                  <a:srgbClr val="0000FF"/>
                </a:solidFill>
                <a:latin typeface="Arial"/>
                <a:cs typeface="Arial"/>
              </a:rPr>
              <a:t>2 Tbps  Trans  Atlantic</a:t>
            </a:r>
            <a:endParaRPr sz="1400">
              <a:solidFill>
                <a:prstClr val="black"/>
              </a:solidFill>
              <a:latin typeface="Arial"/>
              <a:cs typeface="Arial"/>
            </a:endParaRPr>
          </a:p>
        </p:txBody>
      </p:sp>
      <p:sp>
        <p:nvSpPr>
          <p:cNvPr id="17" name="object 17"/>
          <p:cNvSpPr txBox="1"/>
          <p:nvPr/>
        </p:nvSpPr>
        <p:spPr>
          <a:xfrm>
            <a:off x="7379423" y="3722563"/>
            <a:ext cx="598170" cy="215444"/>
          </a:xfrm>
          <a:prstGeom prst="rect">
            <a:avLst/>
          </a:prstGeom>
        </p:spPr>
        <p:txBody>
          <a:bodyPr vert="horz" wrap="square" lIns="0" tIns="0" rIns="0" bIns="0" rtlCol="0">
            <a:spAutoFit/>
          </a:bodyPr>
          <a:lstStyle/>
          <a:p>
            <a:pPr marL="12674" defTabSz="912411"/>
            <a:r>
              <a:rPr sz="1400" b="1" spc="-5" dirty="0">
                <a:solidFill>
                  <a:srgbClr val="0000FF"/>
                </a:solidFill>
                <a:latin typeface="Arial"/>
                <a:cs typeface="Arial"/>
              </a:rPr>
              <a:t>1</a:t>
            </a:r>
            <a:r>
              <a:rPr sz="1400" b="1" spc="-85" dirty="0">
                <a:solidFill>
                  <a:srgbClr val="0000FF"/>
                </a:solidFill>
                <a:latin typeface="Arial"/>
                <a:cs typeface="Arial"/>
              </a:rPr>
              <a:t> </a:t>
            </a:r>
            <a:r>
              <a:rPr sz="1400" b="1" spc="-5" dirty="0">
                <a:solidFill>
                  <a:srgbClr val="0000FF"/>
                </a:solidFill>
                <a:latin typeface="Arial"/>
                <a:cs typeface="Arial"/>
              </a:rPr>
              <a:t>Tbps</a:t>
            </a:r>
            <a:endParaRPr sz="1400">
              <a:solidFill>
                <a:prstClr val="black"/>
              </a:solidFill>
              <a:latin typeface="Arial"/>
              <a:cs typeface="Arial"/>
            </a:endParaRPr>
          </a:p>
        </p:txBody>
      </p:sp>
      <p:sp>
        <p:nvSpPr>
          <p:cNvPr id="18" name="object 18"/>
          <p:cNvSpPr txBox="1"/>
          <p:nvPr/>
        </p:nvSpPr>
        <p:spPr>
          <a:xfrm>
            <a:off x="7379448" y="3932113"/>
            <a:ext cx="450215" cy="215444"/>
          </a:xfrm>
          <a:prstGeom prst="rect">
            <a:avLst/>
          </a:prstGeom>
        </p:spPr>
        <p:txBody>
          <a:bodyPr vert="horz" wrap="square" lIns="0" tIns="0" rIns="0" bIns="0" rtlCol="0">
            <a:spAutoFit/>
          </a:bodyPr>
          <a:lstStyle/>
          <a:p>
            <a:pPr marL="12674" defTabSz="912411"/>
            <a:r>
              <a:rPr sz="1400" b="1" spc="-5" dirty="0">
                <a:solidFill>
                  <a:srgbClr val="0000FF"/>
                </a:solidFill>
                <a:latin typeface="Arial"/>
                <a:cs typeface="Arial"/>
              </a:rPr>
              <a:t>Si</a:t>
            </a:r>
            <a:r>
              <a:rPr sz="1400" b="1" dirty="0">
                <a:solidFill>
                  <a:srgbClr val="0000FF"/>
                </a:solidFill>
                <a:latin typeface="Arial"/>
                <a:cs typeface="Arial"/>
              </a:rPr>
              <a:t>t</a:t>
            </a:r>
            <a:r>
              <a:rPr sz="1400" b="1" spc="-5" dirty="0">
                <a:solidFill>
                  <a:srgbClr val="0000FF"/>
                </a:solidFill>
                <a:latin typeface="Arial"/>
                <a:cs typeface="Arial"/>
              </a:rPr>
              <a:t>es</a:t>
            </a:r>
            <a:endParaRPr sz="1400">
              <a:solidFill>
                <a:prstClr val="black"/>
              </a:solidFill>
              <a:latin typeface="Arial"/>
              <a:cs typeface="Arial"/>
            </a:endParaRPr>
          </a:p>
        </p:txBody>
      </p:sp>
      <p:sp>
        <p:nvSpPr>
          <p:cNvPr id="19" name="object 19"/>
          <p:cNvSpPr txBox="1"/>
          <p:nvPr/>
        </p:nvSpPr>
        <p:spPr>
          <a:xfrm>
            <a:off x="7379423" y="3617792"/>
            <a:ext cx="598170" cy="215444"/>
          </a:xfrm>
          <a:prstGeom prst="rect">
            <a:avLst/>
          </a:prstGeom>
        </p:spPr>
        <p:txBody>
          <a:bodyPr vert="horz" wrap="square" lIns="0" tIns="0" rIns="0" bIns="0" rtlCol="0">
            <a:spAutoFit/>
          </a:bodyPr>
          <a:lstStyle/>
          <a:p>
            <a:pPr marL="12674" defTabSz="912411"/>
            <a:r>
              <a:rPr sz="1400" b="1" spc="-5" dirty="0">
                <a:solidFill>
                  <a:srgbClr val="0000FF"/>
                </a:solidFill>
                <a:latin typeface="Arial"/>
                <a:cs typeface="Arial"/>
              </a:rPr>
              <a:t>1</a:t>
            </a:r>
            <a:r>
              <a:rPr sz="1400" b="1" spc="-85" dirty="0">
                <a:solidFill>
                  <a:srgbClr val="0000FF"/>
                </a:solidFill>
                <a:latin typeface="Arial"/>
                <a:cs typeface="Arial"/>
              </a:rPr>
              <a:t> </a:t>
            </a:r>
            <a:r>
              <a:rPr sz="1400" b="1" spc="-5" dirty="0">
                <a:solidFill>
                  <a:srgbClr val="0000FF"/>
                </a:solidFill>
                <a:latin typeface="Arial"/>
                <a:cs typeface="Arial"/>
              </a:rPr>
              <a:t>Tbps</a:t>
            </a:r>
            <a:endParaRPr sz="1400">
              <a:solidFill>
                <a:prstClr val="black"/>
              </a:solidFill>
              <a:latin typeface="Arial"/>
              <a:cs typeface="Arial"/>
            </a:endParaRPr>
          </a:p>
        </p:txBody>
      </p:sp>
      <p:sp>
        <p:nvSpPr>
          <p:cNvPr id="20" name="object 20"/>
          <p:cNvSpPr txBox="1"/>
          <p:nvPr/>
        </p:nvSpPr>
        <p:spPr>
          <a:xfrm>
            <a:off x="7379423" y="3827341"/>
            <a:ext cx="391160" cy="215444"/>
          </a:xfrm>
          <a:prstGeom prst="rect">
            <a:avLst/>
          </a:prstGeom>
        </p:spPr>
        <p:txBody>
          <a:bodyPr vert="horz" wrap="square" lIns="0" tIns="0" rIns="0" bIns="0" rtlCol="0">
            <a:spAutoFit/>
          </a:bodyPr>
          <a:lstStyle/>
          <a:p>
            <a:pPr marL="12674" defTabSz="912411"/>
            <a:r>
              <a:rPr sz="1400" b="1" spc="-5" dirty="0">
                <a:solidFill>
                  <a:srgbClr val="0000FF"/>
                </a:solidFill>
                <a:latin typeface="Arial"/>
                <a:cs typeface="Arial"/>
              </a:rPr>
              <a:t>LHC</a:t>
            </a:r>
            <a:endParaRPr sz="1400">
              <a:solidFill>
                <a:prstClr val="black"/>
              </a:solidFill>
              <a:latin typeface="Arial"/>
              <a:cs typeface="Arial"/>
            </a:endParaRPr>
          </a:p>
        </p:txBody>
      </p:sp>
      <p:sp>
        <p:nvSpPr>
          <p:cNvPr id="21" name="object 21"/>
          <p:cNvSpPr txBox="1"/>
          <p:nvPr/>
        </p:nvSpPr>
        <p:spPr>
          <a:xfrm>
            <a:off x="7379423" y="4036890"/>
            <a:ext cx="558800" cy="215444"/>
          </a:xfrm>
          <a:prstGeom prst="rect">
            <a:avLst/>
          </a:prstGeom>
        </p:spPr>
        <p:txBody>
          <a:bodyPr vert="horz" wrap="square" lIns="0" tIns="0" rIns="0" bIns="0" rtlCol="0">
            <a:spAutoFit/>
          </a:bodyPr>
          <a:lstStyle/>
          <a:p>
            <a:pPr marL="12674" defTabSz="912411"/>
            <a:r>
              <a:rPr sz="1400" b="1" spc="-5" dirty="0">
                <a:solidFill>
                  <a:srgbClr val="0000FF"/>
                </a:solidFill>
                <a:latin typeface="Arial"/>
                <a:cs typeface="Arial"/>
              </a:rPr>
              <a:t>Sites?</a:t>
            </a:r>
            <a:endParaRPr sz="1400">
              <a:solidFill>
                <a:prstClr val="black"/>
              </a:solidFill>
              <a:latin typeface="Arial"/>
              <a:cs typeface="Arial"/>
            </a:endParaRPr>
          </a:p>
        </p:txBody>
      </p:sp>
      <p:sp>
        <p:nvSpPr>
          <p:cNvPr id="22" name="object 22"/>
          <p:cNvSpPr/>
          <p:nvPr/>
        </p:nvSpPr>
        <p:spPr>
          <a:xfrm>
            <a:off x="1761913" y="3170900"/>
            <a:ext cx="1324995" cy="1100847"/>
          </a:xfrm>
          <a:prstGeom prst="rect">
            <a:avLst/>
          </a:prstGeom>
          <a:blipFill>
            <a:blip r:embed="rId4" cstate="print"/>
            <a:stretch>
              <a:fillRect/>
            </a:stretch>
          </a:blipFill>
        </p:spPr>
        <p:txBody>
          <a:bodyPr wrap="square" lIns="0" tIns="0" rIns="0" bIns="0" rtlCol="0"/>
          <a:lstStyle/>
          <a:p>
            <a:pPr defTabSz="912411"/>
            <a:endParaRPr smtClean="0">
              <a:solidFill>
                <a:prstClr val="black"/>
              </a:solidFill>
            </a:endParaRPr>
          </a:p>
        </p:txBody>
      </p:sp>
      <p:sp>
        <p:nvSpPr>
          <p:cNvPr id="23" name="object 23"/>
          <p:cNvSpPr txBox="1"/>
          <p:nvPr/>
        </p:nvSpPr>
        <p:spPr>
          <a:xfrm>
            <a:off x="1876171" y="3627985"/>
            <a:ext cx="1022985" cy="654025"/>
          </a:xfrm>
          <a:prstGeom prst="rect">
            <a:avLst/>
          </a:prstGeom>
        </p:spPr>
        <p:txBody>
          <a:bodyPr vert="horz" wrap="square" lIns="0" tIns="0" rIns="0" bIns="0" rtlCol="0">
            <a:spAutoFit/>
          </a:bodyPr>
          <a:lstStyle/>
          <a:p>
            <a:pPr marL="12674" marR="5080" defTabSz="912411">
              <a:lnSpc>
                <a:spcPts val="1650"/>
              </a:lnSpc>
            </a:pPr>
            <a:r>
              <a:rPr sz="1400" b="1" spc="-5" dirty="0">
                <a:solidFill>
                  <a:srgbClr val="0000FF"/>
                </a:solidFill>
                <a:latin typeface="Arial"/>
                <a:cs typeface="Arial"/>
              </a:rPr>
              <a:t>600 Gbps  Rings in  Western</a:t>
            </a:r>
            <a:r>
              <a:rPr sz="1400" b="1" spc="-65" dirty="0">
                <a:solidFill>
                  <a:srgbClr val="0000FF"/>
                </a:solidFill>
                <a:latin typeface="Arial"/>
                <a:cs typeface="Arial"/>
              </a:rPr>
              <a:t> </a:t>
            </a:r>
            <a:r>
              <a:rPr sz="1400" b="1" spc="-5" dirty="0">
                <a:solidFill>
                  <a:srgbClr val="0000FF"/>
                </a:solidFill>
                <a:latin typeface="Arial"/>
                <a:cs typeface="Arial"/>
              </a:rPr>
              <a:t>US</a:t>
            </a:r>
            <a:endParaRPr sz="1400">
              <a:solidFill>
                <a:prstClr val="black"/>
              </a:solidFill>
              <a:latin typeface="Arial"/>
              <a:cs typeface="Arial"/>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25347">
              <a:lnSpc>
                <a:spcPts val="1010"/>
              </a:lnSpc>
            </a:pPr>
            <a:fld id="{81D60167-4931-47E6-BA6A-407CBD079E47}" type="slidenum">
              <a:rPr spc="-5" dirty="0"/>
              <a:pPr marL="25347">
                <a:lnSpc>
                  <a:spcPts val="1010"/>
                </a:lnSpc>
              </a:pPr>
              <a:t>48</a:t>
            </a:fld>
            <a:endParaRPr spc="-5"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7681222"/>
      </p:ext>
    </p:extLst>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145879" y="1291980"/>
            <a:ext cx="8998585" cy="5724644"/>
          </a:xfrm>
          <a:prstGeom prst="rect">
            <a:avLst/>
          </a:prstGeom>
        </p:spPr>
        <p:txBody>
          <a:bodyPr vert="horz" wrap="square" lIns="0" tIns="0" rIns="0" bIns="0" rtlCol="0">
            <a:spAutoFit/>
          </a:bodyPr>
          <a:lstStyle/>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spcBef>
                <a:spcPts val="10"/>
              </a:spcBef>
            </a:pPr>
            <a:endParaRPr sz="1200">
              <a:solidFill>
                <a:prstClr val="black"/>
              </a:solidFill>
              <a:latin typeface="Times New Roman"/>
              <a:cs typeface="Times New Roman"/>
            </a:endParaRPr>
          </a:p>
          <a:p>
            <a:pPr marL="396014" defTabSz="912411"/>
            <a:r>
              <a:rPr sz="900" spc="-5" dirty="0">
                <a:solidFill>
                  <a:srgbClr val="98989A"/>
                </a:solidFill>
                <a:latin typeface="Arial"/>
                <a:cs typeface="Arial"/>
              </a:rPr>
              <a:t>11</a:t>
            </a:r>
            <a:endParaRPr sz="900">
              <a:solidFill>
                <a:prstClr val="black"/>
              </a:solidFill>
              <a:latin typeface="Arial"/>
              <a:cs typeface="Arial"/>
            </a:endParaRPr>
          </a:p>
        </p:txBody>
      </p:sp>
      <p:sp>
        <p:nvSpPr>
          <p:cNvPr id="3" name="object 3"/>
          <p:cNvSpPr/>
          <p:nvPr/>
        </p:nvSpPr>
        <p:spPr>
          <a:xfrm>
            <a:off x="145877" y="1291975"/>
            <a:ext cx="8998124" cy="5566024"/>
          </a:xfrm>
          <a:prstGeom prst="rect">
            <a:avLst/>
          </a:prstGeom>
          <a:blipFill>
            <a:blip r:embed="rId2" cstate="print"/>
            <a:stretch>
              <a:fillRect/>
            </a:stretch>
          </a:blipFill>
        </p:spPr>
        <p:txBody>
          <a:bodyPr wrap="square" lIns="0" tIns="0" rIns="0" bIns="0" rtlCol="0"/>
          <a:lstStyle/>
          <a:p>
            <a:pPr defTabSz="912411"/>
            <a:endParaRPr smtClean="0">
              <a:solidFill>
                <a:prstClr val="black"/>
              </a:solidFill>
            </a:endParaRPr>
          </a:p>
        </p:txBody>
      </p:sp>
      <p:sp>
        <p:nvSpPr>
          <p:cNvPr id="4" name="object 4"/>
          <p:cNvSpPr txBox="1">
            <a:spLocks noGrp="1"/>
          </p:cNvSpPr>
          <p:nvPr>
            <p:ph type="title"/>
          </p:nvPr>
        </p:nvSpPr>
        <p:spPr>
          <a:xfrm>
            <a:off x="530229" y="235624"/>
            <a:ext cx="6076950" cy="1200329"/>
          </a:xfrm>
          <a:prstGeom prst="rect">
            <a:avLst/>
          </a:prstGeom>
        </p:spPr>
        <p:txBody>
          <a:bodyPr vert="horz" wrap="square" lIns="0" tIns="0" rIns="0" bIns="0" rtlCol="0">
            <a:spAutoFit/>
          </a:bodyPr>
          <a:lstStyle/>
          <a:p>
            <a:pPr marL="12674" marR="5080"/>
            <a:r>
              <a:rPr spc="-5" dirty="0"/>
              <a:t>ESnet Europe to US Traffic October 2016  Utilization sorted by</a:t>
            </a:r>
            <a:r>
              <a:rPr spc="-10" dirty="0"/>
              <a:t> </a:t>
            </a:r>
            <a:r>
              <a:rPr spc="-5" dirty="0"/>
              <a:t>Time</a:t>
            </a:r>
          </a:p>
          <a:p>
            <a:pPr marL="12674">
              <a:spcBef>
                <a:spcPts val="45"/>
              </a:spcBef>
            </a:pPr>
            <a:r>
              <a:rPr sz="1800" spc="-5" dirty="0"/>
              <a:t>(Stacked graph of the 4 different</a:t>
            </a:r>
            <a:r>
              <a:rPr sz="1800" spc="70" dirty="0"/>
              <a:t> </a:t>
            </a:r>
            <a:r>
              <a:rPr sz="1800" spc="-5" dirty="0"/>
              <a:t>circuits)</a:t>
            </a:r>
            <a:endParaRPr sz="1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28878594"/>
      </p:ext>
    </p:extLst>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p:nvPr/>
        </p:nvSpPr>
        <p:spPr>
          <a:xfrm>
            <a:off x="81" y="93"/>
            <a:ext cx="9139843" cy="6848587"/>
          </a:xfrm>
          <a:prstGeom prst="rect">
            <a:avLst/>
          </a:prstGeom>
          <a:blipFill>
            <a:blip r:embed="rId2" cstate="print"/>
            <a:stretch>
              <a:fillRect/>
            </a:stretch>
          </a:blipFill>
        </p:spPr>
        <p:txBody>
          <a:bodyPr wrap="square" lIns="0" tIns="0" rIns="0" bIns="0" rtlCol="0"/>
          <a:lstStyle/>
          <a:p>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25001"/>
            <a:r>
              <a:rPr spc="30" dirty="0"/>
              <a:t>IT </a:t>
            </a:r>
            <a:r>
              <a:rPr spc="-226" dirty="0"/>
              <a:t>Department </a:t>
            </a:r>
            <a:r>
              <a:rPr spc="-79" dirty="0"/>
              <a:t>at</a:t>
            </a:r>
            <a:r>
              <a:rPr spc="555" dirty="0"/>
              <a:t> </a:t>
            </a:r>
            <a:r>
              <a:rPr spc="-404" dirty="0"/>
              <a:t>CERN</a:t>
            </a:r>
          </a:p>
        </p:txBody>
      </p:sp>
      <p:sp>
        <p:nvSpPr>
          <p:cNvPr id="4" name="object 4"/>
          <p:cNvSpPr txBox="1"/>
          <p:nvPr/>
        </p:nvSpPr>
        <p:spPr>
          <a:xfrm>
            <a:off x="688849" y="1678053"/>
            <a:ext cx="7249706" cy="3994683"/>
          </a:xfrm>
          <a:prstGeom prst="rect">
            <a:avLst/>
          </a:prstGeom>
        </p:spPr>
        <p:txBody>
          <a:bodyPr vert="horz" wrap="square" lIns="0" tIns="0" rIns="0" bIns="0" rtlCol="0">
            <a:spAutoFit/>
          </a:bodyPr>
          <a:lstStyle/>
          <a:p>
            <a:pPr marL="25001"/>
            <a:r>
              <a:rPr sz="2800" spc="-109" dirty="0">
                <a:solidFill>
                  <a:prstClr val="black"/>
                </a:solidFill>
                <a:latin typeface="Arial"/>
                <a:cs typeface="Arial"/>
              </a:rPr>
              <a:t>Enabling </a:t>
            </a:r>
            <a:r>
              <a:rPr sz="2800" spc="-69" dirty="0">
                <a:solidFill>
                  <a:prstClr val="black"/>
                </a:solidFill>
                <a:latin typeface="Arial"/>
                <a:cs typeface="Arial"/>
              </a:rPr>
              <a:t>the </a:t>
            </a:r>
            <a:r>
              <a:rPr sz="2800" spc="-79" dirty="0">
                <a:solidFill>
                  <a:prstClr val="black"/>
                </a:solidFill>
                <a:latin typeface="Arial"/>
                <a:cs typeface="Arial"/>
              </a:rPr>
              <a:t>laboratory </a:t>
            </a:r>
            <a:r>
              <a:rPr sz="2800" spc="40" dirty="0">
                <a:solidFill>
                  <a:prstClr val="black"/>
                </a:solidFill>
                <a:latin typeface="Arial"/>
                <a:cs typeface="Arial"/>
              </a:rPr>
              <a:t>to </a:t>
            </a:r>
            <a:r>
              <a:rPr sz="2800" spc="20" dirty="0">
                <a:solidFill>
                  <a:prstClr val="black"/>
                </a:solidFill>
                <a:latin typeface="Arial"/>
                <a:cs typeface="Arial"/>
              </a:rPr>
              <a:t>fulfil </a:t>
            </a:r>
            <a:r>
              <a:rPr sz="2800" spc="-20" dirty="0">
                <a:solidFill>
                  <a:prstClr val="black"/>
                </a:solidFill>
                <a:latin typeface="Arial"/>
                <a:cs typeface="Arial"/>
              </a:rPr>
              <a:t>its </a:t>
            </a:r>
            <a:r>
              <a:rPr sz="2800" spc="327" dirty="0">
                <a:solidFill>
                  <a:prstClr val="black"/>
                </a:solidFill>
                <a:latin typeface="Arial"/>
                <a:cs typeface="Arial"/>
              </a:rPr>
              <a:t> </a:t>
            </a:r>
            <a:r>
              <a:rPr sz="2800" spc="-139" dirty="0">
                <a:solidFill>
                  <a:prstClr val="black"/>
                </a:solidFill>
                <a:latin typeface="Arial"/>
                <a:cs typeface="Arial"/>
              </a:rPr>
              <a:t>mission</a:t>
            </a:r>
            <a:endParaRPr sz="2800">
              <a:solidFill>
                <a:prstClr val="black"/>
              </a:solidFill>
              <a:latin typeface="Arial"/>
              <a:cs typeface="Arial"/>
            </a:endParaRPr>
          </a:p>
          <a:p>
            <a:pPr marL="327350">
              <a:spcBef>
                <a:spcPts val="1408"/>
              </a:spcBef>
            </a:pPr>
            <a:r>
              <a:rPr sz="1000" spc="73" baseline="37037" dirty="0">
                <a:solidFill>
                  <a:srgbClr val="0052A0"/>
                </a:solidFill>
                <a:cs typeface="Calibri"/>
              </a:rPr>
              <a:t>❼      </a:t>
            </a:r>
            <a:r>
              <a:rPr sz="2800" spc="-50" dirty="0">
                <a:solidFill>
                  <a:prstClr val="black"/>
                </a:solidFill>
                <a:latin typeface="Arial"/>
                <a:cs typeface="Arial"/>
              </a:rPr>
              <a:t>Main </a:t>
            </a:r>
            <a:r>
              <a:rPr sz="2800" spc="-89" dirty="0">
                <a:solidFill>
                  <a:prstClr val="black"/>
                </a:solidFill>
                <a:latin typeface="Arial"/>
                <a:cs typeface="Arial"/>
              </a:rPr>
              <a:t>data </a:t>
            </a:r>
            <a:r>
              <a:rPr sz="2800" spc="-109" dirty="0">
                <a:solidFill>
                  <a:prstClr val="black"/>
                </a:solidFill>
                <a:latin typeface="Arial"/>
                <a:cs typeface="Arial"/>
              </a:rPr>
              <a:t>centre </a:t>
            </a:r>
            <a:r>
              <a:rPr sz="2800" spc="-40" dirty="0">
                <a:solidFill>
                  <a:prstClr val="black"/>
                </a:solidFill>
                <a:latin typeface="Arial"/>
                <a:cs typeface="Arial"/>
              </a:rPr>
              <a:t>in </a:t>
            </a:r>
            <a:r>
              <a:rPr sz="2800" spc="-69" dirty="0">
                <a:solidFill>
                  <a:prstClr val="black"/>
                </a:solidFill>
                <a:latin typeface="Arial"/>
                <a:cs typeface="Arial"/>
              </a:rPr>
              <a:t>Meyrin </a:t>
            </a:r>
            <a:r>
              <a:rPr sz="2800" spc="238" dirty="0">
                <a:solidFill>
                  <a:prstClr val="black"/>
                </a:solidFill>
                <a:latin typeface="Arial"/>
                <a:cs typeface="Arial"/>
              </a:rPr>
              <a:t> </a:t>
            </a:r>
            <a:r>
              <a:rPr sz="2800" spc="-89" dirty="0">
                <a:solidFill>
                  <a:prstClr val="black"/>
                </a:solidFill>
                <a:latin typeface="Arial"/>
                <a:cs typeface="Arial"/>
              </a:rPr>
              <a:t>site</a:t>
            </a:r>
            <a:endParaRPr sz="2800">
              <a:solidFill>
                <a:prstClr val="black"/>
              </a:solidFill>
              <a:latin typeface="Arial"/>
              <a:cs typeface="Arial"/>
            </a:endParaRPr>
          </a:p>
          <a:p>
            <a:pPr marL="327350">
              <a:spcBef>
                <a:spcPts val="811"/>
              </a:spcBef>
            </a:pPr>
            <a:r>
              <a:rPr sz="1000" spc="73" baseline="37037" dirty="0">
                <a:solidFill>
                  <a:srgbClr val="0052A0"/>
                </a:solidFill>
                <a:cs typeface="Calibri"/>
              </a:rPr>
              <a:t>❼      </a:t>
            </a:r>
            <a:r>
              <a:rPr sz="2800" spc="-89" dirty="0">
                <a:solidFill>
                  <a:prstClr val="black"/>
                </a:solidFill>
                <a:latin typeface="Arial"/>
                <a:cs typeface="Arial"/>
              </a:rPr>
              <a:t>Wigner </a:t>
            </a:r>
            <a:r>
              <a:rPr sz="2800" spc="-79" dirty="0">
                <a:solidFill>
                  <a:prstClr val="black"/>
                </a:solidFill>
                <a:latin typeface="Arial"/>
                <a:cs typeface="Arial"/>
              </a:rPr>
              <a:t>data </a:t>
            </a:r>
            <a:r>
              <a:rPr sz="2800" spc="-109" dirty="0">
                <a:solidFill>
                  <a:prstClr val="black"/>
                </a:solidFill>
                <a:latin typeface="Arial"/>
                <a:cs typeface="Arial"/>
              </a:rPr>
              <a:t>centre </a:t>
            </a:r>
            <a:r>
              <a:rPr sz="2800" spc="-40" dirty="0">
                <a:solidFill>
                  <a:prstClr val="black"/>
                </a:solidFill>
                <a:latin typeface="Arial"/>
                <a:cs typeface="Arial"/>
              </a:rPr>
              <a:t>in </a:t>
            </a:r>
            <a:r>
              <a:rPr sz="2800" spc="-99" dirty="0">
                <a:solidFill>
                  <a:prstClr val="black"/>
                </a:solidFill>
                <a:latin typeface="Arial"/>
                <a:cs typeface="Arial"/>
              </a:rPr>
              <a:t>Budapest, </a:t>
            </a:r>
            <a:r>
              <a:rPr sz="2800" spc="-159" dirty="0">
                <a:solidFill>
                  <a:prstClr val="black"/>
                </a:solidFill>
                <a:latin typeface="Arial"/>
                <a:cs typeface="Arial"/>
              </a:rPr>
              <a:t>23 </a:t>
            </a:r>
            <a:r>
              <a:rPr sz="2800" spc="-218" dirty="0">
                <a:solidFill>
                  <a:prstClr val="black"/>
                </a:solidFill>
                <a:latin typeface="Arial"/>
                <a:cs typeface="Arial"/>
              </a:rPr>
              <a:t>ms   </a:t>
            </a:r>
            <a:r>
              <a:rPr sz="2800" spc="-149" dirty="0">
                <a:solidFill>
                  <a:prstClr val="black"/>
                </a:solidFill>
                <a:latin typeface="Arial"/>
                <a:cs typeface="Arial"/>
              </a:rPr>
              <a:t> </a:t>
            </a:r>
            <a:r>
              <a:rPr sz="2800" spc="-226" dirty="0">
                <a:solidFill>
                  <a:prstClr val="black"/>
                </a:solidFill>
                <a:latin typeface="Arial"/>
                <a:cs typeface="Arial"/>
              </a:rPr>
              <a:t>away</a:t>
            </a:r>
            <a:endParaRPr sz="2800">
              <a:solidFill>
                <a:prstClr val="black"/>
              </a:solidFill>
              <a:latin typeface="Arial"/>
              <a:cs typeface="Arial"/>
            </a:endParaRPr>
          </a:p>
          <a:p>
            <a:pPr marL="327350">
              <a:spcBef>
                <a:spcPts val="811"/>
              </a:spcBef>
            </a:pPr>
            <a:r>
              <a:rPr sz="1000" spc="73" baseline="37037" dirty="0">
                <a:solidFill>
                  <a:srgbClr val="0052A0"/>
                </a:solidFill>
                <a:cs typeface="Calibri"/>
              </a:rPr>
              <a:t>❼      </a:t>
            </a:r>
            <a:r>
              <a:rPr sz="2800" spc="-149" dirty="0">
                <a:solidFill>
                  <a:prstClr val="black"/>
                </a:solidFill>
                <a:latin typeface="Arial"/>
                <a:cs typeface="Arial"/>
              </a:rPr>
              <a:t>Connected </a:t>
            </a:r>
            <a:r>
              <a:rPr sz="2800" spc="-99" dirty="0">
                <a:solidFill>
                  <a:prstClr val="black"/>
                </a:solidFill>
                <a:latin typeface="Arial"/>
                <a:cs typeface="Arial"/>
              </a:rPr>
              <a:t>via </a:t>
            </a:r>
            <a:r>
              <a:rPr sz="2800" spc="-159" dirty="0">
                <a:solidFill>
                  <a:prstClr val="black"/>
                </a:solidFill>
                <a:latin typeface="Arial"/>
                <a:cs typeface="Arial"/>
              </a:rPr>
              <a:t>3 </a:t>
            </a:r>
            <a:r>
              <a:rPr sz="2800" spc="-119" dirty="0">
                <a:solidFill>
                  <a:prstClr val="black"/>
                </a:solidFill>
                <a:latin typeface="Arial"/>
                <a:cs typeface="Arial"/>
              </a:rPr>
              <a:t>dedicated </a:t>
            </a:r>
            <a:r>
              <a:rPr sz="2800" spc="-79" dirty="0">
                <a:solidFill>
                  <a:prstClr val="black"/>
                </a:solidFill>
                <a:latin typeface="Arial"/>
                <a:cs typeface="Arial"/>
              </a:rPr>
              <a:t>100-Gb/s </a:t>
            </a:r>
            <a:r>
              <a:rPr sz="2800" spc="515" dirty="0">
                <a:solidFill>
                  <a:prstClr val="black"/>
                </a:solidFill>
                <a:latin typeface="Arial"/>
                <a:cs typeface="Arial"/>
              </a:rPr>
              <a:t> </a:t>
            </a:r>
            <a:r>
              <a:rPr sz="2800" spc="-89" dirty="0">
                <a:solidFill>
                  <a:prstClr val="black"/>
                </a:solidFill>
                <a:latin typeface="Arial"/>
                <a:cs typeface="Arial"/>
              </a:rPr>
              <a:t>links</a:t>
            </a:r>
            <a:endParaRPr sz="2800">
              <a:solidFill>
                <a:prstClr val="black"/>
              </a:solidFill>
              <a:latin typeface="Arial"/>
              <a:cs typeface="Arial"/>
            </a:endParaRPr>
          </a:p>
          <a:p>
            <a:pPr marL="569748" marR="2962406" indent="-242403">
              <a:lnSpc>
                <a:spcPct val="106700"/>
              </a:lnSpc>
              <a:spcBef>
                <a:spcPts val="595"/>
              </a:spcBef>
            </a:pPr>
            <a:r>
              <a:rPr sz="1000" spc="73" baseline="37037" dirty="0">
                <a:solidFill>
                  <a:srgbClr val="0052A0"/>
                </a:solidFill>
                <a:cs typeface="Calibri"/>
              </a:rPr>
              <a:t>❼ </a:t>
            </a:r>
            <a:r>
              <a:rPr sz="2800" spc="-169" dirty="0">
                <a:solidFill>
                  <a:prstClr val="black"/>
                </a:solidFill>
                <a:latin typeface="Arial"/>
                <a:cs typeface="Arial"/>
              </a:rPr>
              <a:t>Service </a:t>
            </a:r>
            <a:r>
              <a:rPr sz="2800" spc="-188" dirty="0">
                <a:solidFill>
                  <a:prstClr val="black"/>
                </a:solidFill>
                <a:latin typeface="Arial"/>
                <a:cs typeface="Arial"/>
              </a:rPr>
              <a:t>resources </a:t>
            </a:r>
            <a:r>
              <a:rPr sz="2800" spc="-40" dirty="0">
                <a:solidFill>
                  <a:prstClr val="black"/>
                </a:solidFill>
                <a:latin typeface="Arial"/>
                <a:cs typeface="Arial"/>
              </a:rPr>
              <a:t>in </a:t>
            </a:r>
            <a:r>
              <a:rPr sz="2800" spc="-30" dirty="0">
                <a:solidFill>
                  <a:prstClr val="black"/>
                </a:solidFill>
                <a:latin typeface="Arial"/>
                <a:cs typeface="Arial"/>
              </a:rPr>
              <a:t>both  </a:t>
            </a:r>
            <a:r>
              <a:rPr sz="2800" spc="-139" dirty="0">
                <a:solidFill>
                  <a:prstClr val="black"/>
                </a:solidFill>
                <a:latin typeface="Arial"/>
                <a:cs typeface="Arial"/>
              </a:rPr>
              <a:t>sites </a:t>
            </a:r>
            <a:r>
              <a:rPr sz="2800" spc="-169" dirty="0">
                <a:solidFill>
                  <a:prstClr val="black"/>
                </a:solidFill>
                <a:latin typeface="Arial"/>
                <a:cs typeface="Arial"/>
              </a:rPr>
              <a:t>where</a:t>
            </a:r>
            <a:r>
              <a:rPr sz="2800" spc="278" dirty="0">
                <a:solidFill>
                  <a:prstClr val="black"/>
                </a:solidFill>
                <a:latin typeface="Arial"/>
                <a:cs typeface="Arial"/>
              </a:rPr>
              <a:t> </a:t>
            </a:r>
            <a:r>
              <a:rPr sz="2800" spc="-149" dirty="0">
                <a:solidFill>
                  <a:prstClr val="black"/>
                </a:solidFill>
                <a:latin typeface="Arial"/>
                <a:cs typeface="Arial"/>
              </a:rPr>
              <a:t>possible</a:t>
            </a:r>
            <a:endParaRPr sz="2800">
              <a:solidFill>
                <a:prstClr val="black"/>
              </a:solidFill>
              <a:latin typeface="Arial"/>
              <a:cs typeface="Arial"/>
            </a:endParaRPr>
          </a:p>
          <a:p>
            <a:pPr marL="569748">
              <a:spcBef>
                <a:spcPts val="218"/>
              </a:spcBef>
            </a:pPr>
            <a:r>
              <a:rPr sz="2800" spc="347" dirty="0">
                <a:solidFill>
                  <a:prstClr val="black"/>
                </a:solidFill>
                <a:latin typeface="Arial"/>
                <a:cs typeface="Arial"/>
              </a:rPr>
              <a:t>(+ </a:t>
            </a:r>
            <a:r>
              <a:rPr sz="2800" spc="-129" dirty="0">
                <a:solidFill>
                  <a:prstClr val="black"/>
                </a:solidFill>
                <a:latin typeface="Arial"/>
                <a:cs typeface="Arial"/>
              </a:rPr>
              <a:t>disaster</a:t>
            </a:r>
            <a:r>
              <a:rPr sz="2800" spc="-169" dirty="0">
                <a:solidFill>
                  <a:prstClr val="black"/>
                </a:solidFill>
                <a:latin typeface="Arial"/>
                <a:cs typeface="Arial"/>
              </a:rPr>
              <a:t> </a:t>
            </a:r>
            <a:r>
              <a:rPr sz="2800" spc="-109" dirty="0">
                <a:solidFill>
                  <a:prstClr val="black"/>
                </a:solidFill>
                <a:latin typeface="Arial"/>
                <a:cs typeface="Arial"/>
              </a:rPr>
              <a:t>recovery)</a:t>
            </a:r>
            <a:endParaRPr sz="2800">
              <a:solidFill>
                <a:prstClr val="black"/>
              </a:solidFill>
              <a:latin typeface="Arial"/>
              <a:cs typeface="Arial"/>
            </a:endParaRPr>
          </a:p>
        </p:txBody>
      </p:sp>
      <p:sp>
        <p:nvSpPr>
          <p:cNvPr id="5" name="object 5"/>
          <p:cNvSpPr/>
          <p:nvPr/>
        </p:nvSpPr>
        <p:spPr>
          <a:xfrm>
            <a:off x="173"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endParaRPr smtClean="0">
              <a:solidFill>
                <a:prstClr val="black"/>
              </a:solidFill>
            </a:endParaRPr>
          </a:p>
        </p:txBody>
      </p:sp>
      <p:sp>
        <p:nvSpPr>
          <p:cNvPr id="6" name="object 6"/>
          <p:cNvSpPr/>
          <p:nvPr/>
        </p:nvSpPr>
        <p:spPr>
          <a:xfrm>
            <a:off x="120109" y="6263388"/>
            <a:ext cx="505424" cy="499261"/>
          </a:xfrm>
          <a:prstGeom prst="rect">
            <a:avLst/>
          </a:prstGeom>
          <a:blipFill>
            <a:blip r:embed="rId3" cstate="print"/>
            <a:stretch>
              <a:fillRect/>
            </a:stretch>
          </a:blipFill>
        </p:spPr>
        <p:txBody>
          <a:bodyPr wrap="square" lIns="0" tIns="0" rIns="0" bIns="0" rtlCol="0"/>
          <a:lstStyle/>
          <a:p>
            <a:endParaRPr smtClean="0">
              <a:solidFill>
                <a:prstClr val="black"/>
              </a:solidFill>
            </a:endParaRP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25001">
              <a:lnSpc>
                <a:spcPts val="1517"/>
              </a:lnSpc>
            </a:pPr>
            <a:r>
              <a:rPr spc="109" dirty="0"/>
              <a:t>HEPiX </a:t>
            </a:r>
            <a:r>
              <a:rPr spc="-10" dirty="0"/>
              <a:t>Spring</a:t>
            </a:r>
            <a:r>
              <a:rPr spc="-119" dirty="0"/>
              <a:t> </a:t>
            </a:r>
            <a:r>
              <a:rPr spc="-30" dirty="0"/>
              <a:t>2017</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25001">
              <a:lnSpc>
                <a:spcPts val="1517"/>
              </a:lnSpc>
            </a:pPr>
            <a:r>
              <a:rPr spc="89" dirty="0"/>
              <a:t>CERN </a:t>
            </a:r>
            <a:r>
              <a:rPr spc="10" dirty="0"/>
              <a:t>Site</a:t>
            </a:r>
            <a:r>
              <a:rPr spc="-99" dirty="0"/>
              <a:t> </a:t>
            </a:r>
            <a:r>
              <a:rPr dirty="0"/>
              <a:t>Report</a:t>
            </a:r>
          </a:p>
        </p:txBody>
      </p:sp>
      <p:sp>
        <p:nvSpPr>
          <p:cNvPr id="9" name="object 9"/>
          <p:cNvSpPr txBox="1"/>
          <p:nvPr/>
        </p:nvSpPr>
        <p:spPr>
          <a:xfrm>
            <a:off x="8901335" y="6435087"/>
            <a:ext cx="144843" cy="192360"/>
          </a:xfrm>
          <a:prstGeom prst="rect">
            <a:avLst/>
          </a:prstGeom>
        </p:spPr>
        <p:txBody>
          <a:bodyPr vert="horz" wrap="square" lIns="0" tIns="0" rIns="0" bIns="0" rtlCol="0">
            <a:spAutoFit/>
          </a:bodyPr>
          <a:lstStyle/>
          <a:p>
            <a:pPr marL="25001">
              <a:lnSpc>
                <a:spcPts val="1517"/>
              </a:lnSpc>
            </a:pPr>
            <a:r>
              <a:rPr sz="1400" spc="-30" dirty="0">
                <a:solidFill>
                  <a:srgbClr val="7FA9CF"/>
                </a:solidFill>
                <a:latin typeface="Tahoma"/>
                <a:cs typeface="Tahoma"/>
              </a:rPr>
              <a:t>4</a:t>
            </a:r>
            <a:endParaRPr sz="1400">
              <a:solidFill>
                <a:prstClr val="black"/>
              </a:solidFill>
              <a:latin typeface="Tahoma"/>
              <a:cs typeface="Tahoma"/>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73190383"/>
      </p:ext>
    </p:extLst>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152400" y="1287240"/>
            <a:ext cx="8991600" cy="5724644"/>
          </a:xfrm>
          <a:prstGeom prst="rect">
            <a:avLst/>
          </a:prstGeom>
        </p:spPr>
        <p:txBody>
          <a:bodyPr vert="horz" wrap="square" lIns="0" tIns="0" rIns="0" bIns="0" rtlCol="0">
            <a:spAutoFit/>
          </a:bodyPr>
          <a:lstStyle/>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spcBef>
                <a:spcPts val="45"/>
              </a:spcBef>
            </a:pPr>
            <a:endParaRPr sz="1200">
              <a:solidFill>
                <a:prstClr val="black"/>
              </a:solidFill>
              <a:latin typeface="Times New Roman"/>
              <a:cs typeface="Times New Roman"/>
            </a:endParaRPr>
          </a:p>
          <a:p>
            <a:pPr marL="389677" defTabSz="912411">
              <a:spcBef>
                <a:spcPts val="5"/>
              </a:spcBef>
            </a:pPr>
            <a:r>
              <a:rPr sz="900" spc="-5" dirty="0">
                <a:solidFill>
                  <a:srgbClr val="98989A"/>
                </a:solidFill>
                <a:latin typeface="Arial"/>
                <a:cs typeface="Arial"/>
              </a:rPr>
              <a:t>12</a:t>
            </a:r>
            <a:endParaRPr sz="900">
              <a:solidFill>
                <a:prstClr val="black"/>
              </a:solidFill>
              <a:latin typeface="Arial"/>
              <a:cs typeface="Arial"/>
            </a:endParaRPr>
          </a:p>
        </p:txBody>
      </p:sp>
      <p:sp>
        <p:nvSpPr>
          <p:cNvPr id="3" name="object 3"/>
          <p:cNvSpPr/>
          <p:nvPr/>
        </p:nvSpPr>
        <p:spPr>
          <a:xfrm>
            <a:off x="152416" y="1287236"/>
            <a:ext cx="8991599" cy="5562013"/>
          </a:xfrm>
          <a:prstGeom prst="rect">
            <a:avLst/>
          </a:prstGeom>
          <a:blipFill>
            <a:blip r:embed="rId2" cstate="print"/>
            <a:stretch>
              <a:fillRect/>
            </a:stretch>
          </a:blipFill>
        </p:spPr>
        <p:txBody>
          <a:bodyPr wrap="square" lIns="0" tIns="0" rIns="0" bIns="0" rtlCol="0"/>
          <a:lstStyle/>
          <a:p>
            <a:pPr defTabSz="912411"/>
            <a:endParaRPr smtClean="0">
              <a:solidFill>
                <a:prstClr val="black"/>
              </a:solidFill>
            </a:endParaRPr>
          </a:p>
        </p:txBody>
      </p:sp>
      <p:sp>
        <p:nvSpPr>
          <p:cNvPr id="4" name="object 4"/>
          <p:cNvSpPr txBox="1"/>
          <p:nvPr/>
        </p:nvSpPr>
        <p:spPr>
          <a:xfrm>
            <a:off x="530265" y="145129"/>
            <a:ext cx="7032625" cy="1384995"/>
          </a:xfrm>
          <a:prstGeom prst="rect">
            <a:avLst/>
          </a:prstGeom>
        </p:spPr>
        <p:txBody>
          <a:bodyPr vert="horz" wrap="square" lIns="0" tIns="0" rIns="0" bIns="0" rtlCol="0">
            <a:spAutoFit/>
          </a:bodyPr>
          <a:lstStyle/>
          <a:p>
            <a:pPr marL="12674" defTabSz="912411"/>
            <a:r>
              <a:rPr sz="3000" b="1" spc="-5" dirty="0">
                <a:solidFill>
                  <a:srgbClr val="58585B"/>
                </a:solidFill>
                <a:latin typeface="Arial Narrow"/>
                <a:cs typeface="Arial Narrow"/>
              </a:rPr>
              <a:t>Same data sorted by Utilization instead of</a:t>
            </a:r>
            <a:r>
              <a:rPr sz="3000" b="1" spc="70" dirty="0">
                <a:solidFill>
                  <a:srgbClr val="58585B"/>
                </a:solidFill>
                <a:latin typeface="Arial Narrow"/>
                <a:cs typeface="Arial Narrow"/>
              </a:rPr>
              <a:t> </a:t>
            </a:r>
            <a:r>
              <a:rPr sz="3000" b="1" spc="-5" dirty="0">
                <a:solidFill>
                  <a:srgbClr val="58585B"/>
                </a:solidFill>
                <a:latin typeface="Arial Narrow"/>
                <a:cs typeface="Arial Narrow"/>
              </a:rPr>
              <a:t>Time</a:t>
            </a:r>
            <a:endParaRPr sz="3000">
              <a:solidFill>
                <a:prstClr val="black"/>
              </a:solidFill>
              <a:latin typeface="Arial Narrow"/>
              <a:cs typeface="Arial Narrow"/>
            </a:endParaRPr>
          </a:p>
          <a:p>
            <a:pPr marL="462542" indent="-190086" defTabSz="912411">
              <a:buFontTx/>
              <a:buChar char="-"/>
              <a:tabLst>
                <a:tab pos="463174" algn="l"/>
              </a:tabLst>
            </a:pPr>
            <a:r>
              <a:rPr sz="3000" b="1" spc="-5" dirty="0">
                <a:solidFill>
                  <a:srgbClr val="58585B"/>
                </a:solidFill>
                <a:latin typeface="Arial Narrow"/>
                <a:cs typeface="Arial Narrow"/>
              </a:rPr>
              <a:t>Shaded area is used</a:t>
            </a:r>
            <a:r>
              <a:rPr sz="3000" b="1" spc="5" dirty="0">
                <a:solidFill>
                  <a:srgbClr val="58585B"/>
                </a:solidFill>
                <a:latin typeface="Arial Narrow"/>
                <a:cs typeface="Arial Narrow"/>
              </a:rPr>
              <a:t> </a:t>
            </a:r>
            <a:r>
              <a:rPr sz="3000" b="1" spc="-5" dirty="0">
                <a:solidFill>
                  <a:srgbClr val="58585B"/>
                </a:solidFill>
                <a:latin typeface="Arial Narrow"/>
                <a:cs typeface="Arial Narrow"/>
              </a:rPr>
              <a:t>capacity</a:t>
            </a:r>
            <a:endParaRPr sz="3000">
              <a:solidFill>
                <a:prstClr val="black"/>
              </a:solidFill>
              <a:latin typeface="Arial Narrow"/>
              <a:cs typeface="Arial Narrow"/>
            </a:endParaRPr>
          </a:p>
          <a:p>
            <a:pPr marL="462542" indent="-190086" defTabSz="912411">
              <a:buFontTx/>
              <a:buChar char="-"/>
              <a:tabLst>
                <a:tab pos="463174" algn="l"/>
              </a:tabLst>
            </a:pPr>
            <a:r>
              <a:rPr sz="3000" b="1" spc="-5" dirty="0">
                <a:solidFill>
                  <a:srgbClr val="58585B"/>
                </a:solidFill>
                <a:latin typeface="Arial Narrow"/>
                <a:cs typeface="Arial Narrow"/>
              </a:rPr>
              <a:t>Unshaded area is unused</a:t>
            </a:r>
            <a:r>
              <a:rPr sz="3000" b="1" spc="15" dirty="0">
                <a:solidFill>
                  <a:srgbClr val="58585B"/>
                </a:solidFill>
                <a:latin typeface="Arial Narrow"/>
                <a:cs typeface="Arial Narrow"/>
              </a:rPr>
              <a:t> </a:t>
            </a:r>
            <a:r>
              <a:rPr sz="3000" b="1" spc="-5" dirty="0">
                <a:solidFill>
                  <a:srgbClr val="58585B"/>
                </a:solidFill>
                <a:latin typeface="Arial Narrow"/>
                <a:cs typeface="Arial Narrow"/>
              </a:rPr>
              <a:t>capacity</a:t>
            </a:r>
            <a:endParaRPr sz="3000">
              <a:solidFill>
                <a:prstClr val="black"/>
              </a:solidFill>
              <a:latin typeface="Arial Narrow"/>
              <a:cs typeface="Arial Narrow"/>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1150243"/>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p:nvPr/>
        </p:nvSpPr>
        <p:spPr>
          <a:xfrm>
            <a:off x="152400" y="1287240"/>
            <a:ext cx="8991600" cy="5724644"/>
          </a:xfrm>
          <a:prstGeom prst="rect">
            <a:avLst/>
          </a:prstGeom>
        </p:spPr>
        <p:txBody>
          <a:bodyPr vert="horz" wrap="square" lIns="0" tIns="0" rIns="0" bIns="0" rtlCol="0">
            <a:spAutoFit/>
          </a:bodyPr>
          <a:lstStyle/>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spcBef>
                <a:spcPts val="45"/>
              </a:spcBef>
            </a:pPr>
            <a:endParaRPr sz="1200">
              <a:solidFill>
                <a:prstClr val="black"/>
              </a:solidFill>
              <a:latin typeface="Times New Roman"/>
              <a:cs typeface="Times New Roman"/>
            </a:endParaRPr>
          </a:p>
          <a:p>
            <a:pPr marL="389677" defTabSz="912411">
              <a:spcBef>
                <a:spcPts val="5"/>
              </a:spcBef>
            </a:pPr>
            <a:r>
              <a:rPr sz="900" spc="-5" dirty="0">
                <a:solidFill>
                  <a:srgbClr val="98989A"/>
                </a:solidFill>
                <a:latin typeface="Arial"/>
                <a:cs typeface="Arial"/>
              </a:rPr>
              <a:t>13</a:t>
            </a:r>
            <a:endParaRPr sz="900">
              <a:solidFill>
                <a:prstClr val="black"/>
              </a:solidFill>
              <a:latin typeface="Arial"/>
              <a:cs typeface="Arial"/>
            </a:endParaRPr>
          </a:p>
        </p:txBody>
      </p:sp>
      <p:sp>
        <p:nvSpPr>
          <p:cNvPr id="3" name="object 3"/>
          <p:cNvSpPr/>
          <p:nvPr/>
        </p:nvSpPr>
        <p:spPr>
          <a:xfrm>
            <a:off x="152416" y="1287236"/>
            <a:ext cx="8991599" cy="5562013"/>
          </a:xfrm>
          <a:prstGeom prst="rect">
            <a:avLst/>
          </a:prstGeom>
          <a:blipFill>
            <a:blip r:embed="rId2" cstate="print"/>
            <a:stretch>
              <a:fillRect/>
            </a:stretch>
          </a:blipFill>
        </p:spPr>
        <p:txBody>
          <a:bodyPr wrap="square" lIns="0" tIns="0" rIns="0" bIns="0" rtlCol="0"/>
          <a:lstStyle/>
          <a:p>
            <a:pPr defTabSz="912411"/>
            <a:endParaRPr smtClean="0">
              <a:solidFill>
                <a:prstClr val="black"/>
              </a:solidFill>
            </a:endParaRPr>
          </a:p>
        </p:txBody>
      </p:sp>
      <p:sp>
        <p:nvSpPr>
          <p:cNvPr id="4" name="object 4"/>
          <p:cNvSpPr txBox="1">
            <a:spLocks noGrp="1"/>
          </p:cNvSpPr>
          <p:nvPr>
            <p:ph type="title"/>
          </p:nvPr>
        </p:nvSpPr>
        <p:spPr>
          <a:xfrm>
            <a:off x="530230" y="132900"/>
            <a:ext cx="8083550" cy="923330"/>
          </a:xfrm>
          <a:prstGeom prst="rect">
            <a:avLst/>
          </a:prstGeom>
        </p:spPr>
        <p:txBody>
          <a:bodyPr vert="horz" wrap="square" lIns="0" tIns="0" rIns="0" bIns="0" rtlCol="0">
            <a:spAutoFit/>
          </a:bodyPr>
          <a:lstStyle/>
          <a:p>
            <a:pPr marL="12674"/>
            <a:r>
              <a:rPr spc="-5" dirty="0"/>
              <a:t>Same data sorted by Utilization instead of</a:t>
            </a:r>
            <a:r>
              <a:rPr spc="70" dirty="0"/>
              <a:t> </a:t>
            </a:r>
            <a:r>
              <a:rPr spc="-5" dirty="0"/>
              <a:t>Time</a:t>
            </a:r>
          </a:p>
          <a:p>
            <a:pPr marL="272449"/>
            <a:r>
              <a:rPr spc="-5" dirty="0"/>
              <a:t>- Shaded area is used</a:t>
            </a:r>
            <a:r>
              <a:rPr spc="10" dirty="0"/>
              <a:t> </a:t>
            </a:r>
            <a:r>
              <a:rPr spc="-5" dirty="0"/>
              <a:t>capacity</a:t>
            </a:r>
          </a:p>
        </p:txBody>
      </p:sp>
      <p:sp>
        <p:nvSpPr>
          <p:cNvPr id="5" name="object 5"/>
          <p:cNvSpPr txBox="1"/>
          <p:nvPr/>
        </p:nvSpPr>
        <p:spPr>
          <a:xfrm>
            <a:off x="790829" y="1059532"/>
            <a:ext cx="5334000" cy="461665"/>
          </a:xfrm>
          <a:prstGeom prst="rect">
            <a:avLst/>
          </a:prstGeom>
        </p:spPr>
        <p:txBody>
          <a:bodyPr vert="horz" wrap="square" lIns="0" tIns="0" rIns="0" bIns="0" rtlCol="0">
            <a:spAutoFit/>
          </a:bodyPr>
          <a:lstStyle/>
          <a:p>
            <a:pPr marL="12674" defTabSz="912411"/>
            <a:r>
              <a:rPr sz="3000" b="1" spc="-5" dirty="0">
                <a:solidFill>
                  <a:srgbClr val="58585B"/>
                </a:solidFill>
                <a:latin typeface="Arial Narrow"/>
                <a:cs typeface="Arial Narrow"/>
              </a:rPr>
              <a:t>- Unshaded area is unused</a:t>
            </a:r>
            <a:r>
              <a:rPr sz="3000" b="1" spc="25" dirty="0">
                <a:solidFill>
                  <a:srgbClr val="58585B"/>
                </a:solidFill>
                <a:latin typeface="Arial Narrow"/>
                <a:cs typeface="Arial Narrow"/>
              </a:rPr>
              <a:t> </a:t>
            </a:r>
            <a:r>
              <a:rPr sz="3000" b="1" spc="-5" dirty="0">
                <a:solidFill>
                  <a:srgbClr val="58585B"/>
                </a:solidFill>
                <a:latin typeface="Arial Narrow"/>
                <a:cs typeface="Arial Narrow"/>
              </a:rPr>
              <a:t>capacity</a:t>
            </a:r>
            <a:endParaRPr sz="3000">
              <a:solidFill>
                <a:prstClr val="black"/>
              </a:solidFill>
              <a:latin typeface="Arial Narrow"/>
              <a:cs typeface="Arial Narrow"/>
            </a:endParaRPr>
          </a:p>
        </p:txBody>
      </p:sp>
      <p:sp>
        <p:nvSpPr>
          <p:cNvPr id="6" name="object 6"/>
          <p:cNvSpPr/>
          <p:nvPr/>
        </p:nvSpPr>
        <p:spPr>
          <a:xfrm>
            <a:off x="3578701" y="2527391"/>
            <a:ext cx="3555919" cy="1184423"/>
          </a:xfrm>
          <a:prstGeom prst="rect">
            <a:avLst/>
          </a:prstGeom>
          <a:blipFill>
            <a:blip r:embed="rId3" cstate="print"/>
            <a:stretch>
              <a:fillRect/>
            </a:stretch>
          </a:blipFill>
        </p:spPr>
        <p:txBody>
          <a:bodyPr wrap="square" lIns="0" tIns="0" rIns="0" bIns="0" rtlCol="0"/>
          <a:lstStyle/>
          <a:p>
            <a:pPr defTabSz="912411"/>
            <a:endParaRPr smtClean="0">
              <a:solidFill>
                <a:prstClr val="black"/>
              </a:solidFill>
            </a:endParaRPr>
          </a:p>
        </p:txBody>
      </p:sp>
      <p:sp>
        <p:nvSpPr>
          <p:cNvPr id="7" name="object 7"/>
          <p:cNvSpPr txBox="1"/>
          <p:nvPr/>
        </p:nvSpPr>
        <p:spPr>
          <a:xfrm>
            <a:off x="3701155" y="2573724"/>
            <a:ext cx="1961514" cy="872034"/>
          </a:xfrm>
          <a:prstGeom prst="rect">
            <a:avLst/>
          </a:prstGeom>
        </p:spPr>
        <p:txBody>
          <a:bodyPr vert="horz" wrap="square" lIns="0" tIns="0" rIns="0" bIns="0" rtlCol="0">
            <a:spAutoFit/>
          </a:bodyPr>
          <a:lstStyle/>
          <a:p>
            <a:pPr marL="12674" marR="5080" defTabSz="912411">
              <a:lnSpc>
                <a:spcPts val="1650"/>
              </a:lnSpc>
            </a:pPr>
            <a:r>
              <a:rPr sz="1400" spc="-5" dirty="0">
                <a:solidFill>
                  <a:prstClr val="black"/>
                </a:solidFill>
                <a:latin typeface="Arial"/>
                <a:cs typeface="Arial"/>
              </a:rPr>
              <a:t>For this example, a  capacity of 90 Gbps was  sufficient to meet the  needs 95% of the</a:t>
            </a:r>
            <a:r>
              <a:rPr sz="1400" spc="-25" dirty="0">
                <a:solidFill>
                  <a:prstClr val="black"/>
                </a:solidFill>
                <a:latin typeface="Arial"/>
                <a:cs typeface="Arial"/>
              </a:rPr>
              <a:t> </a:t>
            </a:r>
            <a:r>
              <a:rPr sz="1400" spc="-5" dirty="0">
                <a:solidFill>
                  <a:prstClr val="black"/>
                </a:solidFill>
                <a:latin typeface="Arial"/>
                <a:cs typeface="Arial"/>
              </a:rPr>
              <a:t>time.</a:t>
            </a:r>
            <a:endParaRPr sz="1400">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29291424"/>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225" y="373697"/>
            <a:ext cx="6737984" cy="923330"/>
          </a:xfrm>
          <a:prstGeom prst="rect">
            <a:avLst/>
          </a:prstGeom>
        </p:spPr>
        <p:txBody>
          <a:bodyPr vert="horz" wrap="square" lIns="0" tIns="0" rIns="0" bIns="0" rtlCol="0">
            <a:spAutoFit/>
          </a:bodyPr>
          <a:lstStyle/>
          <a:p>
            <a:pPr marL="12674" marR="5080"/>
            <a:r>
              <a:rPr spc="-5" dirty="0"/>
              <a:t>Peak Utilization Drives Network Operations &amp;  Planning</a:t>
            </a:r>
          </a:p>
        </p:txBody>
      </p:sp>
      <p:sp>
        <p:nvSpPr>
          <p:cNvPr id="3" name="object 3"/>
          <p:cNvSpPr txBox="1"/>
          <p:nvPr/>
        </p:nvSpPr>
        <p:spPr>
          <a:xfrm>
            <a:off x="0" y="1606762"/>
            <a:ext cx="9144000" cy="5386090"/>
          </a:xfrm>
          <a:prstGeom prst="rect">
            <a:avLst/>
          </a:prstGeom>
        </p:spPr>
        <p:txBody>
          <a:bodyPr vert="horz" wrap="square" lIns="0" tIns="0" rIns="0" bIns="0" rtlCol="0">
            <a:spAutoFit/>
          </a:bodyPr>
          <a:lstStyle/>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endParaRPr sz="900">
              <a:solidFill>
                <a:prstClr val="black"/>
              </a:solidFill>
              <a:latin typeface="Times New Roman"/>
              <a:cs typeface="Times New Roman"/>
            </a:endParaRPr>
          </a:p>
          <a:p>
            <a:pPr defTabSz="912411">
              <a:spcBef>
                <a:spcPts val="5"/>
              </a:spcBef>
            </a:pPr>
            <a:endParaRPr sz="800">
              <a:solidFill>
                <a:prstClr val="black"/>
              </a:solidFill>
              <a:latin typeface="Times New Roman"/>
              <a:cs typeface="Times New Roman"/>
            </a:endParaRPr>
          </a:p>
          <a:p>
            <a:pPr marL="541744" defTabSz="912411"/>
            <a:r>
              <a:rPr sz="900" spc="-5" dirty="0">
                <a:solidFill>
                  <a:srgbClr val="98989A"/>
                </a:solidFill>
                <a:latin typeface="Arial"/>
                <a:cs typeface="Arial"/>
              </a:rPr>
              <a:t>14</a:t>
            </a:r>
            <a:endParaRPr sz="900">
              <a:solidFill>
                <a:prstClr val="black"/>
              </a:solidFill>
              <a:latin typeface="Arial"/>
              <a:cs typeface="Arial"/>
            </a:endParaRPr>
          </a:p>
        </p:txBody>
      </p:sp>
      <p:sp>
        <p:nvSpPr>
          <p:cNvPr id="4" name="object 4"/>
          <p:cNvSpPr/>
          <p:nvPr/>
        </p:nvSpPr>
        <p:spPr>
          <a:xfrm>
            <a:off x="0" y="1578256"/>
            <a:ext cx="9143998" cy="5241677"/>
          </a:xfrm>
          <a:prstGeom prst="rect">
            <a:avLst/>
          </a:prstGeom>
          <a:blipFill>
            <a:blip r:embed="rId2" cstate="print"/>
            <a:stretch>
              <a:fillRect/>
            </a:stretch>
          </a:blipFill>
        </p:spPr>
        <p:txBody>
          <a:bodyPr wrap="square" lIns="0" tIns="0" rIns="0" bIns="0" rtlCol="0"/>
          <a:lstStyle/>
          <a:p>
            <a:pPr defTabSz="912411"/>
            <a:endParaRPr smtClean="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184798509"/>
      </p:ext>
    </p:extLst>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77" r="277"/>
          <a:stretch>
            <a:fillRect/>
          </a:stretch>
        </p:blipFill>
        <p:spPr>
          <a:xfrm>
            <a:off x="76205" y="1"/>
            <a:ext cx="8991600" cy="6781800"/>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36858757"/>
      </p:ext>
    </p:extLst>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5" y="18288"/>
            <a:ext cx="8991600" cy="6745224"/>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64122695"/>
      </p:ext>
    </p:extLst>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553" y="18288"/>
            <a:ext cx="8990894" cy="6745224"/>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8764033"/>
      </p:ext>
    </p:extLst>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553" y="19317"/>
            <a:ext cx="8990894" cy="6743171"/>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66922150"/>
      </p:ext>
    </p:extLst>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00" y="19317"/>
            <a:ext cx="8988025" cy="6743171"/>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88731584"/>
      </p:ext>
    </p:extLst>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00" y="19366"/>
            <a:ext cx="8988025" cy="6743169"/>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06394323"/>
      </p:ext>
    </p:extLst>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819" y="19366"/>
            <a:ext cx="8986387" cy="6743169"/>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171120078"/>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p:nvPr/>
        </p:nvSpPr>
        <p:spPr>
          <a:xfrm>
            <a:off x="0" y="31"/>
            <a:ext cx="9139728" cy="6146479"/>
          </a:xfrm>
          <a:prstGeom prst="rect">
            <a:avLst/>
          </a:prstGeom>
          <a:blipFill>
            <a:blip r:embed="rId2" cstate="print"/>
            <a:stretch>
              <a:fillRect/>
            </a:stretch>
          </a:blipFill>
        </p:spPr>
        <p:txBody>
          <a:bodyPr wrap="square" lIns="0" tIns="0" rIns="0" bIns="0" rtlCol="0"/>
          <a:lstStyle/>
          <a:p>
            <a:pPr defTabSz="1799810"/>
            <a:endParaRPr smtClean="0">
              <a:solidFill>
                <a:prstClr val="black"/>
              </a:solidFill>
            </a:endParaRPr>
          </a:p>
        </p:txBody>
      </p:sp>
      <p:sp>
        <p:nvSpPr>
          <p:cNvPr id="3" name="object 3"/>
          <p:cNvSpPr/>
          <p:nvPr/>
        </p:nvSpPr>
        <p:spPr>
          <a:xfrm>
            <a:off x="169"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pPr defTabSz="1799810"/>
            <a:endParaRPr smtClean="0">
              <a:solidFill>
                <a:prstClr val="black"/>
              </a:solidFill>
            </a:endParaRPr>
          </a:p>
        </p:txBody>
      </p:sp>
      <p:sp>
        <p:nvSpPr>
          <p:cNvPr id="4" name="object 4"/>
          <p:cNvSpPr/>
          <p:nvPr/>
        </p:nvSpPr>
        <p:spPr>
          <a:xfrm>
            <a:off x="120109" y="6263388"/>
            <a:ext cx="505424" cy="499261"/>
          </a:xfrm>
          <a:prstGeom prst="rect">
            <a:avLst/>
          </a:prstGeom>
          <a:blipFill>
            <a:blip r:embed="rId3" cstate="print"/>
            <a:stretch>
              <a:fillRect/>
            </a:stretch>
          </a:blipFill>
        </p:spPr>
        <p:txBody>
          <a:bodyPr wrap="square" lIns="0" tIns="0" rIns="0" bIns="0" rtlCol="0"/>
          <a:lstStyle/>
          <a:p>
            <a:pPr defTabSz="1799810"/>
            <a:endParaRPr smtClean="0">
              <a:solidFill>
                <a:prstClr val="black"/>
              </a:solidFill>
            </a:endParaRPr>
          </a:p>
        </p:txBody>
      </p:sp>
      <p:sp>
        <p:nvSpPr>
          <p:cNvPr id="5" name="object 5"/>
          <p:cNvSpPr txBox="1">
            <a:spLocks noGrp="1"/>
          </p:cNvSpPr>
          <p:nvPr>
            <p:ph type="dt" sz="half" idx="6"/>
          </p:nvPr>
        </p:nvSpPr>
        <p:spPr>
          <a:prstGeom prst="rect">
            <a:avLst/>
          </a:prstGeom>
        </p:spPr>
        <p:txBody>
          <a:bodyPr vert="horz" wrap="square" lIns="0" tIns="0" rIns="0" bIns="0" rtlCol="0">
            <a:spAutoFit/>
          </a:bodyPr>
          <a:lstStyle/>
          <a:p>
            <a:pPr marL="25010">
              <a:lnSpc>
                <a:spcPts val="1517"/>
              </a:lnSpc>
            </a:pPr>
            <a:r>
              <a:rPr spc="109" dirty="0"/>
              <a:t>HEPiX </a:t>
            </a:r>
            <a:r>
              <a:rPr spc="-10" dirty="0"/>
              <a:t>Spring</a:t>
            </a:r>
            <a:r>
              <a:rPr spc="-119" dirty="0"/>
              <a:t> </a:t>
            </a:r>
            <a:r>
              <a:rPr spc="-30" dirty="0"/>
              <a:t>2017</a:t>
            </a: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25010">
              <a:lnSpc>
                <a:spcPts val="1517"/>
              </a:lnSpc>
            </a:pPr>
            <a:r>
              <a:rPr spc="89" dirty="0"/>
              <a:t>CERN </a:t>
            </a:r>
            <a:r>
              <a:rPr spc="10" dirty="0"/>
              <a:t>Site</a:t>
            </a:r>
            <a:r>
              <a:rPr spc="-99" dirty="0"/>
              <a:t> </a:t>
            </a:r>
            <a:r>
              <a:rPr dirty="0"/>
              <a:t>Report</a:t>
            </a:r>
          </a:p>
        </p:txBody>
      </p:sp>
      <p:sp>
        <p:nvSpPr>
          <p:cNvPr id="7" name="object 7"/>
          <p:cNvSpPr txBox="1">
            <a:spLocks noGrp="1"/>
          </p:cNvSpPr>
          <p:nvPr>
            <p:ph type="sldNum" sz="quarter" idx="7"/>
          </p:nvPr>
        </p:nvSpPr>
        <p:spPr>
          <a:xfrm>
            <a:off x="8782740" y="6435087"/>
            <a:ext cx="288424" cy="192360"/>
          </a:xfrm>
          <a:prstGeom prst="rect">
            <a:avLst/>
          </a:prstGeom>
        </p:spPr>
        <p:txBody>
          <a:bodyPr vert="horz" wrap="square" lIns="0" tIns="0" rIns="0" bIns="0" rtlCol="0">
            <a:spAutoFit/>
          </a:bodyPr>
          <a:lstStyle/>
          <a:p>
            <a:pPr marL="50005">
              <a:lnSpc>
                <a:spcPts val="1517"/>
              </a:lnSpc>
            </a:pPr>
            <a:r>
              <a:rPr spc="-30" dirty="0"/>
              <a:t>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081598799"/>
      </p:ext>
    </p:extLst>
  </p:cSld>
  <p:clrMapOvr>
    <a:masterClrMapping/>
  </p:clrMapOvr>
  <p:transition>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8000" y="20393"/>
            <a:ext cx="8988025" cy="6741019"/>
          </a:xfr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36984836"/>
      </p:ext>
    </p:extLst>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Rounded Corners 2"/>
          <p:cNvSpPr/>
          <p:nvPr/>
        </p:nvSpPr>
        <p:spPr>
          <a:xfrm>
            <a:off x="3456132" y="2544446"/>
            <a:ext cx="1407381" cy="13040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kern="0" dirty="0" err="1">
                <a:solidFill>
                  <a:srgbClr val="FFC000">
                    <a:lumMod val="40000"/>
                    <a:lumOff val="60000"/>
                  </a:srgbClr>
                </a:solidFill>
                <a:sym typeface="Arial"/>
              </a:rPr>
              <a:t>Owncloud</a:t>
            </a:r>
            <a:endParaRPr lang="en-US" kern="0" dirty="0">
              <a:solidFill>
                <a:srgbClr val="FFC000">
                  <a:lumMod val="40000"/>
                  <a:lumOff val="60000"/>
                </a:srgbClr>
              </a:solidFill>
              <a:sym typeface="Arial"/>
            </a:endParaRPr>
          </a:p>
        </p:txBody>
      </p:sp>
      <p:sp>
        <p:nvSpPr>
          <p:cNvPr id="5" name="Rectangle: Rounded Corners 4"/>
          <p:cNvSpPr/>
          <p:nvPr/>
        </p:nvSpPr>
        <p:spPr>
          <a:xfrm rot="10800000" flipV="1">
            <a:off x="3581365" y="4513473"/>
            <a:ext cx="1156915" cy="543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kern="0" dirty="0" err="1">
                <a:solidFill>
                  <a:srgbClr val="FFC000">
                    <a:lumMod val="60000"/>
                    <a:lumOff val="40000"/>
                  </a:srgbClr>
                </a:solidFill>
                <a:sym typeface="Arial"/>
              </a:rPr>
              <a:t>CephFS</a:t>
            </a:r>
            <a:endParaRPr lang="en-US" kern="0" dirty="0">
              <a:solidFill>
                <a:srgbClr val="FFC000">
                  <a:lumMod val="60000"/>
                  <a:lumOff val="40000"/>
                </a:srgbClr>
              </a:solidFill>
              <a:sym typeface="Arial"/>
            </a:endParaRPr>
          </a:p>
        </p:txBody>
      </p:sp>
      <p:sp>
        <p:nvSpPr>
          <p:cNvPr id="6" name="Rectangle: Rounded Corners 5"/>
          <p:cNvSpPr/>
          <p:nvPr/>
        </p:nvSpPr>
        <p:spPr>
          <a:xfrm>
            <a:off x="5373398" y="4432705"/>
            <a:ext cx="1335819" cy="6599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err="1">
                <a:solidFill>
                  <a:srgbClr val="FFFFFF"/>
                </a:solidFill>
                <a:sym typeface="Arial"/>
              </a:rPr>
              <a:t>XROOTd</a:t>
            </a:r>
            <a:endParaRPr lang="en-US" sz="1400" kern="0" dirty="0">
              <a:solidFill>
                <a:srgbClr val="FFFFFF"/>
              </a:solidFill>
              <a:sym typeface="Arial"/>
            </a:endParaRPr>
          </a:p>
        </p:txBody>
      </p:sp>
      <p:sp>
        <p:nvSpPr>
          <p:cNvPr id="7" name="Rectangle: Rounded Corners 6"/>
          <p:cNvSpPr/>
          <p:nvPr/>
        </p:nvSpPr>
        <p:spPr>
          <a:xfrm>
            <a:off x="1002157" y="1447136"/>
            <a:ext cx="1306002" cy="65200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a:solidFill>
                  <a:srgbClr val="FFFFFF"/>
                </a:solidFill>
                <a:sym typeface="Arial"/>
              </a:rPr>
              <a:t>Mobile APP</a:t>
            </a:r>
          </a:p>
          <a:p>
            <a:pPr algn="ctr" defTabSz="912411" hangingPunct="0"/>
            <a:r>
              <a:rPr lang="en-US" sz="1400" kern="0" dirty="0">
                <a:solidFill>
                  <a:srgbClr val="FFFFFF"/>
                </a:solidFill>
                <a:sym typeface="Arial"/>
              </a:rPr>
              <a:t>Android / iOS</a:t>
            </a:r>
          </a:p>
        </p:txBody>
      </p:sp>
      <p:sp>
        <p:nvSpPr>
          <p:cNvPr id="8" name="Rectangle: Rounded Corners 7"/>
          <p:cNvSpPr/>
          <p:nvPr/>
        </p:nvSpPr>
        <p:spPr>
          <a:xfrm>
            <a:off x="3172864" y="1331845"/>
            <a:ext cx="1973912"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a:solidFill>
                  <a:srgbClr val="FFFFFF"/>
                </a:solidFill>
                <a:sym typeface="Arial"/>
              </a:rPr>
              <a:t>Laptop / Desktop App</a:t>
            </a:r>
          </a:p>
          <a:p>
            <a:pPr algn="ctr" defTabSz="912411" hangingPunct="0"/>
            <a:r>
              <a:rPr lang="en-US" sz="1400" kern="0" dirty="0">
                <a:solidFill>
                  <a:srgbClr val="FFFFFF"/>
                </a:solidFill>
                <a:sym typeface="Arial"/>
              </a:rPr>
              <a:t>MS Win / Mac / Linux</a:t>
            </a:r>
          </a:p>
        </p:txBody>
      </p:sp>
      <p:sp>
        <p:nvSpPr>
          <p:cNvPr id="10" name="Rectangle: Rounded Corners 9"/>
          <p:cNvSpPr/>
          <p:nvPr/>
        </p:nvSpPr>
        <p:spPr>
          <a:xfrm>
            <a:off x="6297752" y="1327503"/>
            <a:ext cx="2093181" cy="10257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a:solidFill>
                  <a:srgbClr val="FFFFFF"/>
                </a:solidFill>
                <a:sym typeface="Arial"/>
              </a:rPr>
              <a:t>Worker Nodes</a:t>
            </a:r>
          </a:p>
        </p:txBody>
      </p:sp>
      <p:sp>
        <p:nvSpPr>
          <p:cNvPr id="11" name="Rectangle: Rounded Corners 10"/>
          <p:cNvSpPr/>
          <p:nvPr/>
        </p:nvSpPr>
        <p:spPr>
          <a:xfrm>
            <a:off x="357862" y="4690481"/>
            <a:ext cx="2021619" cy="10654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err="1">
                <a:solidFill>
                  <a:srgbClr val="FFFFFF"/>
                </a:solidFill>
                <a:sym typeface="Arial"/>
              </a:rPr>
              <a:t>dCache</a:t>
            </a:r>
            <a:endParaRPr lang="en-US" sz="1400" kern="0" dirty="0">
              <a:solidFill>
                <a:srgbClr val="FFFFFF"/>
              </a:solidFill>
              <a:sym typeface="Arial"/>
            </a:endParaRPr>
          </a:p>
          <a:p>
            <a:pPr algn="ctr" defTabSz="912411" hangingPunct="0"/>
            <a:r>
              <a:rPr lang="en-US" sz="1400" kern="0" dirty="0">
                <a:solidFill>
                  <a:srgbClr val="FFFFFF"/>
                </a:solidFill>
                <a:sym typeface="Arial"/>
              </a:rPr>
              <a:t>HPSS Tape Archive</a:t>
            </a:r>
          </a:p>
        </p:txBody>
      </p:sp>
      <p:sp>
        <p:nvSpPr>
          <p:cNvPr id="12" name="Rectangle: Rounded Corners 11"/>
          <p:cNvSpPr/>
          <p:nvPr/>
        </p:nvSpPr>
        <p:spPr>
          <a:xfrm>
            <a:off x="2042784" y="3275966"/>
            <a:ext cx="1413344" cy="57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232" tIns="45619" rIns="91232" bIns="45619" rtlCol="0" anchor="ctr"/>
          <a:lstStyle/>
          <a:p>
            <a:pPr algn="ctr" defTabSz="912411" hangingPunct="0"/>
            <a:r>
              <a:rPr lang="en-US" sz="1400" kern="0" dirty="0">
                <a:solidFill>
                  <a:srgbClr val="FFFFFF"/>
                </a:solidFill>
                <a:sym typeface="Arial"/>
              </a:rPr>
              <a:t>Tape Restore Control</a:t>
            </a:r>
          </a:p>
        </p:txBody>
      </p:sp>
      <p:cxnSp>
        <p:nvCxnSpPr>
          <p:cNvPr id="14" name="Straight Arrow Connector 13"/>
          <p:cNvCxnSpPr>
            <a:stCxn id="7" idx="2"/>
            <a:endCxn id="3" idx="1"/>
          </p:cNvCxnSpPr>
          <p:nvPr/>
        </p:nvCxnSpPr>
        <p:spPr>
          <a:xfrm>
            <a:off x="1655158" y="2099199"/>
            <a:ext cx="1783080" cy="1097279"/>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5" name="Straight Arrow Connector 14"/>
          <p:cNvCxnSpPr>
            <a:cxnSpLocks/>
            <a:stCxn id="8" idx="2"/>
            <a:endCxn id="3" idx="0"/>
          </p:cNvCxnSpPr>
          <p:nvPr/>
        </p:nvCxnSpPr>
        <p:spPr>
          <a:xfrm>
            <a:off x="4159819" y="2246247"/>
            <a:ext cx="0" cy="298172"/>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18" name="Straight Arrow Connector 17"/>
          <p:cNvCxnSpPr>
            <a:cxnSpLocks/>
            <a:stCxn id="10" idx="1"/>
            <a:endCxn id="3" idx="3"/>
          </p:cNvCxnSpPr>
          <p:nvPr/>
        </p:nvCxnSpPr>
        <p:spPr>
          <a:xfrm flipH="1">
            <a:off x="4863543" y="1840357"/>
            <a:ext cx="1434217" cy="1356091"/>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2" name="Connector: Elbow 21"/>
          <p:cNvCxnSpPr>
            <a:stCxn id="8" idx="1"/>
            <a:endCxn id="12" idx="0"/>
          </p:cNvCxnSpPr>
          <p:nvPr/>
        </p:nvCxnSpPr>
        <p:spPr>
          <a:xfrm rot="10800000" flipV="1">
            <a:off x="2749474" y="1789047"/>
            <a:ext cx="423407" cy="1486892"/>
          </a:xfrm>
          <a:prstGeom prst="bentConnector2">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3" idx="2"/>
            <a:endCxn id="5" idx="0"/>
          </p:cNvCxnSpPr>
          <p:nvPr/>
        </p:nvCxnSpPr>
        <p:spPr>
          <a:xfrm flipH="1">
            <a:off x="4159818" y="3848471"/>
            <a:ext cx="2" cy="665041"/>
          </a:xfrm>
          <a:prstGeom prst="straightConnector1">
            <a:avLst/>
          </a:prstGeom>
          <a:ln w="88900">
            <a:solidFill>
              <a:schemeClr val="accent1">
                <a:lumMod val="60000"/>
                <a:lumOff val="40000"/>
              </a:schemeClr>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34" name="Straight Arrow Connector 33"/>
          <p:cNvCxnSpPr>
            <a:cxnSpLocks/>
            <a:stCxn id="11" idx="3"/>
            <a:endCxn id="5" idx="3"/>
          </p:cNvCxnSpPr>
          <p:nvPr/>
        </p:nvCxnSpPr>
        <p:spPr>
          <a:xfrm flipV="1">
            <a:off x="2379427" y="4785302"/>
            <a:ext cx="1201934" cy="437969"/>
          </a:xfrm>
          <a:prstGeom prst="straightConnector1">
            <a:avLst/>
          </a:prstGeom>
          <a:ln w="88900">
            <a:solidFill>
              <a:schemeClr val="accent1">
                <a:lumMod val="60000"/>
                <a:lumOff val="40000"/>
              </a:schemeClr>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37" name="Straight Arrow Connector 36"/>
          <p:cNvCxnSpPr>
            <a:cxnSpLocks/>
            <a:stCxn id="10" idx="2"/>
            <a:endCxn id="6" idx="3"/>
          </p:cNvCxnSpPr>
          <p:nvPr/>
        </p:nvCxnSpPr>
        <p:spPr>
          <a:xfrm flipH="1">
            <a:off x="6709216" y="2353228"/>
            <a:ext cx="635111" cy="2409463"/>
          </a:xfrm>
          <a:prstGeom prst="straightConnector1">
            <a:avLst/>
          </a:prstGeom>
          <a:ln w="38100">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40" name="Straight Arrow Connector 39"/>
          <p:cNvCxnSpPr>
            <a:cxnSpLocks/>
            <a:stCxn id="5" idx="1"/>
            <a:endCxn id="6" idx="1"/>
          </p:cNvCxnSpPr>
          <p:nvPr/>
        </p:nvCxnSpPr>
        <p:spPr>
          <a:xfrm flipV="1">
            <a:off x="4738281" y="4762653"/>
            <a:ext cx="635111" cy="22595"/>
          </a:xfrm>
          <a:prstGeom prst="straightConnector1">
            <a:avLst/>
          </a:prstGeom>
          <a:ln w="88900">
            <a:solidFill>
              <a:schemeClr val="accent1">
                <a:lumMod val="60000"/>
                <a:lumOff val="40000"/>
              </a:schemeClr>
            </a:solidFill>
            <a:headEnd type="triangle"/>
            <a:tailEnd type="triangle"/>
          </a:ln>
        </p:spPr>
        <p:style>
          <a:lnRef idx="3">
            <a:schemeClr val="accent3"/>
          </a:lnRef>
          <a:fillRef idx="0">
            <a:schemeClr val="accent3"/>
          </a:fillRef>
          <a:effectRef idx="2">
            <a:schemeClr val="accent3"/>
          </a:effectRef>
          <a:fontRef idx="minor">
            <a:schemeClr val="tx1"/>
          </a:fontRef>
        </p:style>
      </p:cxnSp>
      <p:cxnSp>
        <p:nvCxnSpPr>
          <p:cNvPr id="20" name="Connector: Elbow 19"/>
          <p:cNvCxnSpPr>
            <a:cxnSpLocks/>
            <a:stCxn id="12" idx="2"/>
          </p:cNvCxnSpPr>
          <p:nvPr/>
        </p:nvCxnSpPr>
        <p:spPr>
          <a:xfrm rot="16200000" flipH="1">
            <a:off x="2284934" y="4313008"/>
            <a:ext cx="1155804" cy="226757"/>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357809" y="341296"/>
            <a:ext cx="8328992" cy="700349"/>
          </a:xfrm>
          <a:prstGeom prst="rect">
            <a:avLst/>
          </a:prstGeom>
          <a:solidFill>
            <a:schemeClr val="bg1">
              <a:lumMod val="95000"/>
            </a:schemeClr>
          </a:solidFill>
        </p:spPr>
        <p:txBody>
          <a:bodyPr lIns="91232" tIns="45619" rIns="91232" bIns="45619"/>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9pPr>
          </a:lstStyle>
          <a:p>
            <a:r>
              <a:rPr lang="en-US" kern="0" dirty="0"/>
              <a:t>Diagram</a:t>
            </a:r>
          </a:p>
        </p:txBody>
      </p:sp>
      <p:sp>
        <p:nvSpPr>
          <p:cNvPr id="19" name="TextBox 18"/>
          <p:cNvSpPr txBox="1"/>
          <p:nvPr/>
        </p:nvSpPr>
        <p:spPr>
          <a:xfrm>
            <a:off x="7026813" y="3571012"/>
            <a:ext cx="1364147" cy="938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19" tIns="45619" rIns="45619" bIns="45619" numCol="1" spcCol="38016" rtlCol="0" anchor="t">
            <a:spAutoFit/>
          </a:bodyPr>
          <a:lstStyle/>
          <a:p>
            <a:pPr defTabSz="912411" hangingPunct="0"/>
            <a:r>
              <a:rPr lang="en-US" sz="1100" kern="0" dirty="0">
                <a:solidFill>
                  <a:srgbClr val="000000"/>
                </a:solidFill>
                <a:sym typeface="Arial"/>
              </a:rPr>
              <a:t>Custom </a:t>
            </a:r>
            <a:r>
              <a:rPr lang="en-US" sz="1100" kern="0" dirty="0" err="1">
                <a:solidFill>
                  <a:srgbClr val="000000"/>
                </a:solidFill>
                <a:sym typeface="Arial"/>
              </a:rPr>
              <a:t>XROOTd</a:t>
            </a:r>
            <a:endParaRPr lang="en-US" sz="1100" kern="0" dirty="0">
              <a:solidFill>
                <a:srgbClr val="000000"/>
              </a:solidFill>
              <a:sym typeface="Arial"/>
            </a:endParaRPr>
          </a:p>
          <a:p>
            <a:pPr defTabSz="912411" hangingPunct="0"/>
            <a:r>
              <a:rPr lang="en-US" sz="1100" kern="0" dirty="0">
                <a:solidFill>
                  <a:srgbClr val="000000"/>
                </a:solidFill>
                <a:sym typeface="Arial"/>
              </a:rPr>
              <a:t>Name-to-name</a:t>
            </a:r>
          </a:p>
          <a:p>
            <a:pPr defTabSz="912411" hangingPunct="0"/>
            <a:r>
              <a:rPr lang="en-US" sz="1100" kern="0" dirty="0">
                <a:solidFill>
                  <a:srgbClr val="000000"/>
                </a:solidFill>
                <a:sym typeface="Arial"/>
              </a:rPr>
              <a:t>Translation to isolate a user to own data</a:t>
            </a:r>
          </a:p>
        </p:txBody>
      </p:sp>
      <p:sp>
        <p:nvSpPr>
          <p:cNvPr id="21" name="TextBox 20"/>
          <p:cNvSpPr txBox="1"/>
          <p:nvPr/>
        </p:nvSpPr>
        <p:spPr>
          <a:xfrm>
            <a:off x="5343452" y="2680103"/>
            <a:ext cx="1352089" cy="430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619" tIns="45619" rIns="45619" bIns="45619" numCol="1" spcCol="38016" rtlCol="0" anchor="t">
            <a:spAutoFit/>
          </a:bodyPr>
          <a:lstStyle/>
          <a:p>
            <a:pPr defTabSz="912411" hangingPunct="0"/>
            <a:r>
              <a:rPr lang="en-US" sz="1100" kern="0" dirty="0">
                <a:solidFill>
                  <a:srgbClr val="000000"/>
                </a:solidFill>
                <a:sym typeface="Arial"/>
              </a:rPr>
              <a:t>Custom easy-to-use</a:t>
            </a:r>
          </a:p>
          <a:p>
            <a:pPr defTabSz="912411" hangingPunct="0"/>
            <a:r>
              <a:rPr lang="en-US" sz="1100" kern="0" dirty="0">
                <a:solidFill>
                  <a:srgbClr val="000000"/>
                </a:solidFill>
                <a:sym typeface="Arial"/>
              </a:rPr>
              <a:t>copy-command</a:t>
            </a:r>
          </a:p>
        </p:txBody>
      </p:sp>
      <p:sp>
        <p:nvSpPr>
          <p:cNvPr id="26" name="TextBox 25"/>
          <p:cNvSpPr txBox="1"/>
          <p:nvPr/>
        </p:nvSpPr>
        <p:spPr>
          <a:xfrm>
            <a:off x="1500620" y="2805185"/>
            <a:ext cx="1428937" cy="4306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19" tIns="45619" rIns="45619" bIns="45619" numCol="1" spcCol="38016" rtlCol="0" anchor="t">
            <a:spAutoFit/>
          </a:bodyPr>
          <a:lstStyle/>
          <a:p>
            <a:pPr defTabSz="912411" hangingPunct="0"/>
            <a:r>
              <a:rPr lang="en-US" sz="1100" kern="0" dirty="0">
                <a:solidFill>
                  <a:srgbClr val="000000"/>
                </a:solidFill>
                <a:sym typeface="Arial"/>
              </a:rPr>
              <a:t>Request to restore the data from archive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08905388"/>
      </p:ext>
    </p:extLst>
  </p:cSld>
  <p:clrMapOvr>
    <a:masterClrMapping/>
  </p:clrMapOvr>
  <p:transition spd="med"/>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809" y="1304047"/>
            <a:ext cx="4074520" cy="3132815"/>
          </a:xfrm>
          <a:prstGeom prst="rect">
            <a:avLst/>
          </a:prstGeom>
        </p:spPr>
      </p:pic>
      <p:pic>
        <p:nvPicPr>
          <p:cNvPr id="2" name="Picture 1"/>
          <p:cNvPicPr>
            <a:picLocks noChangeAspect="1"/>
          </p:cNvPicPr>
          <p:nvPr/>
        </p:nvPicPr>
        <p:blipFill>
          <a:blip r:embed="rId3"/>
          <a:stretch>
            <a:fillRect/>
          </a:stretch>
        </p:blipFill>
        <p:spPr>
          <a:xfrm>
            <a:off x="4707523" y="1304012"/>
            <a:ext cx="3979295" cy="3132816"/>
          </a:xfrm>
          <a:prstGeom prst="rect">
            <a:avLst/>
          </a:prstGeom>
        </p:spPr>
      </p:pic>
      <p:sp>
        <p:nvSpPr>
          <p:cNvPr id="6" name="Title 3"/>
          <p:cNvSpPr>
            <a:spLocks noGrp="1"/>
          </p:cNvSpPr>
          <p:nvPr>
            <p:ph type="title"/>
          </p:nvPr>
        </p:nvSpPr>
        <p:spPr>
          <a:xfrm>
            <a:off x="357809" y="365155"/>
            <a:ext cx="8328992" cy="692399"/>
          </a:xfrm>
          <a:solidFill>
            <a:schemeClr val="bg1">
              <a:lumMod val="95000"/>
            </a:schemeClr>
          </a:solidFill>
        </p:spPr>
        <p:txBody>
          <a:bodyPr>
            <a:normAutofit/>
          </a:bodyPr>
          <a:lstStyle/>
          <a:p>
            <a:r>
              <a:rPr lang="en-US" dirty="0"/>
              <a:t>Sample images</a:t>
            </a:r>
          </a:p>
        </p:txBody>
      </p:sp>
      <p:sp>
        <p:nvSpPr>
          <p:cNvPr id="7" name="Text Placeholder 2"/>
          <p:cNvSpPr>
            <a:spLocks noGrp="1"/>
          </p:cNvSpPr>
          <p:nvPr>
            <p:ph type="body" idx="1"/>
          </p:nvPr>
        </p:nvSpPr>
        <p:spPr>
          <a:xfrm>
            <a:off x="357809" y="4929811"/>
            <a:ext cx="8328992" cy="824948"/>
          </a:xfrm>
          <a:ln>
            <a:solidFill>
              <a:schemeClr val="bg2">
                <a:lumMod val="40000"/>
                <a:lumOff val="60000"/>
              </a:schemeClr>
            </a:solidFill>
          </a:ln>
        </p:spPr>
        <p:txBody>
          <a:bodyPr/>
          <a:lstStyle/>
          <a:p>
            <a:r>
              <a:rPr lang="en-US" dirty="0"/>
              <a:t>Users only see their own directory.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75839166"/>
      </p:ext>
    </p:extLst>
  </p:cSld>
  <p:clrMapOvr>
    <a:masterClrMapping/>
  </p:clrMapOvr>
  <p:transition spd="med"/>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7809" y="365129"/>
            <a:ext cx="8328992" cy="740107"/>
          </a:xfrm>
          <a:solidFill>
            <a:schemeClr val="bg1">
              <a:lumMod val="95000"/>
            </a:schemeClr>
          </a:solidFill>
        </p:spPr>
        <p:txBody>
          <a:bodyPr/>
          <a:lstStyle/>
          <a:p>
            <a:r>
              <a:rPr lang="en-US" dirty="0"/>
              <a:t>Share data</a:t>
            </a:r>
          </a:p>
        </p:txBody>
      </p:sp>
      <p:sp>
        <p:nvSpPr>
          <p:cNvPr id="3" name="Text Placeholder 2"/>
          <p:cNvSpPr>
            <a:spLocks noGrp="1"/>
          </p:cNvSpPr>
          <p:nvPr>
            <p:ph type="body" idx="1"/>
          </p:nvPr>
        </p:nvSpPr>
        <p:spPr>
          <a:xfrm>
            <a:off x="357809" y="4929811"/>
            <a:ext cx="8328992" cy="824948"/>
          </a:xfrm>
          <a:ln>
            <a:solidFill>
              <a:schemeClr val="bg2">
                <a:lumMod val="40000"/>
                <a:lumOff val="60000"/>
              </a:schemeClr>
            </a:solidFill>
          </a:ln>
        </p:spPr>
        <p:txBody>
          <a:bodyPr>
            <a:normAutofit lnSpcReduction="10000"/>
          </a:bodyPr>
          <a:lstStyle/>
          <a:p>
            <a:r>
              <a:rPr lang="en-US" dirty="0"/>
              <a:t>Users can share their data publicly or privately with password.</a:t>
            </a:r>
          </a:p>
        </p:txBody>
      </p:sp>
      <p:pic>
        <p:nvPicPr>
          <p:cNvPr id="4" name="Picture 3"/>
          <p:cNvPicPr>
            <a:picLocks noChangeAspect="1"/>
          </p:cNvPicPr>
          <p:nvPr/>
        </p:nvPicPr>
        <p:blipFill>
          <a:blip r:embed="rId2"/>
          <a:stretch>
            <a:fillRect/>
          </a:stretch>
        </p:blipFill>
        <p:spPr>
          <a:xfrm>
            <a:off x="357811" y="1280184"/>
            <a:ext cx="3989568" cy="3293685"/>
          </a:xfrm>
          <a:prstGeom prst="rect">
            <a:avLst/>
          </a:prstGeom>
        </p:spPr>
      </p:pic>
      <p:pic>
        <p:nvPicPr>
          <p:cNvPr id="5" name="Picture 4"/>
          <p:cNvPicPr>
            <a:picLocks noChangeAspect="1"/>
          </p:cNvPicPr>
          <p:nvPr/>
        </p:nvPicPr>
        <p:blipFill>
          <a:blip r:embed="rId3"/>
          <a:stretch>
            <a:fillRect/>
          </a:stretch>
        </p:blipFill>
        <p:spPr>
          <a:xfrm>
            <a:off x="4609768" y="1280184"/>
            <a:ext cx="4077032" cy="3293685"/>
          </a:xfrm>
          <a:prstGeom prst="rect">
            <a:avLst/>
          </a:prstGeom>
        </p:spPr>
      </p:pic>
      <p:sp>
        <p:nvSpPr>
          <p:cNvPr id="6" name="Oval 5"/>
          <p:cNvSpPr/>
          <p:nvPr/>
        </p:nvSpPr>
        <p:spPr>
          <a:xfrm>
            <a:off x="2140888" y="3855273"/>
            <a:ext cx="327992" cy="519064"/>
          </a:xfrm>
          <a:prstGeom prst="ellipse">
            <a:avLst/>
          </a:prstGeom>
          <a:noFill/>
          <a:ln w="19050" cap="flat">
            <a:solidFill>
              <a:srgbClr val="FF0000"/>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619" tIns="45619" rIns="45619" bIns="45619" numCol="1" spcCol="38016" rtlCol="0" anchor="ctr">
            <a:spAutoFit/>
          </a:bodyPr>
          <a:lstStyle/>
          <a:p>
            <a:pPr defTabSz="912411" hangingPunct="0"/>
            <a:endParaRPr lang="en-US" kern="0">
              <a:solidFill>
                <a:srgbClr val="000000"/>
              </a:solidFill>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6345639"/>
      </p:ext>
    </p:extLst>
  </p:cSld>
  <p:clrMapOvr>
    <a:masterClrMapping/>
  </p:clrMapOvr>
  <p:transition spd="med"/>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57821" y="1389861"/>
            <a:ext cx="4681445" cy="3190851"/>
          </a:xfrm>
          <a:prstGeom prst="rect">
            <a:avLst/>
          </a:prstGeom>
        </p:spPr>
      </p:pic>
      <p:sp>
        <p:nvSpPr>
          <p:cNvPr id="3" name="TextBox 2"/>
          <p:cNvSpPr txBox="1"/>
          <p:nvPr/>
        </p:nvSpPr>
        <p:spPr>
          <a:xfrm>
            <a:off x="5453976" y="1290187"/>
            <a:ext cx="3232824" cy="2338898"/>
          </a:xfrm>
          <a:prstGeom prst="rect">
            <a:avLst/>
          </a:prstGeom>
          <a:noFill/>
          <a:ln>
            <a:solidFill>
              <a:schemeClr val="bg2">
                <a:lumMod val="40000"/>
                <a:lumOff val="60000"/>
              </a:schemeClr>
            </a:solidFill>
          </a:ln>
        </p:spPr>
        <p:txBody>
          <a:bodyPr wrap="square" lIns="91232" tIns="45619" rIns="91232" bIns="45619" rtlCol="0">
            <a:spAutoFit/>
          </a:bodyPr>
          <a:lstStyle/>
          <a:p>
            <a:pPr defTabSz="912411" hangingPunct="0"/>
            <a:r>
              <a:rPr lang="en-US" sz="1600" kern="0" dirty="0">
                <a:solidFill>
                  <a:srgbClr val="000000"/>
                </a:solidFill>
                <a:sym typeface="Arial"/>
              </a:rPr>
              <a:t>Using the provided app, users can decides what to sync automatically.</a:t>
            </a:r>
          </a:p>
          <a:p>
            <a:pPr defTabSz="912411" hangingPunct="0"/>
            <a:r>
              <a:rPr lang="en-US" sz="1600" kern="0" dirty="0">
                <a:solidFill>
                  <a:srgbClr val="000000"/>
                </a:solidFill>
                <a:sym typeface="Arial"/>
              </a:rPr>
              <a:t>For an example </a:t>
            </a:r>
          </a:p>
          <a:p>
            <a:pPr marL="285131" indent="-285131" defTabSz="912411" hangingPunct="0">
              <a:buFont typeface="Arial" panose="020B0604020202020204" pitchFamily="34" charset="0"/>
              <a:buChar char="•"/>
            </a:pPr>
            <a:r>
              <a:rPr lang="en-US" sz="1600" kern="0" dirty="0">
                <a:solidFill>
                  <a:srgbClr val="000000"/>
                </a:solidFill>
                <a:sym typeface="Arial"/>
              </a:rPr>
              <a:t>Data and Tapes directories are not synchronized.</a:t>
            </a:r>
          </a:p>
          <a:p>
            <a:pPr marL="285131" indent="-285131" defTabSz="912411" hangingPunct="0">
              <a:buFont typeface="Arial" panose="020B0604020202020204" pitchFamily="34" charset="0"/>
              <a:buChar char="•"/>
            </a:pPr>
            <a:r>
              <a:rPr lang="en-US" sz="1600" kern="0" dirty="0">
                <a:solidFill>
                  <a:srgbClr val="000000"/>
                </a:solidFill>
                <a:sym typeface="Arial"/>
              </a:rPr>
              <a:t>Codes, Documents, Photos directories are synchronized </a:t>
            </a:r>
            <a:r>
              <a:rPr lang="en-US" kern="0" dirty="0">
                <a:solidFill>
                  <a:srgbClr val="000000"/>
                </a:solidFill>
                <a:sym typeface="Arial"/>
              </a:rPr>
              <a:t>automatically.</a:t>
            </a:r>
          </a:p>
        </p:txBody>
      </p:sp>
      <p:pic>
        <p:nvPicPr>
          <p:cNvPr id="4" name="Picture 3"/>
          <p:cNvPicPr>
            <a:picLocks noChangeAspect="1"/>
          </p:cNvPicPr>
          <p:nvPr/>
        </p:nvPicPr>
        <p:blipFill>
          <a:blip r:embed="rId3"/>
          <a:stretch>
            <a:fillRect/>
          </a:stretch>
        </p:blipFill>
        <p:spPr>
          <a:xfrm>
            <a:off x="4313826" y="3742745"/>
            <a:ext cx="4112578" cy="2110417"/>
          </a:xfrm>
          <a:prstGeom prst="rect">
            <a:avLst/>
          </a:prstGeom>
        </p:spPr>
      </p:pic>
      <p:sp>
        <p:nvSpPr>
          <p:cNvPr id="5" name="TextBox 4"/>
          <p:cNvSpPr txBox="1"/>
          <p:nvPr/>
        </p:nvSpPr>
        <p:spPr>
          <a:xfrm>
            <a:off x="357816" y="4652781"/>
            <a:ext cx="3191671" cy="1569456"/>
          </a:xfrm>
          <a:prstGeom prst="rect">
            <a:avLst/>
          </a:prstGeom>
          <a:noFill/>
          <a:ln>
            <a:solidFill>
              <a:schemeClr val="bg2">
                <a:lumMod val="40000"/>
                <a:lumOff val="60000"/>
              </a:schemeClr>
            </a:solidFill>
          </a:ln>
        </p:spPr>
        <p:txBody>
          <a:bodyPr wrap="square" lIns="91232" tIns="45619" rIns="91232" bIns="45619" rtlCol="0">
            <a:spAutoFit/>
          </a:bodyPr>
          <a:lstStyle/>
          <a:p>
            <a:pPr defTabSz="912411" hangingPunct="0"/>
            <a:r>
              <a:rPr lang="en-US" sz="1600" kern="0" dirty="0">
                <a:solidFill>
                  <a:srgbClr val="000000"/>
                </a:solidFill>
                <a:sym typeface="Arial"/>
              </a:rPr>
              <a:t>Desktop/Laptop apps are available in MS Win, Mac and Linux.</a:t>
            </a:r>
          </a:p>
          <a:p>
            <a:pPr defTabSz="912411" hangingPunct="0"/>
            <a:r>
              <a:rPr lang="en-US" sz="1600" kern="0" dirty="0">
                <a:solidFill>
                  <a:srgbClr val="000000"/>
                </a:solidFill>
                <a:sym typeface="Arial"/>
              </a:rPr>
              <a:t>The performance seems to be limited to the maximum of 100MB/s. </a:t>
            </a:r>
          </a:p>
        </p:txBody>
      </p:sp>
      <p:sp>
        <p:nvSpPr>
          <p:cNvPr id="6" name="Title 1"/>
          <p:cNvSpPr txBox="1">
            <a:spLocks/>
          </p:cNvSpPr>
          <p:nvPr/>
        </p:nvSpPr>
        <p:spPr>
          <a:xfrm>
            <a:off x="357809" y="365129"/>
            <a:ext cx="8328992" cy="740107"/>
          </a:xfrm>
          <a:prstGeom prst="rect">
            <a:avLst/>
          </a:prstGeom>
          <a:solidFill>
            <a:schemeClr val="bg1">
              <a:lumMod val="95000"/>
            </a:schemeClr>
          </a:solidFill>
        </p:spPr>
        <p:txBody>
          <a:bodyPr lIns="91232" tIns="45619" rIns="91232" bIns="45619"/>
          <a:lstStyle>
            <a:lvl1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1pPr>
            <a:lvl2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2pPr>
            <a:lvl3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3pPr>
            <a:lvl4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4pPr>
            <a:lvl5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5pPr>
            <a:lvl6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6pPr>
            <a:lvl7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7pPr>
            <a:lvl8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8pPr>
            <a:lvl9pPr marL="0" marR="0" indent="0" algn="l" defTabSz="914400" rtl="0" eaLnBrk="1" latinLnBrk="0" hangingPunct="1">
              <a:lnSpc>
                <a:spcPct val="90000"/>
              </a:lnSpc>
              <a:spcBef>
                <a:spcPts val="0"/>
              </a:spcBef>
              <a:spcAft>
                <a:spcPts val="0"/>
              </a:spcAft>
              <a:buClrTx/>
              <a:buSzTx/>
              <a:buFontTx/>
              <a:buNone/>
              <a:tabLst/>
              <a:defRPr sz="4000" b="1" i="0" u="none" strike="noStrike" cap="none" spc="0" baseline="0">
                <a:ln>
                  <a:noFill/>
                </a:ln>
                <a:solidFill>
                  <a:srgbClr val="000000"/>
                </a:solidFill>
                <a:uFillTx/>
                <a:latin typeface="+mn-lt"/>
                <a:ea typeface="+mn-ea"/>
                <a:cs typeface="+mn-cs"/>
                <a:sym typeface="Arial"/>
              </a:defRPr>
            </a:lvl9pPr>
          </a:lstStyle>
          <a:p>
            <a:r>
              <a:rPr lang="en-US" kern="0" dirty="0"/>
              <a:t>Users decide what to sync</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128576"/>
      </p:ext>
    </p:extLst>
  </p:cSld>
  <p:clrMapOvr>
    <a:masterClrMapping/>
  </p:clrMapOvr>
  <p:transition spd="med"/>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Timeline /</a:t>
            </a:r>
            <a:r>
              <a:rPr spc="-35" dirty="0"/>
              <a:t> </a:t>
            </a:r>
            <a:r>
              <a:rPr spc="-5" dirty="0"/>
              <a:t>Overview</a:t>
            </a:r>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25400">
              <a:lnSpc>
                <a:spcPts val="1110"/>
              </a:lnSpc>
            </a:pPr>
            <a:fld id="{81D60167-4931-47E6-BA6A-407CBD079E47}" type="slidenum">
              <a:rPr spc="-5" dirty="0"/>
              <a:pPr marL="25400">
                <a:lnSpc>
                  <a:spcPts val="1110"/>
                </a:lnSpc>
              </a:pPr>
              <a:t>65</a:t>
            </a:fld>
            <a:endParaRPr spc="-5" dirty="0"/>
          </a:p>
        </p:txBody>
      </p:sp>
      <p:sp>
        <p:nvSpPr>
          <p:cNvPr id="3" name="object 3"/>
          <p:cNvSpPr txBox="1"/>
          <p:nvPr/>
        </p:nvSpPr>
        <p:spPr>
          <a:xfrm>
            <a:off x="465130" y="1615290"/>
            <a:ext cx="4995545" cy="977191"/>
          </a:xfrm>
          <a:prstGeom prst="rect">
            <a:avLst/>
          </a:prstGeom>
        </p:spPr>
        <p:txBody>
          <a:bodyPr vert="horz" wrap="square" lIns="0" tIns="0" rIns="0" bIns="0" rtlCol="0">
            <a:spAutoFit/>
          </a:bodyPr>
          <a:lstStyle/>
          <a:p>
            <a:pPr marL="389255" indent="-376555" defTabSz="914400">
              <a:buFontTx/>
              <a:buAutoNum type="arabicPeriod"/>
              <a:tabLst>
                <a:tab pos="389890" algn="l"/>
              </a:tabLst>
            </a:pPr>
            <a:r>
              <a:rPr sz="1400" spc="-5" dirty="0">
                <a:solidFill>
                  <a:srgbClr val="595959"/>
                </a:solidFill>
                <a:latin typeface="Arial"/>
                <a:cs typeface="Arial"/>
              </a:rPr>
              <a:t>Fall 2016-BNL acquires KNL</a:t>
            </a:r>
            <a:r>
              <a:rPr sz="1400" spc="35" dirty="0">
                <a:solidFill>
                  <a:srgbClr val="595959"/>
                </a:solidFill>
                <a:latin typeface="Arial"/>
                <a:cs typeface="Arial"/>
              </a:rPr>
              <a:t> </a:t>
            </a:r>
            <a:r>
              <a:rPr sz="1400" spc="-5" dirty="0">
                <a:solidFill>
                  <a:srgbClr val="595959"/>
                </a:solidFill>
                <a:latin typeface="Arial"/>
                <a:cs typeface="Arial"/>
              </a:rPr>
              <a:t>machine</a:t>
            </a:r>
            <a:endParaRPr sz="1400">
              <a:solidFill>
                <a:prstClr val="black"/>
              </a:solidFill>
              <a:latin typeface="Arial"/>
              <a:cs typeface="Arial"/>
            </a:endParaRPr>
          </a:p>
          <a:p>
            <a:pPr marL="389255" indent="-376555" defTabSz="914400">
              <a:spcBef>
                <a:spcPts val="270"/>
              </a:spcBef>
              <a:buFontTx/>
              <a:buAutoNum type="arabicPeriod"/>
              <a:tabLst>
                <a:tab pos="389890" algn="l"/>
              </a:tabLst>
            </a:pPr>
            <a:r>
              <a:rPr sz="1400" spc="-5" dirty="0">
                <a:solidFill>
                  <a:srgbClr val="595959"/>
                </a:solidFill>
                <a:latin typeface="Arial"/>
                <a:cs typeface="Arial"/>
              </a:rPr>
              <a:t>Winter 16/17-debugging hardware</a:t>
            </a:r>
            <a:r>
              <a:rPr sz="1400" spc="60" dirty="0">
                <a:solidFill>
                  <a:srgbClr val="595959"/>
                </a:solidFill>
                <a:latin typeface="Arial"/>
                <a:cs typeface="Arial"/>
              </a:rPr>
              <a:t> </a:t>
            </a:r>
            <a:r>
              <a:rPr sz="1400" spc="-5" dirty="0">
                <a:solidFill>
                  <a:srgbClr val="595959"/>
                </a:solidFill>
                <a:latin typeface="Arial"/>
                <a:cs typeface="Arial"/>
              </a:rPr>
              <a:t>issues</a:t>
            </a:r>
            <a:endParaRPr sz="1400">
              <a:solidFill>
                <a:prstClr val="black"/>
              </a:solidFill>
              <a:latin typeface="Arial"/>
              <a:cs typeface="Arial"/>
            </a:endParaRPr>
          </a:p>
          <a:p>
            <a:pPr marL="389255" indent="-376555" defTabSz="914400">
              <a:spcBef>
                <a:spcPts val="270"/>
              </a:spcBef>
              <a:buFontTx/>
              <a:buAutoNum type="arabicPeriod"/>
              <a:tabLst>
                <a:tab pos="389890" algn="l"/>
              </a:tabLst>
            </a:pPr>
            <a:r>
              <a:rPr sz="1400" spc="-5" dirty="0">
                <a:solidFill>
                  <a:srgbClr val="595959"/>
                </a:solidFill>
                <a:latin typeface="Arial"/>
                <a:cs typeface="Arial"/>
              </a:rPr>
              <a:t>February </a:t>
            </a:r>
            <a:r>
              <a:rPr sz="1400" dirty="0">
                <a:solidFill>
                  <a:srgbClr val="595959"/>
                </a:solidFill>
                <a:latin typeface="Arial"/>
                <a:cs typeface="Arial"/>
              </a:rPr>
              <a:t>- March </a:t>
            </a:r>
            <a:r>
              <a:rPr sz="1400" spc="-5" dirty="0">
                <a:solidFill>
                  <a:srgbClr val="595959"/>
                </a:solidFill>
                <a:latin typeface="Arial"/>
                <a:cs typeface="Arial"/>
              </a:rPr>
              <a:t>2017, debugging performance &amp;</a:t>
            </a:r>
            <a:r>
              <a:rPr sz="1400" spc="85" dirty="0">
                <a:solidFill>
                  <a:srgbClr val="595959"/>
                </a:solidFill>
                <a:latin typeface="Arial"/>
                <a:cs typeface="Arial"/>
              </a:rPr>
              <a:t> </a:t>
            </a:r>
            <a:r>
              <a:rPr sz="1400" spc="-5" dirty="0">
                <a:solidFill>
                  <a:srgbClr val="595959"/>
                </a:solidFill>
                <a:latin typeface="Arial"/>
                <a:cs typeface="Arial"/>
              </a:rPr>
              <a:t>stability</a:t>
            </a:r>
            <a:endParaRPr sz="1400">
              <a:solidFill>
                <a:prstClr val="black"/>
              </a:solidFill>
              <a:latin typeface="Arial"/>
              <a:cs typeface="Arial"/>
            </a:endParaRPr>
          </a:p>
          <a:p>
            <a:pPr marL="389255" indent="-376555" defTabSz="914400">
              <a:spcBef>
                <a:spcPts val="270"/>
              </a:spcBef>
              <a:buFontTx/>
              <a:buAutoNum type="arabicPeriod"/>
              <a:tabLst>
                <a:tab pos="389890" algn="l"/>
              </a:tabLst>
            </a:pPr>
            <a:r>
              <a:rPr sz="1400" spc="-5" dirty="0">
                <a:solidFill>
                  <a:srgbClr val="595959"/>
                </a:solidFill>
                <a:latin typeface="Arial"/>
                <a:cs typeface="Arial"/>
              </a:rPr>
              <a:t>April 2017-"beta" status, converging on final</a:t>
            </a:r>
            <a:r>
              <a:rPr sz="1400" spc="140" dirty="0">
                <a:solidFill>
                  <a:srgbClr val="595959"/>
                </a:solidFill>
                <a:latin typeface="Arial"/>
                <a:cs typeface="Arial"/>
              </a:rPr>
              <a:t> </a:t>
            </a:r>
            <a:r>
              <a:rPr sz="1400" spc="-5" dirty="0">
                <a:solidFill>
                  <a:srgbClr val="595959"/>
                </a:solidFill>
                <a:latin typeface="Arial"/>
                <a:cs typeface="Arial"/>
              </a:rPr>
              <a:t>configuration</a:t>
            </a:r>
            <a:endParaRPr sz="1400">
              <a:solidFill>
                <a:prstClr val="black"/>
              </a:solidFill>
              <a:latin typeface="Arial"/>
              <a:cs typeface="Arial"/>
            </a:endParaRPr>
          </a:p>
        </p:txBody>
      </p:sp>
      <p:sp>
        <p:nvSpPr>
          <p:cNvPr id="4" name="object 4"/>
          <p:cNvSpPr txBox="1"/>
          <p:nvPr/>
        </p:nvSpPr>
        <p:spPr>
          <a:xfrm>
            <a:off x="475249" y="3099113"/>
            <a:ext cx="8230234" cy="2292422"/>
          </a:xfrm>
          <a:prstGeom prst="rect">
            <a:avLst/>
          </a:prstGeom>
        </p:spPr>
        <p:txBody>
          <a:bodyPr vert="horz" wrap="square" lIns="0" tIns="0" rIns="0" bIns="0" rtlCol="0">
            <a:spAutoFit/>
          </a:bodyPr>
          <a:lstStyle/>
          <a:p>
            <a:pPr marL="379095" indent="-366395" defTabSz="914400">
              <a:buFontTx/>
              <a:buChar char="●"/>
              <a:tabLst>
                <a:tab pos="379730" algn="l"/>
              </a:tabLst>
            </a:pPr>
            <a:r>
              <a:rPr spc="-5" dirty="0">
                <a:solidFill>
                  <a:srgbClr val="595959"/>
                </a:solidFill>
                <a:latin typeface="Arial"/>
                <a:cs typeface="Arial"/>
              </a:rPr>
              <a:t>142-node KNL cluster deployed in RACF/SDCC data center since</a:t>
            </a:r>
            <a:r>
              <a:rPr spc="160" dirty="0">
                <a:solidFill>
                  <a:srgbClr val="595959"/>
                </a:solidFill>
                <a:latin typeface="Arial"/>
                <a:cs typeface="Arial"/>
              </a:rPr>
              <a:t> </a:t>
            </a:r>
            <a:r>
              <a:rPr spc="-5" dirty="0">
                <a:solidFill>
                  <a:srgbClr val="595959"/>
                </a:solidFill>
                <a:latin typeface="Arial"/>
                <a:cs typeface="Arial"/>
              </a:rPr>
              <a:t>2016Q4:</a:t>
            </a:r>
            <a:endParaRPr>
              <a:solidFill>
                <a:prstClr val="black"/>
              </a:solidFill>
              <a:latin typeface="Arial"/>
              <a:cs typeface="Arial"/>
            </a:endParaRPr>
          </a:p>
          <a:p>
            <a:pPr marL="836294" lvl="1" indent="-335915" defTabSz="914400">
              <a:spcBef>
                <a:spcPts val="330"/>
              </a:spcBef>
              <a:buFontTx/>
              <a:buChar char="○"/>
              <a:tabLst>
                <a:tab pos="836930" algn="l"/>
              </a:tabLst>
            </a:pPr>
            <a:r>
              <a:rPr sz="1400" spc="-5" dirty="0">
                <a:solidFill>
                  <a:srgbClr val="595959"/>
                </a:solidFill>
                <a:latin typeface="Arial"/>
                <a:cs typeface="Arial"/>
              </a:rPr>
              <a:t>Single Intel Xeon Phi CPU 7230: 64 physical / 256 logical </a:t>
            </a:r>
            <a:r>
              <a:rPr sz="1400" dirty="0">
                <a:solidFill>
                  <a:srgbClr val="595959"/>
                </a:solidFill>
                <a:latin typeface="Arial"/>
                <a:cs typeface="Arial"/>
              </a:rPr>
              <a:t>cores </a:t>
            </a:r>
            <a:r>
              <a:rPr sz="1400" spc="-5" dirty="0">
                <a:solidFill>
                  <a:srgbClr val="595959"/>
                </a:solidFill>
                <a:latin typeface="Arial"/>
                <a:cs typeface="Arial"/>
              </a:rPr>
              <a:t>@ 1.3</a:t>
            </a:r>
            <a:r>
              <a:rPr sz="1400" spc="135" dirty="0">
                <a:solidFill>
                  <a:srgbClr val="595959"/>
                </a:solidFill>
                <a:latin typeface="Arial"/>
                <a:cs typeface="Arial"/>
              </a:rPr>
              <a:t> </a:t>
            </a:r>
            <a:r>
              <a:rPr sz="1400" spc="-5" dirty="0">
                <a:solidFill>
                  <a:srgbClr val="595959"/>
                </a:solidFill>
                <a:latin typeface="Arial"/>
                <a:cs typeface="Arial"/>
              </a:rPr>
              <a:t>GHz</a:t>
            </a:r>
            <a:endParaRPr sz="1400">
              <a:solidFill>
                <a:prstClr val="black"/>
              </a:solidFill>
              <a:latin typeface="Arial"/>
              <a:cs typeface="Arial"/>
            </a:endParaRPr>
          </a:p>
          <a:p>
            <a:pPr marL="1293495" lvl="2" indent="-335915" defTabSz="914400">
              <a:spcBef>
                <a:spcPts val="270"/>
              </a:spcBef>
              <a:buFontTx/>
              <a:buChar char="■"/>
              <a:tabLst>
                <a:tab pos="1294130" algn="l"/>
              </a:tabLst>
            </a:pPr>
            <a:r>
              <a:rPr sz="1400" spc="-5" dirty="0">
                <a:solidFill>
                  <a:srgbClr val="595959"/>
                </a:solidFill>
                <a:latin typeface="Arial"/>
                <a:cs typeface="Arial"/>
              </a:rPr>
              <a:t>(1.5 GHz maximum in turbo mode) per</a:t>
            </a:r>
            <a:r>
              <a:rPr sz="1400" spc="50" dirty="0">
                <a:solidFill>
                  <a:srgbClr val="595959"/>
                </a:solidFill>
                <a:latin typeface="Arial"/>
                <a:cs typeface="Arial"/>
              </a:rPr>
              <a:t> </a:t>
            </a:r>
            <a:r>
              <a:rPr sz="1400" spc="-5" dirty="0">
                <a:solidFill>
                  <a:srgbClr val="595959"/>
                </a:solidFill>
                <a:latin typeface="Arial"/>
                <a:cs typeface="Arial"/>
              </a:rPr>
              <a:t>node</a:t>
            </a:r>
            <a:endParaRPr sz="1400">
              <a:solidFill>
                <a:prstClr val="black"/>
              </a:solidFill>
              <a:latin typeface="Arial"/>
              <a:cs typeface="Arial"/>
            </a:endParaRPr>
          </a:p>
          <a:p>
            <a:pPr marL="836294" lvl="1" indent="-335915" defTabSz="914400">
              <a:spcBef>
                <a:spcPts val="270"/>
              </a:spcBef>
              <a:buFontTx/>
              <a:buChar char="○"/>
              <a:tabLst>
                <a:tab pos="836930" algn="l"/>
              </a:tabLst>
            </a:pPr>
            <a:r>
              <a:rPr sz="1400" spc="-5" dirty="0">
                <a:solidFill>
                  <a:srgbClr val="595959"/>
                </a:solidFill>
                <a:latin typeface="Arial"/>
                <a:cs typeface="Arial"/>
              </a:rPr>
              <a:t>Dual Intel Omni-Path PCIe x16 HFI </a:t>
            </a:r>
            <a:r>
              <a:rPr sz="1400" dirty="0">
                <a:solidFill>
                  <a:srgbClr val="595959"/>
                </a:solidFill>
                <a:latin typeface="Arial"/>
                <a:cs typeface="Arial"/>
              </a:rPr>
              <a:t>cards </a:t>
            </a:r>
            <a:r>
              <a:rPr sz="1400" spc="-5" dirty="0">
                <a:solidFill>
                  <a:srgbClr val="595959"/>
                </a:solidFill>
                <a:latin typeface="Arial"/>
                <a:cs typeface="Arial"/>
              </a:rPr>
              <a:t>(non-blocking 200</a:t>
            </a:r>
            <a:r>
              <a:rPr sz="1400" spc="114" dirty="0">
                <a:solidFill>
                  <a:srgbClr val="595959"/>
                </a:solidFill>
                <a:latin typeface="Arial"/>
                <a:cs typeface="Arial"/>
              </a:rPr>
              <a:t> </a:t>
            </a:r>
            <a:r>
              <a:rPr sz="1400" spc="-5" dirty="0">
                <a:solidFill>
                  <a:srgbClr val="595959"/>
                </a:solidFill>
                <a:latin typeface="Arial"/>
                <a:cs typeface="Arial"/>
              </a:rPr>
              <a:t>Gbps)</a:t>
            </a:r>
            <a:endParaRPr sz="1400">
              <a:solidFill>
                <a:prstClr val="black"/>
              </a:solidFill>
              <a:latin typeface="Arial"/>
              <a:cs typeface="Arial"/>
            </a:endParaRPr>
          </a:p>
          <a:p>
            <a:pPr marL="836294" marR="5080" lvl="1" indent="-335915" defTabSz="914400">
              <a:lnSpc>
                <a:spcPct val="116100"/>
              </a:lnSpc>
              <a:buFontTx/>
              <a:buChar char="○"/>
              <a:tabLst>
                <a:tab pos="836930" algn="l"/>
              </a:tabLst>
            </a:pPr>
            <a:r>
              <a:rPr sz="1400" spc="-5" dirty="0">
                <a:solidFill>
                  <a:srgbClr val="595959"/>
                </a:solidFill>
                <a:latin typeface="Arial"/>
                <a:cs typeface="Arial"/>
              </a:rPr>
              <a:t>Two level fat-tree single fabric Intel OPA interconnect system built out of 8x spine </a:t>
            </a:r>
            <a:r>
              <a:rPr sz="1400" dirty="0">
                <a:solidFill>
                  <a:srgbClr val="595959"/>
                </a:solidFill>
                <a:latin typeface="Arial"/>
                <a:cs typeface="Arial"/>
              </a:rPr>
              <a:t>(core) </a:t>
            </a:r>
            <a:r>
              <a:rPr sz="1400" spc="-5" dirty="0">
                <a:solidFill>
                  <a:srgbClr val="595959"/>
                </a:solidFill>
                <a:latin typeface="Arial"/>
                <a:cs typeface="Arial"/>
              </a:rPr>
              <a:t>+ 14x  leaf (edge) 48-port Intel Omni-Path</a:t>
            </a:r>
            <a:r>
              <a:rPr sz="1400" spc="75" dirty="0">
                <a:solidFill>
                  <a:srgbClr val="595959"/>
                </a:solidFill>
                <a:latin typeface="Arial"/>
                <a:cs typeface="Arial"/>
              </a:rPr>
              <a:t> </a:t>
            </a:r>
            <a:r>
              <a:rPr sz="1400" spc="-5" dirty="0">
                <a:solidFill>
                  <a:srgbClr val="595959"/>
                </a:solidFill>
                <a:latin typeface="Arial"/>
                <a:cs typeface="Arial"/>
              </a:rPr>
              <a:t>switches</a:t>
            </a:r>
            <a:endParaRPr sz="1400">
              <a:solidFill>
                <a:prstClr val="black"/>
              </a:solidFill>
              <a:latin typeface="Arial"/>
              <a:cs typeface="Arial"/>
            </a:endParaRPr>
          </a:p>
          <a:p>
            <a:pPr marL="1293495" marR="315595" lvl="2" indent="-335915" defTabSz="914400">
              <a:lnSpc>
                <a:spcPct val="116100"/>
              </a:lnSpc>
              <a:buFontTx/>
              <a:buChar char="■"/>
              <a:tabLst>
                <a:tab pos="1294130" algn="l"/>
              </a:tabLst>
            </a:pPr>
            <a:r>
              <a:rPr sz="1400" spc="-5" dirty="0">
                <a:solidFill>
                  <a:srgbClr val="595959"/>
                </a:solidFill>
                <a:latin typeface="Arial"/>
                <a:cs typeface="Arial"/>
              </a:rPr>
              <a:t>Bisection (unidirectional) bandwidth for compute nodes alone is about 14 Tbps = 1.7  TB/s</a:t>
            </a:r>
            <a:endParaRPr sz="1400">
              <a:solidFill>
                <a:prstClr val="black"/>
              </a:solidFill>
              <a:latin typeface="Arial"/>
              <a:cs typeface="Arial"/>
            </a:endParaRPr>
          </a:p>
          <a:p>
            <a:pPr marL="1293495" lvl="2" indent="-335915" defTabSz="914400">
              <a:spcBef>
                <a:spcPts val="270"/>
              </a:spcBef>
              <a:buFontTx/>
              <a:buChar char="■"/>
              <a:tabLst>
                <a:tab pos="1294130" algn="l"/>
              </a:tabLst>
            </a:pPr>
            <a:r>
              <a:rPr sz="1400" spc="-5" dirty="0">
                <a:solidFill>
                  <a:srgbClr val="595959"/>
                </a:solidFill>
                <a:latin typeface="Arial"/>
                <a:cs typeface="Arial"/>
              </a:rPr>
              <a:t>All the OPA uplinks are done with passive copper cables (630 uplinks total in 5</a:t>
            </a:r>
            <a:r>
              <a:rPr sz="1400" spc="200" dirty="0">
                <a:solidFill>
                  <a:srgbClr val="595959"/>
                </a:solidFill>
                <a:latin typeface="Arial"/>
                <a:cs typeface="Arial"/>
              </a:rPr>
              <a:t> </a:t>
            </a:r>
            <a:r>
              <a:rPr sz="1400" dirty="0">
                <a:solidFill>
                  <a:srgbClr val="595959"/>
                </a:solidFill>
                <a:latin typeface="Arial"/>
                <a:cs typeface="Arial"/>
              </a:rPr>
              <a:t>racks)</a:t>
            </a:r>
            <a:endParaRPr sz="1400">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9237653"/>
      </p:ext>
    </p:extLst>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 dirty="0"/>
              <a:t>Conclusions</a:t>
            </a:r>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25400">
              <a:lnSpc>
                <a:spcPts val="1110"/>
              </a:lnSpc>
            </a:pPr>
            <a:fld id="{81D60167-4931-47E6-BA6A-407CBD079E47}" type="slidenum">
              <a:rPr spc="-5" dirty="0"/>
              <a:pPr marL="25400">
                <a:lnSpc>
                  <a:spcPts val="1110"/>
                </a:lnSpc>
              </a:pPr>
              <a:t>66</a:t>
            </a:fld>
            <a:endParaRPr spc="-5" dirty="0"/>
          </a:p>
        </p:txBody>
      </p:sp>
      <p:sp>
        <p:nvSpPr>
          <p:cNvPr id="3" name="object 3"/>
          <p:cNvSpPr txBox="1"/>
          <p:nvPr/>
        </p:nvSpPr>
        <p:spPr>
          <a:xfrm>
            <a:off x="384771" y="1610197"/>
            <a:ext cx="8270875" cy="3495059"/>
          </a:xfrm>
          <a:prstGeom prst="rect">
            <a:avLst/>
          </a:prstGeom>
        </p:spPr>
        <p:txBody>
          <a:bodyPr vert="horz" wrap="square" lIns="0" tIns="0" rIns="0" bIns="0" rtlCol="0">
            <a:spAutoFit/>
          </a:bodyPr>
          <a:lstStyle/>
          <a:p>
            <a:pPr marL="12700" defTabSz="914400"/>
            <a:r>
              <a:rPr sz="2400" spc="-5" dirty="0">
                <a:solidFill>
                  <a:srgbClr val="595959"/>
                </a:solidFill>
                <a:latin typeface="Arial"/>
                <a:cs typeface="Arial"/>
              </a:rPr>
              <a:t>US LQCD group purchasing new cluster this</a:t>
            </a:r>
            <a:r>
              <a:rPr sz="2400" spc="65" dirty="0">
                <a:solidFill>
                  <a:srgbClr val="595959"/>
                </a:solidFill>
                <a:latin typeface="Arial"/>
                <a:cs typeface="Arial"/>
              </a:rPr>
              <a:t> </a:t>
            </a:r>
            <a:r>
              <a:rPr sz="2400" spc="-5" dirty="0">
                <a:solidFill>
                  <a:srgbClr val="595959"/>
                </a:solidFill>
                <a:latin typeface="Arial"/>
                <a:cs typeface="Arial"/>
              </a:rPr>
              <a:t>Fall</a:t>
            </a:r>
            <a:endParaRPr sz="2400">
              <a:solidFill>
                <a:prstClr val="black"/>
              </a:solidFill>
              <a:latin typeface="Arial"/>
              <a:cs typeface="Arial"/>
            </a:endParaRPr>
          </a:p>
          <a:p>
            <a:pPr marL="12700" marR="5080" defTabSz="914400">
              <a:lnSpc>
                <a:spcPct val="169300"/>
              </a:lnSpc>
            </a:pPr>
            <a:r>
              <a:rPr sz="2400" spc="-5" dirty="0">
                <a:solidFill>
                  <a:srgbClr val="595959"/>
                </a:solidFill>
                <a:latin typeface="Arial"/>
                <a:cs typeface="Arial"/>
              </a:rPr>
              <a:t>Considering KNL, GPU (Pascal), or Skylake-based machines  Machine is finally reliably producing scientific</a:t>
            </a:r>
            <a:r>
              <a:rPr sz="2400" spc="120" dirty="0">
                <a:solidFill>
                  <a:srgbClr val="595959"/>
                </a:solidFill>
                <a:latin typeface="Arial"/>
                <a:cs typeface="Arial"/>
              </a:rPr>
              <a:t> </a:t>
            </a:r>
            <a:r>
              <a:rPr sz="2400" spc="-5" dirty="0">
                <a:solidFill>
                  <a:srgbClr val="595959"/>
                </a:solidFill>
                <a:latin typeface="Arial"/>
                <a:cs typeface="Arial"/>
              </a:rPr>
              <a:t>results</a:t>
            </a:r>
            <a:endParaRPr sz="2400">
              <a:solidFill>
                <a:prstClr val="black"/>
              </a:solidFill>
              <a:latin typeface="Arial"/>
              <a:cs typeface="Arial"/>
            </a:endParaRPr>
          </a:p>
          <a:p>
            <a:pPr marL="469900" defTabSz="914400">
              <a:spcBef>
                <a:spcPts val="1995"/>
              </a:spcBef>
            </a:pPr>
            <a:r>
              <a:rPr sz="2400" spc="-5" dirty="0">
                <a:solidFill>
                  <a:srgbClr val="595959"/>
                </a:solidFill>
                <a:latin typeface="Arial"/>
                <a:cs typeface="Arial"/>
              </a:rPr>
              <a:t>Took more effort than expected to get</a:t>
            </a:r>
            <a:r>
              <a:rPr sz="2400" spc="45" dirty="0">
                <a:solidFill>
                  <a:srgbClr val="595959"/>
                </a:solidFill>
                <a:latin typeface="Arial"/>
                <a:cs typeface="Arial"/>
              </a:rPr>
              <a:t> </a:t>
            </a:r>
            <a:r>
              <a:rPr sz="2400" spc="-5" dirty="0">
                <a:solidFill>
                  <a:srgbClr val="595959"/>
                </a:solidFill>
                <a:latin typeface="Arial"/>
                <a:cs typeface="Arial"/>
              </a:rPr>
              <a:t>there</a:t>
            </a:r>
            <a:endParaRPr sz="2400">
              <a:solidFill>
                <a:prstClr val="black"/>
              </a:solidFill>
              <a:latin typeface="Arial"/>
              <a:cs typeface="Arial"/>
            </a:endParaRPr>
          </a:p>
          <a:p>
            <a:pPr marL="12700" defTabSz="914400">
              <a:spcBef>
                <a:spcPts val="1995"/>
              </a:spcBef>
            </a:pPr>
            <a:r>
              <a:rPr sz="2400" spc="-5" dirty="0">
                <a:solidFill>
                  <a:srgbClr val="595959"/>
                </a:solidFill>
                <a:latin typeface="Arial"/>
                <a:cs typeface="Arial"/>
              </a:rPr>
              <a:t>For unoptimized code, Broadwell HS06/$ is 1.5x</a:t>
            </a:r>
            <a:r>
              <a:rPr sz="2400" spc="80" dirty="0">
                <a:solidFill>
                  <a:srgbClr val="595959"/>
                </a:solidFill>
                <a:latin typeface="Arial"/>
                <a:cs typeface="Arial"/>
              </a:rPr>
              <a:t> </a:t>
            </a:r>
            <a:r>
              <a:rPr sz="2400" spc="-5" dirty="0">
                <a:solidFill>
                  <a:srgbClr val="595959"/>
                </a:solidFill>
                <a:latin typeface="Arial"/>
                <a:cs typeface="Arial"/>
              </a:rPr>
              <a:t>KNL</a:t>
            </a:r>
            <a:endParaRPr sz="2400">
              <a:solidFill>
                <a:prstClr val="black"/>
              </a:solidFill>
              <a:latin typeface="Arial"/>
              <a:cs typeface="Arial"/>
            </a:endParaRPr>
          </a:p>
          <a:p>
            <a:pPr marL="927100" indent="-412750" defTabSz="914400">
              <a:spcBef>
                <a:spcPts val="1995"/>
              </a:spcBef>
              <a:buFontTx/>
              <a:buChar char="●"/>
              <a:tabLst>
                <a:tab pos="927100" algn="l"/>
              </a:tabLst>
            </a:pPr>
            <a:r>
              <a:rPr sz="2400" spc="-5" dirty="0">
                <a:solidFill>
                  <a:srgbClr val="595959"/>
                </a:solidFill>
                <a:latin typeface="Arial"/>
                <a:cs typeface="Arial"/>
              </a:rPr>
              <a:t>Simple auto-vectorization gets to</a:t>
            </a:r>
            <a:r>
              <a:rPr sz="2400" spc="50" dirty="0">
                <a:solidFill>
                  <a:srgbClr val="595959"/>
                </a:solidFill>
                <a:latin typeface="Arial"/>
                <a:cs typeface="Arial"/>
              </a:rPr>
              <a:t> </a:t>
            </a:r>
            <a:r>
              <a:rPr sz="2400" spc="-5" dirty="0">
                <a:solidFill>
                  <a:srgbClr val="595959"/>
                </a:solidFill>
                <a:latin typeface="Arial"/>
                <a:cs typeface="Arial"/>
              </a:rPr>
              <a:t>parity</a:t>
            </a:r>
            <a:endParaRPr sz="2400">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9225463"/>
      </p:ext>
    </p:extLst>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&amp; Batch Services</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Report from Benchmarking WG</a:t>
            </a:r>
          </a:p>
          <a:p>
            <a:pPr lvl="1"/>
            <a:r>
              <a:rPr lang="en-US" dirty="0" smtClean="0"/>
              <a:t>Discussion about detailed study of fast benchmark and replacing HS06 for guidance on procurement and site pledge. Various candidates (ATLAS KV, DB12, ROOT Stress test, etc)</a:t>
            </a:r>
          </a:p>
          <a:p>
            <a:pPr lvl="1"/>
            <a:r>
              <a:rPr lang="en-US" dirty="0" smtClean="0"/>
              <a:t>Start requirements to validate successor to HS06</a:t>
            </a:r>
          </a:p>
          <a:p>
            <a:pPr lvl="2"/>
            <a:r>
              <a:rPr lang="en-US" dirty="0" smtClean="0"/>
              <a:t>Must be representative of WLCG job mix</a:t>
            </a:r>
          </a:p>
          <a:p>
            <a:pPr lvl="2"/>
            <a:r>
              <a:rPr lang="en-US" dirty="0" smtClean="0"/>
              <a:t>Must disentangle several effects (HT on/off, bare metal vs. VM, OS versions, etc)</a:t>
            </a:r>
          </a:p>
          <a:p>
            <a:r>
              <a:rPr lang="en-US" dirty="0" smtClean="0"/>
              <a:t>Separate presentation on DB12 to study discrepancy in results between </a:t>
            </a:r>
            <a:r>
              <a:rPr lang="en-US" dirty="0" smtClean="0"/>
              <a:t>Ivy-Bridge </a:t>
            </a:r>
            <a:r>
              <a:rPr lang="en-US" dirty="0" smtClean="0"/>
              <a:t>and </a:t>
            </a:r>
            <a:r>
              <a:rPr lang="en-US" dirty="0" err="1" smtClean="0"/>
              <a:t>Haswell</a:t>
            </a:r>
            <a:endParaRPr lang="en-US" dirty="0" smtClean="0"/>
          </a:p>
          <a:p>
            <a:r>
              <a:rPr lang="en-US" dirty="0" smtClean="0"/>
              <a:t>IHEP migration to </a:t>
            </a:r>
            <a:r>
              <a:rPr lang="en-US" dirty="0" err="1" smtClean="0"/>
              <a:t>HTCondor</a:t>
            </a:r>
            <a:r>
              <a:rPr lang="en-US" dirty="0" smtClean="0"/>
              <a:t> also includes unifying resources and allow for cross-</a:t>
            </a:r>
            <a:r>
              <a:rPr lang="en-US" dirty="0" err="1" smtClean="0"/>
              <a:t>usage</a:t>
            </a:r>
            <a:r>
              <a:rPr lang="en-US" dirty="0" err="1" smtClean="0">
                <a:sym typeface="Wingdings" pitchFamily="2" charset="2"/>
              </a:rPr>
              <a:t>goal</a:t>
            </a:r>
            <a:r>
              <a:rPr lang="en-US" dirty="0" smtClean="0">
                <a:sym typeface="Wingdings" pitchFamily="2" charset="2"/>
              </a:rPr>
              <a:t> is to increase overall utilization</a:t>
            </a:r>
          </a:p>
          <a:p>
            <a:r>
              <a:rPr lang="en-US" dirty="0" smtClean="0">
                <a:sym typeface="Wingdings" pitchFamily="2" charset="2"/>
              </a:rPr>
              <a:t>Singularity presentation by Brian (Nebraska)</a:t>
            </a:r>
          </a:p>
          <a:p>
            <a:pPr lvl="1"/>
            <a:r>
              <a:rPr lang="en-US" dirty="0" smtClean="0">
                <a:sym typeface="Wingdings" pitchFamily="2" charset="2"/>
              </a:rPr>
              <a:t>Job isolation and traceability within a container</a:t>
            </a:r>
          </a:p>
          <a:p>
            <a:pPr lvl="1"/>
            <a:r>
              <a:rPr lang="en-US" dirty="0" smtClean="0">
                <a:sym typeface="Wingdings" pitchFamily="2" charset="2"/>
              </a:rPr>
              <a:t>Alternative to </a:t>
            </a:r>
            <a:r>
              <a:rPr lang="en-US" dirty="0" err="1" smtClean="0">
                <a:sym typeface="Wingdings" pitchFamily="2" charset="2"/>
              </a:rPr>
              <a:t>glexec</a:t>
            </a:r>
            <a:endParaRPr lang="en-US" dirty="0" smtClean="0">
              <a:sym typeface="Wingdings" pitchFamily="2" charset="2"/>
            </a:endParaRPr>
          </a:p>
          <a:p>
            <a:pPr lvl="1"/>
            <a:r>
              <a:rPr lang="en-US" dirty="0" smtClean="0"/>
              <a:t>Being tested at various sites (as alternative to </a:t>
            </a:r>
            <a:r>
              <a:rPr lang="en-US" dirty="0" err="1" smtClean="0"/>
              <a:t>Docker</a:t>
            </a:r>
            <a:r>
              <a:rPr lang="en-US" dirty="0" smtClean="0"/>
              <a:t>)</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Computing &amp; Batch Services</a:t>
            </a:r>
            <a:endParaRPr lang="en-US" dirty="0"/>
          </a:p>
        </p:txBody>
      </p:sp>
      <p:sp>
        <p:nvSpPr>
          <p:cNvPr id="3" name="Content Placeholder 2"/>
          <p:cNvSpPr>
            <a:spLocks noGrp="1"/>
          </p:cNvSpPr>
          <p:nvPr>
            <p:ph idx="1"/>
          </p:nvPr>
        </p:nvSpPr>
        <p:spPr>
          <a:xfrm>
            <a:off x="457200" y="1600305"/>
            <a:ext cx="8229600" cy="4525963"/>
          </a:xfrm>
        </p:spPr>
        <p:txBody>
          <a:bodyPr>
            <a:normAutofit fontScale="70000" lnSpcReduction="20000"/>
          </a:bodyPr>
          <a:lstStyle/>
          <a:p>
            <a:r>
              <a:rPr lang="en-US" dirty="0" err="1" smtClean="0"/>
              <a:t>CosmoHub</a:t>
            </a:r>
            <a:r>
              <a:rPr lang="en-US" dirty="0" smtClean="0"/>
              <a:t> created to share data among cosmology projects</a:t>
            </a:r>
          </a:p>
          <a:p>
            <a:pPr lvl="1"/>
            <a:r>
              <a:rPr lang="en-US" dirty="0" smtClean="0"/>
              <a:t>Migrating from </a:t>
            </a:r>
            <a:r>
              <a:rPr lang="en-US" dirty="0" err="1" smtClean="0"/>
              <a:t>PostgresQL</a:t>
            </a:r>
            <a:r>
              <a:rPr lang="en-US" dirty="0" smtClean="0"/>
              <a:t> to Apache </a:t>
            </a:r>
            <a:r>
              <a:rPr lang="en-US" dirty="0" err="1" smtClean="0"/>
              <a:t>Hadoop+Hive</a:t>
            </a:r>
            <a:r>
              <a:rPr lang="en-US" dirty="0" smtClean="0"/>
              <a:t> to improve scalability and data analysis response time</a:t>
            </a:r>
          </a:p>
          <a:p>
            <a:r>
              <a:rPr lang="en-US" dirty="0" err="1" smtClean="0"/>
              <a:t>HammerCloud</a:t>
            </a:r>
            <a:endParaRPr lang="en-US" dirty="0" smtClean="0"/>
          </a:p>
          <a:p>
            <a:pPr lvl="1"/>
            <a:r>
              <a:rPr lang="en-US" dirty="0" smtClean="0"/>
              <a:t>WLCG </a:t>
            </a:r>
            <a:r>
              <a:rPr lang="en-US" dirty="0" err="1" smtClean="0"/>
              <a:t>testbed</a:t>
            </a:r>
            <a:r>
              <a:rPr lang="en-US" dirty="0" smtClean="0"/>
              <a:t> </a:t>
            </a:r>
            <a:r>
              <a:rPr lang="en-US" dirty="0" smtClean="0">
                <a:sym typeface="Wingdings" pitchFamily="2" charset="2"/>
              </a:rPr>
              <a:t> essential tests and automation tool</a:t>
            </a:r>
            <a:endParaRPr lang="en-US" dirty="0" smtClean="0"/>
          </a:p>
          <a:p>
            <a:pPr lvl="1"/>
            <a:r>
              <a:rPr lang="en-US" dirty="0" smtClean="0"/>
              <a:t>180k jobs daily</a:t>
            </a:r>
          </a:p>
          <a:p>
            <a:pPr lvl="1"/>
            <a:r>
              <a:rPr lang="en-US" dirty="0" smtClean="0"/>
              <a:t>Data Center commissioning </a:t>
            </a:r>
            <a:r>
              <a:rPr lang="en-US" dirty="0" smtClean="0">
                <a:sym typeface="Wingdings" pitchFamily="2" charset="2"/>
              </a:rPr>
              <a:t> job submission to resources behind </a:t>
            </a:r>
            <a:r>
              <a:rPr lang="en-US" dirty="0" err="1" smtClean="0">
                <a:sym typeface="Wingdings" pitchFamily="2" charset="2"/>
              </a:rPr>
              <a:t>HTCondor</a:t>
            </a:r>
            <a:r>
              <a:rPr lang="en-US" dirty="0" smtClean="0">
                <a:sym typeface="Wingdings" pitchFamily="2" charset="2"/>
              </a:rPr>
              <a:t>-CE</a:t>
            </a:r>
          </a:p>
          <a:p>
            <a:r>
              <a:rPr lang="en-US" dirty="0" smtClean="0">
                <a:sym typeface="Wingdings" pitchFamily="2" charset="2"/>
              </a:rPr>
              <a:t>Knights Landing (KNL) clusters</a:t>
            </a:r>
          </a:p>
          <a:p>
            <a:pPr lvl="1"/>
            <a:r>
              <a:rPr lang="en-US" dirty="0" smtClean="0">
                <a:sym typeface="Wingdings" pitchFamily="2" charset="2"/>
              </a:rPr>
              <a:t>BNL installed a 144 test cluster</a:t>
            </a:r>
          </a:p>
          <a:p>
            <a:pPr lvl="2"/>
            <a:r>
              <a:rPr lang="en-US" dirty="0" smtClean="0">
                <a:sym typeface="Wingdings" pitchFamily="2" charset="2"/>
              </a:rPr>
              <a:t>Many surprises and delays – hope to enter production in May 2017</a:t>
            </a:r>
          </a:p>
          <a:p>
            <a:pPr lvl="2"/>
            <a:r>
              <a:rPr lang="en-US" dirty="0" smtClean="0">
                <a:sym typeface="Wingdings" pitchFamily="2" charset="2"/>
              </a:rPr>
              <a:t>ATLAS benchmarked BNL KNL cluster – good performance with optimization</a:t>
            </a:r>
          </a:p>
          <a:p>
            <a:pPr lvl="1"/>
            <a:r>
              <a:rPr lang="en-US" dirty="0" smtClean="0">
                <a:sym typeface="Wingdings" pitchFamily="2" charset="2"/>
              </a:rPr>
              <a:t>JLAB cluster a 192 production cluster</a:t>
            </a:r>
          </a:p>
          <a:p>
            <a:pPr lvl="2"/>
            <a:r>
              <a:rPr lang="en-US" dirty="0" smtClean="0">
                <a:sym typeface="Wingdings" pitchFamily="2" charset="2"/>
              </a:rPr>
              <a:t>Similar problems</a:t>
            </a:r>
          </a:p>
          <a:p>
            <a:pPr lvl="2"/>
            <a:r>
              <a:rPr lang="en-US" dirty="0" smtClean="0">
                <a:sym typeface="Wingdings" pitchFamily="2" charset="2"/>
              </a:rPr>
              <a:t>Currently in production with LQCD community</a:t>
            </a:r>
          </a:p>
          <a:p>
            <a:pPr lvl="2"/>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6468816" y="6152680"/>
            <a:ext cx="2675255" cy="706120"/>
          </a:xfrm>
          <a:custGeom>
            <a:avLst/>
            <a:gdLst/>
            <a:ahLst/>
            <a:cxnLst/>
            <a:rect l="l" t="t" r="r" b="b"/>
            <a:pathLst>
              <a:path w="2675254" h="529589">
                <a:moveTo>
                  <a:pt x="0" y="528989"/>
                </a:moveTo>
                <a:lnTo>
                  <a:pt x="2675186" y="528989"/>
                </a:lnTo>
                <a:lnTo>
                  <a:pt x="2675186" y="0"/>
                </a:lnTo>
                <a:lnTo>
                  <a:pt x="0" y="0"/>
                </a:lnTo>
                <a:lnTo>
                  <a:pt x="0" y="528989"/>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55" dirty="0"/>
              <a:t>Mandate </a:t>
            </a:r>
            <a:r>
              <a:rPr spc="-35" dirty="0"/>
              <a:t>of </a:t>
            </a:r>
            <a:r>
              <a:rPr spc="-45" dirty="0"/>
              <a:t>the </a:t>
            </a:r>
            <a:r>
              <a:rPr spc="-65" dirty="0"/>
              <a:t>Working</a:t>
            </a:r>
            <a:r>
              <a:rPr spc="55" dirty="0"/>
              <a:t> </a:t>
            </a:r>
            <a:r>
              <a:rPr spc="-50" dirty="0"/>
              <a:t>Group</a:t>
            </a:r>
          </a:p>
        </p:txBody>
      </p:sp>
      <p:sp>
        <p:nvSpPr>
          <p:cNvPr id="5" name="object 5"/>
          <p:cNvSpPr txBox="1">
            <a:spLocks noGrp="1"/>
          </p:cNvSpPr>
          <p:nvPr>
            <p:ph type="ftr" sz="quarter" idx="5"/>
          </p:nvPr>
        </p:nvSpPr>
        <p:spPr>
          <a:prstGeom prst="rect">
            <a:avLst/>
          </a:prstGeom>
        </p:spPr>
        <p:txBody>
          <a:bodyPr vert="horz" wrap="square" lIns="0" tIns="0" rIns="0" bIns="0" rtlCol="0">
            <a:spAutoFit/>
          </a:bodyPr>
          <a:lstStyle/>
          <a:p>
            <a:pPr marL="12700">
              <a:lnSpc>
                <a:spcPts val="1010"/>
              </a:lnSpc>
            </a:pPr>
            <a:r>
              <a:rPr spc="-5" dirty="0"/>
              <a:t>D.</a:t>
            </a:r>
            <a:r>
              <a:rPr spc="-75" dirty="0"/>
              <a:t> </a:t>
            </a:r>
            <a:r>
              <a:rPr spc="-5" dirty="0"/>
              <a:t>Giordano</a:t>
            </a:r>
          </a:p>
        </p:txBody>
      </p:sp>
      <p:sp>
        <p:nvSpPr>
          <p:cNvPr id="6" name="object 6"/>
          <p:cNvSpPr txBox="1"/>
          <p:nvPr/>
        </p:nvSpPr>
        <p:spPr>
          <a:xfrm>
            <a:off x="4076701" y="6468063"/>
            <a:ext cx="361950" cy="128240"/>
          </a:xfrm>
          <a:prstGeom prst="rect">
            <a:avLst/>
          </a:prstGeom>
        </p:spPr>
        <p:txBody>
          <a:bodyPr vert="horz" wrap="square" lIns="0" tIns="0" rIns="0" bIns="0" rtlCol="0">
            <a:spAutoFit/>
          </a:bodyPr>
          <a:lstStyle/>
          <a:p>
            <a:pPr marL="12700" defTabSz="914400">
              <a:lnSpc>
                <a:spcPts val="1010"/>
              </a:lnSpc>
            </a:pPr>
            <a:r>
              <a:rPr sz="900" dirty="0">
                <a:solidFill>
                  <a:srgbClr val="8999BE"/>
                </a:solidFill>
                <a:latin typeface="Arial"/>
                <a:cs typeface="Arial"/>
              </a:rPr>
              <a:t>H</a:t>
            </a:r>
            <a:r>
              <a:rPr sz="900" spc="-5" dirty="0">
                <a:solidFill>
                  <a:srgbClr val="8999BE"/>
                </a:solidFill>
                <a:latin typeface="Arial"/>
                <a:cs typeface="Arial"/>
              </a:rPr>
              <a:t>EP</a:t>
            </a:r>
            <a:r>
              <a:rPr sz="900" dirty="0">
                <a:solidFill>
                  <a:srgbClr val="8999BE"/>
                </a:solidFill>
                <a:latin typeface="Arial"/>
                <a:cs typeface="Arial"/>
              </a:rPr>
              <a:t>iX</a:t>
            </a:r>
            <a:endParaRPr sz="900">
              <a:solidFill>
                <a:prstClr val="black"/>
              </a:solidFill>
              <a:latin typeface="Arial"/>
              <a:cs typeface="Arial"/>
            </a:endParaRP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12700">
              <a:lnSpc>
                <a:spcPts val="1010"/>
              </a:lnSpc>
            </a:pPr>
            <a:r>
              <a:rPr spc="-5" dirty="0"/>
              <a:t>26/04/2017</a:t>
            </a:r>
          </a:p>
        </p:txBody>
      </p:sp>
      <p:sp>
        <p:nvSpPr>
          <p:cNvPr id="8" name="object 8"/>
          <p:cNvSpPr txBox="1">
            <a:spLocks noGrp="1"/>
          </p:cNvSpPr>
          <p:nvPr>
            <p:ph type="sldNum" sz="quarter" idx="7"/>
          </p:nvPr>
        </p:nvSpPr>
        <p:spPr>
          <a:xfrm>
            <a:off x="8441690" y="6464888"/>
            <a:ext cx="177800" cy="128240"/>
          </a:xfrm>
          <a:prstGeom prst="rect">
            <a:avLst/>
          </a:prstGeom>
        </p:spPr>
        <p:txBody>
          <a:bodyPr vert="horz" wrap="square" lIns="0" tIns="0" rIns="0" bIns="0" rtlCol="0">
            <a:spAutoFit/>
          </a:bodyPr>
          <a:lstStyle/>
          <a:p>
            <a:pPr marL="88900">
              <a:lnSpc>
                <a:spcPts val="1010"/>
              </a:lnSpc>
            </a:pPr>
            <a:r>
              <a:rPr dirty="0"/>
              <a:t>1</a:t>
            </a:r>
          </a:p>
        </p:txBody>
      </p:sp>
      <p:sp>
        <p:nvSpPr>
          <p:cNvPr id="4" name="object 4"/>
          <p:cNvSpPr txBox="1"/>
          <p:nvPr/>
        </p:nvSpPr>
        <p:spPr>
          <a:xfrm>
            <a:off x="535944" y="929454"/>
            <a:ext cx="7947025" cy="3488134"/>
          </a:xfrm>
          <a:prstGeom prst="rect">
            <a:avLst/>
          </a:prstGeom>
        </p:spPr>
        <p:txBody>
          <a:bodyPr vert="horz" wrap="square" lIns="0" tIns="0" rIns="0" bIns="0" rtlCol="0">
            <a:spAutoFit/>
          </a:bodyPr>
          <a:lstStyle/>
          <a:p>
            <a:pPr marL="269875" marR="5080" indent="-257175" defTabSz="914400">
              <a:lnSpc>
                <a:spcPct val="100499"/>
              </a:lnSpc>
              <a:buFontTx/>
              <a:buChar char="•"/>
              <a:tabLst>
                <a:tab pos="269875" algn="l"/>
              </a:tabLst>
            </a:pPr>
            <a:r>
              <a:rPr sz="2100" spc="-50" dirty="0">
                <a:solidFill>
                  <a:prstClr val="black"/>
                </a:solidFill>
                <a:latin typeface="Arial"/>
                <a:cs typeface="Arial"/>
              </a:rPr>
              <a:t>Investigate </a:t>
            </a:r>
            <a:r>
              <a:rPr sz="2100" b="1" spc="-20" dirty="0">
                <a:solidFill>
                  <a:prstClr val="black"/>
                </a:solidFill>
                <a:latin typeface="Arial"/>
                <a:cs typeface="Arial"/>
              </a:rPr>
              <a:t>scaling </a:t>
            </a:r>
            <a:r>
              <a:rPr sz="2100" b="1" spc="-30" dirty="0">
                <a:solidFill>
                  <a:prstClr val="black"/>
                </a:solidFill>
                <a:latin typeface="Arial"/>
                <a:cs typeface="Arial"/>
              </a:rPr>
              <a:t>issues </a:t>
            </a:r>
            <a:r>
              <a:rPr sz="2100" spc="-30" dirty="0">
                <a:solidFill>
                  <a:prstClr val="black"/>
                </a:solidFill>
                <a:latin typeface="Arial"/>
                <a:cs typeface="Arial"/>
              </a:rPr>
              <a:t>between </a:t>
            </a:r>
            <a:r>
              <a:rPr sz="2100" b="1" spc="-5" dirty="0">
                <a:solidFill>
                  <a:prstClr val="black"/>
                </a:solidFill>
                <a:latin typeface="Arial"/>
                <a:cs typeface="Arial"/>
              </a:rPr>
              <a:t>HS06 </a:t>
            </a:r>
            <a:r>
              <a:rPr sz="2100" spc="-35" dirty="0">
                <a:solidFill>
                  <a:prstClr val="black"/>
                </a:solidFill>
                <a:latin typeface="Arial"/>
                <a:cs typeface="Arial"/>
              </a:rPr>
              <a:t>and </a:t>
            </a:r>
            <a:r>
              <a:rPr sz="2100" spc="-70" dirty="0">
                <a:solidFill>
                  <a:prstClr val="black"/>
                </a:solidFill>
                <a:latin typeface="Arial"/>
                <a:cs typeface="Arial"/>
              </a:rPr>
              <a:t>CPU </a:t>
            </a:r>
            <a:r>
              <a:rPr sz="2100" spc="-60" dirty="0">
                <a:solidFill>
                  <a:prstClr val="black"/>
                </a:solidFill>
                <a:latin typeface="Arial"/>
                <a:cs typeface="Arial"/>
              </a:rPr>
              <a:t>intensive </a:t>
            </a:r>
            <a:r>
              <a:rPr sz="2100" spc="-95" dirty="0">
                <a:solidFill>
                  <a:prstClr val="black"/>
                </a:solidFill>
                <a:latin typeface="Arial"/>
                <a:cs typeface="Arial"/>
              </a:rPr>
              <a:t>HEP  </a:t>
            </a:r>
            <a:r>
              <a:rPr sz="2100" spc="-25" dirty="0">
                <a:solidFill>
                  <a:prstClr val="black"/>
                </a:solidFill>
                <a:latin typeface="Arial"/>
                <a:cs typeface="Arial"/>
              </a:rPr>
              <a:t>workloads </a:t>
            </a:r>
            <a:r>
              <a:rPr sz="2100" spc="-75" dirty="0">
                <a:solidFill>
                  <a:prstClr val="black"/>
                </a:solidFill>
                <a:latin typeface="Arial"/>
                <a:cs typeface="Arial"/>
              </a:rPr>
              <a:t>(i.e. </a:t>
            </a:r>
            <a:r>
              <a:rPr sz="2100" spc="-60" dirty="0">
                <a:solidFill>
                  <a:prstClr val="black"/>
                </a:solidFill>
                <a:latin typeface="Arial"/>
                <a:cs typeface="Arial"/>
              </a:rPr>
              <a:t>EvtGen,</a:t>
            </a:r>
            <a:r>
              <a:rPr sz="2100" spc="105" dirty="0">
                <a:solidFill>
                  <a:prstClr val="black"/>
                </a:solidFill>
                <a:latin typeface="Arial"/>
                <a:cs typeface="Arial"/>
              </a:rPr>
              <a:t> </a:t>
            </a:r>
            <a:r>
              <a:rPr sz="2100" spc="-65" dirty="0">
                <a:solidFill>
                  <a:prstClr val="black"/>
                </a:solidFill>
                <a:latin typeface="Arial"/>
                <a:cs typeface="Arial"/>
              </a:rPr>
              <a:t>Simulation)</a:t>
            </a:r>
            <a:endParaRPr sz="2100">
              <a:solidFill>
                <a:prstClr val="black"/>
              </a:solidFill>
              <a:latin typeface="Arial"/>
              <a:cs typeface="Arial"/>
            </a:endParaRPr>
          </a:p>
          <a:p>
            <a:pPr defTabSz="914400">
              <a:spcBef>
                <a:spcPts val="5"/>
              </a:spcBef>
              <a:buFont typeface="Arial"/>
              <a:buChar char="•"/>
            </a:pPr>
            <a:endParaRPr sz="3050">
              <a:solidFill>
                <a:prstClr val="black"/>
              </a:solidFill>
              <a:latin typeface="Times New Roman"/>
              <a:cs typeface="Times New Roman"/>
            </a:endParaRPr>
          </a:p>
          <a:p>
            <a:pPr marL="269875" indent="-257175" defTabSz="914400">
              <a:buFontTx/>
              <a:buChar char="•"/>
              <a:tabLst>
                <a:tab pos="269875" algn="l"/>
              </a:tabLst>
            </a:pPr>
            <a:r>
              <a:rPr sz="2100" spc="-30" dirty="0">
                <a:solidFill>
                  <a:prstClr val="black"/>
                </a:solidFill>
                <a:latin typeface="Arial"/>
                <a:cs typeface="Arial"/>
              </a:rPr>
              <a:t>Study the </a:t>
            </a:r>
            <a:r>
              <a:rPr sz="2100" b="1" spc="-5" dirty="0">
                <a:solidFill>
                  <a:prstClr val="black"/>
                </a:solidFill>
                <a:latin typeface="Arial"/>
                <a:cs typeface="Arial"/>
              </a:rPr>
              <a:t>next generation </a:t>
            </a:r>
            <a:r>
              <a:rPr sz="2100" b="1" dirty="0">
                <a:solidFill>
                  <a:prstClr val="black"/>
                </a:solidFill>
                <a:latin typeface="Arial"/>
                <a:cs typeface="Arial"/>
              </a:rPr>
              <a:t>of </a:t>
            </a:r>
            <a:r>
              <a:rPr sz="2100" b="1" spc="-15" dirty="0">
                <a:solidFill>
                  <a:prstClr val="black"/>
                </a:solidFill>
                <a:latin typeface="Arial"/>
                <a:cs typeface="Arial"/>
              </a:rPr>
              <a:t>long-running</a:t>
            </a:r>
            <a:r>
              <a:rPr sz="2100" b="1" spc="120" dirty="0">
                <a:solidFill>
                  <a:prstClr val="black"/>
                </a:solidFill>
                <a:latin typeface="Arial"/>
                <a:cs typeface="Arial"/>
              </a:rPr>
              <a:t> </a:t>
            </a:r>
            <a:r>
              <a:rPr sz="2100" b="1" spc="5" dirty="0">
                <a:solidFill>
                  <a:prstClr val="black"/>
                </a:solidFill>
                <a:latin typeface="Arial"/>
                <a:cs typeface="Arial"/>
              </a:rPr>
              <a:t>benchmark</a:t>
            </a:r>
            <a:endParaRPr sz="2100">
              <a:solidFill>
                <a:prstClr val="black"/>
              </a:solidFill>
              <a:latin typeface="Arial"/>
              <a:cs typeface="Arial"/>
            </a:endParaRPr>
          </a:p>
          <a:p>
            <a:pPr marL="269875" defTabSz="914400">
              <a:spcBef>
                <a:spcPts val="10"/>
              </a:spcBef>
            </a:pPr>
            <a:r>
              <a:rPr sz="2100" spc="-45" dirty="0">
                <a:solidFill>
                  <a:prstClr val="black"/>
                </a:solidFill>
                <a:latin typeface="Arial"/>
                <a:cs typeface="Arial"/>
              </a:rPr>
              <a:t>(successor </a:t>
            </a:r>
            <a:r>
              <a:rPr sz="2100" spc="-25" dirty="0">
                <a:solidFill>
                  <a:prstClr val="black"/>
                </a:solidFill>
                <a:latin typeface="Arial"/>
                <a:cs typeface="Arial"/>
              </a:rPr>
              <a:t>of</a:t>
            </a:r>
            <a:r>
              <a:rPr sz="2100" spc="-10" dirty="0">
                <a:solidFill>
                  <a:prstClr val="black"/>
                </a:solidFill>
                <a:latin typeface="Arial"/>
                <a:cs typeface="Arial"/>
              </a:rPr>
              <a:t> </a:t>
            </a:r>
            <a:r>
              <a:rPr sz="2100" spc="-65" dirty="0">
                <a:solidFill>
                  <a:prstClr val="black"/>
                </a:solidFill>
                <a:latin typeface="Arial"/>
                <a:cs typeface="Arial"/>
              </a:rPr>
              <a:t>HS06)</a:t>
            </a:r>
            <a:endParaRPr sz="2100">
              <a:solidFill>
                <a:prstClr val="black"/>
              </a:solidFill>
              <a:latin typeface="Arial"/>
              <a:cs typeface="Arial"/>
            </a:endParaRPr>
          </a:p>
          <a:p>
            <a:pPr defTabSz="914400">
              <a:spcBef>
                <a:spcPts val="50"/>
              </a:spcBef>
            </a:pPr>
            <a:endParaRPr sz="3000">
              <a:solidFill>
                <a:prstClr val="black"/>
              </a:solidFill>
              <a:latin typeface="Times New Roman"/>
              <a:cs typeface="Times New Roman"/>
            </a:endParaRPr>
          </a:p>
          <a:p>
            <a:pPr marL="269875" marR="756920" indent="-257175" defTabSz="914400">
              <a:lnSpc>
                <a:spcPct val="100499"/>
              </a:lnSpc>
              <a:buFontTx/>
              <a:buChar char="•"/>
              <a:tabLst>
                <a:tab pos="269875" algn="l"/>
              </a:tabLst>
            </a:pPr>
            <a:r>
              <a:rPr sz="2100" spc="-75" dirty="0">
                <a:solidFill>
                  <a:prstClr val="black"/>
                </a:solidFill>
                <a:latin typeface="Arial"/>
                <a:cs typeface="Arial"/>
              </a:rPr>
              <a:t>Evaluate </a:t>
            </a:r>
            <a:r>
              <a:rPr sz="2100" b="1" spc="5" dirty="0">
                <a:solidFill>
                  <a:prstClr val="black"/>
                </a:solidFill>
                <a:latin typeface="Arial"/>
                <a:cs typeface="Arial"/>
              </a:rPr>
              <a:t>fast </a:t>
            </a:r>
            <a:r>
              <a:rPr sz="2100" b="1" dirty="0">
                <a:solidFill>
                  <a:prstClr val="black"/>
                </a:solidFill>
                <a:latin typeface="Arial"/>
                <a:cs typeface="Arial"/>
              </a:rPr>
              <a:t>benchmarks</a:t>
            </a:r>
            <a:r>
              <a:rPr sz="2100" dirty="0">
                <a:solidFill>
                  <a:prstClr val="black"/>
                </a:solidFill>
                <a:latin typeface="Arial"/>
                <a:cs typeface="Arial"/>
              </a:rPr>
              <a:t>; </a:t>
            </a:r>
            <a:r>
              <a:rPr sz="2100" spc="-45" dirty="0">
                <a:solidFill>
                  <a:prstClr val="black"/>
                </a:solidFill>
                <a:latin typeface="Arial"/>
                <a:cs typeface="Arial"/>
              </a:rPr>
              <a:t>identify their </a:t>
            </a:r>
            <a:r>
              <a:rPr sz="2100" spc="-30" dirty="0">
                <a:solidFill>
                  <a:prstClr val="black"/>
                </a:solidFill>
                <a:latin typeface="Arial"/>
                <a:cs typeface="Arial"/>
              </a:rPr>
              <a:t>properties; </a:t>
            </a:r>
            <a:r>
              <a:rPr sz="2100" spc="-40" dirty="0">
                <a:solidFill>
                  <a:prstClr val="black"/>
                </a:solidFill>
                <a:latin typeface="Arial"/>
                <a:cs typeface="Arial"/>
              </a:rPr>
              <a:t>provide  </a:t>
            </a:r>
            <a:r>
              <a:rPr sz="2100" spc="-35" dirty="0">
                <a:solidFill>
                  <a:prstClr val="black"/>
                </a:solidFill>
                <a:latin typeface="Arial"/>
                <a:cs typeface="Arial"/>
              </a:rPr>
              <a:t>recommendations </a:t>
            </a:r>
            <a:r>
              <a:rPr sz="2100" spc="15" dirty="0">
                <a:solidFill>
                  <a:prstClr val="black"/>
                </a:solidFill>
                <a:latin typeface="Arial"/>
                <a:cs typeface="Arial"/>
              </a:rPr>
              <a:t>to </a:t>
            </a:r>
            <a:r>
              <a:rPr sz="2100" spc="-30" dirty="0">
                <a:solidFill>
                  <a:prstClr val="black"/>
                </a:solidFill>
                <a:latin typeface="Arial"/>
                <a:cs typeface="Arial"/>
              </a:rPr>
              <a:t>the</a:t>
            </a:r>
            <a:r>
              <a:rPr sz="2100" spc="25" dirty="0">
                <a:solidFill>
                  <a:prstClr val="black"/>
                </a:solidFill>
                <a:latin typeface="Arial"/>
                <a:cs typeface="Arial"/>
              </a:rPr>
              <a:t> </a:t>
            </a:r>
            <a:r>
              <a:rPr sz="2100" spc="-25" dirty="0">
                <a:solidFill>
                  <a:prstClr val="black"/>
                </a:solidFill>
                <a:latin typeface="Arial"/>
                <a:cs typeface="Arial"/>
              </a:rPr>
              <a:t>community</a:t>
            </a:r>
            <a:endParaRPr sz="2100">
              <a:solidFill>
                <a:prstClr val="black"/>
              </a:solidFill>
              <a:latin typeface="Arial"/>
              <a:cs typeface="Arial"/>
            </a:endParaRPr>
          </a:p>
          <a:p>
            <a:pPr marL="570230" marR="102870" indent="-214629" defTabSz="914400">
              <a:spcBef>
                <a:spcPts val="409"/>
              </a:spcBef>
            </a:pPr>
            <a:r>
              <a:rPr dirty="0">
                <a:solidFill>
                  <a:prstClr val="black"/>
                </a:solidFill>
                <a:latin typeface="Arial"/>
                <a:cs typeface="Arial"/>
              </a:rPr>
              <a:t>– </a:t>
            </a:r>
            <a:r>
              <a:rPr spc="-155" dirty="0">
                <a:solidFill>
                  <a:prstClr val="black"/>
                </a:solidFill>
                <a:latin typeface="Arial"/>
                <a:cs typeface="Arial"/>
              </a:rPr>
              <a:t>To </a:t>
            </a:r>
            <a:r>
              <a:rPr spc="-35" dirty="0">
                <a:solidFill>
                  <a:prstClr val="black"/>
                </a:solidFill>
                <a:latin typeface="Arial"/>
                <a:cs typeface="Arial"/>
              </a:rPr>
              <a:t>estimate </a:t>
            </a:r>
            <a:r>
              <a:rPr spc="-25" dirty="0">
                <a:solidFill>
                  <a:prstClr val="black"/>
                </a:solidFill>
                <a:latin typeface="Arial"/>
                <a:cs typeface="Arial"/>
              </a:rPr>
              <a:t>the </a:t>
            </a:r>
            <a:r>
              <a:rPr spc="-30" dirty="0">
                <a:solidFill>
                  <a:prstClr val="black"/>
                </a:solidFill>
                <a:latin typeface="Arial"/>
                <a:cs typeface="Arial"/>
              </a:rPr>
              <a:t>performance </a:t>
            </a:r>
            <a:r>
              <a:rPr spc="-20" dirty="0">
                <a:solidFill>
                  <a:prstClr val="black"/>
                </a:solidFill>
                <a:latin typeface="Arial"/>
                <a:cs typeface="Arial"/>
              </a:rPr>
              <a:t>of </a:t>
            </a:r>
            <a:r>
              <a:rPr spc="-70" dirty="0">
                <a:solidFill>
                  <a:prstClr val="black"/>
                </a:solidFill>
                <a:latin typeface="Arial"/>
                <a:cs typeface="Arial"/>
              </a:rPr>
              <a:t>a </a:t>
            </a:r>
            <a:r>
              <a:rPr spc="-15" dirty="0">
                <a:solidFill>
                  <a:prstClr val="black"/>
                </a:solidFill>
                <a:latin typeface="Arial"/>
                <a:cs typeface="Arial"/>
              </a:rPr>
              <a:t>job </a:t>
            </a:r>
            <a:r>
              <a:rPr spc="-20" dirty="0">
                <a:solidFill>
                  <a:prstClr val="black"/>
                </a:solidFill>
                <a:latin typeface="Arial"/>
                <a:cs typeface="Arial"/>
              </a:rPr>
              <a:t>slot </a:t>
            </a:r>
            <a:r>
              <a:rPr spc="-90" dirty="0">
                <a:solidFill>
                  <a:prstClr val="black"/>
                </a:solidFill>
                <a:latin typeface="Arial"/>
                <a:cs typeface="Arial"/>
              </a:rPr>
              <a:t>(in </a:t>
            </a:r>
            <a:r>
              <a:rPr spc="-30" dirty="0">
                <a:solidFill>
                  <a:prstClr val="black"/>
                </a:solidFill>
                <a:latin typeface="Arial"/>
                <a:cs typeface="Arial"/>
              </a:rPr>
              <a:t>traditional </a:t>
            </a:r>
            <a:r>
              <a:rPr spc="-5" dirty="0">
                <a:solidFill>
                  <a:prstClr val="black"/>
                </a:solidFill>
                <a:latin typeface="Arial"/>
                <a:cs typeface="Arial"/>
              </a:rPr>
              <a:t>batch </a:t>
            </a:r>
            <a:r>
              <a:rPr spc="-60" dirty="0">
                <a:solidFill>
                  <a:prstClr val="black"/>
                </a:solidFill>
                <a:latin typeface="Arial"/>
                <a:cs typeface="Arial"/>
              </a:rPr>
              <a:t>farms) </a:t>
            </a:r>
            <a:r>
              <a:rPr spc="-20" dirty="0">
                <a:solidFill>
                  <a:prstClr val="black"/>
                </a:solidFill>
                <a:latin typeface="Arial"/>
                <a:cs typeface="Arial"/>
              </a:rPr>
              <a:t>or </a:t>
            </a:r>
            <a:r>
              <a:rPr spc="-80" dirty="0">
                <a:solidFill>
                  <a:prstClr val="black"/>
                </a:solidFill>
                <a:latin typeface="Arial"/>
                <a:cs typeface="Arial"/>
              </a:rPr>
              <a:t>VM  </a:t>
            </a:r>
            <a:r>
              <a:rPr spc="-35" dirty="0">
                <a:solidFill>
                  <a:prstClr val="black"/>
                </a:solidFill>
                <a:latin typeface="Arial"/>
                <a:cs typeface="Arial"/>
              </a:rPr>
              <a:t>instances </a:t>
            </a:r>
            <a:r>
              <a:rPr spc="-90" dirty="0">
                <a:solidFill>
                  <a:prstClr val="black"/>
                </a:solidFill>
                <a:latin typeface="Arial"/>
                <a:cs typeface="Arial"/>
              </a:rPr>
              <a:t>(in </a:t>
            </a:r>
            <a:r>
              <a:rPr spc="-10" dirty="0">
                <a:solidFill>
                  <a:prstClr val="black"/>
                </a:solidFill>
                <a:latin typeface="Arial"/>
                <a:cs typeface="Arial"/>
              </a:rPr>
              <a:t>cloud</a:t>
            </a:r>
            <a:r>
              <a:rPr spc="65" dirty="0">
                <a:solidFill>
                  <a:prstClr val="black"/>
                </a:solidFill>
                <a:latin typeface="Arial"/>
                <a:cs typeface="Arial"/>
              </a:rPr>
              <a:t> </a:t>
            </a:r>
            <a:r>
              <a:rPr spc="-50" dirty="0">
                <a:solidFill>
                  <a:prstClr val="black"/>
                </a:solidFill>
                <a:latin typeface="Arial"/>
                <a:cs typeface="Arial"/>
              </a:rPr>
              <a:t>environments)</a:t>
            </a:r>
            <a:endParaRPr>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3528083"/>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p:nvPr/>
        </p:nvSpPr>
        <p:spPr>
          <a:xfrm>
            <a:off x="0" y="37"/>
            <a:ext cx="9139656" cy="6848455"/>
          </a:xfrm>
          <a:prstGeom prst="rect">
            <a:avLst/>
          </a:prstGeom>
          <a:blipFill>
            <a:blip r:embed="rId2" cstate="print"/>
            <a:stretch>
              <a:fillRect/>
            </a:stretch>
          </a:blipFill>
        </p:spPr>
        <p:txBody>
          <a:bodyPr wrap="square" lIns="0" tIns="0" rIns="0" bIns="0" rtlCol="0"/>
          <a:lstStyle/>
          <a:p>
            <a:pPr defTabSz="1800758"/>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25021"/>
            <a:r>
              <a:rPr spc="-218" dirty="0"/>
              <a:t>External </a:t>
            </a:r>
            <a:r>
              <a:rPr spc="-347" dirty="0"/>
              <a:t>AFS  </a:t>
            </a:r>
            <a:r>
              <a:rPr spc="-248" dirty="0"/>
              <a:t>Disconnection</a:t>
            </a:r>
            <a:r>
              <a:rPr spc="188" dirty="0"/>
              <a:t> </a:t>
            </a:r>
            <a:r>
              <a:rPr spc="-268" dirty="0"/>
              <a:t>Test</a:t>
            </a:r>
          </a:p>
        </p:txBody>
      </p:sp>
      <p:sp>
        <p:nvSpPr>
          <p:cNvPr id="4" name="object 4"/>
          <p:cNvSpPr txBox="1"/>
          <p:nvPr/>
        </p:nvSpPr>
        <p:spPr>
          <a:xfrm>
            <a:off x="994502" y="1625815"/>
            <a:ext cx="7175395" cy="3956852"/>
          </a:xfrm>
          <a:prstGeom prst="rect">
            <a:avLst/>
          </a:prstGeom>
        </p:spPr>
        <p:txBody>
          <a:bodyPr vert="horz" wrap="square" lIns="0" tIns="0" rIns="0" bIns="0" rtlCol="0">
            <a:spAutoFit/>
          </a:bodyPr>
          <a:lstStyle/>
          <a:p>
            <a:pPr marL="25021" defTabSz="1800758"/>
            <a:r>
              <a:rPr sz="1000" spc="73" baseline="37037" dirty="0">
                <a:solidFill>
                  <a:srgbClr val="0052A0"/>
                </a:solidFill>
                <a:cs typeface="Calibri"/>
              </a:rPr>
              <a:t>❼      </a:t>
            </a:r>
            <a:r>
              <a:rPr sz="2800" spc="-69" dirty="0">
                <a:solidFill>
                  <a:prstClr val="black"/>
                </a:solidFill>
                <a:latin typeface="Arial"/>
                <a:cs typeface="Arial"/>
              </a:rPr>
              <a:t>In the </a:t>
            </a:r>
            <a:r>
              <a:rPr sz="2800" spc="-59" dirty="0">
                <a:solidFill>
                  <a:prstClr val="black"/>
                </a:solidFill>
                <a:latin typeface="Arial"/>
                <a:cs typeface="Arial"/>
              </a:rPr>
              <a:t>context </a:t>
            </a:r>
            <a:r>
              <a:rPr sz="2800" spc="-40" dirty="0">
                <a:solidFill>
                  <a:prstClr val="black"/>
                </a:solidFill>
                <a:latin typeface="Arial"/>
                <a:cs typeface="Arial"/>
              </a:rPr>
              <a:t>of </a:t>
            </a:r>
            <a:r>
              <a:rPr sz="2800" spc="-69" dirty="0">
                <a:solidFill>
                  <a:prstClr val="black"/>
                </a:solidFill>
                <a:latin typeface="Arial"/>
                <a:cs typeface="Arial"/>
              </a:rPr>
              <a:t>the </a:t>
            </a:r>
            <a:r>
              <a:rPr sz="2800" spc="-149" dirty="0">
                <a:solidFill>
                  <a:srgbClr val="0052A0"/>
                </a:solidFill>
                <a:latin typeface="Arial"/>
                <a:cs typeface="Arial"/>
                <a:hlinkClick r:id="rId3"/>
              </a:rPr>
              <a:t>AFS  </a:t>
            </a:r>
            <a:r>
              <a:rPr sz="2800" spc="-129" dirty="0">
                <a:solidFill>
                  <a:srgbClr val="0052A0"/>
                </a:solidFill>
                <a:latin typeface="Arial"/>
                <a:cs typeface="Arial"/>
                <a:hlinkClick r:id="rId3"/>
              </a:rPr>
              <a:t> </a:t>
            </a:r>
            <a:r>
              <a:rPr sz="2800" spc="-139" dirty="0">
                <a:solidFill>
                  <a:srgbClr val="0052A0"/>
                </a:solidFill>
                <a:latin typeface="Arial"/>
                <a:cs typeface="Arial"/>
                <a:hlinkClick r:id="rId3"/>
              </a:rPr>
              <a:t>phaseout</a:t>
            </a:r>
            <a:endParaRPr sz="2800">
              <a:solidFill>
                <a:prstClr val="black"/>
              </a:solidFill>
              <a:latin typeface="Arial"/>
              <a:cs typeface="Arial"/>
            </a:endParaRPr>
          </a:p>
          <a:p>
            <a:pPr marL="266352" marR="10019" indent="-242614" defTabSz="1800758">
              <a:lnSpc>
                <a:spcPct val="106700"/>
              </a:lnSpc>
              <a:spcBef>
                <a:spcPts val="595"/>
              </a:spcBef>
            </a:pPr>
            <a:r>
              <a:rPr sz="1000" spc="73" baseline="37037" dirty="0">
                <a:solidFill>
                  <a:srgbClr val="0052A0"/>
                </a:solidFill>
                <a:cs typeface="Calibri"/>
              </a:rPr>
              <a:t>❼ </a:t>
            </a:r>
            <a:r>
              <a:rPr sz="2800" spc="-99" dirty="0">
                <a:solidFill>
                  <a:prstClr val="black"/>
                </a:solidFill>
                <a:latin typeface="Arial"/>
                <a:cs typeface="Arial"/>
              </a:rPr>
              <a:t>Disconnection </a:t>
            </a:r>
            <a:r>
              <a:rPr sz="2800" spc="-40" dirty="0">
                <a:solidFill>
                  <a:prstClr val="black"/>
                </a:solidFill>
                <a:latin typeface="Arial"/>
                <a:cs typeface="Arial"/>
              </a:rPr>
              <a:t>test: </a:t>
            </a:r>
            <a:r>
              <a:rPr sz="2800" spc="-159" dirty="0">
                <a:solidFill>
                  <a:prstClr val="black"/>
                </a:solidFill>
                <a:latin typeface="Arial"/>
                <a:cs typeface="Arial"/>
              </a:rPr>
              <a:t>15 </a:t>
            </a:r>
            <a:r>
              <a:rPr sz="2800" spc="-79" dirty="0">
                <a:solidFill>
                  <a:prstClr val="black"/>
                </a:solidFill>
                <a:latin typeface="Arial"/>
                <a:cs typeface="Arial"/>
              </a:rPr>
              <a:t>March, </a:t>
            </a:r>
            <a:r>
              <a:rPr sz="2800" spc="-119" dirty="0">
                <a:solidFill>
                  <a:prstClr val="black"/>
                </a:solidFill>
                <a:latin typeface="Arial"/>
                <a:cs typeface="Arial"/>
              </a:rPr>
              <a:t>9:00 </a:t>
            </a:r>
            <a:r>
              <a:rPr sz="2800" spc="-89" dirty="0">
                <a:solidFill>
                  <a:prstClr val="black"/>
                </a:solidFill>
                <a:latin typeface="Arial"/>
                <a:cs typeface="Arial"/>
              </a:rPr>
              <a:t>CET  </a:t>
            </a:r>
            <a:r>
              <a:rPr sz="2800" spc="454" dirty="0">
                <a:solidFill>
                  <a:srgbClr val="0052A0"/>
                </a:solidFill>
                <a:latin typeface="PMingLiU"/>
                <a:cs typeface="PMingLiU"/>
                <a:hlinkClick r:id="rId4"/>
              </a:rPr>
              <a:t>https://twiki.cern.ch/twiki/</a:t>
            </a:r>
            <a:r>
              <a:rPr sz="2800" spc="595" dirty="0">
                <a:solidFill>
                  <a:srgbClr val="0052A0"/>
                </a:solidFill>
                <a:latin typeface="PMingLiU"/>
                <a:cs typeface="PMingLiU"/>
                <a:hlinkClick r:id="rId4"/>
              </a:rPr>
              <a:t>b</a:t>
            </a:r>
            <a:r>
              <a:rPr sz="2800" spc="377" dirty="0">
                <a:solidFill>
                  <a:srgbClr val="0052A0"/>
                </a:solidFill>
                <a:latin typeface="PMingLiU"/>
                <a:cs typeface="PMingLiU"/>
                <a:hlinkClick r:id="rId4"/>
              </a:rPr>
              <a:t>in/view/ </a:t>
            </a:r>
            <a:r>
              <a:rPr sz="2800" spc="258" dirty="0">
                <a:solidFill>
                  <a:srgbClr val="0052A0"/>
                </a:solidFill>
                <a:latin typeface="PMingLiU"/>
                <a:cs typeface="PMingLiU"/>
              </a:rPr>
              <a:t> </a:t>
            </a:r>
            <a:r>
              <a:rPr sz="2800" spc="268" dirty="0">
                <a:solidFill>
                  <a:srgbClr val="0052A0"/>
                </a:solidFill>
                <a:latin typeface="PMingLiU"/>
                <a:cs typeface="PMingLiU"/>
                <a:hlinkClick r:id="rId4"/>
              </a:rPr>
              <a:t>IT/AfsPhaseoutExtDisco</a:t>
            </a:r>
            <a:endParaRPr sz="2800">
              <a:solidFill>
                <a:prstClr val="black"/>
              </a:solidFill>
              <a:latin typeface="PMingLiU"/>
              <a:cs typeface="PMingLiU"/>
            </a:endParaRPr>
          </a:p>
          <a:p>
            <a:pPr marL="25021" defTabSz="1800758">
              <a:spcBef>
                <a:spcPts val="811"/>
              </a:spcBef>
            </a:pPr>
            <a:r>
              <a:rPr sz="1000" spc="73" baseline="37037" dirty="0">
                <a:solidFill>
                  <a:srgbClr val="0052A0"/>
                </a:solidFill>
                <a:cs typeface="Calibri"/>
              </a:rPr>
              <a:t>❼      </a:t>
            </a:r>
            <a:r>
              <a:rPr sz="2800" spc="-129" dirty="0">
                <a:solidFill>
                  <a:prstClr val="black"/>
                </a:solidFill>
                <a:latin typeface="Arial"/>
                <a:cs typeface="Arial"/>
              </a:rPr>
              <a:t>Flush </a:t>
            </a:r>
            <a:r>
              <a:rPr sz="2800" spc="-149" dirty="0">
                <a:solidFill>
                  <a:prstClr val="black"/>
                </a:solidFill>
                <a:latin typeface="Arial"/>
                <a:cs typeface="Arial"/>
              </a:rPr>
              <a:t>AFS</a:t>
            </a:r>
            <a:r>
              <a:rPr sz="2800" spc="337" dirty="0">
                <a:solidFill>
                  <a:prstClr val="black"/>
                </a:solidFill>
                <a:latin typeface="Arial"/>
                <a:cs typeface="Arial"/>
              </a:rPr>
              <a:t> </a:t>
            </a:r>
            <a:r>
              <a:rPr sz="2800" spc="-188" dirty="0">
                <a:solidFill>
                  <a:prstClr val="black"/>
                </a:solidFill>
                <a:latin typeface="Arial"/>
                <a:cs typeface="Arial"/>
              </a:rPr>
              <a:t>dependencies</a:t>
            </a:r>
            <a:endParaRPr sz="2800">
              <a:solidFill>
                <a:prstClr val="black"/>
              </a:solidFill>
              <a:latin typeface="Arial"/>
              <a:cs typeface="Arial"/>
            </a:endParaRPr>
          </a:p>
          <a:p>
            <a:pPr marL="266352" marR="2911225" indent="-242614" defTabSz="1800758">
              <a:lnSpc>
                <a:spcPct val="106700"/>
              </a:lnSpc>
              <a:spcBef>
                <a:spcPts val="595"/>
              </a:spcBef>
            </a:pPr>
            <a:r>
              <a:rPr sz="1000" spc="73" baseline="37037" dirty="0">
                <a:solidFill>
                  <a:srgbClr val="0052A0"/>
                </a:solidFill>
                <a:cs typeface="Calibri"/>
              </a:rPr>
              <a:t>❼ </a:t>
            </a:r>
            <a:r>
              <a:rPr sz="2800" spc="-208" dirty="0">
                <a:solidFill>
                  <a:prstClr val="black"/>
                </a:solidFill>
                <a:latin typeface="Arial"/>
                <a:cs typeface="Arial"/>
              </a:rPr>
              <a:t>Few </a:t>
            </a:r>
            <a:r>
              <a:rPr sz="2800" spc="-139" dirty="0">
                <a:solidFill>
                  <a:prstClr val="black"/>
                </a:solidFill>
                <a:latin typeface="Arial"/>
                <a:cs typeface="Arial"/>
              </a:rPr>
              <a:t>sites </a:t>
            </a:r>
            <a:r>
              <a:rPr sz="2800" spc="-89" dirty="0">
                <a:solidFill>
                  <a:prstClr val="black"/>
                </a:solidFill>
                <a:latin typeface="Arial"/>
                <a:cs typeface="Arial"/>
              </a:rPr>
              <a:t>affected, </a:t>
            </a:r>
            <a:r>
              <a:rPr sz="2800" spc="40" dirty="0">
                <a:solidFill>
                  <a:prstClr val="black"/>
                </a:solidFill>
                <a:latin typeface="Arial"/>
                <a:cs typeface="Arial"/>
              </a:rPr>
              <a:t>little  </a:t>
            </a:r>
            <a:r>
              <a:rPr sz="2800" spc="-149" dirty="0">
                <a:solidFill>
                  <a:prstClr val="black"/>
                </a:solidFill>
                <a:latin typeface="Arial"/>
                <a:cs typeface="Arial"/>
              </a:rPr>
              <a:t>feedback </a:t>
            </a:r>
            <a:r>
              <a:rPr sz="2800" spc="-50" dirty="0">
                <a:solidFill>
                  <a:prstClr val="black"/>
                </a:solidFill>
                <a:latin typeface="Arial"/>
                <a:cs typeface="Arial"/>
              </a:rPr>
              <a:t>from</a:t>
            </a:r>
            <a:r>
              <a:rPr sz="2800" spc="397" dirty="0">
                <a:solidFill>
                  <a:prstClr val="black"/>
                </a:solidFill>
                <a:latin typeface="Arial"/>
                <a:cs typeface="Arial"/>
              </a:rPr>
              <a:t> </a:t>
            </a:r>
            <a:r>
              <a:rPr sz="2800" spc="-129" dirty="0">
                <a:solidFill>
                  <a:prstClr val="black"/>
                </a:solidFill>
                <a:latin typeface="Arial"/>
                <a:cs typeface="Arial"/>
              </a:rPr>
              <a:t>experiments</a:t>
            </a:r>
            <a:endParaRPr sz="2800">
              <a:solidFill>
                <a:prstClr val="black"/>
              </a:solidFill>
              <a:latin typeface="Arial"/>
              <a:cs typeface="Arial"/>
            </a:endParaRPr>
          </a:p>
          <a:p>
            <a:pPr marL="25021" defTabSz="1800758">
              <a:spcBef>
                <a:spcPts val="811"/>
              </a:spcBef>
            </a:pPr>
            <a:r>
              <a:rPr sz="1000" spc="73" baseline="37037" dirty="0">
                <a:solidFill>
                  <a:srgbClr val="0052A0"/>
                </a:solidFill>
                <a:cs typeface="Calibri"/>
              </a:rPr>
              <a:t>❼      </a:t>
            </a:r>
            <a:r>
              <a:rPr sz="2800" spc="20" dirty="0">
                <a:solidFill>
                  <a:prstClr val="black"/>
                </a:solidFill>
                <a:latin typeface="Arial"/>
                <a:cs typeface="Arial"/>
              </a:rPr>
              <a:t>Will </a:t>
            </a:r>
            <a:r>
              <a:rPr sz="2800" spc="-139" dirty="0">
                <a:solidFill>
                  <a:prstClr val="black"/>
                </a:solidFill>
                <a:latin typeface="Arial"/>
                <a:cs typeface="Arial"/>
              </a:rPr>
              <a:t>do </a:t>
            </a:r>
            <a:r>
              <a:rPr sz="2800" spc="-119" dirty="0">
                <a:solidFill>
                  <a:prstClr val="black"/>
                </a:solidFill>
                <a:latin typeface="Arial"/>
                <a:cs typeface="Arial"/>
              </a:rPr>
              <a:t>again, </a:t>
            </a:r>
            <a:r>
              <a:rPr sz="2800" spc="-50" dirty="0">
                <a:solidFill>
                  <a:prstClr val="black"/>
                </a:solidFill>
                <a:latin typeface="Arial"/>
                <a:cs typeface="Arial"/>
              </a:rPr>
              <a:t>for </a:t>
            </a:r>
            <a:r>
              <a:rPr sz="2800" spc="40" dirty="0">
                <a:solidFill>
                  <a:prstClr val="black"/>
                </a:solidFill>
                <a:latin typeface="Arial"/>
                <a:cs typeface="Arial"/>
              </a:rPr>
              <a:t> </a:t>
            </a:r>
            <a:r>
              <a:rPr sz="2800" spc="-119" dirty="0">
                <a:solidFill>
                  <a:prstClr val="black"/>
                </a:solidFill>
                <a:latin typeface="Arial"/>
                <a:cs typeface="Arial"/>
              </a:rPr>
              <a:t>longer</a:t>
            </a:r>
            <a:endParaRPr sz="2800">
              <a:solidFill>
                <a:prstClr val="black"/>
              </a:solidFill>
              <a:latin typeface="Arial"/>
              <a:cs typeface="Arial"/>
            </a:endParaRPr>
          </a:p>
        </p:txBody>
      </p:sp>
      <p:sp>
        <p:nvSpPr>
          <p:cNvPr id="5" name="object 5"/>
          <p:cNvSpPr/>
          <p:nvPr/>
        </p:nvSpPr>
        <p:spPr>
          <a:xfrm>
            <a:off x="163"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pPr defTabSz="1800758"/>
            <a:endParaRPr smtClean="0">
              <a:solidFill>
                <a:prstClr val="black"/>
              </a:solidFill>
            </a:endParaRPr>
          </a:p>
        </p:txBody>
      </p:sp>
      <p:sp>
        <p:nvSpPr>
          <p:cNvPr id="6" name="object 6"/>
          <p:cNvSpPr/>
          <p:nvPr/>
        </p:nvSpPr>
        <p:spPr>
          <a:xfrm>
            <a:off x="120109" y="6263388"/>
            <a:ext cx="505424" cy="499261"/>
          </a:xfrm>
          <a:prstGeom prst="rect">
            <a:avLst/>
          </a:prstGeom>
          <a:blipFill>
            <a:blip r:embed="rId5" cstate="print"/>
            <a:stretch>
              <a:fillRect/>
            </a:stretch>
          </a:blipFill>
        </p:spPr>
        <p:txBody>
          <a:bodyPr wrap="square" lIns="0" tIns="0" rIns="0" bIns="0" rtlCol="0"/>
          <a:lstStyle/>
          <a:p>
            <a:pPr defTabSz="1800758"/>
            <a:endParaRPr smtClean="0">
              <a:solidFill>
                <a:prstClr val="black"/>
              </a:solidFill>
            </a:endParaRP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25021">
              <a:lnSpc>
                <a:spcPts val="1517"/>
              </a:lnSpc>
            </a:pPr>
            <a:r>
              <a:rPr spc="109" dirty="0"/>
              <a:t>HEPiX </a:t>
            </a:r>
            <a:r>
              <a:rPr spc="-10" dirty="0"/>
              <a:t>Spring</a:t>
            </a:r>
            <a:r>
              <a:rPr spc="-119" dirty="0"/>
              <a:t> </a:t>
            </a:r>
            <a:r>
              <a:rPr spc="-30" dirty="0"/>
              <a:t>2017</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25021">
              <a:lnSpc>
                <a:spcPts val="1517"/>
              </a:lnSpc>
            </a:pPr>
            <a:r>
              <a:rPr spc="89" dirty="0"/>
              <a:t>CERN </a:t>
            </a:r>
            <a:r>
              <a:rPr spc="10" dirty="0"/>
              <a:t>Site</a:t>
            </a:r>
            <a:r>
              <a:rPr spc="-99" dirty="0"/>
              <a:t> </a:t>
            </a:r>
            <a:r>
              <a:rPr dirty="0"/>
              <a:t>Report</a:t>
            </a:r>
          </a:p>
        </p:txBody>
      </p:sp>
      <p:sp>
        <p:nvSpPr>
          <p:cNvPr id="9" name="object 9"/>
          <p:cNvSpPr txBox="1">
            <a:spLocks noGrp="1"/>
          </p:cNvSpPr>
          <p:nvPr>
            <p:ph type="sldNum" sz="quarter" idx="7"/>
          </p:nvPr>
        </p:nvSpPr>
        <p:spPr>
          <a:xfrm>
            <a:off x="8782740" y="6435087"/>
            <a:ext cx="288424" cy="192360"/>
          </a:xfrm>
          <a:prstGeom prst="rect">
            <a:avLst/>
          </a:prstGeom>
        </p:spPr>
        <p:txBody>
          <a:bodyPr vert="horz" wrap="square" lIns="0" tIns="0" rIns="0" bIns="0" rtlCol="0">
            <a:spAutoFit/>
          </a:bodyPr>
          <a:lstStyle/>
          <a:p>
            <a:pPr marL="50034">
              <a:lnSpc>
                <a:spcPts val="1517"/>
              </a:lnSpc>
            </a:pPr>
            <a:r>
              <a:rPr spc="-30" dirty="0"/>
              <a:t>6</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264957307"/>
      </p:ext>
    </p:extLst>
  </p:cSld>
  <p:clrMapOvr>
    <a:masterClrMapping/>
  </p:clrMapOvr>
  <p:transition>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35" dirty="0"/>
              <a:t>DB12 </a:t>
            </a:r>
            <a:r>
              <a:rPr spc="-150" dirty="0"/>
              <a:t>Vs </a:t>
            </a:r>
            <a:r>
              <a:rPr spc="-35" dirty="0"/>
              <a:t>jobs </a:t>
            </a:r>
            <a:r>
              <a:rPr spc="-90" dirty="0"/>
              <a:t>(LHCb </a:t>
            </a:r>
            <a:r>
              <a:rPr spc="-45" dirty="0"/>
              <a:t>and</a:t>
            </a:r>
            <a:r>
              <a:rPr spc="250" dirty="0"/>
              <a:t> </a:t>
            </a:r>
            <a:r>
              <a:rPr spc="-165" dirty="0"/>
              <a:t>ALICE)</a:t>
            </a:r>
          </a:p>
        </p:txBody>
      </p:sp>
      <p:sp>
        <p:nvSpPr>
          <p:cNvPr id="3" name="object 3"/>
          <p:cNvSpPr txBox="1"/>
          <p:nvPr/>
        </p:nvSpPr>
        <p:spPr>
          <a:xfrm>
            <a:off x="78739" y="852595"/>
            <a:ext cx="4090670" cy="1528624"/>
          </a:xfrm>
          <a:prstGeom prst="rect">
            <a:avLst/>
          </a:prstGeom>
        </p:spPr>
        <p:txBody>
          <a:bodyPr vert="horz" wrap="square" lIns="0" tIns="0" rIns="0" bIns="0" rtlCol="0">
            <a:spAutoFit/>
          </a:bodyPr>
          <a:lstStyle/>
          <a:p>
            <a:pPr marL="269875" indent="-257175" defTabSz="914400">
              <a:buFontTx/>
              <a:buChar char="•"/>
              <a:tabLst>
                <a:tab pos="269875" algn="l"/>
              </a:tabLst>
            </a:pPr>
            <a:r>
              <a:rPr sz="1900" spc="-25" dirty="0">
                <a:solidFill>
                  <a:prstClr val="black"/>
                </a:solidFill>
                <a:latin typeface="Arial"/>
                <a:cs typeface="Arial"/>
              </a:rPr>
              <a:t>LHCb</a:t>
            </a:r>
            <a:endParaRPr sz="1900">
              <a:solidFill>
                <a:prstClr val="black"/>
              </a:solidFill>
              <a:latin typeface="Arial"/>
              <a:cs typeface="Arial"/>
            </a:endParaRPr>
          </a:p>
          <a:p>
            <a:pPr marL="570230" lvl="1" indent="-214629" defTabSz="914400">
              <a:lnSpc>
                <a:spcPts val="2035"/>
              </a:lnSpc>
              <a:spcBef>
                <a:spcPts val="20"/>
              </a:spcBef>
              <a:buFontTx/>
              <a:buChar char="–"/>
              <a:tabLst>
                <a:tab pos="570230" algn="l"/>
              </a:tabLst>
            </a:pPr>
            <a:r>
              <a:rPr sz="1700" spc="-25" dirty="0">
                <a:solidFill>
                  <a:prstClr val="black"/>
                </a:solidFill>
                <a:latin typeface="Arial"/>
                <a:cs typeface="Arial"/>
              </a:rPr>
              <a:t>HS06 </a:t>
            </a:r>
            <a:r>
              <a:rPr sz="1700" spc="-5" dirty="0">
                <a:solidFill>
                  <a:prstClr val="black"/>
                </a:solidFill>
                <a:latin typeface="Arial"/>
                <a:cs typeface="Arial"/>
              </a:rPr>
              <a:t>not </a:t>
            </a:r>
            <a:r>
              <a:rPr sz="1700" spc="-65" dirty="0">
                <a:solidFill>
                  <a:prstClr val="black"/>
                </a:solidFill>
                <a:latin typeface="Arial"/>
                <a:cs typeface="Arial"/>
              </a:rPr>
              <a:t>a </a:t>
            </a:r>
            <a:r>
              <a:rPr sz="1700" spc="5" dirty="0">
                <a:solidFill>
                  <a:prstClr val="black"/>
                </a:solidFill>
                <a:latin typeface="Arial"/>
                <a:cs typeface="Arial"/>
              </a:rPr>
              <a:t>good </a:t>
            </a:r>
            <a:r>
              <a:rPr sz="1700" spc="-15" dirty="0">
                <a:solidFill>
                  <a:prstClr val="black"/>
                </a:solidFill>
                <a:latin typeface="Arial"/>
                <a:cs typeface="Arial"/>
              </a:rPr>
              <a:t>predictor </a:t>
            </a:r>
            <a:r>
              <a:rPr sz="1700" spc="-25" dirty="0">
                <a:solidFill>
                  <a:prstClr val="black"/>
                </a:solidFill>
                <a:latin typeface="Arial"/>
                <a:cs typeface="Arial"/>
              </a:rPr>
              <a:t>for</a:t>
            </a:r>
            <a:r>
              <a:rPr sz="1700" spc="80" dirty="0">
                <a:solidFill>
                  <a:prstClr val="black"/>
                </a:solidFill>
                <a:latin typeface="Arial"/>
                <a:cs typeface="Arial"/>
              </a:rPr>
              <a:t> </a:t>
            </a:r>
            <a:r>
              <a:rPr sz="1700" spc="-30" dirty="0">
                <a:solidFill>
                  <a:prstClr val="black"/>
                </a:solidFill>
                <a:latin typeface="Arial"/>
                <a:cs typeface="Arial"/>
              </a:rPr>
              <a:t>MC</a:t>
            </a:r>
            <a:endParaRPr sz="1700">
              <a:solidFill>
                <a:prstClr val="black"/>
              </a:solidFill>
              <a:latin typeface="Arial"/>
              <a:cs typeface="Arial"/>
            </a:endParaRPr>
          </a:p>
          <a:p>
            <a:pPr marL="869950" lvl="2" indent="-171450" defTabSz="914400">
              <a:lnSpc>
                <a:spcPts val="2035"/>
              </a:lnSpc>
              <a:buFontTx/>
              <a:buChar char="•"/>
              <a:tabLst>
                <a:tab pos="869950" algn="l"/>
              </a:tabLst>
            </a:pPr>
            <a:r>
              <a:rPr sz="1700" spc="-70" dirty="0">
                <a:solidFill>
                  <a:prstClr val="black"/>
                </a:solidFill>
                <a:latin typeface="Arial"/>
                <a:cs typeface="Arial"/>
              </a:rPr>
              <a:t>In </a:t>
            </a:r>
            <a:r>
              <a:rPr sz="1700" spc="-30" dirty="0">
                <a:solidFill>
                  <a:prstClr val="black"/>
                </a:solidFill>
                <a:latin typeface="Arial"/>
                <a:cs typeface="Arial"/>
              </a:rPr>
              <a:t>particular </a:t>
            </a:r>
            <a:r>
              <a:rPr sz="1700" spc="-25" dirty="0">
                <a:solidFill>
                  <a:prstClr val="black"/>
                </a:solidFill>
                <a:latin typeface="Arial"/>
                <a:cs typeface="Arial"/>
              </a:rPr>
              <a:t>for </a:t>
            </a:r>
            <a:r>
              <a:rPr sz="1700" spc="-50" dirty="0">
                <a:solidFill>
                  <a:prstClr val="black"/>
                </a:solidFill>
                <a:latin typeface="Arial"/>
                <a:cs typeface="Arial"/>
              </a:rPr>
              <a:t>Intel </a:t>
            </a:r>
            <a:r>
              <a:rPr sz="1700" spc="-45" dirty="0">
                <a:solidFill>
                  <a:prstClr val="black"/>
                </a:solidFill>
                <a:latin typeface="Arial"/>
                <a:cs typeface="Arial"/>
              </a:rPr>
              <a:t>Haswell</a:t>
            </a:r>
            <a:r>
              <a:rPr sz="1700" spc="180" dirty="0">
                <a:solidFill>
                  <a:prstClr val="black"/>
                </a:solidFill>
                <a:latin typeface="Arial"/>
                <a:cs typeface="Arial"/>
              </a:rPr>
              <a:t> </a:t>
            </a:r>
            <a:r>
              <a:rPr sz="1700" spc="-50" dirty="0">
                <a:solidFill>
                  <a:prstClr val="black"/>
                </a:solidFill>
                <a:latin typeface="Arial"/>
                <a:cs typeface="Arial"/>
              </a:rPr>
              <a:t>CPUs</a:t>
            </a:r>
            <a:endParaRPr sz="1700">
              <a:solidFill>
                <a:prstClr val="black"/>
              </a:solidFill>
              <a:latin typeface="Arial"/>
              <a:cs typeface="Arial"/>
            </a:endParaRPr>
          </a:p>
          <a:p>
            <a:pPr marL="869950" marR="721995" lvl="2" indent="-171450" defTabSz="914400">
              <a:lnSpc>
                <a:spcPts val="1630"/>
              </a:lnSpc>
              <a:spcBef>
                <a:spcPts val="390"/>
              </a:spcBef>
              <a:buFontTx/>
              <a:buChar char="•"/>
              <a:tabLst>
                <a:tab pos="869950" algn="l"/>
              </a:tabLst>
            </a:pPr>
            <a:r>
              <a:rPr sz="1700" dirty="0">
                <a:solidFill>
                  <a:prstClr val="black"/>
                </a:solidFill>
                <a:latin typeface="Arial"/>
                <a:cs typeface="Arial"/>
              </a:rPr>
              <a:t>Not </a:t>
            </a:r>
            <a:r>
              <a:rPr sz="1700" spc="-50" dirty="0">
                <a:solidFill>
                  <a:prstClr val="black"/>
                </a:solidFill>
                <a:latin typeface="Arial"/>
                <a:cs typeface="Arial"/>
              </a:rPr>
              <a:t>as </a:t>
            </a:r>
            <a:r>
              <a:rPr sz="1700" spc="-5" dirty="0">
                <a:solidFill>
                  <a:prstClr val="black"/>
                </a:solidFill>
                <a:latin typeface="Arial"/>
                <a:cs typeface="Arial"/>
              </a:rPr>
              <a:t>bad </a:t>
            </a:r>
            <a:r>
              <a:rPr sz="1700" spc="-25" dirty="0">
                <a:solidFill>
                  <a:prstClr val="black"/>
                </a:solidFill>
                <a:latin typeface="Arial"/>
                <a:cs typeface="Arial"/>
              </a:rPr>
              <a:t>for </a:t>
            </a:r>
            <a:r>
              <a:rPr sz="1700" spc="-20" dirty="0">
                <a:solidFill>
                  <a:prstClr val="black"/>
                </a:solidFill>
                <a:latin typeface="Arial"/>
                <a:cs typeface="Arial"/>
              </a:rPr>
              <a:t>LHCb  reconstruction jobs</a:t>
            </a:r>
            <a:r>
              <a:rPr sz="1700" spc="5" dirty="0">
                <a:solidFill>
                  <a:prstClr val="black"/>
                </a:solidFill>
                <a:latin typeface="Arial"/>
                <a:cs typeface="Arial"/>
              </a:rPr>
              <a:t> </a:t>
            </a:r>
            <a:r>
              <a:rPr sz="1700" spc="-15" dirty="0">
                <a:solidFill>
                  <a:prstClr val="black"/>
                </a:solidFill>
                <a:latin typeface="Arial"/>
                <a:cs typeface="Arial"/>
              </a:rPr>
              <a:t>though</a:t>
            </a:r>
            <a:endParaRPr sz="1700">
              <a:solidFill>
                <a:prstClr val="black"/>
              </a:solidFill>
              <a:latin typeface="Arial"/>
              <a:cs typeface="Arial"/>
            </a:endParaRPr>
          </a:p>
          <a:p>
            <a:pPr marL="570230" lvl="1" indent="-214629" defTabSz="914400">
              <a:spcBef>
                <a:spcPts val="5"/>
              </a:spcBef>
              <a:buFontTx/>
              <a:buChar char="–"/>
              <a:tabLst>
                <a:tab pos="570230" algn="l"/>
              </a:tabLst>
            </a:pPr>
            <a:r>
              <a:rPr sz="1700" spc="-20" dirty="0">
                <a:solidFill>
                  <a:prstClr val="black"/>
                </a:solidFill>
                <a:latin typeface="Arial"/>
                <a:cs typeface="Arial"/>
              </a:rPr>
              <a:t>DB12 </a:t>
            </a:r>
            <a:r>
              <a:rPr sz="1700" spc="-55" dirty="0">
                <a:solidFill>
                  <a:prstClr val="black"/>
                </a:solidFill>
                <a:latin typeface="Arial"/>
                <a:cs typeface="Arial"/>
              </a:rPr>
              <a:t>is </a:t>
            </a:r>
            <a:r>
              <a:rPr sz="1700" spc="-15" dirty="0">
                <a:solidFill>
                  <a:prstClr val="black"/>
                </a:solidFill>
                <a:latin typeface="Arial"/>
                <a:cs typeface="Arial"/>
              </a:rPr>
              <a:t>much</a:t>
            </a:r>
            <a:r>
              <a:rPr sz="1700" spc="30" dirty="0">
                <a:solidFill>
                  <a:prstClr val="black"/>
                </a:solidFill>
                <a:latin typeface="Arial"/>
                <a:cs typeface="Arial"/>
              </a:rPr>
              <a:t> </a:t>
            </a:r>
            <a:r>
              <a:rPr sz="1700" spc="-15" dirty="0">
                <a:solidFill>
                  <a:prstClr val="black"/>
                </a:solidFill>
                <a:latin typeface="Arial"/>
                <a:cs typeface="Arial"/>
              </a:rPr>
              <a:t>better</a:t>
            </a:r>
            <a:endParaRPr sz="1700">
              <a:solidFill>
                <a:prstClr val="black"/>
              </a:solidFill>
              <a:latin typeface="Arial"/>
              <a:cs typeface="Arial"/>
            </a:endParaRPr>
          </a:p>
        </p:txBody>
      </p:sp>
      <p:sp>
        <p:nvSpPr>
          <p:cNvPr id="4" name="object 4"/>
          <p:cNvSpPr txBox="1"/>
          <p:nvPr/>
        </p:nvSpPr>
        <p:spPr>
          <a:xfrm>
            <a:off x="78742" y="3245897"/>
            <a:ext cx="4070985" cy="807913"/>
          </a:xfrm>
          <a:prstGeom prst="rect">
            <a:avLst/>
          </a:prstGeom>
        </p:spPr>
        <p:txBody>
          <a:bodyPr vert="horz" wrap="square" lIns="0" tIns="0" rIns="0" bIns="0" rtlCol="0">
            <a:spAutoFit/>
          </a:bodyPr>
          <a:lstStyle/>
          <a:p>
            <a:pPr marL="269875" indent="-257175" defTabSz="914400">
              <a:lnSpc>
                <a:spcPts val="2275"/>
              </a:lnSpc>
              <a:buFontTx/>
              <a:buChar char="•"/>
              <a:tabLst>
                <a:tab pos="269875" algn="l"/>
              </a:tabLst>
            </a:pPr>
            <a:r>
              <a:rPr sz="1900" spc="-80" dirty="0">
                <a:solidFill>
                  <a:prstClr val="black"/>
                </a:solidFill>
                <a:latin typeface="Arial"/>
                <a:cs typeface="Arial"/>
              </a:rPr>
              <a:t>ALICE</a:t>
            </a:r>
            <a:endParaRPr sz="1900">
              <a:solidFill>
                <a:prstClr val="black"/>
              </a:solidFill>
              <a:latin typeface="Arial"/>
              <a:cs typeface="Arial"/>
            </a:endParaRPr>
          </a:p>
          <a:p>
            <a:pPr marL="570230" lvl="1" indent="-214629" defTabSz="914400">
              <a:lnSpc>
                <a:spcPts val="2030"/>
              </a:lnSpc>
              <a:buFontTx/>
              <a:buChar char="–"/>
              <a:tabLst>
                <a:tab pos="570230" algn="l"/>
              </a:tabLst>
            </a:pPr>
            <a:r>
              <a:rPr sz="1700" spc="-95" dirty="0">
                <a:solidFill>
                  <a:prstClr val="black"/>
                </a:solidFill>
                <a:latin typeface="Arial"/>
                <a:cs typeface="Arial"/>
              </a:rPr>
              <a:t>Very </a:t>
            </a:r>
            <a:r>
              <a:rPr sz="1700" spc="5" dirty="0">
                <a:solidFill>
                  <a:prstClr val="black"/>
                </a:solidFill>
                <a:latin typeface="Arial"/>
                <a:cs typeface="Arial"/>
              </a:rPr>
              <a:t>good </a:t>
            </a:r>
            <a:r>
              <a:rPr sz="1700" spc="-30" dirty="0">
                <a:solidFill>
                  <a:prstClr val="black"/>
                </a:solidFill>
                <a:latin typeface="Arial"/>
                <a:cs typeface="Arial"/>
              </a:rPr>
              <a:t>correlation </a:t>
            </a:r>
            <a:r>
              <a:rPr sz="1700" spc="-20" dirty="0">
                <a:solidFill>
                  <a:prstClr val="black"/>
                </a:solidFill>
                <a:latin typeface="Arial"/>
                <a:cs typeface="Arial"/>
              </a:rPr>
              <a:t>of DB12 </a:t>
            </a:r>
            <a:r>
              <a:rPr sz="1700" spc="-80" dirty="0">
                <a:solidFill>
                  <a:prstClr val="black"/>
                </a:solidFill>
                <a:latin typeface="Arial"/>
                <a:cs typeface="Arial"/>
              </a:rPr>
              <a:t>Vs</a:t>
            </a:r>
            <a:r>
              <a:rPr sz="1700" spc="120" dirty="0">
                <a:solidFill>
                  <a:prstClr val="black"/>
                </a:solidFill>
                <a:latin typeface="Arial"/>
                <a:cs typeface="Arial"/>
              </a:rPr>
              <a:t> </a:t>
            </a:r>
            <a:r>
              <a:rPr sz="1700" spc="-30" dirty="0">
                <a:solidFill>
                  <a:prstClr val="black"/>
                </a:solidFill>
                <a:latin typeface="Arial"/>
                <a:cs typeface="Arial"/>
              </a:rPr>
              <a:t>MC</a:t>
            </a:r>
            <a:endParaRPr sz="1700">
              <a:solidFill>
                <a:prstClr val="black"/>
              </a:solidFill>
              <a:latin typeface="Arial"/>
              <a:cs typeface="Arial"/>
            </a:endParaRPr>
          </a:p>
          <a:p>
            <a:pPr marL="570230" lvl="1" indent="-214629" defTabSz="914400">
              <a:lnSpc>
                <a:spcPts val="2035"/>
              </a:lnSpc>
              <a:buFontTx/>
              <a:buChar char="–"/>
              <a:tabLst>
                <a:tab pos="570230" algn="l"/>
              </a:tabLst>
            </a:pPr>
            <a:r>
              <a:rPr sz="1700" spc="-40" dirty="0">
                <a:solidFill>
                  <a:prstClr val="black"/>
                </a:solidFill>
                <a:latin typeface="Arial"/>
                <a:cs typeface="Arial"/>
              </a:rPr>
              <a:t>Large </a:t>
            </a:r>
            <a:r>
              <a:rPr sz="1700" spc="-25" dirty="0">
                <a:solidFill>
                  <a:prstClr val="black"/>
                </a:solidFill>
                <a:latin typeface="Arial"/>
                <a:cs typeface="Arial"/>
              </a:rPr>
              <a:t>discrepancy </a:t>
            </a:r>
            <a:r>
              <a:rPr sz="1700" spc="-20" dirty="0">
                <a:solidFill>
                  <a:prstClr val="black"/>
                </a:solidFill>
                <a:latin typeface="Arial"/>
                <a:cs typeface="Arial"/>
              </a:rPr>
              <a:t>respect </a:t>
            </a:r>
            <a:r>
              <a:rPr sz="1700" spc="10" dirty="0">
                <a:solidFill>
                  <a:prstClr val="black"/>
                </a:solidFill>
                <a:latin typeface="Arial"/>
                <a:cs typeface="Arial"/>
              </a:rPr>
              <a:t>to</a:t>
            </a:r>
            <a:r>
              <a:rPr sz="1700" spc="40" dirty="0">
                <a:solidFill>
                  <a:prstClr val="black"/>
                </a:solidFill>
                <a:latin typeface="Arial"/>
                <a:cs typeface="Arial"/>
              </a:rPr>
              <a:t> </a:t>
            </a:r>
            <a:r>
              <a:rPr sz="1700" spc="-25" dirty="0">
                <a:solidFill>
                  <a:prstClr val="black"/>
                </a:solidFill>
                <a:latin typeface="Arial"/>
                <a:cs typeface="Arial"/>
              </a:rPr>
              <a:t>HS06</a:t>
            </a:r>
            <a:endParaRPr sz="1700">
              <a:solidFill>
                <a:prstClr val="black"/>
              </a:solidFill>
              <a:latin typeface="Arial"/>
              <a:cs typeface="Arial"/>
            </a:endParaRPr>
          </a:p>
        </p:txBody>
      </p:sp>
      <p:sp>
        <p:nvSpPr>
          <p:cNvPr id="5" name="object 5"/>
          <p:cNvSpPr txBox="1"/>
          <p:nvPr/>
        </p:nvSpPr>
        <p:spPr>
          <a:xfrm>
            <a:off x="78742" y="4746670"/>
            <a:ext cx="4627245" cy="701731"/>
          </a:xfrm>
          <a:prstGeom prst="rect">
            <a:avLst/>
          </a:prstGeom>
        </p:spPr>
        <p:txBody>
          <a:bodyPr vert="horz" wrap="square" lIns="0" tIns="0" rIns="0" bIns="0" rtlCol="0">
            <a:spAutoFit/>
          </a:bodyPr>
          <a:lstStyle/>
          <a:p>
            <a:pPr marL="269875" marR="5080" indent="-257175" defTabSz="914400">
              <a:lnSpc>
                <a:spcPct val="79700"/>
              </a:lnSpc>
              <a:buFontTx/>
              <a:buChar char="•"/>
              <a:tabLst>
                <a:tab pos="269875" algn="l"/>
              </a:tabLst>
            </a:pPr>
            <a:r>
              <a:rPr sz="1900" spc="-15" dirty="0">
                <a:solidFill>
                  <a:prstClr val="black"/>
                </a:solidFill>
                <a:latin typeface="Arial"/>
                <a:cs typeface="Arial"/>
              </a:rPr>
              <a:t>NB: </a:t>
            </a:r>
            <a:r>
              <a:rPr sz="1900" spc="-25" dirty="0">
                <a:solidFill>
                  <a:prstClr val="black"/>
                </a:solidFill>
                <a:latin typeface="Arial"/>
                <a:cs typeface="Arial"/>
              </a:rPr>
              <a:t>the </a:t>
            </a:r>
            <a:r>
              <a:rPr sz="1900" spc="-60" dirty="0">
                <a:solidFill>
                  <a:prstClr val="black"/>
                </a:solidFill>
                <a:latin typeface="Arial"/>
                <a:cs typeface="Arial"/>
              </a:rPr>
              <a:t>average </a:t>
            </a:r>
            <a:r>
              <a:rPr sz="1900" spc="-30" dirty="0">
                <a:solidFill>
                  <a:prstClr val="black"/>
                </a:solidFill>
                <a:latin typeface="Arial"/>
                <a:cs typeface="Arial"/>
              </a:rPr>
              <a:t>load </a:t>
            </a:r>
            <a:r>
              <a:rPr sz="1900" spc="-20" dirty="0">
                <a:solidFill>
                  <a:prstClr val="black"/>
                </a:solidFill>
                <a:latin typeface="Arial"/>
                <a:cs typeface="Arial"/>
              </a:rPr>
              <a:t>of </a:t>
            </a:r>
            <a:r>
              <a:rPr sz="1900" spc="-25" dirty="0">
                <a:solidFill>
                  <a:prstClr val="black"/>
                </a:solidFill>
                <a:latin typeface="Arial"/>
                <a:cs typeface="Arial"/>
              </a:rPr>
              <a:t>the </a:t>
            </a:r>
            <a:r>
              <a:rPr sz="1900" spc="-55" dirty="0">
                <a:solidFill>
                  <a:prstClr val="black"/>
                </a:solidFill>
                <a:latin typeface="Arial"/>
                <a:cs typeface="Arial"/>
              </a:rPr>
              <a:t>server </a:t>
            </a:r>
            <a:r>
              <a:rPr sz="1900" spc="-65" dirty="0">
                <a:solidFill>
                  <a:prstClr val="black"/>
                </a:solidFill>
                <a:latin typeface="Arial"/>
                <a:cs typeface="Arial"/>
              </a:rPr>
              <a:t>(i.e.  </a:t>
            </a:r>
            <a:r>
              <a:rPr sz="1900" spc="-25" dirty="0">
                <a:solidFill>
                  <a:prstClr val="black"/>
                </a:solidFill>
                <a:latin typeface="Arial"/>
                <a:cs typeface="Arial"/>
              </a:rPr>
              <a:t>number </a:t>
            </a:r>
            <a:r>
              <a:rPr sz="1900" spc="-20" dirty="0">
                <a:solidFill>
                  <a:prstClr val="black"/>
                </a:solidFill>
                <a:latin typeface="Arial"/>
                <a:cs typeface="Arial"/>
              </a:rPr>
              <a:t>of </a:t>
            </a:r>
            <a:r>
              <a:rPr sz="1900" spc="-40" dirty="0">
                <a:solidFill>
                  <a:prstClr val="black"/>
                </a:solidFill>
                <a:latin typeface="Arial"/>
                <a:cs typeface="Arial"/>
              </a:rPr>
              <a:t>running </a:t>
            </a:r>
            <a:r>
              <a:rPr sz="1900" spc="-15" dirty="0">
                <a:solidFill>
                  <a:prstClr val="black"/>
                </a:solidFill>
                <a:latin typeface="Arial"/>
                <a:cs typeface="Arial"/>
              </a:rPr>
              <a:t>job </a:t>
            </a:r>
            <a:r>
              <a:rPr sz="1900" spc="-50" dirty="0">
                <a:solidFill>
                  <a:prstClr val="black"/>
                </a:solidFill>
                <a:latin typeface="Arial"/>
                <a:cs typeface="Arial"/>
              </a:rPr>
              <a:t>slots) plays </a:t>
            </a:r>
            <a:r>
              <a:rPr sz="1900" spc="-75" dirty="0">
                <a:solidFill>
                  <a:prstClr val="black"/>
                </a:solidFill>
                <a:latin typeface="Arial"/>
                <a:cs typeface="Arial"/>
              </a:rPr>
              <a:t>a </a:t>
            </a:r>
            <a:r>
              <a:rPr sz="1900" spc="-40" dirty="0">
                <a:solidFill>
                  <a:prstClr val="black"/>
                </a:solidFill>
                <a:latin typeface="Arial"/>
                <a:cs typeface="Arial"/>
              </a:rPr>
              <a:t>major  </a:t>
            </a:r>
            <a:r>
              <a:rPr sz="1900" spc="-55" dirty="0">
                <a:solidFill>
                  <a:prstClr val="black"/>
                </a:solidFill>
                <a:latin typeface="Arial"/>
                <a:cs typeface="Arial"/>
              </a:rPr>
              <a:t>role </a:t>
            </a:r>
            <a:r>
              <a:rPr sz="1900" spc="-60" dirty="0">
                <a:solidFill>
                  <a:prstClr val="black"/>
                </a:solidFill>
                <a:latin typeface="Arial"/>
                <a:cs typeface="Arial"/>
              </a:rPr>
              <a:t>in </a:t>
            </a:r>
            <a:r>
              <a:rPr sz="1900" spc="-25" dirty="0">
                <a:solidFill>
                  <a:prstClr val="black"/>
                </a:solidFill>
                <a:latin typeface="Arial"/>
                <a:cs typeface="Arial"/>
              </a:rPr>
              <a:t>those </a:t>
            </a:r>
            <a:r>
              <a:rPr sz="1900" spc="-50" dirty="0">
                <a:solidFill>
                  <a:prstClr val="black"/>
                </a:solidFill>
                <a:latin typeface="Arial"/>
                <a:cs typeface="Arial"/>
              </a:rPr>
              <a:t>evaluations </a:t>
            </a:r>
            <a:r>
              <a:rPr sz="1900" spc="-90" dirty="0">
                <a:solidFill>
                  <a:prstClr val="black"/>
                </a:solidFill>
                <a:latin typeface="Arial"/>
                <a:cs typeface="Arial"/>
              </a:rPr>
              <a:t>(see </a:t>
            </a:r>
            <a:r>
              <a:rPr sz="1900" spc="-30" dirty="0">
                <a:solidFill>
                  <a:prstClr val="black"/>
                </a:solidFill>
                <a:latin typeface="Arial"/>
                <a:cs typeface="Arial"/>
              </a:rPr>
              <a:t>next</a:t>
            </a:r>
            <a:r>
              <a:rPr sz="1900" spc="254" dirty="0">
                <a:solidFill>
                  <a:prstClr val="black"/>
                </a:solidFill>
                <a:latin typeface="Arial"/>
                <a:cs typeface="Arial"/>
              </a:rPr>
              <a:t> </a:t>
            </a:r>
            <a:r>
              <a:rPr sz="1900" spc="-65" dirty="0">
                <a:solidFill>
                  <a:prstClr val="black"/>
                </a:solidFill>
                <a:latin typeface="Arial"/>
                <a:cs typeface="Arial"/>
              </a:rPr>
              <a:t>slides)</a:t>
            </a:r>
            <a:endParaRPr sz="1900">
              <a:solidFill>
                <a:prstClr val="black"/>
              </a:solidFill>
              <a:latin typeface="Arial"/>
              <a:cs typeface="Arial"/>
            </a:endParaRPr>
          </a:p>
        </p:txBody>
      </p:sp>
      <p:sp>
        <p:nvSpPr>
          <p:cNvPr id="6" name="object 6"/>
          <p:cNvSpPr/>
          <p:nvPr/>
        </p:nvSpPr>
        <p:spPr>
          <a:xfrm>
            <a:off x="4971494" y="3352119"/>
            <a:ext cx="3533188" cy="2629280"/>
          </a:xfrm>
          <a:prstGeom prst="rect">
            <a:avLst/>
          </a:prstGeom>
          <a:blipFill>
            <a:blip r:embed="rId2" cstate="print"/>
            <a:stretch>
              <a:fillRect/>
            </a:stretch>
          </a:blipFill>
        </p:spPr>
        <p:txBody>
          <a:bodyPr wrap="square" lIns="0" tIns="0" rIns="0" bIns="0" rtlCol="0"/>
          <a:lstStyle/>
          <a:p>
            <a:pPr defTabSz="914400"/>
            <a:endParaRPr smtClean="0">
              <a:solidFill>
                <a:prstClr val="black"/>
              </a:solidFill>
            </a:endParaRPr>
          </a:p>
        </p:txBody>
      </p:sp>
      <p:sp>
        <p:nvSpPr>
          <p:cNvPr id="7" name="object 7"/>
          <p:cNvSpPr/>
          <p:nvPr/>
        </p:nvSpPr>
        <p:spPr>
          <a:xfrm>
            <a:off x="4966732" y="3345771"/>
            <a:ext cx="3543300" cy="2642447"/>
          </a:xfrm>
          <a:custGeom>
            <a:avLst/>
            <a:gdLst/>
            <a:ahLst/>
            <a:cxnLst/>
            <a:rect l="l" t="t" r="r" b="b"/>
            <a:pathLst>
              <a:path w="3543300" h="1981835">
                <a:moveTo>
                  <a:pt x="0" y="0"/>
                </a:moveTo>
                <a:lnTo>
                  <a:pt x="3542714" y="0"/>
                </a:lnTo>
                <a:lnTo>
                  <a:pt x="3542714" y="1981486"/>
                </a:lnTo>
                <a:lnTo>
                  <a:pt x="0" y="1981486"/>
                </a:lnTo>
                <a:lnTo>
                  <a:pt x="0" y="0"/>
                </a:lnTo>
                <a:close/>
              </a:path>
            </a:pathLst>
          </a:custGeom>
          <a:ln w="9525">
            <a:solidFill>
              <a:srgbClr val="171616"/>
            </a:solidFill>
          </a:ln>
        </p:spPr>
        <p:txBody>
          <a:bodyPr wrap="square" lIns="0" tIns="0" rIns="0" bIns="0" rtlCol="0"/>
          <a:lstStyle/>
          <a:p>
            <a:pPr defTabSz="914400"/>
            <a:endParaRPr smtClean="0">
              <a:solidFill>
                <a:prstClr val="black"/>
              </a:solidFill>
            </a:endParaRPr>
          </a:p>
        </p:txBody>
      </p:sp>
      <p:sp>
        <p:nvSpPr>
          <p:cNvPr id="8" name="object 8"/>
          <p:cNvSpPr/>
          <p:nvPr/>
        </p:nvSpPr>
        <p:spPr>
          <a:xfrm>
            <a:off x="6951323" y="5177587"/>
            <a:ext cx="1162744" cy="611004"/>
          </a:xfrm>
          <a:prstGeom prst="rect">
            <a:avLst/>
          </a:prstGeom>
          <a:blipFill>
            <a:blip r:embed="rId3" cstate="print"/>
            <a:stretch>
              <a:fillRect/>
            </a:stretch>
          </a:blipFill>
        </p:spPr>
        <p:txBody>
          <a:bodyPr wrap="square" lIns="0" tIns="0" rIns="0" bIns="0" rtlCol="0"/>
          <a:lstStyle/>
          <a:p>
            <a:pPr defTabSz="914400"/>
            <a:endParaRPr smtClean="0">
              <a:solidFill>
                <a:prstClr val="black"/>
              </a:solidFill>
            </a:endParaRPr>
          </a:p>
        </p:txBody>
      </p:sp>
      <p:sp>
        <p:nvSpPr>
          <p:cNvPr id="9" name="object 9"/>
          <p:cNvSpPr/>
          <p:nvPr/>
        </p:nvSpPr>
        <p:spPr>
          <a:xfrm>
            <a:off x="6720398" y="843179"/>
            <a:ext cx="2349545" cy="2346581"/>
          </a:xfrm>
          <a:prstGeom prst="rect">
            <a:avLst/>
          </a:prstGeom>
          <a:blipFill>
            <a:blip r:embed="rId4" cstate="print"/>
            <a:stretch>
              <a:fillRect/>
            </a:stretch>
          </a:blipFill>
        </p:spPr>
        <p:txBody>
          <a:bodyPr wrap="square" lIns="0" tIns="0" rIns="0" bIns="0" rtlCol="0"/>
          <a:lstStyle/>
          <a:p>
            <a:pPr defTabSz="914400"/>
            <a:endParaRPr smtClean="0">
              <a:solidFill>
                <a:prstClr val="black"/>
              </a:solidFill>
            </a:endParaRPr>
          </a:p>
        </p:txBody>
      </p:sp>
      <p:sp>
        <p:nvSpPr>
          <p:cNvPr id="10" name="object 10"/>
          <p:cNvSpPr txBox="1"/>
          <p:nvPr/>
        </p:nvSpPr>
        <p:spPr>
          <a:xfrm>
            <a:off x="6935838" y="3083090"/>
            <a:ext cx="1920875" cy="53861"/>
          </a:xfrm>
          <a:prstGeom prst="rect">
            <a:avLst/>
          </a:prstGeom>
        </p:spPr>
        <p:txBody>
          <a:bodyPr vert="horz" wrap="square" lIns="0" tIns="0" rIns="0" bIns="0" rtlCol="0">
            <a:spAutoFit/>
          </a:bodyPr>
          <a:lstStyle/>
          <a:p>
            <a:pPr marL="12700" defTabSz="914400"/>
            <a:r>
              <a:rPr sz="350" spc="10" dirty="0">
                <a:solidFill>
                  <a:srgbClr val="004586"/>
                </a:solidFill>
                <a:latin typeface="Trebuchet MS"/>
                <a:cs typeface="Trebuchet MS"/>
              </a:rPr>
              <a:t>DB12 + </a:t>
            </a:r>
            <a:r>
              <a:rPr sz="350" spc="5" dirty="0">
                <a:solidFill>
                  <a:srgbClr val="004586"/>
                </a:solidFill>
                <a:latin typeface="Trebuchet MS"/>
                <a:cs typeface="Trebuchet MS"/>
              </a:rPr>
              <a:t>LHCb </a:t>
            </a:r>
            <a:r>
              <a:rPr sz="350" spc="10" dirty="0">
                <a:solidFill>
                  <a:srgbClr val="004586"/>
                </a:solidFill>
                <a:latin typeface="Trebuchet MS"/>
                <a:cs typeface="Trebuchet MS"/>
              </a:rPr>
              <a:t>benchmark work  </a:t>
            </a:r>
            <a:r>
              <a:rPr sz="350" spc="5" dirty="0">
                <a:solidFill>
                  <a:srgbClr val="004586"/>
                </a:solidFill>
                <a:latin typeface="Trebuchet MS"/>
                <a:cs typeface="Trebuchet MS"/>
              </a:rPr>
              <a:t>-   </a:t>
            </a:r>
            <a:r>
              <a:rPr sz="350" spc="5" dirty="0">
                <a:solidFill>
                  <a:srgbClr val="004586"/>
                </a:solidFill>
                <a:latin typeface="Trebuchet MS"/>
                <a:cs typeface="Trebuchet MS"/>
                <a:hlinkClick r:id="rId5"/>
              </a:rPr>
              <a:t>Andrew.McNab@cern.ch</a:t>
            </a:r>
            <a:r>
              <a:rPr sz="350" spc="5" dirty="0">
                <a:solidFill>
                  <a:srgbClr val="004586"/>
                </a:solidFill>
                <a:latin typeface="Trebuchet MS"/>
                <a:cs typeface="Trebuchet MS"/>
              </a:rPr>
              <a:t>   -   </a:t>
            </a:r>
            <a:r>
              <a:rPr sz="350" spc="10" dirty="0">
                <a:solidFill>
                  <a:srgbClr val="004586"/>
                </a:solidFill>
                <a:latin typeface="Trebuchet MS"/>
                <a:cs typeface="Trebuchet MS"/>
              </a:rPr>
              <a:t>preGDB, CERN, 7 Feb</a:t>
            </a:r>
            <a:r>
              <a:rPr sz="350" spc="50" dirty="0">
                <a:solidFill>
                  <a:srgbClr val="004586"/>
                </a:solidFill>
                <a:latin typeface="Trebuchet MS"/>
                <a:cs typeface="Trebuchet MS"/>
              </a:rPr>
              <a:t> </a:t>
            </a:r>
            <a:r>
              <a:rPr sz="350" spc="10" dirty="0">
                <a:solidFill>
                  <a:srgbClr val="004586"/>
                </a:solidFill>
                <a:latin typeface="Trebuchet MS"/>
                <a:cs typeface="Trebuchet MS"/>
              </a:rPr>
              <a:t>2017</a:t>
            </a:r>
            <a:endParaRPr sz="350">
              <a:solidFill>
                <a:prstClr val="black"/>
              </a:solidFill>
              <a:latin typeface="Trebuchet MS"/>
              <a:cs typeface="Trebuchet MS"/>
            </a:endParaRPr>
          </a:p>
        </p:txBody>
      </p:sp>
      <p:sp>
        <p:nvSpPr>
          <p:cNvPr id="11" name="object 11"/>
          <p:cNvSpPr/>
          <p:nvPr/>
        </p:nvSpPr>
        <p:spPr>
          <a:xfrm>
            <a:off x="6874464" y="1348839"/>
            <a:ext cx="1727346" cy="1750061"/>
          </a:xfrm>
          <a:prstGeom prst="rect">
            <a:avLst/>
          </a:prstGeom>
          <a:blipFill>
            <a:blip r:embed="rId6" cstate="print"/>
            <a:stretch>
              <a:fillRect/>
            </a:stretch>
          </a:blipFill>
        </p:spPr>
        <p:txBody>
          <a:bodyPr wrap="square" lIns="0" tIns="0" rIns="0" bIns="0" rtlCol="0"/>
          <a:lstStyle/>
          <a:p>
            <a:pPr defTabSz="914400"/>
            <a:endParaRPr smtClean="0">
              <a:solidFill>
                <a:prstClr val="black"/>
              </a:solidFill>
            </a:endParaRPr>
          </a:p>
        </p:txBody>
      </p:sp>
      <p:sp>
        <p:nvSpPr>
          <p:cNvPr id="12" name="object 12"/>
          <p:cNvSpPr txBox="1"/>
          <p:nvPr/>
        </p:nvSpPr>
        <p:spPr>
          <a:xfrm>
            <a:off x="8940038" y="3019023"/>
            <a:ext cx="69215" cy="46166"/>
          </a:xfrm>
          <a:prstGeom prst="rect">
            <a:avLst/>
          </a:prstGeom>
        </p:spPr>
        <p:txBody>
          <a:bodyPr vert="horz" wrap="square" lIns="0" tIns="0" rIns="0" bIns="0" rtlCol="0">
            <a:spAutoFit/>
          </a:bodyPr>
          <a:lstStyle/>
          <a:p>
            <a:pPr marL="12700" defTabSz="914400"/>
            <a:r>
              <a:rPr sz="300" spc="10" dirty="0">
                <a:solidFill>
                  <a:srgbClr val="004586"/>
                </a:solidFill>
                <a:latin typeface="Trebuchet MS"/>
                <a:cs typeface="Trebuchet MS"/>
              </a:rPr>
              <a:t>16</a:t>
            </a:r>
            <a:endParaRPr sz="300">
              <a:solidFill>
                <a:prstClr val="black"/>
              </a:solidFill>
              <a:latin typeface="Trebuchet MS"/>
              <a:cs typeface="Trebuchet MS"/>
            </a:endParaRPr>
          </a:p>
        </p:txBody>
      </p:sp>
      <p:sp>
        <p:nvSpPr>
          <p:cNvPr id="13" name="object 13"/>
          <p:cNvSpPr txBox="1"/>
          <p:nvPr/>
        </p:nvSpPr>
        <p:spPr>
          <a:xfrm>
            <a:off x="6826213" y="1099375"/>
            <a:ext cx="1570355" cy="115416"/>
          </a:xfrm>
          <a:prstGeom prst="rect">
            <a:avLst/>
          </a:prstGeom>
        </p:spPr>
        <p:txBody>
          <a:bodyPr vert="horz" wrap="square" lIns="0" tIns="0" rIns="0" bIns="0" rtlCol="0">
            <a:spAutoFit/>
          </a:bodyPr>
          <a:lstStyle/>
          <a:p>
            <a:pPr marL="12700" defTabSz="914400"/>
            <a:r>
              <a:rPr sz="750" spc="-10" dirty="0">
                <a:solidFill>
                  <a:srgbClr val="004586"/>
                </a:solidFill>
                <a:latin typeface="Trebuchet MS"/>
                <a:cs typeface="Trebuchet MS"/>
              </a:rPr>
              <a:t>JobPower </a:t>
            </a:r>
            <a:r>
              <a:rPr sz="750" spc="-5" dirty="0">
                <a:solidFill>
                  <a:srgbClr val="004586"/>
                </a:solidFill>
                <a:latin typeface="Trebuchet MS"/>
                <a:cs typeface="Trebuchet MS"/>
              </a:rPr>
              <a:t>vs DB12-in-job</a:t>
            </a:r>
            <a:r>
              <a:rPr sz="750" spc="-10" dirty="0">
                <a:solidFill>
                  <a:srgbClr val="004586"/>
                </a:solidFill>
                <a:latin typeface="Trebuchet MS"/>
                <a:cs typeface="Trebuchet MS"/>
              </a:rPr>
              <a:t> </a:t>
            </a:r>
            <a:r>
              <a:rPr sz="750" spc="-5" dirty="0">
                <a:solidFill>
                  <a:srgbClr val="004586"/>
                </a:solidFill>
                <a:latin typeface="Trebuchet MS"/>
                <a:cs typeface="Trebuchet MS"/>
              </a:rPr>
              <a:t>benchmark</a:t>
            </a:r>
            <a:endParaRPr sz="750">
              <a:solidFill>
                <a:prstClr val="black"/>
              </a:solidFill>
              <a:latin typeface="Trebuchet MS"/>
              <a:cs typeface="Trebuchet MS"/>
            </a:endParaRPr>
          </a:p>
        </p:txBody>
      </p:sp>
      <p:sp>
        <p:nvSpPr>
          <p:cNvPr id="14" name="object 14"/>
          <p:cNvSpPr/>
          <p:nvPr/>
        </p:nvSpPr>
        <p:spPr>
          <a:xfrm>
            <a:off x="7738671" y="1882787"/>
            <a:ext cx="1114425" cy="726440"/>
          </a:xfrm>
          <a:custGeom>
            <a:avLst/>
            <a:gdLst/>
            <a:ahLst/>
            <a:cxnLst/>
            <a:rect l="l" t="t" r="r" b="b"/>
            <a:pathLst>
              <a:path w="1114425" h="544830">
                <a:moveTo>
                  <a:pt x="0" y="0"/>
                </a:moveTo>
                <a:lnTo>
                  <a:pt x="1114421" y="0"/>
                </a:lnTo>
                <a:lnTo>
                  <a:pt x="1114421" y="544216"/>
                </a:lnTo>
                <a:lnTo>
                  <a:pt x="0" y="544216"/>
                </a:lnTo>
                <a:lnTo>
                  <a:pt x="0"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15" name="object 15"/>
          <p:cNvSpPr txBox="1"/>
          <p:nvPr/>
        </p:nvSpPr>
        <p:spPr>
          <a:xfrm>
            <a:off x="7726919" y="1880448"/>
            <a:ext cx="1137920" cy="461665"/>
          </a:xfrm>
          <a:prstGeom prst="rect">
            <a:avLst/>
          </a:prstGeom>
        </p:spPr>
        <p:txBody>
          <a:bodyPr vert="horz" wrap="square" lIns="0" tIns="0" rIns="0" bIns="0" rtlCol="0">
            <a:spAutoFit/>
          </a:bodyPr>
          <a:lstStyle/>
          <a:p>
            <a:pPr algn="ctr" defTabSz="914400"/>
            <a:r>
              <a:rPr sz="500" spc="5" dirty="0">
                <a:solidFill>
                  <a:srgbClr val="004586"/>
                </a:solidFill>
                <a:latin typeface="Trebuchet MS"/>
                <a:cs typeface="Trebuchet MS"/>
              </a:rPr>
              <a:t>Normalisation sets peak </a:t>
            </a:r>
            <a:r>
              <a:rPr sz="500" dirty="0">
                <a:solidFill>
                  <a:srgbClr val="004586"/>
                </a:solidFill>
                <a:latin typeface="Trebuchet MS"/>
                <a:cs typeface="Trebuchet MS"/>
              </a:rPr>
              <a:t>to</a:t>
            </a:r>
            <a:r>
              <a:rPr sz="500" spc="-90" dirty="0">
                <a:solidFill>
                  <a:srgbClr val="004586"/>
                </a:solidFill>
                <a:latin typeface="Trebuchet MS"/>
                <a:cs typeface="Trebuchet MS"/>
              </a:rPr>
              <a:t> </a:t>
            </a:r>
            <a:r>
              <a:rPr sz="500" dirty="0">
                <a:solidFill>
                  <a:srgbClr val="004586"/>
                </a:solidFill>
                <a:latin typeface="Trebuchet MS"/>
                <a:cs typeface="Trebuchet MS"/>
              </a:rPr>
              <a:t>~1.0</a:t>
            </a:r>
            <a:endParaRPr sz="500">
              <a:solidFill>
                <a:prstClr val="black"/>
              </a:solidFill>
              <a:latin typeface="Trebuchet MS"/>
              <a:cs typeface="Trebuchet MS"/>
            </a:endParaRPr>
          </a:p>
          <a:p>
            <a:pPr marL="33020" marR="27305" algn="ctr" defTabSz="914400">
              <a:lnSpc>
                <a:spcPts val="580"/>
              </a:lnSpc>
              <a:spcBef>
                <a:spcPts val="320"/>
              </a:spcBef>
            </a:pPr>
            <a:r>
              <a:rPr sz="500" dirty="0">
                <a:solidFill>
                  <a:srgbClr val="004586"/>
                </a:solidFill>
                <a:latin typeface="Trebuchet MS"/>
                <a:cs typeface="Trebuchet MS"/>
              </a:rPr>
              <a:t>Much </a:t>
            </a:r>
            <a:r>
              <a:rPr sz="500" spc="5" dirty="0">
                <a:solidFill>
                  <a:srgbClr val="004586"/>
                </a:solidFill>
                <a:latin typeface="Trebuchet MS"/>
                <a:cs typeface="Trebuchet MS"/>
              </a:rPr>
              <a:t>better picture across </a:t>
            </a:r>
            <a:r>
              <a:rPr sz="500" dirty="0">
                <a:solidFill>
                  <a:srgbClr val="004586"/>
                </a:solidFill>
                <a:latin typeface="Trebuchet MS"/>
                <a:cs typeface="Trebuchet MS"/>
              </a:rPr>
              <a:t>the</a:t>
            </a:r>
            <a:r>
              <a:rPr sz="500" spc="-60" dirty="0">
                <a:solidFill>
                  <a:srgbClr val="004586"/>
                </a:solidFill>
                <a:latin typeface="Trebuchet MS"/>
                <a:cs typeface="Trebuchet MS"/>
              </a:rPr>
              <a:t> </a:t>
            </a:r>
            <a:r>
              <a:rPr sz="500" dirty="0">
                <a:solidFill>
                  <a:srgbClr val="004586"/>
                </a:solidFill>
                <a:latin typeface="Trebuchet MS"/>
                <a:cs typeface="Trebuchet MS"/>
              </a:rPr>
              <a:t>same  </a:t>
            </a:r>
            <a:r>
              <a:rPr sz="500" spc="5" dirty="0">
                <a:solidFill>
                  <a:srgbClr val="004586"/>
                </a:solidFill>
                <a:latin typeface="Trebuchet MS"/>
                <a:cs typeface="Trebuchet MS"/>
              </a:rPr>
              <a:t>set of sites and</a:t>
            </a:r>
            <a:r>
              <a:rPr sz="500" spc="-100" dirty="0">
                <a:solidFill>
                  <a:srgbClr val="004586"/>
                </a:solidFill>
                <a:latin typeface="Trebuchet MS"/>
                <a:cs typeface="Trebuchet MS"/>
              </a:rPr>
              <a:t> </a:t>
            </a:r>
            <a:r>
              <a:rPr sz="500" spc="5" dirty="0">
                <a:solidFill>
                  <a:srgbClr val="004586"/>
                </a:solidFill>
                <a:latin typeface="Trebuchet MS"/>
                <a:cs typeface="Trebuchet MS"/>
              </a:rPr>
              <a:t>architectures.</a:t>
            </a:r>
            <a:endParaRPr sz="500">
              <a:solidFill>
                <a:prstClr val="black"/>
              </a:solidFill>
              <a:latin typeface="Trebuchet MS"/>
              <a:cs typeface="Trebuchet MS"/>
            </a:endParaRPr>
          </a:p>
          <a:p>
            <a:pPr marL="12700" marR="5080" algn="ctr" defTabSz="914400">
              <a:lnSpc>
                <a:spcPts val="560"/>
              </a:lnSpc>
              <a:spcBef>
                <a:spcPts val="320"/>
              </a:spcBef>
            </a:pPr>
            <a:r>
              <a:rPr sz="500" dirty="0">
                <a:solidFill>
                  <a:srgbClr val="004586"/>
                </a:solidFill>
                <a:latin typeface="Trebuchet MS"/>
                <a:cs typeface="Trebuchet MS"/>
              </a:rPr>
              <a:t>Mean </a:t>
            </a:r>
            <a:r>
              <a:rPr sz="500" spc="5" dirty="0">
                <a:solidFill>
                  <a:srgbClr val="004586"/>
                </a:solidFill>
                <a:latin typeface="Trebuchet MS"/>
                <a:cs typeface="Trebuchet MS"/>
              </a:rPr>
              <a:t>very </a:t>
            </a:r>
            <a:r>
              <a:rPr sz="500" dirty="0">
                <a:solidFill>
                  <a:srgbClr val="004586"/>
                </a:solidFill>
                <a:latin typeface="Trebuchet MS"/>
                <a:cs typeface="Trebuchet MS"/>
              </a:rPr>
              <a:t>close </a:t>
            </a:r>
            <a:r>
              <a:rPr sz="500" spc="5" dirty="0">
                <a:solidFill>
                  <a:srgbClr val="004586"/>
                </a:solidFill>
                <a:latin typeface="Trebuchet MS"/>
                <a:cs typeface="Trebuchet MS"/>
              </a:rPr>
              <a:t>to peak. </a:t>
            </a:r>
            <a:r>
              <a:rPr sz="500" spc="-5" dirty="0">
                <a:solidFill>
                  <a:srgbClr val="004586"/>
                </a:solidFill>
                <a:latin typeface="Trebuchet MS"/>
                <a:cs typeface="Trebuchet MS"/>
              </a:rPr>
              <a:t>Very </a:t>
            </a:r>
            <a:r>
              <a:rPr sz="500" dirty="0">
                <a:solidFill>
                  <a:srgbClr val="004586"/>
                </a:solidFill>
                <a:latin typeface="Trebuchet MS"/>
                <a:cs typeface="Trebuchet MS"/>
              </a:rPr>
              <a:t>little </a:t>
            </a:r>
            <a:r>
              <a:rPr sz="500" spc="5" dirty="0">
                <a:solidFill>
                  <a:srgbClr val="004586"/>
                </a:solidFill>
                <a:latin typeface="Trebuchet MS"/>
                <a:cs typeface="Trebuchet MS"/>
              </a:rPr>
              <a:t>in  </a:t>
            </a:r>
            <a:r>
              <a:rPr sz="500" dirty="0">
                <a:solidFill>
                  <a:srgbClr val="004586"/>
                </a:solidFill>
                <a:latin typeface="Trebuchet MS"/>
                <a:cs typeface="Trebuchet MS"/>
              </a:rPr>
              <a:t>the 1.5 </a:t>
            </a:r>
            <a:r>
              <a:rPr sz="500" spc="5" dirty="0">
                <a:solidFill>
                  <a:srgbClr val="004586"/>
                </a:solidFill>
                <a:latin typeface="Trebuchet MS"/>
                <a:cs typeface="Trebuchet MS"/>
              </a:rPr>
              <a:t>area </a:t>
            </a:r>
            <a:r>
              <a:rPr sz="500" dirty="0">
                <a:solidFill>
                  <a:srgbClr val="004586"/>
                </a:solidFill>
                <a:latin typeface="Trebuchet MS"/>
                <a:cs typeface="Trebuchet MS"/>
              </a:rPr>
              <a:t>and</a:t>
            </a:r>
            <a:r>
              <a:rPr sz="500" spc="-70" dirty="0">
                <a:solidFill>
                  <a:srgbClr val="004586"/>
                </a:solidFill>
                <a:latin typeface="Trebuchet MS"/>
                <a:cs typeface="Trebuchet MS"/>
              </a:rPr>
              <a:t> </a:t>
            </a:r>
            <a:r>
              <a:rPr sz="500" spc="5" dirty="0">
                <a:solidFill>
                  <a:srgbClr val="004586"/>
                </a:solidFill>
                <a:latin typeface="Trebuchet MS"/>
                <a:cs typeface="Trebuchet MS"/>
              </a:rPr>
              <a:t>above.</a:t>
            </a:r>
            <a:endParaRPr sz="500">
              <a:solidFill>
                <a:prstClr val="black"/>
              </a:solidFill>
              <a:latin typeface="Trebuchet MS"/>
              <a:cs typeface="Trebuchet MS"/>
            </a:endParaRPr>
          </a:p>
        </p:txBody>
      </p:sp>
      <p:sp>
        <p:nvSpPr>
          <p:cNvPr id="16" name="object 16"/>
          <p:cNvSpPr/>
          <p:nvPr/>
        </p:nvSpPr>
        <p:spPr>
          <a:xfrm>
            <a:off x="6715632" y="836828"/>
            <a:ext cx="2359660" cy="2363893"/>
          </a:xfrm>
          <a:custGeom>
            <a:avLst/>
            <a:gdLst/>
            <a:ahLst/>
            <a:cxnLst/>
            <a:rect l="l" t="t" r="r" b="b"/>
            <a:pathLst>
              <a:path w="2359659" h="1772920">
                <a:moveTo>
                  <a:pt x="0" y="0"/>
                </a:moveTo>
                <a:lnTo>
                  <a:pt x="2359071" y="0"/>
                </a:lnTo>
                <a:lnTo>
                  <a:pt x="2359071" y="1772425"/>
                </a:lnTo>
                <a:lnTo>
                  <a:pt x="0" y="1772425"/>
                </a:lnTo>
                <a:lnTo>
                  <a:pt x="0" y="0"/>
                </a:lnTo>
                <a:close/>
              </a:path>
            </a:pathLst>
          </a:custGeom>
          <a:ln w="9525">
            <a:solidFill>
              <a:srgbClr val="171616"/>
            </a:solidFill>
          </a:ln>
        </p:spPr>
        <p:txBody>
          <a:bodyPr wrap="square" lIns="0" tIns="0" rIns="0" bIns="0" rtlCol="0"/>
          <a:lstStyle/>
          <a:p>
            <a:pPr defTabSz="914400"/>
            <a:endParaRPr smtClean="0">
              <a:solidFill>
                <a:prstClr val="black"/>
              </a:solidFill>
            </a:endParaRPr>
          </a:p>
        </p:txBody>
      </p:sp>
      <p:sp>
        <p:nvSpPr>
          <p:cNvPr id="17" name="object 17"/>
          <p:cNvSpPr/>
          <p:nvPr/>
        </p:nvSpPr>
        <p:spPr>
          <a:xfrm>
            <a:off x="4313898" y="843179"/>
            <a:ext cx="2349545" cy="2346581"/>
          </a:xfrm>
          <a:prstGeom prst="rect">
            <a:avLst/>
          </a:prstGeom>
          <a:blipFill>
            <a:blip r:embed="rId4" cstate="print"/>
            <a:stretch>
              <a:fillRect/>
            </a:stretch>
          </a:blipFill>
        </p:spPr>
        <p:txBody>
          <a:bodyPr wrap="square" lIns="0" tIns="0" rIns="0" bIns="0" rtlCol="0"/>
          <a:lstStyle/>
          <a:p>
            <a:pPr defTabSz="914400"/>
            <a:endParaRPr smtClean="0">
              <a:solidFill>
                <a:prstClr val="black"/>
              </a:solidFill>
            </a:endParaRPr>
          </a:p>
        </p:txBody>
      </p:sp>
      <p:sp>
        <p:nvSpPr>
          <p:cNvPr id="18" name="object 18"/>
          <p:cNvSpPr txBox="1"/>
          <p:nvPr/>
        </p:nvSpPr>
        <p:spPr>
          <a:xfrm>
            <a:off x="4529338" y="3083090"/>
            <a:ext cx="1920875" cy="53861"/>
          </a:xfrm>
          <a:prstGeom prst="rect">
            <a:avLst/>
          </a:prstGeom>
        </p:spPr>
        <p:txBody>
          <a:bodyPr vert="horz" wrap="square" lIns="0" tIns="0" rIns="0" bIns="0" rtlCol="0">
            <a:spAutoFit/>
          </a:bodyPr>
          <a:lstStyle/>
          <a:p>
            <a:pPr marL="12700" defTabSz="914400"/>
            <a:r>
              <a:rPr sz="350" spc="10" dirty="0">
                <a:solidFill>
                  <a:srgbClr val="004586"/>
                </a:solidFill>
                <a:latin typeface="Trebuchet MS"/>
                <a:cs typeface="Trebuchet MS"/>
              </a:rPr>
              <a:t>DB12 + </a:t>
            </a:r>
            <a:r>
              <a:rPr sz="350" spc="5" dirty="0">
                <a:solidFill>
                  <a:srgbClr val="004586"/>
                </a:solidFill>
                <a:latin typeface="Trebuchet MS"/>
                <a:cs typeface="Trebuchet MS"/>
              </a:rPr>
              <a:t>LHCb </a:t>
            </a:r>
            <a:r>
              <a:rPr sz="350" spc="10" dirty="0">
                <a:solidFill>
                  <a:srgbClr val="004586"/>
                </a:solidFill>
                <a:latin typeface="Trebuchet MS"/>
                <a:cs typeface="Trebuchet MS"/>
              </a:rPr>
              <a:t>benchmark work  </a:t>
            </a:r>
            <a:r>
              <a:rPr sz="350" spc="5" dirty="0">
                <a:solidFill>
                  <a:srgbClr val="004586"/>
                </a:solidFill>
                <a:latin typeface="Trebuchet MS"/>
                <a:cs typeface="Trebuchet MS"/>
              </a:rPr>
              <a:t>-   </a:t>
            </a:r>
            <a:r>
              <a:rPr sz="350" spc="5" dirty="0">
                <a:solidFill>
                  <a:srgbClr val="004586"/>
                </a:solidFill>
                <a:latin typeface="Trebuchet MS"/>
                <a:cs typeface="Trebuchet MS"/>
                <a:hlinkClick r:id="rId5"/>
              </a:rPr>
              <a:t>Andrew.McNab@cern.ch</a:t>
            </a:r>
            <a:r>
              <a:rPr sz="350" spc="5" dirty="0">
                <a:solidFill>
                  <a:srgbClr val="004586"/>
                </a:solidFill>
                <a:latin typeface="Trebuchet MS"/>
                <a:cs typeface="Trebuchet MS"/>
              </a:rPr>
              <a:t>   -   </a:t>
            </a:r>
            <a:r>
              <a:rPr sz="350" spc="10" dirty="0">
                <a:solidFill>
                  <a:srgbClr val="004586"/>
                </a:solidFill>
                <a:latin typeface="Trebuchet MS"/>
                <a:cs typeface="Trebuchet MS"/>
              </a:rPr>
              <a:t>preGDB, CERN, 7 Feb</a:t>
            </a:r>
            <a:r>
              <a:rPr sz="350" spc="50" dirty="0">
                <a:solidFill>
                  <a:srgbClr val="004586"/>
                </a:solidFill>
                <a:latin typeface="Trebuchet MS"/>
                <a:cs typeface="Trebuchet MS"/>
              </a:rPr>
              <a:t> </a:t>
            </a:r>
            <a:r>
              <a:rPr sz="350" spc="10" dirty="0">
                <a:solidFill>
                  <a:srgbClr val="004586"/>
                </a:solidFill>
                <a:latin typeface="Trebuchet MS"/>
                <a:cs typeface="Trebuchet MS"/>
              </a:rPr>
              <a:t>2017</a:t>
            </a:r>
            <a:endParaRPr sz="350">
              <a:solidFill>
                <a:prstClr val="black"/>
              </a:solidFill>
              <a:latin typeface="Trebuchet MS"/>
              <a:cs typeface="Trebuchet MS"/>
            </a:endParaRPr>
          </a:p>
        </p:txBody>
      </p:sp>
      <p:sp>
        <p:nvSpPr>
          <p:cNvPr id="19" name="object 19"/>
          <p:cNvSpPr/>
          <p:nvPr/>
        </p:nvSpPr>
        <p:spPr>
          <a:xfrm>
            <a:off x="4678326" y="1360691"/>
            <a:ext cx="1620682" cy="1639447"/>
          </a:xfrm>
          <a:prstGeom prst="rect">
            <a:avLst/>
          </a:prstGeom>
          <a:blipFill>
            <a:blip r:embed="rId7" cstate="print"/>
            <a:stretch>
              <a:fillRect/>
            </a:stretch>
          </a:blipFill>
        </p:spPr>
        <p:txBody>
          <a:bodyPr wrap="square" lIns="0" tIns="0" rIns="0" bIns="0" rtlCol="0"/>
          <a:lstStyle/>
          <a:p>
            <a:pPr defTabSz="914400"/>
            <a:endParaRPr smtClean="0">
              <a:solidFill>
                <a:prstClr val="black"/>
              </a:solidFill>
            </a:endParaRPr>
          </a:p>
        </p:txBody>
      </p:sp>
      <p:sp>
        <p:nvSpPr>
          <p:cNvPr id="20" name="object 20"/>
          <p:cNvSpPr txBox="1"/>
          <p:nvPr/>
        </p:nvSpPr>
        <p:spPr>
          <a:xfrm>
            <a:off x="6533536" y="3019023"/>
            <a:ext cx="69215" cy="46166"/>
          </a:xfrm>
          <a:prstGeom prst="rect">
            <a:avLst/>
          </a:prstGeom>
        </p:spPr>
        <p:txBody>
          <a:bodyPr vert="horz" wrap="square" lIns="0" tIns="0" rIns="0" bIns="0" rtlCol="0">
            <a:spAutoFit/>
          </a:bodyPr>
          <a:lstStyle/>
          <a:p>
            <a:pPr marL="12700" defTabSz="914400"/>
            <a:r>
              <a:rPr sz="300" spc="10" dirty="0">
                <a:solidFill>
                  <a:srgbClr val="004586"/>
                </a:solidFill>
                <a:latin typeface="Trebuchet MS"/>
                <a:cs typeface="Trebuchet MS"/>
              </a:rPr>
              <a:t>14</a:t>
            </a:r>
            <a:endParaRPr sz="300">
              <a:solidFill>
                <a:prstClr val="black"/>
              </a:solidFill>
              <a:latin typeface="Trebuchet MS"/>
              <a:cs typeface="Trebuchet MS"/>
            </a:endParaRPr>
          </a:p>
        </p:txBody>
      </p:sp>
      <p:sp>
        <p:nvSpPr>
          <p:cNvPr id="21" name="object 21"/>
          <p:cNvSpPr txBox="1"/>
          <p:nvPr/>
        </p:nvSpPr>
        <p:spPr>
          <a:xfrm>
            <a:off x="4419709" y="1099375"/>
            <a:ext cx="1272540" cy="115416"/>
          </a:xfrm>
          <a:prstGeom prst="rect">
            <a:avLst/>
          </a:prstGeom>
        </p:spPr>
        <p:txBody>
          <a:bodyPr vert="horz" wrap="square" lIns="0" tIns="0" rIns="0" bIns="0" rtlCol="0">
            <a:spAutoFit/>
          </a:bodyPr>
          <a:lstStyle/>
          <a:p>
            <a:pPr marL="12700" defTabSz="914400"/>
            <a:r>
              <a:rPr sz="750" spc="-10" dirty="0">
                <a:solidFill>
                  <a:srgbClr val="004586"/>
                </a:solidFill>
                <a:latin typeface="Trebuchet MS"/>
                <a:cs typeface="Trebuchet MS"/>
              </a:rPr>
              <a:t>JobPower </a:t>
            </a:r>
            <a:r>
              <a:rPr sz="750" spc="-5" dirty="0">
                <a:solidFill>
                  <a:srgbClr val="004586"/>
                </a:solidFill>
                <a:latin typeface="Trebuchet MS"/>
                <a:cs typeface="Trebuchet MS"/>
              </a:rPr>
              <a:t>vs HS06 (from</a:t>
            </a:r>
            <a:r>
              <a:rPr sz="750" spc="-25" dirty="0">
                <a:solidFill>
                  <a:srgbClr val="004586"/>
                </a:solidFill>
                <a:latin typeface="Trebuchet MS"/>
                <a:cs typeface="Trebuchet MS"/>
              </a:rPr>
              <a:t> </a:t>
            </a:r>
            <a:r>
              <a:rPr sz="750" spc="-5" dirty="0">
                <a:solidFill>
                  <a:srgbClr val="004586"/>
                </a:solidFill>
                <a:latin typeface="Trebuchet MS"/>
                <a:cs typeface="Trebuchet MS"/>
              </a:rPr>
              <a:t>MJF)</a:t>
            </a:r>
            <a:endParaRPr sz="750">
              <a:solidFill>
                <a:prstClr val="black"/>
              </a:solidFill>
              <a:latin typeface="Trebuchet MS"/>
              <a:cs typeface="Trebuchet MS"/>
            </a:endParaRPr>
          </a:p>
        </p:txBody>
      </p:sp>
      <p:sp>
        <p:nvSpPr>
          <p:cNvPr id="22" name="object 22"/>
          <p:cNvSpPr/>
          <p:nvPr/>
        </p:nvSpPr>
        <p:spPr>
          <a:xfrm>
            <a:off x="5618589" y="1844805"/>
            <a:ext cx="918210" cy="893233"/>
          </a:xfrm>
          <a:custGeom>
            <a:avLst/>
            <a:gdLst/>
            <a:ahLst/>
            <a:cxnLst/>
            <a:rect l="l" t="t" r="r" b="b"/>
            <a:pathLst>
              <a:path w="918209" h="669925">
                <a:moveTo>
                  <a:pt x="0" y="0"/>
                </a:moveTo>
                <a:lnTo>
                  <a:pt x="918057" y="0"/>
                </a:lnTo>
                <a:lnTo>
                  <a:pt x="918057" y="669425"/>
                </a:lnTo>
                <a:lnTo>
                  <a:pt x="0" y="669425"/>
                </a:lnTo>
                <a:lnTo>
                  <a:pt x="0" y="0"/>
                </a:lnTo>
                <a:close/>
              </a:path>
            </a:pathLst>
          </a:custGeom>
          <a:solidFill>
            <a:srgbClr val="FFFFFF"/>
          </a:solidFill>
        </p:spPr>
        <p:txBody>
          <a:bodyPr wrap="square" lIns="0" tIns="0" rIns="0" bIns="0" rtlCol="0"/>
          <a:lstStyle/>
          <a:p>
            <a:pPr defTabSz="914400"/>
            <a:endParaRPr smtClean="0">
              <a:solidFill>
                <a:prstClr val="black"/>
              </a:solidFill>
            </a:endParaRPr>
          </a:p>
        </p:txBody>
      </p:sp>
      <p:sp>
        <p:nvSpPr>
          <p:cNvPr id="23" name="object 23"/>
          <p:cNvSpPr txBox="1"/>
          <p:nvPr/>
        </p:nvSpPr>
        <p:spPr>
          <a:xfrm>
            <a:off x="5640406" y="1975824"/>
            <a:ext cx="874394" cy="466794"/>
          </a:xfrm>
          <a:prstGeom prst="rect">
            <a:avLst/>
          </a:prstGeom>
        </p:spPr>
        <p:txBody>
          <a:bodyPr vert="horz" wrap="square" lIns="0" tIns="0" rIns="0" bIns="0" rtlCol="0">
            <a:spAutoFit/>
          </a:bodyPr>
          <a:lstStyle/>
          <a:p>
            <a:pPr algn="ctr" defTabSz="914400"/>
            <a:r>
              <a:rPr sz="450" spc="5" dirty="0">
                <a:solidFill>
                  <a:srgbClr val="004586"/>
                </a:solidFill>
                <a:latin typeface="Trebuchet MS"/>
                <a:cs typeface="Trebuchet MS"/>
              </a:rPr>
              <a:t>Normalisation sets </a:t>
            </a:r>
            <a:r>
              <a:rPr sz="450" spc="10" dirty="0">
                <a:solidFill>
                  <a:srgbClr val="004586"/>
                </a:solidFill>
                <a:latin typeface="Trebuchet MS"/>
                <a:cs typeface="Trebuchet MS"/>
              </a:rPr>
              <a:t>peak </a:t>
            </a:r>
            <a:r>
              <a:rPr sz="450" spc="5" dirty="0">
                <a:solidFill>
                  <a:srgbClr val="004586"/>
                </a:solidFill>
                <a:latin typeface="Trebuchet MS"/>
                <a:cs typeface="Trebuchet MS"/>
              </a:rPr>
              <a:t>to</a:t>
            </a:r>
            <a:r>
              <a:rPr sz="450" spc="-10" dirty="0">
                <a:solidFill>
                  <a:srgbClr val="004586"/>
                </a:solidFill>
                <a:latin typeface="Trebuchet MS"/>
                <a:cs typeface="Trebuchet MS"/>
              </a:rPr>
              <a:t> </a:t>
            </a:r>
            <a:r>
              <a:rPr sz="450" spc="5" dirty="0">
                <a:solidFill>
                  <a:srgbClr val="004586"/>
                </a:solidFill>
                <a:latin typeface="Trebuchet MS"/>
                <a:cs typeface="Trebuchet MS"/>
              </a:rPr>
              <a:t>~1.0</a:t>
            </a:r>
            <a:endParaRPr sz="450">
              <a:solidFill>
                <a:prstClr val="black"/>
              </a:solidFill>
              <a:latin typeface="Trebuchet MS"/>
              <a:cs typeface="Trebuchet MS"/>
            </a:endParaRPr>
          </a:p>
          <a:p>
            <a:pPr marL="20955" marR="12700" algn="ctr" defTabSz="914400">
              <a:lnSpc>
                <a:spcPts val="490"/>
              </a:lnSpc>
              <a:spcBef>
                <a:spcPts val="334"/>
              </a:spcBef>
            </a:pPr>
            <a:r>
              <a:rPr sz="450" spc="10" dirty="0">
                <a:solidFill>
                  <a:srgbClr val="004586"/>
                </a:solidFill>
                <a:latin typeface="Trebuchet MS"/>
                <a:cs typeface="Trebuchet MS"/>
              </a:rPr>
              <a:t>But </a:t>
            </a:r>
            <a:r>
              <a:rPr sz="450" spc="5" dirty="0">
                <a:solidFill>
                  <a:srgbClr val="004586"/>
                </a:solidFill>
                <a:latin typeface="Trebuchet MS"/>
                <a:cs typeface="Trebuchet MS"/>
              </a:rPr>
              <a:t>lots </a:t>
            </a:r>
            <a:r>
              <a:rPr sz="450" spc="10" dirty="0">
                <a:solidFill>
                  <a:srgbClr val="004586"/>
                </a:solidFill>
                <a:latin typeface="Trebuchet MS"/>
                <a:cs typeface="Trebuchet MS"/>
              </a:rPr>
              <a:t>of </a:t>
            </a:r>
            <a:r>
              <a:rPr sz="450" spc="5" dirty="0">
                <a:solidFill>
                  <a:srgbClr val="004586"/>
                </a:solidFill>
                <a:latin typeface="Trebuchet MS"/>
                <a:cs typeface="Trebuchet MS"/>
              </a:rPr>
              <a:t>structure, with</a:t>
            </a:r>
            <a:r>
              <a:rPr sz="450" spc="-30" dirty="0">
                <a:solidFill>
                  <a:srgbClr val="004586"/>
                </a:solidFill>
                <a:latin typeface="Trebuchet MS"/>
                <a:cs typeface="Trebuchet MS"/>
              </a:rPr>
              <a:t> </a:t>
            </a:r>
            <a:r>
              <a:rPr sz="450" spc="10" dirty="0">
                <a:solidFill>
                  <a:srgbClr val="004586"/>
                </a:solidFill>
                <a:latin typeface="Trebuchet MS"/>
                <a:cs typeface="Trebuchet MS"/>
              </a:rPr>
              <a:t>that  big shoulder at 50% above the  peak.</a:t>
            </a:r>
            <a:endParaRPr sz="450">
              <a:solidFill>
                <a:prstClr val="black"/>
              </a:solidFill>
              <a:latin typeface="Trebuchet MS"/>
              <a:cs typeface="Trebuchet MS"/>
            </a:endParaRPr>
          </a:p>
          <a:p>
            <a:pPr marL="20955" marR="15875" algn="ctr" defTabSz="914400">
              <a:lnSpc>
                <a:spcPts val="490"/>
              </a:lnSpc>
              <a:spcBef>
                <a:spcPts val="325"/>
              </a:spcBef>
            </a:pPr>
            <a:r>
              <a:rPr sz="450" spc="10" dirty="0">
                <a:solidFill>
                  <a:srgbClr val="004586"/>
                </a:solidFill>
                <a:latin typeface="Trebuchet MS"/>
                <a:cs typeface="Trebuchet MS"/>
              </a:rPr>
              <a:t>This </a:t>
            </a:r>
            <a:r>
              <a:rPr sz="450" b="1" spc="5" dirty="0">
                <a:solidFill>
                  <a:srgbClr val="004586"/>
                </a:solidFill>
                <a:latin typeface="Trebuchet MS"/>
                <a:cs typeface="Trebuchet MS"/>
              </a:rPr>
              <a:t>isn’t </a:t>
            </a:r>
            <a:r>
              <a:rPr sz="450" spc="5" dirty="0">
                <a:solidFill>
                  <a:srgbClr val="004586"/>
                </a:solidFill>
                <a:latin typeface="Trebuchet MS"/>
                <a:cs typeface="Trebuchet MS"/>
              </a:rPr>
              <a:t>just variations in</a:t>
            </a:r>
            <a:r>
              <a:rPr sz="450" spc="-35" dirty="0">
                <a:solidFill>
                  <a:srgbClr val="004586"/>
                </a:solidFill>
                <a:latin typeface="Trebuchet MS"/>
                <a:cs typeface="Trebuchet MS"/>
              </a:rPr>
              <a:t> </a:t>
            </a:r>
            <a:r>
              <a:rPr sz="450" spc="5" dirty="0">
                <a:solidFill>
                  <a:srgbClr val="004586"/>
                </a:solidFill>
                <a:latin typeface="Trebuchet MS"/>
                <a:cs typeface="Trebuchet MS"/>
              </a:rPr>
              <a:t>the  </a:t>
            </a:r>
            <a:r>
              <a:rPr sz="450" spc="10" dirty="0">
                <a:solidFill>
                  <a:srgbClr val="004586"/>
                </a:solidFill>
                <a:latin typeface="Trebuchet MS"/>
                <a:cs typeface="Trebuchet MS"/>
              </a:rPr>
              <a:t>load on the</a:t>
            </a:r>
            <a:r>
              <a:rPr sz="450" spc="-65" dirty="0">
                <a:solidFill>
                  <a:srgbClr val="004586"/>
                </a:solidFill>
                <a:latin typeface="Trebuchet MS"/>
                <a:cs typeface="Trebuchet MS"/>
              </a:rPr>
              <a:t> </a:t>
            </a:r>
            <a:r>
              <a:rPr sz="450" spc="5" dirty="0">
                <a:solidFill>
                  <a:srgbClr val="004586"/>
                </a:solidFill>
                <a:latin typeface="Trebuchet MS"/>
                <a:cs typeface="Trebuchet MS"/>
              </a:rPr>
              <a:t>system.</a:t>
            </a:r>
            <a:endParaRPr sz="450">
              <a:solidFill>
                <a:prstClr val="black"/>
              </a:solidFill>
              <a:latin typeface="Trebuchet MS"/>
              <a:cs typeface="Trebuchet MS"/>
            </a:endParaRPr>
          </a:p>
        </p:txBody>
      </p:sp>
      <p:sp>
        <p:nvSpPr>
          <p:cNvPr id="24" name="object 24"/>
          <p:cNvSpPr/>
          <p:nvPr/>
        </p:nvSpPr>
        <p:spPr>
          <a:xfrm>
            <a:off x="4309133" y="836828"/>
            <a:ext cx="2359660" cy="2363893"/>
          </a:xfrm>
          <a:custGeom>
            <a:avLst/>
            <a:gdLst/>
            <a:ahLst/>
            <a:cxnLst/>
            <a:rect l="l" t="t" r="r" b="b"/>
            <a:pathLst>
              <a:path w="2359659" h="1772920">
                <a:moveTo>
                  <a:pt x="0" y="0"/>
                </a:moveTo>
                <a:lnTo>
                  <a:pt x="2359071" y="0"/>
                </a:lnTo>
                <a:lnTo>
                  <a:pt x="2359071" y="1772425"/>
                </a:lnTo>
                <a:lnTo>
                  <a:pt x="0" y="1772425"/>
                </a:lnTo>
                <a:lnTo>
                  <a:pt x="0" y="0"/>
                </a:lnTo>
                <a:close/>
              </a:path>
            </a:pathLst>
          </a:custGeom>
          <a:ln w="9525">
            <a:solidFill>
              <a:srgbClr val="171616"/>
            </a:solidFill>
          </a:ln>
        </p:spPr>
        <p:txBody>
          <a:bodyPr wrap="square" lIns="0" tIns="0" rIns="0" bIns="0" rtlCol="0"/>
          <a:lstStyle/>
          <a:p>
            <a:pPr defTabSz="914400"/>
            <a:endParaRPr smtClean="0">
              <a:solidFill>
                <a:prstClr val="black"/>
              </a:solidFill>
            </a:endParaRPr>
          </a:p>
        </p:txBody>
      </p:sp>
      <p:sp>
        <p:nvSpPr>
          <p:cNvPr id="25" name="object 25"/>
          <p:cNvSpPr/>
          <p:nvPr/>
        </p:nvSpPr>
        <p:spPr>
          <a:xfrm>
            <a:off x="7862952" y="332882"/>
            <a:ext cx="124370" cy="446073"/>
          </a:xfrm>
          <a:prstGeom prst="rect">
            <a:avLst/>
          </a:prstGeom>
          <a:blipFill>
            <a:blip r:embed="rId8" cstate="print"/>
            <a:stretch>
              <a:fillRect/>
            </a:stretch>
          </a:blipFill>
        </p:spPr>
        <p:txBody>
          <a:bodyPr wrap="square" lIns="0" tIns="0" rIns="0" bIns="0" rtlCol="0"/>
          <a:lstStyle/>
          <a:p>
            <a:pPr defTabSz="914400"/>
            <a:endParaRPr smtClean="0">
              <a:solidFill>
                <a:prstClr val="black"/>
              </a:solidFill>
            </a:endParaRPr>
          </a:p>
        </p:txBody>
      </p:sp>
      <p:sp>
        <p:nvSpPr>
          <p:cNvPr id="26" name="object 26"/>
          <p:cNvSpPr/>
          <p:nvPr/>
        </p:nvSpPr>
        <p:spPr>
          <a:xfrm>
            <a:off x="8111697" y="332880"/>
            <a:ext cx="1032305" cy="128445"/>
          </a:xfrm>
          <a:prstGeom prst="rect">
            <a:avLst/>
          </a:prstGeom>
          <a:blipFill>
            <a:blip r:embed="rId9" cstate="print"/>
            <a:stretch>
              <a:fillRect/>
            </a:stretch>
          </a:blipFill>
        </p:spPr>
        <p:txBody>
          <a:bodyPr wrap="square" lIns="0" tIns="0" rIns="0" bIns="0" rtlCol="0"/>
          <a:lstStyle/>
          <a:p>
            <a:pPr defTabSz="914400"/>
            <a:endParaRPr smtClean="0">
              <a:solidFill>
                <a:prstClr val="black"/>
              </a:solidFill>
            </a:endParaRPr>
          </a:p>
        </p:txBody>
      </p:sp>
      <p:sp>
        <p:nvSpPr>
          <p:cNvPr id="27" name="object 27"/>
          <p:cNvSpPr/>
          <p:nvPr/>
        </p:nvSpPr>
        <p:spPr>
          <a:xfrm>
            <a:off x="7987323" y="332882"/>
            <a:ext cx="1156676" cy="574521"/>
          </a:xfrm>
          <a:prstGeom prst="rect">
            <a:avLst/>
          </a:prstGeom>
          <a:blipFill>
            <a:blip r:embed="rId10" cstate="print"/>
            <a:stretch>
              <a:fillRect/>
            </a:stretch>
          </a:blipFill>
        </p:spPr>
        <p:txBody>
          <a:bodyPr wrap="square" lIns="0" tIns="0" rIns="0" bIns="0" rtlCol="0"/>
          <a:lstStyle/>
          <a:p>
            <a:pPr defTabSz="914400"/>
            <a:endParaRPr smtClean="0">
              <a:solidFill>
                <a:prstClr val="black"/>
              </a:solidFill>
            </a:endParaRPr>
          </a:p>
        </p:txBody>
      </p:sp>
      <p:sp>
        <p:nvSpPr>
          <p:cNvPr id="28" name="object 28"/>
          <p:cNvSpPr/>
          <p:nvPr/>
        </p:nvSpPr>
        <p:spPr>
          <a:xfrm>
            <a:off x="7862955" y="332882"/>
            <a:ext cx="1281047" cy="1020596"/>
          </a:xfrm>
          <a:prstGeom prst="rect">
            <a:avLst/>
          </a:prstGeom>
          <a:blipFill>
            <a:blip r:embed="rId11" cstate="print"/>
            <a:stretch>
              <a:fillRect/>
            </a:stretch>
          </a:blipFill>
        </p:spPr>
        <p:txBody>
          <a:bodyPr wrap="square" lIns="0" tIns="0" rIns="0" bIns="0" rtlCol="0"/>
          <a:lstStyle/>
          <a:p>
            <a:pPr defTabSz="914400"/>
            <a:endParaRPr smtClean="0">
              <a:solidFill>
                <a:prstClr val="black"/>
              </a:solidFill>
            </a:endParaRPr>
          </a:p>
        </p:txBody>
      </p:sp>
      <p:sp>
        <p:nvSpPr>
          <p:cNvPr id="29" name="object 29"/>
          <p:cNvSpPr/>
          <p:nvPr/>
        </p:nvSpPr>
        <p:spPr>
          <a:xfrm>
            <a:off x="7862952" y="778956"/>
            <a:ext cx="1159092" cy="574523"/>
          </a:xfrm>
          <a:prstGeom prst="rect">
            <a:avLst/>
          </a:prstGeom>
          <a:blipFill>
            <a:blip r:embed="rId12" cstate="print"/>
            <a:stretch>
              <a:fillRect/>
            </a:stretch>
          </a:blipFill>
        </p:spPr>
        <p:txBody>
          <a:bodyPr wrap="square" lIns="0" tIns="0" rIns="0" bIns="0" rtlCol="0"/>
          <a:lstStyle/>
          <a:p>
            <a:pPr defTabSz="914400"/>
            <a:endParaRPr smtClean="0">
              <a:solidFill>
                <a:prstClr val="black"/>
              </a:solidFill>
            </a:endParaRPr>
          </a:p>
        </p:txBody>
      </p:sp>
      <p:sp>
        <p:nvSpPr>
          <p:cNvPr id="30" name="object 30"/>
          <p:cNvSpPr/>
          <p:nvPr/>
        </p:nvSpPr>
        <p:spPr>
          <a:xfrm>
            <a:off x="7862952" y="1225032"/>
            <a:ext cx="1034722" cy="128445"/>
          </a:xfrm>
          <a:prstGeom prst="rect">
            <a:avLst/>
          </a:prstGeom>
          <a:blipFill>
            <a:blip r:embed="rId13" cstate="print"/>
            <a:stretch>
              <a:fillRect/>
            </a:stretch>
          </a:blipFill>
        </p:spPr>
        <p:txBody>
          <a:bodyPr wrap="square" lIns="0" tIns="0" rIns="0" bIns="0" rtlCol="0"/>
          <a:lstStyle/>
          <a:p>
            <a:pPr defTabSz="914400"/>
            <a:endParaRPr smtClean="0">
              <a:solidFill>
                <a:prstClr val="black"/>
              </a:solidFill>
            </a:endParaRPr>
          </a:p>
        </p:txBody>
      </p:sp>
      <p:sp>
        <p:nvSpPr>
          <p:cNvPr id="31" name="object 31"/>
          <p:cNvSpPr/>
          <p:nvPr/>
        </p:nvSpPr>
        <p:spPr>
          <a:xfrm>
            <a:off x="9022047" y="907401"/>
            <a:ext cx="121955" cy="446075"/>
          </a:xfrm>
          <a:prstGeom prst="rect">
            <a:avLst/>
          </a:prstGeom>
          <a:blipFill>
            <a:blip r:embed="rId14" cstate="print"/>
            <a:stretch>
              <a:fillRect/>
            </a:stretch>
          </a:blipFill>
        </p:spPr>
        <p:txBody>
          <a:bodyPr wrap="square" lIns="0" tIns="0" rIns="0" bIns="0" rtlCol="0"/>
          <a:lstStyle/>
          <a:p>
            <a:pPr defTabSz="914400"/>
            <a:endParaRPr smtClean="0">
              <a:solidFill>
                <a:prstClr val="black"/>
              </a:solidFill>
            </a:endParaRPr>
          </a:p>
        </p:txBody>
      </p:sp>
      <p:sp>
        <p:nvSpPr>
          <p:cNvPr id="32" name="object 32"/>
          <p:cNvSpPr/>
          <p:nvPr/>
        </p:nvSpPr>
        <p:spPr>
          <a:xfrm>
            <a:off x="3925475" y="1348048"/>
            <a:ext cx="1489710" cy="1207347"/>
          </a:xfrm>
          <a:custGeom>
            <a:avLst/>
            <a:gdLst/>
            <a:ahLst/>
            <a:cxnLst/>
            <a:rect l="l" t="t" r="r" b="b"/>
            <a:pathLst>
              <a:path w="1489710" h="905510">
                <a:moveTo>
                  <a:pt x="4936" y="0"/>
                </a:moveTo>
                <a:lnTo>
                  <a:pt x="0" y="8145"/>
                </a:lnTo>
                <a:lnTo>
                  <a:pt x="1421728" y="869806"/>
                </a:lnTo>
                <a:lnTo>
                  <a:pt x="1404448" y="898316"/>
                </a:lnTo>
                <a:lnTo>
                  <a:pt x="1489362" y="905228"/>
                </a:lnTo>
                <a:lnTo>
                  <a:pt x="1461908" y="861660"/>
                </a:lnTo>
                <a:lnTo>
                  <a:pt x="1426664" y="861660"/>
                </a:lnTo>
                <a:lnTo>
                  <a:pt x="4936" y="0"/>
                </a:lnTo>
                <a:close/>
              </a:path>
              <a:path w="1489710" h="905510">
                <a:moveTo>
                  <a:pt x="1443943" y="833150"/>
                </a:moveTo>
                <a:lnTo>
                  <a:pt x="1426664" y="861660"/>
                </a:lnTo>
                <a:lnTo>
                  <a:pt x="1461908" y="861660"/>
                </a:lnTo>
                <a:lnTo>
                  <a:pt x="1443943" y="833150"/>
                </a:lnTo>
                <a:close/>
              </a:path>
            </a:pathLst>
          </a:custGeom>
          <a:solidFill>
            <a:srgbClr val="0047FD"/>
          </a:solidFill>
        </p:spPr>
        <p:txBody>
          <a:bodyPr wrap="square" lIns="0" tIns="0" rIns="0" bIns="0" rtlCol="0"/>
          <a:lstStyle/>
          <a:p>
            <a:pPr defTabSz="914400"/>
            <a:endParaRPr smtClean="0">
              <a:solidFill>
                <a:prstClr val="black"/>
              </a:solidFill>
            </a:endParaRPr>
          </a:p>
        </p:txBody>
      </p:sp>
      <p:sp>
        <p:nvSpPr>
          <p:cNvPr id="33" name="object 33"/>
          <p:cNvSpPr/>
          <p:nvPr/>
        </p:nvSpPr>
        <p:spPr>
          <a:xfrm>
            <a:off x="2702699" y="2726718"/>
            <a:ext cx="4636770" cy="572345"/>
          </a:xfrm>
          <a:custGeom>
            <a:avLst/>
            <a:gdLst/>
            <a:ahLst/>
            <a:cxnLst/>
            <a:rect l="l" t="t" r="r" b="b"/>
            <a:pathLst>
              <a:path w="4636770" h="429260">
                <a:moveTo>
                  <a:pt x="40007" y="39373"/>
                </a:moveTo>
                <a:lnTo>
                  <a:pt x="12468" y="39373"/>
                </a:lnTo>
                <a:lnTo>
                  <a:pt x="17266" y="40786"/>
                </a:lnTo>
                <a:lnTo>
                  <a:pt x="30523" y="45787"/>
                </a:lnTo>
                <a:lnTo>
                  <a:pt x="164020" y="101265"/>
                </a:lnTo>
                <a:lnTo>
                  <a:pt x="203657" y="117092"/>
                </a:lnTo>
                <a:lnTo>
                  <a:pt x="247503" y="134061"/>
                </a:lnTo>
                <a:lnTo>
                  <a:pt x="295521" y="151985"/>
                </a:lnTo>
                <a:lnTo>
                  <a:pt x="347671" y="170684"/>
                </a:lnTo>
                <a:lnTo>
                  <a:pt x="403914" y="189969"/>
                </a:lnTo>
                <a:lnTo>
                  <a:pt x="464212" y="209656"/>
                </a:lnTo>
                <a:lnTo>
                  <a:pt x="528528" y="229562"/>
                </a:lnTo>
                <a:lnTo>
                  <a:pt x="596823" y="249504"/>
                </a:lnTo>
                <a:lnTo>
                  <a:pt x="669061" y="269295"/>
                </a:lnTo>
                <a:lnTo>
                  <a:pt x="745201" y="288753"/>
                </a:lnTo>
                <a:lnTo>
                  <a:pt x="825207" y="307693"/>
                </a:lnTo>
                <a:lnTo>
                  <a:pt x="909041" y="325930"/>
                </a:lnTo>
                <a:lnTo>
                  <a:pt x="996666" y="343281"/>
                </a:lnTo>
                <a:lnTo>
                  <a:pt x="1088043" y="359561"/>
                </a:lnTo>
                <a:lnTo>
                  <a:pt x="1183133" y="374586"/>
                </a:lnTo>
                <a:lnTo>
                  <a:pt x="1281901" y="388171"/>
                </a:lnTo>
                <a:lnTo>
                  <a:pt x="1384307" y="400135"/>
                </a:lnTo>
                <a:lnTo>
                  <a:pt x="1490314" y="410290"/>
                </a:lnTo>
                <a:lnTo>
                  <a:pt x="1599885" y="418454"/>
                </a:lnTo>
                <a:lnTo>
                  <a:pt x="1712979" y="424442"/>
                </a:lnTo>
                <a:lnTo>
                  <a:pt x="1829563" y="428071"/>
                </a:lnTo>
                <a:lnTo>
                  <a:pt x="1949594" y="429155"/>
                </a:lnTo>
                <a:lnTo>
                  <a:pt x="2584121" y="428047"/>
                </a:lnTo>
                <a:lnTo>
                  <a:pt x="2698163" y="424370"/>
                </a:lnTo>
                <a:lnTo>
                  <a:pt x="2785664" y="419630"/>
                </a:lnTo>
                <a:lnTo>
                  <a:pt x="1949681" y="419630"/>
                </a:lnTo>
                <a:lnTo>
                  <a:pt x="1829859" y="418550"/>
                </a:lnTo>
                <a:lnTo>
                  <a:pt x="1713483" y="414930"/>
                </a:lnTo>
                <a:lnTo>
                  <a:pt x="1600592" y="408955"/>
                </a:lnTo>
                <a:lnTo>
                  <a:pt x="1491222" y="400808"/>
                </a:lnTo>
                <a:lnTo>
                  <a:pt x="1385412" y="390673"/>
                </a:lnTo>
                <a:lnTo>
                  <a:pt x="1283199" y="378735"/>
                </a:lnTo>
                <a:lnTo>
                  <a:pt x="1184620" y="365177"/>
                </a:lnTo>
                <a:lnTo>
                  <a:pt x="1089713" y="350183"/>
                </a:lnTo>
                <a:lnTo>
                  <a:pt x="998515" y="333937"/>
                </a:lnTo>
                <a:lnTo>
                  <a:pt x="911066" y="316622"/>
                </a:lnTo>
                <a:lnTo>
                  <a:pt x="827401" y="298424"/>
                </a:lnTo>
                <a:lnTo>
                  <a:pt x="747560" y="279525"/>
                </a:lnTo>
                <a:lnTo>
                  <a:pt x="671577" y="260109"/>
                </a:lnTo>
                <a:lnTo>
                  <a:pt x="599493" y="240361"/>
                </a:lnTo>
                <a:lnTo>
                  <a:pt x="531345" y="220464"/>
                </a:lnTo>
                <a:lnTo>
                  <a:pt x="467169" y="200601"/>
                </a:lnTo>
                <a:lnTo>
                  <a:pt x="407003" y="180958"/>
                </a:lnTo>
                <a:lnTo>
                  <a:pt x="350885" y="161717"/>
                </a:lnTo>
                <a:lnTo>
                  <a:pt x="298852" y="143062"/>
                </a:lnTo>
                <a:lnTo>
                  <a:pt x="250941" y="125178"/>
                </a:lnTo>
                <a:lnTo>
                  <a:pt x="207190" y="108247"/>
                </a:lnTo>
                <a:lnTo>
                  <a:pt x="167632" y="92452"/>
                </a:lnTo>
                <a:lnTo>
                  <a:pt x="40007" y="39373"/>
                </a:lnTo>
                <a:close/>
              </a:path>
              <a:path w="4636770" h="429260">
                <a:moveTo>
                  <a:pt x="4558305" y="0"/>
                </a:moveTo>
                <a:lnTo>
                  <a:pt x="4560089" y="34872"/>
                </a:lnTo>
                <a:lnTo>
                  <a:pt x="4541781" y="38166"/>
                </a:lnTo>
                <a:lnTo>
                  <a:pt x="4508953" y="47913"/>
                </a:lnTo>
                <a:lnTo>
                  <a:pt x="4218853" y="139230"/>
                </a:lnTo>
                <a:lnTo>
                  <a:pt x="4089212" y="177755"/>
                </a:lnTo>
                <a:lnTo>
                  <a:pt x="4018701" y="197703"/>
                </a:lnTo>
                <a:lnTo>
                  <a:pt x="3944539" y="217862"/>
                </a:lnTo>
                <a:lnTo>
                  <a:pt x="3866838" y="238044"/>
                </a:lnTo>
                <a:lnTo>
                  <a:pt x="3785704" y="258067"/>
                </a:lnTo>
                <a:lnTo>
                  <a:pt x="3701248" y="277746"/>
                </a:lnTo>
                <a:lnTo>
                  <a:pt x="3613577" y="296894"/>
                </a:lnTo>
                <a:lnTo>
                  <a:pt x="3522800" y="315328"/>
                </a:lnTo>
                <a:lnTo>
                  <a:pt x="3429027" y="332860"/>
                </a:lnTo>
                <a:lnTo>
                  <a:pt x="3332366" y="349309"/>
                </a:lnTo>
                <a:lnTo>
                  <a:pt x="3232925" y="364487"/>
                </a:lnTo>
                <a:lnTo>
                  <a:pt x="3130816" y="378209"/>
                </a:lnTo>
                <a:lnTo>
                  <a:pt x="3026145" y="390292"/>
                </a:lnTo>
                <a:lnTo>
                  <a:pt x="2919022" y="400550"/>
                </a:lnTo>
                <a:lnTo>
                  <a:pt x="2809556" y="408797"/>
                </a:lnTo>
                <a:lnTo>
                  <a:pt x="2697855" y="414850"/>
                </a:lnTo>
                <a:lnTo>
                  <a:pt x="2584030" y="418522"/>
                </a:lnTo>
                <a:lnTo>
                  <a:pt x="1949681" y="419630"/>
                </a:lnTo>
                <a:lnTo>
                  <a:pt x="2785687" y="419629"/>
                </a:lnTo>
                <a:lnTo>
                  <a:pt x="2919738" y="410048"/>
                </a:lnTo>
                <a:lnTo>
                  <a:pt x="3027053" y="399774"/>
                </a:lnTo>
                <a:lnTo>
                  <a:pt x="3131908" y="387672"/>
                </a:lnTo>
                <a:lnTo>
                  <a:pt x="3234194" y="373927"/>
                </a:lnTo>
                <a:lnTo>
                  <a:pt x="3333803" y="358725"/>
                </a:lnTo>
                <a:lnTo>
                  <a:pt x="3430625" y="342251"/>
                </a:lnTo>
                <a:lnTo>
                  <a:pt x="3524550" y="324690"/>
                </a:lnTo>
                <a:lnTo>
                  <a:pt x="3615472" y="306228"/>
                </a:lnTo>
                <a:lnTo>
                  <a:pt x="3703280" y="287051"/>
                </a:lnTo>
                <a:lnTo>
                  <a:pt x="3787866" y="267345"/>
                </a:lnTo>
                <a:lnTo>
                  <a:pt x="3869121" y="247293"/>
                </a:lnTo>
                <a:lnTo>
                  <a:pt x="3946935" y="227081"/>
                </a:lnTo>
                <a:lnTo>
                  <a:pt x="4021199" y="206895"/>
                </a:lnTo>
                <a:lnTo>
                  <a:pt x="4158644" y="167344"/>
                </a:lnTo>
                <a:lnTo>
                  <a:pt x="4335456" y="112848"/>
                </a:lnTo>
                <a:lnTo>
                  <a:pt x="4511776" y="57010"/>
                </a:lnTo>
                <a:lnTo>
                  <a:pt x="4544493" y="47297"/>
                </a:lnTo>
                <a:lnTo>
                  <a:pt x="4560580" y="44436"/>
                </a:lnTo>
                <a:lnTo>
                  <a:pt x="4618178" y="44436"/>
                </a:lnTo>
                <a:lnTo>
                  <a:pt x="4636353" y="34155"/>
                </a:lnTo>
                <a:lnTo>
                  <a:pt x="4558305" y="0"/>
                </a:lnTo>
                <a:close/>
              </a:path>
              <a:path w="4636770" h="429260">
                <a:moveTo>
                  <a:pt x="4618178" y="44436"/>
                </a:moveTo>
                <a:lnTo>
                  <a:pt x="4560580" y="44436"/>
                </a:lnTo>
                <a:lnTo>
                  <a:pt x="4562200" y="76099"/>
                </a:lnTo>
                <a:lnTo>
                  <a:pt x="4618178" y="44436"/>
                </a:lnTo>
                <a:close/>
              </a:path>
              <a:path w="4636770" h="429260">
                <a:moveTo>
                  <a:pt x="2338" y="28653"/>
                </a:moveTo>
                <a:lnTo>
                  <a:pt x="181" y="30717"/>
                </a:lnTo>
                <a:lnTo>
                  <a:pt x="0" y="37161"/>
                </a:lnTo>
                <a:lnTo>
                  <a:pt x="363" y="38254"/>
                </a:lnTo>
                <a:lnTo>
                  <a:pt x="5558" y="44832"/>
                </a:lnTo>
                <a:lnTo>
                  <a:pt x="12468" y="39373"/>
                </a:lnTo>
                <a:lnTo>
                  <a:pt x="40007" y="39373"/>
                </a:lnTo>
                <a:lnTo>
                  <a:pt x="33877" y="36871"/>
                </a:lnTo>
                <a:lnTo>
                  <a:pt x="19955" y="31648"/>
                </a:lnTo>
                <a:lnTo>
                  <a:pt x="10420" y="28841"/>
                </a:lnTo>
                <a:lnTo>
                  <a:pt x="2338" y="28653"/>
                </a:lnTo>
                <a:close/>
              </a:path>
            </a:pathLst>
          </a:custGeom>
          <a:solidFill>
            <a:srgbClr val="0047FD"/>
          </a:solidFill>
        </p:spPr>
        <p:txBody>
          <a:bodyPr wrap="square" lIns="0" tIns="0" rIns="0" bIns="0" rtlCol="0"/>
          <a:lstStyle/>
          <a:p>
            <a:pPr defTabSz="914400"/>
            <a:endParaRPr smtClean="0">
              <a:solidFill>
                <a:prstClr val="black"/>
              </a:solidFill>
            </a:endParaRPr>
          </a:p>
        </p:txBody>
      </p:sp>
      <p:sp>
        <p:nvSpPr>
          <p:cNvPr id="34" name="object 34"/>
          <p:cNvSpPr txBox="1">
            <a:spLocks noGrp="1"/>
          </p:cNvSpPr>
          <p:nvPr>
            <p:ph type="ftr" sz="quarter" idx="5"/>
          </p:nvPr>
        </p:nvSpPr>
        <p:spPr>
          <a:prstGeom prst="rect">
            <a:avLst/>
          </a:prstGeom>
        </p:spPr>
        <p:txBody>
          <a:bodyPr vert="horz" wrap="square" lIns="0" tIns="0" rIns="0" bIns="0" rtlCol="0">
            <a:spAutoFit/>
          </a:bodyPr>
          <a:lstStyle/>
          <a:p>
            <a:pPr marL="12700">
              <a:lnSpc>
                <a:spcPts val="1010"/>
              </a:lnSpc>
            </a:pPr>
            <a:r>
              <a:rPr spc="-5" dirty="0"/>
              <a:t>D.</a:t>
            </a:r>
            <a:r>
              <a:rPr spc="-75" dirty="0"/>
              <a:t> </a:t>
            </a:r>
            <a:r>
              <a:rPr spc="-5" dirty="0"/>
              <a:t>Giordano</a:t>
            </a:r>
          </a:p>
        </p:txBody>
      </p:sp>
      <p:sp>
        <p:nvSpPr>
          <p:cNvPr id="35" name="object 35"/>
          <p:cNvSpPr txBox="1"/>
          <p:nvPr/>
        </p:nvSpPr>
        <p:spPr>
          <a:xfrm>
            <a:off x="4076701" y="6468063"/>
            <a:ext cx="361950" cy="128240"/>
          </a:xfrm>
          <a:prstGeom prst="rect">
            <a:avLst/>
          </a:prstGeom>
        </p:spPr>
        <p:txBody>
          <a:bodyPr vert="horz" wrap="square" lIns="0" tIns="0" rIns="0" bIns="0" rtlCol="0">
            <a:spAutoFit/>
          </a:bodyPr>
          <a:lstStyle/>
          <a:p>
            <a:pPr marL="12700" defTabSz="914400">
              <a:lnSpc>
                <a:spcPts val="1010"/>
              </a:lnSpc>
            </a:pPr>
            <a:r>
              <a:rPr sz="900" dirty="0">
                <a:solidFill>
                  <a:srgbClr val="8999BE"/>
                </a:solidFill>
                <a:latin typeface="Arial"/>
                <a:cs typeface="Arial"/>
              </a:rPr>
              <a:t>H</a:t>
            </a:r>
            <a:r>
              <a:rPr sz="900" spc="-5" dirty="0">
                <a:solidFill>
                  <a:srgbClr val="8999BE"/>
                </a:solidFill>
                <a:latin typeface="Arial"/>
                <a:cs typeface="Arial"/>
              </a:rPr>
              <a:t>EP</a:t>
            </a:r>
            <a:r>
              <a:rPr sz="900" dirty="0">
                <a:solidFill>
                  <a:srgbClr val="8999BE"/>
                </a:solidFill>
                <a:latin typeface="Arial"/>
                <a:cs typeface="Arial"/>
              </a:rPr>
              <a:t>iX</a:t>
            </a:r>
            <a:endParaRPr sz="900">
              <a:solidFill>
                <a:prstClr val="black"/>
              </a:solidFill>
              <a:latin typeface="Arial"/>
              <a:cs typeface="Arial"/>
            </a:endParaRPr>
          </a:p>
        </p:txBody>
      </p:sp>
      <p:sp>
        <p:nvSpPr>
          <p:cNvPr id="36" name="object 36"/>
          <p:cNvSpPr txBox="1">
            <a:spLocks noGrp="1"/>
          </p:cNvSpPr>
          <p:nvPr>
            <p:ph type="dt" sz="half" idx="6"/>
          </p:nvPr>
        </p:nvSpPr>
        <p:spPr>
          <a:prstGeom prst="rect">
            <a:avLst/>
          </a:prstGeom>
        </p:spPr>
        <p:txBody>
          <a:bodyPr vert="horz" wrap="square" lIns="0" tIns="0" rIns="0" bIns="0" rtlCol="0">
            <a:spAutoFit/>
          </a:bodyPr>
          <a:lstStyle/>
          <a:p>
            <a:pPr marL="12700">
              <a:lnSpc>
                <a:spcPts val="1010"/>
              </a:lnSpc>
            </a:pPr>
            <a:r>
              <a:rPr spc="-5" dirty="0"/>
              <a:t>26/04/2017</a:t>
            </a:r>
          </a:p>
        </p:txBody>
      </p:sp>
      <p:sp>
        <p:nvSpPr>
          <p:cNvPr id="37" name="object 37"/>
          <p:cNvSpPr txBox="1">
            <a:spLocks noGrp="1"/>
          </p:cNvSpPr>
          <p:nvPr>
            <p:ph type="sldNum" sz="quarter" idx="7"/>
          </p:nvPr>
        </p:nvSpPr>
        <p:spPr>
          <a:xfrm>
            <a:off x="8441690" y="6464888"/>
            <a:ext cx="177800" cy="128240"/>
          </a:xfrm>
          <a:prstGeom prst="rect">
            <a:avLst/>
          </a:prstGeom>
        </p:spPr>
        <p:txBody>
          <a:bodyPr vert="horz" wrap="square" lIns="0" tIns="0" rIns="0" bIns="0" rtlCol="0">
            <a:spAutoFit/>
          </a:bodyPr>
          <a:lstStyle/>
          <a:p>
            <a:pPr marL="88900">
              <a:lnSpc>
                <a:spcPts val="1010"/>
              </a:lnSpc>
            </a:pPr>
            <a:r>
              <a:rPr dirty="0"/>
              <a:t>6</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07161836"/>
      </p:ext>
    </p:extLst>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75" dirty="0"/>
              <a:t>CMS</a:t>
            </a:r>
            <a:r>
              <a:rPr spc="-110" dirty="0"/>
              <a:t> </a:t>
            </a:r>
            <a:r>
              <a:rPr spc="-145" dirty="0"/>
              <a:t>Tests</a:t>
            </a:r>
          </a:p>
        </p:txBody>
      </p:sp>
      <p:sp>
        <p:nvSpPr>
          <p:cNvPr id="3" name="object 3"/>
          <p:cNvSpPr txBox="1"/>
          <p:nvPr/>
        </p:nvSpPr>
        <p:spPr>
          <a:xfrm>
            <a:off x="171105" y="933834"/>
            <a:ext cx="4663440" cy="3418885"/>
          </a:xfrm>
          <a:prstGeom prst="rect">
            <a:avLst/>
          </a:prstGeom>
        </p:spPr>
        <p:txBody>
          <a:bodyPr vert="horz" wrap="square" lIns="0" tIns="0" rIns="0" bIns="0" rtlCol="0">
            <a:spAutoFit/>
          </a:bodyPr>
          <a:lstStyle/>
          <a:p>
            <a:pPr marL="12700" marR="168910" defTabSz="914400">
              <a:lnSpc>
                <a:spcPts val="1830"/>
              </a:lnSpc>
            </a:pPr>
            <a:r>
              <a:rPr sz="1900" spc="-60" dirty="0">
                <a:solidFill>
                  <a:prstClr val="black"/>
                </a:solidFill>
                <a:latin typeface="Arial"/>
                <a:cs typeface="Arial"/>
              </a:rPr>
              <a:t>Preliminary </a:t>
            </a:r>
            <a:r>
              <a:rPr sz="1900" spc="-20" dirty="0">
                <a:solidFill>
                  <a:prstClr val="black"/>
                </a:solidFill>
                <a:latin typeface="Arial"/>
                <a:cs typeface="Arial"/>
              </a:rPr>
              <a:t>comparison of </a:t>
            </a:r>
            <a:r>
              <a:rPr sz="1900" spc="-15" dirty="0">
                <a:solidFill>
                  <a:prstClr val="black"/>
                </a:solidFill>
                <a:latin typeface="Arial"/>
                <a:cs typeface="Arial"/>
              </a:rPr>
              <a:t>DB12, </a:t>
            </a:r>
            <a:r>
              <a:rPr sz="1900" spc="-150" dirty="0">
                <a:solidFill>
                  <a:prstClr val="black"/>
                </a:solidFill>
                <a:latin typeface="Arial"/>
                <a:cs typeface="Arial"/>
              </a:rPr>
              <a:t>KV, </a:t>
            </a:r>
            <a:r>
              <a:rPr sz="1900" spc="-30" dirty="0">
                <a:solidFill>
                  <a:prstClr val="black"/>
                </a:solidFill>
                <a:latin typeface="Arial"/>
                <a:cs typeface="Arial"/>
              </a:rPr>
              <a:t>HS06  </a:t>
            </a:r>
            <a:r>
              <a:rPr sz="1900" spc="-95" dirty="0">
                <a:solidFill>
                  <a:prstClr val="black"/>
                </a:solidFill>
                <a:latin typeface="Arial"/>
                <a:cs typeface="Arial"/>
              </a:rPr>
              <a:t>Vs </a:t>
            </a:r>
            <a:r>
              <a:rPr sz="1900" spc="-45" dirty="0">
                <a:solidFill>
                  <a:prstClr val="black"/>
                </a:solidFill>
                <a:latin typeface="Arial"/>
                <a:cs typeface="Arial"/>
              </a:rPr>
              <a:t>CMS</a:t>
            </a:r>
            <a:r>
              <a:rPr sz="1900" spc="5" dirty="0">
                <a:solidFill>
                  <a:prstClr val="black"/>
                </a:solidFill>
                <a:latin typeface="Arial"/>
                <a:cs typeface="Arial"/>
              </a:rPr>
              <a:t> </a:t>
            </a:r>
            <a:r>
              <a:rPr sz="1900" spc="-20" dirty="0">
                <a:solidFill>
                  <a:prstClr val="black"/>
                </a:solidFill>
                <a:latin typeface="Arial"/>
                <a:cs typeface="Arial"/>
              </a:rPr>
              <a:t>jobs</a:t>
            </a:r>
            <a:endParaRPr sz="1900">
              <a:solidFill>
                <a:prstClr val="black"/>
              </a:solidFill>
              <a:latin typeface="Arial"/>
              <a:cs typeface="Arial"/>
            </a:endParaRPr>
          </a:p>
          <a:p>
            <a:pPr marL="570230" marR="636270" indent="-214629" defTabSz="914400">
              <a:lnSpc>
                <a:spcPts val="1630"/>
              </a:lnSpc>
              <a:spcBef>
                <a:spcPts val="430"/>
              </a:spcBef>
              <a:buFontTx/>
              <a:buChar char="–"/>
              <a:tabLst>
                <a:tab pos="570230" algn="l"/>
              </a:tabLst>
            </a:pPr>
            <a:r>
              <a:rPr sz="1700" spc="-60" dirty="0">
                <a:solidFill>
                  <a:prstClr val="black"/>
                </a:solidFill>
                <a:latin typeface="Arial"/>
                <a:cs typeface="Arial"/>
              </a:rPr>
              <a:t>Several </a:t>
            </a:r>
            <a:r>
              <a:rPr sz="1700" spc="-15" dirty="0">
                <a:solidFill>
                  <a:prstClr val="black"/>
                </a:solidFill>
                <a:latin typeface="Arial"/>
                <a:cs typeface="Arial"/>
              </a:rPr>
              <a:t>dedicated </a:t>
            </a:r>
            <a:r>
              <a:rPr sz="1700" spc="-25" dirty="0">
                <a:solidFill>
                  <a:prstClr val="black"/>
                </a:solidFill>
                <a:latin typeface="Arial"/>
                <a:cs typeface="Arial"/>
              </a:rPr>
              <a:t>nodes </a:t>
            </a:r>
            <a:r>
              <a:rPr sz="1700" spc="-20" dirty="0">
                <a:solidFill>
                  <a:prstClr val="black"/>
                </a:solidFill>
                <a:latin typeface="Arial"/>
                <a:cs typeface="Arial"/>
              </a:rPr>
              <a:t>targeted </a:t>
            </a:r>
            <a:r>
              <a:rPr sz="1700" spc="-25" dirty="0">
                <a:solidFill>
                  <a:prstClr val="black"/>
                </a:solidFill>
                <a:latin typeface="Arial"/>
                <a:cs typeface="Arial"/>
              </a:rPr>
              <a:t>for  benchmarking</a:t>
            </a:r>
            <a:endParaRPr sz="1700">
              <a:solidFill>
                <a:prstClr val="black"/>
              </a:solidFill>
              <a:latin typeface="Arial"/>
              <a:cs typeface="Arial"/>
            </a:endParaRPr>
          </a:p>
          <a:p>
            <a:pPr marL="869950" marR="5080" lvl="1" indent="-171450" defTabSz="914400">
              <a:lnSpc>
                <a:spcPts val="1630"/>
              </a:lnSpc>
              <a:spcBef>
                <a:spcPts val="400"/>
              </a:spcBef>
              <a:buFontTx/>
              <a:buChar char="•"/>
              <a:tabLst>
                <a:tab pos="869950" algn="l"/>
              </a:tabLst>
            </a:pPr>
            <a:r>
              <a:rPr sz="1700" spc="-40" dirty="0">
                <a:solidFill>
                  <a:prstClr val="black"/>
                </a:solidFill>
                <a:latin typeface="Arial"/>
                <a:cs typeface="Arial"/>
              </a:rPr>
              <a:t>Sandy </a:t>
            </a:r>
            <a:r>
              <a:rPr sz="1700" spc="-20" dirty="0">
                <a:solidFill>
                  <a:prstClr val="black"/>
                </a:solidFill>
                <a:latin typeface="Arial"/>
                <a:cs typeface="Arial"/>
              </a:rPr>
              <a:t>Bridge, </a:t>
            </a:r>
            <a:r>
              <a:rPr sz="1700" spc="-80" dirty="0">
                <a:solidFill>
                  <a:prstClr val="black"/>
                </a:solidFill>
                <a:latin typeface="Arial"/>
                <a:cs typeface="Arial"/>
              </a:rPr>
              <a:t>Ivy </a:t>
            </a:r>
            <a:r>
              <a:rPr sz="1700" spc="-20" dirty="0">
                <a:solidFill>
                  <a:prstClr val="black"/>
                </a:solidFill>
                <a:latin typeface="Arial"/>
                <a:cs typeface="Arial"/>
              </a:rPr>
              <a:t>Bridge, </a:t>
            </a:r>
            <a:r>
              <a:rPr sz="1700" spc="-40" dirty="0">
                <a:solidFill>
                  <a:prstClr val="black"/>
                </a:solidFill>
                <a:latin typeface="Arial"/>
                <a:cs typeface="Arial"/>
              </a:rPr>
              <a:t>Haswell, AMD,  </a:t>
            </a:r>
            <a:r>
              <a:rPr sz="1700" spc="-60" dirty="0">
                <a:solidFill>
                  <a:prstClr val="black"/>
                </a:solidFill>
                <a:latin typeface="Arial"/>
                <a:cs typeface="Arial"/>
              </a:rPr>
              <a:t>ARM</a:t>
            </a:r>
            <a:endParaRPr sz="1700">
              <a:solidFill>
                <a:prstClr val="black"/>
              </a:solidFill>
              <a:latin typeface="Arial"/>
              <a:cs typeface="Arial"/>
            </a:endParaRPr>
          </a:p>
          <a:p>
            <a:pPr marL="869950" lvl="1" indent="-171450" defTabSz="914400">
              <a:spcBef>
                <a:spcPts val="5"/>
              </a:spcBef>
              <a:buFontTx/>
              <a:buChar char="•"/>
              <a:tabLst>
                <a:tab pos="869950" algn="l"/>
              </a:tabLst>
            </a:pPr>
            <a:r>
              <a:rPr sz="1700" spc="-5" dirty="0">
                <a:solidFill>
                  <a:prstClr val="black"/>
                </a:solidFill>
                <a:latin typeface="Arial"/>
                <a:cs typeface="Arial"/>
              </a:rPr>
              <a:t>ttbar</a:t>
            </a:r>
            <a:r>
              <a:rPr sz="1700" spc="-85" dirty="0">
                <a:solidFill>
                  <a:prstClr val="black"/>
                </a:solidFill>
                <a:latin typeface="Arial"/>
                <a:cs typeface="Arial"/>
              </a:rPr>
              <a:t> </a:t>
            </a:r>
            <a:r>
              <a:rPr sz="1700" spc="-35" dirty="0">
                <a:solidFill>
                  <a:prstClr val="black"/>
                </a:solidFill>
                <a:latin typeface="Arial"/>
                <a:cs typeface="Arial"/>
              </a:rPr>
              <a:t>simulation</a:t>
            </a:r>
            <a:endParaRPr sz="1700">
              <a:solidFill>
                <a:prstClr val="black"/>
              </a:solidFill>
              <a:latin typeface="Arial"/>
              <a:cs typeface="Arial"/>
            </a:endParaRPr>
          </a:p>
          <a:p>
            <a:pPr defTabSz="914400">
              <a:spcBef>
                <a:spcPts val="15"/>
              </a:spcBef>
            </a:pPr>
            <a:endParaRPr sz="1950">
              <a:solidFill>
                <a:prstClr val="black"/>
              </a:solidFill>
              <a:latin typeface="Times New Roman"/>
              <a:cs typeface="Times New Roman"/>
            </a:endParaRPr>
          </a:p>
          <a:p>
            <a:pPr marL="269875" indent="-257175" defTabSz="914400">
              <a:buFontTx/>
              <a:buChar char="•"/>
              <a:tabLst>
                <a:tab pos="269875" algn="l"/>
              </a:tabLst>
            </a:pPr>
            <a:r>
              <a:rPr sz="1900" spc="-30" dirty="0">
                <a:solidFill>
                  <a:prstClr val="black"/>
                </a:solidFill>
                <a:latin typeface="Arial"/>
                <a:cs typeface="Arial"/>
              </a:rPr>
              <a:t>Ongoing</a:t>
            </a:r>
            <a:r>
              <a:rPr sz="1900" spc="-85" dirty="0">
                <a:solidFill>
                  <a:prstClr val="black"/>
                </a:solidFill>
                <a:latin typeface="Arial"/>
                <a:cs typeface="Arial"/>
              </a:rPr>
              <a:t> </a:t>
            </a:r>
            <a:r>
              <a:rPr sz="1900" spc="-35" dirty="0">
                <a:solidFill>
                  <a:prstClr val="black"/>
                </a:solidFill>
                <a:latin typeface="Arial"/>
                <a:cs typeface="Arial"/>
              </a:rPr>
              <a:t>activity</a:t>
            </a:r>
            <a:endParaRPr sz="1900">
              <a:solidFill>
                <a:prstClr val="black"/>
              </a:solidFill>
              <a:latin typeface="Arial"/>
              <a:cs typeface="Arial"/>
            </a:endParaRPr>
          </a:p>
          <a:p>
            <a:pPr marL="570230" marR="93345" lvl="1" indent="-214629" defTabSz="914400">
              <a:lnSpc>
                <a:spcPts val="1630"/>
              </a:lnSpc>
              <a:spcBef>
                <a:spcPts val="415"/>
              </a:spcBef>
              <a:buFontTx/>
              <a:buChar char="–"/>
              <a:tabLst>
                <a:tab pos="570230" algn="l"/>
              </a:tabLst>
            </a:pPr>
            <a:r>
              <a:rPr sz="1700" spc="-35" dirty="0">
                <a:solidFill>
                  <a:prstClr val="black"/>
                </a:solidFill>
                <a:latin typeface="Arial"/>
                <a:cs typeface="Arial"/>
              </a:rPr>
              <a:t>Pilots </a:t>
            </a:r>
            <a:r>
              <a:rPr sz="1700" spc="-25" dirty="0">
                <a:solidFill>
                  <a:prstClr val="black"/>
                </a:solidFill>
                <a:latin typeface="Arial"/>
                <a:cs typeface="Arial"/>
              </a:rPr>
              <a:t>instrumented </a:t>
            </a:r>
            <a:r>
              <a:rPr sz="1700" spc="10" dirty="0">
                <a:solidFill>
                  <a:prstClr val="black"/>
                </a:solidFill>
                <a:latin typeface="Arial"/>
                <a:cs typeface="Arial"/>
              </a:rPr>
              <a:t>to </a:t>
            </a:r>
            <a:r>
              <a:rPr sz="1700" spc="-35" dirty="0">
                <a:solidFill>
                  <a:prstClr val="black"/>
                </a:solidFill>
                <a:latin typeface="Arial"/>
                <a:cs typeface="Arial"/>
              </a:rPr>
              <a:t>run </a:t>
            </a:r>
            <a:r>
              <a:rPr sz="1700" spc="-30" dirty="0">
                <a:solidFill>
                  <a:prstClr val="black"/>
                </a:solidFill>
                <a:latin typeface="Arial"/>
                <a:cs typeface="Arial"/>
              </a:rPr>
              <a:t>fast </a:t>
            </a:r>
            <a:r>
              <a:rPr sz="1700" spc="-20" dirty="0">
                <a:solidFill>
                  <a:prstClr val="black"/>
                </a:solidFill>
                <a:latin typeface="Arial"/>
                <a:cs typeface="Arial"/>
              </a:rPr>
              <a:t>benchmarks  </a:t>
            </a:r>
            <a:r>
              <a:rPr sz="1700" spc="-25" dirty="0">
                <a:solidFill>
                  <a:prstClr val="black"/>
                </a:solidFill>
                <a:latin typeface="Arial"/>
                <a:cs typeface="Arial"/>
              </a:rPr>
              <a:t>and </a:t>
            </a:r>
            <a:r>
              <a:rPr sz="1700" spc="-15" dirty="0">
                <a:solidFill>
                  <a:prstClr val="black"/>
                </a:solidFill>
                <a:latin typeface="Arial"/>
                <a:cs typeface="Arial"/>
              </a:rPr>
              <a:t>collect </a:t>
            </a:r>
            <a:r>
              <a:rPr sz="1700" spc="-40" dirty="0">
                <a:solidFill>
                  <a:prstClr val="black"/>
                </a:solidFill>
                <a:latin typeface="Arial"/>
                <a:cs typeface="Arial"/>
              </a:rPr>
              <a:t>results </a:t>
            </a:r>
            <a:r>
              <a:rPr sz="1700" spc="-80" dirty="0">
                <a:solidFill>
                  <a:prstClr val="black"/>
                </a:solidFill>
                <a:latin typeface="Arial"/>
                <a:cs typeface="Arial"/>
              </a:rPr>
              <a:t>Vs </a:t>
            </a:r>
            <a:r>
              <a:rPr sz="1700" spc="-55" dirty="0">
                <a:solidFill>
                  <a:prstClr val="black"/>
                </a:solidFill>
                <a:latin typeface="Arial"/>
                <a:cs typeface="Arial"/>
              </a:rPr>
              <a:t>any </a:t>
            </a:r>
            <a:r>
              <a:rPr sz="1700" spc="-20" dirty="0">
                <a:solidFill>
                  <a:prstClr val="black"/>
                </a:solidFill>
                <a:latin typeface="Arial"/>
                <a:cs typeface="Arial"/>
              </a:rPr>
              <a:t>kind of</a:t>
            </a:r>
            <a:r>
              <a:rPr sz="1700" spc="175" dirty="0">
                <a:solidFill>
                  <a:prstClr val="black"/>
                </a:solidFill>
                <a:latin typeface="Arial"/>
                <a:cs typeface="Arial"/>
              </a:rPr>
              <a:t> </a:t>
            </a:r>
            <a:r>
              <a:rPr sz="1700" spc="-15" dirty="0">
                <a:solidFill>
                  <a:prstClr val="black"/>
                </a:solidFill>
                <a:latin typeface="Arial"/>
                <a:cs typeface="Arial"/>
              </a:rPr>
              <a:t>job</a:t>
            </a:r>
            <a:endParaRPr sz="1700">
              <a:solidFill>
                <a:prstClr val="black"/>
              </a:solidFill>
              <a:latin typeface="Arial"/>
              <a:cs typeface="Arial"/>
            </a:endParaRPr>
          </a:p>
          <a:p>
            <a:pPr marL="570230" lvl="1" indent="-214629" defTabSz="914400">
              <a:lnSpc>
                <a:spcPts val="2035"/>
              </a:lnSpc>
              <a:spcBef>
                <a:spcPts val="5"/>
              </a:spcBef>
              <a:buFontTx/>
              <a:buChar char="–"/>
              <a:tabLst>
                <a:tab pos="570230" algn="l"/>
              </a:tabLst>
            </a:pPr>
            <a:r>
              <a:rPr sz="1700" spc="-55" dirty="0">
                <a:solidFill>
                  <a:prstClr val="black"/>
                </a:solidFill>
                <a:latin typeface="Arial"/>
                <a:cs typeface="Arial"/>
              </a:rPr>
              <a:t>CPU </a:t>
            </a:r>
            <a:r>
              <a:rPr sz="1700" spc="-20" dirty="0">
                <a:solidFill>
                  <a:prstClr val="black"/>
                </a:solidFill>
                <a:latin typeface="Arial"/>
                <a:cs typeface="Arial"/>
              </a:rPr>
              <a:t>model reported </a:t>
            </a:r>
            <a:r>
              <a:rPr sz="1700" spc="-55" dirty="0">
                <a:solidFill>
                  <a:prstClr val="black"/>
                </a:solidFill>
                <a:latin typeface="Arial"/>
                <a:cs typeface="Arial"/>
              </a:rPr>
              <a:t>in </a:t>
            </a:r>
            <a:r>
              <a:rPr sz="1700" spc="-25" dirty="0">
                <a:solidFill>
                  <a:prstClr val="black"/>
                </a:solidFill>
                <a:latin typeface="Arial"/>
                <a:cs typeface="Arial"/>
              </a:rPr>
              <a:t>the </a:t>
            </a:r>
            <a:r>
              <a:rPr sz="1700" spc="-15" dirty="0">
                <a:solidFill>
                  <a:prstClr val="black"/>
                </a:solidFill>
                <a:latin typeface="Arial"/>
                <a:cs typeface="Arial"/>
              </a:rPr>
              <a:t>job</a:t>
            </a:r>
            <a:r>
              <a:rPr sz="1700" spc="195" dirty="0">
                <a:solidFill>
                  <a:prstClr val="black"/>
                </a:solidFill>
                <a:latin typeface="Arial"/>
                <a:cs typeface="Arial"/>
              </a:rPr>
              <a:t> </a:t>
            </a:r>
            <a:r>
              <a:rPr sz="1700" spc="-25" dirty="0">
                <a:solidFill>
                  <a:prstClr val="black"/>
                </a:solidFill>
                <a:latin typeface="Arial"/>
                <a:cs typeface="Arial"/>
              </a:rPr>
              <a:t>dashboards</a:t>
            </a:r>
            <a:endParaRPr sz="1700">
              <a:solidFill>
                <a:prstClr val="black"/>
              </a:solidFill>
              <a:latin typeface="Arial"/>
              <a:cs typeface="Arial"/>
            </a:endParaRPr>
          </a:p>
          <a:p>
            <a:pPr marL="869950" marR="257175" lvl="2" indent="-171450" defTabSz="914400">
              <a:lnSpc>
                <a:spcPts val="1630"/>
              </a:lnSpc>
              <a:spcBef>
                <a:spcPts val="390"/>
              </a:spcBef>
              <a:buFontTx/>
              <a:buChar char="•"/>
              <a:tabLst>
                <a:tab pos="869950" algn="l"/>
              </a:tabLst>
            </a:pPr>
            <a:r>
              <a:rPr sz="1700" spc="-60" dirty="0">
                <a:solidFill>
                  <a:prstClr val="black"/>
                </a:solidFill>
                <a:latin typeface="Arial"/>
                <a:cs typeface="Arial"/>
              </a:rPr>
              <a:t>This </a:t>
            </a:r>
            <a:r>
              <a:rPr sz="1700" spc="-45" dirty="0">
                <a:solidFill>
                  <a:prstClr val="black"/>
                </a:solidFill>
                <a:latin typeface="Arial"/>
                <a:cs typeface="Arial"/>
              </a:rPr>
              <a:t>will enable also </a:t>
            </a:r>
            <a:r>
              <a:rPr sz="1700" spc="-25" dirty="0">
                <a:solidFill>
                  <a:prstClr val="black"/>
                </a:solidFill>
                <a:latin typeface="Arial"/>
                <a:cs typeface="Arial"/>
              </a:rPr>
              <a:t>the </a:t>
            </a:r>
            <a:r>
              <a:rPr sz="1700" spc="-50" dirty="0">
                <a:solidFill>
                  <a:prstClr val="black"/>
                </a:solidFill>
                <a:latin typeface="Arial"/>
                <a:cs typeface="Arial"/>
              </a:rPr>
              <a:t>passive  </a:t>
            </a:r>
            <a:r>
              <a:rPr sz="1700" spc="-20" dirty="0">
                <a:solidFill>
                  <a:prstClr val="black"/>
                </a:solidFill>
                <a:latin typeface="Arial"/>
                <a:cs typeface="Arial"/>
              </a:rPr>
              <a:t>benchmark approach </a:t>
            </a:r>
            <a:r>
              <a:rPr sz="1700" spc="-80" dirty="0">
                <a:solidFill>
                  <a:prstClr val="black"/>
                </a:solidFill>
                <a:latin typeface="Arial"/>
                <a:cs typeface="Arial"/>
              </a:rPr>
              <a:t>(see </a:t>
            </a:r>
            <a:r>
              <a:rPr sz="1700" spc="-30" dirty="0">
                <a:solidFill>
                  <a:prstClr val="black"/>
                </a:solidFill>
                <a:latin typeface="Arial"/>
                <a:cs typeface="Arial"/>
              </a:rPr>
              <a:t>next</a:t>
            </a:r>
            <a:r>
              <a:rPr sz="1700" spc="95" dirty="0">
                <a:solidFill>
                  <a:prstClr val="black"/>
                </a:solidFill>
                <a:latin typeface="Arial"/>
                <a:cs typeface="Arial"/>
              </a:rPr>
              <a:t> </a:t>
            </a:r>
            <a:r>
              <a:rPr sz="1700" spc="-60" dirty="0">
                <a:solidFill>
                  <a:prstClr val="black"/>
                </a:solidFill>
                <a:latin typeface="Arial"/>
                <a:cs typeface="Arial"/>
              </a:rPr>
              <a:t>slides)</a:t>
            </a:r>
            <a:endParaRPr sz="1700">
              <a:solidFill>
                <a:prstClr val="black"/>
              </a:solidFill>
              <a:latin typeface="Arial"/>
              <a:cs typeface="Arial"/>
            </a:endParaRPr>
          </a:p>
        </p:txBody>
      </p:sp>
      <p:sp>
        <p:nvSpPr>
          <p:cNvPr id="4" name="object 4"/>
          <p:cNvSpPr txBox="1"/>
          <p:nvPr/>
        </p:nvSpPr>
        <p:spPr>
          <a:xfrm>
            <a:off x="6229256" y="267397"/>
            <a:ext cx="514984" cy="215444"/>
          </a:xfrm>
          <a:prstGeom prst="rect">
            <a:avLst/>
          </a:prstGeom>
        </p:spPr>
        <p:txBody>
          <a:bodyPr vert="horz" wrap="square" lIns="0" tIns="0" rIns="0" bIns="0" rtlCol="0">
            <a:spAutoFit/>
          </a:bodyPr>
          <a:lstStyle/>
          <a:p>
            <a:pPr marL="12700" defTabSz="914400"/>
            <a:r>
              <a:rPr sz="1400" b="1" spc="-5" dirty="0">
                <a:solidFill>
                  <a:srgbClr val="FF0000"/>
                </a:solidFill>
                <a:latin typeface="Arial"/>
                <a:cs typeface="Arial"/>
              </a:rPr>
              <a:t>J.</a:t>
            </a:r>
            <a:r>
              <a:rPr sz="1400" b="1" spc="-100" dirty="0">
                <a:solidFill>
                  <a:srgbClr val="FF0000"/>
                </a:solidFill>
                <a:latin typeface="Arial"/>
                <a:cs typeface="Arial"/>
              </a:rPr>
              <a:t> </a:t>
            </a:r>
            <a:r>
              <a:rPr sz="1400" b="1" spc="-30" dirty="0">
                <a:solidFill>
                  <a:srgbClr val="FF0000"/>
                </a:solidFill>
                <a:latin typeface="Arial"/>
                <a:cs typeface="Arial"/>
              </a:rPr>
              <a:t>Flix</a:t>
            </a:r>
            <a:endParaRPr sz="1400">
              <a:solidFill>
                <a:prstClr val="black"/>
              </a:solidFill>
              <a:latin typeface="Arial"/>
              <a:cs typeface="Arial"/>
            </a:endParaRPr>
          </a:p>
        </p:txBody>
      </p:sp>
      <p:sp>
        <p:nvSpPr>
          <p:cNvPr id="5" name="object 5"/>
          <p:cNvSpPr/>
          <p:nvPr/>
        </p:nvSpPr>
        <p:spPr>
          <a:xfrm>
            <a:off x="4809066" y="3454400"/>
            <a:ext cx="4334932" cy="3403600"/>
          </a:xfrm>
          <a:prstGeom prst="rect">
            <a:avLst/>
          </a:prstGeom>
          <a:blipFill>
            <a:blip r:embed="rId2" cstate="print"/>
            <a:stretch>
              <a:fillRect/>
            </a:stretch>
          </a:blipFill>
        </p:spPr>
        <p:txBody>
          <a:bodyPr wrap="square" lIns="0" tIns="0" rIns="0" bIns="0" rtlCol="0"/>
          <a:lstStyle/>
          <a:p>
            <a:pPr defTabSz="914400"/>
            <a:endParaRPr smtClean="0">
              <a:solidFill>
                <a:prstClr val="black"/>
              </a:solidFill>
            </a:endParaRPr>
          </a:p>
        </p:txBody>
      </p:sp>
      <p:sp>
        <p:nvSpPr>
          <p:cNvPr id="6" name="object 6"/>
          <p:cNvSpPr/>
          <p:nvPr/>
        </p:nvSpPr>
        <p:spPr>
          <a:xfrm>
            <a:off x="5017658" y="3730448"/>
            <a:ext cx="4045423" cy="2637017"/>
          </a:xfrm>
          <a:prstGeom prst="rect">
            <a:avLst/>
          </a:prstGeom>
          <a:blipFill>
            <a:blip r:embed="rId3" cstate="print"/>
            <a:stretch>
              <a:fillRect/>
            </a:stretch>
          </a:blipFill>
        </p:spPr>
        <p:txBody>
          <a:bodyPr wrap="square" lIns="0" tIns="0" rIns="0" bIns="0" rtlCol="0"/>
          <a:lstStyle/>
          <a:p>
            <a:pPr defTabSz="914400"/>
            <a:endParaRPr smtClean="0">
              <a:solidFill>
                <a:prstClr val="black"/>
              </a:solidFill>
            </a:endParaRPr>
          </a:p>
        </p:txBody>
      </p:sp>
      <p:sp>
        <p:nvSpPr>
          <p:cNvPr id="7" name="object 7"/>
          <p:cNvSpPr/>
          <p:nvPr/>
        </p:nvSpPr>
        <p:spPr>
          <a:xfrm>
            <a:off x="5012893" y="3724097"/>
            <a:ext cx="4055110" cy="2650067"/>
          </a:xfrm>
          <a:custGeom>
            <a:avLst/>
            <a:gdLst/>
            <a:ahLst/>
            <a:cxnLst/>
            <a:rect l="l" t="t" r="r" b="b"/>
            <a:pathLst>
              <a:path w="4055109" h="1987550">
                <a:moveTo>
                  <a:pt x="0" y="0"/>
                </a:moveTo>
                <a:lnTo>
                  <a:pt x="4054949" y="0"/>
                </a:lnTo>
                <a:lnTo>
                  <a:pt x="4054949" y="1987288"/>
                </a:lnTo>
                <a:lnTo>
                  <a:pt x="0" y="1987288"/>
                </a:lnTo>
                <a:lnTo>
                  <a:pt x="0" y="0"/>
                </a:lnTo>
                <a:close/>
              </a:path>
            </a:pathLst>
          </a:custGeom>
          <a:ln w="9525">
            <a:solidFill>
              <a:srgbClr val="171616"/>
            </a:solidFill>
          </a:ln>
        </p:spPr>
        <p:txBody>
          <a:bodyPr wrap="square" lIns="0" tIns="0" rIns="0" bIns="0" rtlCol="0"/>
          <a:lstStyle/>
          <a:p>
            <a:pPr defTabSz="914400"/>
            <a:endParaRPr smtClean="0">
              <a:solidFill>
                <a:prstClr val="black"/>
              </a:solidFill>
            </a:endParaRPr>
          </a:p>
        </p:txBody>
      </p:sp>
      <p:sp>
        <p:nvSpPr>
          <p:cNvPr id="8" name="object 8"/>
          <p:cNvSpPr txBox="1"/>
          <p:nvPr/>
        </p:nvSpPr>
        <p:spPr>
          <a:xfrm>
            <a:off x="5954920" y="5390783"/>
            <a:ext cx="2641600" cy="369332"/>
          </a:xfrm>
          <a:prstGeom prst="rect">
            <a:avLst/>
          </a:prstGeom>
        </p:spPr>
        <p:txBody>
          <a:bodyPr vert="horz" wrap="square" lIns="0" tIns="0" rIns="0" bIns="0" rtlCol="0">
            <a:spAutoFit/>
          </a:bodyPr>
          <a:lstStyle/>
          <a:p>
            <a:pPr marL="12700" marR="5080" indent="736600" defTabSz="914400"/>
            <a:r>
              <a:rPr sz="1200" i="1" spc="-25" dirty="0">
                <a:solidFill>
                  <a:srgbClr val="FF0000"/>
                </a:solidFill>
                <a:latin typeface="Arial"/>
                <a:cs typeface="Arial"/>
              </a:rPr>
              <a:t>Normalised </a:t>
            </a:r>
            <a:r>
              <a:rPr sz="1200" i="1" spc="-15" dirty="0">
                <a:solidFill>
                  <a:srgbClr val="FF0000"/>
                </a:solidFill>
                <a:latin typeface="Arial"/>
                <a:cs typeface="Arial"/>
              </a:rPr>
              <a:t>at </a:t>
            </a:r>
            <a:r>
              <a:rPr sz="1200" i="1" spc="-5" dirty="0">
                <a:solidFill>
                  <a:srgbClr val="FF0000"/>
                </a:solidFill>
                <a:latin typeface="Arial"/>
                <a:cs typeface="Arial"/>
              </a:rPr>
              <a:t>16 </a:t>
            </a:r>
            <a:r>
              <a:rPr sz="1200" i="1" spc="-20" dirty="0">
                <a:solidFill>
                  <a:srgbClr val="FF0000"/>
                </a:solidFill>
                <a:latin typeface="Arial"/>
                <a:cs typeface="Arial"/>
              </a:rPr>
              <a:t>processes:  </a:t>
            </a:r>
            <a:r>
              <a:rPr sz="1200" i="1" spc="-10" dirty="0">
                <a:solidFill>
                  <a:srgbClr val="FF0000"/>
                </a:solidFill>
                <a:latin typeface="Arial"/>
                <a:cs typeface="Arial"/>
              </a:rPr>
              <a:t>ttbar </a:t>
            </a:r>
            <a:r>
              <a:rPr sz="1200" i="1" spc="-15" dirty="0">
                <a:solidFill>
                  <a:srgbClr val="FF0000"/>
                </a:solidFill>
                <a:latin typeface="Arial"/>
                <a:cs typeface="Arial"/>
              </a:rPr>
              <a:t>and </a:t>
            </a:r>
            <a:r>
              <a:rPr sz="1200" i="1" spc="-20" dirty="0">
                <a:solidFill>
                  <a:srgbClr val="FF0000"/>
                </a:solidFill>
                <a:latin typeface="Arial"/>
                <a:cs typeface="Arial"/>
              </a:rPr>
              <a:t>HS06 </a:t>
            </a:r>
            <a:r>
              <a:rPr sz="1200" i="1" spc="-10" dirty="0">
                <a:solidFill>
                  <a:srgbClr val="FF0000"/>
                </a:solidFill>
                <a:latin typeface="Arial"/>
                <a:cs typeface="Arial"/>
              </a:rPr>
              <a:t>show </a:t>
            </a:r>
            <a:r>
              <a:rPr sz="1200" i="1" dirty="0">
                <a:solidFill>
                  <a:srgbClr val="FF0000"/>
                </a:solidFill>
                <a:latin typeface="Arial"/>
                <a:cs typeface="Arial"/>
              </a:rPr>
              <a:t>good</a:t>
            </a:r>
            <a:r>
              <a:rPr sz="1200" i="1" spc="35" dirty="0">
                <a:solidFill>
                  <a:srgbClr val="FF0000"/>
                </a:solidFill>
                <a:latin typeface="Arial"/>
                <a:cs typeface="Arial"/>
              </a:rPr>
              <a:t> </a:t>
            </a:r>
            <a:r>
              <a:rPr sz="1200" i="1" spc="-25" dirty="0">
                <a:solidFill>
                  <a:srgbClr val="FF0000"/>
                </a:solidFill>
                <a:latin typeface="Arial"/>
                <a:cs typeface="Arial"/>
              </a:rPr>
              <a:t>agreement!!</a:t>
            </a:r>
            <a:endParaRPr sz="1200">
              <a:solidFill>
                <a:prstClr val="black"/>
              </a:solidFill>
              <a:latin typeface="Arial"/>
              <a:cs typeface="Arial"/>
            </a:endParaRPr>
          </a:p>
        </p:txBody>
      </p:sp>
      <p:sp>
        <p:nvSpPr>
          <p:cNvPr id="9" name="object 9"/>
          <p:cNvSpPr/>
          <p:nvPr/>
        </p:nvSpPr>
        <p:spPr>
          <a:xfrm>
            <a:off x="4809066" y="395109"/>
            <a:ext cx="4334932" cy="3640667"/>
          </a:xfrm>
          <a:prstGeom prst="rect">
            <a:avLst/>
          </a:prstGeom>
          <a:blipFill>
            <a:blip r:embed="rId4" cstate="print"/>
            <a:stretch>
              <a:fillRect/>
            </a:stretch>
          </a:blipFill>
        </p:spPr>
        <p:txBody>
          <a:bodyPr wrap="square" lIns="0" tIns="0" rIns="0" bIns="0" rtlCol="0"/>
          <a:lstStyle/>
          <a:p>
            <a:pPr defTabSz="914400"/>
            <a:endParaRPr smtClean="0">
              <a:solidFill>
                <a:prstClr val="black"/>
              </a:solidFill>
            </a:endParaRPr>
          </a:p>
        </p:txBody>
      </p:sp>
      <p:sp>
        <p:nvSpPr>
          <p:cNvPr id="10" name="object 10"/>
          <p:cNvSpPr/>
          <p:nvPr/>
        </p:nvSpPr>
        <p:spPr>
          <a:xfrm>
            <a:off x="5017658" y="668412"/>
            <a:ext cx="4045423" cy="2825781"/>
          </a:xfrm>
          <a:prstGeom prst="rect">
            <a:avLst/>
          </a:prstGeom>
          <a:blipFill>
            <a:blip r:embed="rId5" cstate="print"/>
            <a:stretch>
              <a:fillRect/>
            </a:stretch>
          </a:blipFill>
        </p:spPr>
        <p:txBody>
          <a:bodyPr wrap="square" lIns="0" tIns="0" rIns="0" bIns="0" rtlCol="0"/>
          <a:lstStyle/>
          <a:p>
            <a:pPr defTabSz="914400"/>
            <a:endParaRPr smtClean="0">
              <a:solidFill>
                <a:prstClr val="black"/>
              </a:solidFill>
            </a:endParaRPr>
          </a:p>
        </p:txBody>
      </p:sp>
      <p:sp>
        <p:nvSpPr>
          <p:cNvPr id="11" name="object 11"/>
          <p:cNvSpPr txBox="1"/>
          <p:nvPr/>
        </p:nvSpPr>
        <p:spPr>
          <a:xfrm>
            <a:off x="5012893" y="662062"/>
            <a:ext cx="4055110" cy="1605568"/>
          </a:xfrm>
          <a:prstGeom prst="rect">
            <a:avLst/>
          </a:prstGeom>
          <a:ln w="9525">
            <a:solidFill>
              <a:srgbClr val="171616"/>
            </a:solidFill>
          </a:ln>
        </p:spPr>
        <p:txBody>
          <a:bodyPr vert="horz" wrap="square" lIns="0" tIns="0" rIns="0" bIns="0" rtlCol="0">
            <a:spAutoFit/>
          </a:bodyPr>
          <a:lstStyle/>
          <a:p>
            <a:pPr defTabSz="914400"/>
            <a:endParaRPr sz="1200">
              <a:solidFill>
                <a:prstClr val="black"/>
              </a:solidFill>
              <a:latin typeface="Times New Roman"/>
              <a:cs typeface="Times New Roman"/>
            </a:endParaRPr>
          </a:p>
          <a:p>
            <a:pPr defTabSz="914400"/>
            <a:endParaRPr sz="1200">
              <a:solidFill>
                <a:prstClr val="black"/>
              </a:solidFill>
              <a:latin typeface="Times New Roman"/>
              <a:cs typeface="Times New Roman"/>
            </a:endParaRPr>
          </a:p>
          <a:p>
            <a:pPr defTabSz="914400"/>
            <a:endParaRPr sz="1200">
              <a:solidFill>
                <a:prstClr val="black"/>
              </a:solidFill>
              <a:latin typeface="Times New Roman"/>
              <a:cs typeface="Times New Roman"/>
            </a:endParaRPr>
          </a:p>
          <a:p>
            <a:pPr defTabSz="914400"/>
            <a:endParaRPr sz="1200">
              <a:solidFill>
                <a:prstClr val="black"/>
              </a:solidFill>
              <a:latin typeface="Times New Roman"/>
              <a:cs typeface="Times New Roman"/>
            </a:endParaRPr>
          </a:p>
          <a:p>
            <a:pPr defTabSz="914400"/>
            <a:endParaRPr sz="1200">
              <a:solidFill>
                <a:prstClr val="black"/>
              </a:solidFill>
              <a:latin typeface="Times New Roman"/>
              <a:cs typeface="Times New Roman"/>
            </a:endParaRPr>
          </a:p>
          <a:p>
            <a:pPr defTabSz="914400"/>
            <a:endParaRPr sz="1200">
              <a:solidFill>
                <a:prstClr val="black"/>
              </a:solidFill>
              <a:latin typeface="Times New Roman"/>
              <a:cs typeface="Times New Roman"/>
            </a:endParaRPr>
          </a:p>
          <a:p>
            <a:pPr marL="1679575" marR="611505" indent="-220979" defTabSz="914400">
              <a:spcBef>
                <a:spcPts val="980"/>
              </a:spcBef>
            </a:pPr>
            <a:r>
              <a:rPr sz="1200" i="1" spc="-25" dirty="0">
                <a:solidFill>
                  <a:srgbClr val="FF0000"/>
                </a:solidFill>
                <a:latin typeface="Arial"/>
                <a:cs typeface="Arial"/>
              </a:rPr>
              <a:t>Fluctuations </a:t>
            </a:r>
            <a:r>
              <a:rPr sz="1200" i="1" spc="-15" dirty="0">
                <a:solidFill>
                  <a:srgbClr val="FF0000"/>
                </a:solidFill>
                <a:latin typeface="Arial"/>
                <a:cs typeface="Arial"/>
              </a:rPr>
              <a:t>and </a:t>
            </a:r>
            <a:r>
              <a:rPr sz="1200" i="1" spc="-10" dirty="0">
                <a:solidFill>
                  <a:srgbClr val="FF0000"/>
                </a:solidFill>
                <a:latin typeface="Arial"/>
                <a:cs typeface="Arial"/>
              </a:rPr>
              <a:t>no </a:t>
            </a:r>
            <a:r>
              <a:rPr sz="1200" i="1" spc="-25" dirty="0">
                <a:solidFill>
                  <a:srgbClr val="FF0000"/>
                </a:solidFill>
                <a:latin typeface="Arial"/>
                <a:cs typeface="Arial"/>
              </a:rPr>
              <a:t>additional  </a:t>
            </a:r>
            <a:r>
              <a:rPr sz="1200" i="1" spc="-20" dirty="0">
                <a:solidFill>
                  <a:srgbClr val="FF0000"/>
                </a:solidFill>
                <a:latin typeface="Arial"/>
                <a:cs typeface="Arial"/>
              </a:rPr>
              <a:t>benefit </a:t>
            </a:r>
            <a:r>
              <a:rPr sz="1200" i="1" spc="-35" dirty="0">
                <a:solidFill>
                  <a:srgbClr val="FF0000"/>
                </a:solidFill>
                <a:latin typeface="Arial"/>
                <a:cs typeface="Arial"/>
              </a:rPr>
              <a:t>in </a:t>
            </a:r>
            <a:r>
              <a:rPr sz="1200" i="1" spc="-20" dirty="0">
                <a:solidFill>
                  <a:srgbClr val="FF0000"/>
                </a:solidFill>
                <a:latin typeface="Arial"/>
                <a:cs typeface="Arial"/>
              </a:rPr>
              <a:t>the </a:t>
            </a:r>
            <a:r>
              <a:rPr sz="1200" i="1" spc="-45" dirty="0">
                <a:solidFill>
                  <a:srgbClr val="FF0000"/>
                </a:solidFill>
                <a:latin typeface="Arial"/>
                <a:cs typeface="Arial"/>
              </a:rPr>
              <a:t>HT</a:t>
            </a:r>
            <a:r>
              <a:rPr sz="1200" i="1" spc="10" dirty="0">
                <a:solidFill>
                  <a:srgbClr val="FF0000"/>
                </a:solidFill>
                <a:latin typeface="Arial"/>
                <a:cs typeface="Arial"/>
              </a:rPr>
              <a:t> </a:t>
            </a:r>
            <a:r>
              <a:rPr sz="1200" i="1" spc="-30" dirty="0">
                <a:solidFill>
                  <a:srgbClr val="FF0000"/>
                </a:solidFill>
                <a:latin typeface="Arial"/>
                <a:cs typeface="Arial"/>
              </a:rPr>
              <a:t>region</a:t>
            </a:r>
            <a:endParaRPr sz="1200">
              <a:solidFill>
                <a:prstClr val="black"/>
              </a:solidFill>
              <a:latin typeface="Arial"/>
              <a:cs typeface="Arial"/>
            </a:endParaRPr>
          </a:p>
        </p:txBody>
      </p:sp>
      <p:sp>
        <p:nvSpPr>
          <p:cNvPr id="12" name="object 12"/>
          <p:cNvSpPr/>
          <p:nvPr/>
        </p:nvSpPr>
        <p:spPr>
          <a:xfrm>
            <a:off x="7416955" y="1844985"/>
            <a:ext cx="302895" cy="422487"/>
          </a:xfrm>
          <a:custGeom>
            <a:avLst/>
            <a:gdLst/>
            <a:ahLst/>
            <a:cxnLst/>
            <a:rect l="l" t="t" r="r" b="b"/>
            <a:pathLst>
              <a:path w="302895" h="316864">
                <a:moveTo>
                  <a:pt x="302849" y="0"/>
                </a:moveTo>
                <a:lnTo>
                  <a:pt x="222666" y="28788"/>
                </a:lnTo>
                <a:lnTo>
                  <a:pt x="246774" y="51814"/>
                </a:lnTo>
                <a:lnTo>
                  <a:pt x="0" y="310182"/>
                </a:lnTo>
                <a:lnTo>
                  <a:pt x="6887" y="316760"/>
                </a:lnTo>
                <a:lnTo>
                  <a:pt x="253662" y="58393"/>
                </a:lnTo>
                <a:lnTo>
                  <a:pt x="284863" y="58393"/>
                </a:lnTo>
                <a:lnTo>
                  <a:pt x="302849" y="0"/>
                </a:lnTo>
                <a:close/>
              </a:path>
              <a:path w="302895" h="316864">
                <a:moveTo>
                  <a:pt x="284863" y="58393"/>
                </a:moveTo>
                <a:lnTo>
                  <a:pt x="253662" y="58393"/>
                </a:lnTo>
                <a:lnTo>
                  <a:pt x="277770" y="81419"/>
                </a:lnTo>
                <a:lnTo>
                  <a:pt x="284863" y="58393"/>
                </a:lnTo>
                <a:close/>
              </a:path>
            </a:pathLst>
          </a:custGeom>
          <a:solidFill>
            <a:srgbClr val="FF0000"/>
          </a:solidFill>
        </p:spPr>
        <p:txBody>
          <a:bodyPr wrap="square" lIns="0" tIns="0" rIns="0" bIns="0" rtlCol="0"/>
          <a:lstStyle/>
          <a:p>
            <a:pPr defTabSz="914400"/>
            <a:endParaRPr smtClean="0">
              <a:solidFill>
                <a:prstClr val="black"/>
              </a:solidFill>
            </a:endParaRPr>
          </a:p>
        </p:txBody>
      </p:sp>
      <p:sp>
        <p:nvSpPr>
          <p:cNvPr id="13" name="object 13"/>
          <p:cNvSpPr/>
          <p:nvPr/>
        </p:nvSpPr>
        <p:spPr>
          <a:xfrm>
            <a:off x="6851514" y="4764196"/>
            <a:ext cx="206375" cy="574040"/>
          </a:xfrm>
          <a:custGeom>
            <a:avLst/>
            <a:gdLst/>
            <a:ahLst/>
            <a:cxnLst/>
            <a:rect l="l" t="t" r="r" b="b"/>
            <a:pathLst>
              <a:path w="206375" h="430529">
                <a:moveTo>
                  <a:pt x="40735" y="71111"/>
                </a:moveTo>
                <a:lnTo>
                  <a:pt x="30233" y="71111"/>
                </a:lnTo>
                <a:lnTo>
                  <a:pt x="197215" y="430481"/>
                </a:lnTo>
                <a:lnTo>
                  <a:pt x="205853" y="426467"/>
                </a:lnTo>
                <a:lnTo>
                  <a:pt x="40735" y="71111"/>
                </a:lnTo>
                <a:close/>
              </a:path>
              <a:path w="206375" h="430529">
                <a:moveTo>
                  <a:pt x="2442" y="0"/>
                </a:moveTo>
                <a:lnTo>
                  <a:pt x="0" y="85159"/>
                </a:lnTo>
                <a:lnTo>
                  <a:pt x="30233" y="71111"/>
                </a:lnTo>
                <a:lnTo>
                  <a:pt x="40735" y="71111"/>
                </a:lnTo>
                <a:lnTo>
                  <a:pt x="38870" y="67097"/>
                </a:lnTo>
                <a:lnTo>
                  <a:pt x="69104" y="53050"/>
                </a:lnTo>
                <a:lnTo>
                  <a:pt x="2442" y="0"/>
                </a:lnTo>
                <a:close/>
              </a:path>
            </a:pathLst>
          </a:custGeom>
          <a:solidFill>
            <a:srgbClr val="FF0000"/>
          </a:solidFill>
        </p:spPr>
        <p:txBody>
          <a:bodyPr wrap="square" lIns="0" tIns="0" rIns="0" bIns="0" rtlCol="0"/>
          <a:lstStyle/>
          <a:p>
            <a:pPr defTabSz="914400"/>
            <a:endParaRPr smtClean="0">
              <a:solidFill>
                <a:prstClr val="black"/>
              </a:solidFill>
            </a:endParaRPr>
          </a:p>
        </p:txBody>
      </p:sp>
      <p:sp>
        <p:nvSpPr>
          <p:cNvPr id="14" name="object 14"/>
          <p:cNvSpPr txBox="1"/>
          <p:nvPr/>
        </p:nvSpPr>
        <p:spPr>
          <a:xfrm>
            <a:off x="6882034" y="383319"/>
            <a:ext cx="2161540" cy="153888"/>
          </a:xfrm>
          <a:prstGeom prst="rect">
            <a:avLst/>
          </a:prstGeom>
        </p:spPr>
        <p:txBody>
          <a:bodyPr vert="horz" wrap="square" lIns="0" tIns="0" rIns="0" bIns="0" rtlCol="0">
            <a:spAutoFit/>
          </a:bodyPr>
          <a:lstStyle/>
          <a:p>
            <a:pPr marL="12700" defTabSz="914400"/>
            <a:r>
              <a:rPr sz="1000" b="1" spc="-10" dirty="0">
                <a:solidFill>
                  <a:srgbClr val="0055A0"/>
                </a:solidFill>
                <a:latin typeface="Arial"/>
                <a:cs typeface="Arial"/>
              </a:rPr>
              <a:t>https://indico.cern.ch/event/624813/</a:t>
            </a:r>
            <a:endParaRPr sz="1000">
              <a:solidFill>
                <a:prstClr val="black"/>
              </a:solidFill>
              <a:latin typeface="Arial"/>
              <a:cs typeface="Arial"/>
            </a:endParaRPr>
          </a:p>
        </p:txBody>
      </p:sp>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a:lnSpc>
                <a:spcPts val="1010"/>
              </a:lnSpc>
            </a:pPr>
            <a:r>
              <a:rPr spc="-5" dirty="0"/>
              <a:t>D.</a:t>
            </a:r>
            <a:r>
              <a:rPr spc="-75" dirty="0"/>
              <a:t> </a:t>
            </a:r>
            <a:r>
              <a:rPr spc="-5" dirty="0"/>
              <a:t>Giordano</a:t>
            </a:r>
          </a:p>
        </p:txBody>
      </p:sp>
      <p:sp>
        <p:nvSpPr>
          <p:cNvPr id="16" name="object 16"/>
          <p:cNvSpPr txBox="1"/>
          <p:nvPr/>
        </p:nvSpPr>
        <p:spPr>
          <a:xfrm>
            <a:off x="4076701" y="6468063"/>
            <a:ext cx="361950" cy="128240"/>
          </a:xfrm>
          <a:prstGeom prst="rect">
            <a:avLst/>
          </a:prstGeom>
        </p:spPr>
        <p:txBody>
          <a:bodyPr vert="horz" wrap="square" lIns="0" tIns="0" rIns="0" bIns="0" rtlCol="0">
            <a:spAutoFit/>
          </a:bodyPr>
          <a:lstStyle/>
          <a:p>
            <a:pPr marL="12700" defTabSz="914400">
              <a:lnSpc>
                <a:spcPts val="1010"/>
              </a:lnSpc>
            </a:pPr>
            <a:r>
              <a:rPr sz="900" dirty="0">
                <a:solidFill>
                  <a:srgbClr val="8999BE"/>
                </a:solidFill>
                <a:latin typeface="Arial"/>
                <a:cs typeface="Arial"/>
              </a:rPr>
              <a:t>H</a:t>
            </a:r>
            <a:r>
              <a:rPr sz="900" spc="-5" dirty="0">
                <a:solidFill>
                  <a:srgbClr val="8999BE"/>
                </a:solidFill>
                <a:latin typeface="Arial"/>
                <a:cs typeface="Arial"/>
              </a:rPr>
              <a:t>EP</a:t>
            </a:r>
            <a:r>
              <a:rPr sz="900" dirty="0">
                <a:solidFill>
                  <a:srgbClr val="8999BE"/>
                </a:solidFill>
                <a:latin typeface="Arial"/>
                <a:cs typeface="Arial"/>
              </a:rPr>
              <a:t>iX</a:t>
            </a:r>
            <a:endParaRPr sz="900">
              <a:solidFill>
                <a:prstClr val="black"/>
              </a:solidFill>
              <a:latin typeface="Arial"/>
              <a:cs typeface="Arial"/>
            </a:endParaRPr>
          </a:p>
        </p:txBody>
      </p:sp>
      <p:sp>
        <p:nvSpPr>
          <p:cNvPr id="17" name="object 17"/>
          <p:cNvSpPr txBox="1">
            <a:spLocks noGrp="1"/>
          </p:cNvSpPr>
          <p:nvPr>
            <p:ph type="dt" sz="half" idx="6"/>
          </p:nvPr>
        </p:nvSpPr>
        <p:spPr>
          <a:prstGeom prst="rect">
            <a:avLst/>
          </a:prstGeom>
        </p:spPr>
        <p:txBody>
          <a:bodyPr vert="horz" wrap="square" lIns="0" tIns="0" rIns="0" bIns="0" rtlCol="0">
            <a:spAutoFit/>
          </a:bodyPr>
          <a:lstStyle/>
          <a:p>
            <a:pPr marL="12700">
              <a:lnSpc>
                <a:spcPts val="1010"/>
              </a:lnSpc>
            </a:pPr>
            <a:r>
              <a:rPr spc="-5" dirty="0"/>
              <a:t>26/04/2017</a:t>
            </a:r>
          </a:p>
        </p:txBody>
      </p:sp>
      <p:sp>
        <p:nvSpPr>
          <p:cNvPr id="18" name="object 18"/>
          <p:cNvSpPr txBox="1">
            <a:spLocks noGrp="1"/>
          </p:cNvSpPr>
          <p:nvPr>
            <p:ph type="sldNum" sz="quarter" idx="7"/>
          </p:nvPr>
        </p:nvSpPr>
        <p:spPr>
          <a:xfrm>
            <a:off x="8441690" y="6464888"/>
            <a:ext cx="177800" cy="128240"/>
          </a:xfrm>
          <a:prstGeom prst="rect">
            <a:avLst/>
          </a:prstGeom>
        </p:spPr>
        <p:txBody>
          <a:bodyPr vert="horz" wrap="square" lIns="0" tIns="0" rIns="0" bIns="0" rtlCol="0">
            <a:spAutoFit/>
          </a:bodyPr>
          <a:lstStyle/>
          <a:p>
            <a:pPr marL="88900">
              <a:lnSpc>
                <a:spcPts val="1010"/>
              </a:lnSpc>
            </a:pPr>
            <a:r>
              <a:rPr dirty="0"/>
              <a:t>7</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1626603"/>
      </p:ext>
    </p:extLst>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6468816" y="6152680"/>
            <a:ext cx="2675255" cy="706120"/>
          </a:xfrm>
          <a:custGeom>
            <a:avLst/>
            <a:gdLst/>
            <a:ahLst/>
            <a:cxnLst/>
            <a:rect l="l" t="t" r="r" b="b"/>
            <a:pathLst>
              <a:path w="2675254" h="529589">
                <a:moveTo>
                  <a:pt x="0" y="528989"/>
                </a:moveTo>
                <a:lnTo>
                  <a:pt x="2675186" y="528989"/>
                </a:lnTo>
                <a:lnTo>
                  <a:pt x="2675186" y="0"/>
                </a:lnTo>
                <a:lnTo>
                  <a:pt x="0" y="0"/>
                </a:lnTo>
                <a:lnTo>
                  <a:pt x="0" y="528989"/>
                </a:lnTo>
                <a:close/>
              </a:path>
            </a:pathLst>
          </a:custGeom>
          <a:solidFill>
            <a:srgbClr val="005DAA"/>
          </a:solidFill>
        </p:spPr>
        <p:txBody>
          <a:bodyPr wrap="square" lIns="0" tIns="0" rIns="0" bIns="0" rtlCol="0"/>
          <a:lstStyle/>
          <a:p>
            <a:pPr defTabSz="914400"/>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spc="-125" dirty="0"/>
              <a:t>The </a:t>
            </a:r>
            <a:r>
              <a:rPr spc="-45" dirty="0"/>
              <a:t>Branch </a:t>
            </a:r>
            <a:r>
              <a:rPr spc="-50" dirty="0"/>
              <a:t>Prediction </a:t>
            </a:r>
            <a:r>
              <a:rPr spc="-45" dirty="0"/>
              <a:t>due </a:t>
            </a:r>
            <a:r>
              <a:rPr spc="25" dirty="0"/>
              <a:t>to </a:t>
            </a:r>
            <a:r>
              <a:rPr spc="-55" dirty="0"/>
              <a:t>CPython</a:t>
            </a:r>
            <a:r>
              <a:rPr spc="160" dirty="0"/>
              <a:t> </a:t>
            </a:r>
            <a:r>
              <a:rPr spc="-55" dirty="0"/>
              <a:t>Module</a:t>
            </a:r>
          </a:p>
        </p:txBody>
      </p:sp>
      <p:sp>
        <p:nvSpPr>
          <p:cNvPr id="4" name="object 4"/>
          <p:cNvSpPr txBox="1"/>
          <p:nvPr/>
        </p:nvSpPr>
        <p:spPr>
          <a:xfrm>
            <a:off x="5724627" y="931160"/>
            <a:ext cx="2942590" cy="1292662"/>
          </a:xfrm>
          <a:prstGeom prst="rect">
            <a:avLst/>
          </a:prstGeom>
        </p:spPr>
        <p:txBody>
          <a:bodyPr vert="horz" wrap="square" lIns="0" tIns="0" rIns="0" bIns="0" rtlCol="0">
            <a:spAutoFit/>
          </a:bodyPr>
          <a:lstStyle/>
          <a:p>
            <a:pPr marL="269875" marR="5080" indent="-257175" defTabSz="914400">
              <a:lnSpc>
                <a:spcPct val="100099"/>
              </a:lnSpc>
              <a:buFontTx/>
              <a:buChar char="•"/>
              <a:tabLst>
                <a:tab pos="269875" algn="l"/>
              </a:tabLst>
            </a:pPr>
            <a:r>
              <a:rPr sz="2100" spc="-35" dirty="0">
                <a:solidFill>
                  <a:prstClr val="black"/>
                </a:solidFill>
                <a:latin typeface="Arial"/>
                <a:cs typeface="Arial"/>
              </a:rPr>
              <a:t>perf studies </a:t>
            </a:r>
            <a:r>
              <a:rPr sz="2100" spc="-30" dirty="0">
                <a:solidFill>
                  <a:prstClr val="black"/>
                </a:solidFill>
                <a:latin typeface="Arial"/>
                <a:cs typeface="Arial"/>
              </a:rPr>
              <a:t>from </a:t>
            </a:r>
            <a:r>
              <a:rPr sz="2100" u="sng" spc="-15" dirty="0">
                <a:solidFill>
                  <a:prstClr val="black"/>
                </a:solidFill>
                <a:latin typeface="Arial"/>
                <a:cs typeface="Arial"/>
              </a:rPr>
              <a:t>M.  </a:t>
            </a:r>
            <a:r>
              <a:rPr sz="2100" u="sng" spc="-65" dirty="0">
                <a:solidFill>
                  <a:prstClr val="black"/>
                </a:solidFill>
                <a:latin typeface="Arial"/>
                <a:cs typeface="Arial"/>
              </a:rPr>
              <a:t>Guerri </a:t>
            </a:r>
            <a:r>
              <a:rPr sz="2100" spc="-75" dirty="0">
                <a:solidFill>
                  <a:prstClr val="black"/>
                </a:solidFill>
                <a:latin typeface="Arial"/>
                <a:cs typeface="Arial"/>
              </a:rPr>
              <a:t>have </a:t>
            </a:r>
            <a:r>
              <a:rPr sz="2100" spc="-25" dirty="0">
                <a:solidFill>
                  <a:prstClr val="black"/>
                </a:solidFill>
                <a:latin typeface="Arial"/>
                <a:cs typeface="Arial"/>
              </a:rPr>
              <a:t>shown </a:t>
            </a:r>
            <a:r>
              <a:rPr sz="2100" spc="-15" dirty="0">
                <a:solidFill>
                  <a:prstClr val="black"/>
                </a:solidFill>
                <a:latin typeface="Arial"/>
                <a:cs typeface="Arial"/>
              </a:rPr>
              <a:t>that  </a:t>
            </a:r>
            <a:r>
              <a:rPr sz="2100" spc="-30" dirty="0">
                <a:solidFill>
                  <a:prstClr val="black"/>
                </a:solidFill>
                <a:latin typeface="Arial"/>
                <a:cs typeface="Arial"/>
              </a:rPr>
              <a:t>the </a:t>
            </a:r>
            <a:r>
              <a:rPr sz="2100" spc="-55" dirty="0">
                <a:solidFill>
                  <a:prstClr val="black"/>
                </a:solidFill>
                <a:latin typeface="Arial"/>
                <a:cs typeface="Arial"/>
              </a:rPr>
              <a:t>main </a:t>
            </a:r>
            <a:r>
              <a:rPr sz="2100" spc="-15" dirty="0">
                <a:solidFill>
                  <a:prstClr val="black"/>
                </a:solidFill>
                <a:latin typeface="Arial"/>
                <a:cs typeface="Arial"/>
              </a:rPr>
              <a:t>contributor </a:t>
            </a:r>
            <a:r>
              <a:rPr sz="2100" spc="15" dirty="0">
                <a:solidFill>
                  <a:prstClr val="black"/>
                </a:solidFill>
                <a:latin typeface="Arial"/>
                <a:cs typeface="Arial"/>
              </a:rPr>
              <a:t>to  </a:t>
            </a:r>
            <a:r>
              <a:rPr sz="2100" spc="-25" dirty="0">
                <a:solidFill>
                  <a:prstClr val="black"/>
                </a:solidFill>
                <a:latin typeface="Arial"/>
                <a:cs typeface="Arial"/>
              </a:rPr>
              <a:t>DB12</a:t>
            </a:r>
            <a:r>
              <a:rPr sz="2100" spc="-105" dirty="0">
                <a:solidFill>
                  <a:prstClr val="black"/>
                </a:solidFill>
                <a:latin typeface="Arial"/>
                <a:cs typeface="Arial"/>
              </a:rPr>
              <a:t> </a:t>
            </a:r>
            <a:r>
              <a:rPr sz="2100" spc="-65" dirty="0">
                <a:solidFill>
                  <a:prstClr val="black"/>
                </a:solidFill>
                <a:latin typeface="Arial"/>
                <a:cs typeface="Arial"/>
              </a:rPr>
              <a:t>is</a:t>
            </a:r>
            <a:endParaRPr sz="2100">
              <a:solidFill>
                <a:prstClr val="black"/>
              </a:solidFill>
              <a:latin typeface="Arial"/>
              <a:cs typeface="Arial"/>
            </a:endParaRPr>
          </a:p>
        </p:txBody>
      </p:sp>
      <p:sp>
        <p:nvSpPr>
          <p:cNvPr id="5" name="object 5"/>
          <p:cNvSpPr/>
          <p:nvPr/>
        </p:nvSpPr>
        <p:spPr>
          <a:xfrm>
            <a:off x="3" y="536223"/>
            <a:ext cx="4868333" cy="4995333"/>
          </a:xfrm>
          <a:prstGeom prst="rect">
            <a:avLst/>
          </a:prstGeom>
          <a:blipFill>
            <a:blip r:embed="rId2" cstate="print"/>
            <a:stretch>
              <a:fillRect/>
            </a:stretch>
          </a:blipFill>
        </p:spPr>
        <p:txBody>
          <a:bodyPr wrap="square" lIns="0" tIns="0" rIns="0" bIns="0" rtlCol="0"/>
          <a:lstStyle/>
          <a:p>
            <a:pPr defTabSz="914400"/>
            <a:endParaRPr smtClean="0">
              <a:solidFill>
                <a:prstClr val="black"/>
              </a:solidFill>
            </a:endParaRPr>
          </a:p>
        </p:txBody>
      </p:sp>
      <p:sp>
        <p:nvSpPr>
          <p:cNvPr id="6" name="object 6"/>
          <p:cNvSpPr/>
          <p:nvPr/>
        </p:nvSpPr>
        <p:spPr>
          <a:xfrm>
            <a:off x="128348" y="801526"/>
            <a:ext cx="4343016" cy="4205767"/>
          </a:xfrm>
          <a:prstGeom prst="rect">
            <a:avLst/>
          </a:prstGeom>
          <a:blipFill>
            <a:blip r:embed="rId3" cstate="print"/>
            <a:stretch>
              <a:fillRect/>
            </a:stretch>
          </a:blipFill>
        </p:spPr>
        <p:txBody>
          <a:bodyPr wrap="square" lIns="0" tIns="0" rIns="0" bIns="0" rtlCol="0"/>
          <a:lstStyle/>
          <a:p>
            <a:pPr defTabSz="914400"/>
            <a:endParaRPr smtClean="0">
              <a:solidFill>
                <a:prstClr val="black"/>
              </a:solidFill>
            </a:endParaRPr>
          </a:p>
        </p:txBody>
      </p:sp>
      <p:sp>
        <p:nvSpPr>
          <p:cNvPr id="7" name="object 7"/>
          <p:cNvSpPr/>
          <p:nvPr/>
        </p:nvSpPr>
        <p:spPr>
          <a:xfrm>
            <a:off x="1079500" y="2252133"/>
            <a:ext cx="4969932" cy="4605867"/>
          </a:xfrm>
          <a:prstGeom prst="rect">
            <a:avLst/>
          </a:prstGeom>
          <a:blipFill>
            <a:blip r:embed="rId4" cstate="print"/>
            <a:stretch>
              <a:fillRect/>
            </a:stretch>
          </a:blipFill>
        </p:spPr>
        <p:txBody>
          <a:bodyPr wrap="square" lIns="0" tIns="0" rIns="0" bIns="0" rtlCol="0"/>
          <a:lstStyle/>
          <a:p>
            <a:pPr defTabSz="914400"/>
            <a:endParaRPr smtClean="0">
              <a:solidFill>
                <a:prstClr val="black"/>
              </a:solidFill>
            </a:endParaRPr>
          </a:p>
        </p:txBody>
      </p:sp>
      <p:sp>
        <p:nvSpPr>
          <p:cNvPr id="8" name="object 8"/>
          <p:cNvSpPr/>
          <p:nvPr/>
        </p:nvSpPr>
        <p:spPr>
          <a:xfrm>
            <a:off x="1288610" y="2526551"/>
            <a:ext cx="4357278" cy="4023476"/>
          </a:xfrm>
          <a:prstGeom prst="rect">
            <a:avLst/>
          </a:prstGeom>
          <a:blipFill>
            <a:blip r:embed="rId5" cstate="print"/>
            <a:stretch>
              <a:fillRect/>
            </a:stretch>
          </a:blipFill>
        </p:spPr>
        <p:txBody>
          <a:bodyPr wrap="square" lIns="0" tIns="0" rIns="0" bIns="0" rtlCol="0"/>
          <a:lstStyle/>
          <a:p>
            <a:pPr defTabSz="914400"/>
            <a:endParaRPr smtClean="0">
              <a:solidFill>
                <a:prstClr val="black"/>
              </a:solidFill>
            </a:endParaRPr>
          </a:p>
        </p:txBody>
      </p:sp>
      <p:sp>
        <p:nvSpPr>
          <p:cNvPr id="9" name="object 9"/>
          <p:cNvSpPr/>
          <p:nvPr/>
        </p:nvSpPr>
        <p:spPr>
          <a:xfrm>
            <a:off x="1283851" y="2520200"/>
            <a:ext cx="4366895" cy="4036907"/>
          </a:xfrm>
          <a:custGeom>
            <a:avLst/>
            <a:gdLst/>
            <a:ahLst/>
            <a:cxnLst/>
            <a:rect l="l" t="t" r="r" b="b"/>
            <a:pathLst>
              <a:path w="4366895" h="3027679">
                <a:moveTo>
                  <a:pt x="0" y="0"/>
                </a:moveTo>
                <a:lnTo>
                  <a:pt x="4366803" y="0"/>
                </a:lnTo>
                <a:lnTo>
                  <a:pt x="4366803" y="3027132"/>
                </a:lnTo>
                <a:lnTo>
                  <a:pt x="0" y="3027132"/>
                </a:lnTo>
                <a:lnTo>
                  <a:pt x="0" y="0"/>
                </a:lnTo>
                <a:close/>
              </a:path>
            </a:pathLst>
          </a:custGeom>
          <a:ln w="9525">
            <a:solidFill>
              <a:srgbClr val="171616"/>
            </a:solidFill>
          </a:ln>
        </p:spPr>
        <p:txBody>
          <a:bodyPr wrap="square" lIns="0" tIns="0" rIns="0" bIns="0" rtlCol="0"/>
          <a:lstStyle/>
          <a:p>
            <a:pPr defTabSz="914400"/>
            <a:endParaRPr smtClean="0">
              <a:solidFill>
                <a:prstClr val="black"/>
              </a:solidFill>
            </a:endParaRPr>
          </a:p>
        </p:txBody>
      </p:sp>
      <p:sp>
        <p:nvSpPr>
          <p:cNvPr id="10" name="object 10"/>
          <p:cNvSpPr txBox="1"/>
          <p:nvPr/>
        </p:nvSpPr>
        <p:spPr>
          <a:xfrm>
            <a:off x="207088" y="5761080"/>
            <a:ext cx="2161540" cy="153888"/>
          </a:xfrm>
          <a:prstGeom prst="rect">
            <a:avLst/>
          </a:prstGeom>
        </p:spPr>
        <p:txBody>
          <a:bodyPr vert="horz" wrap="square" lIns="0" tIns="0" rIns="0" bIns="0" rtlCol="0">
            <a:spAutoFit/>
          </a:bodyPr>
          <a:lstStyle/>
          <a:p>
            <a:pPr marL="12700" defTabSz="914400"/>
            <a:r>
              <a:rPr sz="1000" b="1" spc="-10" dirty="0">
                <a:solidFill>
                  <a:srgbClr val="0055A0"/>
                </a:solidFill>
                <a:latin typeface="Arial"/>
                <a:cs typeface="Arial"/>
              </a:rPr>
              <a:t>https://indico.cern.ch/event/612774/</a:t>
            </a:r>
            <a:endParaRPr sz="1000">
              <a:solidFill>
                <a:prstClr val="black"/>
              </a:solidFill>
              <a:latin typeface="Arial"/>
              <a:cs typeface="Arial"/>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ts val="1010"/>
              </a:lnSpc>
            </a:pPr>
            <a:r>
              <a:rPr spc="-5" dirty="0"/>
              <a:t>D.</a:t>
            </a:r>
            <a:r>
              <a:rPr spc="-75" dirty="0"/>
              <a:t> </a:t>
            </a:r>
            <a:r>
              <a:rPr spc="-5" dirty="0"/>
              <a:t>Giordano</a:t>
            </a:r>
          </a:p>
        </p:txBody>
      </p:sp>
      <p:sp>
        <p:nvSpPr>
          <p:cNvPr id="13" name="object 13"/>
          <p:cNvSpPr txBox="1"/>
          <p:nvPr/>
        </p:nvSpPr>
        <p:spPr>
          <a:xfrm>
            <a:off x="4076701" y="6468063"/>
            <a:ext cx="361950" cy="128240"/>
          </a:xfrm>
          <a:prstGeom prst="rect">
            <a:avLst/>
          </a:prstGeom>
        </p:spPr>
        <p:txBody>
          <a:bodyPr vert="horz" wrap="square" lIns="0" tIns="0" rIns="0" bIns="0" rtlCol="0">
            <a:spAutoFit/>
          </a:bodyPr>
          <a:lstStyle/>
          <a:p>
            <a:pPr marL="12700" defTabSz="914400">
              <a:lnSpc>
                <a:spcPts val="1010"/>
              </a:lnSpc>
            </a:pPr>
            <a:r>
              <a:rPr sz="900" dirty="0">
                <a:solidFill>
                  <a:srgbClr val="8999BE"/>
                </a:solidFill>
                <a:latin typeface="Arial"/>
                <a:cs typeface="Arial"/>
              </a:rPr>
              <a:t>H</a:t>
            </a:r>
            <a:r>
              <a:rPr sz="900" spc="-5" dirty="0">
                <a:solidFill>
                  <a:srgbClr val="8999BE"/>
                </a:solidFill>
                <a:latin typeface="Arial"/>
                <a:cs typeface="Arial"/>
              </a:rPr>
              <a:t>EP</a:t>
            </a:r>
            <a:r>
              <a:rPr sz="900" dirty="0">
                <a:solidFill>
                  <a:srgbClr val="8999BE"/>
                </a:solidFill>
                <a:latin typeface="Arial"/>
                <a:cs typeface="Arial"/>
              </a:rPr>
              <a:t>iX</a:t>
            </a:r>
            <a:endParaRPr sz="900">
              <a:solidFill>
                <a:prstClr val="black"/>
              </a:solidFill>
              <a:latin typeface="Arial"/>
              <a:cs typeface="Arial"/>
            </a:endParaRPr>
          </a:p>
        </p:txBody>
      </p:sp>
      <p:sp>
        <p:nvSpPr>
          <p:cNvPr id="14" name="object 14"/>
          <p:cNvSpPr txBox="1">
            <a:spLocks noGrp="1"/>
          </p:cNvSpPr>
          <p:nvPr>
            <p:ph type="dt" sz="half" idx="6"/>
          </p:nvPr>
        </p:nvSpPr>
        <p:spPr>
          <a:prstGeom prst="rect">
            <a:avLst/>
          </a:prstGeom>
        </p:spPr>
        <p:txBody>
          <a:bodyPr vert="horz" wrap="square" lIns="0" tIns="0" rIns="0" bIns="0" rtlCol="0">
            <a:spAutoFit/>
          </a:bodyPr>
          <a:lstStyle/>
          <a:p>
            <a:pPr marL="12700">
              <a:lnSpc>
                <a:spcPts val="1010"/>
              </a:lnSpc>
            </a:pPr>
            <a:r>
              <a:rPr spc="-5" dirty="0"/>
              <a:t>26/04/2017</a:t>
            </a:r>
          </a:p>
        </p:txBody>
      </p:sp>
      <p:sp>
        <p:nvSpPr>
          <p:cNvPr id="15" name="object 15"/>
          <p:cNvSpPr txBox="1">
            <a:spLocks noGrp="1"/>
          </p:cNvSpPr>
          <p:nvPr>
            <p:ph type="sldNum" sz="quarter" idx="7"/>
          </p:nvPr>
        </p:nvSpPr>
        <p:spPr>
          <a:xfrm>
            <a:off x="8441690" y="6464888"/>
            <a:ext cx="177800" cy="128240"/>
          </a:xfrm>
          <a:prstGeom prst="rect">
            <a:avLst/>
          </a:prstGeom>
        </p:spPr>
        <p:txBody>
          <a:bodyPr vert="horz" wrap="square" lIns="0" tIns="0" rIns="0" bIns="0" rtlCol="0">
            <a:spAutoFit/>
          </a:bodyPr>
          <a:lstStyle/>
          <a:p>
            <a:pPr marL="25400">
              <a:lnSpc>
                <a:spcPts val="1010"/>
              </a:lnSpc>
            </a:pPr>
            <a:r>
              <a:rPr dirty="0"/>
              <a:t>12</a:t>
            </a:r>
          </a:p>
        </p:txBody>
      </p:sp>
      <p:sp>
        <p:nvSpPr>
          <p:cNvPr id="11" name="object 11"/>
          <p:cNvSpPr txBox="1"/>
          <p:nvPr/>
        </p:nvSpPr>
        <p:spPr>
          <a:xfrm>
            <a:off x="5724630" y="2624950"/>
            <a:ext cx="3080385" cy="2593018"/>
          </a:xfrm>
          <a:prstGeom prst="rect">
            <a:avLst/>
          </a:prstGeom>
        </p:spPr>
        <p:txBody>
          <a:bodyPr vert="horz" wrap="square" lIns="0" tIns="0" rIns="0" bIns="0" rtlCol="0">
            <a:spAutoFit/>
          </a:bodyPr>
          <a:lstStyle/>
          <a:p>
            <a:pPr marL="269875" defTabSz="914400"/>
            <a:r>
              <a:rPr sz="2100" spc="155" dirty="0">
                <a:solidFill>
                  <a:prstClr val="black"/>
                </a:solidFill>
                <a:latin typeface="Trebuchet MS"/>
                <a:cs typeface="Trebuchet MS"/>
              </a:rPr>
              <a:t>PyEval_EvalFrameEx</a:t>
            </a:r>
            <a:endParaRPr sz="2100">
              <a:solidFill>
                <a:prstClr val="black"/>
              </a:solidFill>
              <a:latin typeface="Trebuchet MS"/>
              <a:cs typeface="Trebuchet MS"/>
            </a:endParaRPr>
          </a:p>
          <a:p>
            <a:pPr marL="269875" marR="287655" indent="-257175" defTabSz="914400">
              <a:spcBef>
                <a:spcPts val="580"/>
              </a:spcBef>
              <a:buFontTx/>
              <a:buChar char="•"/>
              <a:tabLst>
                <a:tab pos="269875" algn="l"/>
              </a:tabLst>
            </a:pPr>
            <a:r>
              <a:rPr sz="2100" spc="-35" dirty="0">
                <a:solidFill>
                  <a:prstClr val="black"/>
                </a:solidFill>
                <a:latin typeface="Arial"/>
                <a:cs typeface="Arial"/>
              </a:rPr>
              <a:t>Starting </a:t>
            </a:r>
            <a:r>
              <a:rPr sz="2100" spc="-30" dirty="0">
                <a:solidFill>
                  <a:prstClr val="black"/>
                </a:solidFill>
                <a:latin typeface="Arial"/>
                <a:cs typeface="Arial"/>
              </a:rPr>
              <a:t>from </a:t>
            </a:r>
            <a:r>
              <a:rPr sz="2100" spc="-55" dirty="0">
                <a:solidFill>
                  <a:prstClr val="black"/>
                </a:solidFill>
                <a:latin typeface="Arial"/>
                <a:cs typeface="Arial"/>
              </a:rPr>
              <a:t>Haswell  </a:t>
            </a:r>
            <a:r>
              <a:rPr sz="2100" spc="-30" dirty="0">
                <a:solidFill>
                  <a:prstClr val="black"/>
                </a:solidFill>
                <a:latin typeface="Arial"/>
                <a:cs typeface="Arial"/>
              </a:rPr>
              <a:t>models, </a:t>
            </a:r>
            <a:r>
              <a:rPr sz="2100" spc="-35" dirty="0">
                <a:solidFill>
                  <a:prstClr val="black"/>
                </a:solidFill>
                <a:latin typeface="Arial"/>
                <a:cs typeface="Arial"/>
              </a:rPr>
              <a:t>this module  </a:t>
            </a:r>
            <a:r>
              <a:rPr sz="2100" spc="-40" dirty="0">
                <a:solidFill>
                  <a:prstClr val="black"/>
                </a:solidFill>
                <a:latin typeface="Arial"/>
                <a:cs typeface="Arial"/>
              </a:rPr>
              <a:t>benefits </a:t>
            </a:r>
            <a:r>
              <a:rPr sz="2100" spc="-35" dirty="0">
                <a:solidFill>
                  <a:prstClr val="black"/>
                </a:solidFill>
                <a:latin typeface="Arial"/>
                <a:cs typeface="Arial"/>
              </a:rPr>
              <a:t>from </a:t>
            </a:r>
            <a:r>
              <a:rPr sz="2100" spc="-80" dirty="0">
                <a:solidFill>
                  <a:prstClr val="black"/>
                </a:solidFill>
                <a:latin typeface="Arial"/>
                <a:cs typeface="Arial"/>
              </a:rPr>
              <a:t>a </a:t>
            </a:r>
            <a:r>
              <a:rPr sz="2100" spc="-20" dirty="0">
                <a:solidFill>
                  <a:prstClr val="black"/>
                </a:solidFill>
                <a:latin typeface="Arial"/>
                <a:cs typeface="Arial"/>
              </a:rPr>
              <a:t>better  </a:t>
            </a:r>
            <a:r>
              <a:rPr sz="2100" u="sng" spc="-25" dirty="0">
                <a:solidFill>
                  <a:prstClr val="black"/>
                </a:solidFill>
                <a:latin typeface="Arial"/>
                <a:cs typeface="Arial"/>
              </a:rPr>
              <a:t>branch prediction </a:t>
            </a:r>
            <a:r>
              <a:rPr sz="2100" spc="-15" dirty="0">
                <a:solidFill>
                  <a:prstClr val="black"/>
                </a:solidFill>
                <a:latin typeface="Arial"/>
                <a:cs typeface="Arial"/>
              </a:rPr>
              <a:t>that  </a:t>
            </a:r>
            <a:r>
              <a:rPr sz="2100" spc="-10" dirty="0">
                <a:solidFill>
                  <a:prstClr val="black"/>
                </a:solidFill>
                <a:latin typeface="Arial"/>
                <a:cs typeface="Arial"/>
              </a:rPr>
              <a:t>boosts </a:t>
            </a:r>
            <a:r>
              <a:rPr sz="2100" spc="-30" dirty="0">
                <a:solidFill>
                  <a:prstClr val="black"/>
                </a:solidFill>
                <a:latin typeface="Arial"/>
                <a:cs typeface="Arial"/>
              </a:rPr>
              <a:t>the DB12  </a:t>
            </a:r>
            <a:r>
              <a:rPr sz="2100" spc="-35" dirty="0">
                <a:solidFill>
                  <a:prstClr val="black"/>
                </a:solidFill>
                <a:latin typeface="Arial"/>
                <a:cs typeface="Arial"/>
              </a:rPr>
              <a:t>performance</a:t>
            </a:r>
            <a:endParaRPr sz="2100">
              <a:solidFill>
                <a:prstClr val="black"/>
              </a:solidFill>
              <a:latin typeface="Arial"/>
              <a:cs typeface="Arial"/>
            </a:endParaRPr>
          </a:p>
          <a:p>
            <a:pPr marL="678815" defTabSz="914400">
              <a:spcBef>
                <a:spcPts val="300"/>
              </a:spcBef>
            </a:pPr>
            <a:r>
              <a:rPr sz="1400" b="1" spc="-5" dirty="0">
                <a:solidFill>
                  <a:srgbClr val="FF0000"/>
                </a:solidFill>
                <a:latin typeface="Arial"/>
                <a:cs typeface="Arial"/>
              </a:rPr>
              <a:t>[see L. </a:t>
            </a:r>
            <a:r>
              <a:rPr sz="1400" b="1" spc="-10" dirty="0">
                <a:solidFill>
                  <a:srgbClr val="FF0000"/>
                </a:solidFill>
                <a:latin typeface="Arial"/>
                <a:cs typeface="Arial"/>
              </a:rPr>
              <a:t>Atzori’s</a:t>
            </a:r>
            <a:r>
              <a:rPr sz="1400" b="1" spc="-140" dirty="0">
                <a:solidFill>
                  <a:srgbClr val="FF0000"/>
                </a:solidFill>
                <a:latin typeface="Arial"/>
                <a:cs typeface="Arial"/>
              </a:rPr>
              <a:t> </a:t>
            </a:r>
            <a:r>
              <a:rPr sz="1400" b="1" spc="-5" dirty="0">
                <a:solidFill>
                  <a:srgbClr val="FF0000"/>
                </a:solidFill>
                <a:latin typeface="Arial"/>
                <a:cs typeface="Arial"/>
              </a:rPr>
              <a:t>talk]</a:t>
            </a:r>
            <a:endParaRPr sz="1400">
              <a:solidFill>
                <a:prstClr val="black"/>
              </a:solidFill>
              <a:latin typeface="Arial"/>
              <a:cs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6252511"/>
      </p:ext>
    </p:extLst>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85800" y="914402"/>
            <a:ext cx="8382000" cy="2023531"/>
          </a:xfrm>
        </p:spPr>
        <p:txBody>
          <a:bodyPr>
            <a:normAutofit fontScale="92500"/>
          </a:bodyPr>
          <a:lstStyle/>
          <a:p>
            <a:r>
              <a:rPr lang="en-US" dirty="0" smtClean="0"/>
              <a:t>Current cost trends suggest a 5x decrease vs a 60x increase in needs</a:t>
            </a:r>
          </a:p>
          <a:p>
            <a:r>
              <a:rPr lang="en-US" dirty="0" smtClean="0"/>
              <a:t>Revolutionary changes are required in the experiment computing</a:t>
            </a:r>
          </a:p>
          <a:p>
            <a:pPr lvl="1"/>
            <a:r>
              <a:rPr lang="en-US" dirty="0" smtClean="0"/>
              <a:t>Faster simulation, faster reconstruction algorithms, …</a:t>
            </a:r>
          </a:p>
          <a:p>
            <a:pPr lvl="1"/>
            <a:r>
              <a:rPr lang="en-US" dirty="0" smtClean="0"/>
              <a:t>More compact data formats, more efficient data management (less copies)</a:t>
            </a:r>
          </a:p>
          <a:p>
            <a:pPr lvl="1"/>
            <a:r>
              <a:rPr lang="en-US" dirty="0" smtClean="0"/>
              <a:t>Aggressively use new architectures and resources (clouds, HPC, etc.)</a:t>
            </a:r>
            <a:endParaRPr lang="en-GB" dirty="0"/>
          </a:p>
        </p:txBody>
      </p:sp>
      <p:sp>
        <p:nvSpPr>
          <p:cNvPr id="3" name="Title 2"/>
          <p:cNvSpPr>
            <a:spLocks noGrp="1"/>
          </p:cNvSpPr>
          <p:nvPr>
            <p:ph type="title"/>
          </p:nvPr>
        </p:nvSpPr>
        <p:spPr/>
        <p:txBody>
          <a:bodyPr/>
          <a:lstStyle/>
          <a:p>
            <a:r>
              <a:rPr lang="en-US" dirty="0" smtClean="0"/>
              <a:t>LHC cost evolution</a:t>
            </a:r>
            <a:endParaRPr lang="en-GB" dirty="0"/>
          </a:p>
        </p:txBody>
      </p:sp>
      <p:grpSp>
        <p:nvGrpSpPr>
          <p:cNvPr id="4" name="Group 3"/>
          <p:cNvGrpSpPr/>
          <p:nvPr/>
        </p:nvGrpSpPr>
        <p:grpSpPr>
          <a:xfrm>
            <a:off x="1831473" y="3429000"/>
            <a:ext cx="5481054" cy="3238330"/>
            <a:chOff x="740358" y="1543338"/>
            <a:chExt cx="7585495" cy="4260392"/>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0358" y="1543338"/>
              <a:ext cx="7585495" cy="4260392"/>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pic>
        <p:sp>
          <p:nvSpPr>
            <p:cNvPr id="6" name="TextBox 5"/>
            <p:cNvSpPr txBox="1"/>
            <p:nvPr/>
          </p:nvSpPr>
          <p:spPr>
            <a:xfrm>
              <a:off x="4918509" y="2042446"/>
              <a:ext cx="2972289" cy="461665"/>
            </a:xfrm>
            <a:prstGeom prst="rect">
              <a:avLst/>
            </a:prstGeom>
            <a:noFill/>
          </p:spPr>
          <p:txBody>
            <a:bodyPr wrap="none" rtlCol="0">
              <a:spAutoFit/>
            </a:bodyPr>
            <a:lstStyle/>
            <a:p>
              <a:pPr defTabSz="914400"/>
              <a:r>
                <a:rPr lang="en-GB" sz="2400" b="1" dirty="0" smtClean="0">
                  <a:solidFill>
                    <a:srgbClr val="FF0000"/>
                  </a:solidFill>
                </a:rPr>
                <a:t>10% more likely :-( </a:t>
              </a:r>
              <a:endParaRPr lang="en-GB" sz="2400" b="1" dirty="0">
                <a:solidFill>
                  <a:srgbClr val="FF0000"/>
                </a:solidFill>
              </a:endParaRPr>
            </a:p>
          </p:txBody>
        </p:sp>
      </p:grpSp>
      <p:sp>
        <p:nvSpPr>
          <p:cNvPr id="7" name="Slide Number Placeholder 6"/>
          <p:cNvSpPr>
            <a:spLocks noGrp="1"/>
          </p:cNvSpPr>
          <p:nvPr>
            <p:ph type="sldNum" sz="quarter" idx="12"/>
          </p:nvPr>
        </p:nvSpPr>
        <p:spPr/>
        <p:txBody>
          <a:bodyPr/>
          <a:lstStyle/>
          <a:p>
            <a:fld id="{05C9440E-3E93-4A84-BC60-8FDCF375B0AF}" type="slidenum">
              <a:rPr lang="en-GB" smtClean="0">
                <a:solidFill>
                  <a:prstClr val="black">
                    <a:tint val="75000"/>
                  </a:prstClr>
                </a:solidFill>
              </a:rPr>
              <a:pPr/>
              <a:t>73</a:t>
            </a:fld>
            <a:endParaRPr lang="en-GB" dirty="0">
              <a:solidFill>
                <a:prstClr val="black">
                  <a:tint val="75000"/>
                </a:prstClr>
              </a:solidFill>
            </a:endParaRPr>
          </a:p>
        </p:txBody>
      </p:sp>
      <p:sp>
        <p:nvSpPr>
          <p:cNvPr id="8" name="TextBox 7"/>
          <p:cNvSpPr txBox="1"/>
          <p:nvPr/>
        </p:nvSpPr>
        <p:spPr>
          <a:xfrm rot="973114">
            <a:off x="1595872" y="4620951"/>
            <a:ext cx="6509218" cy="369332"/>
          </a:xfrm>
          <a:prstGeom prst="rect">
            <a:avLst/>
          </a:prstGeom>
          <a:solidFill>
            <a:schemeClr val="accent3">
              <a:lumMod val="20000"/>
              <a:lumOff val="80000"/>
            </a:schemeClr>
          </a:solidFill>
        </p:spPr>
        <p:txBody>
          <a:bodyPr wrap="none" rtlCol="0">
            <a:spAutoFit/>
          </a:bodyPr>
          <a:lstStyle/>
          <a:p>
            <a:pPr defTabSz="914400"/>
            <a:r>
              <a:rPr lang="en-GB" dirty="0" smtClean="0">
                <a:solidFill>
                  <a:prstClr val="black"/>
                </a:solidFill>
              </a:rPr>
              <a:t>Moore’s law and gain from increased CPU complexity slowing down</a:t>
            </a:r>
            <a:endParaRPr lang="en-GB" dirty="0">
              <a:solidFill>
                <a:prstClr val="black"/>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93530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457199" y="1170409"/>
            <a:ext cx="8490318" cy="695925"/>
          </a:xfrm>
        </p:spPr>
        <p:txBody>
          <a:bodyPr>
            <a:noAutofit/>
          </a:bodyPr>
          <a:lstStyle/>
          <a:p>
            <a:r>
              <a:rPr lang="en-US" dirty="0"/>
              <a:t>From Smartwatches to cards to arrays – what </a:t>
            </a:r>
            <a:r>
              <a:rPr lang="en-US" dirty="0" smtClean="0"/>
              <a:t>‘valuable’ gets stored to </a:t>
            </a:r>
            <a:r>
              <a:rPr lang="en-US" dirty="0"/>
              <a:t>HDD eventually</a:t>
            </a:r>
          </a:p>
        </p:txBody>
      </p:sp>
      <p:sp>
        <p:nvSpPr>
          <p:cNvPr id="3" name="Text Placeholder 2"/>
          <p:cNvSpPr>
            <a:spLocks noGrp="1"/>
          </p:cNvSpPr>
          <p:nvPr>
            <p:ph type="body" sz="quarter" idx="14"/>
          </p:nvPr>
        </p:nvSpPr>
        <p:spPr/>
        <p:txBody>
          <a:bodyPr>
            <a:noAutofit/>
          </a:bodyPr>
          <a:lstStyle/>
          <a:p>
            <a:pPr fontAlgn="b"/>
            <a:r>
              <a:rPr lang="en-US" dirty="0"/>
              <a:t>Note: the applications for NAND flash are: Flash Memory Card, USB Flash Drive, MPS/ PMP Player, Mobile Phone, Digital Still Camera, Personal Navigation Device, Digital Video Camcorder, Solid State Drive, Tablet, e-Reader, Smartwatch</a:t>
            </a:r>
            <a:br>
              <a:rPr lang="en-US" dirty="0"/>
            </a:br>
            <a:r>
              <a:rPr lang="en-US" dirty="0"/>
              <a:t>* Seagate Market Research MTW 62 Q2CY16 ** Forward Insights NAND Insights Q2'16</a:t>
            </a:r>
          </a:p>
        </p:txBody>
      </p:sp>
      <p:sp>
        <p:nvSpPr>
          <p:cNvPr id="4" name="Title 3"/>
          <p:cNvSpPr>
            <a:spLocks noGrp="1"/>
          </p:cNvSpPr>
          <p:nvPr>
            <p:ph type="title"/>
          </p:nvPr>
        </p:nvSpPr>
        <p:spPr/>
        <p:txBody>
          <a:bodyPr/>
          <a:lstStyle/>
          <a:p>
            <a:r>
              <a:rPr lang="en-US" dirty="0"/>
              <a:t>The Impact of Flash</a:t>
            </a:r>
          </a:p>
        </p:txBody>
      </p:sp>
      <p:graphicFrame>
        <p:nvGraphicFramePr>
          <p:cNvPr id="6" name="Chart 5"/>
          <p:cNvGraphicFramePr>
            <a:graphicFrameLocks/>
          </p:cNvGraphicFramePr>
          <p:nvPr>
            <p:extLst>
              <p:ext uri="{D42A27DB-BD31-4B8C-83A1-F6EECF244321}">
                <p14:modId xmlns:p14="http://schemas.microsoft.com/office/powerpoint/2010/main" xmlns:p="http://schemas.openxmlformats.org/presentationml/2006/main" xmlns:r="http://schemas.openxmlformats.org/officeDocument/2006/relationships" xmlns:a="http://schemas.openxmlformats.org/drawingml/2006/main" xmlns="" val="1996989060"/>
              </p:ext>
            </p:extLst>
          </p:nvPr>
        </p:nvGraphicFramePr>
        <p:xfrm>
          <a:off x="304989" y="1656149"/>
          <a:ext cx="8534400" cy="4517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3350252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947"/>
        <p:cNvGrpSpPr/>
        <p:nvPr/>
      </p:nvGrpSpPr>
      <p:grpSpPr>
        <a:xfrm>
          <a:off x="0" y="0"/>
          <a:ext cx="0" cy="0"/>
          <a:chOff x="0" y="0"/>
          <a:chExt cx="0" cy="0"/>
        </a:xfrm>
      </p:grpSpPr>
      <p:sp>
        <p:nvSpPr>
          <p:cNvPr id="948" name="Shape 948"/>
          <p:cNvSpPr txBox="1">
            <a:spLocks noGrp="1"/>
          </p:cNvSpPr>
          <p:nvPr>
            <p:ph type="title"/>
          </p:nvPr>
        </p:nvSpPr>
        <p:spPr>
          <a:xfrm>
            <a:off x="464521" y="3"/>
            <a:ext cx="8215337" cy="852652"/>
          </a:xfrm>
          <a:prstGeom prst="rect">
            <a:avLst/>
          </a:prstGeom>
          <a:noFill/>
          <a:ln>
            <a:noFill/>
          </a:ln>
        </p:spPr>
        <p:txBody>
          <a:bodyPr lIns="0" tIns="0" rIns="0" bIns="0" anchor="b" anchorCtr="0">
            <a:noAutofit/>
          </a:bodyPr>
          <a:lstStyle/>
          <a:p>
            <a:pPr marL="0" marR="0" lvl="0" indent="0" algn="l" rtl="0">
              <a:spcBef>
                <a:spcPts val="0"/>
              </a:spcBef>
              <a:buClr>
                <a:schemeClr val="accent3"/>
              </a:buClr>
              <a:buSzPct val="25000"/>
              <a:buFont typeface="Arial"/>
              <a:buNone/>
            </a:pPr>
            <a:r>
              <a:rPr lang="en" sz="2400" b="0" i="0" u="none" strike="noStrike" cap="none">
                <a:solidFill>
                  <a:schemeClr val="accent3"/>
                </a:solidFill>
                <a:latin typeface="Arial"/>
                <a:ea typeface="Arial"/>
                <a:cs typeface="Arial"/>
                <a:sym typeface="Arial"/>
              </a:rPr>
              <a:t>How a </a:t>
            </a:r>
            <a:r>
              <a:rPr lang="en" sz="2400" b="1" i="0" u="none" strike="noStrike" cap="none">
                <a:solidFill>
                  <a:schemeClr val="accent3"/>
                </a:solidFill>
                <a:latin typeface="Arial"/>
                <a:ea typeface="Arial"/>
                <a:cs typeface="Arial"/>
                <a:sym typeface="Arial"/>
              </a:rPr>
              <a:t>hard drive </a:t>
            </a:r>
            <a:r>
              <a:rPr lang="en" sz="2400" b="0" i="0" u="none" strike="noStrike" cap="none">
                <a:solidFill>
                  <a:schemeClr val="accent3"/>
                </a:solidFill>
                <a:latin typeface="Arial"/>
                <a:ea typeface="Arial"/>
                <a:cs typeface="Arial"/>
                <a:sym typeface="Arial"/>
              </a:rPr>
              <a:t>works</a:t>
            </a:r>
          </a:p>
        </p:txBody>
      </p:sp>
      <p:sp>
        <p:nvSpPr>
          <p:cNvPr id="949" name="Shape 949"/>
          <p:cNvSpPr txBox="1">
            <a:spLocks noGrp="1"/>
          </p:cNvSpPr>
          <p:nvPr>
            <p:ph type="body" idx="4294967295"/>
          </p:nvPr>
        </p:nvSpPr>
        <p:spPr>
          <a:xfrm>
            <a:off x="1000661" y="1054531"/>
            <a:ext cx="7315200" cy="353156"/>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Clr>
                <a:schemeClr val="accent3"/>
              </a:buClr>
              <a:buSzPct val="25000"/>
              <a:buFont typeface="Arial"/>
              <a:buNone/>
            </a:pPr>
            <a:r>
              <a:rPr lang="en" sz="1600" b="0" i="0" u="none" strike="noStrike" cap="none" dirty="0">
                <a:solidFill>
                  <a:schemeClr val="accent3"/>
                </a:solidFill>
                <a:latin typeface="Arial"/>
                <a:ea typeface="Arial"/>
                <a:cs typeface="Arial"/>
                <a:sym typeface="Arial"/>
              </a:rPr>
              <a:t>An</a:t>
            </a:r>
            <a:r>
              <a:rPr lang="en" sz="1800" b="0" i="0" u="none" strike="noStrike" cap="none" dirty="0">
                <a:solidFill>
                  <a:schemeClr val="accent3"/>
                </a:solidFill>
                <a:latin typeface="Arial"/>
                <a:ea typeface="Arial"/>
                <a:cs typeface="Arial"/>
                <a:sym typeface="Arial"/>
              </a:rPr>
              <a:t> </a:t>
            </a:r>
            <a:r>
              <a:rPr lang="en" sz="2000" b="1" i="0" u="none" strike="noStrike" cap="none" dirty="0">
                <a:solidFill>
                  <a:schemeClr val="accent3"/>
                </a:solidFill>
                <a:latin typeface="Arial"/>
                <a:ea typeface="Arial"/>
                <a:cs typeface="Arial"/>
                <a:sym typeface="Arial"/>
              </a:rPr>
              <a:t>INCREDIBLE</a:t>
            </a:r>
            <a:r>
              <a:rPr lang="en" sz="1800" b="0" i="0" u="none" strike="noStrike" cap="none" dirty="0">
                <a:solidFill>
                  <a:schemeClr val="accent3"/>
                </a:solidFill>
                <a:latin typeface="Arial"/>
                <a:ea typeface="Arial"/>
                <a:cs typeface="Arial"/>
                <a:sym typeface="Arial"/>
              </a:rPr>
              <a:t> </a:t>
            </a:r>
            <a:r>
              <a:rPr lang="en" sz="1600" b="0" i="0" u="none" strike="noStrike" cap="none" dirty="0">
                <a:solidFill>
                  <a:schemeClr val="accent3"/>
                </a:solidFill>
                <a:latin typeface="Arial"/>
                <a:ea typeface="Arial"/>
                <a:cs typeface="Arial"/>
                <a:sym typeface="Arial"/>
              </a:rPr>
              <a:t>amount of </a:t>
            </a:r>
            <a:r>
              <a:rPr lang="en" sz="2000" b="1" i="0" u="none" strike="noStrike" cap="none" dirty="0">
                <a:solidFill>
                  <a:schemeClr val="accent3"/>
                </a:solidFill>
                <a:latin typeface="Arial"/>
                <a:ea typeface="Arial"/>
                <a:cs typeface="Arial"/>
                <a:sym typeface="Arial"/>
              </a:rPr>
              <a:t>TECHNOLOGY</a:t>
            </a:r>
            <a:r>
              <a:rPr lang="en" sz="1800" b="0" i="0" u="none" strike="noStrike" cap="none" dirty="0">
                <a:solidFill>
                  <a:schemeClr val="accent3"/>
                </a:solidFill>
                <a:latin typeface="Arial"/>
                <a:ea typeface="Arial"/>
                <a:cs typeface="Arial"/>
                <a:sym typeface="Arial"/>
              </a:rPr>
              <a:t> </a:t>
            </a:r>
            <a:r>
              <a:rPr lang="en" sz="1600" b="0" i="0" u="none" strike="noStrike" cap="none" dirty="0">
                <a:solidFill>
                  <a:schemeClr val="accent3"/>
                </a:solidFill>
                <a:latin typeface="Arial"/>
                <a:ea typeface="Arial"/>
                <a:cs typeface="Arial"/>
                <a:sym typeface="Arial"/>
              </a:rPr>
              <a:t>in a small box</a:t>
            </a:r>
          </a:p>
        </p:txBody>
      </p:sp>
      <p:pic>
        <p:nvPicPr>
          <p:cNvPr id="950" name="Shape 950"/>
          <p:cNvPicPr preferRelativeResize="0"/>
          <p:nvPr/>
        </p:nvPicPr>
        <p:blipFill rotWithShape="1">
          <a:blip r:embed="rId3">
            <a:alphaModFix/>
          </a:blip>
          <a:srcRect t="14864" r="12596"/>
          <a:stretch/>
        </p:blipFill>
        <p:spPr>
          <a:xfrm>
            <a:off x="2643727" y="1772735"/>
            <a:ext cx="3806377" cy="4751564"/>
          </a:xfrm>
          <a:prstGeom prst="rect">
            <a:avLst/>
          </a:prstGeom>
          <a:noFill/>
          <a:ln>
            <a:noFill/>
          </a:ln>
        </p:spPr>
      </p:pic>
      <p:sp>
        <p:nvSpPr>
          <p:cNvPr id="951" name="Shape 951"/>
          <p:cNvSpPr txBox="1"/>
          <p:nvPr/>
        </p:nvSpPr>
        <p:spPr>
          <a:xfrm>
            <a:off x="6361198" y="2692267"/>
            <a:ext cx="2476500" cy="1776800"/>
          </a:xfrm>
          <a:prstGeom prst="rect">
            <a:avLst/>
          </a:prstGeom>
          <a:solidFill>
            <a:schemeClr val="accent3"/>
          </a:solidFill>
          <a:ln>
            <a:noFill/>
          </a:ln>
        </p:spPr>
        <p:txBody>
          <a:bodyPr lIns="91425" tIns="45700" rIns="91425" bIns="45700" anchor="ctr" anchorCtr="0">
            <a:noAutofit/>
          </a:bodyPr>
          <a:lstStyle/>
          <a:p>
            <a:pPr defTabSz="457200"/>
            <a:r>
              <a:rPr lang="en" sz="1200">
                <a:solidFill>
                  <a:srgbClr val="FFFFFF"/>
                </a:solidFill>
                <a:ea typeface="Arial"/>
                <a:cs typeface="Arial"/>
                <a:sym typeface="Arial"/>
              </a:rPr>
              <a:t> Sub nanometer </a:t>
            </a:r>
            <a:r>
              <a:rPr lang="en" sz="1200" b="1">
                <a:solidFill>
                  <a:srgbClr val="FFFFFF"/>
                </a:solidFill>
                <a:ea typeface="Arial"/>
                <a:cs typeface="Arial"/>
                <a:sym typeface="Arial"/>
              </a:rPr>
              <a:t>smooth media</a:t>
            </a:r>
          </a:p>
          <a:p>
            <a:pPr defTabSz="457200"/>
            <a:r>
              <a:rPr lang="en" sz="1200">
                <a:solidFill>
                  <a:srgbClr val="FFFFFF"/>
                </a:solidFill>
                <a:ea typeface="Arial"/>
                <a:cs typeface="Arial"/>
                <a:sym typeface="Arial"/>
              </a:rPr>
              <a:t> </a:t>
            </a:r>
            <a:r>
              <a:rPr lang="en" sz="1200" b="1">
                <a:solidFill>
                  <a:srgbClr val="FFFFFF"/>
                </a:solidFill>
                <a:ea typeface="Arial"/>
                <a:cs typeface="Arial"/>
                <a:sym typeface="Arial"/>
              </a:rPr>
              <a:t>Sophisticated</a:t>
            </a:r>
            <a:r>
              <a:rPr lang="en" sz="1200">
                <a:solidFill>
                  <a:srgbClr val="FFFFFF"/>
                </a:solidFill>
                <a:ea typeface="Arial"/>
                <a:cs typeface="Arial"/>
                <a:sym typeface="Arial"/>
              </a:rPr>
              <a:t> disk </a:t>
            </a:r>
            <a:r>
              <a:rPr lang="en" sz="1200" b="1">
                <a:solidFill>
                  <a:srgbClr val="FFFFFF"/>
                </a:solidFill>
                <a:ea typeface="Arial"/>
                <a:cs typeface="Arial"/>
                <a:sym typeface="Arial"/>
              </a:rPr>
              <a:t>lubricant</a:t>
            </a:r>
          </a:p>
          <a:p>
            <a:pPr defTabSz="457200"/>
            <a:r>
              <a:rPr lang="en" sz="1200">
                <a:solidFill>
                  <a:srgbClr val="FFFFFF"/>
                </a:solidFill>
              </a:rPr>
              <a:t> </a:t>
            </a:r>
            <a:r>
              <a:rPr lang="en" sz="1200">
                <a:solidFill>
                  <a:srgbClr val="FFFFFF"/>
                </a:solidFill>
                <a:ea typeface="Arial"/>
                <a:cs typeface="Arial"/>
                <a:sym typeface="Arial"/>
              </a:rPr>
              <a:t>Sub </a:t>
            </a:r>
            <a:r>
              <a:rPr lang="en" sz="1200" b="1">
                <a:solidFill>
                  <a:srgbClr val="FFFFFF"/>
                </a:solidFill>
                <a:ea typeface="Arial"/>
                <a:cs typeface="Arial"/>
                <a:sym typeface="Arial"/>
              </a:rPr>
              <a:t>10 nm </a:t>
            </a:r>
            <a:r>
              <a:rPr lang="en" sz="1200">
                <a:solidFill>
                  <a:srgbClr val="FFFFFF"/>
                </a:solidFill>
                <a:ea typeface="Arial"/>
                <a:cs typeface="Arial"/>
                <a:sym typeface="Arial"/>
              </a:rPr>
              <a:t>magnetic </a:t>
            </a:r>
            <a:r>
              <a:rPr lang="en" sz="1200" b="1">
                <a:solidFill>
                  <a:srgbClr val="FFFFFF"/>
                </a:solidFill>
                <a:ea typeface="Arial"/>
                <a:cs typeface="Arial"/>
                <a:sym typeface="Arial"/>
              </a:rPr>
              <a:t>grains</a:t>
            </a:r>
          </a:p>
        </p:txBody>
      </p:sp>
      <p:sp>
        <p:nvSpPr>
          <p:cNvPr id="952" name="Shape 952"/>
          <p:cNvSpPr txBox="1"/>
          <p:nvPr/>
        </p:nvSpPr>
        <p:spPr>
          <a:xfrm>
            <a:off x="5784629" y="1667267"/>
            <a:ext cx="1918799" cy="945199"/>
          </a:xfrm>
          <a:prstGeom prst="rect">
            <a:avLst/>
          </a:prstGeom>
          <a:solidFill>
            <a:schemeClr val="accent3"/>
          </a:solidFill>
          <a:ln>
            <a:noFill/>
          </a:ln>
        </p:spPr>
        <p:txBody>
          <a:bodyPr lIns="91425" tIns="45700" rIns="91425" bIns="45700" anchor="t" anchorCtr="0">
            <a:noAutofit/>
          </a:bodyPr>
          <a:lstStyle/>
          <a:p>
            <a:pPr defTabSz="457200">
              <a:buSzPct val="25000"/>
            </a:pPr>
            <a:r>
              <a:rPr lang="en" sz="1200" b="1">
                <a:solidFill>
                  <a:srgbClr val="FFFFFF"/>
                </a:solidFill>
                <a:ea typeface="Arial"/>
                <a:cs typeface="Arial"/>
                <a:sym typeface="Arial"/>
              </a:rPr>
              <a:t>High speed </a:t>
            </a:r>
            <a:r>
              <a:rPr lang="en" sz="1200">
                <a:solidFill>
                  <a:srgbClr val="FFFFFF"/>
                </a:solidFill>
                <a:ea typeface="Arial"/>
                <a:cs typeface="Arial"/>
                <a:sym typeface="Arial"/>
              </a:rPr>
              <a:t>nanometer tracking </a:t>
            </a:r>
            <a:r>
              <a:rPr lang="en" sz="1200" b="1">
                <a:solidFill>
                  <a:srgbClr val="FFFFFF"/>
                </a:solidFill>
                <a:ea typeface="Arial"/>
                <a:cs typeface="Arial"/>
                <a:sym typeface="Arial"/>
              </a:rPr>
              <a:t>precision</a:t>
            </a:r>
          </a:p>
        </p:txBody>
      </p:sp>
      <p:sp>
        <p:nvSpPr>
          <p:cNvPr id="953" name="Shape 953"/>
          <p:cNvSpPr txBox="1"/>
          <p:nvPr/>
        </p:nvSpPr>
        <p:spPr>
          <a:xfrm>
            <a:off x="306936" y="1667282"/>
            <a:ext cx="2272354" cy="1024975"/>
          </a:xfrm>
          <a:prstGeom prst="rect">
            <a:avLst/>
          </a:prstGeom>
          <a:solidFill>
            <a:schemeClr val="accent3"/>
          </a:solidFill>
          <a:ln>
            <a:noFill/>
          </a:ln>
        </p:spPr>
        <p:txBody>
          <a:bodyPr lIns="91425" tIns="45700" rIns="91425" bIns="45700" anchor="t" anchorCtr="0">
            <a:noAutofit/>
          </a:bodyPr>
          <a:lstStyle/>
          <a:p>
            <a:pPr algn="ctr" defTabSz="457200">
              <a:buSzPct val="25000"/>
            </a:pPr>
            <a:r>
              <a:rPr lang="en" sz="1400" b="1" dirty="0">
                <a:solidFill>
                  <a:srgbClr val="FFFFFF"/>
                </a:solidFill>
                <a:ea typeface="Arial"/>
                <a:cs typeface="Arial"/>
                <a:sym typeface="Arial"/>
              </a:rPr>
              <a:t>Head</a:t>
            </a:r>
            <a:r>
              <a:rPr lang="en" sz="1200" dirty="0">
                <a:solidFill>
                  <a:srgbClr val="FFFFFF"/>
                </a:solidFill>
                <a:ea typeface="Arial"/>
                <a:cs typeface="Arial"/>
                <a:sym typeface="Arial"/>
              </a:rPr>
              <a:t> </a:t>
            </a:r>
            <a:r>
              <a:rPr lang="en" sz="1000" dirty="0">
                <a:solidFill>
                  <a:srgbClr val="FFFFFF"/>
                </a:solidFill>
                <a:ea typeface="Arial"/>
                <a:cs typeface="Arial"/>
                <a:sym typeface="Arial"/>
              </a:rPr>
              <a:t>is capable of </a:t>
            </a:r>
            <a:r>
              <a:rPr lang="en" sz="1000" b="1" dirty="0">
                <a:solidFill>
                  <a:srgbClr val="FFFFFF"/>
                </a:solidFill>
                <a:ea typeface="Arial"/>
                <a:cs typeface="Arial"/>
                <a:sym typeface="Arial"/>
              </a:rPr>
              <a:t>reading and writing </a:t>
            </a:r>
            <a:r>
              <a:rPr lang="en" sz="1000" dirty="0">
                <a:solidFill>
                  <a:srgbClr val="FFFFFF"/>
                </a:solidFill>
                <a:ea typeface="Arial"/>
                <a:cs typeface="Arial"/>
                <a:sym typeface="Arial"/>
              </a:rPr>
              <a:t>sub 100 nanometer </a:t>
            </a:r>
            <a:r>
              <a:rPr lang="en" sz="1000" b="1" dirty="0">
                <a:solidFill>
                  <a:srgbClr val="FFFFFF"/>
                </a:solidFill>
                <a:ea typeface="Arial"/>
                <a:cs typeface="Arial"/>
                <a:sym typeface="Arial"/>
              </a:rPr>
              <a:t>tracks</a:t>
            </a:r>
            <a:r>
              <a:rPr lang="en" sz="1000" dirty="0">
                <a:solidFill>
                  <a:srgbClr val="FFFFFF"/>
                </a:solidFill>
                <a:ea typeface="Arial"/>
                <a:cs typeface="Arial"/>
                <a:sym typeface="Arial"/>
              </a:rPr>
              <a:t> </a:t>
            </a:r>
            <a:r>
              <a:rPr lang="en" sz="1000" b="1" dirty="0">
                <a:solidFill>
                  <a:srgbClr val="FFFFFF"/>
                </a:solidFill>
                <a:ea typeface="Arial"/>
                <a:cs typeface="Arial"/>
                <a:sym typeface="Arial"/>
              </a:rPr>
              <a:t>at </a:t>
            </a:r>
            <a:r>
              <a:rPr lang="en" sz="1000" dirty="0">
                <a:solidFill>
                  <a:srgbClr val="FFFFFF"/>
                </a:solidFill>
                <a:ea typeface="Arial"/>
                <a:cs typeface="Arial"/>
                <a:sym typeface="Arial"/>
              </a:rPr>
              <a:t>data rates </a:t>
            </a:r>
            <a:r>
              <a:rPr lang="en-US" sz="1000" b="1" dirty="0">
                <a:solidFill>
                  <a:srgbClr val="FFFFFF"/>
                </a:solidFill>
                <a:ea typeface="Arial"/>
                <a:cs typeface="Arial"/>
                <a:sym typeface="Arial"/>
              </a:rPr>
              <a:t>&gt;</a:t>
            </a:r>
            <a:r>
              <a:rPr lang="en" sz="1000" b="1" dirty="0" smtClean="0">
                <a:solidFill>
                  <a:srgbClr val="FFFFFF"/>
                </a:solidFill>
              </a:rPr>
              <a:t>4</a:t>
            </a:r>
            <a:r>
              <a:rPr lang="en" sz="1000" b="1" dirty="0" smtClean="0">
                <a:solidFill>
                  <a:srgbClr val="FFFFFF"/>
                </a:solidFill>
                <a:ea typeface="Arial"/>
                <a:cs typeface="Arial"/>
                <a:sym typeface="Arial"/>
              </a:rPr>
              <a:t> Gb</a:t>
            </a:r>
            <a:r>
              <a:rPr lang="en-US" sz="1000" b="1" dirty="0" smtClean="0">
                <a:solidFill>
                  <a:srgbClr val="FFFFFF"/>
                </a:solidFill>
                <a:ea typeface="Arial"/>
                <a:cs typeface="Arial"/>
                <a:sym typeface="Arial"/>
              </a:rPr>
              <a:t>/s</a:t>
            </a:r>
            <a:endParaRPr lang="en" sz="1000" b="1" dirty="0">
              <a:solidFill>
                <a:srgbClr val="FFFFFF"/>
              </a:solidFill>
              <a:ea typeface="Arial"/>
              <a:cs typeface="Arial"/>
              <a:sym typeface="Arial"/>
            </a:endParaRPr>
          </a:p>
        </p:txBody>
      </p:sp>
      <p:sp>
        <p:nvSpPr>
          <p:cNvPr id="954" name="Shape 954"/>
          <p:cNvSpPr txBox="1"/>
          <p:nvPr/>
        </p:nvSpPr>
        <p:spPr>
          <a:xfrm>
            <a:off x="381003" y="5154601"/>
            <a:ext cx="2586845" cy="1319578"/>
          </a:xfrm>
          <a:prstGeom prst="rect">
            <a:avLst/>
          </a:prstGeom>
          <a:solidFill>
            <a:schemeClr val="accent3"/>
          </a:solidFill>
          <a:ln>
            <a:noFill/>
          </a:ln>
        </p:spPr>
        <p:txBody>
          <a:bodyPr lIns="91425" tIns="45700" rIns="91425" bIns="45700" anchor="t" anchorCtr="0">
            <a:noAutofit/>
          </a:bodyPr>
          <a:lstStyle/>
          <a:p>
            <a:pPr algn="ctr" defTabSz="457200">
              <a:buSzPct val="25000"/>
            </a:pPr>
            <a:r>
              <a:rPr lang="en" sz="1000" dirty="0">
                <a:solidFill>
                  <a:srgbClr val="FFFFFF"/>
                </a:solidFill>
                <a:ea typeface="Arial"/>
                <a:cs typeface="Arial"/>
                <a:sym typeface="Arial"/>
              </a:rPr>
              <a:t>On </a:t>
            </a:r>
            <a:r>
              <a:rPr lang="en" sz="1000" dirty="0" smtClean="0">
                <a:solidFill>
                  <a:srgbClr val="FFFFFF"/>
                </a:solidFill>
                <a:ea typeface="Arial"/>
                <a:cs typeface="Arial"/>
                <a:sym typeface="Arial"/>
              </a:rPr>
              <a:t>Board- </a:t>
            </a:r>
            <a:r>
              <a:rPr lang="en" sz="1400" b="1" dirty="0">
                <a:solidFill>
                  <a:srgbClr val="FFFFFF"/>
                </a:solidFill>
                <a:ea typeface="Arial"/>
                <a:cs typeface="Arial"/>
                <a:sym typeface="Arial"/>
              </a:rPr>
              <a:t>High </a:t>
            </a:r>
            <a:r>
              <a:rPr lang="en" sz="1400" b="1" dirty="0" smtClean="0">
                <a:solidFill>
                  <a:srgbClr val="FFFFFF"/>
                </a:solidFill>
                <a:ea typeface="Arial"/>
                <a:cs typeface="Arial"/>
                <a:sym typeface="Arial"/>
              </a:rPr>
              <a:t>performance </a:t>
            </a:r>
            <a:r>
              <a:rPr lang="en" sz="1400" b="1" dirty="0">
                <a:solidFill>
                  <a:srgbClr val="FFFFFF"/>
                </a:solidFill>
                <a:ea typeface="Arial"/>
                <a:cs typeface="Arial"/>
                <a:sym typeface="Arial"/>
              </a:rPr>
              <a:t>data channel </a:t>
            </a:r>
            <a:r>
              <a:rPr lang="en" sz="1000" dirty="0">
                <a:solidFill>
                  <a:srgbClr val="FFFFFF"/>
                </a:solidFill>
                <a:ea typeface="Arial"/>
                <a:cs typeface="Arial"/>
                <a:sym typeface="Arial"/>
              </a:rPr>
              <a:t>converts analog signals from the head into user </a:t>
            </a:r>
            <a:r>
              <a:rPr lang="en" sz="1000" dirty="0" smtClean="0">
                <a:solidFill>
                  <a:srgbClr val="FFFFFF"/>
                </a:solidFill>
                <a:ea typeface="Arial"/>
                <a:cs typeface="Arial"/>
                <a:sym typeface="Arial"/>
              </a:rPr>
              <a:t>bits. Controlled  by over 6 milllion lines of firmware code</a:t>
            </a:r>
            <a:endParaRPr lang="en" sz="1000" b="1" dirty="0">
              <a:solidFill>
                <a:srgbClr val="FFFFFF"/>
              </a:solidFill>
              <a:ea typeface="Arial"/>
              <a:cs typeface="Arial"/>
              <a:sym typeface="Arial"/>
            </a:endParaRPr>
          </a:p>
        </p:txBody>
      </p:sp>
      <p:cxnSp>
        <p:nvCxnSpPr>
          <p:cNvPr id="955" name="Shape 955"/>
          <p:cNvCxnSpPr/>
          <p:nvPr/>
        </p:nvCxnSpPr>
        <p:spPr>
          <a:xfrm rot="10800000">
            <a:off x="4988380" y="2599284"/>
            <a:ext cx="787622" cy="0"/>
          </a:xfrm>
          <a:prstGeom prst="straightConnector1">
            <a:avLst/>
          </a:prstGeom>
          <a:noFill/>
          <a:ln w="38100" cap="flat" cmpd="sng">
            <a:solidFill>
              <a:schemeClr val="accent3"/>
            </a:solidFill>
            <a:prstDash val="solid"/>
            <a:round/>
            <a:headEnd type="none" w="med" len="med"/>
            <a:tailEnd type="triangle" w="lg" len="lg"/>
          </a:ln>
        </p:spPr>
      </p:cxnSp>
      <p:cxnSp>
        <p:nvCxnSpPr>
          <p:cNvPr id="956" name="Shape 956"/>
          <p:cNvCxnSpPr/>
          <p:nvPr/>
        </p:nvCxnSpPr>
        <p:spPr>
          <a:xfrm flipH="1">
            <a:off x="5550561" y="3894823"/>
            <a:ext cx="839161" cy="574345"/>
          </a:xfrm>
          <a:prstGeom prst="straightConnector1">
            <a:avLst/>
          </a:prstGeom>
          <a:noFill/>
          <a:ln w="38100" cap="flat" cmpd="sng">
            <a:solidFill>
              <a:schemeClr val="accent3"/>
            </a:solidFill>
            <a:prstDash val="solid"/>
            <a:round/>
            <a:headEnd type="none" w="med" len="med"/>
            <a:tailEnd type="triangle" w="lg" len="lg"/>
          </a:ln>
        </p:spPr>
      </p:cxnSp>
      <p:cxnSp>
        <p:nvCxnSpPr>
          <p:cNvPr id="957" name="Shape 957"/>
          <p:cNvCxnSpPr/>
          <p:nvPr/>
        </p:nvCxnSpPr>
        <p:spPr>
          <a:xfrm>
            <a:off x="2579295" y="2599287"/>
            <a:ext cx="1224957" cy="772409"/>
          </a:xfrm>
          <a:prstGeom prst="straightConnector1">
            <a:avLst/>
          </a:prstGeom>
          <a:noFill/>
          <a:ln w="38100" cap="flat" cmpd="sng">
            <a:solidFill>
              <a:schemeClr val="accent3"/>
            </a:solidFill>
            <a:prstDash val="solid"/>
            <a:round/>
            <a:headEnd type="none" w="med" len="med"/>
            <a:tailEnd type="triangle" w="lg" len="lg"/>
          </a:ln>
        </p:spPr>
      </p:cxnSp>
      <p:cxnSp>
        <p:nvCxnSpPr>
          <p:cNvPr id="958" name="Shape 958"/>
          <p:cNvCxnSpPr/>
          <p:nvPr/>
        </p:nvCxnSpPr>
        <p:spPr>
          <a:xfrm rot="10800000" flipH="1">
            <a:off x="3018705" y="5583719"/>
            <a:ext cx="605976" cy="591785"/>
          </a:xfrm>
          <a:prstGeom prst="straightConnector1">
            <a:avLst/>
          </a:prstGeom>
          <a:noFill/>
          <a:ln w="38100" cap="flat" cmpd="sng">
            <a:solidFill>
              <a:schemeClr val="accent3"/>
            </a:solidFill>
            <a:prstDash val="solid"/>
            <a:round/>
            <a:headEnd type="none" w="med" len="med"/>
            <a:tailEnd type="triangle" w="lg" len="lg"/>
          </a:ln>
        </p:spPr>
      </p:cxnSp>
      <p:sp>
        <p:nvSpPr>
          <p:cNvPr id="959" name="Shape 959"/>
          <p:cNvSpPr/>
          <p:nvPr/>
        </p:nvSpPr>
        <p:spPr>
          <a:xfrm>
            <a:off x="306940" y="3136674"/>
            <a:ext cx="2415395" cy="1104375"/>
          </a:xfrm>
          <a:prstGeom prst="rect">
            <a:avLst/>
          </a:prstGeom>
          <a:solidFill>
            <a:schemeClr val="accent3"/>
          </a:solidFill>
          <a:ln>
            <a:noFill/>
          </a:ln>
        </p:spPr>
        <p:txBody>
          <a:bodyPr lIns="91425" tIns="45700" rIns="91425" bIns="45700" anchor="t" anchorCtr="0">
            <a:noAutofit/>
          </a:bodyPr>
          <a:lstStyle/>
          <a:p>
            <a:pPr defTabSz="457200">
              <a:buSzPct val="25000"/>
            </a:pPr>
            <a:r>
              <a:rPr lang="en" sz="1400" b="1" dirty="0">
                <a:solidFill>
                  <a:srgbClr val="FFFFFF"/>
                </a:solidFill>
                <a:ea typeface="Arial"/>
                <a:cs typeface="Arial"/>
                <a:sym typeface="Arial"/>
              </a:rPr>
              <a:t>Recording head </a:t>
            </a:r>
            <a:r>
              <a:rPr lang="en" sz="1000" dirty="0">
                <a:solidFill>
                  <a:srgbClr val="FFFFFF"/>
                </a:solidFill>
                <a:ea typeface="Arial"/>
                <a:cs typeface="Arial"/>
                <a:sym typeface="Arial"/>
              </a:rPr>
              <a:t>flies on an air bearing only </a:t>
            </a:r>
            <a:r>
              <a:rPr lang="en" sz="1000" dirty="0" smtClean="0">
                <a:solidFill>
                  <a:srgbClr val="FFFFFF"/>
                </a:solidFill>
                <a:ea typeface="Arial"/>
                <a:cs typeface="Arial"/>
                <a:sym typeface="Arial"/>
              </a:rPr>
              <a:t>about a</a:t>
            </a:r>
            <a:r>
              <a:rPr lang="en-US" sz="1000" dirty="0" smtClean="0">
                <a:solidFill>
                  <a:srgbClr val="FFFFFF"/>
                </a:solidFill>
                <a:ea typeface="Arial"/>
                <a:cs typeface="Arial"/>
                <a:sym typeface="Arial"/>
              </a:rPr>
              <a:t> </a:t>
            </a:r>
            <a:r>
              <a:rPr lang="en" sz="1000" b="1" dirty="0" smtClean="0">
                <a:solidFill>
                  <a:srgbClr val="FFFFFF"/>
                </a:solidFill>
                <a:ea typeface="Arial"/>
                <a:cs typeface="Arial"/>
                <a:sym typeface="Arial"/>
              </a:rPr>
              <a:t>nanometer above </a:t>
            </a:r>
            <a:r>
              <a:rPr lang="en" sz="1000" b="1" dirty="0">
                <a:solidFill>
                  <a:srgbClr val="FFFFFF"/>
                </a:solidFill>
                <a:ea typeface="Arial"/>
                <a:cs typeface="Arial"/>
                <a:sym typeface="Arial"/>
              </a:rPr>
              <a:t>the surface of the disk</a:t>
            </a:r>
          </a:p>
        </p:txBody>
      </p:sp>
      <p:sp>
        <p:nvSpPr>
          <p:cNvPr id="960" name="Shape 960"/>
          <p:cNvSpPr/>
          <p:nvPr/>
        </p:nvSpPr>
        <p:spPr>
          <a:xfrm>
            <a:off x="6361198" y="5897505"/>
            <a:ext cx="2562900" cy="555998"/>
          </a:xfrm>
          <a:prstGeom prst="rect">
            <a:avLst/>
          </a:prstGeom>
          <a:solidFill>
            <a:schemeClr val="accent3"/>
          </a:solidFill>
          <a:ln>
            <a:noFill/>
          </a:ln>
        </p:spPr>
        <p:txBody>
          <a:bodyPr lIns="91425" tIns="45700" rIns="91425" bIns="45700" anchor="t" anchorCtr="0">
            <a:noAutofit/>
          </a:bodyPr>
          <a:lstStyle/>
          <a:p>
            <a:pPr defTabSz="457200">
              <a:buSzPct val="25000"/>
            </a:pPr>
            <a:r>
              <a:rPr lang="en" sz="1200" b="1">
                <a:solidFill>
                  <a:srgbClr val="FFFFFF"/>
                </a:solidFill>
                <a:ea typeface="Arial"/>
                <a:cs typeface="Arial"/>
                <a:sym typeface="Arial"/>
              </a:rPr>
              <a:t>Disk spins</a:t>
            </a:r>
            <a:r>
              <a:rPr lang="en" sz="1200">
                <a:solidFill>
                  <a:srgbClr val="FFFFFF"/>
                </a:solidFill>
                <a:ea typeface="Arial"/>
                <a:cs typeface="Arial"/>
                <a:sym typeface="Arial"/>
              </a:rPr>
              <a:t> up to </a:t>
            </a:r>
            <a:r>
              <a:rPr lang="en" sz="1200" b="1">
                <a:solidFill>
                  <a:srgbClr val="FFFFFF"/>
                </a:solidFill>
                <a:ea typeface="Arial"/>
                <a:cs typeface="Arial"/>
                <a:sym typeface="Arial"/>
              </a:rPr>
              <a:t>15000 RPM</a:t>
            </a:r>
          </a:p>
        </p:txBody>
      </p:sp>
      <p:cxnSp>
        <p:nvCxnSpPr>
          <p:cNvPr id="961" name="Shape 961"/>
          <p:cNvCxnSpPr/>
          <p:nvPr/>
        </p:nvCxnSpPr>
        <p:spPr>
          <a:xfrm rot="10800000" flipH="1">
            <a:off x="2722335" y="3430520"/>
            <a:ext cx="1081917" cy="464301"/>
          </a:xfrm>
          <a:prstGeom prst="straightConnector1">
            <a:avLst/>
          </a:prstGeom>
          <a:noFill/>
          <a:ln w="38100" cap="flat" cmpd="sng">
            <a:solidFill>
              <a:schemeClr val="accent3"/>
            </a:solidFill>
            <a:prstDash val="solid"/>
            <a:round/>
            <a:headEnd type="none" w="med" len="med"/>
            <a:tailEnd type="triangle" w="lg" len="lg"/>
          </a:ln>
        </p:spPr>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13501571"/>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Shape 814"/>
        <p:cNvGrpSpPr/>
        <p:nvPr/>
      </p:nvGrpSpPr>
      <p:grpSpPr>
        <a:xfrm>
          <a:off x="0" y="0"/>
          <a:ext cx="0" cy="0"/>
          <a:chOff x="0" y="0"/>
          <a:chExt cx="0" cy="0"/>
        </a:xfrm>
      </p:grpSpPr>
      <p:pic>
        <p:nvPicPr>
          <p:cNvPr id="19" name="Picture 2"/>
          <p:cNvPicPr>
            <a:picLocks noChangeAspect="1" noChangeArrowheads="1"/>
          </p:cNvPicPr>
          <p:nvPr/>
        </p:nvPicPr>
        <p:blipFill>
          <a:blip r:embed="rId3"/>
          <a:srcRect/>
          <a:stretch>
            <a:fillRect/>
          </a:stretch>
        </p:blipFill>
        <p:spPr bwMode="auto">
          <a:xfrm>
            <a:off x="4775390" y="1379211"/>
            <a:ext cx="4276063" cy="4736925"/>
          </a:xfrm>
          <a:prstGeom prst="rect">
            <a:avLst/>
          </a:prstGeom>
          <a:noFill/>
          <a:ln w="9525">
            <a:noFill/>
            <a:miter lim="800000"/>
            <a:headEnd/>
            <a:tailEnd/>
          </a:ln>
        </p:spPr>
      </p:pic>
      <p:sp>
        <p:nvSpPr>
          <p:cNvPr id="817" name="Shape 817"/>
          <p:cNvSpPr txBox="1">
            <a:spLocks noGrp="1"/>
          </p:cNvSpPr>
          <p:nvPr>
            <p:ph type="title"/>
          </p:nvPr>
        </p:nvSpPr>
        <p:spPr>
          <a:xfrm>
            <a:off x="393966" y="-337718"/>
            <a:ext cx="8000734" cy="1096265"/>
          </a:xfrm>
          <a:prstGeom prst="rect">
            <a:avLst/>
          </a:prstGeom>
          <a:noFill/>
          <a:ln>
            <a:noFill/>
          </a:ln>
        </p:spPr>
        <p:txBody>
          <a:bodyPr wrap="square" lIns="0" tIns="0" rIns="0" bIns="0" rtlCol="0" anchor="b" anchorCtr="0">
            <a:noAutofit/>
          </a:bodyPr>
          <a:lstStyle/>
          <a:p>
            <a:pPr>
              <a:spcBef>
                <a:spcPts val="0"/>
              </a:spcBef>
              <a:buClr>
                <a:srgbClr val="000000"/>
              </a:buClr>
              <a:buSzPct val="25000"/>
            </a:pPr>
            <a:r>
              <a:rPr lang="en-US" sz="2400" dirty="0" smtClean="0">
                <a:solidFill>
                  <a:schemeClr val="accent1"/>
                </a:solidFill>
                <a:ea typeface="Arial"/>
                <a:sym typeface="Arial"/>
              </a:rPr>
              <a:t>Sustained Investment to Areal Density Growth/Reliability</a:t>
            </a:r>
            <a:endParaRPr lang="en" sz="2400" dirty="0">
              <a:solidFill>
                <a:schemeClr val="accent1"/>
              </a:solidFill>
              <a:ea typeface="Arial"/>
              <a:sym typeface="Arial"/>
            </a:endParaRPr>
          </a:p>
        </p:txBody>
      </p:sp>
      <p:sp>
        <p:nvSpPr>
          <p:cNvPr id="818" name="Shape 818"/>
          <p:cNvSpPr txBox="1"/>
          <p:nvPr/>
        </p:nvSpPr>
        <p:spPr>
          <a:xfrm rot="-5400000">
            <a:off x="-1724890" y="3133538"/>
            <a:ext cx="3980100" cy="307777"/>
          </a:xfrm>
          <a:prstGeom prst="rect">
            <a:avLst/>
          </a:prstGeom>
          <a:noFill/>
          <a:ln>
            <a:noFill/>
          </a:ln>
        </p:spPr>
        <p:txBody>
          <a:bodyPr lIns="91449" tIns="45712" rIns="91449" bIns="45712" anchor="t" anchorCtr="0">
            <a:noAutofit/>
          </a:bodyPr>
          <a:lstStyle/>
          <a:p>
            <a:pPr algn="ctr" defTabSz="457200">
              <a:buClr>
                <a:srgbClr val="000000"/>
              </a:buClr>
              <a:buSzPct val="25000"/>
            </a:pPr>
            <a:r>
              <a:rPr lang="en" sz="1600" b="1" dirty="0">
                <a:solidFill>
                  <a:srgbClr val="000000"/>
                </a:solidFill>
                <a:ea typeface="Arial"/>
                <a:cs typeface="Arial"/>
                <a:sym typeface="Arial"/>
              </a:rPr>
              <a:t>Technology Evolution</a:t>
            </a:r>
          </a:p>
        </p:txBody>
      </p:sp>
      <p:sp>
        <p:nvSpPr>
          <p:cNvPr id="826" name="Shape 826"/>
          <p:cNvSpPr/>
          <p:nvPr/>
        </p:nvSpPr>
        <p:spPr>
          <a:xfrm>
            <a:off x="609605" y="6071653"/>
            <a:ext cx="4136069" cy="544545"/>
          </a:xfrm>
          <a:prstGeom prst="roundRect">
            <a:avLst>
              <a:gd name="adj" fmla="val 16667"/>
            </a:avLst>
          </a:prstGeom>
          <a:solidFill>
            <a:schemeClr val="bg2"/>
          </a:solidFill>
          <a:ln>
            <a:noFill/>
          </a:ln>
        </p:spPr>
        <p:txBody>
          <a:bodyPr lIns="91449" tIns="45712" rIns="91449" bIns="45712" anchor="ctr" anchorCtr="0">
            <a:noAutofit/>
          </a:bodyPr>
          <a:lstStyle/>
          <a:p>
            <a:pPr algn="ctr" defTabSz="457200">
              <a:buClr>
                <a:srgbClr val="78777A"/>
              </a:buClr>
              <a:buSzPct val="25000"/>
            </a:pPr>
            <a:r>
              <a:rPr lang="en-US" sz="1600" dirty="0">
                <a:solidFill>
                  <a:srgbClr val="78777A"/>
                </a:solidFill>
                <a:sym typeface="Arial"/>
              </a:rPr>
              <a:t>Seagate’s technology investments</a:t>
            </a:r>
            <a:endParaRPr lang="en" sz="1600" dirty="0">
              <a:solidFill>
                <a:srgbClr val="78777A"/>
              </a:solidFill>
              <a:sym typeface="Arial"/>
            </a:endParaRPr>
          </a:p>
        </p:txBody>
      </p:sp>
      <p:grpSp>
        <p:nvGrpSpPr>
          <p:cNvPr id="4" name="Group 3"/>
          <p:cNvGrpSpPr/>
          <p:nvPr/>
        </p:nvGrpSpPr>
        <p:grpSpPr>
          <a:xfrm>
            <a:off x="553840" y="1045785"/>
            <a:ext cx="4152272" cy="4831827"/>
            <a:chOff x="553840" y="882766"/>
            <a:chExt cx="4152272" cy="3627226"/>
          </a:xfrm>
        </p:grpSpPr>
        <p:cxnSp>
          <p:nvCxnSpPr>
            <p:cNvPr id="823" name="Shape 823"/>
            <p:cNvCxnSpPr/>
            <p:nvPr/>
          </p:nvCxnSpPr>
          <p:spPr>
            <a:xfrm rot="10800000">
              <a:off x="553840" y="882766"/>
              <a:ext cx="0" cy="3627226"/>
            </a:xfrm>
            <a:prstGeom prst="straightConnector1">
              <a:avLst/>
            </a:prstGeom>
            <a:noFill/>
            <a:ln w="38100" cap="flat" cmpd="sng">
              <a:solidFill>
                <a:schemeClr val="accent1"/>
              </a:solidFill>
              <a:prstDash val="solid"/>
              <a:round/>
              <a:headEnd type="none" w="med" len="med"/>
              <a:tailEnd type="stealth" w="lg" len="lg"/>
            </a:ln>
          </p:spPr>
        </p:cxnSp>
        <p:sp>
          <p:nvSpPr>
            <p:cNvPr id="819" name="Shape 819"/>
            <p:cNvSpPr/>
            <p:nvPr/>
          </p:nvSpPr>
          <p:spPr>
            <a:xfrm>
              <a:off x="740903" y="3960371"/>
              <a:ext cx="3965209" cy="549621"/>
            </a:xfrm>
            <a:prstGeom prst="roundRect">
              <a:avLst>
                <a:gd name="adj" fmla="val 0"/>
              </a:avLst>
            </a:prstGeom>
            <a:solidFill>
              <a:schemeClr val="accent2"/>
            </a:solidFill>
            <a:ln>
              <a:noFill/>
            </a:ln>
          </p:spPr>
          <p:txBody>
            <a:bodyPr lIns="121900" tIns="60933" rIns="121900" bIns="60933" anchor="ctr" anchorCtr="0">
              <a:noAutofit/>
            </a:bodyPr>
            <a:lstStyle/>
            <a:p>
              <a:pPr algn="ctr" defTabSz="457200">
                <a:buClr>
                  <a:srgbClr val="FFFFFF"/>
                </a:buClr>
                <a:buSzPct val="25000"/>
              </a:pPr>
              <a:r>
                <a:rPr lang="en" sz="1100" b="1" dirty="0">
                  <a:solidFill>
                    <a:srgbClr val="FFFFFF"/>
                  </a:solidFill>
                  <a:ea typeface="Arial"/>
                  <a:cs typeface="Arial"/>
                  <a:sym typeface="Arial"/>
                </a:rPr>
                <a:t>CMR </a:t>
              </a:r>
            </a:p>
            <a:p>
              <a:pPr algn="ctr" defTabSz="457200">
                <a:buClr>
                  <a:srgbClr val="FFFFFF"/>
                </a:buClr>
                <a:buSzPct val="25000"/>
              </a:pPr>
              <a:r>
                <a:rPr lang="en" sz="900" b="1" dirty="0">
                  <a:solidFill>
                    <a:srgbClr val="FFFFFF"/>
                  </a:solidFill>
                  <a:ea typeface="Arial"/>
                  <a:cs typeface="Arial"/>
                  <a:sym typeface="Arial"/>
                </a:rPr>
                <a:t>(Conventional Magnetic Recording/Perpendicular)</a:t>
              </a:r>
            </a:p>
            <a:p>
              <a:pPr algn="ctr" defTabSz="457200">
                <a:buClr>
                  <a:srgbClr val="FFFFFF"/>
                </a:buClr>
                <a:buSzPct val="25000"/>
              </a:pPr>
              <a:r>
                <a:rPr lang="en" sz="900" b="1" dirty="0">
                  <a:solidFill>
                    <a:srgbClr val="FFFFFF"/>
                  </a:solidFill>
                  <a:ea typeface="Arial"/>
                  <a:cs typeface="Arial"/>
                  <a:sym typeface="Arial"/>
                </a:rPr>
                <a:t>Current storage generation</a:t>
              </a:r>
            </a:p>
          </p:txBody>
        </p:sp>
        <p:sp>
          <p:nvSpPr>
            <p:cNvPr id="820" name="Shape 820"/>
            <p:cNvSpPr/>
            <p:nvPr/>
          </p:nvSpPr>
          <p:spPr>
            <a:xfrm>
              <a:off x="740903" y="3330642"/>
              <a:ext cx="3965209" cy="538697"/>
            </a:xfrm>
            <a:prstGeom prst="roundRect">
              <a:avLst>
                <a:gd name="adj" fmla="val 0"/>
              </a:avLst>
            </a:prstGeom>
            <a:solidFill>
              <a:schemeClr val="accent3"/>
            </a:solidFill>
            <a:ln>
              <a:noFill/>
            </a:ln>
          </p:spPr>
          <p:txBody>
            <a:bodyPr lIns="121900" tIns="60933" rIns="121900" bIns="60933" anchor="ctr" anchorCtr="0">
              <a:noAutofit/>
            </a:bodyPr>
            <a:lstStyle/>
            <a:p>
              <a:pPr algn="ctr" defTabSz="457200">
                <a:buClr>
                  <a:srgbClr val="FFFFFF"/>
                </a:buClr>
                <a:buSzPct val="25000"/>
              </a:pPr>
              <a:r>
                <a:rPr lang="en" sz="1100" b="1" dirty="0">
                  <a:solidFill>
                    <a:srgbClr val="FFFFFF"/>
                  </a:solidFill>
                  <a:ea typeface="Arial"/>
                  <a:cs typeface="Arial"/>
                  <a:sym typeface="Arial"/>
                </a:rPr>
                <a:t>SMR </a:t>
              </a:r>
            </a:p>
            <a:p>
              <a:pPr algn="ctr" defTabSz="457200">
                <a:buClr>
                  <a:srgbClr val="FFFFFF"/>
                </a:buClr>
                <a:buSzPct val="25000"/>
              </a:pPr>
              <a:r>
                <a:rPr lang="en" sz="1000" b="1" dirty="0">
                  <a:solidFill>
                    <a:srgbClr val="FFFFFF"/>
                  </a:solidFill>
                  <a:ea typeface="Arial"/>
                  <a:cs typeface="Arial"/>
                  <a:sym typeface="Arial"/>
                </a:rPr>
                <a:t>(Singled Magnetic Recording) </a:t>
              </a:r>
            </a:p>
            <a:p>
              <a:pPr algn="ctr" defTabSz="457200">
                <a:buClr>
                  <a:srgbClr val="FFFFFF"/>
                </a:buClr>
                <a:buSzPct val="25000"/>
              </a:pPr>
              <a:r>
                <a:rPr lang="en" sz="900" b="1" dirty="0">
                  <a:solidFill>
                    <a:srgbClr val="FFFFFF"/>
                  </a:solidFill>
                  <a:ea typeface="Arial"/>
                  <a:cs typeface="Arial"/>
                  <a:sym typeface="Arial"/>
                </a:rPr>
                <a:t>Overlaps tracks for up to </a:t>
              </a:r>
              <a:r>
                <a:rPr lang="en" sz="900" b="1" dirty="0" smtClean="0">
                  <a:solidFill>
                    <a:srgbClr val="FFFFFF"/>
                  </a:solidFill>
                  <a:ea typeface="Arial"/>
                  <a:cs typeface="Arial"/>
                  <a:sym typeface="Arial"/>
                </a:rPr>
                <a:t>2</a:t>
              </a:r>
              <a:r>
                <a:rPr lang="en-US" sz="900" b="1" dirty="0" smtClean="0">
                  <a:solidFill>
                    <a:srgbClr val="FFFFFF"/>
                  </a:solidFill>
                  <a:ea typeface="Arial"/>
                  <a:cs typeface="Arial"/>
                  <a:sym typeface="Arial"/>
                </a:rPr>
                <a:t>0</a:t>
              </a:r>
              <a:r>
                <a:rPr lang="en" sz="900" b="1" dirty="0" smtClean="0">
                  <a:solidFill>
                    <a:srgbClr val="FFFFFF"/>
                  </a:solidFill>
                  <a:ea typeface="Arial"/>
                  <a:cs typeface="Arial"/>
                  <a:sym typeface="Arial"/>
                </a:rPr>
                <a:t>% </a:t>
              </a:r>
              <a:r>
                <a:rPr lang="en" sz="900" b="1" dirty="0">
                  <a:solidFill>
                    <a:srgbClr val="FFFFFF"/>
                  </a:solidFill>
                  <a:ea typeface="Arial"/>
                  <a:cs typeface="Arial"/>
                  <a:sym typeface="Arial"/>
                </a:rPr>
                <a:t>storage gain</a:t>
              </a:r>
            </a:p>
          </p:txBody>
        </p:sp>
        <p:sp>
          <p:nvSpPr>
            <p:cNvPr id="821" name="Shape 821"/>
            <p:cNvSpPr/>
            <p:nvPr/>
          </p:nvSpPr>
          <p:spPr>
            <a:xfrm>
              <a:off x="740903" y="973932"/>
              <a:ext cx="3965209" cy="574263"/>
            </a:xfrm>
            <a:prstGeom prst="roundRect">
              <a:avLst>
                <a:gd name="adj" fmla="val 0"/>
              </a:avLst>
            </a:prstGeom>
            <a:solidFill>
              <a:srgbClr val="5C3AA0"/>
            </a:solidFill>
            <a:ln>
              <a:noFill/>
            </a:ln>
          </p:spPr>
          <p:txBody>
            <a:bodyPr lIns="121900" tIns="60933" rIns="121900" bIns="60933" anchor="ctr" anchorCtr="0">
              <a:noAutofit/>
            </a:bodyPr>
            <a:lstStyle/>
            <a:p>
              <a:pPr algn="ctr" defTabSz="457200">
                <a:buClr>
                  <a:srgbClr val="FFFFFF"/>
                </a:buClr>
                <a:buSzPct val="25000"/>
              </a:pPr>
              <a:r>
                <a:rPr lang="en" sz="1100" b="1" dirty="0">
                  <a:solidFill>
                    <a:srgbClr val="FFFFFF"/>
                  </a:solidFill>
                  <a:ea typeface="Arial"/>
                  <a:cs typeface="Arial"/>
                  <a:sym typeface="Arial"/>
                </a:rPr>
                <a:t>HDMR</a:t>
              </a:r>
            </a:p>
            <a:p>
              <a:pPr algn="ctr" defTabSz="457200">
                <a:buClr>
                  <a:srgbClr val="FFFFFF"/>
                </a:buClr>
                <a:buSzPct val="25000"/>
              </a:pPr>
              <a:r>
                <a:rPr lang="en" sz="900" b="1" dirty="0">
                  <a:solidFill>
                    <a:srgbClr val="FFFFFF"/>
                  </a:solidFill>
                  <a:ea typeface="Arial"/>
                  <a:cs typeface="Arial"/>
                  <a:sym typeface="Arial"/>
                </a:rPr>
                <a:t>(Heat Dot Magnetic Recording)</a:t>
              </a:r>
            </a:p>
            <a:p>
              <a:pPr algn="ctr" defTabSz="457200">
                <a:buClr>
                  <a:srgbClr val="FFFFFF"/>
                </a:buClr>
                <a:buSzPct val="25000"/>
              </a:pPr>
              <a:r>
                <a:rPr lang="en" sz="900" b="1" dirty="0">
                  <a:solidFill>
                    <a:srgbClr val="FFFFFF"/>
                  </a:solidFill>
                  <a:ea typeface="Arial"/>
                  <a:cs typeface="Arial"/>
                  <a:sym typeface="Arial"/>
                </a:rPr>
                <a:t>Multiple heads improve signal-to-noise allowing higher data density </a:t>
              </a:r>
            </a:p>
          </p:txBody>
        </p:sp>
        <p:sp>
          <p:nvSpPr>
            <p:cNvPr id="822" name="Shape 822"/>
            <p:cNvSpPr/>
            <p:nvPr/>
          </p:nvSpPr>
          <p:spPr>
            <a:xfrm>
              <a:off x="740903" y="1603656"/>
              <a:ext cx="3965209" cy="514444"/>
            </a:xfrm>
            <a:prstGeom prst="roundRect">
              <a:avLst>
                <a:gd name="adj" fmla="val 0"/>
              </a:avLst>
            </a:prstGeom>
            <a:solidFill>
              <a:schemeClr val="accent1"/>
            </a:solidFill>
            <a:ln>
              <a:noFill/>
            </a:ln>
          </p:spPr>
          <p:txBody>
            <a:bodyPr lIns="121900" tIns="60933" rIns="121900" bIns="60933" anchor="ctr" anchorCtr="0">
              <a:noAutofit/>
            </a:bodyPr>
            <a:lstStyle/>
            <a:p>
              <a:pPr algn="ctr" defTabSz="457200">
                <a:buClr>
                  <a:srgbClr val="FFFFFF"/>
                </a:buClr>
                <a:buSzPct val="25000"/>
              </a:pPr>
              <a:r>
                <a:rPr lang="en" sz="1100" b="1" dirty="0">
                  <a:solidFill>
                    <a:srgbClr val="FFFFFF"/>
                  </a:solidFill>
                  <a:ea typeface="Arial"/>
                  <a:cs typeface="Arial"/>
                  <a:sym typeface="Arial"/>
                </a:rPr>
                <a:t>HAMR</a:t>
              </a:r>
            </a:p>
            <a:p>
              <a:pPr algn="ctr" defTabSz="457200">
                <a:buClr>
                  <a:srgbClr val="FFFFFF"/>
                </a:buClr>
                <a:buSzPct val="25000"/>
              </a:pPr>
              <a:r>
                <a:rPr lang="en" sz="900" b="1" dirty="0">
                  <a:solidFill>
                    <a:srgbClr val="FFFFFF"/>
                  </a:solidFill>
                  <a:ea typeface="Arial"/>
                  <a:cs typeface="Arial"/>
                  <a:sym typeface="Arial"/>
                </a:rPr>
                <a:t>(Heat Assisted Magnetic Recording)</a:t>
              </a:r>
            </a:p>
            <a:p>
              <a:pPr algn="ctr" defTabSz="457200">
                <a:buClr>
                  <a:srgbClr val="FFFFFF"/>
                </a:buClr>
                <a:buSzPct val="25000"/>
              </a:pPr>
              <a:r>
                <a:rPr lang="en" sz="900" b="1" dirty="0">
                  <a:solidFill>
                    <a:srgbClr val="FFFFFF"/>
                  </a:solidFill>
                  <a:ea typeface="Arial"/>
                  <a:cs typeface="Arial"/>
                  <a:sym typeface="Arial"/>
                </a:rPr>
                <a:t>Lasers spot-heat disk media when writing, enabling smaller bits </a:t>
              </a:r>
            </a:p>
          </p:txBody>
        </p:sp>
        <p:sp>
          <p:nvSpPr>
            <p:cNvPr id="824" name="Shape 824"/>
            <p:cNvSpPr txBox="1"/>
            <p:nvPr/>
          </p:nvSpPr>
          <p:spPr>
            <a:xfrm>
              <a:off x="740903" y="2775692"/>
              <a:ext cx="3965209" cy="457201"/>
            </a:xfrm>
            <a:prstGeom prst="rect">
              <a:avLst/>
            </a:prstGeom>
            <a:solidFill>
              <a:schemeClr val="accent6"/>
            </a:solidFill>
            <a:ln>
              <a:noFill/>
            </a:ln>
          </p:spPr>
          <p:txBody>
            <a:bodyPr lIns="121900" tIns="121900" rIns="121900" bIns="243833" anchor="t" anchorCtr="0">
              <a:noAutofit/>
            </a:bodyPr>
            <a:lstStyle/>
            <a:p>
              <a:pPr algn="ctr" defTabSz="457200">
                <a:buClr>
                  <a:srgbClr val="FFFFFF"/>
                </a:buClr>
                <a:buSzPct val="25000"/>
              </a:pPr>
              <a:r>
                <a:rPr lang="en" sz="1100" b="1" dirty="0">
                  <a:solidFill>
                    <a:srgbClr val="FFFFFF"/>
                  </a:solidFill>
                  <a:ea typeface="Arial"/>
                  <a:cs typeface="Arial"/>
                  <a:sym typeface="Arial"/>
                </a:rPr>
                <a:t>Helium</a:t>
              </a:r>
              <a:r>
                <a:rPr lang="en" sz="1000" b="1" dirty="0">
                  <a:solidFill>
                    <a:srgbClr val="FFFFFF"/>
                  </a:solidFill>
                  <a:ea typeface="Arial"/>
                  <a:cs typeface="Arial"/>
                  <a:sym typeface="Arial"/>
                </a:rPr>
                <a:t> </a:t>
              </a:r>
            </a:p>
            <a:p>
              <a:pPr algn="ctr" defTabSz="457200">
                <a:buClr>
                  <a:srgbClr val="FFFFFF"/>
                </a:buClr>
                <a:buSzPct val="25000"/>
              </a:pPr>
              <a:r>
                <a:rPr lang="en" sz="900" b="1" dirty="0">
                  <a:solidFill>
                    <a:srgbClr val="FFFFFF"/>
                  </a:solidFill>
                  <a:ea typeface="Arial"/>
                  <a:cs typeface="Arial"/>
                  <a:sym typeface="Arial"/>
                </a:rPr>
                <a:t>Increases drive capacity, low power and weight</a:t>
              </a:r>
            </a:p>
          </p:txBody>
        </p:sp>
        <p:sp>
          <p:nvSpPr>
            <p:cNvPr id="830" name="Shape 830"/>
            <p:cNvSpPr/>
            <p:nvPr/>
          </p:nvSpPr>
          <p:spPr>
            <a:xfrm>
              <a:off x="731938" y="2185262"/>
              <a:ext cx="3965209" cy="566601"/>
            </a:xfrm>
            <a:prstGeom prst="roundRect">
              <a:avLst>
                <a:gd name="adj" fmla="val 0"/>
              </a:avLst>
            </a:prstGeom>
            <a:solidFill>
              <a:srgbClr val="BA9C0A"/>
            </a:solidFill>
            <a:ln>
              <a:noFill/>
            </a:ln>
          </p:spPr>
          <p:txBody>
            <a:bodyPr lIns="121900" tIns="60933" rIns="121900" bIns="60933" anchor="ctr" anchorCtr="0">
              <a:noAutofit/>
            </a:bodyPr>
            <a:lstStyle/>
            <a:p>
              <a:pPr algn="ctr" defTabSz="457200">
                <a:buClr>
                  <a:srgbClr val="FFFFFF"/>
                </a:buClr>
                <a:buSzPct val="25000"/>
              </a:pPr>
              <a:r>
                <a:rPr lang="en" sz="1100" b="1" dirty="0">
                  <a:solidFill>
                    <a:srgbClr val="FFFFFF"/>
                  </a:solidFill>
                  <a:ea typeface="Arial"/>
                  <a:cs typeface="Arial"/>
                  <a:sym typeface="Arial"/>
                </a:rPr>
                <a:t>MSMR/TDMR</a:t>
              </a:r>
            </a:p>
            <a:p>
              <a:pPr algn="ctr" defTabSz="457200">
                <a:buClr>
                  <a:srgbClr val="FFFFFF"/>
                </a:buClr>
                <a:buSzPct val="25000"/>
              </a:pPr>
              <a:r>
                <a:rPr lang="en" sz="900" b="1" dirty="0">
                  <a:solidFill>
                    <a:srgbClr val="FFFFFF"/>
                  </a:solidFill>
                  <a:ea typeface="Arial"/>
                  <a:cs typeface="Arial"/>
                  <a:sym typeface="Arial"/>
                </a:rPr>
                <a:t> (Multi-Sensor Magnetic Recording)</a:t>
              </a:r>
            </a:p>
            <a:p>
              <a:pPr algn="ctr" defTabSz="457200">
                <a:buClr>
                  <a:srgbClr val="FFFFFF"/>
                </a:buClr>
                <a:buSzPct val="25000"/>
              </a:pPr>
              <a:r>
                <a:rPr lang="en" sz="900" b="1" dirty="0">
                  <a:solidFill>
                    <a:srgbClr val="FFFFFF"/>
                  </a:solidFill>
                  <a:ea typeface="Arial"/>
                  <a:cs typeface="Arial"/>
                  <a:sym typeface="Arial"/>
                </a:rPr>
                <a:t>multiple read heads can average or cancel noise</a:t>
              </a:r>
            </a:p>
          </p:txBody>
        </p:sp>
        <p:sp>
          <p:nvSpPr>
            <p:cNvPr id="2" name="Rectangle 1"/>
            <p:cNvSpPr/>
            <p:nvPr/>
          </p:nvSpPr>
          <p:spPr>
            <a:xfrm>
              <a:off x="3646538" y="2139426"/>
              <a:ext cx="227948" cy="207942"/>
            </a:xfrm>
            <a:prstGeom prst="rect">
              <a:avLst/>
            </a:prstGeom>
          </p:spPr>
          <p:txBody>
            <a:bodyPr wrap="none">
              <a:spAutoFit/>
            </a:bodyPr>
            <a:lstStyle/>
            <a:p>
              <a:pPr defTabSz="457200"/>
              <a:r>
                <a:rPr lang="en-US" sz="1200" dirty="0">
                  <a:solidFill>
                    <a:srgbClr val="000000"/>
                  </a:solidFill>
                </a:rPr>
                <a:t> </a:t>
              </a:r>
            </a:p>
          </p:txBody>
        </p:sp>
      </p:grpSp>
      <p:sp>
        <p:nvSpPr>
          <p:cNvPr id="28" name="Rectangle 27"/>
          <p:cNvSpPr/>
          <p:nvPr/>
        </p:nvSpPr>
        <p:spPr>
          <a:xfrm>
            <a:off x="7198468" y="5658932"/>
            <a:ext cx="1313234" cy="666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98" tIns="34299" rIns="68598" bIns="34299" rtlCol="0" anchor="ctr">
            <a:normAutofit/>
          </a:bodyPr>
          <a:lstStyle/>
          <a:p>
            <a:pPr algn="ctr" defTabSz="457200"/>
            <a:endParaRPr lang="en-US" sz="1400" b="1" dirty="0" err="1">
              <a:solidFill>
                <a:srgbClr val="FFFFFF"/>
              </a:solidFill>
            </a:endParaRPr>
          </a:p>
        </p:txBody>
      </p:sp>
      <p:sp>
        <p:nvSpPr>
          <p:cNvPr id="18" name="Shape 826"/>
          <p:cNvSpPr/>
          <p:nvPr/>
        </p:nvSpPr>
        <p:spPr>
          <a:xfrm>
            <a:off x="4931736" y="6071653"/>
            <a:ext cx="4136069" cy="544545"/>
          </a:xfrm>
          <a:prstGeom prst="roundRect">
            <a:avLst>
              <a:gd name="adj" fmla="val 16667"/>
            </a:avLst>
          </a:prstGeom>
          <a:solidFill>
            <a:schemeClr val="bg2"/>
          </a:solidFill>
          <a:ln>
            <a:noFill/>
          </a:ln>
        </p:spPr>
        <p:txBody>
          <a:bodyPr lIns="91449" tIns="45712" rIns="91449" bIns="45712" anchor="ctr" anchorCtr="0">
            <a:noAutofit/>
          </a:bodyPr>
          <a:lstStyle/>
          <a:p>
            <a:pPr algn="ctr" defTabSz="457200">
              <a:buClr>
                <a:srgbClr val="78777A"/>
              </a:buClr>
              <a:buSzPct val="25000"/>
            </a:pPr>
            <a:r>
              <a:rPr lang="en-US" sz="1600" dirty="0">
                <a:solidFill>
                  <a:srgbClr val="78777A"/>
                </a:solidFill>
                <a:sym typeface="Arial"/>
              </a:rPr>
              <a:t>Industry’s projection of areal density growth</a:t>
            </a:r>
            <a:endParaRPr lang="en" sz="1600" dirty="0">
              <a:solidFill>
                <a:srgbClr val="78777A"/>
              </a:solidFill>
              <a:sym typeface="Aria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3555252"/>
      </p:ext>
    </p:extLst>
  </p:cSld>
  <p:clrMapOvr>
    <a:masterClrMapping/>
  </p:clrMapOvr>
  <p:transition spd="med">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880558" y="979829"/>
            <a:ext cx="6996022" cy="5001869"/>
          </a:xfrm>
          <a:prstGeom prst="rect">
            <a:avLst/>
          </a:prstGeom>
          <a:noFill/>
          <a:ln w="9525">
            <a:noFill/>
            <a:miter lim="800000"/>
            <a:headEnd/>
            <a:tailEnd/>
          </a:ln>
        </p:spPr>
      </p:pic>
      <p:sp>
        <p:nvSpPr>
          <p:cNvPr id="12" name="TextBox 11"/>
          <p:cNvSpPr txBox="1"/>
          <p:nvPr/>
        </p:nvSpPr>
        <p:spPr>
          <a:xfrm>
            <a:off x="2952255" y="4342099"/>
            <a:ext cx="1248121" cy="523220"/>
          </a:xfrm>
          <a:prstGeom prst="rect">
            <a:avLst/>
          </a:prstGeom>
          <a:noFill/>
        </p:spPr>
        <p:txBody>
          <a:bodyPr wrap="square" rtlCol="0">
            <a:spAutoFit/>
          </a:bodyPr>
          <a:lstStyle/>
          <a:p>
            <a:pPr defTabSz="457200"/>
            <a:r>
              <a:rPr lang="en-US" sz="1400" b="1" dirty="0" smtClean="0">
                <a:solidFill>
                  <a:srgbClr val="FFFFFF"/>
                </a:solidFill>
              </a:rPr>
              <a:t>Mix of </a:t>
            </a:r>
          </a:p>
          <a:p>
            <a:pPr defTabSz="457200"/>
            <a:r>
              <a:rPr lang="en-US" sz="1400" b="1" dirty="0" smtClean="0">
                <a:solidFill>
                  <a:srgbClr val="FFFFFF"/>
                </a:solidFill>
              </a:rPr>
              <a:t>SSD + HDD</a:t>
            </a:r>
          </a:p>
        </p:txBody>
      </p:sp>
      <p:sp>
        <p:nvSpPr>
          <p:cNvPr id="9" name="TextBox 8"/>
          <p:cNvSpPr txBox="1"/>
          <p:nvPr/>
        </p:nvSpPr>
        <p:spPr>
          <a:xfrm>
            <a:off x="69850" y="93514"/>
            <a:ext cx="6760184" cy="461665"/>
          </a:xfrm>
          <a:prstGeom prst="rect">
            <a:avLst/>
          </a:prstGeom>
          <a:noFill/>
        </p:spPr>
        <p:txBody>
          <a:bodyPr wrap="none" rtlCol="0">
            <a:spAutoFit/>
          </a:bodyPr>
          <a:lstStyle/>
          <a:p>
            <a:pPr defTabSz="457200"/>
            <a:r>
              <a:rPr lang="en-US" sz="2400" dirty="0" smtClean="0">
                <a:solidFill>
                  <a:srgbClr val="000000"/>
                </a:solidFill>
              </a:rPr>
              <a:t>Storage Utilization in the Data Center and Cloud</a:t>
            </a:r>
          </a:p>
        </p:txBody>
      </p:sp>
      <p:sp>
        <p:nvSpPr>
          <p:cNvPr id="10" name="Line Callout 1 9"/>
          <p:cNvSpPr/>
          <p:nvPr/>
        </p:nvSpPr>
        <p:spPr>
          <a:xfrm>
            <a:off x="7020482" y="5460927"/>
            <a:ext cx="2019300" cy="1118828"/>
          </a:xfrm>
          <a:prstGeom prst="borderCallout1">
            <a:avLst>
              <a:gd name="adj1" fmla="val 17994"/>
              <a:gd name="adj2" fmla="val -4292"/>
              <a:gd name="adj3" fmla="val -91717"/>
              <a:gd name="adj4" fmla="val -82258"/>
            </a:avLst>
          </a:prstGeom>
          <a:solidFill>
            <a:schemeClr val="accent4">
              <a:lumMod val="5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defTabSz="457200"/>
            <a:r>
              <a:rPr lang="en-US" sz="1400" b="1" dirty="0" smtClean="0">
                <a:solidFill>
                  <a:srgbClr val="000000"/>
                </a:solidFill>
              </a:rPr>
              <a:t>Archive</a:t>
            </a:r>
          </a:p>
          <a:p>
            <a:pPr indent="57150" defTabSz="457200">
              <a:buFont typeface="Arial" pitchFamily="34" charset="0"/>
              <a:buChar char="•"/>
            </a:pPr>
            <a:r>
              <a:rPr lang="en-US" sz="1000" b="1" dirty="0" smtClean="0">
                <a:solidFill>
                  <a:srgbClr val="000000"/>
                </a:solidFill>
              </a:rPr>
              <a:t>HDD $/TB is the overwhelming choice</a:t>
            </a:r>
          </a:p>
          <a:p>
            <a:pPr indent="57150" defTabSz="457200">
              <a:buFont typeface="Arial" pitchFamily="34" charset="0"/>
              <a:buChar char="•"/>
            </a:pPr>
            <a:r>
              <a:rPr lang="en-US" sz="1000" b="1" dirty="0" smtClean="0">
                <a:solidFill>
                  <a:srgbClr val="000000"/>
                </a:solidFill>
              </a:rPr>
              <a:t>Lower spin speed for reduced power footprint</a:t>
            </a:r>
          </a:p>
        </p:txBody>
      </p:sp>
      <p:sp>
        <p:nvSpPr>
          <p:cNvPr id="11" name="Line Callout 1 10"/>
          <p:cNvSpPr/>
          <p:nvPr/>
        </p:nvSpPr>
        <p:spPr>
          <a:xfrm>
            <a:off x="69850" y="1209347"/>
            <a:ext cx="2019300" cy="1118828"/>
          </a:xfrm>
          <a:prstGeom prst="borderCallout1">
            <a:avLst>
              <a:gd name="adj1" fmla="val 34627"/>
              <a:gd name="adj2" fmla="val 103570"/>
              <a:gd name="adj3" fmla="val 75229"/>
              <a:gd name="adj4" fmla="val 153471"/>
            </a:avLst>
          </a:prstGeom>
          <a:solidFill>
            <a:schemeClr val="accent5"/>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FFFFFF"/>
                </a:solidFill>
              </a:rPr>
              <a:t>OLTP</a:t>
            </a:r>
          </a:p>
          <a:p>
            <a:pPr indent="57150" defTabSz="457200">
              <a:buFont typeface="Arial" pitchFamily="34" charset="0"/>
              <a:buChar char="•"/>
            </a:pPr>
            <a:r>
              <a:rPr lang="en-US" sz="1000" b="1" dirty="0" smtClean="0">
                <a:solidFill>
                  <a:srgbClr val="FFFFFF"/>
                </a:solidFill>
              </a:rPr>
              <a:t>$/IOP driven</a:t>
            </a:r>
          </a:p>
          <a:p>
            <a:pPr indent="57150" defTabSz="457200">
              <a:buFont typeface="Arial" pitchFamily="34" charset="0"/>
              <a:buChar char="•"/>
            </a:pPr>
            <a:r>
              <a:rPr lang="en-US" sz="1000" b="1" dirty="0" smtClean="0">
                <a:solidFill>
                  <a:srgbClr val="FFFFFF"/>
                </a:solidFill>
              </a:rPr>
              <a:t>Perfect fit for tiered storage</a:t>
            </a:r>
          </a:p>
          <a:p>
            <a:pPr indent="57150" defTabSz="457200">
              <a:buFont typeface="Arial" pitchFamily="34" charset="0"/>
              <a:buChar char="•"/>
            </a:pPr>
            <a:r>
              <a:rPr lang="en-US" sz="1000" b="1" dirty="0" smtClean="0">
                <a:solidFill>
                  <a:srgbClr val="FFFFFF"/>
                </a:solidFill>
              </a:rPr>
              <a:t>Localized, non-deterministic Transactions</a:t>
            </a:r>
          </a:p>
        </p:txBody>
      </p:sp>
      <p:sp>
        <p:nvSpPr>
          <p:cNvPr id="13" name="Line Callout 1 12"/>
          <p:cNvSpPr/>
          <p:nvPr/>
        </p:nvSpPr>
        <p:spPr>
          <a:xfrm>
            <a:off x="69850" y="5012249"/>
            <a:ext cx="2019300" cy="1118828"/>
          </a:xfrm>
          <a:prstGeom prst="borderCallout1">
            <a:avLst>
              <a:gd name="adj1" fmla="val 20048"/>
              <a:gd name="adj2" fmla="val 104644"/>
              <a:gd name="adj3" fmla="val -133571"/>
              <a:gd name="adj4" fmla="val 220947"/>
            </a:avLst>
          </a:prstGeom>
          <a:solidFill>
            <a:srgbClr val="5C3AA0"/>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FFFFFF"/>
                </a:solidFill>
              </a:rPr>
              <a:t>Content Distribution</a:t>
            </a:r>
          </a:p>
          <a:p>
            <a:pPr indent="57150" defTabSz="457200">
              <a:buFont typeface="Arial" pitchFamily="34" charset="0"/>
              <a:buChar char="•"/>
            </a:pPr>
            <a:r>
              <a:rPr lang="en-US" sz="1000" b="1" dirty="0" smtClean="0">
                <a:solidFill>
                  <a:srgbClr val="FFFFFF"/>
                </a:solidFill>
              </a:rPr>
              <a:t>HDD for bulk storage ($/GB) </a:t>
            </a:r>
          </a:p>
          <a:p>
            <a:pPr indent="57150" defTabSz="457200">
              <a:buFont typeface="Arial" pitchFamily="34" charset="0"/>
              <a:buChar char="•"/>
            </a:pPr>
            <a:r>
              <a:rPr lang="en-US" sz="1000" b="1" dirty="0" smtClean="0">
                <a:solidFill>
                  <a:srgbClr val="FFFFFF"/>
                </a:solidFill>
              </a:rPr>
              <a:t>SSD for caching multiple asynchronous streams</a:t>
            </a:r>
          </a:p>
        </p:txBody>
      </p:sp>
      <p:sp>
        <p:nvSpPr>
          <p:cNvPr id="15" name="Line Callout 1 14"/>
          <p:cNvSpPr/>
          <p:nvPr/>
        </p:nvSpPr>
        <p:spPr>
          <a:xfrm>
            <a:off x="69850" y="2526290"/>
            <a:ext cx="2019300" cy="1118828"/>
          </a:xfrm>
          <a:prstGeom prst="borderCallout1">
            <a:avLst>
              <a:gd name="adj1" fmla="val 36649"/>
              <a:gd name="adj2" fmla="val 103729"/>
              <a:gd name="adj3" fmla="val 38622"/>
              <a:gd name="adj4" fmla="val 177007"/>
            </a:avLst>
          </a:prstGeom>
          <a:solidFill>
            <a:schemeClr val="accent1"/>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FFFFFF"/>
                </a:solidFill>
              </a:rPr>
              <a:t>HPC / Analytic</a:t>
            </a:r>
          </a:p>
          <a:p>
            <a:pPr indent="57150" defTabSz="457200">
              <a:buFont typeface="Arial" pitchFamily="34" charset="0"/>
              <a:buChar char="•"/>
            </a:pPr>
            <a:r>
              <a:rPr lang="en-US" sz="1000" b="1" dirty="0" smtClean="0">
                <a:solidFill>
                  <a:srgbClr val="FFFFFF"/>
                </a:solidFill>
              </a:rPr>
              <a:t>SSD used for high random IOPS </a:t>
            </a:r>
          </a:p>
          <a:p>
            <a:pPr indent="57150" defTabSz="457200">
              <a:buFont typeface="Arial" pitchFamily="34" charset="0"/>
              <a:buChar char="•"/>
            </a:pPr>
            <a:r>
              <a:rPr lang="en-US" sz="1000" b="1" dirty="0" smtClean="0">
                <a:solidFill>
                  <a:srgbClr val="FFFFFF"/>
                </a:solidFill>
              </a:rPr>
              <a:t>HDD for storing data</a:t>
            </a:r>
            <a:endParaRPr lang="en-US" sz="1400" b="1" dirty="0">
              <a:solidFill>
                <a:srgbClr val="FFFFFF"/>
              </a:solidFill>
            </a:endParaRPr>
          </a:p>
        </p:txBody>
      </p:sp>
      <p:sp>
        <p:nvSpPr>
          <p:cNvPr id="16" name="Line Callout 1 15"/>
          <p:cNvSpPr/>
          <p:nvPr/>
        </p:nvSpPr>
        <p:spPr>
          <a:xfrm>
            <a:off x="7020482" y="2845060"/>
            <a:ext cx="2019300" cy="1118828"/>
          </a:xfrm>
          <a:prstGeom prst="borderCallout1">
            <a:avLst>
              <a:gd name="adj1" fmla="val 21076"/>
              <a:gd name="adj2" fmla="val -3438"/>
              <a:gd name="adj3" fmla="val -45367"/>
              <a:gd name="adj4" fmla="val -141149"/>
            </a:avLst>
          </a:prstGeom>
          <a:solidFill>
            <a:schemeClr val="accent3">
              <a:lumMod val="40000"/>
              <a:lumOff val="6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000000"/>
                </a:solidFill>
              </a:rPr>
              <a:t>Big Data</a:t>
            </a:r>
          </a:p>
          <a:p>
            <a:pPr marL="60325" indent="-60325" defTabSz="457200">
              <a:buFont typeface="Arial" pitchFamily="34" charset="0"/>
              <a:buChar char="•"/>
            </a:pPr>
            <a:r>
              <a:rPr lang="en-US" sz="1000" b="1" dirty="0" smtClean="0">
                <a:solidFill>
                  <a:srgbClr val="000000"/>
                </a:solidFill>
              </a:rPr>
              <a:t>Metadata to SSD</a:t>
            </a:r>
          </a:p>
          <a:p>
            <a:pPr marL="60325" indent="-60325" defTabSz="457200">
              <a:buFont typeface="Arial" pitchFamily="34" charset="0"/>
              <a:buChar char="•"/>
            </a:pPr>
            <a:r>
              <a:rPr lang="en-US" sz="1000" b="1" dirty="0" smtClean="0">
                <a:solidFill>
                  <a:srgbClr val="000000"/>
                </a:solidFill>
              </a:rPr>
              <a:t>Blob data streams to HDD</a:t>
            </a:r>
          </a:p>
        </p:txBody>
      </p:sp>
      <p:sp>
        <p:nvSpPr>
          <p:cNvPr id="17" name="Line Callout 1 16"/>
          <p:cNvSpPr/>
          <p:nvPr/>
        </p:nvSpPr>
        <p:spPr>
          <a:xfrm>
            <a:off x="69850" y="3782686"/>
            <a:ext cx="2019300" cy="1118828"/>
          </a:xfrm>
          <a:prstGeom prst="borderCallout1">
            <a:avLst>
              <a:gd name="adj1" fmla="val 68321"/>
              <a:gd name="adj2" fmla="val 103362"/>
              <a:gd name="adj3" fmla="val -92098"/>
              <a:gd name="adj4" fmla="val 217426"/>
            </a:avLst>
          </a:prstGeom>
          <a:solidFill>
            <a:schemeClr val="accent6">
              <a:lumMod val="60000"/>
              <a:lumOff val="40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FFFFFF"/>
                </a:solidFill>
              </a:rPr>
              <a:t>Generic Storage</a:t>
            </a:r>
          </a:p>
          <a:p>
            <a:pPr indent="57150" defTabSz="457200">
              <a:buFont typeface="Arial" pitchFamily="34" charset="0"/>
              <a:buChar char="•"/>
            </a:pPr>
            <a:r>
              <a:rPr lang="en-US" sz="1000" b="1" dirty="0" smtClean="0">
                <a:solidFill>
                  <a:srgbClr val="FFFFFF"/>
                </a:solidFill>
              </a:rPr>
              <a:t>SSD for performance </a:t>
            </a:r>
          </a:p>
          <a:p>
            <a:pPr indent="57150" defTabSz="457200">
              <a:buFont typeface="Arial" pitchFamily="34" charset="0"/>
              <a:buChar char="•"/>
            </a:pPr>
            <a:r>
              <a:rPr lang="en-US" sz="1000" b="1" dirty="0" smtClean="0">
                <a:solidFill>
                  <a:srgbClr val="FFFFFF"/>
                </a:solidFill>
              </a:rPr>
              <a:t>HDD </a:t>
            </a:r>
            <a:r>
              <a:rPr lang="en-US" sz="1000" b="1" dirty="0">
                <a:solidFill>
                  <a:srgbClr val="FFFFFF"/>
                </a:solidFill>
              </a:rPr>
              <a:t>low $/TB large data storage</a:t>
            </a:r>
            <a:r>
              <a:rPr lang="en-US" sz="1000" b="1" dirty="0" smtClean="0">
                <a:solidFill>
                  <a:srgbClr val="FFFFFF"/>
                </a:solidFill>
              </a:rPr>
              <a:t>.</a:t>
            </a:r>
            <a:endParaRPr lang="en-US" sz="1000" b="1" dirty="0">
              <a:solidFill>
                <a:srgbClr val="FFFFFF"/>
              </a:solidFill>
            </a:endParaRPr>
          </a:p>
        </p:txBody>
      </p:sp>
      <p:sp>
        <p:nvSpPr>
          <p:cNvPr id="18" name="Line Callout 1 17"/>
          <p:cNvSpPr/>
          <p:nvPr/>
        </p:nvSpPr>
        <p:spPr>
          <a:xfrm>
            <a:off x="7020482" y="4128422"/>
            <a:ext cx="2019300" cy="1118828"/>
          </a:xfrm>
          <a:prstGeom prst="borderCallout1">
            <a:avLst>
              <a:gd name="adj1" fmla="val 17994"/>
              <a:gd name="adj2" fmla="val -4292"/>
              <a:gd name="adj3" fmla="val -26210"/>
              <a:gd name="adj4" fmla="val -105588"/>
            </a:avLst>
          </a:prstGeom>
          <a:solidFill>
            <a:schemeClr val="accent4"/>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defTabSz="457200"/>
            <a:r>
              <a:rPr lang="en-US" sz="1400" b="1" dirty="0" smtClean="0">
                <a:solidFill>
                  <a:srgbClr val="000000"/>
                </a:solidFill>
              </a:rPr>
              <a:t>Warm Archive</a:t>
            </a:r>
          </a:p>
          <a:p>
            <a:pPr indent="57150" defTabSz="457200">
              <a:buFont typeface="Arial" pitchFamily="34" charset="0"/>
              <a:buChar char="•"/>
            </a:pPr>
            <a:r>
              <a:rPr lang="en-US" sz="1000" b="1" dirty="0" smtClean="0">
                <a:solidFill>
                  <a:srgbClr val="000000"/>
                </a:solidFill>
              </a:rPr>
              <a:t>SSD tier for hot data</a:t>
            </a:r>
          </a:p>
          <a:p>
            <a:pPr indent="57150" defTabSz="457200">
              <a:buFont typeface="Arial" pitchFamily="34" charset="0"/>
              <a:buChar char="•"/>
            </a:pPr>
            <a:r>
              <a:rPr lang="en-US" sz="1000" b="1" dirty="0" smtClean="0">
                <a:solidFill>
                  <a:srgbClr val="000000"/>
                </a:solidFill>
              </a:rPr>
              <a:t>HDD for cold, long term low $/TB storage.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1024973"/>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Facilities &amp; Business Continuity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Wigner described data center infrastructure</a:t>
            </a:r>
          </a:p>
          <a:p>
            <a:pPr lvl="1"/>
            <a:r>
              <a:rPr lang="en-US" dirty="0" smtClean="0"/>
              <a:t>Upgrade of cooling for better control/regulation —tied to power consumption for higher efficiency</a:t>
            </a:r>
          </a:p>
          <a:p>
            <a:r>
              <a:rPr lang="en-US" dirty="0" smtClean="0"/>
              <a:t>CERN presentation on data center news</a:t>
            </a:r>
          </a:p>
          <a:p>
            <a:pPr lvl="1"/>
            <a:r>
              <a:rPr lang="en-US" dirty="0" smtClean="0"/>
              <a:t>Water leak near electrical transformers—not yet fully resolved</a:t>
            </a:r>
          </a:p>
          <a:p>
            <a:pPr lvl="1"/>
            <a:r>
              <a:rPr lang="en-US" dirty="0" smtClean="0"/>
              <a:t>Planning for new data center going forward</a:t>
            </a:r>
          </a:p>
          <a:p>
            <a:pPr lvl="1"/>
            <a:r>
              <a:rPr lang="en-US" dirty="0" smtClean="0"/>
              <a:t>2</a:t>
            </a:r>
            <a:r>
              <a:rPr lang="en-US" baseline="30000" dirty="0" smtClean="0"/>
              <a:t>nd</a:t>
            </a:r>
            <a:r>
              <a:rPr lang="en-US" dirty="0" smtClean="0"/>
              <a:t> Network Hub—need for redundancy for critical networking equipment</a:t>
            </a:r>
          </a:p>
          <a:p>
            <a:r>
              <a:rPr lang="en-US" dirty="0" err="1" smtClean="0"/>
              <a:t>Orsay</a:t>
            </a:r>
            <a:r>
              <a:rPr lang="en-US" dirty="0" smtClean="0"/>
              <a:t> data center extension</a:t>
            </a:r>
          </a:p>
          <a:p>
            <a:pPr lvl="1"/>
            <a:r>
              <a:rPr lang="en-US" dirty="0" smtClean="0"/>
              <a:t>Propose PUE &lt; 1.3 with redundant power feed but no UPS—max load of 1.5 MW available to IT equipment</a:t>
            </a:r>
          </a:p>
          <a:p>
            <a:pPr lvl="1"/>
            <a:r>
              <a:rPr lang="en-US" dirty="0" smtClean="0"/>
              <a:t>Cooling from rear-door heat exchanger—no CRAC’s in data center</a:t>
            </a:r>
          </a:p>
          <a:p>
            <a:pPr lvl="1"/>
            <a:r>
              <a:rPr lang="en-US" dirty="0" smtClean="0"/>
              <a:t>Estimated to be ready by Sept. 2018</a:t>
            </a:r>
          </a:p>
          <a:p>
            <a:r>
              <a:rPr lang="en-US" dirty="0" smtClean="0"/>
              <a:t>Managing hardware failure (</a:t>
            </a:r>
            <a:r>
              <a:rPr lang="en-US" smtClean="0"/>
              <a:t>almost automatically) at IN2P3</a:t>
            </a:r>
            <a:endParaRPr lang="en-US" dirty="0" smtClean="0"/>
          </a:p>
          <a:p>
            <a:pPr lvl="1"/>
            <a:r>
              <a:rPr lang="en-US" dirty="0" smtClean="0"/>
              <a:t>Cuts down time interfacing with vendor support staff</a:t>
            </a:r>
          </a:p>
          <a:p>
            <a:pPr lvl="1"/>
            <a:r>
              <a:rPr lang="en-US" dirty="0" smtClean="0"/>
              <a:t>Use vendor (Dell in this case) API – not applicable to all failure modes</a:t>
            </a:r>
          </a:p>
          <a:p>
            <a:pPr lvl="1"/>
            <a:r>
              <a:rPr lang="en-US" dirty="0" smtClean="0"/>
              <a:t>Very informative figures on historical failure data</a:t>
            </a:r>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33496"/>
            <a:ext cx="8226854" cy="675227"/>
          </a:xfrm>
        </p:spPr>
        <p:txBody>
          <a:bodyPr>
            <a:noAutofit/>
          </a:bodyPr>
          <a:lstStyle/>
          <a:p>
            <a:r>
              <a:rPr lang="en-GB" sz="4800" dirty="0" smtClean="0"/>
              <a:t>Second Network Hub Project</a:t>
            </a:r>
            <a:endParaRPr lang="en-GB" sz="4800" dirty="0">
              <a:solidFill>
                <a:srgbClr val="92D050"/>
              </a:solidFill>
            </a:endParaRPr>
          </a:p>
        </p:txBody>
      </p:sp>
      <p:sp>
        <p:nvSpPr>
          <p:cNvPr id="3" name="Content Placeholder 2"/>
          <p:cNvSpPr>
            <a:spLocks noGrp="1"/>
          </p:cNvSpPr>
          <p:nvPr>
            <p:ph idx="1"/>
          </p:nvPr>
        </p:nvSpPr>
        <p:spPr>
          <a:xfrm>
            <a:off x="539554" y="1196751"/>
            <a:ext cx="8226854" cy="4883447"/>
          </a:xfrm>
        </p:spPr>
        <p:txBody>
          <a:bodyPr>
            <a:noAutofit/>
          </a:bodyPr>
          <a:lstStyle/>
          <a:p>
            <a:r>
              <a:rPr lang="en-GB" sz="2000" dirty="0" smtClean="0"/>
              <a:t>Why?</a:t>
            </a:r>
          </a:p>
          <a:p>
            <a:pPr lvl="1"/>
            <a:r>
              <a:rPr lang="en-GB" sz="1800" dirty="0"/>
              <a:t>To provide a second location for core network equipment to guarantee connectivity across the site and to the rest of the world in the event of a major incident in </a:t>
            </a:r>
            <a:r>
              <a:rPr lang="en-GB" sz="1800" dirty="0" smtClean="0"/>
              <a:t>the CERN Main Data Centre.</a:t>
            </a:r>
          </a:p>
          <a:p>
            <a:r>
              <a:rPr lang="en-GB" sz="2000" dirty="0" smtClean="0"/>
              <a:t>What?</a:t>
            </a:r>
          </a:p>
          <a:p>
            <a:pPr lvl="1"/>
            <a:r>
              <a:rPr lang="en-GB" sz="1800" dirty="0"/>
              <a:t>Will have efficient air cooling and be sized for 48 racks in 4 rows with 120kW for IT equipment. </a:t>
            </a:r>
            <a:r>
              <a:rPr lang="en-GB" sz="1800" dirty="0" smtClean="0"/>
              <a:t>Max inlet </a:t>
            </a:r>
            <a:r>
              <a:rPr lang="en-GB" sz="1800" dirty="0"/>
              <a:t>temperature </a:t>
            </a:r>
            <a:r>
              <a:rPr lang="en-GB" sz="1800" dirty="0" smtClean="0"/>
              <a:t>of 32 degrees.</a:t>
            </a:r>
            <a:endParaRPr lang="en-GB" sz="1800" dirty="0"/>
          </a:p>
          <a:p>
            <a:pPr lvl="1"/>
            <a:r>
              <a:rPr lang="en-GB" sz="1800" dirty="0"/>
              <a:t>All IT load and cooling infrastructure will be on by UPS.</a:t>
            </a:r>
          </a:p>
          <a:p>
            <a:r>
              <a:rPr lang="en-GB" sz="2000" dirty="0" smtClean="0"/>
              <a:t>Where?</a:t>
            </a:r>
          </a:p>
          <a:p>
            <a:pPr marL="908282" lvl="2">
              <a:buSzPct val="80000"/>
            </a:pPr>
            <a:r>
              <a:rPr lang="en-GB" sz="1800" dirty="0"/>
              <a:t>Currently being </a:t>
            </a:r>
            <a:r>
              <a:rPr lang="en-GB" sz="1800" dirty="0" smtClean="0"/>
              <a:t>built </a:t>
            </a:r>
            <a:r>
              <a:rPr lang="en-GB" sz="1800" dirty="0"/>
              <a:t>on the </a:t>
            </a:r>
            <a:r>
              <a:rPr lang="en-GB" sz="1800" dirty="0" smtClean="0"/>
              <a:t>CERN </a:t>
            </a:r>
            <a:r>
              <a:rPr lang="en-GB" sz="1800" dirty="0" err="1" smtClean="0"/>
              <a:t>Prévessin</a:t>
            </a:r>
            <a:r>
              <a:rPr lang="en-GB" sz="1800" dirty="0" smtClean="0"/>
              <a:t> site close to an electrical substation.</a:t>
            </a:r>
            <a:endParaRPr lang="en-GB" sz="2000" dirty="0" smtClean="0"/>
          </a:p>
          <a:p>
            <a:r>
              <a:rPr lang="en-GB" sz="2000" dirty="0" smtClean="0"/>
              <a:t>When?</a:t>
            </a:r>
          </a:p>
          <a:p>
            <a:pPr lvl="1"/>
            <a:r>
              <a:rPr lang="en-GB" sz="1800" dirty="0" smtClean="0"/>
              <a:t>Due </a:t>
            </a:r>
            <a:r>
              <a:rPr lang="en-GB" sz="1800" dirty="0"/>
              <a:t>to be ready in summer 2017</a:t>
            </a:r>
            <a:r>
              <a:rPr lang="en-GB" sz="1800" dirty="0" smtClean="0"/>
              <a:t>.</a:t>
            </a:r>
            <a:endParaRPr lang="en-GB" sz="2400" dirty="0"/>
          </a:p>
          <a:p>
            <a:endParaRPr lang="en-GB" sz="2800"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761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p:nvPr/>
        </p:nvSpPr>
        <p:spPr>
          <a:xfrm>
            <a:off x="81" y="93"/>
            <a:ext cx="9139843" cy="6848587"/>
          </a:xfrm>
          <a:prstGeom prst="rect">
            <a:avLst/>
          </a:prstGeom>
          <a:blipFill>
            <a:blip r:embed="rId2" cstate="print"/>
            <a:stretch>
              <a:fillRect/>
            </a:stretch>
          </a:blipFill>
        </p:spPr>
        <p:txBody>
          <a:bodyPr wrap="square" lIns="0" tIns="0" rIns="0" bIns="0" rtlCol="0"/>
          <a:lstStyle/>
          <a:p>
            <a:pPr defTabSz="1802019"/>
            <a:endParaRPr smtClean="0">
              <a:solidFill>
                <a:prstClr val="black"/>
              </a:solidFil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25035"/>
            <a:r>
              <a:rPr spc="-278" dirty="0"/>
              <a:t>Storage:  </a:t>
            </a:r>
            <a:r>
              <a:rPr spc="-218" dirty="0"/>
              <a:t>Disk </a:t>
            </a:r>
            <a:r>
              <a:rPr spc="-248" dirty="0"/>
              <a:t>Operations</a:t>
            </a:r>
            <a:r>
              <a:rPr spc="446" dirty="0"/>
              <a:t> </a:t>
            </a:r>
            <a:r>
              <a:rPr spc="69" dirty="0"/>
              <a:t>(I)</a:t>
            </a:r>
          </a:p>
        </p:txBody>
      </p:sp>
      <p:sp>
        <p:nvSpPr>
          <p:cNvPr id="4" name="object 4"/>
          <p:cNvSpPr txBox="1"/>
          <p:nvPr/>
        </p:nvSpPr>
        <p:spPr>
          <a:xfrm>
            <a:off x="169273" y="3151456"/>
            <a:ext cx="8582261" cy="1420902"/>
          </a:xfrm>
          <a:prstGeom prst="rect">
            <a:avLst/>
          </a:prstGeom>
        </p:spPr>
        <p:txBody>
          <a:bodyPr vert="horz" wrap="square" lIns="0" tIns="0" rIns="0" bIns="0" rtlCol="0">
            <a:spAutoFit/>
          </a:bodyPr>
          <a:lstStyle/>
          <a:p>
            <a:pPr marL="25035" defTabSz="1802019"/>
            <a:r>
              <a:rPr sz="2800" spc="-169" dirty="0">
                <a:solidFill>
                  <a:prstClr val="black"/>
                </a:solidFill>
                <a:latin typeface="Arial"/>
                <a:cs typeface="Arial"/>
              </a:rPr>
              <a:t>Impressive </a:t>
            </a:r>
            <a:r>
              <a:rPr sz="2800" spc="-69" dirty="0">
                <a:solidFill>
                  <a:prstClr val="black"/>
                </a:solidFill>
                <a:latin typeface="Arial"/>
                <a:cs typeface="Arial"/>
              </a:rPr>
              <a:t>growth </a:t>
            </a:r>
            <a:r>
              <a:rPr sz="2800" spc="-40" dirty="0">
                <a:solidFill>
                  <a:prstClr val="black"/>
                </a:solidFill>
                <a:latin typeface="Arial"/>
                <a:cs typeface="Arial"/>
              </a:rPr>
              <a:t>of</a:t>
            </a:r>
            <a:r>
              <a:rPr sz="2800" spc="634" dirty="0">
                <a:solidFill>
                  <a:prstClr val="black"/>
                </a:solidFill>
                <a:latin typeface="Arial"/>
                <a:cs typeface="Arial"/>
              </a:rPr>
              <a:t> </a:t>
            </a:r>
            <a:r>
              <a:rPr sz="2800" spc="-159" dirty="0">
                <a:solidFill>
                  <a:prstClr val="black"/>
                </a:solidFill>
                <a:latin typeface="Arial"/>
                <a:cs typeface="Arial"/>
              </a:rPr>
              <a:t>EOS,</a:t>
            </a:r>
            <a:endParaRPr sz="2800">
              <a:solidFill>
                <a:prstClr val="black"/>
              </a:solidFill>
              <a:latin typeface="Arial"/>
              <a:cs typeface="Arial"/>
            </a:endParaRPr>
          </a:p>
          <a:p>
            <a:pPr marL="25035" defTabSz="1802019">
              <a:spcBef>
                <a:spcPts val="218"/>
              </a:spcBef>
              <a:tabLst>
                <a:tab pos="4448733" algn="l"/>
                <a:tab pos="8500769" algn="l"/>
              </a:tabLst>
            </a:pPr>
            <a:r>
              <a:rPr sz="2800" spc="-159" dirty="0">
                <a:solidFill>
                  <a:prstClr val="black"/>
                </a:solidFill>
                <a:latin typeface="Arial"/>
                <a:cs typeface="Arial"/>
              </a:rPr>
              <a:t>CERNBox	</a:t>
            </a:r>
            <a:r>
              <a:rPr sz="2800" u="sng" spc="-149" dirty="0">
                <a:solidFill>
                  <a:prstClr val="black"/>
                </a:solidFill>
                <a:latin typeface="Times New Roman"/>
                <a:cs typeface="Times New Roman"/>
              </a:rPr>
              <a:t> </a:t>
            </a:r>
            <a:r>
              <a:rPr sz="2800" u="sng" spc="-159" dirty="0">
                <a:solidFill>
                  <a:prstClr val="black"/>
                </a:solidFill>
                <a:latin typeface="Times New Roman"/>
                <a:cs typeface="Times New Roman"/>
              </a:rPr>
              <a:t>	</a:t>
            </a:r>
            <a:endParaRPr sz="2800">
              <a:solidFill>
                <a:prstClr val="black"/>
              </a:solidFill>
              <a:latin typeface="Times New Roman"/>
              <a:cs typeface="Times New Roman"/>
            </a:endParaRPr>
          </a:p>
          <a:p>
            <a:pPr marL="327865" defTabSz="1802019">
              <a:spcBef>
                <a:spcPts val="811"/>
              </a:spcBef>
              <a:tabLst>
                <a:tab pos="4448733" algn="l"/>
                <a:tab pos="8500769" algn="l"/>
              </a:tabLst>
            </a:pPr>
            <a:r>
              <a:rPr sz="1000" spc="73" baseline="37037" dirty="0">
                <a:solidFill>
                  <a:srgbClr val="0052A0"/>
                </a:solidFill>
                <a:cs typeface="Calibri"/>
              </a:rPr>
              <a:t>❼      </a:t>
            </a:r>
            <a:r>
              <a:rPr sz="2800" spc="-159" dirty="0">
                <a:solidFill>
                  <a:prstClr val="black"/>
                </a:solidFill>
                <a:latin typeface="Arial"/>
                <a:cs typeface="Arial"/>
              </a:rPr>
              <a:t>170 </a:t>
            </a:r>
            <a:r>
              <a:rPr sz="2800" spc="-30" dirty="0">
                <a:solidFill>
                  <a:prstClr val="black"/>
                </a:solidFill>
                <a:latin typeface="Arial"/>
                <a:cs typeface="Arial"/>
              </a:rPr>
              <a:t>PB, </a:t>
            </a:r>
            <a:r>
              <a:rPr sz="2800" spc="-109" dirty="0">
                <a:solidFill>
                  <a:prstClr val="black"/>
                </a:solidFill>
                <a:latin typeface="Arial"/>
                <a:cs typeface="Arial"/>
              </a:rPr>
              <a:t>1.3 </a:t>
            </a:r>
            <a:r>
              <a:rPr sz="2800" spc="-40" dirty="0">
                <a:solidFill>
                  <a:prstClr val="black"/>
                </a:solidFill>
                <a:latin typeface="Arial"/>
                <a:cs typeface="Arial"/>
              </a:rPr>
              <a:t>billion </a:t>
            </a:r>
            <a:r>
              <a:rPr sz="2800" spc="40" dirty="0">
                <a:solidFill>
                  <a:prstClr val="black"/>
                </a:solidFill>
                <a:latin typeface="Arial"/>
                <a:cs typeface="Arial"/>
              </a:rPr>
              <a:t> </a:t>
            </a:r>
            <a:r>
              <a:rPr sz="2800" spc="-99" dirty="0">
                <a:solidFill>
                  <a:prstClr val="black"/>
                </a:solidFill>
                <a:latin typeface="Arial"/>
                <a:cs typeface="Arial"/>
              </a:rPr>
              <a:t>files	</a:t>
            </a:r>
            <a:r>
              <a:rPr sz="2800" u="sng" spc="-89" dirty="0">
                <a:solidFill>
                  <a:prstClr val="black"/>
                </a:solidFill>
                <a:latin typeface="Times New Roman"/>
                <a:cs typeface="Times New Roman"/>
              </a:rPr>
              <a:t> </a:t>
            </a:r>
            <a:r>
              <a:rPr sz="2800" u="sng" spc="-99" dirty="0">
                <a:solidFill>
                  <a:prstClr val="black"/>
                </a:solidFill>
                <a:latin typeface="Times New Roman"/>
                <a:cs typeface="Times New Roman"/>
              </a:rPr>
              <a:t>	</a:t>
            </a:r>
            <a:endParaRPr sz="2800">
              <a:solidFill>
                <a:prstClr val="black"/>
              </a:solidFill>
              <a:latin typeface="Times New Roman"/>
              <a:cs typeface="Times New Roman"/>
            </a:endParaRPr>
          </a:p>
        </p:txBody>
      </p:sp>
      <p:sp>
        <p:nvSpPr>
          <p:cNvPr id="5" name="object 5"/>
          <p:cNvSpPr txBox="1"/>
          <p:nvPr/>
        </p:nvSpPr>
        <p:spPr>
          <a:xfrm>
            <a:off x="4622146" y="5107139"/>
            <a:ext cx="4129912" cy="430887"/>
          </a:xfrm>
          <a:prstGeom prst="rect">
            <a:avLst/>
          </a:prstGeom>
        </p:spPr>
        <p:txBody>
          <a:bodyPr vert="horz" wrap="square" lIns="0" tIns="0" rIns="0" bIns="0" rtlCol="0">
            <a:spAutoFit/>
          </a:bodyPr>
          <a:lstStyle/>
          <a:p>
            <a:pPr marL="25035" defTabSz="1802019">
              <a:tabLst>
                <a:tab pos="4077069" algn="l"/>
              </a:tabLst>
            </a:pPr>
            <a:r>
              <a:rPr sz="2800" u="sng" spc="10" dirty="0">
                <a:solidFill>
                  <a:prstClr val="black"/>
                </a:solidFill>
                <a:latin typeface="Times New Roman"/>
                <a:cs typeface="Times New Roman"/>
              </a:rPr>
              <a:t> 	</a:t>
            </a:r>
            <a:endParaRPr sz="2800">
              <a:solidFill>
                <a:prstClr val="black"/>
              </a:solidFill>
              <a:latin typeface="Times New Roman"/>
              <a:cs typeface="Times New Roman"/>
            </a:endParaRPr>
          </a:p>
        </p:txBody>
      </p:sp>
      <p:sp>
        <p:nvSpPr>
          <p:cNvPr id="6" name="object 6"/>
          <p:cNvSpPr txBox="1"/>
          <p:nvPr/>
        </p:nvSpPr>
        <p:spPr>
          <a:xfrm>
            <a:off x="474875" y="4627494"/>
            <a:ext cx="3670193" cy="1455527"/>
          </a:xfrm>
          <a:prstGeom prst="rect">
            <a:avLst/>
          </a:prstGeom>
        </p:spPr>
        <p:txBody>
          <a:bodyPr vert="horz" wrap="square" lIns="0" tIns="0" rIns="0" bIns="0" rtlCol="0">
            <a:spAutoFit/>
          </a:bodyPr>
          <a:lstStyle/>
          <a:p>
            <a:pPr marL="266540" marR="10026" indent="-242784" defTabSz="1802019">
              <a:lnSpc>
                <a:spcPct val="106700"/>
              </a:lnSpc>
            </a:pPr>
            <a:r>
              <a:rPr sz="1000" spc="73" baseline="37037" dirty="0">
                <a:solidFill>
                  <a:srgbClr val="0052A0"/>
                </a:solidFill>
                <a:cs typeface="Calibri"/>
              </a:rPr>
              <a:t>❼ </a:t>
            </a:r>
            <a:r>
              <a:rPr sz="2800" spc="-119" dirty="0">
                <a:solidFill>
                  <a:prstClr val="black"/>
                </a:solidFill>
                <a:latin typeface="Arial"/>
                <a:cs typeface="Arial"/>
              </a:rPr>
              <a:t>Preparing </a:t>
            </a:r>
            <a:r>
              <a:rPr sz="2800" spc="-79" dirty="0">
                <a:solidFill>
                  <a:prstClr val="black"/>
                </a:solidFill>
                <a:latin typeface="Arial"/>
                <a:cs typeface="Arial"/>
              </a:rPr>
              <a:t>next </a:t>
            </a:r>
            <a:r>
              <a:rPr sz="2800" spc="-109" dirty="0">
                <a:solidFill>
                  <a:prstClr val="black"/>
                </a:solidFill>
                <a:latin typeface="Arial"/>
                <a:cs typeface="Arial"/>
              </a:rPr>
              <a:t>delivery  </a:t>
            </a:r>
            <a:r>
              <a:rPr sz="2800" spc="-40" dirty="0">
                <a:solidFill>
                  <a:prstClr val="black"/>
                </a:solidFill>
                <a:latin typeface="Arial"/>
                <a:cs typeface="Arial"/>
              </a:rPr>
              <a:t>of </a:t>
            </a:r>
            <a:r>
              <a:rPr sz="2800" spc="-159" dirty="0">
                <a:solidFill>
                  <a:prstClr val="black"/>
                </a:solidFill>
                <a:latin typeface="Arial"/>
                <a:cs typeface="Arial"/>
              </a:rPr>
              <a:t>100</a:t>
            </a:r>
            <a:r>
              <a:rPr sz="2800" spc="178" dirty="0">
                <a:solidFill>
                  <a:prstClr val="black"/>
                </a:solidFill>
                <a:latin typeface="Arial"/>
                <a:cs typeface="Arial"/>
              </a:rPr>
              <a:t> </a:t>
            </a:r>
            <a:r>
              <a:rPr sz="2800" spc="-50" dirty="0">
                <a:solidFill>
                  <a:prstClr val="black"/>
                </a:solidFill>
                <a:latin typeface="Arial"/>
                <a:cs typeface="Arial"/>
              </a:rPr>
              <a:t>PB</a:t>
            </a:r>
            <a:endParaRPr sz="2800">
              <a:solidFill>
                <a:prstClr val="black"/>
              </a:solidFill>
              <a:latin typeface="Arial"/>
              <a:cs typeface="Arial"/>
            </a:endParaRPr>
          </a:p>
          <a:p>
            <a:pPr marL="25035" defTabSz="1802019">
              <a:spcBef>
                <a:spcPts val="811"/>
              </a:spcBef>
            </a:pPr>
            <a:r>
              <a:rPr sz="1000" spc="73" baseline="37037" dirty="0">
                <a:solidFill>
                  <a:srgbClr val="0052A0"/>
                </a:solidFill>
                <a:cs typeface="Calibri"/>
              </a:rPr>
              <a:t>❼      </a:t>
            </a:r>
            <a:r>
              <a:rPr sz="2800" spc="-159" dirty="0">
                <a:solidFill>
                  <a:prstClr val="black"/>
                </a:solidFill>
                <a:latin typeface="Arial"/>
                <a:cs typeface="Arial"/>
              </a:rPr>
              <a:t>9500 CERNBox</a:t>
            </a:r>
            <a:r>
              <a:rPr sz="2800" spc="337" dirty="0">
                <a:solidFill>
                  <a:prstClr val="black"/>
                </a:solidFill>
                <a:latin typeface="Arial"/>
                <a:cs typeface="Arial"/>
              </a:rPr>
              <a:t> </a:t>
            </a:r>
            <a:r>
              <a:rPr sz="2800" spc="-218" dirty="0">
                <a:solidFill>
                  <a:prstClr val="black"/>
                </a:solidFill>
                <a:latin typeface="Arial"/>
                <a:cs typeface="Arial"/>
              </a:rPr>
              <a:t>users</a:t>
            </a:r>
            <a:endParaRPr sz="2800">
              <a:solidFill>
                <a:prstClr val="black"/>
              </a:solidFill>
              <a:latin typeface="Arial"/>
              <a:cs typeface="Arial"/>
            </a:endParaRPr>
          </a:p>
        </p:txBody>
      </p:sp>
      <p:sp>
        <p:nvSpPr>
          <p:cNvPr id="7" name="object 7"/>
          <p:cNvSpPr/>
          <p:nvPr/>
        </p:nvSpPr>
        <p:spPr>
          <a:xfrm>
            <a:off x="4647435" y="5187188"/>
            <a:ext cx="3995147" cy="0"/>
          </a:xfrm>
          <a:custGeom>
            <a:avLst/>
            <a:gdLst/>
            <a:ahLst/>
            <a:cxnLst/>
            <a:rect l="l" t="t" r="r" b="b"/>
            <a:pathLst>
              <a:path w="2014220">
                <a:moveTo>
                  <a:pt x="0" y="0"/>
                </a:moveTo>
                <a:lnTo>
                  <a:pt x="2013984" y="0"/>
                </a:lnTo>
              </a:path>
            </a:pathLst>
          </a:custGeom>
          <a:ln w="4201">
            <a:solidFill>
              <a:srgbClr val="000000"/>
            </a:solidFill>
          </a:ln>
        </p:spPr>
        <p:txBody>
          <a:bodyPr wrap="square" lIns="0" tIns="0" rIns="0" bIns="0" rtlCol="0"/>
          <a:lstStyle/>
          <a:p>
            <a:pPr defTabSz="1802019"/>
            <a:endParaRPr smtClean="0">
              <a:solidFill>
                <a:prstClr val="black"/>
              </a:solidFill>
            </a:endParaRPr>
          </a:p>
        </p:txBody>
      </p:sp>
      <p:sp>
        <p:nvSpPr>
          <p:cNvPr id="8" name="object 8"/>
          <p:cNvSpPr/>
          <p:nvPr/>
        </p:nvSpPr>
        <p:spPr>
          <a:xfrm>
            <a:off x="4647435" y="4889239"/>
            <a:ext cx="3995147" cy="0"/>
          </a:xfrm>
          <a:custGeom>
            <a:avLst/>
            <a:gdLst/>
            <a:ahLst/>
            <a:cxnLst/>
            <a:rect l="l" t="t" r="r" b="b"/>
            <a:pathLst>
              <a:path w="2014220">
                <a:moveTo>
                  <a:pt x="0" y="0"/>
                </a:moveTo>
                <a:lnTo>
                  <a:pt x="2013984" y="0"/>
                </a:lnTo>
              </a:path>
            </a:pathLst>
          </a:custGeom>
          <a:ln w="4201">
            <a:solidFill>
              <a:srgbClr val="000000"/>
            </a:solidFill>
          </a:ln>
        </p:spPr>
        <p:txBody>
          <a:bodyPr wrap="square" lIns="0" tIns="0" rIns="0" bIns="0" rtlCol="0"/>
          <a:lstStyle/>
          <a:p>
            <a:pPr defTabSz="1802019"/>
            <a:endParaRPr smtClean="0">
              <a:solidFill>
                <a:prstClr val="black"/>
              </a:solidFill>
            </a:endParaRPr>
          </a:p>
        </p:txBody>
      </p:sp>
      <p:sp>
        <p:nvSpPr>
          <p:cNvPr id="9" name="object 9"/>
          <p:cNvSpPr/>
          <p:nvPr/>
        </p:nvSpPr>
        <p:spPr>
          <a:xfrm>
            <a:off x="4647435" y="4293153"/>
            <a:ext cx="3995147" cy="0"/>
          </a:xfrm>
          <a:custGeom>
            <a:avLst/>
            <a:gdLst/>
            <a:ahLst/>
            <a:cxnLst/>
            <a:rect l="l" t="t" r="r" b="b"/>
            <a:pathLst>
              <a:path w="2014220">
                <a:moveTo>
                  <a:pt x="0" y="0"/>
                </a:moveTo>
                <a:lnTo>
                  <a:pt x="2013984" y="0"/>
                </a:lnTo>
              </a:path>
            </a:pathLst>
          </a:custGeom>
          <a:ln w="4201">
            <a:solidFill>
              <a:srgbClr val="000000"/>
            </a:solidFill>
          </a:ln>
        </p:spPr>
        <p:txBody>
          <a:bodyPr wrap="square" lIns="0" tIns="0" rIns="0" bIns="0" rtlCol="0"/>
          <a:lstStyle/>
          <a:p>
            <a:pPr defTabSz="1802019"/>
            <a:endParaRPr smtClean="0">
              <a:solidFill>
                <a:prstClr val="black"/>
              </a:solidFill>
            </a:endParaRPr>
          </a:p>
        </p:txBody>
      </p:sp>
      <p:sp>
        <p:nvSpPr>
          <p:cNvPr id="10" name="object 10"/>
          <p:cNvSpPr/>
          <p:nvPr/>
        </p:nvSpPr>
        <p:spPr>
          <a:xfrm>
            <a:off x="4647435" y="4171100"/>
            <a:ext cx="3995147" cy="1613201"/>
          </a:xfrm>
          <a:custGeom>
            <a:avLst/>
            <a:gdLst/>
            <a:ahLst/>
            <a:cxnLst/>
            <a:rect l="l" t="t" r="r" b="b"/>
            <a:pathLst>
              <a:path w="2014220" h="814069">
                <a:moveTo>
                  <a:pt x="2013984" y="0"/>
                </a:moveTo>
                <a:lnTo>
                  <a:pt x="1974473" y="5986"/>
                </a:lnTo>
                <a:lnTo>
                  <a:pt x="1935005" y="19482"/>
                </a:lnTo>
                <a:lnTo>
                  <a:pt x="1895505" y="29984"/>
                </a:lnTo>
                <a:lnTo>
                  <a:pt x="1856036" y="47996"/>
                </a:lnTo>
                <a:lnTo>
                  <a:pt x="1816526" y="65231"/>
                </a:lnTo>
                <a:lnTo>
                  <a:pt x="1777015" y="78768"/>
                </a:lnTo>
                <a:lnTo>
                  <a:pt x="1737557" y="94522"/>
                </a:lnTo>
                <a:lnTo>
                  <a:pt x="1698047" y="107241"/>
                </a:lnTo>
                <a:lnTo>
                  <a:pt x="1658578" y="117743"/>
                </a:lnTo>
                <a:lnTo>
                  <a:pt x="1619068" y="129023"/>
                </a:lnTo>
                <a:lnTo>
                  <a:pt x="1579599" y="139525"/>
                </a:lnTo>
                <a:lnTo>
                  <a:pt x="1540099" y="154502"/>
                </a:lnTo>
                <a:lnTo>
                  <a:pt x="1500631" y="162789"/>
                </a:lnTo>
                <a:lnTo>
                  <a:pt x="1461120" y="176284"/>
                </a:lnTo>
                <a:lnTo>
                  <a:pt x="1421610" y="184529"/>
                </a:lnTo>
                <a:lnTo>
                  <a:pt x="1382152" y="187522"/>
                </a:lnTo>
                <a:lnTo>
                  <a:pt x="1342641" y="192038"/>
                </a:lnTo>
                <a:lnTo>
                  <a:pt x="1263663" y="216036"/>
                </a:lnTo>
                <a:lnTo>
                  <a:pt x="1224205" y="237041"/>
                </a:lnTo>
                <a:lnTo>
                  <a:pt x="1184694" y="269295"/>
                </a:lnTo>
                <a:lnTo>
                  <a:pt x="1145226" y="348063"/>
                </a:lnTo>
                <a:lnTo>
                  <a:pt x="1105715" y="363072"/>
                </a:lnTo>
                <a:lnTo>
                  <a:pt x="1066215" y="374320"/>
                </a:lnTo>
                <a:lnTo>
                  <a:pt x="1026747" y="380306"/>
                </a:lnTo>
                <a:lnTo>
                  <a:pt x="987236" y="393844"/>
                </a:lnTo>
                <a:lnTo>
                  <a:pt x="947768" y="405827"/>
                </a:lnTo>
                <a:lnTo>
                  <a:pt x="908268" y="420835"/>
                </a:lnTo>
                <a:lnTo>
                  <a:pt x="868799" y="435077"/>
                </a:lnTo>
                <a:lnTo>
                  <a:pt x="829289" y="447092"/>
                </a:lnTo>
                <a:lnTo>
                  <a:pt x="789778" y="457594"/>
                </a:lnTo>
                <a:lnTo>
                  <a:pt x="750320" y="466584"/>
                </a:lnTo>
                <a:lnTo>
                  <a:pt x="710810" y="472613"/>
                </a:lnTo>
                <a:lnTo>
                  <a:pt x="671342" y="483115"/>
                </a:lnTo>
                <a:lnTo>
                  <a:pt x="631831" y="496611"/>
                </a:lnTo>
                <a:lnTo>
                  <a:pt x="592363" y="505601"/>
                </a:lnTo>
                <a:lnTo>
                  <a:pt x="552863" y="512365"/>
                </a:lnTo>
                <a:lnTo>
                  <a:pt x="513394" y="523603"/>
                </a:lnTo>
                <a:lnTo>
                  <a:pt x="434373" y="550605"/>
                </a:lnTo>
                <a:lnTo>
                  <a:pt x="394915" y="569352"/>
                </a:lnTo>
                <a:lnTo>
                  <a:pt x="355405" y="583624"/>
                </a:lnTo>
                <a:lnTo>
                  <a:pt x="315936" y="600124"/>
                </a:lnTo>
                <a:lnTo>
                  <a:pt x="276426" y="615132"/>
                </a:lnTo>
                <a:lnTo>
                  <a:pt x="236968" y="630886"/>
                </a:lnTo>
                <a:lnTo>
                  <a:pt x="197457" y="645904"/>
                </a:lnTo>
                <a:lnTo>
                  <a:pt x="157989" y="662393"/>
                </a:lnTo>
                <a:lnTo>
                  <a:pt x="0" y="694647"/>
                </a:lnTo>
                <a:lnTo>
                  <a:pt x="0" y="813619"/>
                </a:lnTo>
                <a:lnTo>
                  <a:pt x="2013984" y="813619"/>
                </a:lnTo>
                <a:lnTo>
                  <a:pt x="2013984" y="0"/>
                </a:lnTo>
                <a:close/>
              </a:path>
            </a:pathLst>
          </a:custGeom>
          <a:solidFill>
            <a:srgbClr val="0052A1"/>
          </a:solidFill>
        </p:spPr>
        <p:txBody>
          <a:bodyPr wrap="square" lIns="0" tIns="0" rIns="0" bIns="0" rtlCol="0"/>
          <a:lstStyle/>
          <a:p>
            <a:pPr defTabSz="1802019"/>
            <a:endParaRPr smtClean="0">
              <a:solidFill>
                <a:prstClr val="black"/>
              </a:solidFill>
            </a:endParaRPr>
          </a:p>
        </p:txBody>
      </p:sp>
      <p:sp>
        <p:nvSpPr>
          <p:cNvPr id="11" name="object 11"/>
          <p:cNvSpPr/>
          <p:nvPr/>
        </p:nvSpPr>
        <p:spPr>
          <a:xfrm>
            <a:off x="7302640" y="4845774"/>
            <a:ext cx="86906" cy="115767"/>
          </a:xfrm>
          <a:custGeom>
            <a:avLst/>
            <a:gdLst/>
            <a:ahLst/>
            <a:cxnLst/>
            <a:rect l="l" t="t" r="r" b="b"/>
            <a:pathLst>
              <a:path w="43814" h="58419">
                <a:moveTo>
                  <a:pt x="20343" y="0"/>
                </a:moveTo>
                <a:lnTo>
                  <a:pt x="0" y="0"/>
                </a:lnTo>
                <a:lnTo>
                  <a:pt x="0" y="58257"/>
                </a:lnTo>
                <a:lnTo>
                  <a:pt x="7215" y="58257"/>
                </a:lnTo>
                <a:lnTo>
                  <a:pt x="7215" y="31675"/>
                </a:lnTo>
                <a:lnTo>
                  <a:pt x="27745" y="31675"/>
                </a:lnTo>
                <a:lnTo>
                  <a:pt x="27243" y="30845"/>
                </a:lnTo>
                <a:lnTo>
                  <a:pt x="35771" y="28388"/>
                </a:lnTo>
                <a:lnTo>
                  <a:pt x="37630" y="26424"/>
                </a:lnTo>
                <a:lnTo>
                  <a:pt x="7215" y="26424"/>
                </a:lnTo>
                <a:lnTo>
                  <a:pt x="7215" y="4589"/>
                </a:lnTo>
                <a:lnTo>
                  <a:pt x="35296" y="4589"/>
                </a:lnTo>
                <a:lnTo>
                  <a:pt x="28707" y="1258"/>
                </a:lnTo>
                <a:lnTo>
                  <a:pt x="20343" y="0"/>
                </a:lnTo>
                <a:close/>
              </a:path>
              <a:path w="43814" h="58419">
                <a:moveTo>
                  <a:pt x="27745" y="31675"/>
                </a:moveTo>
                <a:lnTo>
                  <a:pt x="20511" y="31675"/>
                </a:lnTo>
                <a:lnTo>
                  <a:pt x="36265" y="58257"/>
                </a:lnTo>
                <a:lnTo>
                  <a:pt x="43816" y="58257"/>
                </a:lnTo>
                <a:lnTo>
                  <a:pt x="27745" y="31675"/>
                </a:lnTo>
                <a:close/>
              </a:path>
              <a:path w="43814" h="58419">
                <a:moveTo>
                  <a:pt x="35296" y="4589"/>
                </a:moveTo>
                <a:lnTo>
                  <a:pt x="29049" y="4589"/>
                </a:lnTo>
                <a:lnTo>
                  <a:pt x="34556" y="9619"/>
                </a:lnTo>
                <a:lnTo>
                  <a:pt x="34626" y="21498"/>
                </a:lnTo>
                <a:lnTo>
                  <a:pt x="29207" y="26424"/>
                </a:lnTo>
                <a:lnTo>
                  <a:pt x="37630" y="26424"/>
                </a:lnTo>
                <a:lnTo>
                  <a:pt x="41516" y="22317"/>
                </a:lnTo>
                <a:lnTo>
                  <a:pt x="41516" y="15585"/>
                </a:lnTo>
                <a:lnTo>
                  <a:pt x="39893" y="9619"/>
                </a:lnTo>
                <a:lnTo>
                  <a:pt x="35423" y="4653"/>
                </a:lnTo>
                <a:lnTo>
                  <a:pt x="35296" y="4589"/>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2" name="object 12"/>
          <p:cNvSpPr/>
          <p:nvPr/>
        </p:nvSpPr>
        <p:spPr>
          <a:xfrm>
            <a:off x="7400282" y="4884455"/>
            <a:ext cx="64233" cy="79276"/>
          </a:xfrm>
          <a:custGeom>
            <a:avLst/>
            <a:gdLst/>
            <a:ahLst/>
            <a:cxnLst/>
            <a:rect l="l" t="t" r="r" b="b"/>
            <a:pathLst>
              <a:path w="32385" h="40005">
                <a:moveTo>
                  <a:pt x="19860" y="0"/>
                </a:moveTo>
                <a:lnTo>
                  <a:pt x="16909" y="0"/>
                </a:lnTo>
                <a:lnTo>
                  <a:pt x="10319" y="1554"/>
                </a:lnTo>
                <a:lnTo>
                  <a:pt x="4945" y="5785"/>
                </a:lnTo>
                <a:lnTo>
                  <a:pt x="1326" y="12047"/>
                </a:lnTo>
                <a:lnTo>
                  <a:pt x="0" y="19692"/>
                </a:lnTo>
                <a:lnTo>
                  <a:pt x="1416" y="27531"/>
                </a:lnTo>
                <a:lnTo>
                  <a:pt x="5294" y="33892"/>
                </a:lnTo>
                <a:lnTo>
                  <a:pt x="11081" y="38161"/>
                </a:lnTo>
                <a:lnTo>
                  <a:pt x="18221" y="39720"/>
                </a:lnTo>
                <a:lnTo>
                  <a:pt x="23473" y="39720"/>
                </a:lnTo>
                <a:lnTo>
                  <a:pt x="28230" y="37578"/>
                </a:lnTo>
                <a:lnTo>
                  <a:pt x="31507" y="35288"/>
                </a:lnTo>
                <a:lnTo>
                  <a:pt x="31434" y="34469"/>
                </a:lnTo>
                <a:lnTo>
                  <a:pt x="11489" y="34469"/>
                </a:lnTo>
                <a:lnTo>
                  <a:pt x="6080" y="28556"/>
                </a:lnTo>
                <a:lnTo>
                  <a:pt x="5912" y="20353"/>
                </a:lnTo>
                <a:lnTo>
                  <a:pt x="31843" y="20353"/>
                </a:lnTo>
                <a:lnTo>
                  <a:pt x="31799" y="15753"/>
                </a:lnTo>
                <a:lnTo>
                  <a:pt x="6238" y="15753"/>
                </a:lnTo>
                <a:lnTo>
                  <a:pt x="7719" y="9357"/>
                </a:lnTo>
                <a:lnTo>
                  <a:pt x="12151" y="5093"/>
                </a:lnTo>
                <a:lnTo>
                  <a:pt x="27734" y="5093"/>
                </a:lnTo>
                <a:lnTo>
                  <a:pt x="24943" y="987"/>
                </a:lnTo>
                <a:lnTo>
                  <a:pt x="19860" y="0"/>
                </a:lnTo>
                <a:close/>
              </a:path>
              <a:path w="32385" h="40005">
                <a:moveTo>
                  <a:pt x="31024" y="29869"/>
                </a:moveTo>
                <a:lnTo>
                  <a:pt x="25773" y="34133"/>
                </a:lnTo>
                <a:lnTo>
                  <a:pt x="20185" y="34469"/>
                </a:lnTo>
                <a:lnTo>
                  <a:pt x="31434" y="34469"/>
                </a:lnTo>
                <a:lnTo>
                  <a:pt x="31024" y="29869"/>
                </a:lnTo>
                <a:close/>
              </a:path>
              <a:path w="32385" h="40005">
                <a:moveTo>
                  <a:pt x="27734" y="5093"/>
                </a:moveTo>
                <a:lnTo>
                  <a:pt x="21173" y="5093"/>
                </a:lnTo>
                <a:lnTo>
                  <a:pt x="25930" y="8044"/>
                </a:lnTo>
                <a:lnTo>
                  <a:pt x="27085" y="15753"/>
                </a:lnTo>
                <a:lnTo>
                  <a:pt x="31799" y="15753"/>
                </a:lnTo>
                <a:lnTo>
                  <a:pt x="31675" y="11164"/>
                </a:lnTo>
                <a:lnTo>
                  <a:pt x="28398" y="6070"/>
                </a:lnTo>
                <a:lnTo>
                  <a:pt x="27734" y="5093"/>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3" name="object 13"/>
          <p:cNvSpPr/>
          <p:nvPr/>
        </p:nvSpPr>
        <p:spPr>
          <a:xfrm>
            <a:off x="7472849" y="4885499"/>
            <a:ext cx="76830" cy="110735"/>
          </a:xfrm>
          <a:custGeom>
            <a:avLst/>
            <a:gdLst/>
            <a:ahLst/>
            <a:cxnLst/>
            <a:rect l="l" t="t" r="r" b="b"/>
            <a:pathLst>
              <a:path w="38735" h="55880">
                <a:moveTo>
                  <a:pt x="19692" y="0"/>
                </a:moveTo>
                <a:lnTo>
                  <a:pt x="9021" y="0"/>
                </a:lnTo>
                <a:lnTo>
                  <a:pt x="2951" y="6070"/>
                </a:lnTo>
                <a:lnTo>
                  <a:pt x="2951" y="16741"/>
                </a:lnTo>
                <a:lnTo>
                  <a:pt x="3938" y="19860"/>
                </a:lnTo>
                <a:lnTo>
                  <a:pt x="5744" y="21992"/>
                </a:lnTo>
                <a:lnTo>
                  <a:pt x="3276" y="25437"/>
                </a:lnTo>
                <a:lnTo>
                  <a:pt x="3276" y="31350"/>
                </a:lnTo>
                <a:lnTo>
                  <a:pt x="3938" y="33807"/>
                </a:lnTo>
                <a:lnTo>
                  <a:pt x="5408" y="35614"/>
                </a:lnTo>
                <a:lnTo>
                  <a:pt x="987" y="38071"/>
                </a:lnTo>
                <a:lnTo>
                  <a:pt x="0" y="42010"/>
                </a:lnTo>
                <a:lnTo>
                  <a:pt x="0" y="50548"/>
                </a:lnTo>
                <a:lnTo>
                  <a:pt x="8370" y="55463"/>
                </a:lnTo>
                <a:lnTo>
                  <a:pt x="28881" y="55463"/>
                </a:lnTo>
                <a:lnTo>
                  <a:pt x="36984" y="50706"/>
                </a:lnTo>
                <a:lnTo>
                  <a:pt x="11972" y="50706"/>
                </a:lnTo>
                <a:lnTo>
                  <a:pt x="5902" y="48080"/>
                </a:lnTo>
                <a:lnTo>
                  <a:pt x="5902" y="38565"/>
                </a:lnTo>
                <a:lnTo>
                  <a:pt x="37252" y="38565"/>
                </a:lnTo>
                <a:lnTo>
                  <a:pt x="37252" y="32494"/>
                </a:lnTo>
                <a:lnTo>
                  <a:pt x="7708" y="32494"/>
                </a:lnTo>
                <a:lnTo>
                  <a:pt x="7708" y="27075"/>
                </a:lnTo>
                <a:lnTo>
                  <a:pt x="8034" y="25762"/>
                </a:lnTo>
                <a:lnTo>
                  <a:pt x="8696" y="24943"/>
                </a:lnTo>
                <a:lnTo>
                  <a:pt x="26127" y="24943"/>
                </a:lnTo>
                <a:lnTo>
                  <a:pt x="28307" y="22643"/>
                </a:lnTo>
                <a:lnTo>
                  <a:pt x="13128" y="22643"/>
                </a:lnTo>
                <a:lnTo>
                  <a:pt x="8864" y="20679"/>
                </a:lnTo>
                <a:lnTo>
                  <a:pt x="8864" y="6732"/>
                </a:lnTo>
                <a:lnTo>
                  <a:pt x="13128" y="4757"/>
                </a:lnTo>
                <a:lnTo>
                  <a:pt x="38320" y="4757"/>
                </a:lnTo>
                <a:lnTo>
                  <a:pt x="37987" y="2625"/>
                </a:lnTo>
                <a:lnTo>
                  <a:pt x="24281" y="2625"/>
                </a:lnTo>
                <a:lnTo>
                  <a:pt x="22475" y="1312"/>
                </a:lnTo>
                <a:lnTo>
                  <a:pt x="19692" y="0"/>
                </a:lnTo>
                <a:close/>
              </a:path>
              <a:path w="38735" h="55880">
                <a:moveTo>
                  <a:pt x="37252" y="38565"/>
                </a:moveTo>
                <a:lnTo>
                  <a:pt x="31339" y="38565"/>
                </a:lnTo>
                <a:lnTo>
                  <a:pt x="31339" y="47922"/>
                </a:lnTo>
                <a:lnTo>
                  <a:pt x="25594" y="50706"/>
                </a:lnTo>
                <a:lnTo>
                  <a:pt x="36984" y="50706"/>
                </a:lnTo>
                <a:lnTo>
                  <a:pt x="37252" y="50548"/>
                </a:lnTo>
                <a:lnTo>
                  <a:pt x="37252" y="38565"/>
                </a:lnTo>
                <a:close/>
              </a:path>
              <a:path w="38735" h="55880">
                <a:moveTo>
                  <a:pt x="26127" y="24943"/>
                </a:moveTo>
                <a:lnTo>
                  <a:pt x="8696" y="24943"/>
                </a:lnTo>
                <a:lnTo>
                  <a:pt x="10334" y="26256"/>
                </a:lnTo>
                <a:lnTo>
                  <a:pt x="13128" y="27411"/>
                </a:lnTo>
                <a:lnTo>
                  <a:pt x="23788" y="27411"/>
                </a:lnTo>
                <a:lnTo>
                  <a:pt x="26127" y="24943"/>
                </a:lnTo>
                <a:close/>
              </a:path>
              <a:path w="38735" h="55880">
                <a:moveTo>
                  <a:pt x="38320" y="4757"/>
                </a:moveTo>
                <a:lnTo>
                  <a:pt x="19849" y="4757"/>
                </a:lnTo>
                <a:lnTo>
                  <a:pt x="23788" y="7225"/>
                </a:lnTo>
                <a:lnTo>
                  <a:pt x="23788" y="20185"/>
                </a:lnTo>
                <a:lnTo>
                  <a:pt x="19849" y="22643"/>
                </a:lnTo>
                <a:lnTo>
                  <a:pt x="28307" y="22643"/>
                </a:lnTo>
                <a:lnTo>
                  <a:pt x="29701" y="21173"/>
                </a:lnTo>
                <a:lnTo>
                  <a:pt x="29701" y="9683"/>
                </a:lnTo>
                <a:lnTo>
                  <a:pt x="27894" y="6564"/>
                </a:lnTo>
                <a:lnTo>
                  <a:pt x="26907" y="5251"/>
                </a:lnTo>
                <a:lnTo>
                  <a:pt x="30313" y="5251"/>
                </a:lnTo>
                <a:lnTo>
                  <a:pt x="31507" y="5093"/>
                </a:lnTo>
                <a:lnTo>
                  <a:pt x="38372" y="5093"/>
                </a:lnTo>
                <a:lnTo>
                  <a:pt x="38320" y="4757"/>
                </a:lnTo>
                <a:close/>
              </a:path>
              <a:path w="38735" h="55880">
                <a:moveTo>
                  <a:pt x="30313" y="5251"/>
                </a:moveTo>
                <a:lnTo>
                  <a:pt x="26907" y="5251"/>
                </a:lnTo>
                <a:lnTo>
                  <a:pt x="27243" y="5419"/>
                </a:lnTo>
                <a:lnTo>
                  <a:pt x="29039" y="5419"/>
                </a:lnTo>
                <a:lnTo>
                  <a:pt x="30313" y="5251"/>
                </a:lnTo>
                <a:close/>
              </a:path>
              <a:path w="38735" h="55880">
                <a:moveTo>
                  <a:pt x="38372" y="5093"/>
                </a:moveTo>
                <a:lnTo>
                  <a:pt x="34952" y="5093"/>
                </a:lnTo>
                <a:lnTo>
                  <a:pt x="38397" y="5251"/>
                </a:lnTo>
                <a:lnTo>
                  <a:pt x="38372" y="5093"/>
                </a:lnTo>
                <a:close/>
              </a:path>
              <a:path w="38735" h="55880">
                <a:moveTo>
                  <a:pt x="37578" y="0"/>
                </a:moveTo>
                <a:lnTo>
                  <a:pt x="31665" y="0"/>
                </a:lnTo>
                <a:lnTo>
                  <a:pt x="26749" y="1638"/>
                </a:lnTo>
                <a:lnTo>
                  <a:pt x="24281" y="2625"/>
                </a:lnTo>
                <a:lnTo>
                  <a:pt x="37987" y="2625"/>
                </a:lnTo>
                <a:lnTo>
                  <a:pt x="37578"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4" name="object 14"/>
          <p:cNvSpPr/>
          <p:nvPr/>
        </p:nvSpPr>
        <p:spPr>
          <a:xfrm>
            <a:off x="7563988" y="4852233"/>
            <a:ext cx="15114" cy="109475"/>
          </a:xfrm>
          <a:custGeom>
            <a:avLst/>
            <a:gdLst/>
            <a:ahLst/>
            <a:cxnLst/>
            <a:rect l="l" t="t" r="r" b="b"/>
            <a:pathLst>
              <a:path w="7620" h="55244">
                <a:moveTo>
                  <a:pt x="6889" y="17728"/>
                </a:moveTo>
                <a:lnTo>
                  <a:pt x="493" y="17728"/>
                </a:lnTo>
                <a:lnTo>
                  <a:pt x="493" y="54980"/>
                </a:lnTo>
                <a:lnTo>
                  <a:pt x="6889" y="54980"/>
                </a:lnTo>
                <a:lnTo>
                  <a:pt x="6889" y="17728"/>
                </a:lnTo>
                <a:close/>
              </a:path>
              <a:path w="7620" h="55244">
                <a:moveTo>
                  <a:pt x="7551" y="0"/>
                </a:moveTo>
                <a:lnTo>
                  <a:pt x="0" y="0"/>
                </a:lnTo>
                <a:lnTo>
                  <a:pt x="0" y="7393"/>
                </a:lnTo>
                <a:lnTo>
                  <a:pt x="7551" y="7393"/>
                </a:lnTo>
                <a:lnTo>
                  <a:pt x="7551"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5" name="object 15"/>
          <p:cNvSpPr/>
          <p:nvPr/>
        </p:nvSpPr>
        <p:spPr>
          <a:xfrm>
            <a:off x="7595884" y="4884455"/>
            <a:ext cx="55418" cy="79276"/>
          </a:xfrm>
          <a:custGeom>
            <a:avLst/>
            <a:gdLst/>
            <a:ahLst/>
            <a:cxnLst/>
            <a:rect l="l" t="t" r="r" b="b"/>
            <a:pathLst>
              <a:path w="27939" h="40005">
                <a:moveTo>
                  <a:pt x="987" y="30194"/>
                </a:moveTo>
                <a:lnTo>
                  <a:pt x="0" y="35939"/>
                </a:lnTo>
                <a:lnTo>
                  <a:pt x="2793" y="37252"/>
                </a:lnTo>
                <a:lnTo>
                  <a:pt x="7383" y="39720"/>
                </a:lnTo>
                <a:lnTo>
                  <a:pt x="20353" y="39720"/>
                </a:lnTo>
                <a:lnTo>
                  <a:pt x="23956" y="36926"/>
                </a:lnTo>
                <a:lnTo>
                  <a:pt x="26581" y="34952"/>
                </a:lnTo>
                <a:lnTo>
                  <a:pt x="26830" y="34301"/>
                </a:lnTo>
                <a:lnTo>
                  <a:pt x="7225" y="34301"/>
                </a:lnTo>
                <a:lnTo>
                  <a:pt x="2625" y="31181"/>
                </a:lnTo>
                <a:lnTo>
                  <a:pt x="987" y="30194"/>
                </a:lnTo>
                <a:close/>
              </a:path>
              <a:path w="27939" h="40005">
                <a:moveTo>
                  <a:pt x="18704" y="0"/>
                </a:moveTo>
                <a:lnTo>
                  <a:pt x="493" y="0"/>
                </a:lnTo>
                <a:lnTo>
                  <a:pt x="493" y="15102"/>
                </a:lnTo>
                <a:lnTo>
                  <a:pt x="2951" y="17885"/>
                </a:lnTo>
                <a:lnTo>
                  <a:pt x="5083" y="19366"/>
                </a:lnTo>
                <a:lnTo>
                  <a:pt x="7551" y="21341"/>
                </a:lnTo>
                <a:lnTo>
                  <a:pt x="9515" y="21666"/>
                </a:lnTo>
                <a:lnTo>
                  <a:pt x="14115" y="22485"/>
                </a:lnTo>
                <a:lnTo>
                  <a:pt x="17066" y="23137"/>
                </a:lnTo>
                <a:lnTo>
                  <a:pt x="21992" y="24124"/>
                </a:lnTo>
                <a:lnTo>
                  <a:pt x="21992" y="34301"/>
                </a:lnTo>
                <a:lnTo>
                  <a:pt x="26830" y="34301"/>
                </a:lnTo>
                <a:lnTo>
                  <a:pt x="27894" y="31507"/>
                </a:lnTo>
                <a:lnTo>
                  <a:pt x="27894" y="23305"/>
                </a:lnTo>
                <a:lnTo>
                  <a:pt x="24775" y="20511"/>
                </a:lnTo>
                <a:lnTo>
                  <a:pt x="24617" y="20185"/>
                </a:lnTo>
                <a:lnTo>
                  <a:pt x="21330" y="17234"/>
                </a:lnTo>
                <a:lnTo>
                  <a:pt x="19198" y="16741"/>
                </a:lnTo>
                <a:lnTo>
                  <a:pt x="14934" y="16089"/>
                </a:lnTo>
                <a:lnTo>
                  <a:pt x="6396" y="14283"/>
                </a:lnTo>
                <a:lnTo>
                  <a:pt x="6396" y="4925"/>
                </a:lnTo>
                <a:lnTo>
                  <a:pt x="26110" y="4925"/>
                </a:lnTo>
                <a:lnTo>
                  <a:pt x="26581" y="2625"/>
                </a:lnTo>
                <a:lnTo>
                  <a:pt x="22149" y="661"/>
                </a:lnTo>
                <a:lnTo>
                  <a:pt x="18704" y="0"/>
                </a:lnTo>
                <a:close/>
              </a:path>
              <a:path w="27939" h="40005">
                <a:moveTo>
                  <a:pt x="26110" y="4925"/>
                </a:moveTo>
                <a:lnTo>
                  <a:pt x="16247" y="4925"/>
                </a:lnTo>
                <a:lnTo>
                  <a:pt x="20679" y="5251"/>
                </a:lnTo>
                <a:lnTo>
                  <a:pt x="25437" y="8212"/>
                </a:lnTo>
                <a:lnTo>
                  <a:pt x="26110" y="4925"/>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6" name="object 16"/>
          <p:cNvSpPr/>
          <p:nvPr/>
        </p:nvSpPr>
        <p:spPr>
          <a:xfrm>
            <a:off x="7658396" y="4866350"/>
            <a:ext cx="52899" cy="98151"/>
          </a:xfrm>
          <a:custGeom>
            <a:avLst/>
            <a:gdLst/>
            <a:ahLst/>
            <a:cxnLst/>
            <a:rect l="l" t="t" r="r" b="b"/>
            <a:pathLst>
              <a:path w="26670" h="49530">
                <a:moveTo>
                  <a:pt x="13128" y="15428"/>
                </a:moveTo>
                <a:lnTo>
                  <a:pt x="7057" y="15428"/>
                </a:lnTo>
                <a:lnTo>
                  <a:pt x="7153" y="43490"/>
                </a:lnTo>
                <a:lnTo>
                  <a:pt x="8202" y="48910"/>
                </a:lnTo>
                <a:lnTo>
                  <a:pt x="19860" y="48910"/>
                </a:lnTo>
                <a:lnTo>
                  <a:pt x="24124" y="46767"/>
                </a:lnTo>
                <a:lnTo>
                  <a:pt x="26256" y="45622"/>
                </a:lnTo>
                <a:lnTo>
                  <a:pt x="25688" y="43490"/>
                </a:lnTo>
                <a:lnTo>
                  <a:pt x="14272" y="43490"/>
                </a:lnTo>
                <a:lnTo>
                  <a:pt x="13128" y="41033"/>
                </a:lnTo>
                <a:lnTo>
                  <a:pt x="13128" y="15428"/>
                </a:lnTo>
                <a:close/>
              </a:path>
              <a:path w="26670" h="49530">
                <a:moveTo>
                  <a:pt x="24943" y="40697"/>
                </a:moveTo>
                <a:lnTo>
                  <a:pt x="22643" y="42503"/>
                </a:lnTo>
                <a:lnTo>
                  <a:pt x="20017" y="43490"/>
                </a:lnTo>
                <a:lnTo>
                  <a:pt x="25688" y="43490"/>
                </a:lnTo>
                <a:lnTo>
                  <a:pt x="24943" y="40697"/>
                </a:lnTo>
                <a:close/>
              </a:path>
              <a:path w="26670" h="49530">
                <a:moveTo>
                  <a:pt x="24943" y="10670"/>
                </a:moveTo>
                <a:lnTo>
                  <a:pt x="0" y="10670"/>
                </a:lnTo>
                <a:lnTo>
                  <a:pt x="0" y="15428"/>
                </a:lnTo>
                <a:lnTo>
                  <a:pt x="24943" y="15428"/>
                </a:lnTo>
                <a:lnTo>
                  <a:pt x="24943" y="10670"/>
                </a:lnTo>
                <a:close/>
              </a:path>
              <a:path w="26670" h="49530">
                <a:moveTo>
                  <a:pt x="13128" y="0"/>
                </a:moveTo>
                <a:lnTo>
                  <a:pt x="7225" y="0"/>
                </a:lnTo>
                <a:lnTo>
                  <a:pt x="7225" y="10670"/>
                </a:lnTo>
                <a:lnTo>
                  <a:pt x="13128" y="10670"/>
                </a:lnTo>
                <a:lnTo>
                  <a:pt x="13128"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7" name="object 17"/>
          <p:cNvSpPr/>
          <p:nvPr/>
        </p:nvSpPr>
        <p:spPr>
          <a:xfrm>
            <a:off x="7721244" y="4884455"/>
            <a:ext cx="64233" cy="79276"/>
          </a:xfrm>
          <a:custGeom>
            <a:avLst/>
            <a:gdLst/>
            <a:ahLst/>
            <a:cxnLst/>
            <a:rect l="l" t="t" r="r" b="b"/>
            <a:pathLst>
              <a:path w="32385" h="40005">
                <a:moveTo>
                  <a:pt x="19849" y="0"/>
                </a:moveTo>
                <a:lnTo>
                  <a:pt x="16898" y="0"/>
                </a:lnTo>
                <a:lnTo>
                  <a:pt x="10310" y="1554"/>
                </a:lnTo>
                <a:lnTo>
                  <a:pt x="4940" y="5785"/>
                </a:lnTo>
                <a:lnTo>
                  <a:pt x="1324" y="12047"/>
                </a:lnTo>
                <a:lnTo>
                  <a:pt x="0" y="19692"/>
                </a:lnTo>
                <a:lnTo>
                  <a:pt x="1414" y="27531"/>
                </a:lnTo>
                <a:lnTo>
                  <a:pt x="5289" y="33892"/>
                </a:lnTo>
                <a:lnTo>
                  <a:pt x="11072" y="38161"/>
                </a:lnTo>
                <a:lnTo>
                  <a:pt x="18211" y="39720"/>
                </a:lnTo>
                <a:lnTo>
                  <a:pt x="23462" y="39720"/>
                </a:lnTo>
                <a:lnTo>
                  <a:pt x="28220" y="37578"/>
                </a:lnTo>
                <a:lnTo>
                  <a:pt x="31507" y="35288"/>
                </a:lnTo>
                <a:lnTo>
                  <a:pt x="31432" y="34469"/>
                </a:lnTo>
                <a:lnTo>
                  <a:pt x="11479" y="34469"/>
                </a:lnTo>
                <a:lnTo>
                  <a:pt x="6070" y="28556"/>
                </a:lnTo>
                <a:lnTo>
                  <a:pt x="5902" y="20353"/>
                </a:lnTo>
                <a:lnTo>
                  <a:pt x="31833" y="20353"/>
                </a:lnTo>
                <a:lnTo>
                  <a:pt x="31788" y="15753"/>
                </a:lnTo>
                <a:lnTo>
                  <a:pt x="6227" y="15753"/>
                </a:lnTo>
                <a:lnTo>
                  <a:pt x="7708" y="9357"/>
                </a:lnTo>
                <a:lnTo>
                  <a:pt x="12140" y="5093"/>
                </a:lnTo>
                <a:lnTo>
                  <a:pt x="27726" y="5093"/>
                </a:lnTo>
                <a:lnTo>
                  <a:pt x="24943" y="987"/>
                </a:lnTo>
                <a:lnTo>
                  <a:pt x="19849" y="0"/>
                </a:lnTo>
                <a:close/>
              </a:path>
              <a:path w="32385" h="40005">
                <a:moveTo>
                  <a:pt x="31013" y="29869"/>
                </a:moveTo>
                <a:lnTo>
                  <a:pt x="25762" y="34133"/>
                </a:lnTo>
                <a:lnTo>
                  <a:pt x="20185" y="34469"/>
                </a:lnTo>
                <a:lnTo>
                  <a:pt x="31432" y="34469"/>
                </a:lnTo>
                <a:lnTo>
                  <a:pt x="31013" y="29869"/>
                </a:lnTo>
                <a:close/>
              </a:path>
              <a:path w="32385" h="40005">
                <a:moveTo>
                  <a:pt x="27726" y="5093"/>
                </a:moveTo>
                <a:lnTo>
                  <a:pt x="21162" y="5093"/>
                </a:lnTo>
                <a:lnTo>
                  <a:pt x="25920" y="8044"/>
                </a:lnTo>
                <a:lnTo>
                  <a:pt x="27075" y="15753"/>
                </a:lnTo>
                <a:lnTo>
                  <a:pt x="31788" y="15753"/>
                </a:lnTo>
                <a:lnTo>
                  <a:pt x="31665" y="11164"/>
                </a:lnTo>
                <a:lnTo>
                  <a:pt x="28388" y="6070"/>
                </a:lnTo>
                <a:lnTo>
                  <a:pt x="27726" y="5093"/>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8" name="object 18"/>
          <p:cNvSpPr/>
          <p:nvPr/>
        </p:nvSpPr>
        <p:spPr>
          <a:xfrm>
            <a:off x="7802920" y="4885546"/>
            <a:ext cx="41564" cy="76759"/>
          </a:xfrm>
          <a:custGeom>
            <a:avLst/>
            <a:gdLst/>
            <a:ahLst/>
            <a:cxnLst/>
            <a:rect l="l" t="t" r="r" b="b"/>
            <a:pathLst>
              <a:path w="20954" h="38735">
                <a:moveTo>
                  <a:pt x="5902" y="493"/>
                </a:moveTo>
                <a:lnTo>
                  <a:pt x="0" y="493"/>
                </a:lnTo>
                <a:lnTo>
                  <a:pt x="0" y="38239"/>
                </a:lnTo>
                <a:lnTo>
                  <a:pt x="6227" y="38239"/>
                </a:lnTo>
                <a:lnTo>
                  <a:pt x="6227" y="11815"/>
                </a:lnTo>
                <a:lnTo>
                  <a:pt x="9998" y="8044"/>
                </a:lnTo>
                <a:lnTo>
                  <a:pt x="5902" y="8044"/>
                </a:lnTo>
                <a:lnTo>
                  <a:pt x="5902" y="493"/>
                </a:lnTo>
                <a:close/>
              </a:path>
              <a:path w="20954" h="38735">
                <a:moveTo>
                  <a:pt x="20511" y="0"/>
                </a:moveTo>
                <a:lnTo>
                  <a:pt x="13128" y="168"/>
                </a:lnTo>
                <a:lnTo>
                  <a:pt x="8528" y="4264"/>
                </a:lnTo>
                <a:lnTo>
                  <a:pt x="5902" y="8044"/>
                </a:lnTo>
                <a:lnTo>
                  <a:pt x="9998" y="8044"/>
                </a:lnTo>
                <a:lnTo>
                  <a:pt x="12298" y="5744"/>
                </a:lnTo>
                <a:lnTo>
                  <a:pt x="20511" y="5576"/>
                </a:lnTo>
                <a:lnTo>
                  <a:pt x="20511"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19" name="object 19"/>
          <p:cNvSpPr/>
          <p:nvPr/>
        </p:nvSpPr>
        <p:spPr>
          <a:xfrm>
            <a:off x="7852082" y="4884455"/>
            <a:ext cx="64233" cy="79276"/>
          </a:xfrm>
          <a:custGeom>
            <a:avLst/>
            <a:gdLst/>
            <a:ahLst/>
            <a:cxnLst/>
            <a:rect l="l" t="t" r="r" b="b"/>
            <a:pathLst>
              <a:path w="32385" h="40005">
                <a:moveTo>
                  <a:pt x="19860" y="0"/>
                </a:moveTo>
                <a:lnTo>
                  <a:pt x="16898" y="0"/>
                </a:lnTo>
                <a:lnTo>
                  <a:pt x="10314" y="1554"/>
                </a:lnTo>
                <a:lnTo>
                  <a:pt x="4944" y="5785"/>
                </a:lnTo>
                <a:lnTo>
                  <a:pt x="1325" y="12047"/>
                </a:lnTo>
                <a:lnTo>
                  <a:pt x="0" y="19692"/>
                </a:lnTo>
                <a:lnTo>
                  <a:pt x="1415" y="27531"/>
                </a:lnTo>
                <a:lnTo>
                  <a:pt x="5293" y="33892"/>
                </a:lnTo>
                <a:lnTo>
                  <a:pt x="11076" y="38161"/>
                </a:lnTo>
                <a:lnTo>
                  <a:pt x="18211" y="39720"/>
                </a:lnTo>
                <a:lnTo>
                  <a:pt x="23462" y="39720"/>
                </a:lnTo>
                <a:lnTo>
                  <a:pt x="28220" y="37578"/>
                </a:lnTo>
                <a:lnTo>
                  <a:pt x="31507" y="35288"/>
                </a:lnTo>
                <a:lnTo>
                  <a:pt x="31432" y="34469"/>
                </a:lnTo>
                <a:lnTo>
                  <a:pt x="11489" y="34469"/>
                </a:lnTo>
                <a:lnTo>
                  <a:pt x="6070" y="28556"/>
                </a:lnTo>
                <a:lnTo>
                  <a:pt x="5902" y="20353"/>
                </a:lnTo>
                <a:lnTo>
                  <a:pt x="31833" y="20353"/>
                </a:lnTo>
                <a:lnTo>
                  <a:pt x="31791" y="15753"/>
                </a:lnTo>
                <a:lnTo>
                  <a:pt x="6238" y="15753"/>
                </a:lnTo>
                <a:lnTo>
                  <a:pt x="7708" y="9357"/>
                </a:lnTo>
                <a:lnTo>
                  <a:pt x="12140" y="5093"/>
                </a:lnTo>
                <a:lnTo>
                  <a:pt x="27726" y="5093"/>
                </a:lnTo>
                <a:lnTo>
                  <a:pt x="24943" y="987"/>
                </a:lnTo>
                <a:lnTo>
                  <a:pt x="19860" y="0"/>
                </a:lnTo>
                <a:close/>
              </a:path>
              <a:path w="32385" h="40005">
                <a:moveTo>
                  <a:pt x="31013" y="29869"/>
                </a:moveTo>
                <a:lnTo>
                  <a:pt x="25762" y="34133"/>
                </a:lnTo>
                <a:lnTo>
                  <a:pt x="20185" y="34469"/>
                </a:lnTo>
                <a:lnTo>
                  <a:pt x="31432" y="34469"/>
                </a:lnTo>
                <a:lnTo>
                  <a:pt x="31013" y="29869"/>
                </a:lnTo>
                <a:close/>
              </a:path>
              <a:path w="32385" h="40005">
                <a:moveTo>
                  <a:pt x="27726" y="5093"/>
                </a:moveTo>
                <a:lnTo>
                  <a:pt x="21173" y="5093"/>
                </a:lnTo>
                <a:lnTo>
                  <a:pt x="25930" y="8044"/>
                </a:lnTo>
                <a:lnTo>
                  <a:pt x="27075" y="15753"/>
                </a:lnTo>
                <a:lnTo>
                  <a:pt x="31791" y="15753"/>
                </a:lnTo>
                <a:lnTo>
                  <a:pt x="31675" y="11164"/>
                </a:lnTo>
                <a:lnTo>
                  <a:pt x="28388" y="6070"/>
                </a:lnTo>
                <a:lnTo>
                  <a:pt x="27726" y="5093"/>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0" name="object 20"/>
          <p:cNvSpPr/>
          <p:nvPr/>
        </p:nvSpPr>
        <p:spPr>
          <a:xfrm>
            <a:off x="7925936" y="4845824"/>
            <a:ext cx="66754" cy="118285"/>
          </a:xfrm>
          <a:custGeom>
            <a:avLst/>
            <a:gdLst/>
            <a:ahLst/>
            <a:cxnLst/>
            <a:rect l="l" t="t" r="r" b="b"/>
            <a:pathLst>
              <a:path w="33654" h="59689">
                <a:moveTo>
                  <a:pt x="18053" y="20017"/>
                </a:moveTo>
                <a:lnTo>
                  <a:pt x="6564" y="20017"/>
                </a:lnTo>
                <a:lnTo>
                  <a:pt x="0" y="28713"/>
                </a:lnTo>
                <a:lnTo>
                  <a:pt x="0" y="50538"/>
                </a:lnTo>
                <a:lnTo>
                  <a:pt x="6564" y="59244"/>
                </a:lnTo>
                <a:lnTo>
                  <a:pt x="17224" y="59244"/>
                </a:lnTo>
                <a:lnTo>
                  <a:pt x="22317" y="58415"/>
                </a:lnTo>
                <a:lnTo>
                  <a:pt x="26739" y="53993"/>
                </a:lnTo>
                <a:lnTo>
                  <a:pt x="12802" y="53993"/>
                </a:lnTo>
                <a:lnTo>
                  <a:pt x="6564" y="50055"/>
                </a:lnTo>
                <a:lnTo>
                  <a:pt x="6564" y="28556"/>
                </a:lnTo>
                <a:lnTo>
                  <a:pt x="13779" y="25111"/>
                </a:lnTo>
                <a:lnTo>
                  <a:pt x="33471" y="25111"/>
                </a:lnTo>
                <a:lnTo>
                  <a:pt x="33471" y="24617"/>
                </a:lnTo>
                <a:lnTo>
                  <a:pt x="27243" y="24617"/>
                </a:lnTo>
                <a:lnTo>
                  <a:pt x="22811" y="21005"/>
                </a:lnTo>
                <a:lnTo>
                  <a:pt x="18053" y="20017"/>
                </a:lnTo>
                <a:close/>
              </a:path>
              <a:path w="33654" h="59689">
                <a:moveTo>
                  <a:pt x="33471" y="53825"/>
                </a:moveTo>
                <a:lnTo>
                  <a:pt x="26907" y="53825"/>
                </a:lnTo>
                <a:lnTo>
                  <a:pt x="26907" y="58257"/>
                </a:lnTo>
                <a:lnTo>
                  <a:pt x="33471" y="58257"/>
                </a:lnTo>
                <a:lnTo>
                  <a:pt x="33471" y="53825"/>
                </a:lnTo>
                <a:close/>
              </a:path>
              <a:path w="33654" h="59689">
                <a:moveTo>
                  <a:pt x="33471" y="25111"/>
                </a:moveTo>
                <a:lnTo>
                  <a:pt x="22643" y="25111"/>
                </a:lnTo>
                <a:lnTo>
                  <a:pt x="25101" y="27075"/>
                </a:lnTo>
                <a:lnTo>
                  <a:pt x="26907" y="29701"/>
                </a:lnTo>
                <a:lnTo>
                  <a:pt x="26907" y="49225"/>
                </a:lnTo>
                <a:lnTo>
                  <a:pt x="24124" y="51693"/>
                </a:lnTo>
                <a:lnTo>
                  <a:pt x="22317" y="53331"/>
                </a:lnTo>
                <a:lnTo>
                  <a:pt x="20185" y="53993"/>
                </a:lnTo>
                <a:lnTo>
                  <a:pt x="26739" y="53993"/>
                </a:lnTo>
                <a:lnTo>
                  <a:pt x="26907" y="53825"/>
                </a:lnTo>
                <a:lnTo>
                  <a:pt x="33471" y="53825"/>
                </a:lnTo>
                <a:lnTo>
                  <a:pt x="33471" y="25111"/>
                </a:lnTo>
                <a:close/>
              </a:path>
              <a:path w="33654" h="59689">
                <a:moveTo>
                  <a:pt x="33471" y="0"/>
                </a:moveTo>
                <a:lnTo>
                  <a:pt x="27243" y="0"/>
                </a:lnTo>
                <a:lnTo>
                  <a:pt x="27243" y="24617"/>
                </a:lnTo>
                <a:lnTo>
                  <a:pt x="33471" y="24617"/>
                </a:lnTo>
                <a:lnTo>
                  <a:pt x="33471"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1" name="object 21"/>
          <p:cNvSpPr/>
          <p:nvPr/>
        </p:nvSpPr>
        <p:spPr>
          <a:xfrm>
            <a:off x="8077679" y="4845909"/>
            <a:ext cx="84387" cy="119543"/>
          </a:xfrm>
          <a:custGeom>
            <a:avLst/>
            <a:gdLst/>
            <a:ahLst/>
            <a:cxnLst/>
            <a:rect l="l" t="t" r="r" b="b"/>
            <a:pathLst>
              <a:path w="42545" h="60325">
                <a:moveTo>
                  <a:pt x="7551" y="0"/>
                </a:moveTo>
                <a:lnTo>
                  <a:pt x="0" y="0"/>
                </a:lnTo>
                <a:lnTo>
                  <a:pt x="0" y="38722"/>
                </a:lnTo>
                <a:lnTo>
                  <a:pt x="1716" y="47183"/>
                </a:lnTo>
                <a:lnTo>
                  <a:pt x="6340" y="53950"/>
                </a:lnTo>
                <a:lnTo>
                  <a:pt x="13088" y="58438"/>
                </a:lnTo>
                <a:lnTo>
                  <a:pt x="21173" y="60063"/>
                </a:lnTo>
                <a:lnTo>
                  <a:pt x="29205" y="58438"/>
                </a:lnTo>
                <a:lnTo>
                  <a:pt x="33600" y="55463"/>
                </a:lnTo>
                <a:lnTo>
                  <a:pt x="14440" y="55463"/>
                </a:lnTo>
                <a:lnTo>
                  <a:pt x="7551" y="50055"/>
                </a:lnTo>
                <a:lnTo>
                  <a:pt x="7551" y="0"/>
                </a:lnTo>
                <a:close/>
              </a:path>
              <a:path w="42545" h="60325">
                <a:moveTo>
                  <a:pt x="42010" y="0"/>
                </a:moveTo>
                <a:lnTo>
                  <a:pt x="35446" y="0"/>
                </a:lnTo>
                <a:lnTo>
                  <a:pt x="35446" y="49886"/>
                </a:lnTo>
                <a:lnTo>
                  <a:pt x="28388" y="55463"/>
                </a:lnTo>
                <a:lnTo>
                  <a:pt x="33600" y="55463"/>
                </a:lnTo>
                <a:lnTo>
                  <a:pt x="35837" y="53950"/>
                </a:lnTo>
                <a:lnTo>
                  <a:pt x="40346" y="47183"/>
                </a:lnTo>
                <a:lnTo>
                  <a:pt x="42010" y="38722"/>
                </a:lnTo>
                <a:lnTo>
                  <a:pt x="42010"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2" name="object 22"/>
          <p:cNvSpPr/>
          <p:nvPr/>
        </p:nvSpPr>
        <p:spPr>
          <a:xfrm>
            <a:off x="8181121" y="4884455"/>
            <a:ext cx="55418" cy="79276"/>
          </a:xfrm>
          <a:custGeom>
            <a:avLst/>
            <a:gdLst/>
            <a:ahLst/>
            <a:cxnLst/>
            <a:rect l="l" t="t" r="r" b="b"/>
            <a:pathLst>
              <a:path w="27939" h="40005">
                <a:moveTo>
                  <a:pt x="987" y="30194"/>
                </a:moveTo>
                <a:lnTo>
                  <a:pt x="0" y="35939"/>
                </a:lnTo>
                <a:lnTo>
                  <a:pt x="2783" y="37252"/>
                </a:lnTo>
                <a:lnTo>
                  <a:pt x="7383" y="39720"/>
                </a:lnTo>
                <a:lnTo>
                  <a:pt x="20343" y="39720"/>
                </a:lnTo>
                <a:lnTo>
                  <a:pt x="23956" y="36926"/>
                </a:lnTo>
                <a:lnTo>
                  <a:pt x="26581" y="34952"/>
                </a:lnTo>
                <a:lnTo>
                  <a:pt x="26830" y="34301"/>
                </a:lnTo>
                <a:lnTo>
                  <a:pt x="7215" y="34301"/>
                </a:lnTo>
                <a:lnTo>
                  <a:pt x="2625" y="31181"/>
                </a:lnTo>
                <a:lnTo>
                  <a:pt x="987" y="30194"/>
                </a:lnTo>
                <a:close/>
              </a:path>
              <a:path w="27939" h="40005">
                <a:moveTo>
                  <a:pt x="18704" y="0"/>
                </a:moveTo>
                <a:lnTo>
                  <a:pt x="493" y="0"/>
                </a:lnTo>
                <a:lnTo>
                  <a:pt x="493" y="15102"/>
                </a:lnTo>
                <a:lnTo>
                  <a:pt x="2951" y="17885"/>
                </a:lnTo>
                <a:lnTo>
                  <a:pt x="5083" y="19366"/>
                </a:lnTo>
                <a:lnTo>
                  <a:pt x="7551" y="21341"/>
                </a:lnTo>
                <a:lnTo>
                  <a:pt x="9515" y="21666"/>
                </a:lnTo>
                <a:lnTo>
                  <a:pt x="14115" y="22485"/>
                </a:lnTo>
                <a:lnTo>
                  <a:pt x="17066" y="23137"/>
                </a:lnTo>
                <a:lnTo>
                  <a:pt x="21992" y="24124"/>
                </a:lnTo>
                <a:lnTo>
                  <a:pt x="21992" y="34301"/>
                </a:lnTo>
                <a:lnTo>
                  <a:pt x="26830" y="34301"/>
                </a:lnTo>
                <a:lnTo>
                  <a:pt x="27894" y="31507"/>
                </a:lnTo>
                <a:lnTo>
                  <a:pt x="27894" y="23305"/>
                </a:lnTo>
                <a:lnTo>
                  <a:pt x="24775" y="20511"/>
                </a:lnTo>
                <a:lnTo>
                  <a:pt x="24617" y="20185"/>
                </a:lnTo>
                <a:lnTo>
                  <a:pt x="21330" y="17234"/>
                </a:lnTo>
                <a:lnTo>
                  <a:pt x="19198" y="16741"/>
                </a:lnTo>
                <a:lnTo>
                  <a:pt x="14934" y="16089"/>
                </a:lnTo>
                <a:lnTo>
                  <a:pt x="6396" y="14283"/>
                </a:lnTo>
                <a:lnTo>
                  <a:pt x="6396" y="4925"/>
                </a:lnTo>
                <a:lnTo>
                  <a:pt x="26110" y="4925"/>
                </a:lnTo>
                <a:lnTo>
                  <a:pt x="26581" y="2625"/>
                </a:lnTo>
                <a:lnTo>
                  <a:pt x="22149" y="661"/>
                </a:lnTo>
                <a:lnTo>
                  <a:pt x="18704" y="0"/>
                </a:lnTo>
                <a:close/>
              </a:path>
              <a:path w="27939" h="40005">
                <a:moveTo>
                  <a:pt x="26110" y="4925"/>
                </a:moveTo>
                <a:lnTo>
                  <a:pt x="16247" y="4925"/>
                </a:lnTo>
                <a:lnTo>
                  <a:pt x="20679" y="5251"/>
                </a:lnTo>
                <a:lnTo>
                  <a:pt x="25437" y="8212"/>
                </a:lnTo>
                <a:lnTo>
                  <a:pt x="26110" y="4925"/>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3" name="object 23"/>
          <p:cNvSpPr/>
          <p:nvPr/>
        </p:nvSpPr>
        <p:spPr>
          <a:xfrm>
            <a:off x="8246243" y="4884455"/>
            <a:ext cx="64233" cy="79276"/>
          </a:xfrm>
          <a:custGeom>
            <a:avLst/>
            <a:gdLst/>
            <a:ahLst/>
            <a:cxnLst/>
            <a:rect l="l" t="t" r="r" b="b"/>
            <a:pathLst>
              <a:path w="32385" h="40005">
                <a:moveTo>
                  <a:pt x="19849" y="0"/>
                </a:moveTo>
                <a:lnTo>
                  <a:pt x="16898" y="0"/>
                </a:lnTo>
                <a:lnTo>
                  <a:pt x="10314" y="1554"/>
                </a:lnTo>
                <a:lnTo>
                  <a:pt x="4944" y="5785"/>
                </a:lnTo>
                <a:lnTo>
                  <a:pt x="1325" y="12047"/>
                </a:lnTo>
                <a:lnTo>
                  <a:pt x="0" y="19692"/>
                </a:lnTo>
                <a:lnTo>
                  <a:pt x="1414" y="27531"/>
                </a:lnTo>
                <a:lnTo>
                  <a:pt x="5289" y="33892"/>
                </a:lnTo>
                <a:lnTo>
                  <a:pt x="11072" y="38161"/>
                </a:lnTo>
                <a:lnTo>
                  <a:pt x="18211" y="39720"/>
                </a:lnTo>
                <a:lnTo>
                  <a:pt x="23462" y="39720"/>
                </a:lnTo>
                <a:lnTo>
                  <a:pt x="28220" y="37578"/>
                </a:lnTo>
                <a:lnTo>
                  <a:pt x="31507" y="35288"/>
                </a:lnTo>
                <a:lnTo>
                  <a:pt x="31432" y="34469"/>
                </a:lnTo>
                <a:lnTo>
                  <a:pt x="11489" y="34469"/>
                </a:lnTo>
                <a:lnTo>
                  <a:pt x="6070" y="28556"/>
                </a:lnTo>
                <a:lnTo>
                  <a:pt x="5902" y="20353"/>
                </a:lnTo>
                <a:lnTo>
                  <a:pt x="31833" y="20353"/>
                </a:lnTo>
                <a:lnTo>
                  <a:pt x="31788" y="15753"/>
                </a:lnTo>
                <a:lnTo>
                  <a:pt x="6238" y="15753"/>
                </a:lnTo>
                <a:lnTo>
                  <a:pt x="7708" y="9357"/>
                </a:lnTo>
                <a:lnTo>
                  <a:pt x="12140" y="5093"/>
                </a:lnTo>
                <a:lnTo>
                  <a:pt x="27726" y="5093"/>
                </a:lnTo>
                <a:lnTo>
                  <a:pt x="24943" y="987"/>
                </a:lnTo>
                <a:lnTo>
                  <a:pt x="19849" y="0"/>
                </a:lnTo>
                <a:close/>
              </a:path>
              <a:path w="32385" h="40005">
                <a:moveTo>
                  <a:pt x="31013" y="29869"/>
                </a:moveTo>
                <a:lnTo>
                  <a:pt x="25762" y="34133"/>
                </a:lnTo>
                <a:lnTo>
                  <a:pt x="20185" y="34469"/>
                </a:lnTo>
                <a:lnTo>
                  <a:pt x="31432" y="34469"/>
                </a:lnTo>
                <a:lnTo>
                  <a:pt x="31013" y="29869"/>
                </a:lnTo>
                <a:close/>
              </a:path>
              <a:path w="32385" h="40005">
                <a:moveTo>
                  <a:pt x="27726" y="5093"/>
                </a:moveTo>
                <a:lnTo>
                  <a:pt x="21162" y="5093"/>
                </a:lnTo>
                <a:lnTo>
                  <a:pt x="25930" y="8044"/>
                </a:lnTo>
                <a:lnTo>
                  <a:pt x="27075" y="15753"/>
                </a:lnTo>
                <a:lnTo>
                  <a:pt x="31788" y="15753"/>
                </a:lnTo>
                <a:lnTo>
                  <a:pt x="31665" y="11164"/>
                </a:lnTo>
                <a:lnTo>
                  <a:pt x="28388" y="6070"/>
                </a:lnTo>
                <a:lnTo>
                  <a:pt x="27726" y="5093"/>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4" name="object 24"/>
          <p:cNvSpPr/>
          <p:nvPr/>
        </p:nvSpPr>
        <p:spPr>
          <a:xfrm>
            <a:off x="8327920" y="4885546"/>
            <a:ext cx="41564" cy="76759"/>
          </a:xfrm>
          <a:custGeom>
            <a:avLst/>
            <a:gdLst/>
            <a:ahLst/>
            <a:cxnLst/>
            <a:rect l="l" t="t" r="r" b="b"/>
            <a:pathLst>
              <a:path w="20954" h="38735">
                <a:moveTo>
                  <a:pt x="5902" y="493"/>
                </a:moveTo>
                <a:lnTo>
                  <a:pt x="0" y="493"/>
                </a:lnTo>
                <a:lnTo>
                  <a:pt x="0" y="38239"/>
                </a:lnTo>
                <a:lnTo>
                  <a:pt x="6227" y="38239"/>
                </a:lnTo>
                <a:lnTo>
                  <a:pt x="6227" y="11815"/>
                </a:lnTo>
                <a:lnTo>
                  <a:pt x="10004" y="8044"/>
                </a:lnTo>
                <a:lnTo>
                  <a:pt x="5902" y="8044"/>
                </a:lnTo>
                <a:lnTo>
                  <a:pt x="5902" y="493"/>
                </a:lnTo>
                <a:close/>
              </a:path>
              <a:path w="20954" h="38735">
                <a:moveTo>
                  <a:pt x="20511" y="0"/>
                </a:moveTo>
                <a:lnTo>
                  <a:pt x="13128" y="168"/>
                </a:lnTo>
                <a:lnTo>
                  <a:pt x="8528" y="4264"/>
                </a:lnTo>
                <a:lnTo>
                  <a:pt x="5902" y="8044"/>
                </a:lnTo>
                <a:lnTo>
                  <a:pt x="10004" y="8044"/>
                </a:lnTo>
                <a:lnTo>
                  <a:pt x="12308" y="5744"/>
                </a:lnTo>
                <a:lnTo>
                  <a:pt x="20511" y="5576"/>
                </a:lnTo>
                <a:lnTo>
                  <a:pt x="20511" y="0"/>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5" name="object 25"/>
          <p:cNvSpPr/>
          <p:nvPr/>
        </p:nvSpPr>
        <p:spPr>
          <a:xfrm>
            <a:off x="8375767" y="4884455"/>
            <a:ext cx="55418" cy="79276"/>
          </a:xfrm>
          <a:custGeom>
            <a:avLst/>
            <a:gdLst/>
            <a:ahLst/>
            <a:cxnLst/>
            <a:rect l="l" t="t" r="r" b="b"/>
            <a:pathLst>
              <a:path w="27939" h="40005">
                <a:moveTo>
                  <a:pt x="976" y="30194"/>
                </a:moveTo>
                <a:lnTo>
                  <a:pt x="0" y="35939"/>
                </a:lnTo>
                <a:lnTo>
                  <a:pt x="2783" y="37252"/>
                </a:lnTo>
                <a:lnTo>
                  <a:pt x="7383" y="39720"/>
                </a:lnTo>
                <a:lnTo>
                  <a:pt x="20343" y="39720"/>
                </a:lnTo>
                <a:lnTo>
                  <a:pt x="23956" y="36926"/>
                </a:lnTo>
                <a:lnTo>
                  <a:pt x="26581" y="34952"/>
                </a:lnTo>
                <a:lnTo>
                  <a:pt x="26830" y="34301"/>
                </a:lnTo>
                <a:lnTo>
                  <a:pt x="7215" y="34301"/>
                </a:lnTo>
                <a:lnTo>
                  <a:pt x="2625" y="31181"/>
                </a:lnTo>
                <a:lnTo>
                  <a:pt x="976" y="30194"/>
                </a:lnTo>
                <a:close/>
              </a:path>
              <a:path w="27939" h="40005">
                <a:moveTo>
                  <a:pt x="18704" y="0"/>
                </a:moveTo>
                <a:lnTo>
                  <a:pt x="483" y="0"/>
                </a:lnTo>
                <a:lnTo>
                  <a:pt x="483" y="15102"/>
                </a:lnTo>
                <a:lnTo>
                  <a:pt x="2951" y="17885"/>
                </a:lnTo>
                <a:lnTo>
                  <a:pt x="5083" y="19366"/>
                </a:lnTo>
                <a:lnTo>
                  <a:pt x="7540" y="21341"/>
                </a:lnTo>
                <a:lnTo>
                  <a:pt x="9515" y="21666"/>
                </a:lnTo>
                <a:lnTo>
                  <a:pt x="14104" y="22485"/>
                </a:lnTo>
                <a:lnTo>
                  <a:pt x="17066" y="23137"/>
                </a:lnTo>
                <a:lnTo>
                  <a:pt x="21981" y="24124"/>
                </a:lnTo>
                <a:lnTo>
                  <a:pt x="21981" y="34301"/>
                </a:lnTo>
                <a:lnTo>
                  <a:pt x="26830" y="34301"/>
                </a:lnTo>
                <a:lnTo>
                  <a:pt x="27894" y="31507"/>
                </a:lnTo>
                <a:lnTo>
                  <a:pt x="27894" y="23305"/>
                </a:lnTo>
                <a:lnTo>
                  <a:pt x="24775" y="20511"/>
                </a:lnTo>
                <a:lnTo>
                  <a:pt x="24607" y="20185"/>
                </a:lnTo>
                <a:lnTo>
                  <a:pt x="21330" y="17234"/>
                </a:lnTo>
                <a:lnTo>
                  <a:pt x="19198" y="16741"/>
                </a:lnTo>
                <a:lnTo>
                  <a:pt x="14924" y="16089"/>
                </a:lnTo>
                <a:lnTo>
                  <a:pt x="6396" y="14283"/>
                </a:lnTo>
                <a:lnTo>
                  <a:pt x="6396" y="4925"/>
                </a:lnTo>
                <a:lnTo>
                  <a:pt x="26106" y="4925"/>
                </a:lnTo>
                <a:lnTo>
                  <a:pt x="26581" y="2625"/>
                </a:lnTo>
                <a:lnTo>
                  <a:pt x="22149" y="661"/>
                </a:lnTo>
                <a:lnTo>
                  <a:pt x="18704" y="0"/>
                </a:lnTo>
                <a:close/>
              </a:path>
              <a:path w="27939" h="40005">
                <a:moveTo>
                  <a:pt x="26106" y="4925"/>
                </a:moveTo>
                <a:lnTo>
                  <a:pt x="16236" y="4925"/>
                </a:lnTo>
                <a:lnTo>
                  <a:pt x="20668" y="5251"/>
                </a:lnTo>
                <a:lnTo>
                  <a:pt x="25426" y="8212"/>
                </a:lnTo>
                <a:lnTo>
                  <a:pt x="26106" y="4925"/>
                </a:lnTo>
                <a:close/>
              </a:path>
            </a:pathLst>
          </a:custGeom>
          <a:solidFill>
            <a:srgbClr val="FFFFFF"/>
          </a:solidFill>
        </p:spPr>
        <p:txBody>
          <a:bodyPr wrap="square" lIns="0" tIns="0" rIns="0" bIns="0" rtlCol="0"/>
          <a:lstStyle/>
          <a:p>
            <a:pPr defTabSz="1802019"/>
            <a:endParaRPr smtClean="0">
              <a:solidFill>
                <a:prstClr val="black"/>
              </a:solidFill>
            </a:endParaRPr>
          </a:p>
        </p:txBody>
      </p:sp>
      <p:sp>
        <p:nvSpPr>
          <p:cNvPr id="26" name="object 26"/>
          <p:cNvSpPr/>
          <p:nvPr/>
        </p:nvSpPr>
        <p:spPr>
          <a:xfrm>
            <a:off x="4647435" y="4253093"/>
            <a:ext cx="3995147" cy="1531411"/>
          </a:xfrm>
          <a:custGeom>
            <a:avLst/>
            <a:gdLst/>
            <a:ahLst/>
            <a:cxnLst/>
            <a:rect l="l" t="t" r="r" b="b"/>
            <a:pathLst>
              <a:path w="2014220" h="772794">
                <a:moveTo>
                  <a:pt x="39510" y="687505"/>
                </a:moveTo>
                <a:lnTo>
                  <a:pt x="0" y="717206"/>
                </a:lnTo>
                <a:lnTo>
                  <a:pt x="0" y="772187"/>
                </a:lnTo>
                <a:lnTo>
                  <a:pt x="2013984" y="772187"/>
                </a:lnTo>
                <a:lnTo>
                  <a:pt x="2013984" y="755236"/>
                </a:lnTo>
                <a:lnTo>
                  <a:pt x="1421610" y="755236"/>
                </a:lnTo>
                <a:lnTo>
                  <a:pt x="1382152" y="714748"/>
                </a:lnTo>
                <a:lnTo>
                  <a:pt x="1380363" y="711881"/>
                </a:lnTo>
                <a:lnTo>
                  <a:pt x="78978" y="711881"/>
                </a:lnTo>
                <a:lnTo>
                  <a:pt x="39510" y="687505"/>
                </a:lnTo>
                <a:close/>
              </a:path>
              <a:path w="2014220" h="772794">
                <a:moveTo>
                  <a:pt x="1540099" y="641231"/>
                </a:moveTo>
                <a:lnTo>
                  <a:pt x="1500631" y="668222"/>
                </a:lnTo>
                <a:lnTo>
                  <a:pt x="1421610" y="755236"/>
                </a:lnTo>
                <a:lnTo>
                  <a:pt x="2013984" y="755236"/>
                </a:lnTo>
                <a:lnTo>
                  <a:pt x="2013984" y="695959"/>
                </a:lnTo>
                <a:lnTo>
                  <a:pt x="1992260" y="671215"/>
                </a:lnTo>
                <a:lnTo>
                  <a:pt x="1579599" y="671215"/>
                </a:lnTo>
                <a:lnTo>
                  <a:pt x="1540099" y="641231"/>
                </a:lnTo>
                <a:close/>
              </a:path>
              <a:path w="2014220" h="772794">
                <a:moveTo>
                  <a:pt x="118478" y="693869"/>
                </a:moveTo>
                <a:lnTo>
                  <a:pt x="78978" y="711881"/>
                </a:lnTo>
                <a:lnTo>
                  <a:pt x="1380363" y="711881"/>
                </a:lnTo>
                <a:lnTo>
                  <a:pt x="1379053" y="709781"/>
                </a:lnTo>
                <a:lnTo>
                  <a:pt x="789778" y="709781"/>
                </a:lnTo>
                <a:lnTo>
                  <a:pt x="788135" y="708720"/>
                </a:lnTo>
                <a:lnTo>
                  <a:pt x="631831" y="708720"/>
                </a:lnTo>
                <a:lnTo>
                  <a:pt x="625220" y="705517"/>
                </a:lnTo>
                <a:lnTo>
                  <a:pt x="157989" y="705517"/>
                </a:lnTo>
                <a:lnTo>
                  <a:pt x="118478" y="693869"/>
                </a:lnTo>
                <a:close/>
              </a:path>
              <a:path w="2014220" h="772794">
                <a:moveTo>
                  <a:pt x="908268" y="635528"/>
                </a:moveTo>
                <a:lnTo>
                  <a:pt x="868799" y="656743"/>
                </a:lnTo>
                <a:lnTo>
                  <a:pt x="829289" y="670522"/>
                </a:lnTo>
                <a:lnTo>
                  <a:pt x="789778" y="709781"/>
                </a:lnTo>
                <a:lnTo>
                  <a:pt x="1379053" y="709781"/>
                </a:lnTo>
                <a:lnTo>
                  <a:pt x="1369790" y="694930"/>
                </a:lnTo>
                <a:lnTo>
                  <a:pt x="1066215" y="694930"/>
                </a:lnTo>
                <a:lnTo>
                  <a:pt x="1026747" y="682170"/>
                </a:lnTo>
                <a:lnTo>
                  <a:pt x="1011643" y="654600"/>
                </a:lnTo>
                <a:lnTo>
                  <a:pt x="947768" y="654600"/>
                </a:lnTo>
                <a:lnTo>
                  <a:pt x="908268" y="635528"/>
                </a:lnTo>
                <a:close/>
              </a:path>
              <a:path w="2014220" h="772794">
                <a:moveTo>
                  <a:pt x="671342" y="641892"/>
                </a:moveTo>
                <a:lnTo>
                  <a:pt x="631831" y="708720"/>
                </a:lnTo>
                <a:lnTo>
                  <a:pt x="788135" y="708720"/>
                </a:lnTo>
                <a:lnTo>
                  <a:pt x="771668" y="698091"/>
                </a:lnTo>
                <a:lnTo>
                  <a:pt x="710810" y="698091"/>
                </a:lnTo>
                <a:lnTo>
                  <a:pt x="671342" y="641892"/>
                </a:lnTo>
                <a:close/>
              </a:path>
              <a:path w="2014220" h="772794">
                <a:moveTo>
                  <a:pt x="434373" y="605785"/>
                </a:moveTo>
                <a:lnTo>
                  <a:pt x="157989" y="705517"/>
                </a:lnTo>
                <a:lnTo>
                  <a:pt x="625220" y="705517"/>
                </a:lnTo>
                <a:lnTo>
                  <a:pt x="592363" y="689595"/>
                </a:lnTo>
                <a:lnTo>
                  <a:pt x="552863" y="662026"/>
                </a:lnTo>
                <a:lnTo>
                  <a:pt x="540406" y="655672"/>
                </a:lnTo>
                <a:lnTo>
                  <a:pt x="473884" y="655672"/>
                </a:lnTo>
                <a:lnTo>
                  <a:pt x="434373" y="605785"/>
                </a:lnTo>
                <a:close/>
              </a:path>
              <a:path w="2014220" h="772794">
                <a:moveTo>
                  <a:pt x="750320" y="684312"/>
                </a:moveTo>
                <a:lnTo>
                  <a:pt x="710810" y="698091"/>
                </a:lnTo>
                <a:lnTo>
                  <a:pt x="771668" y="698091"/>
                </a:lnTo>
                <a:lnTo>
                  <a:pt x="750320" y="684312"/>
                </a:lnTo>
                <a:close/>
              </a:path>
              <a:path w="2014220" h="772794">
                <a:moveTo>
                  <a:pt x="1184694" y="0"/>
                </a:moveTo>
                <a:lnTo>
                  <a:pt x="1145226" y="629132"/>
                </a:lnTo>
                <a:lnTo>
                  <a:pt x="1105715" y="668390"/>
                </a:lnTo>
                <a:lnTo>
                  <a:pt x="1066215" y="694930"/>
                </a:lnTo>
                <a:lnTo>
                  <a:pt x="1369790" y="694930"/>
                </a:lnTo>
                <a:lnTo>
                  <a:pt x="1354565" y="670522"/>
                </a:lnTo>
                <a:lnTo>
                  <a:pt x="1303173" y="670522"/>
                </a:lnTo>
                <a:lnTo>
                  <a:pt x="1263663" y="559143"/>
                </a:lnTo>
                <a:lnTo>
                  <a:pt x="1224205" y="453047"/>
                </a:lnTo>
                <a:lnTo>
                  <a:pt x="1184694" y="0"/>
                </a:lnTo>
                <a:close/>
              </a:path>
              <a:path w="2014220" h="772794">
                <a:moveTo>
                  <a:pt x="1698047" y="646482"/>
                </a:moveTo>
                <a:lnTo>
                  <a:pt x="1658578" y="662971"/>
                </a:lnTo>
                <a:lnTo>
                  <a:pt x="1619068" y="664452"/>
                </a:lnTo>
                <a:lnTo>
                  <a:pt x="1579599" y="671215"/>
                </a:lnTo>
                <a:lnTo>
                  <a:pt x="1992260" y="671215"/>
                </a:lnTo>
                <a:lnTo>
                  <a:pt x="1980411" y="657720"/>
                </a:lnTo>
                <a:lnTo>
                  <a:pt x="1935005" y="657720"/>
                </a:lnTo>
                <a:lnTo>
                  <a:pt x="1933131" y="653949"/>
                </a:lnTo>
                <a:lnTo>
                  <a:pt x="1737557" y="653949"/>
                </a:lnTo>
                <a:lnTo>
                  <a:pt x="1698047" y="646482"/>
                </a:lnTo>
                <a:close/>
              </a:path>
              <a:path w="2014220" h="772794">
                <a:moveTo>
                  <a:pt x="1342641" y="651408"/>
                </a:moveTo>
                <a:lnTo>
                  <a:pt x="1303173" y="670522"/>
                </a:lnTo>
                <a:lnTo>
                  <a:pt x="1354565" y="670522"/>
                </a:lnTo>
                <a:lnTo>
                  <a:pt x="1342641" y="651408"/>
                </a:lnTo>
                <a:close/>
              </a:path>
              <a:path w="2014220" h="772794">
                <a:moveTo>
                  <a:pt x="1974473" y="650956"/>
                </a:moveTo>
                <a:lnTo>
                  <a:pt x="1935005" y="657720"/>
                </a:lnTo>
                <a:lnTo>
                  <a:pt x="1980411" y="657720"/>
                </a:lnTo>
                <a:lnTo>
                  <a:pt x="1974473" y="650956"/>
                </a:lnTo>
                <a:close/>
              </a:path>
              <a:path w="2014220" h="772794">
                <a:moveTo>
                  <a:pt x="513394" y="641892"/>
                </a:moveTo>
                <a:lnTo>
                  <a:pt x="473884" y="655672"/>
                </a:lnTo>
                <a:lnTo>
                  <a:pt x="540406" y="655672"/>
                </a:lnTo>
                <a:lnTo>
                  <a:pt x="513394" y="641892"/>
                </a:lnTo>
                <a:close/>
              </a:path>
              <a:path w="2014220" h="772794">
                <a:moveTo>
                  <a:pt x="987236" y="610049"/>
                </a:moveTo>
                <a:lnTo>
                  <a:pt x="947768" y="654600"/>
                </a:lnTo>
                <a:lnTo>
                  <a:pt x="1011643" y="654600"/>
                </a:lnTo>
                <a:lnTo>
                  <a:pt x="987236" y="610049"/>
                </a:lnTo>
                <a:close/>
              </a:path>
              <a:path w="2014220" h="772794">
                <a:moveTo>
                  <a:pt x="1777015" y="618703"/>
                </a:moveTo>
                <a:lnTo>
                  <a:pt x="1737557" y="653949"/>
                </a:lnTo>
                <a:lnTo>
                  <a:pt x="1933131" y="653949"/>
                </a:lnTo>
                <a:lnTo>
                  <a:pt x="1929035" y="645705"/>
                </a:lnTo>
                <a:lnTo>
                  <a:pt x="1816526" y="645705"/>
                </a:lnTo>
                <a:lnTo>
                  <a:pt x="1777015" y="618703"/>
                </a:lnTo>
                <a:close/>
              </a:path>
              <a:path w="2014220" h="772794">
                <a:moveTo>
                  <a:pt x="1895505" y="578216"/>
                </a:moveTo>
                <a:lnTo>
                  <a:pt x="1856036" y="640454"/>
                </a:lnTo>
                <a:lnTo>
                  <a:pt x="1816526" y="645705"/>
                </a:lnTo>
                <a:lnTo>
                  <a:pt x="1929035" y="645705"/>
                </a:lnTo>
                <a:lnTo>
                  <a:pt x="1895505" y="578216"/>
                </a:lnTo>
                <a:close/>
              </a:path>
            </a:pathLst>
          </a:custGeom>
          <a:solidFill>
            <a:srgbClr val="50AAFF"/>
          </a:solidFill>
        </p:spPr>
        <p:txBody>
          <a:bodyPr wrap="square" lIns="0" tIns="0" rIns="0" bIns="0" rtlCol="0"/>
          <a:lstStyle/>
          <a:p>
            <a:pPr defTabSz="1802019"/>
            <a:endParaRPr smtClean="0">
              <a:solidFill>
                <a:prstClr val="black"/>
              </a:solidFill>
            </a:endParaRPr>
          </a:p>
        </p:txBody>
      </p:sp>
      <p:sp>
        <p:nvSpPr>
          <p:cNvPr id="27" name="object 27"/>
          <p:cNvSpPr/>
          <p:nvPr/>
        </p:nvSpPr>
        <p:spPr>
          <a:xfrm>
            <a:off x="5041343" y="5619594"/>
            <a:ext cx="1755465" cy="396089"/>
          </a:xfrm>
          <a:prstGeom prst="rect">
            <a:avLst/>
          </a:prstGeom>
          <a:blipFill>
            <a:blip r:embed="rId3" cstate="print"/>
            <a:stretch>
              <a:fillRect/>
            </a:stretch>
          </a:blipFill>
        </p:spPr>
        <p:txBody>
          <a:bodyPr wrap="square" lIns="0" tIns="0" rIns="0" bIns="0" rtlCol="0"/>
          <a:lstStyle/>
          <a:p>
            <a:pPr defTabSz="1802019"/>
            <a:endParaRPr smtClean="0">
              <a:solidFill>
                <a:prstClr val="black"/>
              </a:solidFill>
            </a:endParaRPr>
          </a:p>
        </p:txBody>
      </p:sp>
      <p:sp>
        <p:nvSpPr>
          <p:cNvPr id="28" name="object 28"/>
          <p:cNvSpPr/>
          <p:nvPr/>
        </p:nvSpPr>
        <p:spPr>
          <a:xfrm>
            <a:off x="7142323" y="5868609"/>
            <a:ext cx="56678" cy="113251"/>
          </a:xfrm>
          <a:custGeom>
            <a:avLst/>
            <a:gdLst/>
            <a:ahLst/>
            <a:cxnLst/>
            <a:rect l="l" t="t" r="r" b="b"/>
            <a:pathLst>
              <a:path w="28575" h="57150">
                <a:moveTo>
                  <a:pt x="28062" y="52029"/>
                </a:moveTo>
                <a:lnTo>
                  <a:pt x="493" y="52029"/>
                </a:lnTo>
                <a:lnTo>
                  <a:pt x="493" y="56944"/>
                </a:lnTo>
                <a:lnTo>
                  <a:pt x="28062" y="56944"/>
                </a:lnTo>
                <a:lnTo>
                  <a:pt x="28062" y="52029"/>
                </a:lnTo>
                <a:close/>
              </a:path>
              <a:path w="28575" h="57150">
                <a:moveTo>
                  <a:pt x="17560" y="8370"/>
                </a:moveTo>
                <a:lnTo>
                  <a:pt x="10996" y="8370"/>
                </a:lnTo>
                <a:lnTo>
                  <a:pt x="10996" y="52029"/>
                </a:lnTo>
                <a:lnTo>
                  <a:pt x="17560" y="52029"/>
                </a:lnTo>
                <a:lnTo>
                  <a:pt x="17560" y="8370"/>
                </a:lnTo>
                <a:close/>
              </a:path>
              <a:path w="28575" h="57150">
                <a:moveTo>
                  <a:pt x="17560" y="0"/>
                </a:moveTo>
                <a:lnTo>
                  <a:pt x="15911" y="0"/>
                </a:lnTo>
                <a:lnTo>
                  <a:pt x="10996" y="5093"/>
                </a:lnTo>
                <a:lnTo>
                  <a:pt x="0" y="5587"/>
                </a:lnTo>
                <a:lnTo>
                  <a:pt x="0" y="10344"/>
                </a:lnTo>
                <a:lnTo>
                  <a:pt x="2625" y="10344"/>
                </a:lnTo>
                <a:lnTo>
                  <a:pt x="6721" y="10176"/>
                </a:lnTo>
                <a:lnTo>
                  <a:pt x="10996" y="8370"/>
                </a:lnTo>
                <a:lnTo>
                  <a:pt x="17560" y="8370"/>
                </a:lnTo>
                <a:lnTo>
                  <a:pt x="1756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29" name="object 29"/>
          <p:cNvSpPr/>
          <p:nvPr/>
        </p:nvSpPr>
        <p:spPr>
          <a:xfrm>
            <a:off x="7273577" y="5866109"/>
            <a:ext cx="57935" cy="119543"/>
          </a:xfrm>
          <a:custGeom>
            <a:avLst/>
            <a:gdLst/>
            <a:ahLst/>
            <a:cxnLst/>
            <a:rect l="l" t="t" r="r" b="b"/>
            <a:pathLst>
              <a:path w="29210" h="60325">
                <a:moveTo>
                  <a:pt x="1144" y="50223"/>
                </a:moveTo>
                <a:lnTo>
                  <a:pt x="0" y="56619"/>
                </a:lnTo>
                <a:lnTo>
                  <a:pt x="1963" y="57606"/>
                </a:lnTo>
                <a:lnTo>
                  <a:pt x="7215" y="60063"/>
                </a:lnTo>
                <a:lnTo>
                  <a:pt x="22969" y="60063"/>
                </a:lnTo>
                <a:lnTo>
                  <a:pt x="29039" y="55306"/>
                </a:lnTo>
                <a:lnTo>
                  <a:pt x="29039" y="54980"/>
                </a:lnTo>
                <a:lnTo>
                  <a:pt x="8360" y="54980"/>
                </a:lnTo>
                <a:lnTo>
                  <a:pt x="3938" y="53499"/>
                </a:lnTo>
                <a:lnTo>
                  <a:pt x="1144" y="50223"/>
                </a:lnTo>
                <a:close/>
              </a:path>
              <a:path w="29210" h="60325">
                <a:moveTo>
                  <a:pt x="29039" y="0"/>
                </a:moveTo>
                <a:lnTo>
                  <a:pt x="21824" y="0"/>
                </a:lnTo>
                <a:lnTo>
                  <a:pt x="21824" y="54980"/>
                </a:lnTo>
                <a:lnTo>
                  <a:pt x="29039" y="54980"/>
                </a:lnTo>
                <a:lnTo>
                  <a:pt x="29039"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0" name="object 30"/>
          <p:cNvSpPr/>
          <p:nvPr/>
        </p:nvSpPr>
        <p:spPr>
          <a:xfrm>
            <a:off x="7354331" y="5904655"/>
            <a:ext cx="59197" cy="79276"/>
          </a:xfrm>
          <a:custGeom>
            <a:avLst/>
            <a:gdLst/>
            <a:ahLst/>
            <a:cxnLst/>
            <a:rect l="l" t="t" r="r" b="b"/>
            <a:pathLst>
              <a:path w="29845" h="40005">
                <a:moveTo>
                  <a:pt x="28696" y="4925"/>
                </a:moveTo>
                <a:lnTo>
                  <a:pt x="19849" y="4925"/>
                </a:lnTo>
                <a:lnTo>
                  <a:pt x="23137" y="8370"/>
                </a:lnTo>
                <a:lnTo>
                  <a:pt x="23137" y="18211"/>
                </a:lnTo>
                <a:lnTo>
                  <a:pt x="14258" y="18962"/>
                </a:lnTo>
                <a:lnTo>
                  <a:pt x="6889" y="21003"/>
                </a:lnTo>
                <a:lnTo>
                  <a:pt x="1860" y="24398"/>
                </a:lnTo>
                <a:lnTo>
                  <a:pt x="0" y="29207"/>
                </a:lnTo>
                <a:lnTo>
                  <a:pt x="48" y="32977"/>
                </a:lnTo>
                <a:lnTo>
                  <a:pt x="2132" y="39710"/>
                </a:lnTo>
                <a:lnTo>
                  <a:pt x="10660" y="39710"/>
                </a:lnTo>
                <a:lnTo>
                  <a:pt x="18536" y="39541"/>
                </a:lnTo>
                <a:lnTo>
                  <a:pt x="23462" y="35771"/>
                </a:lnTo>
                <a:lnTo>
                  <a:pt x="29701" y="35771"/>
                </a:lnTo>
                <a:lnTo>
                  <a:pt x="29701" y="34458"/>
                </a:lnTo>
                <a:lnTo>
                  <a:pt x="9840" y="34458"/>
                </a:lnTo>
                <a:lnTo>
                  <a:pt x="6070" y="32652"/>
                </a:lnTo>
                <a:lnTo>
                  <a:pt x="6070" y="23137"/>
                </a:lnTo>
                <a:lnTo>
                  <a:pt x="23137" y="22475"/>
                </a:lnTo>
                <a:lnTo>
                  <a:pt x="29701" y="22475"/>
                </a:lnTo>
                <a:lnTo>
                  <a:pt x="29701" y="5902"/>
                </a:lnTo>
                <a:lnTo>
                  <a:pt x="28696" y="4925"/>
                </a:lnTo>
                <a:close/>
              </a:path>
              <a:path w="29845" h="40005">
                <a:moveTo>
                  <a:pt x="29701" y="35771"/>
                </a:moveTo>
                <a:lnTo>
                  <a:pt x="23462" y="35771"/>
                </a:lnTo>
                <a:lnTo>
                  <a:pt x="23462" y="38722"/>
                </a:lnTo>
                <a:lnTo>
                  <a:pt x="29701" y="38722"/>
                </a:lnTo>
                <a:lnTo>
                  <a:pt x="29701" y="35771"/>
                </a:lnTo>
                <a:close/>
              </a:path>
              <a:path w="29845" h="40005">
                <a:moveTo>
                  <a:pt x="29701" y="22475"/>
                </a:moveTo>
                <a:lnTo>
                  <a:pt x="23137" y="22475"/>
                </a:lnTo>
                <a:lnTo>
                  <a:pt x="23137" y="31339"/>
                </a:lnTo>
                <a:lnTo>
                  <a:pt x="20343" y="32977"/>
                </a:lnTo>
                <a:lnTo>
                  <a:pt x="17885" y="34458"/>
                </a:lnTo>
                <a:lnTo>
                  <a:pt x="29701" y="34458"/>
                </a:lnTo>
                <a:lnTo>
                  <a:pt x="29701" y="22475"/>
                </a:lnTo>
                <a:close/>
              </a:path>
              <a:path w="29845" h="40005">
                <a:moveTo>
                  <a:pt x="23630" y="0"/>
                </a:moveTo>
                <a:lnTo>
                  <a:pt x="10502" y="0"/>
                </a:lnTo>
                <a:lnTo>
                  <a:pt x="6721" y="1312"/>
                </a:lnTo>
                <a:lnTo>
                  <a:pt x="2783" y="3612"/>
                </a:lnTo>
                <a:lnTo>
                  <a:pt x="3276" y="9189"/>
                </a:lnTo>
                <a:lnTo>
                  <a:pt x="7540" y="6070"/>
                </a:lnTo>
                <a:lnTo>
                  <a:pt x="11815" y="4925"/>
                </a:lnTo>
                <a:lnTo>
                  <a:pt x="28696" y="4925"/>
                </a:lnTo>
                <a:lnTo>
                  <a:pt x="2363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1" name="object 31"/>
          <p:cNvSpPr/>
          <p:nvPr/>
        </p:nvSpPr>
        <p:spPr>
          <a:xfrm>
            <a:off x="7438499" y="5905767"/>
            <a:ext cx="60456" cy="76759"/>
          </a:xfrm>
          <a:custGeom>
            <a:avLst/>
            <a:gdLst/>
            <a:ahLst/>
            <a:cxnLst/>
            <a:rect l="l" t="t" r="r" b="b"/>
            <a:pathLst>
              <a:path w="30479" h="38735">
                <a:moveTo>
                  <a:pt x="6080" y="493"/>
                </a:moveTo>
                <a:lnTo>
                  <a:pt x="0" y="493"/>
                </a:lnTo>
                <a:lnTo>
                  <a:pt x="0" y="38229"/>
                </a:lnTo>
                <a:lnTo>
                  <a:pt x="6564" y="38229"/>
                </a:lnTo>
                <a:lnTo>
                  <a:pt x="6564" y="12140"/>
                </a:lnTo>
                <a:lnTo>
                  <a:pt x="8308" y="6396"/>
                </a:lnTo>
                <a:lnTo>
                  <a:pt x="6080" y="6396"/>
                </a:lnTo>
                <a:lnTo>
                  <a:pt x="6080" y="493"/>
                </a:lnTo>
                <a:close/>
              </a:path>
              <a:path w="30479" h="38735">
                <a:moveTo>
                  <a:pt x="29422" y="5083"/>
                </a:moveTo>
                <a:lnTo>
                  <a:pt x="23147" y="5083"/>
                </a:lnTo>
                <a:lnTo>
                  <a:pt x="23215" y="7708"/>
                </a:lnTo>
                <a:lnTo>
                  <a:pt x="23305" y="38229"/>
                </a:lnTo>
                <a:lnTo>
                  <a:pt x="29869" y="38229"/>
                </a:lnTo>
                <a:lnTo>
                  <a:pt x="29869" y="7708"/>
                </a:lnTo>
                <a:lnTo>
                  <a:pt x="29422" y="5083"/>
                </a:lnTo>
                <a:close/>
              </a:path>
              <a:path w="30479" h="38735">
                <a:moveTo>
                  <a:pt x="28556" y="0"/>
                </a:moveTo>
                <a:lnTo>
                  <a:pt x="10670" y="0"/>
                </a:lnTo>
                <a:lnTo>
                  <a:pt x="6564" y="5744"/>
                </a:lnTo>
                <a:lnTo>
                  <a:pt x="6080" y="6396"/>
                </a:lnTo>
                <a:lnTo>
                  <a:pt x="8308" y="6396"/>
                </a:lnTo>
                <a:lnTo>
                  <a:pt x="8706" y="5083"/>
                </a:lnTo>
                <a:lnTo>
                  <a:pt x="29422" y="5083"/>
                </a:lnTo>
                <a:lnTo>
                  <a:pt x="28556"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2" name="object 32"/>
          <p:cNvSpPr/>
          <p:nvPr/>
        </p:nvSpPr>
        <p:spPr>
          <a:xfrm>
            <a:off x="7524760" y="5907699"/>
            <a:ext cx="60456" cy="76759"/>
          </a:xfrm>
          <a:custGeom>
            <a:avLst/>
            <a:gdLst/>
            <a:ahLst/>
            <a:cxnLst/>
            <a:rect l="l" t="t" r="r" b="b"/>
            <a:pathLst>
              <a:path w="30479" h="38735">
                <a:moveTo>
                  <a:pt x="6564" y="0"/>
                </a:moveTo>
                <a:lnTo>
                  <a:pt x="0" y="0"/>
                </a:lnTo>
                <a:lnTo>
                  <a:pt x="0" y="34133"/>
                </a:lnTo>
                <a:lnTo>
                  <a:pt x="1974" y="38239"/>
                </a:lnTo>
                <a:lnTo>
                  <a:pt x="13453" y="38239"/>
                </a:lnTo>
                <a:lnTo>
                  <a:pt x="19366" y="36758"/>
                </a:lnTo>
                <a:lnTo>
                  <a:pt x="23092" y="33482"/>
                </a:lnTo>
                <a:lnTo>
                  <a:pt x="7225" y="33482"/>
                </a:lnTo>
                <a:lnTo>
                  <a:pt x="6564" y="31350"/>
                </a:lnTo>
                <a:lnTo>
                  <a:pt x="6564" y="0"/>
                </a:lnTo>
                <a:close/>
              </a:path>
              <a:path w="30479" h="38735">
                <a:moveTo>
                  <a:pt x="29869" y="33156"/>
                </a:moveTo>
                <a:lnTo>
                  <a:pt x="23462" y="33156"/>
                </a:lnTo>
                <a:lnTo>
                  <a:pt x="23462" y="37252"/>
                </a:lnTo>
                <a:lnTo>
                  <a:pt x="29869" y="37252"/>
                </a:lnTo>
                <a:lnTo>
                  <a:pt x="29869" y="33156"/>
                </a:lnTo>
                <a:close/>
              </a:path>
              <a:path w="30479" h="38735">
                <a:moveTo>
                  <a:pt x="29869" y="0"/>
                </a:moveTo>
                <a:lnTo>
                  <a:pt x="23305" y="0"/>
                </a:lnTo>
                <a:lnTo>
                  <a:pt x="23305" y="30688"/>
                </a:lnTo>
                <a:lnTo>
                  <a:pt x="18547" y="33482"/>
                </a:lnTo>
                <a:lnTo>
                  <a:pt x="23092" y="33482"/>
                </a:lnTo>
                <a:lnTo>
                  <a:pt x="23462" y="33156"/>
                </a:lnTo>
                <a:lnTo>
                  <a:pt x="29869" y="33156"/>
                </a:lnTo>
                <a:lnTo>
                  <a:pt x="29869"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3" name="object 33"/>
          <p:cNvSpPr/>
          <p:nvPr/>
        </p:nvSpPr>
        <p:spPr>
          <a:xfrm>
            <a:off x="7606922" y="5904655"/>
            <a:ext cx="59197" cy="79276"/>
          </a:xfrm>
          <a:custGeom>
            <a:avLst/>
            <a:gdLst/>
            <a:ahLst/>
            <a:cxnLst/>
            <a:rect l="l" t="t" r="r" b="b"/>
            <a:pathLst>
              <a:path w="29845" h="40005">
                <a:moveTo>
                  <a:pt x="28696" y="4925"/>
                </a:moveTo>
                <a:lnTo>
                  <a:pt x="19849" y="4925"/>
                </a:lnTo>
                <a:lnTo>
                  <a:pt x="23137" y="8370"/>
                </a:lnTo>
                <a:lnTo>
                  <a:pt x="23137" y="18211"/>
                </a:lnTo>
                <a:lnTo>
                  <a:pt x="14258" y="18962"/>
                </a:lnTo>
                <a:lnTo>
                  <a:pt x="6889" y="21003"/>
                </a:lnTo>
                <a:lnTo>
                  <a:pt x="1860" y="24398"/>
                </a:lnTo>
                <a:lnTo>
                  <a:pt x="0" y="29207"/>
                </a:lnTo>
                <a:lnTo>
                  <a:pt x="48" y="32977"/>
                </a:lnTo>
                <a:lnTo>
                  <a:pt x="2132" y="39710"/>
                </a:lnTo>
                <a:lnTo>
                  <a:pt x="10660" y="39710"/>
                </a:lnTo>
                <a:lnTo>
                  <a:pt x="18536" y="39541"/>
                </a:lnTo>
                <a:lnTo>
                  <a:pt x="23462" y="35771"/>
                </a:lnTo>
                <a:lnTo>
                  <a:pt x="29701" y="35771"/>
                </a:lnTo>
                <a:lnTo>
                  <a:pt x="29701" y="34458"/>
                </a:lnTo>
                <a:lnTo>
                  <a:pt x="9840" y="34458"/>
                </a:lnTo>
                <a:lnTo>
                  <a:pt x="6070" y="32652"/>
                </a:lnTo>
                <a:lnTo>
                  <a:pt x="6070" y="23137"/>
                </a:lnTo>
                <a:lnTo>
                  <a:pt x="23137" y="22475"/>
                </a:lnTo>
                <a:lnTo>
                  <a:pt x="29701" y="22475"/>
                </a:lnTo>
                <a:lnTo>
                  <a:pt x="29701" y="5902"/>
                </a:lnTo>
                <a:lnTo>
                  <a:pt x="28696" y="4925"/>
                </a:lnTo>
                <a:close/>
              </a:path>
              <a:path w="29845" h="40005">
                <a:moveTo>
                  <a:pt x="29701" y="35771"/>
                </a:moveTo>
                <a:lnTo>
                  <a:pt x="23462" y="35771"/>
                </a:lnTo>
                <a:lnTo>
                  <a:pt x="23462" y="38722"/>
                </a:lnTo>
                <a:lnTo>
                  <a:pt x="29701" y="38722"/>
                </a:lnTo>
                <a:lnTo>
                  <a:pt x="29701" y="35771"/>
                </a:lnTo>
                <a:close/>
              </a:path>
              <a:path w="29845" h="40005">
                <a:moveTo>
                  <a:pt x="29701" y="22475"/>
                </a:moveTo>
                <a:lnTo>
                  <a:pt x="23137" y="22475"/>
                </a:lnTo>
                <a:lnTo>
                  <a:pt x="23137" y="31339"/>
                </a:lnTo>
                <a:lnTo>
                  <a:pt x="20343" y="32977"/>
                </a:lnTo>
                <a:lnTo>
                  <a:pt x="17885" y="34458"/>
                </a:lnTo>
                <a:lnTo>
                  <a:pt x="29701" y="34458"/>
                </a:lnTo>
                <a:lnTo>
                  <a:pt x="29701" y="22475"/>
                </a:lnTo>
                <a:close/>
              </a:path>
              <a:path w="29845" h="40005">
                <a:moveTo>
                  <a:pt x="23630" y="0"/>
                </a:moveTo>
                <a:lnTo>
                  <a:pt x="10502" y="0"/>
                </a:lnTo>
                <a:lnTo>
                  <a:pt x="6721" y="1312"/>
                </a:lnTo>
                <a:lnTo>
                  <a:pt x="2783" y="3612"/>
                </a:lnTo>
                <a:lnTo>
                  <a:pt x="3276" y="9189"/>
                </a:lnTo>
                <a:lnTo>
                  <a:pt x="7540" y="6070"/>
                </a:lnTo>
                <a:lnTo>
                  <a:pt x="11815" y="4925"/>
                </a:lnTo>
                <a:lnTo>
                  <a:pt x="28696" y="4925"/>
                </a:lnTo>
                <a:lnTo>
                  <a:pt x="2363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4" name="object 34"/>
          <p:cNvSpPr/>
          <p:nvPr/>
        </p:nvSpPr>
        <p:spPr>
          <a:xfrm>
            <a:off x="7686769" y="5905767"/>
            <a:ext cx="41564" cy="76759"/>
          </a:xfrm>
          <a:custGeom>
            <a:avLst/>
            <a:gdLst/>
            <a:ahLst/>
            <a:cxnLst/>
            <a:rect l="l" t="t" r="r" b="b"/>
            <a:pathLst>
              <a:path w="20954" h="38735">
                <a:moveTo>
                  <a:pt x="5912" y="493"/>
                </a:moveTo>
                <a:lnTo>
                  <a:pt x="0" y="493"/>
                </a:lnTo>
                <a:lnTo>
                  <a:pt x="0" y="38229"/>
                </a:lnTo>
                <a:lnTo>
                  <a:pt x="6238" y="38229"/>
                </a:lnTo>
                <a:lnTo>
                  <a:pt x="6238" y="11815"/>
                </a:lnTo>
                <a:lnTo>
                  <a:pt x="10019" y="8034"/>
                </a:lnTo>
                <a:lnTo>
                  <a:pt x="5912" y="8034"/>
                </a:lnTo>
                <a:lnTo>
                  <a:pt x="5912" y="493"/>
                </a:lnTo>
                <a:close/>
              </a:path>
              <a:path w="20954" h="38735">
                <a:moveTo>
                  <a:pt x="20511" y="0"/>
                </a:moveTo>
                <a:lnTo>
                  <a:pt x="13128" y="157"/>
                </a:lnTo>
                <a:lnTo>
                  <a:pt x="8538" y="4264"/>
                </a:lnTo>
                <a:lnTo>
                  <a:pt x="5912" y="8034"/>
                </a:lnTo>
                <a:lnTo>
                  <a:pt x="10019" y="8034"/>
                </a:lnTo>
                <a:lnTo>
                  <a:pt x="12308" y="5744"/>
                </a:lnTo>
                <a:lnTo>
                  <a:pt x="20511" y="5576"/>
                </a:lnTo>
                <a:lnTo>
                  <a:pt x="20511"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5" name="object 35"/>
          <p:cNvSpPr/>
          <p:nvPr/>
        </p:nvSpPr>
        <p:spPr>
          <a:xfrm>
            <a:off x="7732447" y="5907565"/>
            <a:ext cx="73051" cy="108219"/>
          </a:xfrm>
          <a:custGeom>
            <a:avLst/>
            <a:gdLst/>
            <a:ahLst/>
            <a:cxnLst/>
            <a:rect l="l" t="t" r="r" b="b"/>
            <a:pathLst>
              <a:path w="36829" h="54610">
                <a:moveTo>
                  <a:pt x="1963" y="48416"/>
                </a:moveTo>
                <a:lnTo>
                  <a:pt x="2457" y="53825"/>
                </a:lnTo>
                <a:lnTo>
                  <a:pt x="4264" y="54161"/>
                </a:lnTo>
                <a:lnTo>
                  <a:pt x="6732" y="54487"/>
                </a:lnTo>
                <a:lnTo>
                  <a:pt x="11489" y="54487"/>
                </a:lnTo>
                <a:lnTo>
                  <a:pt x="14609" y="53499"/>
                </a:lnTo>
                <a:lnTo>
                  <a:pt x="16135" y="49729"/>
                </a:lnTo>
                <a:lnTo>
                  <a:pt x="7215" y="49729"/>
                </a:lnTo>
                <a:lnTo>
                  <a:pt x="4432" y="49403"/>
                </a:lnTo>
                <a:lnTo>
                  <a:pt x="1963" y="48416"/>
                </a:lnTo>
                <a:close/>
              </a:path>
              <a:path w="36829" h="54610">
                <a:moveTo>
                  <a:pt x="6732" y="0"/>
                </a:moveTo>
                <a:lnTo>
                  <a:pt x="0" y="0"/>
                </a:lnTo>
                <a:lnTo>
                  <a:pt x="16247" y="37252"/>
                </a:lnTo>
                <a:lnTo>
                  <a:pt x="13285" y="44803"/>
                </a:lnTo>
                <a:lnTo>
                  <a:pt x="11153" y="49729"/>
                </a:lnTo>
                <a:lnTo>
                  <a:pt x="16135" y="49729"/>
                </a:lnTo>
                <a:lnTo>
                  <a:pt x="23111" y="32494"/>
                </a:lnTo>
                <a:lnTo>
                  <a:pt x="18704" y="32494"/>
                </a:lnTo>
                <a:lnTo>
                  <a:pt x="18211" y="26917"/>
                </a:lnTo>
                <a:lnTo>
                  <a:pt x="11489" y="11164"/>
                </a:lnTo>
                <a:lnTo>
                  <a:pt x="11153" y="10502"/>
                </a:lnTo>
                <a:lnTo>
                  <a:pt x="6732" y="0"/>
                </a:lnTo>
                <a:close/>
              </a:path>
              <a:path w="36829" h="54610">
                <a:moveTo>
                  <a:pt x="36265" y="0"/>
                </a:moveTo>
                <a:lnTo>
                  <a:pt x="30026" y="0"/>
                </a:lnTo>
                <a:lnTo>
                  <a:pt x="23644" y="16019"/>
                </a:lnTo>
                <a:lnTo>
                  <a:pt x="20326" y="25483"/>
                </a:lnTo>
                <a:lnTo>
                  <a:pt x="19069" y="30328"/>
                </a:lnTo>
                <a:lnTo>
                  <a:pt x="18873" y="32494"/>
                </a:lnTo>
                <a:lnTo>
                  <a:pt x="23111" y="32494"/>
                </a:lnTo>
                <a:lnTo>
                  <a:pt x="36265"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6" name="object 36"/>
          <p:cNvSpPr/>
          <p:nvPr/>
        </p:nvSpPr>
        <p:spPr>
          <a:xfrm>
            <a:off x="8266153" y="5868609"/>
            <a:ext cx="56678" cy="113251"/>
          </a:xfrm>
          <a:custGeom>
            <a:avLst/>
            <a:gdLst/>
            <a:ahLst/>
            <a:cxnLst/>
            <a:rect l="l" t="t" r="r" b="b"/>
            <a:pathLst>
              <a:path w="28575" h="57150">
                <a:moveTo>
                  <a:pt x="28062" y="52029"/>
                </a:moveTo>
                <a:lnTo>
                  <a:pt x="493" y="52029"/>
                </a:lnTo>
                <a:lnTo>
                  <a:pt x="493" y="56944"/>
                </a:lnTo>
                <a:lnTo>
                  <a:pt x="28062" y="56944"/>
                </a:lnTo>
                <a:lnTo>
                  <a:pt x="28062" y="52029"/>
                </a:lnTo>
                <a:close/>
              </a:path>
              <a:path w="28575" h="57150">
                <a:moveTo>
                  <a:pt x="17560" y="8370"/>
                </a:moveTo>
                <a:lnTo>
                  <a:pt x="10996" y="8370"/>
                </a:lnTo>
                <a:lnTo>
                  <a:pt x="10996" y="52029"/>
                </a:lnTo>
                <a:lnTo>
                  <a:pt x="17560" y="52029"/>
                </a:lnTo>
                <a:lnTo>
                  <a:pt x="17560" y="8370"/>
                </a:lnTo>
                <a:close/>
              </a:path>
              <a:path w="28575" h="57150">
                <a:moveTo>
                  <a:pt x="17560" y="0"/>
                </a:moveTo>
                <a:lnTo>
                  <a:pt x="15921" y="0"/>
                </a:lnTo>
                <a:lnTo>
                  <a:pt x="10996" y="5093"/>
                </a:lnTo>
                <a:lnTo>
                  <a:pt x="0" y="5587"/>
                </a:lnTo>
                <a:lnTo>
                  <a:pt x="0" y="10344"/>
                </a:lnTo>
                <a:lnTo>
                  <a:pt x="2625" y="10344"/>
                </a:lnTo>
                <a:lnTo>
                  <a:pt x="6721" y="10176"/>
                </a:lnTo>
                <a:lnTo>
                  <a:pt x="10996" y="8370"/>
                </a:lnTo>
                <a:lnTo>
                  <a:pt x="17560" y="8370"/>
                </a:lnTo>
                <a:lnTo>
                  <a:pt x="1756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7" name="object 37"/>
          <p:cNvSpPr/>
          <p:nvPr/>
        </p:nvSpPr>
        <p:spPr>
          <a:xfrm>
            <a:off x="8394751" y="5865995"/>
            <a:ext cx="102020" cy="115767"/>
          </a:xfrm>
          <a:custGeom>
            <a:avLst/>
            <a:gdLst/>
            <a:ahLst/>
            <a:cxnLst/>
            <a:rect l="l" t="t" r="r" b="b"/>
            <a:pathLst>
              <a:path w="51435" h="58419">
                <a:moveTo>
                  <a:pt x="29375" y="0"/>
                </a:moveTo>
                <a:lnTo>
                  <a:pt x="21992" y="0"/>
                </a:lnTo>
                <a:lnTo>
                  <a:pt x="0" y="58257"/>
                </a:lnTo>
                <a:lnTo>
                  <a:pt x="6238" y="58257"/>
                </a:lnTo>
                <a:lnTo>
                  <a:pt x="12792" y="41190"/>
                </a:lnTo>
                <a:lnTo>
                  <a:pt x="44917" y="41190"/>
                </a:lnTo>
                <a:lnTo>
                  <a:pt x="43122" y="36433"/>
                </a:lnTo>
                <a:lnTo>
                  <a:pt x="14440" y="36433"/>
                </a:lnTo>
                <a:lnTo>
                  <a:pt x="17292" y="28807"/>
                </a:lnTo>
                <a:lnTo>
                  <a:pt x="20017" y="21173"/>
                </a:lnTo>
                <a:lnTo>
                  <a:pt x="21656" y="16247"/>
                </a:lnTo>
                <a:lnTo>
                  <a:pt x="24281" y="9032"/>
                </a:lnTo>
                <a:lnTo>
                  <a:pt x="24943" y="6080"/>
                </a:lnTo>
                <a:lnTo>
                  <a:pt x="31670" y="6080"/>
                </a:lnTo>
                <a:lnTo>
                  <a:pt x="29375" y="0"/>
                </a:lnTo>
                <a:close/>
              </a:path>
              <a:path w="51435" h="58419">
                <a:moveTo>
                  <a:pt x="44917" y="41190"/>
                </a:moveTo>
                <a:lnTo>
                  <a:pt x="37252" y="41190"/>
                </a:lnTo>
                <a:lnTo>
                  <a:pt x="43648" y="58257"/>
                </a:lnTo>
                <a:lnTo>
                  <a:pt x="51357" y="58257"/>
                </a:lnTo>
                <a:lnTo>
                  <a:pt x="44917" y="41190"/>
                </a:lnTo>
                <a:close/>
              </a:path>
              <a:path w="51435" h="58419">
                <a:moveTo>
                  <a:pt x="31670" y="6080"/>
                </a:moveTo>
                <a:lnTo>
                  <a:pt x="24943" y="6080"/>
                </a:lnTo>
                <a:lnTo>
                  <a:pt x="25101" y="7225"/>
                </a:lnTo>
                <a:lnTo>
                  <a:pt x="25762" y="9357"/>
                </a:lnTo>
                <a:lnTo>
                  <a:pt x="27726" y="14777"/>
                </a:lnTo>
                <a:lnTo>
                  <a:pt x="35277" y="36433"/>
                </a:lnTo>
                <a:lnTo>
                  <a:pt x="43122" y="36433"/>
                </a:lnTo>
                <a:lnTo>
                  <a:pt x="31670" y="608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8" name="object 38"/>
          <p:cNvSpPr/>
          <p:nvPr/>
        </p:nvSpPr>
        <p:spPr>
          <a:xfrm>
            <a:off x="8515152" y="5905629"/>
            <a:ext cx="66754" cy="108219"/>
          </a:xfrm>
          <a:custGeom>
            <a:avLst/>
            <a:gdLst/>
            <a:ahLst/>
            <a:cxnLst/>
            <a:rect l="l" t="t" r="r" b="b"/>
            <a:pathLst>
              <a:path w="33654" h="54610">
                <a:moveTo>
                  <a:pt x="6238" y="976"/>
                </a:moveTo>
                <a:lnTo>
                  <a:pt x="0" y="976"/>
                </a:lnTo>
                <a:lnTo>
                  <a:pt x="0" y="54476"/>
                </a:lnTo>
                <a:lnTo>
                  <a:pt x="6564" y="54476"/>
                </a:lnTo>
                <a:lnTo>
                  <a:pt x="6564" y="34290"/>
                </a:lnTo>
                <a:lnTo>
                  <a:pt x="30432" y="34290"/>
                </a:lnTo>
                <a:lnTo>
                  <a:pt x="30720" y="33965"/>
                </a:lnTo>
                <a:lnTo>
                  <a:pt x="11321" y="33965"/>
                </a:lnTo>
                <a:lnTo>
                  <a:pt x="9021" y="32326"/>
                </a:lnTo>
                <a:lnTo>
                  <a:pt x="6564" y="28881"/>
                </a:lnTo>
                <a:lnTo>
                  <a:pt x="6564" y="10334"/>
                </a:lnTo>
                <a:lnTo>
                  <a:pt x="8538" y="7383"/>
                </a:lnTo>
                <a:lnTo>
                  <a:pt x="11815" y="5408"/>
                </a:lnTo>
                <a:lnTo>
                  <a:pt x="31258" y="5408"/>
                </a:lnTo>
                <a:lnTo>
                  <a:pt x="31076" y="5083"/>
                </a:lnTo>
                <a:lnTo>
                  <a:pt x="6238" y="5083"/>
                </a:lnTo>
                <a:lnTo>
                  <a:pt x="6238" y="976"/>
                </a:lnTo>
                <a:close/>
              </a:path>
              <a:path w="33654" h="54610">
                <a:moveTo>
                  <a:pt x="30432" y="34290"/>
                </a:moveTo>
                <a:lnTo>
                  <a:pt x="6564" y="34290"/>
                </a:lnTo>
                <a:lnTo>
                  <a:pt x="9189" y="36758"/>
                </a:lnTo>
                <a:lnTo>
                  <a:pt x="12802" y="39216"/>
                </a:lnTo>
                <a:lnTo>
                  <a:pt x="26088" y="39216"/>
                </a:lnTo>
                <a:lnTo>
                  <a:pt x="30432" y="34290"/>
                </a:lnTo>
                <a:close/>
              </a:path>
              <a:path w="33654" h="54610">
                <a:moveTo>
                  <a:pt x="31258" y="5408"/>
                </a:moveTo>
                <a:lnTo>
                  <a:pt x="21824" y="5408"/>
                </a:lnTo>
                <a:lnTo>
                  <a:pt x="26917" y="11815"/>
                </a:lnTo>
                <a:lnTo>
                  <a:pt x="26917" y="28220"/>
                </a:lnTo>
                <a:lnTo>
                  <a:pt x="20836" y="33965"/>
                </a:lnTo>
                <a:lnTo>
                  <a:pt x="30720" y="33965"/>
                </a:lnTo>
                <a:lnTo>
                  <a:pt x="33471" y="30845"/>
                </a:lnTo>
                <a:lnTo>
                  <a:pt x="33471" y="9347"/>
                </a:lnTo>
                <a:lnTo>
                  <a:pt x="31258" y="5408"/>
                </a:lnTo>
                <a:close/>
              </a:path>
              <a:path w="33654" h="54610">
                <a:moveTo>
                  <a:pt x="28220" y="0"/>
                </a:moveTo>
                <a:lnTo>
                  <a:pt x="15092" y="0"/>
                </a:lnTo>
                <a:lnTo>
                  <a:pt x="10176" y="1806"/>
                </a:lnTo>
                <a:lnTo>
                  <a:pt x="6238" y="5083"/>
                </a:lnTo>
                <a:lnTo>
                  <a:pt x="31076" y="5083"/>
                </a:lnTo>
                <a:lnTo>
                  <a:pt x="2822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39" name="object 39"/>
          <p:cNvSpPr/>
          <p:nvPr/>
        </p:nvSpPr>
        <p:spPr>
          <a:xfrm>
            <a:off x="8596771" y="5905767"/>
            <a:ext cx="41564" cy="76759"/>
          </a:xfrm>
          <a:custGeom>
            <a:avLst/>
            <a:gdLst/>
            <a:ahLst/>
            <a:cxnLst/>
            <a:rect l="l" t="t" r="r" b="b"/>
            <a:pathLst>
              <a:path w="20954" h="38735">
                <a:moveTo>
                  <a:pt x="5902" y="493"/>
                </a:moveTo>
                <a:lnTo>
                  <a:pt x="0" y="493"/>
                </a:lnTo>
                <a:lnTo>
                  <a:pt x="0" y="38229"/>
                </a:lnTo>
                <a:lnTo>
                  <a:pt x="6238" y="38229"/>
                </a:lnTo>
                <a:lnTo>
                  <a:pt x="6238" y="11815"/>
                </a:lnTo>
                <a:lnTo>
                  <a:pt x="10019" y="8034"/>
                </a:lnTo>
                <a:lnTo>
                  <a:pt x="5902" y="8034"/>
                </a:lnTo>
                <a:lnTo>
                  <a:pt x="5902" y="493"/>
                </a:lnTo>
                <a:close/>
              </a:path>
              <a:path w="20954" h="38735">
                <a:moveTo>
                  <a:pt x="20511" y="0"/>
                </a:moveTo>
                <a:lnTo>
                  <a:pt x="13128" y="157"/>
                </a:lnTo>
                <a:lnTo>
                  <a:pt x="8528" y="4264"/>
                </a:lnTo>
                <a:lnTo>
                  <a:pt x="5902" y="8034"/>
                </a:lnTo>
                <a:lnTo>
                  <a:pt x="10019" y="8034"/>
                </a:lnTo>
                <a:lnTo>
                  <a:pt x="12308" y="5744"/>
                </a:lnTo>
                <a:lnTo>
                  <a:pt x="20511" y="5576"/>
                </a:lnTo>
                <a:lnTo>
                  <a:pt x="20511"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0" name="object 40"/>
          <p:cNvSpPr/>
          <p:nvPr/>
        </p:nvSpPr>
        <p:spPr>
          <a:xfrm>
            <a:off x="8652433" y="5872457"/>
            <a:ext cx="15114" cy="109475"/>
          </a:xfrm>
          <a:custGeom>
            <a:avLst/>
            <a:gdLst/>
            <a:ahLst/>
            <a:cxnLst/>
            <a:rect l="l" t="t" r="r" b="b"/>
            <a:pathLst>
              <a:path w="7620" h="55244">
                <a:moveTo>
                  <a:pt x="6889" y="17717"/>
                </a:moveTo>
                <a:lnTo>
                  <a:pt x="493" y="17717"/>
                </a:lnTo>
                <a:lnTo>
                  <a:pt x="493" y="54970"/>
                </a:lnTo>
                <a:lnTo>
                  <a:pt x="6889" y="54970"/>
                </a:lnTo>
                <a:lnTo>
                  <a:pt x="6889" y="17717"/>
                </a:lnTo>
                <a:close/>
              </a:path>
              <a:path w="7620" h="55244">
                <a:moveTo>
                  <a:pt x="7551" y="0"/>
                </a:moveTo>
                <a:lnTo>
                  <a:pt x="0" y="0"/>
                </a:lnTo>
                <a:lnTo>
                  <a:pt x="0" y="7383"/>
                </a:lnTo>
                <a:lnTo>
                  <a:pt x="7551" y="7383"/>
                </a:lnTo>
                <a:lnTo>
                  <a:pt x="7551"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1" name="object 41"/>
          <p:cNvSpPr/>
          <p:nvPr/>
        </p:nvSpPr>
        <p:spPr>
          <a:xfrm>
            <a:off x="8699457" y="5865995"/>
            <a:ext cx="0" cy="115767"/>
          </a:xfrm>
          <a:custGeom>
            <a:avLst/>
            <a:gdLst/>
            <a:ahLst/>
            <a:cxnLst/>
            <a:rect l="l" t="t" r="r" b="b"/>
            <a:pathLst>
              <a:path h="58419">
                <a:moveTo>
                  <a:pt x="0" y="0"/>
                </a:moveTo>
                <a:lnTo>
                  <a:pt x="0" y="58257"/>
                </a:lnTo>
              </a:path>
            </a:pathLst>
          </a:custGeom>
          <a:ln w="6396">
            <a:solidFill>
              <a:srgbClr val="000000"/>
            </a:solidFill>
          </a:ln>
        </p:spPr>
        <p:txBody>
          <a:bodyPr wrap="square" lIns="0" tIns="0" rIns="0" bIns="0" rtlCol="0"/>
          <a:lstStyle/>
          <a:p>
            <a:pPr defTabSz="1802019"/>
            <a:endParaRPr smtClean="0">
              <a:solidFill>
                <a:prstClr val="black"/>
              </a:solidFill>
            </a:endParaRPr>
          </a:p>
        </p:txBody>
      </p:sp>
      <p:sp>
        <p:nvSpPr>
          <p:cNvPr id="42" name="object 42"/>
          <p:cNvSpPr/>
          <p:nvPr/>
        </p:nvSpPr>
        <p:spPr>
          <a:xfrm>
            <a:off x="4409074" y="5714737"/>
            <a:ext cx="74311" cy="109475"/>
          </a:xfrm>
          <a:custGeom>
            <a:avLst/>
            <a:gdLst/>
            <a:ahLst/>
            <a:cxnLst/>
            <a:rect l="l" t="t" r="r" b="b"/>
            <a:pathLst>
              <a:path w="37464" h="55244">
                <a:moveTo>
                  <a:pt x="28881" y="40697"/>
                </a:moveTo>
                <a:lnTo>
                  <a:pt x="22317" y="40697"/>
                </a:lnTo>
                <a:lnTo>
                  <a:pt x="22317" y="55138"/>
                </a:lnTo>
                <a:lnTo>
                  <a:pt x="28881" y="55138"/>
                </a:lnTo>
                <a:lnTo>
                  <a:pt x="28881" y="40697"/>
                </a:lnTo>
                <a:close/>
              </a:path>
              <a:path w="37464" h="55244">
                <a:moveTo>
                  <a:pt x="28881" y="0"/>
                </a:moveTo>
                <a:lnTo>
                  <a:pt x="21330" y="0"/>
                </a:lnTo>
                <a:lnTo>
                  <a:pt x="0" y="35603"/>
                </a:lnTo>
                <a:lnTo>
                  <a:pt x="0" y="40697"/>
                </a:lnTo>
                <a:lnTo>
                  <a:pt x="37252" y="40697"/>
                </a:lnTo>
                <a:lnTo>
                  <a:pt x="37252" y="35603"/>
                </a:lnTo>
                <a:lnTo>
                  <a:pt x="6564" y="35603"/>
                </a:lnTo>
                <a:lnTo>
                  <a:pt x="10972" y="28254"/>
                </a:lnTo>
                <a:lnTo>
                  <a:pt x="16349" y="18765"/>
                </a:lnTo>
                <a:lnTo>
                  <a:pt x="20896" y="9736"/>
                </a:lnTo>
                <a:lnTo>
                  <a:pt x="22811" y="3770"/>
                </a:lnTo>
                <a:lnTo>
                  <a:pt x="28881" y="3770"/>
                </a:lnTo>
                <a:lnTo>
                  <a:pt x="28881" y="0"/>
                </a:lnTo>
                <a:close/>
              </a:path>
              <a:path w="37464" h="55244">
                <a:moveTo>
                  <a:pt x="28881" y="3770"/>
                </a:moveTo>
                <a:lnTo>
                  <a:pt x="22811" y="3770"/>
                </a:lnTo>
                <a:lnTo>
                  <a:pt x="22811" y="35603"/>
                </a:lnTo>
                <a:lnTo>
                  <a:pt x="28881" y="35603"/>
                </a:lnTo>
                <a:lnTo>
                  <a:pt x="28881" y="377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3" name="object 43"/>
          <p:cNvSpPr/>
          <p:nvPr/>
        </p:nvSpPr>
        <p:spPr>
          <a:xfrm>
            <a:off x="4501686" y="5708587"/>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32" y="38397"/>
                </a:lnTo>
                <a:lnTo>
                  <a:pt x="6070" y="3839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397"/>
                </a:lnTo>
                <a:lnTo>
                  <a:pt x="18632" y="3839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4" name="object 44"/>
          <p:cNvSpPr/>
          <p:nvPr/>
        </p:nvSpPr>
        <p:spPr>
          <a:xfrm>
            <a:off x="4410969" y="5433833"/>
            <a:ext cx="69273" cy="113251"/>
          </a:xfrm>
          <a:custGeom>
            <a:avLst/>
            <a:gdLst/>
            <a:ahLst/>
            <a:cxnLst/>
            <a:rect l="l" t="t" r="r" b="b"/>
            <a:pathLst>
              <a:path w="34925" h="57150">
                <a:moveTo>
                  <a:pt x="2783" y="43974"/>
                </a:moveTo>
                <a:lnTo>
                  <a:pt x="0" y="48731"/>
                </a:lnTo>
                <a:lnTo>
                  <a:pt x="3444" y="53499"/>
                </a:lnTo>
                <a:lnTo>
                  <a:pt x="9189" y="56944"/>
                </a:lnTo>
                <a:lnTo>
                  <a:pt x="16079" y="56944"/>
                </a:lnTo>
                <a:lnTo>
                  <a:pt x="23173" y="55494"/>
                </a:lnTo>
                <a:lnTo>
                  <a:pt x="28516" y="51850"/>
                </a:lnTo>
                <a:lnTo>
                  <a:pt x="10334" y="51850"/>
                </a:lnTo>
                <a:lnTo>
                  <a:pt x="5251" y="48574"/>
                </a:lnTo>
                <a:lnTo>
                  <a:pt x="2783" y="43974"/>
                </a:lnTo>
                <a:close/>
              </a:path>
              <a:path w="34925" h="57150">
                <a:moveTo>
                  <a:pt x="31766" y="24449"/>
                </a:moveTo>
                <a:lnTo>
                  <a:pt x="22475" y="24449"/>
                </a:lnTo>
                <a:lnTo>
                  <a:pt x="26907" y="27894"/>
                </a:lnTo>
                <a:lnTo>
                  <a:pt x="26907" y="51850"/>
                </a:lnTo>
                <a:lnTo>
                  <a:pt x="28516" y="51850"/>
                </a:lnTo>
                <a:lnTo>
                  <a:pt x="29022" y="51505"/>
                </a:lnTo>
                <a:lnTo>
                  <a:pt x="32994" y="45517"/>
                </a:lnTo>
                <a:lnTo>
                  <a:pt x="34458" y="38071"/>
                </a:lnTo>
                <a:lnTo>
                  <a:pt x="34458" y="27569"/>
                </a:lnTo>
                <a:lnTo>
                  <a:pt x="31766" y="24449"/>
                </a:lnTo>
                <a:close/>
              </a:path>
              <a:path w="34925" h="57150">
                <a:moveTo>
                  <a:pt x="31665" y="0"/>
                </a:moveTo>
                <a:lnTo>
                  <a:pt x="3444" y="0"/>
                </a:lnTo>
                <a:lnTo>
                  <a:pt x="3444" y="31013"/>
                </a:lnTo>
                <a:lnTo>
                  <a:pt x="9021" y="31013"/>
                </a:lnTo>
                <a:lnTo>
                  <a:pt x="10502" y="27726"/>
                </a:lnTo>
                <a:lnTo>
                  <a:pt x="13611" y="24449"/>
                </a:lnTo>
                <a:lnTo>
                  <a:pt x="31766" y="24449"/>
                </a:lnTo>
                <a:lnTo>
                  <a:pt x="30206" y="22643"/>
                </a:lnTo>
                <a:lnTo>
                  <a:pt x="9515" y="22643"/>
                </a:lnTo>
                <a:lnTo>
                  <a:pt x="9515" y="5408"/>
                </a:lnTo>
                <a:lnTo>
                  <a:pt x="31665" y="5408"/>
                </a:lnTo>
                <a:lnTo>
                  <a:pt x="31665" y="0"/>
                </a:lnTo>
                <a:close/>
              </a:path>
              <a:path w="34925" h="57150">
                <a:moveTo>
                  <a:pt x="27233" y="19198"/>
                </a:moveTo>
                <a:lnTo>
                  <a:pt x="15260" y="19198"/>
                </a:lnTo>
                <a:lnTo>
                  <a:pt x="11972" y="20511"/>
                </a:lnTo>
                <a:lnTo>
                  <a:pt x="9515" y="22643"/>
                </a:lnTo>
                <a:lnTo>
                  <a:pt x="30206" y="22643"/>
                </a:lnTo>
                <a:lnTo>
                  <a:pt x="27233" y="19198"/>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5" name="object 45"/>
          <p:cNvSpPr/>
          <p:nvPr/>
        </p:nvSpPr>
        <p:spPr>
          <a:xfrm>
            <a:off x="4501686" y="5427629"/>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32" y="38397"/>
                </a:lnTo>
                <a:lnTo>
                  <a:pt x="6070" y="3839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397"/>
                </a:lnTo>
                <a:lnTo>
                  <a:pt x="18632" y="3839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6" name="object 46"/>
          <p:cNvSpPr/>
          <p:nvPr/>
        </p:nvSpPr>
        <p:spPr>
          <a:xfrm>
            <a:off x="4411620" y="5132161"/>
            <a:ext cx="69273" cy="117027"/>
          </a:xfrm>
          <a:custGeom>
            <a:avLst/>
            <a:gdLst/>
            <a:ahLst/>
            <a:cxnLst/>
            <a:rect l="l" t="t" r="r" b="b"/>
            <a:pathLst>
              <a:path w="34925" h="59055">
                <a:moveTo>
                  <a:pt x="26907" y="0"/>
                </a:moveTo>
                <a:lnTo>
                  <a:pt x="22317" y="0"/>
                </a:lnTo>
                <a:lnTo>
                  <a:pt x="13846" y="2128"/>
                </a:lnTo>
                <a:lnTo>
                  <a:pt x="6728" y="8163"/>
                </a:lnTo>
                <a:lnTo>
                  <a:pt x="1825" y="17581"/>
                </a:lnTo>
                <a:lnTo>
                  <a:pt x="0" y="29858"/>
                </a:lnTo>
                <a:lnTo>
                  <a:pt x="1727" y="44411"/>
                </a:lnTo>
                <a:lnTo>
                  <a:pt x="6070" y="53224"/>
                </a:lnTo>
                <a:lnTo>
                  <a:pt x="11768" y="57574"/>
                </a:lnTo>
                <a:lnTo>
                  <a:pt x="17560" y="58740"/>
                </a:lnTo>
                <a:lnTo>
                  <a:pt x="22475" y="58740"/>
                </a:lnTo>
                <a:lnTo>
                  <a:pt x="26088" y="56776"/>
                </a:lnTo>
                <a:lnTo>
                  <a:pt x="28800" y="53657"/>
                </a:lnTo>
                <a:lnTo>
                  <a:pt x="8528" y="53657"/>
                </a:lnTo>
                <a:lnTo>
                  <a:pt x="7383" y="41348"/>
                </a:lnTo>
                <a:lnTo>
                  <a:pt x="7057" y="38554"/>
                </a:lnTo>
                <a:lnTo>
                  <a:pt x="7057" y="37241"/>
                </a:lnTo>
                <a:lnTo>
                  <a:pt x="7215" y="36265"/>
                </a:lnTo>
                <a:lnTo>
                  <a:pt x="7309" y="29858"/>
                </a:lnTo>
                <a:lnTo>
                  <a:pt x="9981" y="25101"/>
                </a:lnTo>
                <a:lnTo>
                  <a:pt x="7057" y="25101"/>
                </a:lnTo>
                <a:lnTo>
                  <a:pt x="8794" y="16271"/>
                </a:lnTo>
                <a:lnTo>
                  <a:pt x="12241" y="9962"/>
                </a:lnTo>
                <a:lnTo>
                  <a:pt x="16951" y="6177"/>
                </a:lnTo>
                <a:lnTo>
                  <a:pt x="22475" y="4915"/>
                </a:lnTo>
                <a:lnTo>
                  <a:pt x="31181" y="4915"/>
                </a:lnTo>
                <a:lnTo>
                  <a:pt x="31181" y="1638"/>
                </a:lnTo>
                <a:lnTo>
                  <a:pt x="26907" y="0"/>
                </a:lnTo>
                <a:close/>
              </a:path>
              <a:path w="34925" h="59055">
                <a:moveTo>
                  <a:pt x="32281" y="23294"/>
                </a:moveTo>
                <a:lnTo>
                  <a:pt x="21992" y="23294"/>
                </a:lnTo>
                <a:lnTo>
                  <a:pt x="24281" y="25269"/>
                </a:lnTo>
                <a:lnTo>
                  <a:pt x="25930" y="28388"/>
                </a:lnTo>
                <a:lnTo>
                  <a:pt x="27726" y="31507"/>
                </a:lnTo>
                <a:lnTo>
                  <a:pt x="27894" y="34458"/>
                </a:lnTo>
                <a:lnTo>
                  <a:pt x="27894" y="44961"/>
                </a:lnTo>
                <a:lnTo>
                  <a:pt x="25930" y="48406"/>
                </a:lnTo>
                <a:lnTo>
                  <a:pt x="24449" y="50863"/>
                </a:lnTo>
                <a:lnTo>
                  <a:pt x="22317" y="53657"/>
                </a:lnTo>
                <a:lnTo>
                  <a:pt x="28800" y="53657"/>
                </a:lnTo>
                <a:lnTo>
                  <a:pt x="33145" y="48731"/>
                </a:lnTo>
                <a:lnTo>
                  <a:pt x="34784" y="44961"/>
                </a:lnTo>
                <a:lnTo>
                  <a:pt x="34784" y="27569"/>
                </a:lnTo>
                <a:lnTo>
                  <a:pt x="32281" y="23294"/>
                </a:lnTo>
                <a:close/>
              </a:path>
              <a:path w="34925" h="59055">
                <a:moveTo>
                  <a:pt x="29207" y="18043"/>
                </a:moveTo>
                <a:lnTo>
                  <a:pt x="18536" y="18043"/>
                </a:lnTo>
                <a:lnTo>
                  <a:pt x="12140" y="18862"/>
                </a:lnTo>
                <a:lnTo>
                  <a:pt x="7057" y="25101"/>
                </a:lnTo>
                <a:lnTo>
                  <a:pt x="9981" y="25101"/>
                </a:lnTo>
                <a:lnTo>
                  <a:pt x="10996" y="23294"/>
                </a:lnTo>
                <a:lnTo>
                  <a:pt x="32281" y="23294"/>
                </a:lnTo>
                <a:lnTo>
                  <a:pt x="29207" y="18043"/>
                </a:lnTo>
                <a:close/>
              </a:path>
              <a:path w="34925" h="59055">
                <a:moveTo>
                  <a:pt x="31181" y="4915"/>
                </a:moveTo>
                <a:lnTo>
                  <a:pt x="25594" y="4915"/>
                </a:lnTo>
                <a:lnTo>
                  <a:pt x="28388" y="5408"/>
                </a:lnTo>
                <a:lnTo>
                  <a:pt x="31181" y="6564"/>
                </a:lnTo>
                <a:lnTo>
                  <a:pt x="31181" y="491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7" name="object 47"/>
          <p:cNvSpPr/>
          <p:nvPr/>
        </p:nvSpPr>
        <p:spPr>
          <a:xfrm>
            <a:off x="4501686" y="5129590"/>
            <a:ext cx="65494" cy="115767"/>
          </a:xfrm>
          <a:custGeom>
            <a:avLst/>
            <a:gdLst/>
            <a:ahLst/>
            <a:cxnLst/>
            <a:rect l="l" t="t" r="r" b="b"/>
            <a:pathLst>
              <a:path w="33019" h="58419">
                <a:moveTo>
                  <a:pt x="6070" y="0"/>
                </a:moveTo>
                <a:lnTo>
                  <a:pt x="0" y="0"/>
                </a:lnTo>
                <a:lnTo>
                  <a:pt x="0" y="58246"/>
                </a:lnTo>
                <a:lnTo>
                  <a:pt x="5744" y="58246"/>
                </a:lnTo>
                <a:lnTo>
                  <a:pt x="5744" y="46431"/>
                </a:lnTo>
                <a:lnTo>
                  <a:pt x="12466" y="39384"/>
                </a:lnTo>
                <a:lnTo>
                  <a:pt x="19323" y="39384"/>
                </a:lnTo>
                <a:lnTo>
                  <a:pt x="18633" y="38397"/>
                </a:lnTo>
                <a:lnTo>
                  <a:pt x="6070" y="38397"/>
                </a:lnTo>
                <a:lnTo>
                  <a:pt x="6070" y="0"/>
                </a:lnTo>
                <a:close/>
              </a:path>
              <a:path w="33019" h="58419">
                <a:moveTo>
                  <a:pt x="19323" y="39384"/>
                </a:moveTo>
                <a:lnTo>
                  <a:pt x="12466" y="39384"/>
                </a:lnTo>
                <a:lnTo>
                  <a:pt x="25594" y="58246"/>
                </a:lnTo>
                <a:lnTo>
                  <a:pt x="32494" y="58246"/>
                </a:lnTo>
                <a:lnTo>
                  <a:pt x="19323" y="39384"/>
                </a:lnTo>
                <a:close/>
              </a:path>
              <a:path w="33019" h="58419">
                <a:moveTo>
                  <a:pt x="30688" y="21005"/>
                </a:moveTo>
                <a:lnTo>
                  <a:pt x="23137" y="21005"/>
                </a:lnTo>
                <a:lnTo>
                  <a:pt x="6070" y="38397"/>
                </a:lnTo>
                <a:lnTo>
                  <a:pt x="18633" y="3839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8" name="object 48"/>
          <p:cNvSpPr/>
          <p:nvPr/>
        </p:nvSpPr>
        <p:spPr>
          <a:xfrm>
            <a:off x="4411620" y="4837838"/>
            <a:ext cx="69273" cy="111993"/>
          </a:xfrm>
          <a:custGeom>
            <a:avLst/>
            <a:gdLst/>
            <a:ahLst/>
            <a:cxnLst/>
            <a:rect l="l" t="t" r="r" b="b"/>
            <a:pathLst>
              <a:path w="34925" h="56514">
                <a:moveTo>
                  <a:pt x="34784" y="0"/>
                </a:moveTo>
                <a:lnTo>
                  <a:pt x="0" y="0"/>
                </a:lnTo>
                <a:lnTo>
                  <a:pt x="0" y="5912"/>
                </a:lnTo>
                <a:lnTo>
                  <a:pt x="29039" y="5912"/>
                </a:lnTo>
                <a:lnTo>
                  <a:pt x="20678" y="16736"/>
                </a:lnTo>
                <a:lnTo>
                  <a:pt x="14439" y="28742"/>
                </a:lnTo>
                <a:lnTo>
                  <a:pt x="10538" y="41887"/>
                </a:lnTo>
                <a:lnTo>
                  <a:pt x="9189" y="56125"/>
                </a:lnTo>
                <a:lnTo>
                  <a:pt x="16247" y="56125"/>
                </a:lnTo>
                <a:lnTo>
                  <a:pt x="18220" y="38580"/>
                </a:lnTo>
                <a:lnTo>
                  <a:pt x="23054" y="24065"/>
                </a:lnTo>
                <a:lnTo>
                  <a:pt x="29118" y="12903"/>
                </a:lnTo>
                <a:lnTo>
                  <a:pt x="34784" y="5419"/>
                </a:lnTo>
                <a:lnTo>
                  <a:pt x="34784"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49" name="object 49"/>
          <p:cNvSpPr/>
          <p:nvPr/>
        </p:nvSpPr>
        <p:spPr>
          <a:xfrm>
            <a:off x="4501686" y="4831559"/>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40" y="38407"/>
                </a:lnTo>
                <a:lnTo>
                  <a:pt x="6070" y="3840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407"/>
                </a:lnTo>
                <a:lnTo>
                  <a:pt x="18640" y="3840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0" name="object 50"/>
          <p:cNvSpPr/>
          <p:nvPr/>
        </p:nvSpPr>
        <p:spPr>
          <a:xfrm>
            <a:off x="4411620" y="4536077"/>
            <a:ext cx="69273" cy="117027"/>
          </a:xfrm>
          <a:custGeom>
            <a:avLst/>
            <a:gdLst/>
            <a:ahLst/>
            <a:cxnLst/>
            <a:rect l="l" t="t" r="r" b="b"/>
            <a:pathLst>
              <a:path w="34925" h="59055">
                <a:moveTo>
                  <a:pt x="26413" y="0"/>
                </a:moveTo>
                <a:lnTo>
                  <a:pt x="8034" y="0"/>
                </a:lnTo>
                <a:lnTo>
                  <a:pt x="1144" y="6889"/>
                </a:lnTo>
                <a:lnTo>
                  <a:pt x="1144" y="19198"/>
                </a:lnTo>
                <a:lnTo>
                  <a:pt x="3938" y="24617"/>
                </a:lnTo>
                <a:lnTo>
                  <a:pt x="11489" y="27075"/>
                </a:lnTo>
                <a:lnTo>
                  <a:pt x="5408" y="29207"/>
                </a:lnTo>
                <a:lnTo>
                  <a:pt x="0" y="34458"/>
                </a:lnTo>
                <a:lnTo>
                  <a:pt x="0" y="51031"/>
                </a:lnTo>
                <a:lnTo>
                  <a:pt x="7708" y="58751"/>
                </a:lnTo>
                <a:lnTo>
                  <a:pt x="27243" y="58751"/>
                </a:lnTo>
                <a:lnTo>
                  <a:pt x="32018" y="53657"/>
                </a:lnTo>
                <a:lnTo>
                  <a:pt x="11647" y="53657"/>
                </a:lnTo>
                <a:lnTo>
                  <a:pt x="6721" y="49561"/>
                </a:lnTo>
                <a:lnTo>
                  <a:pt x="6721" y="32988"/>
                </a:lnTo>
                <a:lnTo>
                  <a:pt x="12802" y="29701"/>
                </a:lnTo>
                <a:lnTo>
                  <a:pt x="29638" y="29701"/>
                </a:lnTo>
                <a:lnTo>
                  <a:pt x="28881" y="29049"/>
                </a:lnTo>
                <a:lnTo>
                  <a:pt x="23305" y="27075"/>
                </a:lnTo>
                <a:lnTo>
                  <a:pt x="30688" y="24617"/>
                </a:lnTo>
                <a:lnTo>
                  <a:pt x="10996" y="24617"/>
                </a:lnTo>
                <a:lnTo>
                  <a:pt x="7057" y="20511"/>
                </a:lnTo>
                <a:lnTo>
                  <a:pt x="7057" y="8864"/>
                </a:lnTo>
                <a:lnTo>
                  <a:pt x="11153" y="4925"/>
                </a:lnTo>
                <a:lnTo>
                  <a:pt x="31700" y="4925"/>
                </a:lnTo>
                <a:lnTo>
                  <a:pt x="26413" y="0"/>
                </a:lnTo>
                <a:close/>
              </a:path>
              <a:path w="34925" h="59055">
                <a:moveTo>
                  <a:pt x="29638" y="29701"/>
                </a:moveTo>
                <a:lnTo>
                  <a:pt x="22149" y="29701"/>
                </a:lnTo>
                <a:lnTo>
                  <a:pt x="28062" y="33145"/>
                </a:lnTo>
                <a:lnTo>
                  <a:pt x="28062" y="49886"/>
                </a:lnTo>
                <a:lnTo>
                  <a:pt x="22811" y="53657"/>
                </a:lnTo>
                <a:lnTo>
                  <a:pt x="32018" y="53657"/>
                </a:lnTo>
                <a:lnTo>
                  <a:pt x="34784" y="50706"/>
                </a:lnTo>
                <a:lnTo>
                  <a:pt x="34784" y="34133"/>
                </a:lnTo>
                <a:lnTo>
                  <a:pt x="29638" y="29701"/>
                </a:lnTo>
                <a:close/>
              </a:path>
              <a:path w="34925" h="59055">
                <a:moveTo>
                  <a:pt x="31700" y="4925"/>
                </a:moveTo>
                <a:lnTo>
                  <a:pt x="23956" y="4925"/>
                </a:lnTo>
                <a:lnTo>
                  <a:pt x="27726" y="9189"/>
                </a:lnTo>
                <a:lnTo>
                  <a:pt x="27726" y="20679"/>
                </a:lnTo>
                <a:lnTo>
                  <a:pt x="23462" y="24617"/>
                </a:lnTo>
                <a:lnTo>
                  <a:pt x="30688" y="24617"/>
                </a:lnTo>
                <a:lnTo>
                  <a:pt x="33639" y="19198"/>
                </a:lnTo>
                <a:lnTo>
                  <a:pt x="33639" y="6732"/>
                </a:lnTo>
                <a:lnTo>
                  <a:pt x="31700" y="492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1" name="object 51"/>
          <p:cNvSpPr/>
          <p:nvPr/>
        </p:nvSpPr>
        <p:spPr>
          <a:xfrm>
            <a:off x="4501686" y="4533507"/>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32" y="38397"/>
                </a:lnTo>
                <a:lnTo>
                  <a:pt x="6070" y="3839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397"/>
                </a:lnTo>
                <a:lnTo>
                  <a:pt x="18632" y="3839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2" name="object 52"/>
          <p:cNvSpPr/>
          <p:nvPr/>
        </p:nvSpPr>
        <p:spPr>
          <a:xfrm>
            <a:off x="4411620" y="4238045"/>
            <a:ext cx="69273" cy="117027"/>
          </a:xfrm>
          <a:custGeom>
            <a:avLst/>
            <a:gdLst/>
            <a:ahLst/>
            <a:cxnLst/>
            <a:rect l="l" t="t" r="r" b="b"/>
            <a:pathLst>
              <a:path w="34925" h="59055">
                <a:moveTo>
                  <a:pt x="5083" y="50538"/>
                </a:moveTo>
                <a:lnTo>
                  <a:pt x="2457" y="54970"/>
                </a:lnTo>
                <a:lnTo>
                  <a:pt x="5251" y="57102"/>
                </a:lnTo>
                <a:lnTo>
                  <a:pt x="8370" y="58740"/>
                </a:lnTo>
                <a:lnTo>
                  <a:pt x="13621" y="58740"/>
                </a:lnTo>
                <a:lnTo>
                  <a:pt x="21567" y="56633"/>
                </a:lnTo>
                <a:lnTo>
                  <a:pt x="24912" y="53657"/>
                </a:lnTo>
                <a:lnTo>
                  <a:pt x="10828" y="53657"/>
                </a:lnTo>
                <a:lnTo>
                  <a:pt x="8034" y="53006"/>
                </a:lnTo>
                <a:lnTo>
                  <a:pt x="5083" y="50538"/>
                </a:lnTo>
                <a:close/>
              </a:path>
              <a:path w="34925" h="59055">
                <a:moveTo>
                  <a:pt x="34087" y="33639"/>
                </a:moveTo>
                <a:lnTo>
                  <a:pt x="27726" y="33639"/>
                </a:lnTo>
                <a:lnTo>
                  <a:pt x="26749" y="47261"/>
                </a:lnTo>
                <a:lnTo>
                  <a:pt x="20343" y="53657"/>
                </a:lnTo>
                <a:lnTo>
                  <a:pt x="24912" y="53657"/>
                </a:lnTo>
                <a:lnTo>
                  <a:pt x="28326" y="50619"/>
                </a:lnTo>
                <a:lnTo>
                  <a:pt x="33024" y="41159"/>
                </a:lnTo>
                <a:lnTo>
                  <a:pt x="34087" y="33639"/>
                </a:lnTo>
                <a:close/>
              </a:path>
              <a:path w="34925" h="59055">
                <a:moveTo>
                  <a:pt x="17717" y="0"/>
                </a:moveTo>
                <a:lnTo>
                  <a:pt x="11815" y="0"/>
                </a:lnTo>
                <a:lnTo>
                  <a:pt x="8370" y="2457"/>
                </a:lnTo>
                <a:lnTo>
                  <a:pt x="5408" y="5576"/>
                </a:lnTo>
                <a:lnTo>
                  <a:pt x="157" y="11321"/>
                </a:lnTo>
                <a:lnTo>
                  <a:pt x="102" y="13285"/>
                </a:lnTo>
                <a:lnTo>
                  <a:pt x="0" y="31171"/>
                </a:lnTo>
                <a:lnTo>
                  <a:pt x="5408" y="40697"/>
                </a:lnTo>
                <a:lnTo>
                  <a:pt x="18704" y="40697"/>
                </a:lnTo>
                <a:lnTo>
                  <a:pt x="24124" y="38229"/>
                </a:lnTo>
                <a:lnTo>
                  <a:pt x="26308" y="35446"/>
                </a:lnTo>
                <a:lnTo>
                  <a:pt x="12802" y="35446"/>
                </a:lnTo>
                <a:lnTo>
                  <a:pt x="10502" y="33639"/>
                </a:lnTo>
                <a:lnTo>
                  <a:pt x="8696" y="30520"/>
                </a:lnTo>
                <a:lnTo>
                  <a:pt x="6889" y="27233"/>
                </a:lnTo>
                <a:lnTo>
                  <a:pt x="6721" y="24124"/>
                </a:lnTo>
                <a:lnTo>
                  <a:pt x="6745" y="16247"/>
                </a:lnTo>
                <a:lnTo>
                  <a:pt x="6889" y="13285"/>
                </a:lnTo>
                <a:lnTo>
                  <a:pt x="9189" y="9683"/>
                </a:lnTo>
                <a:lnTo>
                  <a:pt x="10996" y="7215"/>
                </a:lnTo>
                <a:lnTo>
                  <a:pt x="13285" y="4915"/>
                </a:lnTo>
                <a:lnTo>
                  <a:pt x="28083" y="4915"/>
                </a:lnTo>
                <a:lnTo>
                  <a:pt x="23361" y="1187"/>
                </a:lnTo>
                <a:lnTo>
                  <a:pt x="17717" y="0"/>
                </a:lnTo>
                <a:close/>
              </a:path>
              <a:path w="34925" h="59055">
                <a:moveTo>
                  <a:pt x="28083" y="4915"/>
                </a:moveTo>
                <a:lnTo>
                  <a:pt x="25930" y="4915"/>
                </a:lnTo>
                <a:lnTo>
                  <a:pt x="27243" y="16247"/>
                </a:lnTo>
                <a:lnTo>
                  <a:pt x="27401" y="20343"/>
                </a:lnTo>
                <a:lnTo>
                  <a:pt x="27569" y="21005"/>
                </a:lnTo>
                <a:lnTo>
                  <a:pt x="27569" y="29375"/>
                </a:lnTo>
                <a:lnTo>
                  <a:pt x="23462" y="35446"/>
                </a:lnTo>
                <a:lnTo>
                  <a:pt x="26308" y="35446"/>
                </a:lnTo>
                <a:lnTo>
                  <a:pt x="27726" y="33639"/>
                </a:lnTo>
                <a:lnTo>
                  <a:pt x="34087" y="33639"/>
                </a:lnTo>
                <a:lnTo>
                  <a:pt x="34784" y="28713"/>
                </a:lnTo>
                <a:lnTo>
                  <a:pt x="33110" y="14329"/>
                </a:lnTo>
                <a:lnTo>
                  <a:pt x="28897" y="5558"/>
                </a:lnTo>
                <a:lnTo>
                  <a:pt x="28083" y="491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3" name="object 53"/>
          <p:cNvSpPr/>
          <p:nvPr/>
        </p:nvSpPr>
        <p:spPr>
          <a:xfrm>
            <a:off x="4501686" y="4235470"/>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32" y="38397"/>
                </a:lnTo>
                <a:lnTo>
                  <a:pt x="6070" y="3839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397"/>
                </a:lnTo>
                <a:lnTo>
                  <a:pt x="18632" y="3839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4" name="object 54"/>
          <p:cNvSpPr/>
          <p:nvPr/>
        </p:nvSpPr>
        <p:spPr>
          <a:xfrm>
            <a:off x="4336009" y="3939997"/>
            <a:ext cx="56678" cy="113251"/>
          </a:xfrm>
          <a:custGeom>
            <a:avLst/>
            <a:gdLst/>
            <a:ahLst/>
            <a:cxnLst/>
            <a:rect l="l" t="t" r="r" b="b"/>
            <a:pathLst>
              <a:path w="28575" h="57150">
                <a:moveTo>
                  <a:pt x="28062" y="52018"/>
                </a:moveTo>
                <a:lnTo>
                  <a:pt x="493" y="52018"/>
                </a:lnTo>
                <a:lnTo>
                  <a:pt x="493" y="56944"/>
                </a:lnTo>
                <a:lnTo>
                  <a:pt x="28062" y="56944"/>
                </a:lnTo>
                <a:lnTo>
                  <a:pt x="28062" y="52018"/>
                </a:lnTo>
                <a:close/>
              </a:path>
              <a:path w="28575" h="57150">
                <a:moveTo>
                  <a:pt x="17560" y="8370"/>
                </a:moveTo>
                <a:lnTo>
                  <a:pt x="10996" y="8370"/>
                </a:lnTo>
                <a:lnTo>
                  <a:pt x="10996" y="52018"/>
                </a:lnTo>
                <a:lnTo>
                  <a:pt x="17560" y="52018"/>
                </a:lnTo>
                <a:lnTo>
                  <a:pt x="17560" y="8370"/>
                </a:lnTo>
                <a:close/>
              </a:path>
              <a:path w="28575" h="57150">
                <a:moveTo>
                  <a:pt x="17560" y="0"/>
                </a:moveTo>
                <a:lnTo>
                  <a:pt x="15911" y="0"/>
                </a:lnTo>
                <a:lnTo>
                  <a:pt x="10996" y="5093"/>
                </a:lnTo>
                <a:lnTo>
                  <a:pt x="0" y="5587"/>
                </a:lnTo>
                <a:lnTo>
                  <a:pt x="0" y="10344"/>
                </a:lnTo>
                <a:lnTo>
                  <a:pt x="2625" y="10344"/>
                </a:lnTo>
                <a:lnTo>
                  <a:pt x="6721" y="10176"/>
                </a:lnTo>
                <a:lnTo>
                  <a:pt x="10996" y="8370"/>
                </a:lnTo>
                <a:lnTo>
                  <a:pt x="17560" y="8370"/>
                </a:lnTo>
                <a:lnTo>
                  <a:pt x="1756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5" name="object 55"/>
          <p:cNvSpPr/>
          <p:nvPr/>
        </p:nvSpPr>
        <p:spPr>
          <a:xfrm>
            <a:off x="4411620" y="3940016"/>
            <a:ext cx="69273" cy="117027"/>
          </a:xfrm>
          <a:custGeom>
            <a:avLst/>
            <a:gdLst/>
            <a:ahLst/>
            <a:cxnLst/>
            <a:rect l="l" t="t" r="r" b="b"/>
            <a:pathLst>
              <a:path w="34925" h="59055">
                <a:moveTo>
                  <a:pt x="21656" y="0"/>
                </a:moveTo>
                <a:lnTo>
                  <a:pt x="12466" y="0"/>
                </a:lnTo>
                <a:lnTo>
                  <a:pt x="6564" y="2300"/>
                </a:lnTo>
                <a:lnTo>
                  <a:pt x="3119" y="9683"/>
                </a:lnTo>
                <a:lnTo>
                  <a:pt x="325" y="15921"/>
                </a:lnTo>
                <a:lnTo>
                  <a:pt x="0" y="22811"/>
                </a:lnTo>
                <a:lnTo>
                  <a:pt x="0" y="36265"/>
                </a:lnTo>
                <a:lnTo>
                  <a:pt x="325" y="42346"/>
                </a:lnTo>
                <a:lnTo>
                  <a:pt x="2783" y="48416"/>
                </a:lnTo>
                <a:lnTo>
                  <a:pt x="6070" y="56451"/>
                </a:lnTo>
                <a:lnTo>
                  <a:pt x="12466" y="58751"/>
                </a:lnTo>
                <a:lnTo>
                  <a:pt x="23462" y="58751"/>
                </a:lnTo>
                <a:lnTo>
                  <a:pt x="28713" y="55306"/>
                </a:lnTo>
                <a:lnTo>
                  <a:pt x="29510" y="53667"/>
                </a:lnTo>
                <a:lnTo>
                  <a:pt x="12960" y="53667"/>
                </a:lnTo>
                <a:lnTo>
                  <a:pt x="9515" y="50548"/>
                </a:lnTo>
                <a:lnTo>
                  <a:pt x="7784" y="44142"/>
                </a:lnTo>
                <a:lnTo>
                  <a:pt x="6564" y="39720"/>
                </a:lnTo>
                <a:lnTo>
                  <a:pt x="6437" y="36265"/>
                </a:lnTo>
                <a:lnTo>
                  <a:pt x="6396" y="18221"/>
                </a:lnTo>
                <a:lnTo>
                  <a:pt x="7876" y="13621"/>
                </a:lnTo>
                <a:lnTo>
                  <a:pt x="10502" y="5093"/>
                </a:lnTo>
                <a:lnTo>
                  <a:pt x="29077" y="5093"/>
                </a:lnTo>
                <a:lnTo>
                  <a:pt x="27401" y="1974"/>
                </a:lnTo>
                <a:lnTo>
                  <a:pt x="21656" y="0"/>
                </a:lnTo>
                <a:close/>
              </a:path>
              <a:path w="34925" h="59055">
                <a:moveTo>
                  <a:pt x="29077" y="5093"/>
                </a:moveTo>
                <a:lnTo>
                  <a:pt x="23788" y="5093"/>
                </a:lnTo>
                <a:lnTo>
                  <a:pt x="26088" y="11489"/>
                </a:lnTo>
                <a:lnTo>
                  <a:pt x="26581" y="12970"/>
                </a:lnTo>
                <a:lnTo>
                  <a:pt x="28220" y="17728"/>
                </a:lnTo>
                <a:lnTo>
                  <a:pt x="28126" y="39720"/>
                </a:lnTo>
                <a:lnTo>
                  <a:pt x="26749" y="44635"/>
                </a:lnTo>
                <a:lnTo>
                  <a:pt x="24617" y="52355"/>
                </a:lnTo>
                <a:lnTo>
                  <a:pt x="20017" y="53667"/>
                </a:lnTo>
                <a:lnTo>
                  <a:pt x="29510" y="53667"/>
                </a:lnTo>
                <a:lnTo>
                  <a:pt x="31507" y="49561"/>
                </a:lnTo>
                <a:lnTo>
                  <a:pt x="33965" y="44142"/>
                </a:lnTo>
                <a:lnTo>
                  <a:pt x="34784" y="38565"/>
                </a:lnTo>
                <a:lnTo>
                  <a:pt x="34777" y="22811"/>
                </a:lnTo>
                <a:lnTo>
                  <a:pt x="34458" y="15102"/>
                </a:lnTo>
                <a:lnTo>
                  <a:pt x="29077" y="509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6" name="object 56"/>
          <p:cNvSpPr/>
          <p:nvPr/>
        </p:nvSpPr>
        <p:spPr>
          <a:xfrm>
            <a:off x="4501686" y="3937445"/>
            <a:ext cx="65494" cy="115767"/>
          </a:xfrm>
          <a:custGeom>
            <a:avLst/>
            <a:gdLst/>
            <a:ahLst/>
            <a:cxnLst/>
            <a:rect l="l" t="t" r="r" b="b"/>
            <a:pathLst>
              <a:path w="33019" h="58419">
                <a:moveTo>
                  <a:pt x="6070" y="0"/>
                </a:moveTo>
                <a:lnTo>
                  <a:pt x="0" y="0"/>
                </a:lnTo>
                <a:lnTo>
                  <a:pt x="0" y="58257"/>
                </a:lnTo>
                <a:lnTo>
                  <a:pt x="5744" y="58257"/>
                </a:lnTo>
                <a:lnTo>
                  <a:pt x="5744" y="46442"/>
                </a:lnTo>
                <a:lnTo>
                  <a:pt x="12466" y="39384"/>
                </a:lnTo>
                <a:lnTo>
                  <a:pt x="19321" y="39384"/>
                </a:lnTo>
                <a:lnTo>
                  <a:pt x="18640" y="38407"/>
                </a:lnTo>
                <a:lnTo>
                  <a:pt x="6070" y="38407"/>
                </a:lnTo>
                <a:lnTo>
                  <a:pt x="6070" y="0"/>
                </a:lnTo>
                <a:close/>
              </a:path>
              <a:path w="33019" h="58419">
                <a:moveTo>
                  <a:pt x="19321" y="39384"/>
                </a:moveTo>
                <a:lnTo>
                  <a:pt x="12466" y="39384"/>
                </a:lnTo>
                <a:lnTo>
                  <a:pt x="25594" y="58257"/>
                </a:lnTo>
                <a:lnTo>
                  <a:pt x="32494" y="58257"/>
                </a:lnTo>
                <a:lnTo>
                  <a:pt x="19321" y="39384"/>
                </a:lnTo>
                <a:close/>
              </a:path>
              <a:path w="33019" h="58419">
                <a:moveTo>
                  <a:pt x="30688" y="21005"/>
                </a:moveTo>
                <a:lnTo>
                  <a:pt x="23137" y="21005"/>
                </a:lnTo>
                <a:lnTo>
                  <a:pt x="6070" y="38407"/>
                </a:lnTo>
                <a:lnTo>
                  <a:pt x="18640" y="38407"/>
                </a:lnTo>
                <a:lnTo>
                  <a:pt x="16572" y="35446"/>
                </a:lnTo>
                <a:lnTo>
                  <a:pt x="30688" y="2100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7" name="object 57"/>
          <p:cNvSpPr/>
          <p:nvPr/>
        </p:nvSpPr>
        <p:spPr>
          <a:xfrm>
            <a:off x="8727537" y="5711161"/>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35"/>
                </a:lnTo>
                <a:lnTo>
                  <a:pt x="2793" y="48406"/>
                </a:lnTo>
                <a:lnTo>
                  <a:pt x="6080" y="56451"/>
                </a:lnTo>
                <a:lnTo>
                  <a:pt x="12476" y="58751"/>
                </a:lnTo>
                <a:lnTo>
                  <a:pt x="23473" y="58751"/>
                </a:lnTo>
                <a:lnTo>
                  <a:pt x="28724" y="55306"/>
                </a:lnTo>
                <a:lnTo>
                  <a:pt x="29523" y="53657"/>
                </a:lnTo>
                <a:lnTo>
                  <a:pt x="12970" y="53657"/>
                </a:lnTo>
                <a:lnTo>
                  <a:pt x="9525" y="50538"/>
                </a:lnTo>
                <a:lnTo>
                  <a:pt x="6564" y="39710"/>
                </a:lnTo>
                <a:lnTo>
                  <a:pt x="6445" y="36265"/>
                </a:lnTo>
                <a:lnTo>
                  <a:pt x="6406" y="18211"/>
                </a:lnTo>
                <a:lnTo>
                  <a:pt x="7876" y="13621"/>
                </a:lnTo>
                <a:lnTo>
                  <a:pt x="10502" y="5083"/>
                </a:lnTo>
                <a:lnTo>
                  <a:pt x="29088" y="5083"/>
                </a:lnTo>
                <a:lnTo>
                  <a:pt x="27411" y="1963"/>
                </a:lnTo>
                <a:lnTo>
                  <a:pt x="21666" y="0"/>
                </a:lnTo>
                <a:close/>
              </a:path>
              <a:path w="34925" h="59055">
                <a:moveTo>
                  <a:pt x="29088" y="5083"/>
                </a:moveTo>
                <a:lnTo>
                  <a:pt x="23798" y="5083"/>
                </a:lnTo>
                <a:lnTo>
                  <a:pt x="26098" y="11489"/>
                </a:lnTo>
                <a:lnTo>
                  <a:pt x="28230" y="17717"/>
                </a:lnTo>
                <a:lnTo>
                  <a:pt x="28138" y="39710"/>
                </a:lnTo>
                <a:lnTo>
                  <a:pt x="26749" y="44635"/>
                </a:lnTo>
                <a:lnTo>
                  <a:pt x="24617" y="52344"/>
                </a:lnTo>
                <a:lnTo>
                  <a:pt x="20028" y="53657"/>
                </a:lnTo>
                <a:lnTo>
                  <a:pt x="29523" y="53657"/>
                </a:lnTo>
                <a:lnTo>
                  <a:pt x="31507" y="49561"/>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8" name="object 58"/>
          <p:cNvSpPr/>
          <p:nvPr/>
        </p:nvSpPr>
        <p:spPr>
          <a:xfrm>
            <a:off x="8735257" y="5427096"/>
            <a:ext cx="56678" cy="113251"/>
          </a:xfrm>
          <a:custGeom>
            <a:avLst/>
            <a:gdLst/>
            <a:ahLst/>
            <a:cxnLst/>
            <a:rect l="l" t="t" r="r" b="b"/>
            <a:pathLst>
              <a:path w="28575" h="57150">
                <a:moveTo>
                  <a:pt x="28062" y="52018"/>
                </a:moveTo>
                <a:lnTo>
                  <a:pt x="493" y="52018"/>
                </a:lnTo>
                <a:lnTo>
                  <a:pt x="493" y="56934"/>
                </a:lnTo>
                <a:lnTo>
                  <a:pt x="28062" y="56934"/>
                </a:lnTo>
                <a:lnTo>
                  <a:pt x="28062" y="52018"/>
                </a:lnTo>
                <a:close/>
              </a:path>
              <a:path w="28575" h="57150">
                <a:moveTo>
                  <a:pt x="17560" y="8360"/>
                </a:moveTo>
                <a:lnTo>
                  <a:pt x="10996" y="8360"/>
                </a:lnTo>
                <a:lnTo>
                  <a:pt x="10996" y="52018"/>
                </a:lnTo>
                <a:lnTo>
                  <a:pt x="17560" y="52018"/>
                </a:lnTo>
                <a:lnTo>
                  <a:pt x="17560" y="8360"/>
                </a:lnTo>
                <a:close/>
              </a:path>
              <a:path w="28575" h="57150">
                <a:moveTo>
                  <a:pt x="17560" y="0"/>
                </a:moveTo>
                <a:lnTo>
                  <a:pt x="15921" y="0"/>
                </a:lnTo>
                <a:lnTo>
                  <a:pt x="10996" y="5083"/>
                </a:lnTo>
                <a:lnTo>
                  <a:pt x="0" y="5576"/>
                </a:lnTo>
                <a:lnTo>
                  <a:pt x="0" y="10334"/>
                </a:lnTo>
                <a:lnTo>
                  <a:pt x="2625" y="10334"/>
                </a:lnTo>
                <a:lnTo>
                  <a:pt x="6732" y="10166"/>
                </a:lnTo>
                <a:lnTo>
                  <a:pt x="10996" y="8360"/>
                </a:lnTo>
                <a:lnTo>
                  <a:pt x="17560" y="8360"/>
                </a:lnTo>
                <a:lnTo>
                  <a:pt x="17560"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59" name="object 59"/>
          <p:cNvSpPr/>
          <p:nvPr/>
        </p:nvSpPr>
        <p:spPr>
          <a:xfrm>
            <a:off x="8810865" y="5427057"/>
            <a:ext cx="69273" cy="117027"/>
          </a:xfrm>
          <a:custGeom>
            <a:avLst/>
            <a:gdLst/>
            <a:ahLst/>
            <a:cxnLst/>
            <a:rect l="l" t="t" r="r" b="b"/>
            <a:pathLst>
              <a:path w="34925" h="59055">
                <a:moveTo>
                  <a:pt x="21666" y="0"/>
                </a:moveTo>
                <a:lnTo>
                  <a:pt x="12476" y="0"/>
                </a:lnTo>
                <a:lnTo>
                  <a:pt x="6564" y="2289"/>
                </a:lnTo>
                <a:lnTo>
                  <a:pt x="3119" y="9672"/>
                </a:lnTo>
                <a:lnTo>
                  <a:pt x="336" y="15911"/>
                </a:lnTo>
                <a:lnTo>
                  <a:pt x="0" y="22800"/>
                </a:lnTo>
                <a:lnTo>
                  <a:pt x="0" y="36265"/>
                </a:lnTo>
                <a:lnTo>
                  <a:pt x="336" y="42335"/>
                </a:lnTo>
                <a:lnTo>
                  <a:pt x="2793" y="48406"/>
                </a:lnTo>
                <a:lnTo>
                  <a:pt x="6080" y="56451"/>
                </a:lnTo>
                <a:lnTo>
                  <a:pt x="12476" y="58740"/>
                </a:lnTo>
                <a:lnTo>
                  <a:pt x="23473" y="58740"/>
                </a:lnTo>
                <a:lnTo>
                  <a:pt x="28724" y="55295"/>
                </a:lnTo>
                <a:lnTo>
                  <a:pt x="29518" y="53657"/>
                </a:lnTo>
                <a:lnTo>
                  <a:pt x="12970" y="53657"/>
                </a:lnTo>
                <a:lnTo>
                  <a:pt x="9525" y="50538"/>
                </a:lnTo>
                <a:lnTo>
                  <a:pt x="6564" y="39710"/>
                </a:lnTo>
                <a:lnTo>
                  <a:pt x="6446" y="36265"/>
                </a:lnTo>
                <a:lnTo>
                  <a:pt x="6406" y="18211"/>
                </a:lnTo>
                <a:lnTo>
                  <a:pt x="7876" y="13611"/>
                </a:lnTo>
                <a:lnTo>
                  <a:pt x="10502" y="5083"/>
                </a:lnTo>
                <a:lnTo>
                  <a:pt x="29088" y="5083"/>
                </a:lnTo>
                <a:lnTo>
                  <a:pt x="27411" y="1963"/>
                </a:lnTo>
                <a:lnTo>
                  <a:pt x="21666" y="0"/>
                </a:lnTo>
                <a:close/>
              </a:path>
              <a:path w="34925" h="59055">
                <a:moveTo>
                  <a:pt x="29088" y="5083"/>
                </a:moveTo>
                <a:lnTo>
                  <a:pt x="23798" y="5083"/>
                </a:lnTo>
                <a:lnTo>
                  <a:pt x="26098" y="11479"/>
                </a:lnTo>
                <a:lnTo>
                  <a:pt x="26592" y="12960"/>
                </a:lnTo>
                <a:lnTo>
                  <a:pt x="28230" y="17717"/>
                </a:lnTo>
                <a:lnTo>
                  <a:pt x="28138" y="39710"/>
                </a:lnTo>
                <a:lnTo>
                  <a:pt x="26749" y="44635"/>
                </a:lnTo>
                <a:lnTo>
                  <a:pt x="24617" y="52344"/>
                </a:lnTo>
                <a:lnTo>
                  <a:pt x="20028" y="53657"/>
                </a:lnTo>
                <a:lnTo>
                  <a:pt x="29518" y="53657"/>
                </a:lnTo>
                <a:lnTo>
                  <a:pt x="31507" y="49550"/>
                </a:lnTo>
                <a:lnTo>
                  <a:pt x="33975" y="44142"/>
                </a:lnTo>
                <a:lnTo>
                  <a:pt x="34794" y="38554"/>
                </a:lnTo>
                <a:lnTo>
                  <a:pt x="34787" y="22800"/>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0" name="object 60"/>
          <p:cNvSpPr/>
          <p:nvPr/>
        </p:nvSpPr>
        <p:spPr>
          <a:xfrm>
            <a:off x="8894191" y="5427057"/>
            <a:ext cx="69273" cy="117027"/>
          </a:xfrm>
          <a:custGeom>
            <a:avLst/>
            <a:gdLst/>
            <a:ahLst/>
            <a:cxnLst/>
            <a:rect l="l" t="t" r="r" b="b"/>
            <a:pathLst>
              <a:path w="34925" h="59055">
                <a:moveTo>
                  <a:pt x="21666" y="0"/>
                </a:moveTo>
                <a:lnTo>
                  <a:pt x="12476" y="0"/>
                </a:lnTo>
                <a:lnTo>
                  <a:pt x="6564" y="2289"/>
                </a:lnTo>
                <a:lnTo>
                  <a:pt x="3119" y="9672"/>
                </a:lnTo>
                <a:lnTo>
                  <a:pt x="336" y="15911"/>
                </a:lnTo>
                <a:lnTo>
                  <a:pt x="0" y="22800"/>
                </a:lnTo>
                <a:lnTo>
                  <a:pt x="0" y="36265"/>
                </a:lnTo>
                <a:lnTo>
                  <a:pt x="336" y="42335"/>
                </a:lnTo>
                <a:lnTo>
                  <a:pt x="2793" y="48406"/>
                </a:lnTo>
                <a:lnTo>
                  <a:pt x="6080" y="56451"/>
                </a:lnTo>
                <a:lnTo>
                  <a:pt x="12476" y="58740"/>
                </a:lnTo>
                <a:lnTo>
                  <a:pt x="23473" y="58740"/>
                </a:lnTo>
                <a:lnTo>
                  <a:pt x="28724" y="55295"/>
                </a:lnTo>
                <a:lnTo>
                  <a:pt x="29518" y="53657"/>
                </a:lnTo>
                <a:lnTo>
                  <a:pt x="12970" y="53657"/>
                </a:lnTo>
                <a:lnTo>
                  <a:pt x="9525" y="50538"/>
                </a:lnTo>
                <a:lnTo>
                  <a:pt x="6564" y="39710"/>
                </a:lnTo>
                <a:lnTo>
                  <a:pt x="6446" y="36265"/>
                </a:lnTo>
                <a:lnTo>
                  <a:pt x="6406" y="18211"/>
                </a:lnTo>
                <a:lnTo>
                  <a:pt x="7876" y="13611"/>
                </a:lnTo>
                <a:lnTo>
                  <a:pt x="10502" y="5083"/>
                </a:lnTo>
                <a:lnTo>
                  <a:pt x="29088" y="5083"/>
                </a:lnTo>
                <a:lnTo>
                  <a:pt x="27411" y="1963"/>
                </a:lnTo>
                <a:lnTo>
                  <a:pt x="21666" y="0"/>
                </a:lnTo>
                <a:close/>
              </a:path>
              <a:path w="34925" h="59055">
                <a:moveTo>
                  <a:pt x="29088" y="5083"/>
                </a:moveTo>
                <a:lnTo>
                  <a:pt x="23798" y="5083"/>
                </a:lnTo>
                <a:lnTo>
                  <a:pt x="26098" y="11479"/>
                </a:lnTo>
                <a:lnTo>
                  <a:pt x="26592" y="12960"/>
                </a:lnTo>
                <a:lnTo>
                  <a:pt x="28230" y="17717"/>
                </a:lnTo>
                <a:lnTo>
                  <a:pt x="28138" y="39710"/>
                </a:lnTo>
                <a:lnTo>
                  <a:pt x="26749" y="44635"/>
                </a:lnTo>
                <a:lnTo>
                  <a:pt x="24617" y="52344"/>
                </a:lnTo>
                <a:lnTo>
                  <a:pt x="20028" y="53657"/>
                </a:lnTo>
                <a:lnTo>
                  <a:pt x="29518" y="53657"/>
                </a:lnTo>
                <a:lnTo>
                  <a:pt x="31507" y="49550"/>
                </a:lnTo>
                <a:lnTo>
                  <a:pt x="33975" y="44142"/>
                </a:lnTo>
                <a:lnTo>
                  <a:pt x="34794" y="38554"/>
                </a:lnTo>
                <a:lnTo>
                  <a:pt x="34787" y="22800"/>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1" name="object 61"/>
          <p:cNvSpPr/>
          <p:nvPr/>
        </p:nvSpPr>
        <p:spPr>
          <a:xfrm>
            <a:off x="8727513" y="5129037"/>
            <a:ext cx="68013" cy="113251"/>
          </a:xfrm>
          <a:custGeom>
            <a:avLst/>
            <a:gdLst/>
            <a:ahLst/>
            <a:cxnLst/>
            <a:rect l="l" t="t" r="r" b="b"/>
            <a:pathLst>
              <a:path w="34289" h="57150">
                <a:moveTo>
                  <a:pt x="29328" y="5419"/>
                </a:moveTo>
                <a:lnTo>
                  <a:pt x="22979" y="5419"/>
                </a:lnTo>
                <a:lnTo>
                  <a:pt x="27243" y="11657"/>
                </a:lnTo>
                <a:lnTo>
                  <a:pt x="27243" y="25279"/>
                </a:lnTo>
                <a:lnTo>
                  <a:pt x="22485" y="30194"/>
                </a:lnTo>
                <a:lnTo>
                  <a:pt x="17560" y="35120"/>
                </a:lnTo>
                <a:lnTo>
                  <a:pt x="10996" y="41190"/>
                </a:lnTo>
                <a:lnTo>
                  <a:pt x="661" y="51535"/>
                </a:lnTo>
                <a:lnTo>
                  <a:pt x="661" y="56944"/>
                </a:lnTo>
                <a:lnTo>
                  <a:pt x="34133" y="56944"/>
                </a:lnTo>
                <a:lnTo>
                  <a:pt x="34133" y="51042"/>
                </a:lnTo>
                <a:lnTo>
                  <a:pt x="6564" y="51042"/>
                </a:lnTo>
                <a:lnTo>
                  <a:pt x="9357" y="48742"/>
                </a:lnTo>
                <a:lnTo>
                  <a:pt x="15753" y="42346"/>
                </a:lnTo>
                <a:lnTo>
                  <a:pt x="18379" y="40046"/>
                </a:lnTo>
                <a:lnTo>
                  <a:pt x="19860" y="38407"/>
                </a:lnTo>
                <a:lnTo>
                  <a:pt x="24124" y="34952"/>
                </a:lnTo>
                <a:lnTo>
                  <a:pt x="25773" y="33482"/>
                </a:lnTo>
                <a:lnTo>
                  <a:pt x="34133" y="25111"/>
                </a:lnTo>
                <a:lnTo>
                  <a:pt x="34133" y="18053"/>
                </a:lnTo>
                <a:lnTo>
                  <a:pt x="32884" y="11147"/>
                </a:lnTo>
                <a:lnTo>
                  <a:pt x="29328" y="5419"/>
                </a:lnTo>
                <a:close/>
              </a:path>
              <a:path w="34289" h="57150">
                <a:moveTo>
                  <a:pt x="16247" y="0"/>
                </a:moveTo>
                <a:lnTo>
                  <a:pt x="6564" y="0"/>
                </a:lnTo>
                <a:lnTo>
                  <a:pt x="1974" y="6564"/>
                </a:lnTo>
                <a:lnTo>
                  <a:pt x="0" y="13789"/>
                </a:lnTo>
                <a:lnTo>
                  <a:pt x="1312" y="15753"/>
                </a:lnTo>
                <a:lnTo>
                  <a:pt x="1648" y="16089"/>
                </a:lnTo>
                <a:lnTo>
                  <a:pt x="3287" y="18379"/>
                </a:lnTo>
                <a:lnTo>
                  <a:pt x="5093" y="11983"/>
                </a:lnTo>
                <a:lnTo>
                  <a:pt x="7393" y="5419"/>
                </a:lnTo>
                <a:lnTo>
                  <a:pt x="29328" y="5419"/>
                </a:lnTo>
                <a:lnTo>
                  <a:pt x="23681" y="1459"/>
                </a:lnTo>
                <a:lnTo>
                  <a:pt x="16247"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2" name="object 62"/>
          <p:cNvSpPr/>
          <p:nvPr/>
        </p:nvSpPr>
        <p:spPr>
          <a:xfrm>
            <a:off x="8810865" y="5128997"/>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46"/>
                </a:lnTo>
                <a:lnTo>
                  <a:pt x="2793" y="48416"/>
                </a:lnTo>
                <a:lnTo>
                  <a:pt x="6080" y="56451"/>
                </a:lnTo>
                <a:lnTo>
                  <a:pt x="12476" y="58751"/>
                </a:lnTo>
                <a:lnTo>
                  <a:pt x="23473" y="58751"/>
                </a:lnTo>
                <a:lnTo>
                  <a:pt x="28724" y="55306"/>
                </a:lnTo>
                <a:lnTo>
                  <a:pt x="29518" y="53667"/>
                </a:lnTo>
                <a:lnTo>
                  <a:pt x="12970" y="53667"/>
                </a:lnTo>
                <a:lnTo>
                  <a:pt x="9525" y="50548"/>
                </a:lnTo>
                <a:lnTo>
                  <a:pt x="6564" y="39720"/>
                </a:lnTo>
                <a:lnTo>
                  <a:pt x="6445" y="36265"/>
                </a:lnTo>
                <a:lnTo>
                  <a:pt x="6406" y="18221"/>
                </a:lnTo>
                <a:lnTo>
                  <a:pt x="7876" y="13621"/>
                </a:lnTo>
                <a:lnTo>
                  <a:pt x="10502" y="5093"/>
                </a:lnTo>
                <a:lnTo>
                  <a:pt x="29088" y="5093"/>
                </a:lnTo>
                <a:lnTo>
                  <a:pt x="27411" y="1974"/>
                </a:lnTo>
                <a:lnTo>
                  <a:pt x="21666" y="0"/>
                </a:lnTo>
                <a:close/>
              </a:path>
              <a:path w="34925" h="59055">
                <a:moveTo>
                  <a:pt x="29088" y="5093"/>
                </a:moveTo>
                <a:lnTo>
                  <a:pt x="23798" y="5093"/>
                </a:lnTo>
                <a:lnTo>
                  <a:pt x="26098" y="11489"/>
                </a:lnTo>
                <a:lnTo>
                  <a:pt x="26592" y="12970"/>
                </a:lnTo>
                <a:lnTo>
                  <a:pt x="28230" y="17728"/>
                </a:lnTo>
                <a:lnTo>
                  <a:pt x="28135" y="39720"/>
                </a:lnTo>
                <a:lnTo>
                  <a:pt x="26749" y="44635"/>
                </a:lnTo>
                <a:lnTo>
                  <a:pt x="24617" y="52355"/>
                </a:lnTo>
                <a:lnTo>
                  <a:pt x="20028" y="53667"/>
                </a:lnTo>
                <a:lnTo>
                  <a:pt x="29518" y="53667"/>
                </a:lnTo>
                <a:lnTo>
                  <a:pt x="31507" y="49561"/>
                </a:lnTo>
                <a:lnTo>
                  <a:pt x="33975" y="44142"/>
                </a:lnTo>
                <a:lnTo>
                  <a:pt x="34794" y="38565"/>
                </a:lnTo>
                <a:lnTo>
                  <a:pt x="34787" y="22811"/>
                </a:lnTo>
                <a:lnTo>
                  <a:pt x="34469" y="15102"/>
                </a:lnTo>
                <a:lnTo>
                  <a:pt x="29088" y="509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3" name="object 63"/>
          <p:cNvSpPr/>
          <p:nvPr/>
        </p:nvSpPr>
        <p:spPr>
          <a:xfrm>
            <a:off x="8894191" y="5128997"/>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46"/>
                </a:lnTo>
                <a:lnTo>
                  <a:pt x="2793" y="48416"/>
                </a:lnTo>
                <a:lnTo>
                  <a:pt x="6080" y="56451"/>
                </a:lnTo>
                <a:lnTo>
                  <a:pt x="12476" y="58751"/>
                </a:lnTo>
                <a:lnTo>
                  <a:pt x="23473" y="58751"/>
                </a:lnTo>
                <a:lnTo>
                  <a:pt x="28724" y="55306"/>
                </a:lnTo>
                <a:lnTo>
                  <a:pt x="29518" y="53667"/>
                </a:lnTo>
                <a:lnTo>
                  <a:pt x="12970" y="53667"/>
                </a:lnTo>
                <a:lnTo>
                  <a:pt x="9525" y="50548"/>
                </a:lnTo>
                <a:lnTo>
                  <a:pt x="6564" y="39720"/>
                </a:lnTo>
                <a:lnTo>
                  <a:pt x="6445" y="36265"/>
                </a:lnTo>
                <a:lnTo>
                  <a:pt x="6406" y="18221"/>
                </a:lnTo>
                <a:lnTo>
                  <a:pt x="7876" y="13621"/>
                </a:lnTo>
                <a:lnTo>
                  <a:pt x="10502" y="5093"/>
                </a:lnTo>
                <a:lnTo>
                  <a:pt x="29088" y="5093"/>
                </a:lnTo>
                <a:lnTo>
                  <a:pt x="27411" y="1974"/>
                </a:lnTo>
                <a:lnTo>
                  <a:pt x="21666" y="0"/>
                </a:lnTo>
                <a:close/>
              </a:path>
              <a:path w="34925" h="59055">
                <a:moveTo>
                  <a:pt x="29088" y="5093"/>
                </a:moveTo>
                <a:lnTo>
                  <a:pt x="23798" y="5093"/>
                </a:lnTo>
                <a:lnTo>
                  <a:pt x="26098" y="11489"/>
                </a:lnTo>
                <a:lnTo>
                  <a:pt x="26592" y="12970"/>
                </a:lnTo>
                <a:lnTo>
                  <a:pt x="28230" y="17728"/>
                </a:lnTo>
                <a:lnTo>
                  <a:pt x="28135" y="39720"/>
                </a:lnTo>
                <a:lnTo>
                  <a:pt x="26749" y="44635"/>
                </a:lnTo>
                <a:lnTo>
                  <a:pt x="24617" y="52355"/>
                </a:lnTo>
                <a:lnTo>
                  <a:pt x="20028" y="53667"/>
                </a:lnTo>
                <a:lnTo>
                  <a:pt x="29518" y="53667"/>
                </a:lnTo>
                <a:lnTo>
                  <a:pt x="31507" y="49561"/>
                </a:lnTo>
                <a:lnTo>
                  <a:pt x="33975" y="44142"/>
                </a:lnTo>
                <a:lnTo>
                  <a:pt x="34794" y="38565"/>
                </a:lnTo>
                <a:lnTo>
                  <a:pt x="34787" y="22811"/>
                </a:lnTo>
                <a:lnTo>
                  <a:pt x="34469" y="15102"/>
                </a:lnTo>
                <a:lnTo>
                  <a:pt x="29088" y="509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4" name="object 64"/>
          <p:cNvSpPr/>
          <p:nvPr/>
        </p:nvSpPr>
        <p:spPr>
          <a:xfrm>
            <a:off x="8727537" y="4830945"/>
            <a:ext cx="69273" cy="117027"/>
          </a:xfrm>
          <a:custGeom>
            <a:avLst/>
            <a:gdLst/>
            <a:ahLst/>
            <a:cxnLst/>
            <a:rect l="l" t="t" r="r" b="b"/>
            <a:pathLst>
              <a:path w="34925" h="59055">
                <a:moveTo>
                  <a:pt x="829" y="44961"/>
                </a:moveTo>
                <a:lnTo>
                  <a:pt x="0" y="50055"/>
                </a:lnTo>
                <a:lnTo>
                  <a:pt x="6080" y="57931"/>
                </a:lnTo>
                <a:lnTo>
                  <a:pt x="13789" y="58751"/>
                </a:lnTo>
                <a:lnTo>
                  <a:pt x="27411" y="58751"/>
                </a:lnTo>
                <a:lnTo>
                  <a:pt x="32086" y="53657"/>
                </a:lnTo>
                <a:lnTo>
                  <a:pt x="11164" y="53657"/>
                </a:lnTo>
                <a:lnTo>
                  <a:pt x="4600" y="50706"/>
                </a:lnTo>
                <a:lnTo>
                  <a:pt x="829" y="44961"/>
                </a:lnTo>
                <a:close/>
              </a:path>
              <a:path w="34925" h="59055">
                <a:moveTo>
                  <a:pt x="31690" y="4925"/>
                </a:moveTo>
                <a:lnTo>
                  <a:pt x="21498" y="4925"/>
                </a:lnTo>
                <a:lnTo>
                  <a:pt x="25605" y="7383"/>
                </a:lnTo>
                <a:lnTo>
                  <a:pt x="25605" y="17885"/>
                </a:lnTo>
                <a:lnTo>
                  <a:pt x="22160" y="22811"/>
                </a:lnTo>
                <a:lnTo>
                  <a:pt x="17066" y="23956"/>
                </a:lnTo>
                <a:lnTo>
                  <a:pt x="16583" y="24124"/>
                </a:lnTo>
                <a:lnTo>
                  <a:pt x="16415" y="24124"/>
                </a:lnTo>
                <a:lnTo>
                  <a:pt x="10502" y="24617"/>
                </a:lnTo>
                <a:lnTo>
                  <a:pt x="10502" y="29701"/>
                </a:lnTo>
                <a:lnTo>
                  <a:pt x="25437" y="29701"/>
                </a:lnTo>
                <a:lnTo>
                  <a:pt x="27243" y="37578"/>
                </a:lnTo>
                <a:lnTo>
                  <a:pt x="27243" y="48248"/>
                </a:lnTo>
                <a:lnTo>
                  <a:pt x="23473" y="53657"/>
                </a:lnTo>
                <a:lnTo>
                  <a:pt x="32086" y="53657"/>
                </a:lnTo>
                <a:lnTo>
                  <a:pt x="34794" y="50706"/>
                </a:lnTo>
                <a:lnTo>
                  <a:pt x="34794" y="34133"/>
                </a:lnTo>
                <a:lnTo>
                  <a:pt x="28881" y="29049"/>
                </a:lnTo>
                <a:lnTo>
                  <a:pt x="23147" y="27243"/>
                </a:lnTo>
                <a:lnTo>
                  <a:pt x="29543" y="23798"/>
                </a:lnTo>
                <a:lnTo>
                  <a:pt x="32494" y="18053"/>
                </a:lnTo>
                <a:lnTo>
                  <a:pt x="32494" y="5576"/>
                </a:lnTo>
                <a:lnTo>
                  <a:pt x="31690" y="4925"/>
                </a:lnTo>
                <a:close/>
              </a:path>
              <a:path w="34925" h="59055">
                <a:moveTo>
                  <a:pt x="25605" y="0"/>
                </a:moveTo>
                <a:lnTo>
                  <a:pt x="10838" y="0"/>
                </a:lnTo>
                <a:lnTo>
                  <a:pt x="4600" y="3276"/>
                </a:lnTo>
                <a:lnTo>
                  <a:pt x="1155" y="9189"/>
                </a:lnTo>
                <a:lnTo>
                  <a:pt x="4106" y="13779"/>
                </a:lnTo>
                <a:lnTo>
                  <a:pt x="6564" y="7876"/>
                </a:lnTo>
                <a:lnTo>
                  <a:pt x="11983" y="4925"/>
                </a:lnTo>
                <a:lnTo>
                  <a:pt x="31690" y="4925"/>
                </a:lnTo>
                <a:lnTo>
                  <a:pt x="25605" y="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5" name="object 65"/>
          <p:cNvSpPr/>
          <p:nvPr/>
        </p:nvSpPr>
        <p:spPr>
          <a:xfrm>
            <a:off x="8810865" y="4830945"/>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35"/>
                </a:lnTo>
                <a:lnTo>
                  <a:pt x="2793" y="48406"/>
                </a:lnTo>
                <a:lnTo>
                  <a:pt x="6080" y="56451"/>
                </a:lnTo>
                <a:lnTo>
                  <a:pt x="12476" y="58751"/>
                </a:lnTo>
                <a:lnTo>
                  <a:pt x="23473" y="58751"/>
                </a:lnTo>
                <a:lnTo>
                  <a:pt x="28724" y="55306"/>
                </a:lnTo>
                <a:lnTo>
                  <a:pt x="29523" y="53657"/>
                </a:lnTo>
                <a:lnTo>
                  <a:pt x="12970" y="53657"/>
                </a:lnTo>
                <a:lnTo>
                  <a:pt x="9525" y="50538"/>
                </a:lnTo>
                <a:lnTo>
                  <a:pt x="6564" y="39710"/>
                </a:lnTo>
                <a:lnTo>
                  <a:pt x="6445" y="36265"/>
                </a:lnTo>
                <a:lnTo>
                  <a:pt x="6406" y="18211"/>
                </a:lnTo>
                <a:lnTo>
                  <a:pt x="7876" y="13621"/>
                </a:lnTo>
                <a:lnTo>
                  <a:pt x="10502" y="5083"/>
                </a:lnTo>
                <a:lnTo>
                  <a:pt x="29088" y="5083"/>
                </a:lnTo>
                <a:lnTo>
                  <a:pt x="27411" y="1963"/>
                </a:lnTo>
                <a:lnTo>
                  <a:pt x="21666" y="0"/>
                </a:lnTo>
                <a:close/>
              </a:path>
              <a:path w="34925" h="59055">
                <a:moveTo>
                  <a:pt x="29088" y="5083"/>
                </a:moveTo>
                <a:lnTo>
                  <a:pt x="23798" y="5083"/>
                </a:lnTo>
                <a:lnTo>
                  <a:pt x="26098" y="11489"/>
                </a:lnTo>
                <a:lnTo>
                  <a:pt x="28230" y="17717"/>
                </a:lnTo>
                <a:lnTo>
                  <a:pt x="28138" y="39710"/>
                </a:lnTo>
                <a:lnTo>
                  <a:pt x="26749" y="44635"/>
                </a:lnTo>
                <a:lnTo>
                  <a:pt x="24617" y="52344"/>
                </a:lnTo>
                <a:lnTo>
                  <a:pt x="20028" y="53657"/>
                </a:lnTo>
                <a:lnTo>
                  <a:pt x="29523" y="53657"/>
                </a:lnTo>
                <a:lnTo>
                  <a:pt x="31507" y="49561"/>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6" name="object 66"/>
          <p:cNvSpPr/>
          <p:nvPr/>
        </p:nvSpPr>
        <p:spPr>
          <a:xfrm>
            <a:off x="8894191" y="4830945"/>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35"/>
                </a:lnTo>
                <a:lnTo>
                  <a:pt x="2793" y="48406"/>
                </a:lnTo>
                <a:lnTo>
                  <a:pt x="6080" y="56451"/>
                </a:lnTo>
                <a:lnTo>
                  <a:pt x="12476" y="58751"/>
                </a:lnTo>
                <a:lnTo>
                  <a:pt x="23473" y="58751"/>
                </a:lnTo>
                <a:lnTo>
                  <a:pt x="28724" y="55306"/>
                </a:lnTo>
                <a:lnTo>
                  <a:pt x="29523" y="53657"/>
                </a:lnTo>
                <a:lnTo>
                  <a:pt x="12970" y="53657"/>
                </a:lnTo>
                <a:lnTo>
                  <a:pt x="9525" y="50538"/>
                </a:lnTo>
                <a:lnTo>
                  <a:pt x="6564" y="39710"/>
                </a:lnTo>
                <a:lnTo>
                  <a:pt x="6445" y="36265"/>
                </a:lnTo>
                <a:lnTo>
                  <a:pt x="6406" y="18211"/>
                </a:lnTo>
                <a:lnTo>
                  <a:pt x="7876" y="13621"/>
                </a:lnTo>
                <a:lnTo>
                  <a:pt x="10502" y="5083"/>
                </a:lnTo>
                <a:lnTo>
                  <a:pt x="29088" y="5083"/>
                </a:lnTo>
                <a:lnTo>
                  <a:pt x="27411" y="1963"/>
                </a:lnTo>
                <a:lnTo>
                  <a:pt x="21666" y="0"/>
                </a:lnTo>
                <a:close/>
              </a:path>
              <a:path w="34925" h="59055">
                <a:moveTo>
                  <a:pt x="29088" y="5083"/>
                </a:moveTo>
                <a:lnTo>
                  <a:pt x="23798" y="5083"/>
                </a:lnTo>
                <a:lnTo>
                  <a:pt x="26098" y="11489"/>
                </a:lnTo>
                <a:lnTo>
                  <a:pt x="28230" y="17717"/>
                </a:lnTo>
                <a:lnTo>
                  <a:pt x="28138" y="39710"/>
                </a:lnTo>
                <a:lnTo>
                  <a:pt x="26749" y="44635"/>
                </a:lnTo>
                <a:lnTo>
                  <a:pt x="24617" y="52344"/>
                </a:lnTo>
                <a:lnTo>
                  <a:pt x="20028" y="53657"/>
                </a:lnTo>
                <a:lnTo>
                  <a:pt x="29523" y="53657"/>
                </a:lnTo>
                <a:lnTo>
                  <a:pt x="31507" y="49561"/>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7" name="object 67"/>
          <p:cNvSpPr/>
          <p:nvPr/>
        </p:nvSpPr>
        <p:spPr>
          <a:xfrm>
            <a:off x="8724994" y="4536489"/>
            <a:ext cx="74311" cy="109475"/>
          </a:xfrm>
          <a:custGeom>
            <a:avLst/>
            <a:gdLst/>
            <a:ahLst/>
            <a:cxnLst/>
            <a:rect l="l" t="t" r="r" b="b"/>
            <a:pathLst>
              <a:path w="37464" h="55244">
                <a:moveTo>
                  <a:pt x="28881" y="40697"/>
                </a:moveTo>
                <a:lnTo>
                  <a:pt x="22317" y="40697"/>
                </a:lnTo>
                <a:lnTo>
                  <a:pt x="22317" y="55138"/>
                </a:lnTo>
                <a:lnTo>
                  <a:pt x="28881" y="55138"/>
                </a:lnTo>
                <a:lnTo>
                  <a:pt x="28881" y="40697"/>
                </a:lnTo>
                <a:close/>
              </a:path>
              <a:path w="37464" h="55244">
                <a:moveTo>
                  <a:pt x="28881" y="0"/>
                </a:moveTo>
                <a:lnTo>
                  <a:pt x="21341" y="0"/>
                </a:lnTo>
                <a:lnTo>
                  <a:pt x="0" y="35603"/>
                </a:lnTo>
                <a:lnTo>
                  <a:pt x="0" y="40697"/>
                </a:lnTo>
                <a:lnTo>
                  <a:pt x="37252" y="40697"/>
                </a:lnTo>
                <a:lnTo>
                  <a:pt x="37252" y="35603"/>
                </a:lnTo>
                <a:lnTo>
                  <a:pt x="6564" y="35603"/>
                </a:lnTo>
                <a:lnTo>
                  <a:pt x="10972" y="28254"/>
                </a:lnTo>
                <a:lnTo>
                  <a:pt x="16349" y="18765"/>
                </a:lnTo>
                <a:lnTo>
                  <a:pt x="20896" y="9736"/>
                </a:lnTo>
                <a:lnTo>
                  <a:pt x="22811" y="3770"/>
                </a:lnTo>
                <a:lnTo>
                  <a:pt x="28881" y="3770"/>
                </a:lnTo>
                <a:lnTo>
                  <a:pt x="28881" y="0"/>
                </a:lnTo>
                <a:close/>
              </a:path>
              <a:path w="37464" h="55244">
                <a:moveTo>
                  <a:pt x="28881" y="3770"/>
                </a:moveTo>
                <a:lnTo>
                  <a:pt x="22811" y="3770"/>
                </a:lnTo>
                <a:lnTo>
                  <a:pt x="22811" y="35603"/>
                </a:lnTo>
                <a:lnTo>
                  <a:pt x="28881" y="35603"/>
                </a:lnTo>
                <a:lnTo>
                  <a:pt x="28881" y="3770"/>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8" name="object 68"/>
          <p:cNvSpPr/>
          <p:nvPr/>
        </p:nvSpPr>
        <p:spPr>
          <a:xfrm>
            <a:off x="8810865" y="4532937"/>
            <a:ext cx="69273" cy="117027"/>
          </a:xfrm>
          <a:custGeom>
            <a:avLst/>
            <a:gdLst/>
            <a:ahLst/>
            <a:cxnLst/>
            <a:rect l="l" t="t" r="r" b="b"/>
            <a:pathLst>
              <a:path w="34925" h="59055">
                <a:moveTo>
                  <a:pt x="21666" y="0"/>
                </a:moveTo>
                <a:lnTo>
                  <a:pt x="12476" y="0"/>
                </a:lnTo>
                <a:lnTo>
                  <a:pt x="6564" y="2289"/>
                </a:lnTo>
                <a:lnTo>
                  <a:pt x="3119" y="9683"/>
                </a:lnTo>
                <a:lnTo>
                  <a:pt x="336" y="15911"/>
                </a:lnTo>
                <a:lnTo>
                  <a:pt x="0" y="22811"/>
                </a:lnTo>
                <a:lnTo>
                  <a:pt x="0" y="36265"/>
                </a:lnTo>
                <a:lnTo>
                  <a:pt x="336" y="42335"/>
                </a:lnTo>
                <a:lnTo>
                  <a:pt x="2793" y="48406"/>
                </a:lnTo>
                <a:lnTo>
                  <a:pt x="6080" y="56451"/>
                </a:lnTo>
                <a:lnTo>
                  <a:pt x="12476" y="58740"/>
                </a:lnTo>
                <a:lnTo>
                  <a:pt x="23473" y="58740"/>
                </a:lnTo>
                <a:lnTo>
                  <a:pt x="28724" y="55295"/>
                </a:lnTo>
                <a:lnTo>
                  <a:pt x="29518" y="53657"/>
                </a:lnTo>
                <a:lnTo>
                  <a:pt x="12970" y="53657"/>
                </a:lnTo>
                <a:lnTo>
                  <a:pt x="9525" y="50538"/>
                </a:lnTo>
                <a:lnTo>
                  <a:pt x="6564" y="39710"/>
                </a:lnTo>
                <a:lnTo>
                  <a:pt x="6446" y="36265"/>
                </a:lnTo>
                <a:lnTo>
                  <a:pt x="6406" y="18211"/>
                </a:lnTo>
                <a:lnTo>
                  <a:pt x="7876" y="13621"/>
                </a:lnTo>
                <a:lnTo>
                  <a:pt x="8370" y="11972"/>
                </a:lnTo>
                <a:lnTo>
                  <a:pt x="10502" y="5083"/>
                </a:lnTo>
                <a:lnTo>
                  <a:pt x="29088" y="5083"/>
                </a:lnTo>
                <a:lnTo>
                  <a:pt x="27411" y="1963"/>
                </a:lnTo>
                <a:lnTo>
                  <a:pt x="21666" y="0"/>
                </a:lnTo>
                <a:close/>
              </a:path>
              <a:path w="34925" h="59055">
                <a:moveTo>
                  <a:pt x="29088" y="5083"/>
                </a:moveTo>
                <a:lnTo>
                  <a:pt x="23798" y="5083"/>
                </a:lnTo>
                <a:lnTo>
                  <a:pt x="26098" y="11479"/>
                </a:lnTo>
                <a:lnTo>
                  <a:pt x="26592" y="12960"/>
                </a:lnTo>
                <a:lnTo>
                  <a:pt x="28230" y="17717"/>
                </a:lnTo>
                <a:lnTo>
                  <a:pt x="28138" y="39710"/>
                </a:lnTo>
                <a:lnTo>
                  <a:pt x="26749" y="44635"/>
                </a:lnTo>
                <a:lnTo>
                  <a:pt x="24617" y="52344"/>
                </a:lnTo>
                <a:lnTo>
                  <a:pt x="20028" y="53657"/>
                </a:lnTo>
                <a:lnTo>
                  <a:pt x="29518" y="53657"/>
                </a:lnTo>
                <a:lnTo>
                  <a:pt x="31507" y="49550"/>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69" name="object 69"/>
          <p:cNvSpPr/>
          <p:nvPr/>
        </p:nvSpPr>
        <p:spPr>
          <a:xfrm>
            <a:off x="8894191" y="4532937"/>
            <a:ext cx="69273" cy="117027"/>
          </a:xfrm>
          <a:custGeom>
            <a:avLst/>
            <a:gdLst/>
            <a:ahLst/>
            <a:cxnLst/>
            <a:rect l="l" t="t" r="r" b="b"/>
            <a:pathLst>
              <a:path w="34925" h="59055">
                <a:moveTo>
                  <a:pt x="21666" y="0"/>
                </a:moveTo>
                <a:lnTo>
                  <a:pt x="12476" y="0"/>
                </a:lnTo>
                <a:lnTo>
                  <a:pt x="6564" y="2289"/>
                </a:lnTo>
                <a:lnTo>
                  <a:pt x="3119" y="9683"/>
                </a:lnTo>
                <a:lnTo>
                  <a:pt x="336" y="15911"/>
                </a:lnTo>
                <a:lnTo>
                  <a:pt x="0" y="22811"/>
                </a:lnTo>
                <a:lnTo>
                  <a:pt x="0" y="36265"/>
                </a:lnTo>
                <a:lnTo>
                  <a:pt x="336" y="42335"/>
                </a:lnTo>
                <a:lnTo>
                  <a:pt x="2793" y="48406"/>
                </a:lnTo>
                <a:lnTo>
                  <a:pt x="6080" y="56451"/>
                </a:lnTo>
                <a:lnTo>
                  <a:pt x="12476" y="58740"/>
                </a:lnTo>
                <a:lnTo>
                  <a:pt x="23473" y="58740"/>
                </a:lnTo>
                <a:lnTo>
                  <a:pt x="28724" y="55295"/>
                </a:lnTo>
                <a:lnTo>
                  <a:pt x="29518" y="53657"/>
                </a:lnTo>
                <a:lnTo>
                  <a:pt x="12970" y="53657"/>
                </a:lnTo>
                <a:lnTo>
                  <a:pt x="9525" y="50538"/>
                </a:lnTo>
                <a:lnTo>
                  <a:pt x="6564" y="39710"/>
                </a:lnTo>
                <a:lnTo>
                  <a:pt x="6446" y="36265"/>
                </a:lnTo>
                <a:lnTo>
                  <a:pt x="6406" y="18211"/>
                </a:lnTo>
                <a:lnTo>
                  <a:pt x="7876" y="13621"/>
                </a:lnTo>
                <a:lnTo>
                  <a:pt x="8370" y="11972"/>
                </a:lnTo>
                <a:lnTo>
                  <a:pt x="10502" y="5083"/>
                </a:lnTo>
                <a:lnTo>
                  <a:pt x="29088" y="5083"/>
                </a:lnTo>
                <a:lnTo>
                  <a:pt x="27411" y="1963"/>
                </a:lnTo>
                <a:lnTo>
                  <a:pt x="21666" y="0"/>
                </a:lnTo>
                <a:close/>
              </a:path>
              <a:path w="34925" h="59055">
                <a:moveTo>
                  <a:pt x="29088" y="5083"/>
                </a:moveTo>
                <a:lnTo>
                  <a:pt x="23798" y="5083"/>
                </a:lnTo>
                <a:lnTo>
                  <a:pt x="26098" y="11479"/>
                </a:lnTo>
                <a:lnTo>
                  <a:pt x="26592" y="12960"/>
                </a:lnTo>
                <a:lnTo>
                  <a:pt x="28230" y="17717"/>
                </a:lnTo>
                <a:lnTo>
                  <a:pt x="28138" y="39710"/>
                </a:lnTo>
                <a:lnTo>
                  <a:pt x="26749" y="44635"/>
                </a:lnTo>
                <a:lnTo>
                  <a:pt x="24617" y="52344"/>
                </a:lnTo>
                <a:lnTo>
                  <a:pt x="20028" y="53657"/>
                </a:lnTo>
                <a:lnTo>
                  <a:pt x="29518" y="53657"/>
                </a:lnTo>
                <a:lnTo>
                  <a:pt x="31507" y="49550"/>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0" name="object 70"/>
          <p:cNvSpPr/>
          <p:nvPr/>
        </p:nvSpPr>
        <p:spPr>
          <a:xfrm>
            <a:off x="8726893" y="4238497"/>
            <a:ext cx="69273" cy="113251"/>
          </a:xfrm>
          <a:custGeom>
            <a:avLst/>
            <a:gdLst/>
            <a:ahLst/>
            <a:cxnLst/>
            <a:rect l="l" t="t" r="r" b="b"/>
            <a:pathLst>
              <a:path w="34925" h="57150">
                <a:moveTo>
                  <a:pt x="2793" y="43984"/>
                </a:moveTo>
                <a:lnTo>
                  <a:pt x="0" y="48742"/>
                </a:lnTo>
                <a:lnTo>
                  <a:pt x="3444" y="53499"/>
                </a:lnTo>
                <a:lnTo>
                  <a:pt x="9189" y="56944"/>
                </a:lnTo>
                <a:lnTo>
                  <a:pt x="16079" y="56944"/>
                </a:lnTo>
                <a:lnTo>
                  <a:pt x="23178" y="55496"/>
                </a:lnTo>
                <a:lnTo>
                  <a:pt x="28510" y="51861"/>
                </a:lnTo>
                <a:lnTo>
                  <a:pt x="10344" y="51861"/>
                </a:lnTo>
                <a:lnTo>
                  <a:pt x="5251" y="48574"/>
                </a:lnTo>
                <a:lnTo>
                  <a:pt x="2793" y="43984"/>
                </a:lnTo>
                <a:close/>
              </a:path>
              <a:path w="34925" h="57150">
                <a:moveTo>
                  <a:pt x="31770" y="24449"/>
                </a:moveTo>
                <a:lnTo>
                  <a:pt x="22485" y="24449"/>
                </a:lnTo>
                <a:lnTo>
                  <a:pt x="26917" y="27894"/>
                </a:lnTo>
                <a:lnTo>
                  <a:pt x="26917" y="51861"/>
                </a:lnTo>
                <a:lnTo>
                  <a:pt x="28510" y="51861"/>
                </a:lnTo>
                <a:lnTo>
                  <a:pt x="29026" y="51509"/>
                </a:lnTo>
                <a:lnTo>
                  <a:pt x="32995" y="45522"/>
                </a:lnTo>
                <a:lnTo>
                  <a:pt x="34458" y="38071"/>
                </a:lnTo>
                <a:lnTo>
                  <a:pt x="34458" y="27569"/>
                </a:lnTo>
                <a:lnTo>
                  <a:pt x="31770" y="24449"/>
                </a:lnTo>
                <a:close/>
              </a:path>
              <a:path w="34925" h="57150">
                <a:moveTo>
                  <a:pt x="31675" y="0"/>
                </a:moveTo>
                <a:lnTo>
                  <a:pt x="3444" y="0"/>
                </a:lnTo>
                <a:lnTo>
                  <a:pt x="3444" y="31013"/>
                </a:lnTo>
                <a:lnTo>
                  <a:pt x="9032" y="31013"/>
                </a:lnTo>
                <a:lnTo>
                  <a:pt x="10502" y="27737"/>
                </a:lnTo>
                <a:lnTo>
                  <a:pt x="13621" y="24449"/>
                </a:lnTo>
                <a:lnTo>
                  <a:pt x="31770" y="24449"/>
                </a:lnTo>
                <a:lnTo>
                  <a:pt x="30212" y="22643"/>
                </a:lnTo>
                <a:lnTo>
                  <a:pt x="9515" y="22643"/>
                </a:lnTo>
                <a:lnTo>
                  <a:pt x="9515" y="5419"/>
                </a:lnTo>
                <a:lnTo>
                  <a:pt x="31675" y="5419"/>
                </a:lnTo>
                <a:lnTo>
                  <a:pt x="31675" y="0"/>
                </a:lnTo>
                <a:close/>
              </a:path>
              <a:path w="34925" h="57150">
                <a:moveTo>
                  <a:pt x="27243" y="19198"/>
                </a:moveTo>
                <a:lnTo>
                  <a:pt x="15260" y="19198"/>
                </a:lnTo>
                <a:lnTo>
                  <a:pt x="11983" y="20511"/>
                </a:lnTo>
                <a:lnTo>
                  <a:pt x="9515" y="22643"/>
                </a:lnTo>
                <a:lnTo>
                  <a:pt x="30212" y="22643"/>
                </a:lnTo>
                <a:lnTo>
                  <a:pt x="27243" y="19198"/>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1" name="object 71"/>
          <p:cNvSpPr/>
          <p:nvPr/>
        </p:nvSpPr>
        <p:spPr>
          <a:xfrm>
            <a:off x="8810865" y="4234864"/>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46"/>
                </a:lnTo>
                <a:lnTo>
                  <a:pt x="2793" y="48416"/>
                </a:lnTo>
                <a:lnTo>
                  <a:pt x="6080" y="56451"/>
                </a:lnTo>
                <a:lnTo>
                  <a:pt x="12476" y="58751"/>
                </a:lnTo>
                <a:lnTo>
                  <a:pt x="23473" y="58751"/>
                </a:lnTo>
                <a:lnTo>
                  <a:pt x="28724" y="55306"/>
                </a:lnTo>
                <a:lnTo>
                  <a:pt x="29518" y="53667"/>
                </a:lnTo>
                <a:lnTo>
                  <a:pt x="12970" y="53667"/>
                </a:lnTo>
                <a:lnTo>
                  <a:pt x="9525" y="50548"/>
                </a:lnTo>
                <a:lnTo>
                  <a:pt x="6564" y="39720"/>
                </a:lnTo>
                <a:lnTo>
                  <a:pt x="6445" y="36265"/>
                </a:lnTo>
                <a:lnTo>
                  <a:pt x="6406" y="18221"/>
                </a:lnTo>
                <a:lnTo>
                  <a:pt x="7876" y="13621"/>
                </a:lnTo>
                <a:lnTo>
                  <a:pt x="10502" y="5093"/>
                </a:lnTo>
                <a:lnTo>
                  <a:pt x="29088" y="5093"/>
                </a:lnTo>
                <a:lnTo>
                  <a:pt x="27411" y="1974"/>
                </a:lnTo>
                <a:lnTo>
                  <a:pt x="21666" y="0"/>
                </a:lnTo>
                <a:close/>
              </a:path>
              <a:path w="34925" h="59055">
                <a:moveTo>
                  <a:pt x="29088" y="5093"/>
                </a:moveTo>
                <a:lnTo>
                  <a:pt x="23798" y="5093"/>
                </a:lnTo>
                <a:lnTo>
                  <a:pt x="26098" y="11489"/>
                </a:lnTo>
                <a:lnTo>
                  <a:pt x="26592" y="12970"/>
                </a:lnTo>
                <a:lnTo>
                  <a:pt x="28230" y="17728"/>
                </a:lnTo>
                <a:lnTo>
                  <a:pt x="28135" y="39720"/>
                </a:lnTo>
                <a:lnTo>
                  <a:pt x="26749" y="44635"/>
                </a:lnTo>
                <a:lnTo>
                  <a:pt x="24617" y="52355"/>
                </a:lnTo>
                <a:lnTo>
                  <a:pt x="20028" y="53667"/>
                </a:lnTo>
                <a:lnTo>
                  <a:pt x="29518" y="53667"/>
                </a:lnTo>
                <a:lnTo>
                  <a:pt x="31507" y="49561"/>
                </a:lnTo>
                <a:lnTo>
                  <a:pt x="33975" y="44142"/>
                </a:lnTo>
                <a:lnTo>
                  <a:pt x="34794" y="38565"/>
                </a:lnTo>
                <a:lnTo>
                  <a:pt x="34787" y="22811"/>
                </a:lnTo>
                <a:lnTo>
                  <a:pt x="34469" y="15102"/>
                </a:lnTo>
                <a:lnTo>
                  <a:pt x="29088" y="509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2" name="object 72"/>
          <p:cNvSpPr/>
          <p:nvPr/>
        </p:nvSpPr>
        <p:spPr>
          <a:xfrm>
            <a:off x="8894191" y="4234864"/>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46"/>
                </a:lnTo>
                <a:lnTo>
                  <a:pt x="2793" y="48416"/>
                </a:lnTo>
                <a:lnTo>
                  <a:pt x="6080" y="56451"/>
                </a:lnTo>
                <a:lnTo>
                  <a:pt x="12476" y="58751"/>
                </a:lnTo>
                <a:lnTo>
                  <a:pt x="23473" y="58751"/>
                </a:lnTo>
                <a:lnTo>
                  <a:pt x="28724" y="55306"/>
                </a:lnTo>
                <a:lnTo>
                  <a:pt x="29518" y="53667"/>
                </a:lnTo>
                <a:lnTo>
                  <a:pt x="12970" y="53667"/>
                </a:lnTo>
                <a:lnTo>
                  <a:pt x="9525" y="50548"/>
                </a:lnTo>
                <a:lnTo>
                  <a:pt x="6564" y="39720"/>
                </a:lnTo>
                <a:lnTo>
                  <a:pt x="6445" y="36265"/>
                </a:lnTo>
                <a:lnTo>
                  <a:pt x="6406" y="18221"/>
                </a:lnTo>
                <a:lnTo>
                  <a:pt x="7876" y="13621"/>
                </a:lnTo>
                <a:lnTo>
                  <a:pt x="10502" y="5093"/>
                </a:lnTo>
                <a:lnTo>
                  <a:pt x="29088" y="5093"/>
                </a:lnTo>
                <a:lnTo>
                  <a:pt x="27411" y="1974"/>
                </a:lnTo>
                <a:lnTo>
                  <a:pt x="21666" y="0"/>
                </a:lnTo>
                <a:close/>
              </a:path>
              <a:path w="34925" h="59055">
                <a:moveTo>
                  <a:pt x="29088" y="5093"/>
                </a:moveTo>
                <a:lnTo>
                  <a:pt x="23798" y="5093"/>
                </a:lnTo>
                <a:lnTo>
                  <a:pt x="26098" y="11489"/>
                </a:lnTo>
                <a:lnTo>
                  <a:pt x="26592" y="12970"/>
                </a:lnTo>
                <a:lnTo>
                  <a:pt x="28230" y="17728"/>
                </a:lnTo>
                <a:lnTo>
                  <a:pt x="28135" y="39720"/>
                </a:lnTo>
                <a:lnTo>
                  <a:pt x="26749" y="44635"/>
                </a:lnTo>
                <a:lnTo>
                  <a:pt x="24617" y="52355"/>
                </a:lnTo>
                <a:lnTo>
                  <a:pt x="20028" y="53667"/>
                </a:lnTo>
                <a:lnTo>
                  <a:pt x="29518" y="53667"/>
                </a:lnTo>
                <a:lnTo>
                  <a:pt x="31507" y="49561"/>
                </a:lnTo>
                <a:lnTo>
                  <a:pt x="33975" y="44142"/>
                </a:lnTo>
                <a:lnTo>
                  <a:pt x="34794" y="38565"/>
                </a:lnTo>
                <a:lnTo>
                  <a:pt x="34787" y="22811"/>
                </a:lnTo>
                <a:lnTo>
                  <a:pt x="34469" y="15102"/>
                </a:lnTo>
                <a:lnTo>
                  <a:pt x="29088" y="509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3" name="object 73"/>
          <p:cNvSpPr/>
          <p:nvPr/>
        </p:nvSpPr>
        <p:spPr>
          <a:xfrm>
            <a:off x="8727537" y="3936913"/>
            <a:ext cx="69273" cy="117027"/>
          </a:xfrm>
          <a:custGeom>
            <a:avLst/>
            <a:gdLst/>
            <a:ahLst/>
            <a:cxnLst/>
            <a:rect l="l" t="t" r="r" b="b"/>
            <a:pathLst>
              <a:path w="34925" h="59055">
                <a:moveTo>
                  <a:pt x="26917" y="0"/>
                </a:moveTo>
                <a:lnTo>
                  <a:pt x="22317" y="0"/>
                </a:lnTo>
                <a:lnTo>
                  <a:pt x="13846" y="2128"/>
                </a:lnTo>
                <a:lnTo>
                  <a:pt x="6728" y="8164"/>
                </a:lnTo>
                <a:lnTo>
                  <a:pt x="1825" y="17585"/>
                </a:lnTo>
                <a:lnTo>
                  <a:pt x="0" y="29869"/>
                </a:lnTo>
                <a:lnTo>
                  <a:pt x="1729" y="44417"/>
                </a:lnTo>
                <a:lnTo>
                  <a:pt x="6074" y="53230"/>
                </a:lnTo>
                <a:lnTo>
                  <a:pt x="11772" y="57583"/>
                </a:lnTo>
                <a:lnTo>
                  <a:pt x="17560" y="58751"/>
                </a:lnTo>
                <a:lnTo>
                  <a:pt x="22485" y="58751"/>
                </a:lnTo>
                <a:lnTo>
                  <a:pt x="26098" y="56776"/>
                </a:lnTo>
                <a:lnTo>
                  <a:pt x="28809" y="53657"/>
                </a:lnTo>
                <a:lnTo>
                  <a:pt x="8538" y="53657"/>
                </a:lnTo>
                <a:lnTo>
                  <a:pt x="7393" y="41348"/>
                </a:lnTo>
                <a:lnTo>
                  <a:pt x="7057" y="38565"/>
                </a:lnTo>
                <a:lnTo>
                  <a:pt x="7057" y="37252"/>
                </a:lnTo>
                <a:lnTo>
                  <a:pt x="7225" y="36265"/>
                </a:lnTo>
                <a:lnTo>
                  <a:pt x="7314" y="29869"/>
                </a:lnTo>
                <a:lnTo>
                  <a:pt x="9982" y="25111"/>
                </a:lnTo>
                <a:lnTo>
                  <a:pt x="7057" y="25111"/>
                </a:lnTo>
                <a:lnTo>
                  <a:pt x="8800" y="16277"/>
                </a:lnTo>
                <a:lnTo>
                  <a:pt x="12251" y="9969"/>
                </a:lnTo>
                <a:lnTo>
                  <a:pt x="16961" y="6186"/>
                </a:lnTo>
                <a:lnTo>
                  <a:pt x="22485" y="4925"/>
                </a:lnTo>
                <a:lnTo>
                  <a:pt x="31181" y="4925"/>
                </a:lnTo>
                <a:lnTo>
                  <a:pt x="31181" y="1638"/>
                </a:lnTo>
                <a:lnTo>
                  <a:pt x="26917" y="0"/>
                </a:lnTo>
                <a:close/>
              </a:path>
              <a:path w="34925" h="59055">
                <a:moveTo>
                  <a:pt x="32295" y="23305"/>
                </a:moveTo>
                <a:lnTo>
                  <a:pt x="21992" y="23305"/>
                </a:lnTo>
                <a:lnTo>
                  <a:pt x="24292" y="25269"/>
                </a:lnTo>
                <a:lnTo>
                  <a:pt x="25930" y="28388"/>
                </a:lnTo>
                <a:lnTo>
                  <a:pt x="27737" y="31507"/>
                </a:lnTo>
                <a:lnTo>
                  <a:pt x="27905" y="34458"/>
                </a:lnTo>
                <a:lnTo>
                  <a:pt x="27905" y="44961"/>
                </a:lnTo>
                <a:lnTo>
                  <a:pt x="25930" y="48406"/>
                </a:lnTo>
                <a:lnTo>
                  <a:pt x="24460" y="50874"/>
                </a:lnTo>
                <a:lnTo>
                  <a:pt x="22317" y="53657"/>
                </a:lnTo>
                <a:lnTo>
                  <a:pt x="28809" y="53657"/>
                </a:lnTo>
                <a:lnTo>
                  <a:pt x="33156" y="48742"/>
                </a:lnTo>
                <a:lnTo>
                  <a:pt x="34794" y="44961"/>
                </a:lnTo>
                <a:lnTo>
                  <a:pt x="34794" y="27569"/>
                </a:lnTo>
                <a:lnTo>
                  <a:pt x="32295" y="23305"/>
                </a:lnTo>
                <a:close/>
              </a:path>
              <a:path w="34925" h="59055">
                <a:moveTo>
                  <a:pt x="29218" y="18053"/>
                </a:moveTo>
                <a:lnTo>
                  <a:pt x="18547" y="18053"/>
                </a:lnTo>
                <a:lnTo>
                  <a:pt x="12151" y="18873"/>
                </a:lnTo>
                <a:lnTo>
                  <a:pt x="7057" y="25111"/>
                </a:lnTo>
                <a:lnTo>
                  <a:pt x="9982" y="25111"/>
                </a:lnTo>
                <a:lnTo>
                  <a:pt x="10996" y="23305"/>
                </a:lnTo>
                <a:lnTo>
                  <a:pt x="32295" y="23305"/>
                </a:lnTo>
                <a:lnTo>
                  <a:pt x="29218" y="18053"/>
                </a:lnTo>
                <a:close/>
              </a:path>
              <a:path w="34925" h="59055">
                <a:moveTo>
                  <a:pt x="31181" y="4925"/>
                </a:moveTo>
                <a:lnTo>
                  <a:pt x="25605" y="4925"/>
                </a:lnTo>
                <a:lnTo>
                  <a:pt x="28398" y="5419"/>
                </a:lnTo>
                <a:lnTo>
                  <a:pt x="31181" y="6564"/>
                </a:lnTo>
                <a:lnTo>
                  <a:pt x="31181" y="4925"/>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4" name="object 74"/>
          <p:cNvSpPr/>
          <p:nvPr/>
        </p:nvSpPr>
        <p:spPr>
          <a:xfrm>
            <a:off x="8810865" y="3936913"/>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35"/>
                </a:lnTo>
                <a:lnTo>
                  <a:pt x="2793" y="48406"/>
                </a:lnTo>
                <a:lnTo>
                  <a:pt x="6080" y="56451"/>
                </a:lnTo>
                <a:lnTo>
                  <a:pt x="12476" y="58751"/>
                </a:lnTo>
                <a:lnTo>
                  <a:pt x="23473" y="58751"/>
                </a:lnTo>
                <a:lnTo>
                  <a:pt x="28724" y="55306"/>
                </a:lnTo>
                <a:lnTo>
                  <a:pt x="29523" y="53657"/>
                </a:lnTo>
                <a:lnTo>
                  <a:pt x="12970" y="53657"/>
                </a:lnTo>
                <a:lnTo>
                  <a:pt x="9525" y="50538"/>
                </a:lnTo>
                <a:lnTo>
                  <a:pt x="6564" y="39710"/>
                </a:lnTo>
                <a:lnTo>
                  <a:pt x="6445" y="36265"/>
                </a:lnTo>
                <a:lnTo>
                  <a:pt x="6406" y="18211"/>
                </a:lnTo>
                <a:lnTo>
                  <a:pt x="7876" y="13621"/>
                </a:lnTo>
                <a:lnTo>
                  <a:pt x="10502" y="5083"/>
                </a:lnTo>
                <a:lnTo>
                  <a:pt x="29088" y="5083"/>
                </a:lnTo>
                <a:lnTo>
                  <a:pt x="27411" y="1963"/>
                </a:lnTo>
                <a:lnTo>
                  <a:pt x="21666" y="0"/>
                </a:lnTo>
                <a:close/>
              </a:path>
              <a:path w="34925" h="59055">
                <a:moveTo>
                  <a:pt x="29088" y="5083"/>
                </a:moveTo>
                <a:lnTo>
                  <a:pt x="23798" y="5083"/>
                </a:lnTo>
                <a:lnTo>
                  <a:pt x="26098" y="11489"/>
                </a:lnTo>
                <a:lnTo>
                  <a:pt x="28230" y="17717"/>
                </a:lnTo>
                <a:lnTo>
                  <a:pt x="28138" y="39710"/>
                </a:lnTo>
                <a:lnTo>
                  <a:pt x="26749" y="44635"/>
                </a:lnTo>
                <a:lnTo>
                  <a:pt x="24617" y="52344"/>
                </a:lnTo>
                <a:lnTo>
                  <a:pt x="20028" y="53657"/>
                </a:lnTo>
                <a:lnTo>
                  <a:pt x="29523" y="53657"/>
                </a:lnTo>
                <a:lnTo>
                  <a:pt x="31507" y="49561"/>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5" name="object 75"/>
          <p:cNvSpPr/>
          <p:nvPr/>
        </p:nvSpPr>
        <p:spPr>
          <a:xfrm>
            <a:off x="8894191" y="3936913"/>
            <a:ext cx="69273" cy="117027"/>
          </a:xfrm>
          <a:custGeom>
            <a:avLst/>
            <a:gdLst/>
            <a:ahLst/>
            <a:cxnLst/>
            <a:rect l="l" t="t" r="r" b="b"/>
            <a:pathLst>
              <a:path w="34925" h="59055">
                <a:moveTo>
                  <a:pt x="21666" y="0"/>
                </a:moveTo>
                <a:lnTo>
                  <a:pt x="12476" y="0"/>
                </a:lnTo>
                <a:lnTo>
                  <a:pt x="6564" y="2300"/>
                </a:lnTo>
                <a:lnTo>
                  <a:pt x="3119" y="9683"/>
                </a:lnTo>
                <a:lnTo>
                  <a:pt x="336" y="15921"/>
                </a:lnTo>
                <a:lnTo>
                  <a:pt x="0" y="22811"/>
                </a:lnTo>
                <a:lnTo>
                  <a:pt x="0" y="36265"/>
                </a:lnTo>
                <a:lnTo>
                  <a:pt x="336" y="42335"/>
                </a:lnTo>
                <a:lnTo>
                  <a:pt x="2793" y="48406"/>
                </a:lnTo>
                <a:lnTo>
                  <a:pt x="6080" y="56451"/>
                </a:lnTo>
                <a:lnTo>
                  <a:pt x="12476" y="58751"/>
                </a:lnTo>
                <a:lnTo>
                  <a:pt x="23473" y="58751"/>
                </a:lnTo>
                <a:lnTo>
                  <a:pt x="28724" y="55306"/>
                </a:lnTo>
                <a:lnTo>
                  <a:pt x="29523" y="53657"/>
                </a:lnTo>
                <a:lnTo>
                  <a:pt x="12970" y="53657"/>
                </a:lnTo>
                <a:lnTo>
                  <a:pt x="9525" y="50538"/>
                </a:lnTo>
                <a:lnTo>
                  <a:pt x="6564" y="39710"/>
                </a:lnTo>
                <a:lnTo>
                  <a:pt x="6445" y="36265"/>
                </a:lnTo>
                <a:lnTo>
                  <a:pt x="6406" y="18211"/>
                </a:lnTo>
                <a:lnTo>
                  <a:pt x="7876" y="13621"/>
                </a:lnTo>
                <a:lnTo>
                  <a:pt x="10502" y="5083"/>
                </a:lnTo>
                <a:lnTo>
                  <a:pt x="29088" y="5083"/>
                </a:lnTo>
                <a:lnTo>
                  <a:pt x="27411" y="1963"/>
                </a:lnTo>
                <a:lnTo>
                  <a:pt x="21666" y="0"/>
                </a:lnTo>
                <a:close/>
              </a:path>
              <a:path w="34925" h="59055">
                <a:moveTo>
                  <a:pt x="29088" y="5083"/>
                </a:moveTo>
                <a:lnTo>
                  <a:pt x="23798" y="5083"/>
                </a:lnTo>
                <a:lnTo>
                  <a:pt x="26098" y="11489"/>
                </a:lnTo>
                <a:lnTo>
                  <a:pt x="28230" y="17717"/>
                </a:lnTo>
                <a:lnTo>
                  <a:pt x="28138" y="39710"/>
                </a:lnTo>
                <a:lnTo>
                  <a:pt x="26749" y="44635"/>
                </a:lnTo>
                <a:lnTo>
                  <a:pt x="24617" y="52344"/>
                </a:lnTo>
                <a:lnTo>
                  <a:pt x="20028" y="53657"/>
                </a:lnTo>
                <a:lnTo>
                  <a:pt x="29523" y="53657"/>
                </a:lnTo>
                <a:lnTo>
                  <a:pt x="31507" y="49561"/>
                </a:lnTo>
                <a:lnTo>
                  <a:pt x="33975" y="44142"/>
                </a:lnTo>
                <a:lnTo>
                  <a:pt x="34794" y="38565"/>
                </a:lnTo>
                <a:lnTo>
                  <a:pt x="34788" y="22811"/>
                </a:lnTo>
                <a:lnTo>
                  <a:pt x="34469" y="15092"/>
                </a:lnTo>
                <a:lnTo>
                  <a:pt x="29088" y="5083"/>
                </a:lnTo>
                <a:close/>
              </a:path>
            </a:pathLst>
          </a:custGeom>
          <a:solidFill>
            <a:srgbClr val="000000"/>
          </a:solidFill>
        </p:spPr>
        <p:txBody>
          <a:bodyPr wrap="square" lIns="0" tIns="0" rIns="0" bIns="0" rtlCol="0"/>
          <a:lstStyle/>
          <a:p>
            <a:pPr defTabSz="1802019"/>
            <a:endParaRPr smtClean="0">
              <a:solidFill>
                <a:prstClr val="black"/>
              </a:solidFill>
            </a:endParaRPr>
          </a:p>
        </p:txBody>
      </p:sp>
      <p:sp>
        <p:nvSpPr>
          <p:cNvPr id="76" name="object 76"/>
          <p:cNvSpPr/>
          <p:nvPr/>
        </p:nvSpPr>
        <p:spPr>
          <a:xfrm>
            <a:off x="155"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pPr defTabSz="1802019"/>
            <a:endParaRPr smtClean="0">
              <a:solidFill>
                <a:prstClr val="black"/>
              </a:solidFill>
            </a:endParaRPr>
          </a:p>
        </p:txBody>
      </p:sp>
      <p:sp>
        <p:nvSpPr>
          <p:cNvPr id="77" name="object 77"/>
          <p:cNvSpPr/>
          <p:nvPr/>
        </p:nvSpPr>
        <p:spPr>
          <a:xfrm>
            <a:off x="120109" y="6263388"/>
            <a:ext cx="505424" cy="499261"/>
          </a:xfrm>
          <a:prstGeom prst="rect">
            <a:avLst/>
          </a:prstGeom>
          <a:blipFill>
            <a:blip r:embed="rId4" cstate="print"/>
            <a:stretch>
              <a:fillRect/>
            </a:stretch>
          </a:blipFill>
        </p:spPr>
        <p:txBody>
          <a:bodyPr wrap="square" lIns="0" tIns="0" rIns="0" bIns="0" rtlCol="0"/>
          <a:lstStyle/>
          <a:p>
            <a:pPr defTabSz="1802019"/>
            <a:endParaRPr smtClean="0">
              <a:solidFill>
                <a:prstClr val="black"/>
              </a:solidFill>
            </a:endParaRPr>
          </a:p>
        </p:txBody>
      </p:sp>
      <p:sp>
        <p:nvSpPr>
          <p:cNvPr id="78" name="object 78"/>
          <p:cNvSpPr txBox="1">
            <a:spLocks noGrp="1"/>
          </p:cNvSpPr>
          <p:nvPr>
            <p:ph type="dt" sz="half" idx="6"/>
          </p:nvPr>
        </p:nvSpPr>
        <p:spPr>
          <a:prstGeom prst="rect">
            <a:avLst/>
          </a:prstGeom>
        </p:spPr>
        <p:txBody>
          <a:bodyPr vert="horz" wrap="square" lIns="0" tIns="0" rIns="0" bIns="0" rtlCol="0">
            <a:spAutoFit/>
          </a:bodyPr>
          <a:lstStyle/>
          <a:p>
            <a:pPr marL="25035">
              <a:lnSpc>
                <a:spcPts val="1517"/>
              </a:lnSpc>
            </a:pPr>
            <a:r>
              <a:rPr spc="109" dirty="0"/>
              <a:t>HEPiX </a:t>
            </a:r>
            <a:r>
              <a:rPr spc="-10" dirty="0"/>
              <a:t>Spring</a:t>
            </a:r>
            <a:r>
              <a:rPr spc="-119" dirty="0"/>
              <a:t> </a:t>
            </a:r>
            <a:r>
              <a:rPr spc="-30" dirty="0"/>
              <a:t>2017</a:t>
            </a:r>
          </a:p>
        </p:txBody>
      </p:sp>
      <p:sp>
        <p:nvSpPr>
          <p:cNvPr id="79" name="object 79"/>
          <p:cNvSpPr txBox="1">
            <a:spLocks noGrp="1"/>
          </p:cNvSpPr>
          <p:nvPr>
            <p:ph type="ftr" sz="quarter" idx="5"/>
          </p:nvPr>
        </p:nvSpPr>
        <p:spPr>
          <a:prstGeom prst="rect">
            <a:avLst/>
          </a:prstGeom>
        </p:spPr>
        <p:txBody>
          <a:bodyPr vert="horz" wrap="square" lIns="0" tIns="0" rIns="0" bIns="0" rtlCol="0">
            <a:spAutoFit/>
          </a:bodyPr>
          <a:lstStyle/>
          <a:p>
            <a:pPr marL="25035">
              <a:lnSpc>
                <a:spcPts val="1517"/>
              </a:lnSpc>
            </a:pPr>
            <a:r>
              <a:rPr spc="89" dirty="0"/>
              <a:t>CERN </a:t>
            </a:r>
            <a:r>
              <a:rPr spc="10" dirty="0"/>
              <a:t>Site</a:t>
            </a:r>
            <a:r>
              <a:rPr spc="-99" dirty="0"/>
              <a:t> </a:t>
            </a:r>
            <a:r>
              <a:rPr dirty="0"/>
              <a:t>Report</a:t>
            </a:r>
          </a:p>
        </p:txBody>
      </p:sp>
      <p:sp>
        <p:nvSpPr>
          <p:cNvPr id="80" name="object 80"/>
          <p:cNvSpPr txBox="1">
            <a:spLocks noGrp="1"/>
          </p:cNvSpPr>
          <p:nvPr>
            <p:ph type="sldNum" sz="quarter" idx="7"/>
          </p:nvPr>
        </p:nvSpPr>
        <p:spPr>
          <a:xfrm>
            <a:off x="8782740" y="6435087"/>
            <a:ext cx="288424" cy="192360"/>
          </a:xfrm>
          <a:prstGeom prst="rect">
            <a:avLst/>
          </a:prstGeom>
        </p:spPr>
        <p:txBody>
          <a:bodyPr vert="horz" wrap="square" lIns="0" tIns="0" rIns="0" bIns="0" rtlCol="0">
            <a:spAutoFit/>
          </a:bodyPr>
          <a:lstStyle/>
          <a:p>
            <a:pPr marL="50069">
              <a:lnSpc>
                <a:spcPts val="1517"/>
              </a:lnSpc>
            </a:pPr>
            <a:r>
              <a:rPr spc="-30" dirty="0"/>
              <a:t>8</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66231245"/>
      </p:ext>
    </p:extLst>
  </p:cSld>
  <p:clrMapOvr>
    <a:masterClrMapping/>
  </p:clrMapOvr>
  <p:transition>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VueGenerale.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171400"/>
            <a:ext cx="9148249" cy="6264261"/>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834773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20170404_143421.jpg"/>
          <p:cNvPicPr>
            <a:picLocks noChangeAspect="1"/>
          </p:cNvPicPr>
          <p:nvPr/>
        </p:nvPicPr>
        <p:blipFill rotWithShape="1">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571" t="11175" r="4446" b="12857"/>
          <a:stretch/>
        </p:blipFill>
        <p:spPr>
          <a:xfrm>
            <a:off x="2" y="3366256"/>
            <a:ext cx="5146823" cy="3491744"/>
          </a:xfrm>
          <a:prstGeom prst="rect">
            <a:avLst/>
          </a:prstGeom>
        </p:spPr>
      </p:pic>
      <p:pic>
        <p:nvPicPr>
          <p:cNvPr id="9" name="Picture 8" descr="20170404_143437.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0"/>
            <a:ext cx="5166066" cy="3874550"/>
          </a:xfrm>
          <a:prstGeom prst="rect">
            <a:avLst/>
          </a:prstGeom>
        </p:spPr>
      </p:pic>
      <p:pic>
        <p:nvPicPr>
          <p:cNvPr id="11" name="Picture 10" descr="20170404_143519.jpg"/>
          <p:cNvPicPr>
            <a:picLocks noChangeAspect="1"/>
          </p:cNvPicPr>
          <p:nvPr/>
        </p:nvPicPr>
        <p:blipFill rotWithShape="1">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2977" r="13623"/>
          <a:stretch/>
        </p:blipFill>
        <p:spPr>
          <a:xfrm rot="5400000">
            <a:off x="3591104" y="1336354"/>
            <a:ext cx="7138875" cy="4103204"/>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0844770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pPr algn="ctr"/>
            <a:endParaRPr lang="fr-FR" dirty="0">
              <a:solidFill>
                <a:srgbClr val="0C377B">
                  <a:tint val="75000"/>
                </a:srgbClr>
              </a:solidFill>
            </a:endParaRPr>
          </a:p>
        </p:txBody>
      </p:sp>
      <p:sp>
        <p:nvSpPr>
          <p:cNvPr id="3" name="Footer Placeholder 2"/>
          <p:cNvSpPr>
            <a:spLocks noGrp="1"/>
          </p:cNvSpPr>
          <p:nvPr>
            <p:ph type="ftr" sz="quarter" idx="3"/>
          </p:nvPr>
        </p:nvSpPr>
        <p:spPr/>
        <p:txBody>
          <a:bodyPr/>
          <a:lstStyle/>
          <a:p>
            <a:endParaRPr lang="en-US" dirty="0">
              <a:solidFill>
                <a:srgbClr val="0C377B">
                  <a:tint val="75000"/>
                </a:srgbClr>
              </a:solidFill>
            </a:endParaRPr>
          </a:p>
        </p:txBody>
      </p:sp>
      <p:pic>
        <p:nvPicPr>
          <p:cNvPr id="6" name="Picture 5" descr="IMG_4492.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07498" y="1340768"/>
            <a:ext cx="4536503" cy="4032448"/>
          </a:xfrm>
          <a:prstGeom prst="rect">
            <a:avLst/>
          </a:prstGeom>
        </p:spPr>
      </p:pic>
      <p:pic>
        <p:nvPicPr>
          <p:cNvPr id="8" name="Picture 7" descr="B773-2.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340770"/>
            <a:ext cx="4572000" cy="4063999"/>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390599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20170404_141937.jpg"/>
          <p:cNvPicPr>
            <a:picLocks noChangeAspect="1"/>
          </p:cNvPicPr>
          <p:nvPr/>
        </p:nvPicPr>
        <p:blipFill>
          <a:blip r:embed="rId2"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5139555" y="2320879"/>
            <a:ext cx="5632629" cy="2376264"/>
          </a:xfrm>
          <a:prstGeom prst="rect">
            <a:avLst/>
          </a:prstGeom>
        </p:spPr>
      </p:pic>
      <p:pic>
        <p:nvPicPr>
          <p:cNvPr id="4" name="Picture 3" descr="20170404_142047.jpg"/>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87724" y="3844"/>
            <a:ext cx="4590510" cy="3442882"/>
          </a:xfrm>
          <a:prstGeom prst="rect">
            <a:avLst/>
          </a:prstGeom>
        </p:spPr>
      </p:pic>
      <p:pic>
        <p:nvPicPr>
          <p:cNvPr id="5" name="Picture 4" descr="20170404_142112.jpg"/>
          <p:cNvPicPr>
            <a:picLocks noChangeAspect="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5400000">
            <a:off x="-1345070" y="2253792"/>
            <a:ext cx="4653219" cy="1963077"/>
          </a:xfrm>
          <a:prstGeom prst="rect">
            <a:avLst/>
          </a:prstGeom>
        </p:spPr>
      </p:pic>
      <p:pic>
        <p:nvPicPr>
          <p:cNvPr id="3" name="Picture 2" descr="20170404_142034.jpg"/>
          <p:cNvPicPr>
            <a:picLocks noChangeAspect="1"/>
          </p:cNvPicPr>
          <p:nvPr/>
        </p:nvPicPr>
        <p:blipFill>
          <a:blip r:embed="rId5"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087726" y="3284984"/>
            <a:ext cx="4571999" cy="34290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8523541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HEPIX Fall 2017</a:t>
            </a:r>
            <a:endParaRPr lang="en-US" dirty="0"/>
          </a:p>
        </p:txBody>
      </p:sp>
      <p:sp>
        <p:nvSpPr>
          <p:cNvPr id="3" name="Content Placeholder 2"/>
          <p:cNvSpPr>
            <a:spLocks noGrp="1"/>
          </p:cNvSpPr>
          <p:nvPr>
            <p:ph idx="1"/>
          </p:nvPr>
        </p:nvSpPr>
        <p:spPr>
          <a:xfrm>
            <a:off x="457200" y="1600305"/>
            <a:ext cx="8229600" cy="4525963"/>
          </a:xfrm>
        </p:spPr>
        <p:txBody>
          <a:bodyPr>
            <a:normAutofit/>
          </a:bodyPr>
          <a:lstStyle/>
          <a:p>
            <a:r>
              <a:rPr lang="en-US" sz="2400" dirty="0"/>
              <a:t>Next meeting at KEK Oct. 16-20</a:t>
            </a:r>
          </a:p>
          <a:p>
            <a:pPr lvl="1"/>
            <a:r>
              <a:rPr lang="en-US" sz="2000" dirty="0"/>
              <a:t>First HEPIX in Asia since 2012 meeting in Beijing</a:t>
            </a:r>
          </a:p>
          <a:p>
            <a:pPr lvl="1"/>
            <a:r>
              <a:rPr lang="en-US" sz="2000" dirty="0"/>
              <a:t>First HEPIX hosted by KEK</a:t>
            </a:r>
          </a:p>
          <a:p>
            <a:pPr lvl="1"/>
            <a:r>
              <a:rPr lang="en-US" sz="2000" dirty="0"/>
              <a:t>Co-located with HPSS Users Forum (HUF) and LHCOPN-LHCONE meeting</a:t>
            </a:r>
          </a:p>
          <a:p>
            <a:pPr lvl="1"/>
            <a:r>
              <a:rPr lang="en-US" sz="2000" dirty="0"/>
              <a:t>Local organizers:</a:t>
            </a:r>
          </a:p>
          <a:p>
            <a:pPr lvl="2"/>
            <a:r>
              <a:rPr lang="en-US" sz="1600" dirty="0"/>
              <a:t>Takashi Sasaki</a:t>
            </a:r>
          </a:p>
          <a:p>
            <a:pPr lvl="2"/>
            <a:r>
              <a:rPr lang="en-US" sz="1600" dirty="0" err="1"/>
              <a:t>Tomoaki</a:t>
            </a:r>
            <a:r>
              <a:rPr lang="en-US" sz="1600" dirty="0"/>
              <a:t> Nakamura</a:t>
            </a:r>
          </a:p>
          <a:p>
            <a:pPr lvl="1"/>
            <a:r>
              <a:rPr lang="en-US" sz="2000" dirty="0"/>
              <a:t>See you in Japan!</a:t>
            </a:r>
          </a:p>
          <a:p>
            <a:pPr>
              <a:buNone/>
            </a:pPr>
            <a:endParaRPr lang="en-US" dirty="0" smtClean="0"/>
          </a:p>
        </p:txBody>
      </p:sp>
      <p:pic>
        <p:nvPicPr>
          <p:cNvPr id="5" name="Picture 4" descr="KEK_aerial_view.jpg"/>
          <p:cNvPicPr>
            <a:picLocks noChangeAspect="1"/>
          </p:cNvPicPr>
          <p:nvPr/>
        </p:nvPicPr>
        <p:blipFill>
          <a:blip r:embed="rId2" cstate="print"/>
          <a:stretch>
            <a:fillRect/>
          </a:stretch>
        </p:blipFill>
        <p:spPr>
          <a:xfrm>
            <a:off x="3505202" y="3200497"/>
            <a:ext cx="4762500" cy="3176587"/>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0" rIns="0" bIns="0" rtlCol="0">
            <a:spAutoFit/>
          </a:bodyPr>
          <a:lstStyle/>
          <a:p>
            <a:pPr marL="25055"/>
            <a:r>
              <a:rPr spc="-188" dirty="0"/>
              <a:t>Batch </a:t>
            </a:r>
            <a:r>
              <a:rPr spc="-327" dirty="0"/>
              <a:t>Services: </a:t>
            </a:r>
            <a:r>
              <a:rPr spc="20" dirty="0"/>
              <a:t> </a:t>
            </a:r>
            <a:r>
              <a:rPr spc="-178" dirty="0"/>
              <a:t>High-Throughput</a:t>
            </a:r>
          </a:p>
        </p:txBody>
      </p:sp>
      <p:sp>
        <p:nvSpPr>
          <p:cNvPr id="3" name="object 3"/>
          <p:cNvSpPr/>
          <p:nvPr/>
        </p:nvSpPr>
        <p:spPr>
          <a:xfrm>
            <a:off x="5154106" y="3494601"/>
            <a:ext cx="3986331" cy="2851419"/>
          </a:xfrm>
          <a:custGeom>
            <a:avLst/>
            <a:gdLst/>
            <a:ahLst/>
            <a:cxnLst/>
            <a:rect l="l" t="t" r="r" b="b"/>
            <a:pathLst>
              <a:path w="2009775" h="1438910">
                <a:moveTo>
                  <a:pt x="6600" y="0"/>
                </a:moveTo>
                <a:lnTo>
                  <a:pt x="0" y="2504"/>
                </a:lnTo>
                <a:lnTo>
                  <a:pt x="5822" y="12596"/>
                </a:lnTo>
                <a:lnTo>
                  <a:pt x="26126" y="31405"/>
                </a:lnTo>
                <a:lnTo>
                  <a:pt x="62970" y="60063"/>
                </a:lnTo>
                <a:lnTo>
                  <a:pt x="99939" y="86520"/>
                </a:lnTo>
                <a:lnTo>
                  <a:pt x="137502" y="115663"/>
                </a:lnTo>
                <a:lnTo>
                  <a:pt x="175563" y="147316"/>
                </a:lnTo>
                <a:lnTo>
                  <a:pt x="214031" y="181303"/>
                </a:lnTo>
                <a:lnTo>
                  <a:pt x="252811" y="217446"/>
                </a:lnTo>
                <a:lnTo>
                  <a:pt x="291811" y="255571"/>
                </a:lnTo>
                <a:lnTo>
                  <a:pt x="330937" y="295500"/>
                </a:lnTo>
                <a:lnTo>
                  <a:pt x="370096" y="337057"/>
                </a:lnTo>
                <a:lnTo>
                  <a:pt x="409194" y="380067"/>
                </a:lnTo>
                <a:lnTo>
                  <a:pt x="448139" y="424353"/>
                </a:lnTo>
                <a:lnTo>
                  <a:pt x="486836" y="469738"/>
                </a:lnTo>
                <a:lnTo>
                  <a:pt x="525193" y="516047"/>
                </a:lnTo>
                <a:lnTo>
                  <a:pt x="563116" y="563103"/>
                </a:lnTo>
                <a:lnTo>
                  <a:pt x="600512" y="610729"/>
                </a:lnTo>
                <a:lnTo>
                  <a:pt x="637288" y="658750"/>
                </a:lnTo>
                <a:lnTo>
                  <a:pt x="673350" y="706990"/>
                </a:lnTo>
                <a:lnTo>
                  <a:pt x="708605" y="755271"/>
                </a:lnTo>
                <a:lnTo>
                  <a:pt x="742959" y="803418"/>
                </a:lnTo>
                <a:lnTo>
                  <a:pt x="776320" y="851254"/>
                </a:lnTo>
                <a:lnTo>
                  <a:pt x="808594" y="898604"/>
                </a:lnTo>
                <a:lnTo>
                  <a:pt x="839688" y="945291"/>
                </a:lnTo>
                <a:lnTo>
                  <a:pt x="869508" y="991138"/>
                </a:lnTo>
                <a:lnTo>
                  <a:pt x="897961" y="1035970"/>
                </a:lnTo>
                <a:lnTo>
                  <a:pt x="924954" y="1079609"/>
                </a:lnTo>
                <a:lnTo>
                  <a:pt x="950394" y="1121881"/>
                </a:lnTo>
                <a:lnTo>
                  <a:pt x="974187" y="1162608"/>
                </a:lnTo>
                <a:lnTo>
                  <a:pt x="996239" y="1201615"/>
                </a:lnTo>
                <a:lnTo>
                  <a:pt x="1016458" y="1238724"/>
                </a:lnTo>
                <a:lnTo>
                  <a:pt x="1034751" y="1273760"/>
                </a:lnTo>
                <a:lnTo>
                  <a:pt x="1065182" y="1336908"/>
                </a:lnTo>
                <a:lnTo>
                  <a:pt x="1086786" y="1389647"/>
                </a:lnTo>
                <a:lnTo>
                  <a:pt x="1094045" y="1411674"/>
                </a:lnTo>
                <a:lnTo>
                  <a:pt x="1102211" y="1429746"/>
                </a:lnTo>
                <a:lnTo>
                  <a:pt x="1113452" y="1438404"/>
                </a:lnTo>
                <a:lnTo>
                  <a:pt x="1128087" y="1437827"/>
                </a:lnTo>
                <a:lnTo>
                  <a:pt x="1146432" y="1428196"/>
                </a:lnTo>
                <a:lnTo>
                  <a:pt x="1165712" y="1415122"/>
                </a:lnTo>
                <a:lnTo>
                  <a:pt x="1186558" y="1401591"/>
                </a:lnTo>
                <a:lnTo>
                  <a:pt x="1232987" y="1373251"/>
                </a:lnTo>
                <a:lnTo>
                  <a:pt x="1285786" y="1343347"/>
                </a:lnTo>
                <a:lnTo>
                  <a:pt x="1345024" y="1312051"/>
                </a:lnTo>
                <a:lnTo>
                  <a:pt x="1410769" y="1279536"/>
                </a:lnTo>
                <a:lnTo>
                  <a:pt x="1446103" y="1262876"/>
                </a:lnTo>
                <a:lnTo>
                  <a:pt x="1483089" y="1245975"/>
                </a:lnTo>
                <a:lnTo>
                  <a:pt x="1521736" y="1228856"/>
                </a:lnTo>
                <a:lnTo>
                  <a:pt x="1562052" y="1211539"/>
                </a:lnTo>
                <a:lnTo>
                  <a:pt x="1604046" y="1194047"/>
                </a:lnTo>
                <a:lnTo>
                  <a:pt x="1647727" y="1176401"/>
                </a:lnTo>
                <a:lnTo>
                  <a:pt x="1693102" y="1158623"/>
                </a:lnTo>
                <a:lnTo>
                  <a:pt x="1740181" y="1140733"/>
                </a:lnTo>
                <a:lnTo>
                  <a:pt x="1788972" y="1122755"/>
                </a:lnTo>
                <a:lnTo>
                  <a:pt x="1839483" y="1104708"/>
                </a:lnTo>
                <a:lnTo>
                  <a:pt x="1891723" y="1086615"/>
                </a:lnTo>
                <a:lnTo>
                  <a:pt x="1945700" y="1068497"/>
                </a:lnTo>
                <a:lnTo>
                  <a:pt x="2001424" y="1050376"/>
                </a:lnTo>
                <a:lnTo>
                  <a:pt x="2009512" y="1047829"/>
                </a:lnTo>
                <a:lnTo>
                  <a:pt x="2009512" y="982642"/>
                </a:lnTo>
                <a:lnTo>
                  <a:pt x="1253887" y="982642"/>
                </a:lnTo>
                <a:lnTo>
                  <a:pt x="1220181" y="931398"/>
                </a:lnTo>
                <a:lnTo>
                  <a:pt x="1184238" y="881223"/>
                </a:lnTo>
                <a:lnTo>
                  <a:pt x="1146287" y="832159"/>
                </a:lnTo>
                <a:lnTo>
                  <a:pt x="1106556" y="784250"/>
                </a:lnTo>
                <a:lnTo>
                  <a:pt x="1065273" y="737538"/>
                </a:lnTo>
                <a:lnTo>
                  <a:pt x="1022669" y="692067"/>
                </a:lnTo>
                <a:lnTo>
                  <a:pt x="978971" y="647879"/>
                </a:lnTo>
                <a:lnTo>
                  <a:pt x="934409" y="605018"/>
                </a:lnTo>
                <a:lnTo>
                  <a:pt x="889211" y="563526"/>
                </a:lnTo>
                <a:lnTo>
                  <a:pt x="843606" y="523446"/>
                </a:lnTo>
                <a:lnTo>
                  <a:pt x="797823" y="484821"/>
                </a:lnTo>
                <a:lnTo>
                  <a:pt x="752090" y="447695"/>
                </a:lnTo>
                <a:lnTo>
                  <a:pt x="706637" y="412110"/>
                </a:lnTo>
                <a:lnTo>
                  <a:pt x="661693" y="378109"/>
                </a:lnTo>
                <a:lnTo>
                  <a:pt x="617485" y="345735"/>
                </a:lnTo>
                <a:lnTo>
                  <a:pt x="574244" y="315031"/>
                </a:lnTo>
                <a:lnTo>
                  <a:pt x="532197" y="286040"/>
                </a:lnTo>
                <a:lnTo>
                  <a:pt x="491574" y="258805"/>
                </a:lnTo>
                <a:lnTo>
                  <a:pt x="452603" y="233369"/>
                </a:lnTo>
                <a:lnTo>
                  <a:pt x="415513" y="209775"/>
                </a:lnTo>
                <a:lnTo>
                  <a:pt x="380533" y="188066"/>
                </a:lnTo>
                <a:lnTo>
                  <a:pt x="347892" y="168285"/>
                </a:lnTo>
                <a:lnTo>
                  <a:pt x="290542" y="134679"/>
                </a:lnTo>
                <a:lnTo>
                  <a:pt x="245293" y="109299"/>
                </a:lnTo>
                <a:lnTo>
                  <a:pt x="191841" y="80895"/>
                </a:lnTo>
                <a:lnTo>
                  <a:pt x="153921" y="61652"/>
                </a:lnTo>
                <a:lnTo>
                  <a:pt x="116075" y="43204"/>
                </a:lnTo>
                <a:lnTo>
                  <a:pt x="80362" y="26683"/>
                </a:lnTo>
                <a:lnTo>
                  <a:pt x="23567" y="3949"/>
                </a:lnTo>
                <a:lnTo>
                  <a:pt x="6600" y="0"/>
                </a:lnTo>
                <a:close/>
              </a:path>
              <a:path w="2009775" h="1438910">
                <a:moveTo>
                  <a:pt x="2009512" y="821540"/>
                </a:moveTo>
                <a:lnTo>
                  <a:pt x="1933373" y="827010"/>
                </a:lnTo>
                <a:lnTo>
                  <a:pt x="1881674" y="831806"/>
                </a:lnTo>
                <a:lnTo>
                  <a:pt x="1829651" y="837537"/>
                </a:lnTo>
                <a:lnTo>
                  <a:pt x="1777367" y="844272"/>
                </a:lnTo>
                <a:lnTo>
                  <a:pt x="1724884" y="852084"/>
                </a:lnTo>
                <a:lnTo>
                  <a:pt x="1672264" y="861043"/>
                </a:lnTo>
                <a:lnTo>
                  <a:pt x="1619570" y="871223"/>
                </a:lnTo>
                <a:lnTo>
                  <a:pt x="1566865" y="882694"/>
                </a:lnTo>
                <a:lnTo>
                  <a:pt x="1514210" y="895527"/>
                </a:lnTo>
                <a:lnTo>
                  <a:pt x="1461669" y="909795"/>
                </a:lnTo>
                <a:lnTo>
                  <a:pt x="1409304" y="925569"/>
                </a:lnTo>
                <a:lnTo>
                  <a:pt x="1357177" y="942920"/>
                </a:lnTo>
                <a:lnTo>
                  <a:pt x="1305350" y="961921"/>
                </a:lnTo>
                <a:lnTo>
                  <a:pt x="1253887" y="982642"/>
                </a:lnTo>
                <a:lnTo>
                  <a:pt x="2009512" y="982642"/>
                </a:lnTo>
                <a:lnTo>
                  <a:pt x="2009512" y="821540"/>
                </a:lnTo>
                <a:close/>
              </a:path>
            </a:pathLst>
          </a:custGeom>
          <a:solidFill>
            <a:srgbClr val="0052A1"/>
          </a:solidFill>
        </p:spPr>
        <p:txBody>
          <a:bodyPr wrap="square" lIns="0" tIns="0" rIns="0" bIns="0" rtlCol="0"/>
          <a:lstStyle/>
          <a:p>
            <a:pPr defTabSz="1803596"/>
            <a:endParaRPr smtClean="0">
              <a:solidFill>
                <a:prstClr val="black"/>
              </a:solidFill>
            </a:endParaRPr>
          </a:p>
        </p:txBody>
      </p:sp>
      <p:sp>
        <p:nvSpPr>
          <p:cNvPr id="4" name="object 4"/>
          <p:cNvSpPr txBox="1"/>
          <p:nvPr/>
        </p:nvSpPr>
        <p:spPr>
          <a:xfrm>
            <a:off x="994428" y="1679195"/>
            <a:ext cx="7457524" cy="4553170"/>
          </a:xfrm>
          <a:prstGeom prst="rect">
            <a:avLst/>
          </a:prstGeom>
        </p:spPr>
        <p:txBody>
          <a:bodyPr vert="horz" wrap="square" lIns="0" tIns="0" rIns="0" bIns="0" rtlCol="0">
            <a:spAutoFit/>
          </a:bodyPr>
          <a:lstStyle/>
          <a:p>
            <a:pPr marL="25055" defTabSz="1803596"/>
            <a:r>
              <a:rPr sz="1000" spc="73" baseline="37037" dirty="0">
                <a:solidFill>
                  <a:srgbClr val="0052A0"/>
                </a:solidFill>
                <a:cs typeface="Calibri"/>
              </a:rPr>
              <a:t>❼      </a:t>
            </a:r>
            <a:r>
              <a:rPr sz="2800" spc="-129" dirty="0">
                <a:solidFill>
                  <a:prstClr val="black"/>
                </a:solidFill>
                <a:latin typeface="Arial"/>
                <a:cs typeface="Arial"/>
              </a:rPr>
              <a:t>130k </a:t>
            </a:r>
            <a:r>
              <a:rPr sz="2800" spc="-149" dirty="0">
                <a:solidFill>
                  <a:prstClr val="black"/>
                </a:solidFill>
                <a:latin typeface="Arial"/>
                <a:cs typeface="Arial"/>
              </a:rPr>
              <a:t>CPU </a:t>
            </a:r>
            <a:r>
              <a:rPr sz="2800" spc="-169" dirty="0">
                <a:solidFill>
                  <a:prstClr val="black"/>
                </a:solidFill>
                <a:latin typeface="Arial"/>
                <a:cs typeface="Arial"/>
              </a:rPr>
              <a:t>cores,  </a:t>
            </a:r>
            <a:r>
              <a:rPr sz="2800" spc="-109" dirty="0">
                <a:solidFill>
                  <a:prstClr val="black"/>
                </a:solidFill>
                <a:latin typeface="Arial"/>
                <a:cs typeface="Arial"/>
              </a:rPr>
              <a:t>expecting </a:t>
            </a:r>
            <a:r>
              <a:rPr sz="2800" spc="-129" dirty="0">
                <a:solidFill>
                  <a:prstClr val="black"/>
                </a:solidFill>
                <a:latin typeface="Arial"/>
                <a:cs typeface="Arial"/>
              </a:rPr>
              <a:t>200k </a:t>
            </a:r>
            <a:r>
              <a:rPr sz="2800" spc="-188" dirty="0">
                <a:solidFill>
                  <a:prstClr val="black"/>
                </a:solidFill>
                <a:latin typeface="Arial"/>
                <a:cs typeface="Arial"/>
              </a:rPr>
              <a:t>end  </a:t>
            </a:r>
            <a:r>
              <a:rPr sz="2800" spc="-40" dirty="0">
                <a:solidFill>
                  <a:prstClr val="black"/>
                </a:solidFill>
                <a:latin typeface="Arial"/>
                <a:cs typeface="Arial"/>
              </a:rPr>
              <a:t>of </a:t>
            </a:r>
            <a:r>
              <a:rPr sz="2800" dirty="0">
                <a:solidFill>
                  <a:prstClr val="black"/>
                </a:solidFill>
                <a:latin typeface="Arial"/>
                <a:cs typeface="Arial"/>
              </a:rPr>
              <a:t> </a:t>
            </a:r>
            <a:r>
              <a:rPr sz="2800" spc="-159" dirty="0">
                <a:solidFill>
                  <a:prstClr val="black"/>
                </a:solidFill>
                <a:latin typeface="Arial"/>
                <a:cs typeface="Arial"/>
              </a:rPr>
              <a:t>2017</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129" dirty="0">
                <a:solidFill>
                  <a:prstClr val="black"/>
                </a:solidFill>
                <a:latin typeface="Arial"/>
                <a:cs typeface="Arial"/>
              </a:rPr>
              <a:t>650k</a:t>
            </a:r>
            <a:r>
              <a:rPr sz="2800" spc="139" dirty="0">
                <a:solidFill>
                  <a:prstClr val="black"/>
                </a:solidFill>
                <a:latin typeface="Arial"/>
                <a:cs typeface="Arial"/>
              </a:rPr>
              <a:t> </a:t>
            </a:r>
            <a:r>
              <a:rPr sz="2800" spc="-50" dirty="0">
                <a:solidFill>
                  <a:prstClr val="black"/>
                </a:solidFill>
                <a:latin typeface="Arial"/>
                <a:cs typeface="Arial"/>
              </a:rPr>
              <a:t>jobs/day</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159" dirty="0">
                <a:solidFill>
                  <a:prstClr val="black"/>
                </a:solidFill>
                <a:latin typeface="Arial"/>
                <a:cs typeface="Arial"/>
              </a:rPr>
              <a:t>50% </a:t>
            </a:r>
            <a:r>
              <a:rPr sz="2800" spc="-119" dirty="0">
                <a:solidFill>
                  <a:prstClr val="black"/>
                </a:solidFill>
                <a:latin typeface="Arial"/>
                <a:cs typeface="Arial"/>
              </a:rPr>
              <a:t>LSF, </a:t>
            </a:r>
            <a:r>
              <a:rPr sz="2800" spc="-159" dirty="0">
                <a:solidFill>
                  <a:prstClr val="black"/>
                </a:solidFill>
                <a:latin typeface="Arial"/>
                <a:cs typeface="Arial"/>
              </a:rPr>
              <a:t>50% </a:t>
            </a:r>
            <a:r>
              <a:rPr sz="2800" dirty="0">
                <a:solidFill>
                  <a:prstClr val="black"/>
                </a:solidFill>
                <a:latin typeface="Arial"/>
                <a:cs typeface="Arial"/>
              </a:rPr>
              <a:t> </a:t>
            </a:r>
            <a:r>
              <a:rPr sz="2800" spc="-149" dirty="0">
                <a:solidFill>
                  <a:prstClr val="black"/>
                </a:solidFill>
                <a:latin typeface="Arial"/>
                <a:cs typeface="Arial"/>
              </a:rPr>
              <a:t>Condor</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69" dirty="0">
                <a:solidFill>
                  <a:prstClr val="black"/>
                </a:solidFill>
                <a:latin typeface="Arial"/>
                <a:cs typeface="Arial"/>
              </a:rPr>
              <a:t>Moving </a:t>
            </a:r>
            <a:r>
              <a:rPr sz="2800" spc="-89" dirty="0">
                <a:solidFill>
                  <a:prstClr val="black"/>
                </a:solidFill>
                <a:latin typeface="Arial"/>
                <a:cs typeface="Arial"/>
              </a:rPr>
              <a:t>major </a:t>
            </a:r>
            <a:r>
              <a:rPr sz="2800" spc="-218" dirty="0">
                <a:solidFill>
                  <a:prstClr val="black"/>
                </a:solidFill>
                <a:latin typeface="Arial"/>
                <a:cs typeface="Arial"/>
              </a:rPr>
              <a:t>users  </a:t>
            </a:r>
            <a:r>
              <a:rPr sz="2800" spc="-149" dirty="0">
                <a:solidFill>
                  <a:prstClr val="black"/>
                </a:solidFill>
                <a:latin typeface="Arial"/>
                <a:cs typeface="Arial"/>
              </a:rPr>
              <a:t>and </a:t>
            </a:r>
            <a:r>
              <a:rPr sz="2800" spc="-50" dirty="0">
                <a:solidFill>
                  <a:prstClr val="black"/>
                </a:solidFill>
                <a:latin typeface="Arial"/>
                <a:cs typeface="Arial"/>
              </a:rPr>
              <a:t>all </a:t>
            </a:r>
            <a:r>
              <a:rPr sz="2800" spc="-109" dirty="0">
                <a:solidFill>
                  <a:prstClr val="black"/>
                </a:solidFill>
                <a:latin typeface="Arial"/>
                <a:cs typeface="Arial"/>
              </a:rPr>
              <a:t>LHC </a:t>
            </a:r>
            <a:r>
              <a:rPr sz="2800" spc="-159" dirty="0">
                <a:solidFill>
                  <a:prstClr val="black"/>
                </a:solidFill>
                <a:latin typeface="Arial"/>
                <a:cs typeface="Arial"/>
              </a:rPr>
              <a:t>by  </a:t>
            </a:r>
            <a:r>
              <a:rPr sz="2800" spc="-139" dirty="0">
                <a:solidFill>
                  <a:prstClr val="black"/>
                </a:solidFill>
                <a:latin typeface="Arial"/>
                <a:cs typeface="Arial"/>
              </a:rPr>
              <a:t>Q3 </a:t>
            </a:r>
            <a:r>
              <a:rPr sz="2800" spc="188" dirty="0">
                <a:solidFill>
                  <a:prstClr val="black"/>
                </a:solidFill>
                <a:latin typeface="Arial"/>
                <a:cs typeface="Arial"/>
              </a:rPr>
              <a:t> </a:t>
            </a:r>
            <a:r>
              <a:rPr sz="2800" spc="-159" dirty="0">
                <a:solidFill>
                  <a:prstClr val="black"/>
                </a:solidFill>
                <a:latin typeface="Arial"/>
                <a:cs typeface="Arial"/>
              </a:rPr>
              <a:t>2017</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69" dirty="0">
                <a:solidFill>
                  <a:prstClr val="black"/>
                </a:solidFill>
                <a:latin typeface="Arial"/>
                <a:cs typeface="Arial"/>
              </a:rPr>
              <a:t>Training, </a:t>
            </a:r>
            <a:r>
              <a:rPr sz="2800" spc="-50" dirty="0">
                <a:solidFill>
                  <a:prstClr val="black"/>
                </a:solidFill>
                <a:latin typeface="Arial"/>
                <a:cs typeface="Arial"/>
              </a:rPr>
              <a:t>staff </a:t>
            </a:r>
            <a:r>
              <a:rPr sz="2800" spc="40" dirty="0">
                <a:solidFill>
                  <a:prstClr val="black"/>
                </a:solidFill>
                <a:latin typeface="Arial"/>
                <a:cs typeface="Arial"/>
              </a:rPr>
              <a:t>to </a:t>
            </a:r>
            <a:r>
              <a:rPr sz="2800" spc="-129" dirty="0">
                <a:solidFill>
                  <a:prstClr val="black"/>
                </a:solidFill>
                <a:latin typeface="Arial"/>
                <a:cs typeface="Arial"/>
              </a:rPr>
              <a:t>help </a:t>
            </a:r>
            <a:r>
              <a:rPr sz="2800" spc="10" dirty="0">
                <a:solidFill>
                  <a:prstClr val="black"/>
                </a:solidFill>
                <a:latin typeface="Arial"/>
                <a:cs typeface="Arial"/>
              </a:rPr>
              <a:t> </a:t>
            </a:r>
            <a:r>
              <a:rPr sz="2800" spc="-79" dirty="0">
                <a:solidFill>
                  <a:prstClr val="black"/>
                </a:solidFill>
                <a:latin typeface="Arial"/>
                <a:cs typeface="Arial"/>
              </a:rPr>
              <a:t>migrat</a:t>
            </a:r>
            <a:r>
              <a:rPr sz="2800" spc="-79" dirty="0">
                <a:solidFill>
                  <a:srgbClr val="FFFFFF"/>
                </a:solidFill>
                <a:latin typeface="Arial"/>
                <a:cs typeface="Arial"/>
              </a:rPr>
              <a:t>e</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109" dirty="0">
                <a:solidFill>
                  <a:prstClr val="black"/>
                </a:solidFill>
                <a:latin typeface="Arial"/>
                <a:cs typeface="Arial"/>
              </a:rPr>
              <a:t>Understanding </a:t>
            </a:r>
            <a:r>
              <a:rPr sz="2800" spc="-149" dirty="0">
                <a:solidFill>
                  <a:prstClr val="black"/>
                </a:solidFill>
                <a:latin typeface="Arial"/>
                <a:cs typeface="Arial"/>
              </a:rPr>
              <a:t>CPU</a:t>
            </a:r>
            <a:r>
              <a:rPr sz="2800" spc="297" dirty="0">
                <a:solidFill>
                  <a:prstClr val="black"/>
                </a:solidFill>
                <a:latin typeface="Arial"/>
                <a:cs typeface="Arial"/>
              </a:rPr>
              <a:t> </a:t>
            </a:r>
            <a:r>
              <a:rPr sz="2800" spc="-109" dirty="0">
                <a:solidFill>
                  <a:prstClr val="black"/>
                </a:solidFill>
                <a:latin typeface="Arial"/>
                <a:cs typeface="Arial"/>
              </a:rPr>
              <a:t>efficiency</a:t>
            </a:r>
            <a:endParaRPr sz="2800">
              <a:solidFill>
                <a:prstClr val="black"/>
              </a:solidFill>
              <a:latin typeface="Arial"/>
              <a:cs typeface="Arial"/>
            </a:endParaRPr>
          </a:p>
          <a:p>
            <a:pPr marL="25055" defTabSz="1803596">
              <a:spcBef>
                <a:spcPts val="218"/>
              </a:spcBef>
            </a:pPr>
            <a:r>
              <a:rPr sz="1000" spc="73" baseline="37037" dirty="0">
                <a:solidFill>
                  <a:srgbClr val="0052A0"/>
                </a:solidFill>
                <a:cs typeface="Calibri"/>
              </a:rPr>
              <a:t>❼      </a:t>
            </a:r>
            <a:r>
              <a:rPr sz="2800" spc="-30" dirty="0">
                <a:solidFill>
                  <a:prstClr val="black"/>
                </a:solidFill>
                <a:latin typeface="Arial"/>
                <a:cs typeface="Arial"/>
              </a:rPr>
              <a:t>Better HW, </a:t>
            </a:r>
            <a:r>
              <a:rPr sz="2800" spc="-69" dirty="0">
                <a:solidFill>
                  <a:prstClr val="black"/>
                </a:solidFill>
                <a:latin typeface="Arial"/>
                <a:cs typeface="Arial"/>
              </a:rPr>
              <a:t>multicore </a:t>
            </a:r>
            <a:r>
              <a:rPr sz="2800" spc="-79" dirty="0">
                <a:solidFill>
                  <a:prstClr val="black"/>
                </a:solidFill>
                <a:latin typeface="Arial"/>
                <a:cs typeface="Arial"/>
              </a:rPr>
              <a:t>support, </a:t>
            </a:r>
            <a:r>
              <a:rPr sz="2800" spc="-159" dirty="0">
                <a:solidFill>
                  <a:prstClr val="black"/>
                </a:solidFill>
                <a:latin typeface="Arial"/>
                <a:cs typeface="Arial"/>
              </a:rPr>
              <a:t>CC</a:t>
            </a:r>
            <a:r>
              <a:rPr sz="2800" spc="-159" dirty="0">
                <a:solidFill>
                  <a:srgbClr val="FFFFFF"/>
                </a:solidFill>
                <a:latin typeface="Arial"/>
                <a:cs typeface="Arial"/>
              </a:rPr>
              <a:t>7, </a:t>
            </a:r>
            <a:r>
              <a:rPr sz="2800" spc="367" dirty="0">
                <a:solidFill>
                  <a:srgbClr val="FFFFFF"/>
                </a:solidFill>
                <a:latin typeface="Arial"/>
                <a:cs typeface="Arial"/>
              </a:rPr>
              <a:t> </a:t>
            </a:r>
            <a:r>
              <a:rPr sz="2800" spc="-149" dirty="0">
                <a:solidFill>
                  <a:srgbClr val="FFFFFF"/>
                </a:solidFill>
                <a:latin typeface="Arial"/>
                <a:cs typeface="Arial"/>
              </a:rPr>
              <a:t>c</a:t>
            </a:r>
            <a:r>
              <a:rPr sz="2800" spc="-149" dirty="0">
                <a:solidFill>
                  <a:prstClr val="black"/>
                </a:solidFill>
                <a:latin typeface="Arial"/>
                <a:cs typeface="Arial"/>
              </a:rPr>
              <a:t>groups</a:t>
            </a:r>
            <a:endParaRPr sz="2800">
              <a:solidFill>
                <a:prstClr val="black"/>
              </a:solidFill>
              <a:latin typeface="Arial"/>
              <a:cs typeface="Arial"/>
            </a:endParaRPr>
          </a:p>
          <a:p>
            <a:pPr marL="266776" marR="10035" indent="-242996" defTabSz="1803596">
              <a:lnSpc>
                <a:spcPct val="106700"/>
              </a:lnSpc>
            </a:pPr>
            <a:r>
              <a:rPr sz="1000" spc="73" baseline="37037" dirty="0">
                <a:solidFill>
                  <a:srgbClr val="0052A0"/>
                </a:solidFill>
                <a:cs typeface="Calibri"/>
              </a:rPr>
              <a:t>❼ </a:t>
            </a:r>
            <a:r>
              <a:rPr sz="2800" spc="-79" dirty="0">
                <a:solidFill>
                  <a:prstClr val="black"/>
                </a:solidFill>
                <a:latin typeface="Arial"/>
                <a:cs typeface="Arial"/>
              </a:rPr>
              <a:t>Investigating </a:t>
            </a:r>
            <a:r>
              <a:rPr sz="2800" spc="-139" dirty="0">
                <a:solidFill>
                  <a:prstClr val="black"/>
                </a:solidFill>
                <a:latin typeface="Arial"/>
                <a:cs typeface="Arial"/>
              </a:rPr>
              <a:t>expanding </a:t>
            </a:r>
            <a:r>
              <a:rPr sz="2800" spc="-69" dirty="0">
                <a:solidFill>
                  <a:prstClr val="black"/>
                </a:solidFill>
                <a:latin typeface="Arial"/>
                <a:cs typeface="Arial"/>
              </a:rPr>
              <a:t>the pool </a:t>
            </a:r>
            <a:r>
              <a:rPr sz="2800" spc="10" dirty="0">
                <a:solidFill>
                  <a:prstClr val="black"/>
                </a:solidFill>
                <a:latin typeface="Arial"/>
                <a:cs typeface="Arial"/>
              </a:rPr>
              <a:t>wit</a:t>
            </a:r>
            <a:r>
              <a:rPr sz="2800" spc="10" dirty="0">
                <a:solidFill>
                  <a:srgbClr val="FFFFFF"/>
                </a:solidFill>
                <a:latin typeface="Arial"/>
                <a:cs typeface="Arial"/>
              </a:rPr>
              <a:t>h </a:t>
            </a:r>
            <a:r>
              <a:rPr sz="2800" spc="-119" dirty="0">
                <a:solidFill>
                  <a:srgbClr val="FFFFFF"/>
                </a:solidFill>
                <a:latin typeface="Arial"/>
                <a:cs typeface="Arial"/>
              </a:rPr>
              <a:t>low</a:t>
            </a:r>
            <a:r>
              <a:rPr sz="2800" spc="-119" dirty="0">
                <a:solidFill>
                  <a:prstClr val="black"/>
                </a:solidFill>
                <a:latin typeface="Arial"/>
                <a:cs typeface="Arial"/>
              </a:rPr>
              <a:t>er </a:t>
            </a:r>
            <a:r>
              <a:rPr sz="2800" spc="-129" dirty="0">
                <a:solidFill>
                  <a:prstClr val="black"/>
                </a:solidFill>
                <a:latin typeface="Arial"/>
                <a:cs typeface="Arial"/>
              </a:rPr>
              <a:t>SLA  </a:t>
            </a:r>
            <a:r>
              <a:rPr sz="2800" spc="-89" dirty="0">
                <a:solidFill>
                  <a:prstClr val="black"/>
                </a:solidFill>
                <a:latin typeface="Arial"/>
                <a:cs typeface="Arial"/>
              </a:rPr>
              <a:t>work, </a:t>
            </a:r>
            <a:r>
              <a:rPr sz="2800" spc="-159" dirty="0">
                <a:solidFill>
                  <a:prstClr val="black"/>
                </a:solidFill>
                <a:latin typeface="Arial"/>
                <a:cs typeface="Arial"/>
              </a:rPr>
              <a:t>by </a:t>
            </a:r>
            <a:r>
              <a:rPr sz="2800" spc="-139" dirty="0">
                <a:solidFill>
                  <a:prstClr val="black"/>
                </a:solidFill>
                <a:latin typeface="Arial"/>
                <a:cs typeface="Arial"/>
              </a:rPr>
              <a:t>using </a:t>
            </a:r>
            <a:r>
              <a:rPr sz="2800" spc="-89" dirty="0">
                <a:solidFill>
                  <a:prstClr val="black"/>
                </a:solidFill>
                <a:latin typeface="Arial"/>
                <a:cs typeface="Arial"/>
              </a:rPr>
              <a:t>under-utilised </a:t>
            </a:r>
            <a:r>
              <a:rPr sz="2800" spc="-119" dirty="0">
                <a:solidFill>
                  <a:prstClr val="black"/>
                </a:solidFill>
                <a:latin typeface="Arial"/>
                <a:cs typeface="Arial"/>
              </a:rPr>
              <a:t>capacity, </a:t>
            </a:r>
            <a:r>
              <a:rPr sz="2800" spc="-119" dirty="0">
                <a:solidFill>
                  <a:srgbClr val="FFFFFF"/>
                </a:solidFill>
                <a:latin typeface="Arial"/>
                <a:cs typeface="Arial"/>
              </a:rPr>
              <a:t>e.g. </a:t>
            </a:r>
            <a:r>
              <a:rPr sz="2800" spc="-109" dirty="0">
                <a:solidFill>
                  <a:srgbClr val="FFFFFF"/>
                </a:solidFill>
                <a:latin typeface="Arial"/>
                <a:cs typeface="Arial"/>
              </a:rPr>
              <a:t>disk  </a:t>
            </a:r>
            <a:r>
              <a:rPr sz="2800" spc="-198" dirty="0">
                <a:solidFill>
                  <a:prstClr val="black"/>
                </a:solidFill>
                <a:latin typeface="Arial"/>
                <a:cs typeface="Arial"/>
              </a:rPr>
              <a:t>servers</a:t>
            </a:r>
            <a:endParaRPr sz="2800">
              <a:solidFill>
                <a:prstClr val="black"/>
              </a:solidFill>
              <a:latin typeface="Arial"/>
              <a:cs typeface="Arial"/>
            </a:endParaRPr>
          </a:p>
        </p:txBody>
      </p:sp>
      <p:sp>
        <p:nvSpPr>
          <p:cNvPr id="5" name="object 5"/>
          <p:cNvSpPr/>
          <p:nvPr/>
        </p:nvSpPr>
        <p:spPr>
          <a:xfrm>
            <a:off x="145" y="6149197"/>
            <a:ext cx="9140221" cy="699643"/>
          </a:xfrm>
          <a:custGeom>
            <a:avLst/>
            <a:gdLst/>
            <a:ahLst/>
            <a:cxnLst/>
            <a:rect l="l" t="t" r="r" b="b"/>
            <a:pathLst>
              <a:path w="4608195" h="353060">
                <a:moveTo>
                  <a:pt x="0" y="352932"/>
                </a:moveTo>
                <a:lnTo>
                  <a:pt x="4608004" y="352932"/>
                </a:lnTo>
                <a:lnTo>
                  <a:pt x="4608004" y="0"/>
                </a:lnTo>
                <a:lnTo>
                  <a:pt x="0" y="0"/>
                </a:lnTo>
                <a:lnTo>
                  <a:pt x="0" y="352932"/>
                </a:lnTo>
                <a:close/>
              </a:path>
            </a:pathLst>
          </a:custGeom>
          <a:solidFill>
            <a:srgbClr val="0052A0"/>
          </a:solidFill>
        </p:spPr>
        <p:txBody>
          <a:bodyPr wrap="square" lIns="0" tIns="0" rIns="0" bIns="0" rtlCol="0"/>
          <a:lstStyle/>
          <a:p>
            <a:pPr defTabSz="1803596"/>
            <a:endParaRPr smtClean="0">
              <a:solidFill>
                <a:prstClr val="black"/>
              </a:solidFill>
            </a:endParaRPr>
          </a:p>
        </p:txBody>
      </p:sp>
      <p:sp>
        <p:nvSpPr>
          <p:cNvPr id="6" name="object 6"/>
          <p:cNvSpPr/>
          <p:nvPr/>
        </p:nvSpPr>
        <p:spPr>
          <a:xfrm>
            <a:off x="120109" y="6263388"/>
            <a:ext cx="505424" cy="499261"/>
          </a:xfrm>
          <a:prstGeom prst="rect">
            <a:avLst/>
          </a:prstGeom>
          <a:blipFill>
            <a:blip r:embed="rId2" cstate="print"/>
            <a:stretch>
              <a:fillRect/>
            </a:stretch>
          </a:blipFill>
        </p:spPr>
        <p:txBody>
          <a:bodyPr wrap="square" lIns="0" tIns="0" rIns="0" bIns="0" rtlCol="0"/>
          <a:lstStyle/>
          <a:p>
            <a:pPr defTabSz="1803596"/>
            <a:endParaRPr smtClean="0">
              <a:solidFill>
                <a:prstClr val="black"/>
              </a:solidFill>
            </a:endParaRPr>
          </a:p>
        </p:txBody>
      </p:sp>
      <p:sp>
        <p:nvSpPr>
          <p:cNvPr id="7" name="object 7"/>
          <p:cNvSpPr txBox="1">
            <a:spLocks noGrp="1"/>
          </p:cNvSpPr>
          <p:nvPr>
            <p:ph type="dt" sz="half" idx="6"/>
          </p:nvPr>
        </p:nvSpPr>
        <p:spPr>
          <a:prstGeom prst="rect">
            <a:avLst/>
          </a:prstGeom>
        </p:spPr>
        <p:txBody>
          <a:bodyPr vert="horz" wrap="square" lIns="0" tIns="0" rIns="0" bIns="0" rtlCol="0">
            <a:spAutoFit/>
          </a:bodyPr>
          <a:lstStyle/>
          <a:p>
            <a:pPr marL="25055">
              <a:lnSpc>
                <a:spcPts val="1517"/>
              </a:lnSpc>
            </a:pPr>
            <a:r>
              <a:rPr spc="109" dirty="0"/>
              <a:t>HEPiX </a:t>
            </a:r>
            <a:r>
              <a:rPr spc="-10" dirty="0"/>
              <a:t>Spring</a:t>
            </a:r>
            <a:r>
              <a:rPr spc="-119" dirty="0"/>
              <a:t> </a:t>
            </a:r>
            <a:r>
              <a:rPr spc="-30" dirty="0"/>
              <a:t>2017</a:t>
            </a:r>
          </a:p>
        </p:txBody>
      </p:sp>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25055">
              <a:lnSpc>
                <a:spcPts val="1517"/>
              </a:lnSpc>
            </a:pPr>
            <a:r>
              <a:rPr spc="89" dirty="0"/>
              <a:t>CERN </a:t>
            </a:r>
            <a:r>
              <a:rPr spc="10" dirty="0"/>
              <a:t>Site</a:t>
            </a:r>
            <a:r>
              <a:rPr spc="-99" dirty="0"/>
              <a:t> </a:t>
            </a:r>
            <a:r>
              <a:rPr dirty="0"/>
              <a:t>Report</a:t>
            </a:r>
          </a:p>
        </p:txBody>
      </p:sp>
      <p:sp>
        <p:nvSpPr>
          <p:cNvPr id="9" name="object 9"/>
          <p:cNvSpPr txBox="1">
            <a:spLocks noGrp="1"/>
          </p:cNvSpPr>
          <p:nvPr>
            <p:ph type="sldNum" sz="quarter" idx="7"/>
          </p:nvPr>
        </p:nvSpPr>
        <p:spPr>
          <a:xfrm>
            <a:off x="8782740" y="6435087"/>
            <a:ext cx="288424" cy="192360"/>
          </a:xfrm>
          <a:prstGeom prst="rect">
            <a:avLst/>
          </a:prstGeom>
        </p:spPr>
        <p:txBody>
          <a:bodyPr vert="horz" wrap="square" lIns="0" tIns="0" rIns="0" bIns="0" rtlCol="0">
            <a:spAutoFit/>
          </a:bodyPr>
          <a:lstStyle/>
          <a:p>
            <a:pPr marL="50108">
              <a:lnSpc>
                <a:spcPts val="1517"/>
              </a:lnSpc>
            </a:pPr>
            <a:r>
              <a:rPr spc="-30" dirty="0"/>
              <a:t>12</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5645152"/>
      </p:ext>
    </p:extLst>
  </p:cSld>
  <p:clrMapOvr>
    <a:masterClrMapping/>
  </p:clrMapOvr>
  <p:transition>
    <p:cu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GridPP3 Talks">
  <a:themeElements>
    <a:clrScheme name="GridPP3 Talks 13">
      <a:dk1>
        <a:srgbClr val="000000"/>
      </a:dk1>
      <a:lt1>
        <a:srgbClr val="FFFFFF"/>
      </a:lt1>
      <a:dk2>
        <a:srgbClr val="000000"/>
      </a:dk2>
      <a:lt2>
        <a:srgbClr val="808080"/>
      </a:lt2>
      <a:accent1>
        <a:srgbClr val="DCE4EF"/>
      </a:accent1>
      <a:accent2>
        <a:srgbClr val="333399"/>
      </a:accent2>
      <a:accent3>
        <a:srgbClr val="FFFFFF"/>
      </a:accent3>
      <a:accent4>
        <a:srgbClr val="000000"/>
      </a:accent4>
      <a:accent5>
        <a:srgbClr val="EBEFF6"/>
      </a:accent5>
      <a:accent6>
        <a:srgbClr val="2D2D8A"/>
      </a:accent6>
      <a:hlink>
        <a:srgbClr val="009999"/>
      </a:hlink>
      <a:folHlink>
        <a:srgbClr val="99CC00"/>
      </a:folHlink>
    </a:clrScheme>
    <a:fontScheme name="GridPP3 Talks">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DCE4EF"/>
        </a:solid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3200" b="0" i="0" u="none" strike="noStrike" cap="none" normalizeH="0" baseline="0" smtClean="0">
            <a:ln>
              <a:noFill/>
            </a:ln>
            <a:solidFill>
              <a:srgbClr val="0033CC"/>
            </a:solidFill>
            <a:effectLst/>
            <a:latin typeface="Trebuchet MS" pitchFamily="34" charset="0"/>
            <a:cs typeface="Arial" charset="0"/>
          </a:defRPr>
        </a:defPPr>
      </a:lstStyle>
    </a:spDef>
    <a:lnDef>
      <a:spPr bwMode="auto">
        <a:xfrm>
          <a:off x="0" y="0"/>
          <a:ext cx="1" cy="1"/>
        </a:xfrm>
        <a:custGeom>
          <a:avLst/>
          <a:gdLst/>
          <a:ahLst/>
          <a:cxnLst/>
          <a:rect l="0" t="0" r="0" b="0"/>
          <a:pathLst/>
        </a:custGeom>
        <a:solidFill>
          <a:srgbClr val="DCE4EF"/>
        </a:solid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GB" sz="3200" b="0" i="0" u="none" strike="noStrike" cap="none" normalizeH="0" baseline="0" smtClean="0">
            <a:ln>
              <a:noFill/>
            </a:ln>
            <a:solidFill>
              <a:srgbClr val="0033CC"/>
            </a:solidFill>
            <a:effectLst/>
            <a:latin typeface="Trebuchet MS" pitchFamily="34" charset="0"/>
            <a:cs typeface="Arial" charset="0"/>
          </a:defRPr>
        </a:defPPr>
      </a:lstStyle>
    </a:lnDef>
  </a:objectDefaults>
  <a:extraClrSchemeLst>
    <a:extraClrScheme>
      <a:clrScheme name="GridPP3 Talk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idPP3 Talk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idPP3 Talk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idPP3 Talk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idPP3 Talk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idPP3 Talk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idPP3 Talk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idPP3 Talk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idPP3 Talk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idPP3 Talk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idPP3 Talk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idPP3 Talk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ridPP3 Talks 13">
        <a:dk1>
          <a:srgbClr val="000000"/>
        </a:dk1>
        <a:lt1>
          <a:srgbClr val="FFFFFF"/>
        </a:lt1>
        <a:dk2>
          <a:srgbClr val="000000"/>
        </a:dk2>
        <a:lt2>
          <a:srgbClr val="808080"/>
        </a:lt2>
        <a:accent1>
          <a:srgbClr val="DCE4EF"/>
        </a:accent1>
        <a:accent2>
          <a:srgbClr val="333399"/>
        </a:accent2>
        <a:accent3>
          <a:srgbClr val="FFFFFF"/>
        </a:accent3>
        <a:accent4>
          <a:srgbClr val="000000"/>
        </a:accent4>
        <a:accent5>
          <a:srgbClr val="EBEFF6"/>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PT Template CSCS">
  <a:themeElements>
    <a:clrScheme name="CSCS_Renato">
      <a:dk1>
        <a:sysClr val="windowText" lastClr="000000"/>
      </a:dk1>
      <a:lt1>
        <a:sysClr val="window" lastClr="FFFFFF"/>
      </a:lt1>
      <a:dk2>
        <a:srgbClr val="1F407A"/>
      </a:dk2>
      <a:lt2>
        <a:srgbClr val="E2001A"/>
      </a:lt2>
      <a:accent1>
        <a:srgbClr val="72791C"/>
      </a:accent1>
      <a:accent2>
        <a:srgbClr val="007A96"/>
      </a:accent2>
      <a:accent3>
        <a:srgbClr val="974806"/>
      </a:accent3>
      <a:accent4>
        <a:srgbClr val="800080"/>
      </a:accent4>
      <a:accent5>
        <a:srgbClr val="A78720"/>
      </a:accent5>
      <a:accent6>
        <a:srgbClr val="A60B16"/>
      </a:accent6>
      <a:hlink>
        <a:srgbClr val="A60B16"/>
      </a:hlink>
      <a:folHlink>
        <a:srgbClr val="A60B16"/>
      </a:folHlink>
    </a:clrScheme>
    <a:fontScheme name="CSCS">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xmlns:a="http://schemas.openxmlformats.org/drawingml/2006/main" name="CSCS PowerPoint Template 4to3 2016.potx" id="{098DDBB6-037D-4F38-A4E7-70FDC6A0F6A1}" vid="{7D6F5895-36A9-444D-897B-DEBB1E8D360B}"/>
    </a:ext>
  </a:extLst>
</a:theme>
</file>

<file path=ppt/theme/theme1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4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66782"/>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SDCC_templat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Arial"/>
        <a:ea typeface="Arial"/>
        <a:cs typeface="Arial"/>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xmlns="" xmlns:a="http://schemas.openxmlformats.org/drawingml/2006/main" name="SDCC_talk [Read-Only]" id="{E7F748F0-2099-42CE-8FA4-E84886A9892F}" vid="{51281E5C-1823-47A1-A8B3-4E6FA3658E3E}"/>
    </a:ext>
  </a:extLst>
</a:theme>
</file>

<file path=ppt/theme/theme24.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7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97A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WLCG-powerpoint-template_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xmlns:a="http://schemas.openxmlformats.org/drawingml/2006/main" name="WLCG-powerpoint-template_2013.pptx" id="{70599341-C101-4726-A8EE-4FD7A0EDE05F}" vid="{C3C5C908-DA39-4906-8621-9503F18D00BE}"/>
    </a:ext>
  </a:extLst>
</a:theme>
</file>

<file path=ppt/theme/theme29.xml><?xml version="1.0" encoding="utf-8"?>
<a:theme xmlns:a="http://schemas.openxmlformats.org/drawingml/2006/main" name="Seagate_Template_Oct15">
  <a:themeElements>
    <a:clrScheme name="Custom 117">
      <a:dk1>
        <a:srgbClr val="000000"/>
      </a:dk1>
      <a:lt1>
        <a:srgbClr val="FFFFFF"/>
      </a:lt1>
      <a:dk2>
        <a:srgbClr val="78777A"/>
      </a:dk2>
      <a:lt2>
        <a:srgbClr val="FFFFFF"/>
      </a:lt2>
      <a:accent1>
        <a:srgbClr val="6EBE4A"/>
      </a:accent1>
      <a:accent2>
        <a:srgbClr val="005F61"/>
      </a:accent2>
      <a:accent3>
        <a:srgbClr val="0062A6"/>
      </a:accent3>
      <a:accent4>
        <a:srgbClr val="F2CD13"/>
      </a:accent4>
      <a:accent5>
        <a:srgbClr val="DC1F2E"/>
      </a:accent5>
      <a:accent6>
        <a:srgbClr val="991B51"/>
      </a:accent6>
      <a:hlink>
        <a:srgbClr val="6EBE4A"/>
      </a:hlink>
      <a:folHlink>
        <a:srgbClr val="86858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5875" cap="flat" cmpd="sng" algn="ctr">
          <a:solidFill>
            <a:schemeClr val="tx2"/>
          </a:solidFill>
          <a:prstDash val="solid"/>
          <a:round/>
          <a:headEnd type="none" w="med" len="med"/>
          <a:tailEnd type="none" w="med" len="med"/>
        </a:ln>
        <a:effectLst/>
      </a:spPr>
      <a:bodyPr rtlCol="0" anchor="ctr">
        <a:normAutofit/>
      </a:bodyPr>
      <a:lstStyle>
        <a:defPPr algn="ctr">
          <a:defRPr sz="1400" b="1" dirty="0" smtClean="0">
            <a:solidFill>
              <a:srgbClr val="000000"/>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400" b="1" dirty="0" err="1" smtClean="0">
            <a:solidFill>
              <a:schemeClr val="accent1"/>
            </a:solidFill>
          </a:defRPr>
        </a:defPPr>
      </a:lstStyle>
    </a:txDef>
  </a:objectDefaults>
  <a:extraClrSchemeLst/>
  <a:extLst>
    <a:ext uri="{05A4C25C-085E-4340-85A3-A5531E510DB2}">
      <thm15:themeFamily xmlns:thm15="http://schemas.microsoft.com/office/thememl/2012/main" xmlns="" xmlns:a="http://schemas.openxmlformats.org/drawingml/2006/main" name="Seagate_Template_May2016" id="{628FD4EB-D4DA-4417-8FE0-9AF54599FC64}" vid="{CC594DB3-C221-4A44-8193-DCD260ADA05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CERN2Corporate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2493</TotalTime>
  <Words>5893</Words>
  <Application>Microsoft Macintosh PowerPoint</Application>
  <PresentationFormat>On-screen Show (4:3)</PresentationFormat>
  <Paragraphs>1109</Paragraphs>
  <Slides>84</Slides>
  <Notes>7</Notes>
  <HiddenSlides>0</HiddenSlides>
  <MMClips>0</MMClips>
  <ScaleCrop>false</ScaleCrop>
  <HeadingPairs>
    <vt:vector size="4" baseType="variant">
      <vt:variant>
        <vt:lpstr>Design Template</vt:lpstr>
      </vt:variant>
      <vt:variant>
        <vt:i4>30</vt:i4>
      </vt:variant>
      <vt:variant>
        <vt:lpstr>Slide Titles</vt:lpstr>
      </vt:variant>
      <vt:variant>
        <vt:i4>84</vt:i4>
      </vt:variant>
    </vt:vector>
  </HeadingPairs>
  <TitlesOfParts>
    <vt:vector size="114"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GridPP3 Talks</vt:lpstr>
      <vt:lpstr>PPT Template CSCS</vt:lpstr>
      <vt:lpstr>13_Office Theme</vt:lpstr>
      <vt:lpstr>14_Office Theme</vt:lpstr>
      <vt:lpstr>15_Office Theme</vt:lpstr>
      <vt:lpstr>16_Office Theme</vt:lpstr>
      <vt:lpstr>17_Office Theme</vt:lpstr>
      <vt:lpstr>18_Office Theme</vt:lpstr>
      <vt:lpstr>19_Office Theme</vt:lpstr>
      <vt:lpstr>SDCC_template</vt:lpstr>
      <vt:lpstr>20_Office Theme</vt:lpstr>
      <vt:lpstr>21_Office Theme</vt:lpstr>
      <vt:lpstr>22_Office Theme</vt:lpstr>
      <vt:lpstr>23_Office Theme</vt:lpstr>
      <vt:lpstr>WLCG-powerpoint-template_2013</vt:lpstr>
      <vt:lpstr>Seagate_Template_Oct15</vt:lpstr>
      <vt:lpstr>CERN2Corporate16-9</vt:lpstr>
      <vt:lpstr>HEPIX 2017 Budapest</vt:lpstr>
      <vt:lpstr>Statistics</vt:lpstr>
      <vt:lpstr>More Statistics</vt:lpstr>
      <vt:lpstr>Site Report</vt:lpstr>
      <vt:lpstr>IT Department at CERN</vt:lpstr>
      <vt:lpstr>Slide 6</vt:lpstr>
      <vt:lpstr>External AFS  Disconnection Test</vt:lpstr>
      <vt:lpstr>Storage:  Disk Operations (I)</vt:lpstr>
      <vt:lpstr>Batch Services:  High-Throughput</vt:lpstr>
      <vt:lpstr>Security</vt:lpstr>
      <vt:lpstr>ECMWF moving to Bologna!</vt:lpstr>
      <vt:lpstr>Extending the farm 2nd phase</vt:lpstr>
      <vt:lpstr>Facilities</vt:lpstr>
      <vt:lpstr>CERN AFS at DESY (HH)</vt:lpstr>
      <vt:lpstr>CERN AFS at DESY (HH) cont.</vt:lpstr>
      <vt:lpstr>Miscellaneous</vt:lpstr>
      <vt:lpstr>Power / PUE</vt:lpstr>
      <vt:lpstr>Swiss National Supercomputing Centre</vt:lpstr>
      <vt:lpstr>CSCS Facility -  Offices and machine room</vt:lpstr>
      <vt:lpstr>CSCS Facility – Machine room – Piz Daint</vt:lpstr>
      <vt:lpstr>CSCS Facility – Free cooling (lake water)</vt:lpstr>
      <vt:lpstr>Slide 22</vt:lpstr>
      <vt:lpstr>Helmholtz Association</vt:lpstr>
      <vt:lpstr>MDC</vt:lpstr>
      <vt:lpstr>RFP is out for ~70 compute nodes with  a 40 Gb/s backbone and  5 Tesla P100 GPUs</vt:lpstr>
      <vt:lpstr>All new CPU is immersed in oil</vt:lpstr>
      <vt:lpstr>ATLAS AFS Phaseout</vt:lpstr>
      <vt:lpstr>CEPH Cluster</vt:lpstr>
      <vt:lpstr>Nebraska</vt:lpstr>
      <vt:lpstr>Recent topics from KEK</vt:lpstr>
      <vt:lpstr>Belle II schedule and distributed computing</vt:lpstr>
      <vt:lpstr>Recent update on CE and batch system</vt:lpstr>
      <vt:lpstr>Static vs Dynamic partitioning</vt:lpstr>
      <vt:lpstr>CPU utilization</vt:lpstr>
      <vt:lpstr>Journal SW&amp;C for Big Science</vt:lpstr>
      <vt:lpstr>Topics: Everything related to SW&amp;Computing</vt:lpstr>
      <vt:lpstr>VENOM:  discovery OF a New     Malware</vt:lpstr>
      <vt:lpstr>VENOM:       Malware    Analysis</vt:lpstr>
      <vt:lpstr>Slide 39</vt:lpstr>
      <vt:lpstr>Email as an infection vector</vt:lpstr>
      <vt:lpstr>MAILING   CAMPAIGN           AT CERN       FOR                                       AWARENESS    RAISING</vt:lpstr>
      <vt:lpstr>Many  reported the phishing emails to us</vt:lpstr>
      <vt:lpstr>Anyone  been  to china recently?</vt:lpstr>
      <vt:lpstr>SOME           MESSAGES   ARE    MORE EFFECTIVE  THAN OTHERS</vt:lpstr>
      <vt:lpstr>MOST PEOPLE   WERE   CLICKING   FROM OUTSIDE      CERN</vt:lpstr>
      <vt:lpstr>MORE THAN HALF     CLICK   WITHIN   ONE HOUR FROM EMAIL   BEING  SENT</vt:lpstr>
      <vt:lpstr>The   10  Most Abused  Top     Level Domains</vt:lpstr>
      <vt:lpstr>Our first forecast of ESnet 2020 link capacities required to meet  demand extrapolated from historic traffic levels and assuming  historic services, loads &amp; protection mechanisms</vt:lpstr>
      <vt:lpstr>ESnet Europe to US Traffic October 2016  Utilization sorted by Time (Stacked graph of the 4 different circuits)</vt:lpstr>
      <vt:lpstr>Slide 50</vt:lpstr>
      <vt:lpstr>Same data sorted by Utilization instead of Time - Shaded area is used capacity</vt:lpstr>
      <vt:lpstr>Peak Utilization Drives Network Operations &amp;  Planning</vt:lpstr>
      <vt:lpstr>Slide 53</vt:lpstr>
      <vt:lpstr>Slide 54</vt:lpstr>
      <vt:lpstr>Slide 55</vt:lpstr>
      <vt:lpstr>Slide 56</vt:lpstr>
      <vt:lpstr>Slide 57</vt:lpstr>
      <vt:lpstr>Slide 58</vt:lpstr>
      <vt:lpstr>Slide 59</vt:lpstr>
      <vt:lpstr>Slide 60</vt:lpstr>
      <vt:lpstr>Slide 61</vt:lpstr>
      <vt:lpstr>Sample images</vt:lpstr>
      <vt:lpstr>Share data</vt:lpstr>
      <vt:lpstr>Slide 64</vt:lpstr>
      <vt:lpstr>Timeline / Overview</vt:lpstr>
      <vt:lpstr>Conclusions</vt:lpstr>
      <vt:lpstr>Computing &amp; Batch Services</vt:lpstr>
      <vt:lpstr>Computing &amp; Batch Services</vt:lpstr>
      <vt:lpstr>Mandate of the Working Group</vt:lpstr>
      <vt:lpstr>DB12 Vs jobs (LHCb and ALICE)</vt:lpstr>
      <vt:lpstr>CMS Tests</vt:lpstr>
      <vt:lpstr>The Branch Prediction due to CPython Module</vt:lpstr>
      <vt:lpstr>LHC cost evolution</vt:lpstr>
      <vt:lpstr>The Impact of Flash</vt:lpstr>
      <vt:lpstr>How a hard drive works</vt:lpstr>
      <vt:lpstr>Sustained Investment to Areal Density Growth/Reliability</vt:lpstr>
      <vt:lpstr>Slide 77</vt:lpstr>
      <vt:lpstr>IT Facilities &amp; Business Continuity</vt:lpstr>
      <vt:lpstr>Second Network Hub Project</vt:lpstr>
      <vt:lpstr>Slide 80</vt:lpstr>
      <vt:lpstr>Slide 81</vt:lpstr>
      <vt:lpstr>Slide 82</vt:lpstr>
      <vt:lpstr>Slide 83</vt:lpstr>
      <vt:lpstr>HEPIX Fall 2017</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HEPIX 2017 Budapest Summary Report</dc:title>
  <dc:creator>Michele Michelotto</dc:creator>
  <cp:keywords>ccr;hepix;report</cp:keywords>
  <cp:lastModifiedBy>michele michelotto</cp:lastModifiedBy>
  <cp:revision>241</cp:revision>
  <dcterms:created xsi:type="dcterms:W3CDTF">2017-05-25T10:48:28Z</dcterms:created>
  <dcterms:modified xsi:type="dcterms:W3CDTF">2017-05-25T12:45:02Z</dcterms:modified>
</cp:coreProperties>
</file>