
<file path=[Content_Types].xml><?xml version="1.0" encoding="utf-8"?>
<Types xmlns="http://schemas.openxmlformats.org/package/2006/content-types">
  <Default Extension="xml" ContentType="application/xml"/>
  <Default Extension="jpeg" ContentType="image/jpeg"/>
  <Default Extension="tiff" ContentType="image/tiff"/>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256" r:id="rId2"/>
    <p:sldId id="269" r:id="rId3"/>
    <p:sldId id="270" r:id="rId4"/>
    <p:sldId id="259" r:id="rId5"/>
    <p:sldId id="260" r:id="rId6"/>
    <p:sldId id="261" r:id="rId7"/>
    <p:sldId id="272" r:id="rId8"/>
    <p:sldId id="273" r:id="rId9"/>
    <p:sldId id="274" r:id="rId10"/>
    <p:sldId id="275" r:id="rId11"/>
    <p:sldId id="276" r:id="rId12"/>
    <p:sldId id="277" r:id="rId13"/>
    <p:sldId id="279" r:id="rId14"/>
    <p:sldId id="278" r:id="rId15"/>
    <p:sldId id="280" r:id="rId16"/>
    <p:sldId id="281" r:id="rId17"/>
    <p:sldId id="282" r:id="rId18"/>
    <p:sldId id="285" r:id="rId19"/>
    <p:sldId id="286" r:id="rId20"/>
    <p:sldId id="287" r:id="rId21"/>
    <p:sldId id="266" r:id="rId22"/>
    <p:sldId id="293" r:id="rId23"/>
    <p:sldId id="288" r:id="rId24"/>
    <p:sldId id="294" r:id="rId25"/>
    <p:sldId id="295" r:id="rId26"/>
    <p:sldId id="291" r:id="rId27"/>
    <p:sldId id="296" r:id="rId28"/>
    <p:sldId id="298" r:id="rId29"/>
    <p:sldId id="297" r:id="rId30"/>
    <p:sldId id="299" r:id="rId31"/>
    <p:sldId id="300" r:id="rId32"/>
    <p:sldId id="301" r:id="rId33"/>
    <p:sldId id="267" r:id="rId34"/>
    <p:sldId id="302" r:id="rId35"/>
    <p:sldId id="264" r:id="rId36"/>
    <p:sldId id="283" r:id="rId37"/>
    <p:sldId id="265" r:id="rId38"/>
    <p:sldId id="268" r:id="rId39"/>
    <p:sldId id="303"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4"/>
    <p:restoredTop sz="86446"/>
  </p:normalViewPr>
  <p:slideViewPr>
    <p:cSldViewPr snapToGrid="0" snapToObjects="1">
      <p:cViewPr varScale="1">
        <p:scale>
          <a:sx n="124" d="100"/>
          <a:sy n="124" d="100"/>
        </p:scale>
        <p:origin x="192" y="296"/>
      </p:cViewPr>
      <p:guideLst/>
    </p:cSldViewPr>
  </p:slideViewPr>
  <p:outlineViewPr>
    <p:cViewPr>
      <p:scale>
        <a:sx n="33" d="100"/>
        <a:sy n="33" d="100"/>
      </p:scale>
      <p:origin x="0" y="-11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7251B-B6A3-0A45-9EB7-58C9271E3108}" type="datetimeFigureOut">
              <a:rPr lang="en-US" smtClean="0"/>
              <a:t>5/25/17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C8EA2-ED0B-144A-8483-825369102E3A}" type="slidenum">
              <a:rPr lang="en-US" smtClean="0"/>
              <a:t>‹#›</a:t>
            </a:fld>
            <a:endParaRPr lang="en-US"/>
          </a:p>
        </p:txBody>
      </p:sp>
    </p:spTree>
    <p:extLst>
      <p:ext uri="{BB962C8B-B14F-4D97-AF65-F5344CB8AC3E}">
        <p14:creationId xmlns:p14="http://schemas.microsoft.com/office/powerpoint/2010/main" val="383193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C8EA2-ED0B-144A-8483-825369102E3A}" type="slidenum">
              <a:rPr lang="en-US" smtClean="0"/>
              <a:t>39</a:t>
            </a:fld>
            <a:endParaRPr lang="en-US"/>
          </a:p>
        </p:txBody>
      </p:sp>
    </p:spTree>
    <p:extLst>
      <p:ext uri="{BB962C8B-B14F-4D97-AF65-F5344CB8AC3E}">
        <p14:creationId xmlns:p14="http://schemas.microsoft.com/office/powerpoint/2010/main" val="1349968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r>
              <a:rPr lang="it-IT" smtClean="0"/>
              <a:t>25 Maggio 2017</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LNGS CCR Workshop</a:t>
            </a:r>
            <a:endParaRPr lang="en-US"/>
          </a:p>
        </p:txBody>
      </p:sp>
      <p:sp>
        <p:nvSpPr>
          <p:cNvPr id="6" name="Rectangle 6"/>
          <p:cNvSpPr>
            <a:spLocks noGrp="1" noChangeArrowheads="1"/>
          </p:cNvSpPr>
          <p:nvPr>
            <p:ph type="sldNum" sz="quarter" idx="12"/>
          </p:nvPr>
        </p:nvSpPr>
        <p:spPr>
          <a:ln/>
        </p:spPr>
        <p:txBody>
          <a:bodyPr/>
          <a:lstStyle>
            <a:lvl1pPr>
              <a:defRPr/>
            </a:lvl1pPr>
          </a:lstStyle>
          <a:p>
            <a:fld id="{3072AC4A-E741-5E4F-8C02-2FC2C19AA89F}" type="slidenum">
              <a:rPr lang="en-US" smtClean="0"/>
              <a:t>‹#›</a:t>
            </a:fld>
            <a:endParaRPr lang="en-US"/>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125"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it-IT" smtClean="0"/>
              <a:t>25 Maggio 2017</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LNGS CCR Workshop</a:t>
            </a:r>
            <a:endParaRPr lang="en-US"/>
          </a:p>
        </p:txBody>
      </p:sp>
      <p:sp>
        <p:nvSpPr>
          <p:cNvPr id="7" name="Rectangle 6"/>
          <p:cNvSpPr>
            <a:spLocks noGrp="1" noChangeArrowheads="1"/>
          </p:cNvSpPr>
          <p:nvPr>
            <p:ph type="sldNum" sz="quarter" idx="12"/>
          </p:nvPr>
        </p:nvSpPr>
        <p:spPr>
          <a:ln/>
        </p:spPr>
        <p:txBody>
          <a:bodyPr/>
          <a:lstStyle>
            <a:lvl1pPr>
              <a:defRPr/>
            </a:lvl1pPr>
          </a:lstStyle>
          <a:p>
            <a:fld id="{3072AC4A-E741-5E4F-8C02-2FC2C19AA89F}" type="slidenum">
              <a:rPr lang="en-US" smtClean="0"/>
              <a:t>‹#›</a:t>
            </a:fld>
            <a:endParaRPr 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it-IT" smtClean="0"/>
              <a:t>25 Maggio 2017</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LNGS CCR Workshop</a:t>
            </a:r>
            <a:endParaRPr lang="en-US"/>
          </a:p>
        </p:txBody>
      </p:sp>
      <p:sp>
        <p:nvSpPr>
          <p:cNvPr id="6" name="Rectangle 6"/>
          <p:cNvSpPr>
            <a:spLocks noGrp="1" noChangeArrowheads="1"/>
          </p:cNvSpPr>
          <p:nvPr>
            <p:ph type="sldNum" sz="quarter" idx="12"/>
          </p:nvPr>
        </p:nvSpPr>
        <p:spPr>
          <a:ln/>
        </p:spPr>
        <p:txBody>
          <a:bodyPr/>
          <a:lstStyle>
            <a:lvl1pPr>
              <a:defRPr/>
            </a:lvl1pPr>
          </a:lstStyle>
          <a:p>
            <a:fld id="{3072AC4A-E741-5E4F-8C02-2FC2C19AA89F}" type="slidenum">
              <a:rPr lang="en-US" smtClean="0"/>
              <a:t>‹#›</a:t>
            </a:fld>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it-IT" smtClean="0"/>
              <a:t>25 Maggio 2017</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LNGS CCR Workshop</a:t>
            </a:r>
            <a:endParaRPr lang="en-US"/>
          </a:p>
        </p:txBody>
      </p:sp>
      <p:sp>
        <p:nvSpPr>
          <p:cNvPr id="6" name="Rectangle 6"/>
          <p:cNvSpPr>
            <a:spLocks noGrp="1" noChangeArrowheads="1"/>
          </p:cNvSpPr>
          <p:nvPr>
            <p:ph type="sldNum" sz="quarter" idx="12"/>
          </p:nvPr>
        </p:nvSpPr>
        <p:spPr>
          <a:ln/>
        </p:spPr>
        <p:txBody>
          <a:bodyPr/>
          <a:lstStyle>
            <a:lvl1pPr>
              <a:defRPr/>
            </a:lvl1pPr>
          </a:lstStyle>
          <a:p>
            <a:fld id="{3072AC4A-E741-5E4F-8C02-2FC2C19AA89F}" type="slidenum">
              <a:rPr lang="en-US" smtClean="0"/>
              <a:t>‹#›</a:t>
            </a:fld>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it-IT" smtClean="0"/>
              <a:t>25 Maggio 2017</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LNGS CCR Workshop</a:t>
            </a:r>
            <a:endParaRPr lang="en-US"/>
          </a:p>
        </p:txBody>
      </p:sp>
      <p:sp>
        <p:nvSpPr>
          <p:cNvPr id="6" name="Rectangle 6"/>
          <p:cNvSpPr>
            <a:spLocks noGrp="1" noChangeArrowheads="1"/>
          </p:cNvSpPr>
          <p:nvPr>
            <p:ph type="sldNum" sz="quarter" idx="12"/>
          </p:nvPr>
        </p:nvSpPr>
        <p:spPr>
          <a:ln/>
        </p:spPr>
        <p:txBody>
          <a:bodyPr/>
          <a:lstStyle>
            <a:lvl1pPr>
              <a:defRPr/>
            </a:lvl1pPr>
          </a:lstStyle>
          <a:p>
            <a:fld id="{3072AC4A-E741-5E4F-8C02-2FC2C19AA89F}" type="slidenum">
              <a:rPr lang="en-US" smtClean="0"/>
              <a:t>‹#›</a:t>
            </a:fld>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6"/>
          </a:xfrm>
        </p:spPr>
        <p:txBody>
          <a:bodyPr anchor="t"/>
          <a:lstStyle>
            <a:lvl1pPr algn="l">
              <a:defRPr sz="22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it-IT" smtClean="0"/>
              <a:t>25 Maggio 2017</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LNGS CCR Workshop</a:t>
            </a:r>
            <a:endParaRPr lang="en-US"/>
          </a:p>
        </p:txBody>
      </p:sp>
      <p:sp>
        <p:nvSpPr>
          <p:cNvPr id="6" name="Rectangle 6"/>
          <p:cNvSpPr>
            <a:spLocks noGrp="1" noChangeArrowheads="1"/>
          </p:cNvSpPr>
          <p:nvPr>
            <p:ph type="sldNum" sz="quarter" idx="12"/>
          </p:nvPr>
        </p:nvSpPr>
        <p:spPr>
          <a:ln/>
        </p:spPr>
        <p:txBody>
          <a:bodyPr/>
          <a:lstStyle>
            <a:lvl1pPr>
              <a:defRPr/>
            </a:lvl1pPr>
          </a:lstStyle>
          <a:p>
            <a:fld id="{3072AC4A-E741-5E4F-8C02-2FC2C19AA89F}" type="slidenum">
              <a:rPr lang="en-US" smtClean="0"/>
              <a:t>‹#›</a:t>
            </a:fld>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85900"/>
            <a:ext cx="3810000" cy="30861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3810000" cy="30861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it-IT" smtClean="0"/>
              <a:t>25 Maggio 2017</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LNGS CCR Workshop</a:t>
            </a:r>
            <a:endParaRPr lang="en-US"/>
          </a:p>
        </p:txBody>
      </p:sp>
      <p:sp>
        <p:nvSpPr>
          <p:cNvPr id="7" name="Rectangle 6"/>
          <p:cNvSpPr>
            <a:spLocks noGrp="1" noChangeArrowheads="1"/>
          </p:cNvSpPr>
          <p:nvPr>
            <p:ph type="sldNum" sz="quarter" idx="12"/>
          </p:nvPr>
        </p:nvSpPr>
        <p:spPr>
          <a:ln/>
        </p:spPr>
        <p:txBody>
          <a:bodyPr/>
          <a:lstStyle>
            <a:lvl1pPr>
              <a:defRPr/>
            </a:lvl1pPr>
          </a:lstStyle>
          <a:p>
            <a:fld id="{3072AC4A-E741-5E4F-8C02-2FC2C19AA89F}" type="slidenum">
              <a:rPr lang="en-US" smtClean="0"/>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it-IT" smtClean="0"/>
              <a:t>25 Maggio 2017</a:t>
            </a:r>
            <a:endParaRPr lang="en-US"/>
          </a:p>
        </p:txBody>
      </p:sp>
      <p:sp>
        <p:nvSpPr>
          <p:cNvPr id="8" name="Rectangle 5"/>
          <p:cNvSpPr>
            <a:spLocks noGrp="1" noChangeArrowheads="1"/>
          </p:cNvSpPr>
          <p:nvPr>
            <p:ph type="ftr" sz="quarter" idx="11"/>
          </p:nvPr>
        </p:nvSpPr>
        <p:spPr>
          <a:ln/>
        </p:spPr>
        <p:txBody>
          <a:bodyPr/>
          <a:lstStyle>
            <a:lvl1pPr>
              <a:defRPr/>
            </a:lvl1pPr>
          </a:lstStyle>
          <a:p>
            <a:r>
              <a:rPr lang="en-US" smtClean="0"/>
              <a:t>LNGS CCR Workshop</a:t>
            </a:r>
            <a:endParaRPr lang="en-US"/>
          </a:p>
        </p:txBody>
      </p:sp>
      <p:sp>
        <p:nvSpPr>
          <p:cNvPr id="9" name="Rectangle 6"/>
          <p:cNvSpPr>
            <a:spLocks noGrp="1" noChangeArrowheads="1"/>
          </p:cNvSpPr>
          <p:nvPr>
            <p:ph type="sldNum" sz="quarter" idx="12"/>
          </p:nvPr>
        </p:nvSpPr>
        <p:spPr>
          <a:ln/>
        </p:spPr>
        <p:txBody>
          <a:bodyPr/>
          <a:lstStyle>
            <a:lvl1pPr>
              <a:defRPr/>
            </a:lvl1pPr>
          </a:lstStyle>
          <a:p>
            <a:fld id="{3072AC4A-E741-5E4F-8C02-2FC2C19AA89F}" type="slidenum">
              <a:rPr lang="en-US" smtClean="0"/>
              <a:t>‹#›</a:t>
            </a:fld>
            <a:endParaRPr lang="en-US"/>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it-IT" smtClean="0"/>
              <a:t>25 Maggio 2017</a:t>
            </a:r>
            <a:endParaRPr lang="en-US"/>
          </a:p>
        </p:txBody>
      </p:sp>
      <p:sp>
        <p:nvSpPr>
          <p:cNvPr id="4" name="Rectangle 5"/>
          <p:cNvSpPr>
            <a:spLocks noGrp="1" noChangeArrowheads="1"/>
          </p:cNvSpPr>
          <p:nvPr>
            <p:ph type="ftr" sz="quarter" idx="11"/>
          </p:nvPr>
        </p:nvSpPr>
        <p:spPr>
          <a:ln/>
        </p:spPr>
        <p:txBody>
          <a:bodyPr/>
          <a:lstStyle>
            <a:lvl1pPr>
              <a:defRPr/>
            </a:lvl1pPr>
          </a:lstStyle>
          <a:p>
            <a:r>
              <a:rPr lang="en-US" smtClean="0"/>
              <a:t>LNGS CCR Workshop</a:t>
            </a:r>
            <a:endParaRPr lang="en-US"/>
          </a:p>
        </p:txBody>
      </p:sp>
      <p:sp>
        <p:nvSpPr>
          <p:cNvPr id="5" name="Rectangle 6"/>
          <p:cNvSpPr>
            <a:spLocks noGrp="1" noChangeArrowheads="1"/>
          </p:cNvSpPr>
          <p:nvPr>
            <p:ph type="sldNum" sz="quarter" idx="12"/>
          </p:nvPr>
        </p:nvSpPr>
        <p:spPr>
          <a:ln/>
        </p:spPr>
        <p:txBody>
          <a:bodyPr/>
          <a:lstStyle>
            <a:lvl1pPr>
              <a:defRPr/>
            </a:lvl1pPr>
          </a:lstStyle>
          <a:p>
            <a:fld id="{3072AC4A-E741-5E4F-8C02-2FC2C19AA89F}" type="slidenum">
              <a:rPr lang="en-US" smtClean="0"/>
              <a:t>‹#›</a:t>
            </a:fld>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it-IT" smtClean="0"/>
              <a:t>25 Maggio 2017</a:t>
            </a:r>
            <a:endParaRPr lang="en-US"/>
          </a:p>
        </p:txBody>
      </p:sp>
      <p:sp>
        <p:nvSpPr>
          <p:cNvPr id="3" name="Rectangle 5"/>
          <p:cNvSpPr>
            <a:spLocks noGrp="1" noChangeArrowheads="1"/>
          </p:cNvSpPr>
          <p:nvPr>
            <p:ph type="ftr" sz="quarter" idx="11"/>
          </p:nvPr>
        </p:nvSpPr>
        <p:spPr>
          <a:ln/>
        </p:spPr>
        <p:txBody>
          <a:bodyPr/>
          <a:lstStyle>
            <a:lvl1pPr>
              <a:defRPr/>
            </a:lvl1pPr>
          </a:lstStyle>
          <a:p>
            <a:r>
              <a:rPr lang="en-US" smtClean="0"/>
              <a:t>LNGS CCR Workshop</a:t>
            </a:r>
            <a:endParaRPr lang="en-US"/>
          </a:p>
        </p:txBody>
      </p:sp>
      <p:sp>
        <p:nvSpPr>
          <p:cNvPr id="4" name="Rectangle 6"/>
          <p:cNvSpPr>
            <a:spLocks noGrp="1" noChangeArrowheads="1"/>
          </p:cNvSpPr>
          <p:nvPr>
            <p:ph type="sldNum" sz="quarter" idx="12"/>
          </p:nvPr>
        </p:nvSpPr>
        <p:spPr>
          <a:ln/>
        </p:spPr>
        <p:txBody>
          <a:bodyPr/>
          <a:lstStyle>
            <a:lvl1pPr>
              <a:defRPr/>
            </a:lvl1pPr>
          </a:lstStyle>
          <a:p>
            <a:fld id="{3072AC4A-E741-5E4F-8C02-2FC2C19AA89F}" type="slidenum">
              <a:rPr lang="en-US" smtClean="0"/>
              <a:t>‹#›</a:t>
            </a:fld>
            <a:endParaRPr 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125"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it-IT" smtClean="0"/>
              <a:t>25 Maggio 2017</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LNGS CCR Workshop</a:t>
            </a:r>
            <a:endParaRPr lang="en-US"/>
          </a:p>
        </p:txBody>
      </p:sp>
      <p:sp>
        <p:nvSpPr>
          <p:cNvPr id="7" name="Rectangle 6"/>
          <p:cNvSpPr>
            <a:spLocks noGrp="1" noChangeArrowheads="1"/>
          </p:cNvSpPr>
          <p:nvPr>
            <p:ph type="sldNum" sz="quarter" idx="12"/>
          </p:nvPr>
        </p:nvSpPr>
        <p:spPr>
          <a:ln/>
        </p:spPr>
        <p:txBody>
          <a:bodyPr/>
          <a:lstStyle>
            <a:lvl1pPr>
              <a:defRPr/>
            </a:lvl1pPr>
          </a:lstStyle>
          <a:p>
            <a:fld id="{3072AC4A-E741-5E4F-8C02-2FC2C19AA89F}" type="slidenum">
              <a:rPr lang="en-US" smtClean="0"/>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a:p>
        </p:txBody>
      </p:sp>
      <p:sp>
        <p:nvSpPr>
          <p:cNvPr id="1028" name="Rectangle 4"/>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788">
                <a:latin typeface="Comic Sans MS" charset="0"/>
                <a:ea typeface="MS PGothic" charset="0"/>
                <a:cs typeface="MS PGothic" charset="0"/>
              </a:defRPr>
            </a:lvl1pPr>
          </a:lstStyle>
          <a:p>
            <a:r>
              <a:rPr lang="it-IT" smtClean="0"/>
              <a:t>25 Maggio 2017</a:t>
            </a:r>
            <a:endParaRPr lang="en-US"/>
          </a:p>
        </p:txBody>
      </p:sp>
      <p:sp>
        <p:nvSpPr>
          <p:cNvPr id="1029" name="Rectangle 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788">
                <a:latin typeface="Comic Sans MS" charset="0"/>
                <a:ea typeface="MS PGothic" charset="0"/>
                <a:cs typeface="MS PGothic" charset="0"/>
              </a:defRPr>
            </a:lvl1pPr>
          </a:lstStyle>
          <a:p>
            <a:r>
              <a:rPr lang="en-US" smtClean="0"/>
              <a:t>LNGS CCR Workshop</a:t>
            </a:r>
            <a:endParaRPr lang="en-US"/>
          </a:p>
        </p:txBody>
      </p:sp>
      <p:sp>
        <p:nvSpPr>
          <p:cNvPr id="1030" name="Rectangle 6"/>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788">
                <a:latin typeface="Comic Sans MS" charset="0"/>
              </a:defRPr>
            </a:lvl1pPr>
          </a:lstStyle>
          <a:p>
            <a:fld id="{3072AC4A-E741-5E4F-8C02-2FC2C19AA89F}" type="slidenum">
              <a:rPr lang="en-US" smtClean="0"/>
              <a:t>‹#›</a:t>
            </a:fld>
            <a:endParaRPr lang="en-US"/>
          </a:p>
        </p:txBody>
      </p:sp>
      <p:pic>
        <p:nvPicPr>
          <p:cNvPr id="1031" name="Immagin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6202" y="57152"/>
            <a:ext cx="1647825" cy="78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magine 9"/>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620000" y="0"/>
            <a:ext cx="1524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906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ctr" rtl="0" eaLnBrk="1" fontAlgn="base" hangingPunct="1">
        <a:spcBef>
          <a:spcPct val="0"/>
        </a:spcBef>
        <a:spcAft>
          <a:spcPct val="0"/>
        </a:spcAft>
        <a:defRPr sz="2025" b="1">
          <a:solidFill>
            <a:schemeClr val="tx2"/>
          </a:solidFill>
          <a:latin typeface="+mj-lt"/>
          <a:ea typeface="MS PGothic" pitchFamily="34" charset="-128"/>
          <a:cs typeface="MS PGothic" charset="0"/>
        </a:defRPr>
      </a:lvl1pPr>
      <a:lvl2pPr algn="ctr" rtl="0" eaLnBrk="1" fontAlgn="base" hangingPunct="1">
        <a:spcBef>
          <a:spcPct val="0"/>
        </a:spcBef>
        <a:spcAft>
          <a:spcPct val="0"/>
        </a:spcAft>
        <a:defRPr sz="2025" b="1">
          <a:solidFill>
            <a:schemeClr val="tx2"/>
          </a:solidFill>
          <a:latin typeface="Comic Sans MS" pitchFamily="66" charset="0"/>
          <a:ea typeface="MS PGothic" pitchFamily="34" charset="-128"/>
          <a:cs typeface="MS PGothic" charset="0"/>
        </a:defRPr>
      </a:lvl2pPr>
      <a:lvl3pPr algn="ctr" rtl="0" eaLnBrk="1" fontAlgn="base" hangingPunct="1">
        <a:spcBef>
          <a:spcPct val="0"/>
        </a:spcBef>
        <a:spcAft>
          <a:spcPct val="0"/>
        </a:spcAft>
        <a:defRPr sz="2025" b="1">
          <a:solidFill>
            <a:schemeClr val="tx2"/>
          </a:solidFill>
          <a:latin typeface="Comic Sans MS" pitchFamily="66" charset="0"/>
          <a:ea typeface="MS PGothic" pitchFamily="34" charset="-128"/>
          <a:cs typeface="MS PGothic" charset="0"/>
        </a:defRPr>
      </a:lvl3pPr>
      <a:lvl4pPr algn="ctr" rtl="0" eaLnBrk="1" fontAlgn="base" hangingPunct="1">
        <a:spcBef>
          <a:spcPct val="0"/>
        </a:spcBef>
        <a:spcAft>
          <a:spcPct val="0"/>
        </a:spcAft>
        <a:defRPr sz="2025" b="1">
          <a:solidFill>
            <a:schemeClr val="tx2"/>
          </a:solidFill>
          <a:latin typeface="Comic Sans MS" pitchFamily="66" charset="0"/>
          <a:ea typeface="MS PGothic" pitchFamily="34" charset="-128"/>
          <a:cs typeface="MS PGothic" charset="0"/>
        </a:defRPr>
      </a:lvl4pPr>
      <a:lvl5pPr algn="ctr" rtl="0" eaLnBrk="1" fontAlgn="base" hangingPunct="1">
        <a:spcBef>
          <a:spcPct val="0"/>
        </a:spcBef>
        <a:spcAft>
          <a:spcPct val="0"/>
        </a:spcAft>
        <a:defRPr sz="2025" b="1">
          <a:solidFill>
            <a:schemeClr val="tx2"/>
          </a:solidFill>
          <a:latin typeface="Comic Sans MS" pitchFamily="66" charset="0"/>
          <a:ea typeface="MS PGothic" pitchFamily="34" charset="-128"/>
          <a:cs typeface="MS PGothic" charset="0"/>
        </a:defRPr>
      </a:lvl5pPr>
      <a:lvl6pPr marL="257175" algn="ctr" rtl="0" eaLnBrk="1" fontAlgn="base" hangingPunct="1">
        <a:spcBef>
          <a:spcPct val="0"/>
        </a:spcBef>
        <a:spcAft>
          <a:spcPct val="0"/>
        </a:spcAft>
        <a:defRPr sz="2025">
          <a:solidFill>
            <a:schemeClr val="tx2"/>
          </a:solidFill>
          <a:latin typeface="Comic Sans MS" pitchFamily="66" charset="0"/>
        </a:defRPr>
      </a:lvl6pPr>
      <a:lvl7pPr marL="514350" algn="ctr" rtl="0" eaLnBrk="1" fontAlgn="base" hangingPunct="1">
        <a:spcBef>
          <a:spcPct val="0"/>
        </a:spcBef>
        <a:spcAft>
          <a:spcPct val="0"/>
        </a:spcAft>
        <a:defRPr sz="2025">
          <a:solidFill>
            <a:schemeClr val="tx2"/>
          </a:solidFill>
          <a:latin typeface="Comic Sans MS" pitchFamily="66" charset="0"/>
        </a:defRPr>
      </a:lvl7pPr>
      <a:lvl8pPr marL="771525" algn="ctr" rtl="0" eaLnBrk="1" fontAlgn="base" hangingPunct="1">
        <a:spcBef>
          <a:spcPct val="0"/>
        </a:spcBef>
        <a:spcAft>
          <a:spcPct val="0"/>
        </a:spcAft>
        <a:defRPr sz="2025">
          <a:solidFill>
            <a:schemeClr val="tx2"/>
          </a:solidFill>
          <a:latin typeface="Comic Sans MS" pitchFamily="66" charset="0"/>
        </a:defRPr>
      </a:lvl8pPr>
      <a:lvl9pPr marL="1028700" algn="ctr" rtl="0" eaLnBrk="1" fontAlgn="base" hangingPunct="1">
        <a:spcBef>
          <a:spcPct val="0"/>
        </a:spcBef>
        <a:spcAft>
          <a:spcPct val="0"/>
        </a:spcAft>
        <a:defRPr sz="2025">
          <a:solidFill>
            <a:schemeClr val="tx2"/>
          </a:solidFill>
          <a:latin typeface="Comic Sans MS" pitchFamily="66" charset="0"/>
        </a:defRPr>
      </a:lvl9pPr>
    </p:titleStyle>
    <p:bodyStyle>
      <a:lvl1pPr marL="192881" indent="-192881" algn="l" rtl="0" eaLnBrk="1" fontAlgn="base" hangingPunct="1">
        <a:spcBef>
          <a:spcPct val="20000"/>
        </a:spcBef>
        <a:spcAft>
          <a:spcPct val="0"/>
        </a:spcAft>
        <a:buChar char="•"/>
        <a:defRPr sz="1800">
          <a:solidFill>
            <a:schemeClr val="tx1"/>
          </a:solidFill>
          <a:latin typeface="+mn-lt"/>
          <a:ea typeface="MS PGothic" pitchFamily="34" charset="-128"/>
          <a:cs typeface="MS PGothic" charset="0"/>
        </a:defRPr>
      </a:lvl1pPr>
      <a:lvl2pPr marL="417910" indent="-160735" algn="l" rtl="0" eaLnBrk="1" fontAlgn="base" hangingPunct="1">
        <a:spcBef>
          <a:spcPct val="20000"/>
        </a:spcBef>
        <a:spcAft>
          <a:spcPct val="0"/>
        </a:spcAft>
        <a:buChar char="–"/>
        <a:defRPr sz="1350">
          <a:solidFill>
            <a:schemeClr val="tx1"/>
          </a:solidFill>
          <a:latin typeface="+mn-lt"/>
          <a:ea typeface="MS PGothic" pitchFamily="34" charset="-128"/>
          <a:cs typeface="MS PGothic" charset="0"/>
        </a:defRPr>
      </a:lvl2pPr>
      <a:lvl3pPr marL="642938" indent="-128588" algn="l" rtl="0" eaLnBrk="1" fontAlgn="base" hangingPunct="1">
        <a:spcBef>
          <a:spcPct val="20000"/>
        </a:spcBef>
        <a:spcAft>
          <a:spcPct val="0"/>
        </a:spcAft>
        <a:buChar char="•"/>
        <a:defRPr sz="1125">
          <a:solidFill>
            <a:schemeClr val="tx1"/>
          </a:solidFill>
          <a:latin typeface="+mn-lt"/>
          <a:ea typeface="MS PGothic" pitchFamily="34" charset="-128"/>
          <a:cs typeface="MS PGothic" charset="0"/>
        </a:defRPr>
      </a:lvl3pPr>
      <a:lvl4pPr marL="900113" indent="-128588" algn="l" rtl="0" eaLnBrk="1" fontAlgn="base" hangingPunct="1">
        <a:spcBef>
          <a:spcPct val="20000"/>
        </a:spcBef>
        <a:spcAft>
          <a:spcPct val="0"/>
        </a:spcAft>
        <a:buChar char="–"/>
        <a:defRPr>
          <a:solidFill>
            <a:schemeClr val="tx1"/>
          </a:solidFill>
          <a:latin typeface="+mn-lt"/>
          <a:ea typeface="MS PGothic" pitchFamily="34" charset="-128"/>
          <a:cs typeface="MS PGothic" charset="0"/>
        </a:defRPr>
      </a:lvl4pPr>
      <a:lvl5pPr marL="1157288" indent="-128588" algn="l" rtl="0" eaLnBrk="1" fontAlgn="base" hangingPunct="1">
        <a:spcBef>
          <a:spcPct val="20000"/>
        </a:spcBef>
        <a:spcAft>
          <a:spcPct val="0"/>
        </a:spcAft>
        <a:buChar char="»"/>
        <a:defRPr sz="900">
          <a:solidFill>
            <a:schemeClr val="tx1"/>
          </a:solidFill>
          <a:latin typeface="+mn-lt"/>
          <a:ea typeface="MS PGothic" pitchFamily="34" charset="-128"/>
          <a:cs typeface="MS PGothic" charset="0"/>
        </a:defRPr>
      </a:lvl5pPr>
      <a:lvl6pPr marL="1414463" indent="-128588" algn="l" rtl="0" eaLnBrk="1" fontAlgn="base" hangingPunct="1">
        <a:spcBef>
          <a:spcPct val="20000"/>
        </a:spcBef>
        <a:spcAft>
          <a:spcPct val="0"/>
        </a:spcAft>
        <a:buChar char="»"/>
        <a:defRPr sz="900">
          <a:solidFill>
            <a:schemeClr val="tx1"/>
          </a:solidFill>
          <a:latin typeface="+mn-lt"/>
        </a:defRPr>
      </a:lvl6pPr>
      <a:lvl7pPr marL="1671638" indent="-128588" algn="l" rtl="0" eaLnBrk="1" fontAlgn="base" hangingPunct="1">
        <a:spcBef>
          <a:spcPct val="20000"/>
        </a:spcBef>
        <a:spcAft>
          <a:spcPct val="0"/>
        </a:spcAft>
        <a:buChar char="»"/>
        <a:defRPr sz="900">
          <a:solidFill>
            <a:schemeClr val="tx1"/>
          </a:solidFill>
          <a:latin typeface="+mn-lt"/>
        </a:defRPr>
      </a:lvl7pPr>
      <a:lvl8pPr marL="1928813" indent="-128588" algn="l" rtl="0" eaLnBrk="1" fontAlgn="base" hangingPunct="1">
        <a:spcBef>
          <a:spcPct val="20000"/>
        </a:spcBef>
        <a:spcAft>
          <a:spcPct val="0"/>
        </a:spcAft>
        <a:buChar char="»"/>
        <a:defRPr sz="900">
          <a:solidFill>
            <a:schemeClr val="tx1"/>
          </a:solidFill>
          <a:latin typeface="+mn-lt"/>
        </a:defRPr>
      </a:lvl8pPr>
      <a:lvl9pPr marL="2185988" indent="-128588" algn="l" rtl="0" eaLnBrk="1" fontAlgn="base" hangingPunct="1">
        <a:spcBef>
          <a:spcPct val="20000"/>
        </a:spcBef>
        <a:spcAft>
          <a:spcPct val="0"/>
        </a:spcAft>
        <a:buChar char="»"/>
        <a:defRPr sz="900">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file.huawei.com/-/media/EBG/Images/product/security/USG6600-other/USG6650-66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056" y="1147356"/>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2" name="Title 1"/>
          <p:cNvSpPr>
            <a:spLocks noGrp="1"/>
          </p:cNvSpPr>
          <p:nvPr>
            <p:ph type="ctrTitle"/>
          </p:nvPr>
        </p:nvSpPr>
        <p:spPr>
          <a:xfrm>
            <a:off x="1598806" y="712459"/>
            <a:ext cx="5829300" cy="1102519"/>
          </a:xfrm>
        </p:spPr>
        <p:txBody>
          <a:bodyPr/>
          <a:lstStyle/>
          <a:p>
            <a:r>
              <a:rPr lang="en-US" dirty="0" smtClean="0"/>
              <a:t>HUAWEI USG6650</a:t>
            </a:r>
            <a:endParaRPr lang="en-US" dirty="0"/>
          </a:p>
        </p:txBody>
      </p:sp>
      <p:sp>
        <p:nvSpPr>
          <p:cNvPr id="3" name="Subtitle 2"/>
          <p:cNvSpPr>
            <a:spLocks noGrp="1"/>
          </p:cNvSpPr>
          <p:nvPr>
            <p:ph type="subTitle" idx="1"/>
          </p:nvPr>
        </p:nvSpPr>
        <p:spPr>
          <a:xfrm>
            <a:off x="2113156" y="3706562"/>
            <a:ext cx="4800600" cy="1314450"/>
          </a:xfrm>
        </p:spPr>
        <p:txBody>
          <a:bodyPr/>
          <a:lstStyle/>
          <a:p>
            <a:r>
              <a:rPr lang="en-US" dirty="0" smtClean="0"/>
              <a:t>Primo </a:t>
            </a:r>
            <a:r>
              <a:rPr lang="en-US" dirty="0" err="1" smtClean="0"/>
              <a:t>mese</a:t>
            </a:r>
            <a:r>
              <a:rPr lang="en-US" dirty="0" smtClean="0"/>
              <a:t> </a:t>
            </a:r>
            <a:r>
              <a:rPr lang="en-US" dirty="0" err="1" smtClean="0"/>
              <a:t>nel</a:t>
            </a:r>
            <a:r>
              <a:rPr lang="en-US" dirty="0" smtClean="0"/>
              <a:t> </a:t>
            </a:r>
            <a:r>
              <a:rPr lang="en-US" dirty="0" err="1" smtClean="0"/>
              <a:t>mondo</a:t>
            </a:r>
            <a:r>
              <a:rPr lang="en-US" dirty="0" smtClean="0"/>
              <a:t> </a:t>
            </a:r>
            <a:r>
              <a:rPr lang="en-US" dirty="0" err="1" smtClean="0"/>
              <a:t>reale</a:t>
            </a:r>
            <a:r>
              <a:rPr lang="en-US" dirty="0" smtClean="0"/>
              <a:t> ( L2 mode )</a:t>
            </a:r>
            <a:endParaRPr lang="en-US" dirty="0"/>
          </a:p>
        </p:txBody>
      </p:sp>
      <p:sp>
        <p:nvSpPr>
          <p:cNvPr id="4" name="Date Placeholder 3"/>
          <p:cNvSpPr>
            <a:spLocks noGrp="1"/>
          </p:cNvSpPr>
          <p:nvPr>
            <p:ph type="dt" sz="half" idx="10"/>
          </p:nvPr>
        </p:nvSpPr>
        <p:spPr/>
        <p:txBody>
          <a:bodyPr/>
          <a:lstStyle/>
          <a:p>
            <a:r>
              <a:rPr lang="it-IT" smtClean="0"/>
              <a:t>25 Maggio 2017</a:t>
            </a:r>
            <a:endParaRPr lang="en-US"/>
          </a:p>
        </p:txBody>
      </p:sp>
      <p:sp>
        <p:nvSpPr>
          <p:cNvPr id="5" name="Footer Placeholder 4"/>
          <p:cNvSpPr>
            <a:spLocks noGrp="1"/>
          </p:cNvSpPr>
          <p:nvPr>
            <p:ph type="ftr" sz="quarter" idx="11"/>
          </p:nvPr>
        </p:nvSpPr>
        <p:spPr/>
        <p:txBody>
          <a:bodyPr/>
          <a:lstStyle/>
          <a:p>
            <a:r>
              <a:rPr lang="en-US" smtClean="0"/>
              <a:t>LNGS CCR Workshop</a:t>
            </a:r>
            <a:endParaRPr lang="en-US"/>
          </a:p>
        </p:txBody>
      </p:sp>
      <p:sp>
        <p:nvSpPr>
          <p:cNvPr id="7" name="Slide Number Placeholder 6"/>
          <p:cNvSpPr>
            <a:spLocks noGrp="1"/>
          </p:cNvSpPr>
          <p:nvPr>
            <p:ph type="sldNum" sz="quarter" idx="12"/>
          </p:nvPr>
        </p:nvSpPr>
        <p:spPr/>
        <p:txBody>
          <a:bodyPr/>
          <a:lstStyle/>
          <a:p>
            <a:fld id="{3072AC4A-E741-5E4F-8C02-2FC2C19AA89F}" type="slidenum">
              <a:rPr lang="en-US" smtClean="0"/>
              <a:t>1</a:t>
            </a:fld>
            <a:endParaRPr lang="en-US"/>
          </a:p>
        </p:txBody>
      </p:sp>
    </p:spTree>
    <p:extLst>
      <p:ext uri="{BB962C8B-B14F-4D97-AF65-F5344CB8AC3E}">
        <p14:creationId xmlns:p14="http://schemas.microsoft.com/office/powerpoint/2010/main" val="1284460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Control</a:t>
            </a:r>
            <a:endParaRPr lang="en-US" dirty="0"/>
          </a:p>
        </p:txBody>
      </p:sp>
      <p:sp>
        <p:nvSpPr>
          <p:cNvPr id="3" name="Content Placeholder 2"/>
          <p:cNvSpPr>
            <a:spLocks noGrp="1"/>
          </p:cNvSpPr>
          <p:nvPr>
            <p:ph idx="1"/>
          </p:nvPr>
        </p:nvSpPr>
        <p:spPr/>
        <p:txBody>
          <a:bodyPr/>
          <a:lstStyle/>
          <a:p>
            <a:r>
              <a:rPr lang="en-US" altLang="en-US" dirty="0" smtClean="0">
                <a:ea typeface="MS PGothic" charset="-128"/>
              </a:rPr>
              <a:t>Le </a:t>
            </a:r>
            <a:r>
              <a:rPr lang="en-US" altLang="en-US" dirty="0" err="1" smtClean="0">
                <a:ea typeface="MS PGothic" charset="-128"/>
              </a:rPr>
              <a:t>Applicazioni</a:t>
            </a:r>
            <a:r>
              <a:rPr lang="en-US" altLang="en-US" dirty="0" smtClean="0">
                <a:ea typeface="MS PGothic" charset="-128"/>
              </a:rPr>
              <a:t> </a:t>
            </a:r>
            <a:r>
              <a:rPr lang="en-US" altLang="en-US" dirty="0" err="1" smtClean="0">
                <a:ea typeface="MS PGothic" charset="-128"/>
              </a:rPr>
              <a:t>sono</a:t>
            </a:r>
            <a:r>
              <a:rPr lang="en-US" altLang="en-US" dirty="0" smtClean="0">
                <a:ea typeface="MS PGothic" charset="-128"/>
              </a:rPr>
              <a:t> </a:t>
            </a:r>
            <a:r>
              <a:rPr lang="en-US" altLang="en-US" dirty="0" err="1" smtClean="0">
                <a:ea typeface="MS PGothic" charset="-128"/>
              </a:rPr>
              <a:t>categorizzate</a:t>
            </a:r>
            <a:r>
              <a:rPr lang="en-US" altLang="en-US" dirty="0" smtClean="0">
                <a:ea typeface="MS PGothic" charset="-128"/>
              </a:rPr>
              <a:t> </a:t>
            </a:r>
            <a:r>
              <a:rPr lang="en-US" altLang="en-US" dirty="0" err="1" smtClean="0">
                <a:ea typeface="MS PGothic" charset="-128"/>
              </a:rPr>
              <a:t>ed</a:t>
            </a:r>
            <a:r>
              <a:rPr lang="en-US" altLang="en-US" dirty="0" smtClean="0">
                <a:ea typeface="MS PGothic" charset="-128"/>
              </a:rPr>
              <a:t> </a:t>
            </a:r>
            <a:r>
              <a:rPr lang="en-US" altLang="en-US" dirty="0" err="1" smtClean="0">
                <a:ea typeface="MS PGothic" charset="-128"/>
              </a:rPr>
              <a:t>utilizzabili</a:t>
            </a:r>
            <a:r>
              <a:rPr lang="en-US" altLang="en-US" dirty="0" smtClean="0">
                <a:ea typeface="MS PGothic" charset="-128"/>
              </a:rPr>
              <a:t> per la </a:t>
            </a:r>
            <a:r>
              <a:rPr lang="en-US" altLang="en-US" dirty="0" err="1" smtClean="0">
                <a:ea typeface="MS PGothic" charset="-128"/>
              </a:rPr>
              <a:t>creazione</a:t>
            </a:r>
            <a:r>
              <a:rPr lang="en-US" altLang="en-US" dirty="0" smtClean="0">
                <a:ea typeface="MS PGothic" charset="-128"/>
              </a:rPr>
              <a:t> di Policy</a:t>
            </a:r>
          </a:p>
          <a:p>
            <a:r>
              <a:rPr lang="en-US" altLang="en-US" dirty="0" err="1" smtClean="0">
                <a:solidFill>
                  <a:srgbClr val="008000"/>
                </a:solidFill>
                <a:ea typeface="MS PGothic" charset="-128"/>
                <a:sym typeface="Wingdings" charset="2"/>
              </a:rPr>
              <a:t>Abilitate</a:t>
            </a:r>
            <a:r>
              <a:rPr lang="en-US" altLang="en-US" dirty="0" smtClean="0">
                <a:solidFill>
                  <a:srgbClr val="008000"/>
                </a:solidFill>
                <a:ea typeface="MS PGothic" charset="-128"/>
                <a:sym typeface="Wingdings" charset="2"/>
              </a:rPr>
              <a:t> e </a:t>
            </a:r>
            <a:r>
              <a:rPr lang="en-US" altLang="en-US" dirty="0" err="1" smtClean="0">
                <a:solidFill>
                  <a:srgbClr val="008000"/>
                </a:solidFill>
                <a:ea typeface="MS PGothic" charset="-128"/>
                <a:sym typeface="Wingdings" charset="2"/>
              </a:rPr>
              <a:t>monitorate</a:t>
            </a:r>
            <a:r>
              <a:rPr lang="en-US" altLang="en-US" dirty="0" smtClean="0">
                <a:solidFill>
                  <a:srgbClr val="008000"/>
                </a:solidFill>
                <a:ea typeface="MS PGothic" charset="-128"/>
                <a:sym typeface="Wingdings" charset="2"/>
              </a:rPr>
              <a:t> </a:t>
            </a:r>
            <a:r>
              <a:rPr lang="en-US" altLang="en-US" dirty="0" err="1" smtClean="0">
                <a:solidFill>
                  <a:srgbClr val="008000"/>
                </a:solidFill>
                <a:ea typeface="MS PGothic" charset="-128"/>
                <a:sym typeface="Wingdings" charset="2"/>
              </a:rPr>
              <a:t>tutte</a:t>
            </a:r>
            <a:r>
              <a:rPr lang="en-US" altLang="en-US" dirty="0" smtClean="0">
                <a:solidFill>
                  <a:srgbClr val="008000"/>
                </a:solidFill>
                <a:ea typeface="MS PGothic" charset="-128"/>
                <a:sym typeface="Wingdings" charset="2"/>
              </a:rPr>
              <a:t> </a:t>
            </a:r>
            <a:r>
              <a:rPr lang="en-US" altLang="en-US" dirty="0">
                <a:solidFill>
                  <a:srgbClr val="008000"/>
                </a:solidFill>
                <a:ea typeface="MS PGothic" charset="-128"/>
                <a:sym typeface="Wingdings" charset="2"/>
              </a:rPr>
              <a:t>le </a:t>
            </a:r>
            <a:r>
              <a:rPr lang="en-US" altLang="en-US" dirty="0" err="1" smtClean="0">
                <a:solidFill>
                  <a:srgbClr val="008000"/>
                </a:solidFill>
                <a:ea typeface="MS PGothic" charset="-128"/>
                <a:sym typeface="Wingdings" charset="2"/>
              </a:rPr>
              <a:t>applicazioni</a:t>
            </a:r>
            <a:r>
              <a:rPr lang="en-US" altLang="en-US" dirty="0" smtClean="0">
                <a:sym typeface="Wingdings" charset="2"/>
              </a:rPr>
              <a:t> </a:t>
            </a:r>
          </a:p>
          <a:p>
            <a:r>
              <a:rPr lang="en-US" altLang="en-US" dirty="0" err="1" smtClean="0">
                <a:solidFill>
                  <a:srgbClr val="008000"/>
                </a:solidFill>
                <a:ea typeface="MS PGothic" charset="-128"/>
                <a:sym typeface="Wingdings" charset="2"/>
              </a:rPr>
              <a:t>Utilizzata</a:t>
            </a:r>
            <a:r>
              <a:rPr lang="en-US" altLang="en-US" dirty="0" smtClean="0">
                <a:solidFill>
                  <a:srgbClr val="008000"/>
                </a:solidFill>
                <a:ea typeface="MS PGothic" charset="-128"/>
                <a:sym typeface="Wingdings" charset="2"/>
              </a:rPr>
              <a:t> </a:t>
            </a:r>
            <a:r>
              <a:rPr lang="en-US" altLang="en-US" dirty="0" err="1" smtClean="0">
                <a:solidFill>
                  <a:srgbClr val="008000"/>
                </a:solidFill>
                <a:ea typeface="MS PGothic" charset="-128"/>
                <a:sym typeface="Wingdings" charset="2"/>
              </a:rPr>
              <a:t>una</a:t>
            </a:r>
            <a:r>
              <a:rPr lang="en-US" altLang="en-US" dirty="0" smtClean="0">
                <a:solidFill>
                  <a:srgbClr val="008000"/>
                </a:solidFill>
                <a:ea typeface="MS PGothic" charset="-128"/>
                <a:sym typeface="Wingdings" charset="2"/>
              </a:rPr>
              <a:t> </a:t>
            </a:r>
            <a:r>
              <a:rPr lang="en-US" altLang="en-US" dirty="0" err="1" smtClean="0">
                <a:solidFill>
                  <a:srgbClr val="008000"/>
                </a:solidFill>
                <a:ea typeface="MS PGothic" charset="-128"/>
                <a:sym typeface="Wingdings" charset="2"/>
              </a:rPr>
              <a:t>regola</a:t>
            </a:r>
            <a:r>
              <a:rPr lang="en-US" altLang="en-US" dirty="0" smtClean="0">
                <a:solidFill>
                  <a:srgbClr val="008000"/>
                </a:solidFill>
                <a:ea typeface="MS PGothic" charset="-128"/>
                <a:sym typeface="Wingdings" charset="2"/>
              </a:rPr>
              <a:t> in permit per SSL verso </a:t>
            </a:r>
            <a:r>
              <a:rPr lang="en-US" altLang="en-US" dirty="0" err="1" smtClean="0">
                <a:solidFill>
                  <a:srgbClr val="008000"/>
                </a:solidFill>
                <a:ea typeface="MS PGothic" charset="-128"/>
                <a:sym typeface="Wingdings" charset="2"/>
              </a:rPr>
              <a:t>il</a:t>
            </a:r>
            <a:r>
              <a:rPr lang="en-US" altLang="en-US" dirty="0" smtClean="0">
                <a:solidFill>
                  <a:srgbClr val="008000"/>
                </a:solidFill>
                <a:ea typeface="MS PGothic" charset="-128"/>
                <a:sym typeface="Wingdings" charset="2"/>
              </a:rPr>
              <a:t> CNAF (</a:t>
            </a:r>
            <a:r>
              <a:rPr lang="en-US" altLang="en-US" dirty="0" err="1" smtClean="0">
                <a:solidFill>
                  <a:srgbClr val="008000"/>
                </a:solidFill>
                <a:ea typeface="MS PGothic" charset="-128"/>
                <a:sym typeface="Wingdings" charset="2"/>
              </a:rPr>
              <a:t>falsi</a:t>
            </a:r>
            <a:r>
              <a:rPr lang="en-US" altLang="en-US" dirty="0" smtClean="0">
                <a:solidFill>
                  <a:srgbClr val="008000"/>
                </a:solidFill>
                <a:ea typeface="MS PGothic" charset="-128"/>
                <a:sym typeface="Wingdings" charset="2"/>
              </a:rPr>
              <a:t> </a:t>
            </a:r>
            <a:r>
              <a:rPr lang="en-US" altLang="en-US" dirty="0" err="1" smtClean="0">
                <a:solidFill>
                  <a:srgbClr val="008000"/>
                </a:solidFill>
                <a:ea typeface="MS PGothic" charset="-128"/>
                <a:sym typeface="Wingdings" charset="2"/>
              </a:rPr>
              <a:t>positivi</a:t>
            </a:r>
            <a:r>
              <a:rPr lang="en-US" altLang="en-US" dirty="0" smtClean="0">
                <a:solidFill>
                  <a:srgbClr val="008000"/>
                </a:solidFill>
                <a:ea typeface="MS PGothic" charset="-128"/>
                <a:sym typeface="Wingdings" charset="2"/>
              </a:rPr>
              <a:t> in anomaly detection per </a:t>
            </a:r>
            <a:r>
              <a:rPr lang="en-US" altLang="en-US" dirty="0" err="1" smtClean="0">
                <a:solidFill>
                  <a:srgbClr val="008000"/>
                </a:solidFill>
                <a:ea typeface="MS PGothic" charset="-128"/>
                <a:sym typeface="Wingdings" charset="2"/>
              </a:rPr>
              <a:t>traffico</a:t>
            </a:r>
            <a:r>
              <a:rPr lang="en-US" altLang="en-US" dirty="0" smtClean="0">
                <a:solidFill>
                  <a:srgbClr val="008000"/>
                </a:solidFill>
                <a:ea typeface="MS PGothic" charset="-128"/>
                <a:sym typeface="Wingdings" charset="2"/>
              </a:rPr>
              <a:t> di </a:t>
            </a:r>
            <a:r>
              <a:rPr lang="en-US" altLang="en-US" dirty="0" err="1" smtClean="0">
                <a:solidFill>
                  <a:srgbClr val="008000"/>
                </a:solidFill>
                <a:ea typeface="MS PGothic" charset="-128"/>
                <a:sym typeface="Wingdings" charset="2"/>
              </a:rPr>
              <a:t>analisi</a:t>
            </a:r>
            <a:r>
              <a:rPr lang="en-US" altLang="en-US" dirty="0" smtClean="0">
                <a:solidFill>
                  <a:srgbClr val="008000"/>
                </a:solidFill>
                <a:ea typeface="MS PGothic" charset="-128"/>
                <a:sym typeface="Wingdings" charset="2"/>
              </a:rPr>
              <a:t>)</a:t>
            </a:r>
          </a:p>
          <a:p>
            <a:r>
              <a:rPr lang="en-US" altLang="en-US" dirty="0" err="1" smtClean="0">
                <a:solidFill>
                  <a:srgbClr val="008000"/>
                </a:solidFill>
                <a:ea typeface="MS PGothic" charset="-128"/>
                <a:sym typeface="Wingdings" charset="2"/>
              </a:rPr>
              <a:t>Utilizzata</a:t>
            </a:r>
            <a:r>
              <a:rPr lang="en-US" altLang="en-US" dirty="0" smtClean="0">
                <a:solidFill>
                  <a:srgbClr val="008000"/>
                </a:solidFill>
                <a:ea typeface="MS PGothic" charset="-128"/>
                <a:sym typeface="Wingdings" charset="2"/>
              </a:rPr>
              <a:t> </a:t>
            </a:r>
            <a:r>
              <a:rPr lang="en-US" altLang="en-US" dirty="0" err="1" smtClean="0">
                <a:solidFill>
                  <a:srgbClr val="008000"/>
                </a:solidFill>
                <a:ea typeface="MS PGothic" charset="-128"/>
                <a:sym typeface="Wingdings" charset="2"/>
              </a:rPr>
              <a:t>una</a:t>
            </a:r>
            <a:r>
              <a:rPr lang="en-US" altLang="en-US" dirty="0" smtClean="0">
                <a:solidFill>
                  <a:srgbClr val="008000"/>
                </a:solidFill>
                <a:ea typeface="MS PGothic" charset="-128"/>
                <a:sym typeface="Wingdings" charset="2"/>
              </a:rPr>
              <a:t> </a:t>
            </a:r>
            <a:r>
              <a:rPr lang="en-US" altLang="en-US" dirty="0" err="1" smtClean="0">
                <a:solidFill>
                  <a:srgbClr val="008000"/>
                </a:solidFill>
                <a:ea typeface="MS PGothic" charset="-128"/>
                <a:sym typeface="Wingdings" charset="2"/>
              </a:rPr>
              <a:t>regola</a:t>
            </a:r>
            <a:r>
              <a:rPr lang="en-US" altLang="en-US" dirty="0" smtClean="0">
                <a:solidFill>
                  <a:srgbClr val="008000"/>
                </a:solidFill>
                <a:ea typeface="MS PGothic" charset="-128"/>
                <a:sym typeface="Wingdings" charset="2"/>
              </a:rPr>
              <a:t> in test per la </a:t>
            </a:r>
            <a:r>
              <a:rPr lang="en-US" altLang="en-US" dirty="0" err="1" smtClean="0">
                <a:solidFill>
                  <a:srgbClr val="008000"/>
                </a:solidFill>
                <a:ea typeface="MS PGothic" charset="-128"/>
                <a:sym typeface="Wingdings" charset="2"/>
              </a:rPr>
              <a:t>rilevazione</a:t>
            </a:r>
            <a:r>
              <a:rPr lang="en-US" altLang="en-US" dirty="0" smtClean="0">
                <a:solidFill>
                  <a:srgbClr val="008000"/>
                </a:solidFill>
                <a:ea typeface="MS PGothic" charset="-128"/>
                <a:sym typeface="Wingdings" charset="2"/>
              </a:rPr>
              <a:t> di </a:t>
            </a:r>
            <a:r>
              <a:rPr lang="en-US" altLang="en-US" dirty="0" err="1" smtClean="0">
                <a:solidFill>
                  <a:srgbClr val="008000"/>
                </a:solidFill>
                <a:ea typeface="MS PGothic" charset="-128"/>
                <a:sym typeface="Wingdings" charset="2"/>
              </a:rPr>
              <a:t>traffico</a:t>
            </a:r>
            <a:r>
              <a:rPr lang="en-US" altLang="en-US" dirty="0" smtClean="0">
                <a:solidFill>
                  <a:srgbClr val="008000"/>
                </a:solidFill>
                <a:ea typeface="MS PGothic" charset="-128"/>
                <a:sym typeface="Wingdings" charset="2"/>
              </a:rPr>
              <a:t> P2P </a:t>
            </a:r>
            <a:endParaRPr lang="en-US" altLang="en-US" dirty="0">
              <a:solidFill>
                <a:srgbClr val="008000"/>
              </a:solidFill>
              <a:ea typeface="MS PGothic" charset="-128"/>
              <a:sym typeface="Wingdings" charset="2"/>
            </a:endParaRPr>
          </a:p>
        </p:txBody>
      </p:sp>
      <p:sp>
        <p:nvSpPr>
          <p:cNvPr id="4" name="Date Placeholder 3"/>
          <p:cNvSpPr>
            <a:spLocks noGrp="1"/>
          </p:cNvSpPr>
          <p:nvPr>
            <p:ph type="dt" sz="half" idx="10"/>
          </p:nvPr>
        </p:nvSpPr>
        <p:spPr/>
        <p:txBody>
          <a:bodyPr/>
          <a:lstStyle/>
          <a:p>
            <a:r>
              <a:rPr lang="it-IT" smtClean="0"/>
              <a:t>25 Maggio 2017</a:t>
            </a:r>
            <a:endParaRPr lang="en-US"/>
          </a:p>
        </p:txBody>
      </p:sp>
      <p:sp>
        <p:nvSpPr>
          <p:cNvPr id="6" name="Footer Placeholder 5"/>
          <p:cNvSpPr>
            <a:spLocks noGrp="1"/>
          </p:cNvSpPr>
          <p:nvPr>
            <p:ph type="ftr" sz="quarter" idx="11"/>
          </p:nvPr>
        </p:nvSpPr>
        <p:spPr/>
        <p:txBody>
          <a:bodyPr/>
          <a:lstStyle/>
          <a:p>
            <a:r>
              <a:rPr lang="en-US" smtClean="0"/>
              <a:t>LNGS CCR Workshop</a:t>
            </a:r>
            <a:endParaRPr lang="en-US"/>
          </a:p>
        </p:txBody>
      </p:sp>
      <p:sp>
        <p:nvSpPr>
          <p:cNvPr id="7" name="Slide Number Placeholder 6"/>
          <p:cNvSpPr>
            <a:spLocks noGrp="1"/>
          </p:cNvSpPr>
          <p:nvPr>
            <p:ph type="sldNum" sz="quarter" idx="12"/>
          </p:nvPr>
        </p:nvSpPr>
        <p:spPr/>
        <p:txBody>
          <a:bodyPr/>
          <a:lstStyle/>
          <a:p>
            <a:fld id="{3072AC4A-E741-5E4F-8C02-2FC2C19AA89F}" type="slidenum">
              <a:rPr lang="en-US" smtClean="0"/>
              <a:t>10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634" y="3361654"/>
            <a:ext cx="6690732" cy="1210346"/>
          </a:xfrm>
          <a:prstGeom prst="rect">
            <a:avLst/>
          </a:prstGeom>
        </p:spPr>
      </p:pic>
    </p:spTree>
    <p:extLst>
      <p:ext uri="{BB962C8B-B14F-4D97-AF65-F5344CB8AC3E}">
        <p14:creationId xmlns:p14="http://schemas.microsoft.com/office/powerpoint/2010/main" val="1353686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Control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4530" y="1314450"/>
            <a:ext cx="8147407" cy="3338646"/>
          </a:xfrm>
        </p:spPr>
      </p:pic>
      <p:sp>
        <p:nvSpPr>
          <p:cNvPr id="3" name="Date Placeholder 2"/>
          <p:cNvSpPr>
            <a:spLocks noGrp="1"/>
          </p:cNvSpPr>
          <p:nvPr>
            <p:ph type="dt" sz="half" idx="10"/>
          </p:nvPr>
        </p:nvSpPr>
        <p:spPr/>
        <p:txBody>
          <a:bodyPr/>
          <a:lstStyle/>
          <a:p>
            <a:r>
              <a:rPr lang="it-IT" smtClean="0"/>
              <a:t>25 Maggio 2017</a:t>
            </a:r>
            <a:endParaRPr lang="en-US"/>
          </a:p>
        </p:txBody>
      </p:sp>
      <p:sp>
        <p:nvSpPr>
          <p:cNvPr id="5" name="Footer Placeholder 4"/>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11</a:t>
            </a:fld>
            <a:endParaRPr lang="en-US"/>
          </a:p>
        </p:txBody>
      </p:sp>
    </p:spTree>
    <p:extLst>
      <p:ext uri="{BB962C8B-B14F-4D97-AF65-F5344CB8AC3E}">
        <p14:creationId xmlns:p14="http://schemas.microsoft.com/office/powerpoint/2010/main" val="1414213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Intrusion Prevention</a:t>
            </a:r>
            <a:endParaRPr lang="en-US" dirty="0"/>
          </a:p>
        </p:txBody>
      </p:sp>
      <p:sp>
        <p:nvSpPr>
          <p:cNvPr id="3" name="Content Placeholder 2"/>
          <p:cNvSpPr>
            <a:spLocks noGrp="1"/>
          </p:cNvSpPr>
          <p:nvPr>
            <p:ph idx="1"/>
          </p:nvPr>
        </p:nvSpPr>
        <p:spPr>
          <a:xfrm>
            <a:off x="1657350" y="1187605"/>
            <a:ext cx="5829300" cy="3384395"/>
          </a:xfrm>
        </p:spPr>
        <p:txBody>
          <a:bodyPr/>
          <a:lstStyle/>
          <a:p>
            <a:r>
              <a:rPr lang="en-US" altLang="en-US" dirty="0" smtClean="0">
                <a:ea typeface="MS PGothic" charset="-128"/>
              </a:rPr>
              <a:t>Le signature di default (5096) non </a:t>
            </a:r>
            <a:r>
              <a:rPr lang="en-US" altLang="en-US" dirty="0" err="1" smtClean="0">
                <a:ea typeface="MS PGothic" charset="-128"/>
              </a:rPr>
              <a:t>sono</a:t>
            </a:r>
            <a:r>
              <a:rPr lang="en-US" altLang="en-US" dirty="0" smtClean="0">
                <a:ea typeface="MS PGothic" charset="-128"/>
              </a:rPr>
              <a:t> </a:t>
            </a:r>
            <a:r>
              <a:rPr lang="en-US" altLang="en-US" dirty="0" err="1" smtClean="0">
                <a:ea typeface="MS PGothic" charset="-128"/>
              </a:rPr>
              <a:t>editabili</a:t>
            </a:r>
            <a:r>
              <a:rPr lang="en-US" altLang="en-US" dirty="0" smtClean="0">
                <a:ea typeface="MS PGothic" charset="-128"/>
              </a:rPr>
              <a:t> ma e’ </a:t>
            </a:r>
            <a:r>
              <a:rPr lang="en-US" altLang="en-US" dirty="0" err="1" smtClean="0">
                <a:ea typeface="MS PGothic" charset="-128"/>
              </a:rPr>
              <a:t>possibile</a:t>
            </a:r>
            <a:r>
              <a:rPr lang="en-US" altLang="en-US" dirty="0" smtClean="0">
                <a:ea typeface="MS PGothic" charset="-128"/>
              </a:rPr>
              <a:t> </a:t>
            </a:r>
            <a:r>
              <a:rPr lang="en-US" altLang="en-US" dirty="0" err="1" smtClean="0">
                <a:ea typeface="MS PGothic" charset="-128"/>
              </a:rPr>
              <a:t>aggiungerne</a:t>
            </a:r>
            <a:r>
              <a:rPr lang="en-US" altLang="en-US" dirty="0" smtClean="0">
                <a:ea typeface="MS PGothic" charset="-128"/>
              </a:rPr>
              <a:t> di </a:t>
            </a:r>
            <a:r>
              <a:rPr lang="en-US" altLang="en-US" dirty="0" err="1" smtClean="0">
                <a:ea typeface="MS PGothic" charset="-128"/>
              </a:rPr>
              <a:t>personalizzate</a:t>
            </a:r>
            <a:endParaRPr lang="en-US" altLang="en-US" dirty="0" smtClean="0">
              <a:ea typeface="MS PGothic" charset="-128"/>
            </a:endParaRPr>
          </a:p>
          <a:p>
            <a:r>
              <a:rPr lang="en-US" altLang="en-US" dirty="0" err="1" smtClean="0">
                <a:ea typeface="MS PGothic" charset="-128"/>
              </a:rPr>
              <a:t>Predefinito</a:t>
            </a:r>
            <a:r>
              <a:rPr lang="en-US" altLang="en-US" dirty="0" smtClean="0">
                <a:ea typeface="MS PGothic" charset="-128"/>
              </a:rPr>
              <a:t> </a:t>
            </a:r>
            <a:r>
              <a:rPr lang="en-US" altLang="en-US" dirty="0" err="1">
                <a:ea typeface="MS PGothic" charset="-128"/>
              </a:rPr>
              <a:t>comportamento</a:t>
            </a:r>
            <a:r>
              <a:rPr lang="en-US" altLang="en-US" dirty="0">
                <a:ea typeface="MS PGothic" charset="-128"/>
              </a:rPr>
              <a:t> di default </a:t>
            </a:r>
            <a:r>
              <a:rPr lang="en-US" altLang="en-US" dirty="0" smtClean="0">
                <a:ea typeface="MS PGothic" charset="-128"/>
              </a:rPr>
              <a:t>Alert o </a:t>
            </a:r>
            <a:r>
              <a:rPr lang="en-US" altLang="en-US" dirty="0">
                <a:ea typeface="MS PGothic" charset="-128"/>
              </a:rPr>
              <a:t>Block per </a:t>
            </a:r>
            <a:r>
              <a:rPr lang="en-US" altLang="en-US" dirty="0" err="1">
                <a:ea typeface="MS PGothic" charset="-128"/>
              </a:rPr>
              <a:t>ciascuna</a:t>
            </a:r>
            <a:r>
              <a:rPr lang="en-US" altLang="en-US" dirty="0">
                <a:ea typeface="MS PGothic" charset="-128"/>
              </a:rPr>
              <a:t> </a:t>
            </a:r>
            <a:r>
              <a:rPr lang="en-US" altLang="en-US" dirty="0" smtClean="0">
                <a:ea typeface="MS PGothic" charset="-128"/>
              </a:rPr>
              <a:t>signature ma </a:t>
            </a:r>
            <a:r>
              <a:rPr lang="en-US" altLang="en-US" dirty="0" err="1" smtClean="0">
                <a:ea typeface="MS PGothic" charset="-128"/>
              </a:rPr>
              <a:t>modificabile</a:t>
            </a:r>
            <a:r>
              <a:rPr lang="en-US" altLang="en-US" dirty="0" smtClean="0">
                <a:ea typeface="MS PGothic" charset="-128"/>
              </a:rPr>
              <a:t> per </a:t>
            </a:r>
            <a:r>
              <a:rPr lang="en-US" altLang="en-US" dirty="0" err="1" smtClean="0">
                <a:ea typeface="MS PGothic" charset="-128"/>
              </a:rPr>
              <a:t>ogni</a:t>
            </a:r>
            <a:r>
              <a:rPr lang="en-US" altLang="en-US" dirty="0" smtClean="0">
                <a:ea typeface="MS PGothic" charset="-128"/>
              </a:rPr>
              <a:t> policy </a:t>
            </a:r>
            <a:endParaRPr lang="en-US" altLang="en-US" dirty="0">
              <a:ea typeface="MS PGothic" charset="-128"/>
            </a:endParaRPr>
          </a:p>
          <a:p>
            <a:r>
              <a:rPr lang="en-US" altLang="en-US" dirty="0" smtClean="0">
                <a:solidFill>
                  <a:srgbClr val="FF0000"/>
                </a:solidFill>
                <a:ea typeface="MS PGothic" charset="-128"/>
                <a:sym typeface="Wingdings" charset="2"/>
              </a:rPr>
              <a:t>Block </a:t>
            </a:r>
            <a:r>
              <a:rPr lang="en-US" altLang="en-US" dirty="0">
                <a:solidFill>
                  <a:srgbClr val="FF0000"/>
                </a:solidFill>
                <a:ea typeface="MS PGothic" charset="-128"/>
                <a:sym typeface="Wingdings" charset="2"/>
              </a:rPr>
              <a:t>per Critical e High severity</a:t>
            </a:r>
          </a:p>
          <a:p>
            <a:r>
              <a:rPr lang="en-US" altLang="en-US" dirty="0" smtClean="0">
                <a:solidFill>
                  <a:srgbClr val="FF6600"/>
                </a:solidFill>
                <a:ea typeface="MS PGothic" charset="-128"/>
                <a:sym typeface="Wingdings" charset="2"/>
              </a:rPr>
              <a:t>Alert per </a:t>
            </a:r>
            <a:r>
              <a:rPr lang="en-US" altLang="en-US" dirty="0">
                <a:solidFill>
                  <a:srgbClr val="FF6600"/>
                </a:solidFill>
                <a:ea typeface="MS PGothic" charset="-128"/>
                <a:sym typeface="Wingdings" charset="2"/>
              </a:rPr>
              <a:t>Medium e Low</a:t>
            </a:r>
          </a:p>
          <a:p>
            <a:r>
              <a:rPr lang="en-US" altLang="en-US" dirty="0" smtClean="0">
                <a:solidFill>
                  <a:srgbClr val="FF0000"/>
                </a:solidFill>
                <a:ea typeface="MS PGothic" charset="-128"/>
                <a:sym typeface="Wingdings" charset="2"/>
              </a:rPr>
              <a:t>Il block di </a:t>
            </a:r>
            <a:r>
              <a:rPr lang="en-US" altLang="en-US" dirty="0" err="1" smtClean="0">
                <a:solidFill>
                  <a:srgbClr val="FF0000"/>
                </a:solidFill>
                <a:ea typeface="MS PGothic" charset="-128"/>
                <a:sym typeface="Wingdings" charset="2"/>
              </a:rPr>
              <a:t>SIPVicious</a:t>
            </a:r>
            <a:r>
              <a:rPr lang="en-US" altLang="en-US" dirty="0" smtClean="0">
                <a:solidFill>
                  <a:srgbClr val="FF0000"/>
                </a:solidFill>
                <a:ea typeface="MS PGothic" charset="-128"/>
                <a:sym typeface="Wingdings" charset="2"/>
              </a:rPr>
              <a:t> </a:t>
            </a:r>
            <a:r>
              <a:rPr lang="en-US" altLang="en-US" dirty="0" err="1" smtClean="0">
                <a:solidFill>
                  <a:srgbClr val="FF0000"/>
                </a:solidFill>
                <a:ea typeface="MS PGothic" charset="-128"/>
                <a:sym typeface="Wingdings" charset="2"/>
              </a:rPr>
              <a:t>avviene</a:t>
            </a:r>
            <a:r>
              <a:rPr lang="en-US" altLang="en-US" dirty="0" smtClean="0">
                <a:solidFill>
                  <a:srgbClr val="FF0000"/>
                </a:solidFill>
                <a:ea typeface="MS PGothic" charset="-128"/>
                <a:sym typeface="Wingdings" charset="2"/>
              </a:rPr>
              <a:t> </a:t>
            </a:r>
            <a:r>
              <a:rPr lang="en-US" altLang="en-US" dirty="0" err="1" smtClean="0">
                <a:solidFill>
                  <a:srgbClr val="FF0000"/>
                </a:solidFill>
                <a:ea typeface="MS PGothic" charset="-128"/>
                <a:sym typeface="Wingdings" charset="2"/>
              </a:rPr>
              <a:t>direttamente</a:t>
            </a:r>
            <a:r>
              <a:rPr lang="en-US" altLang="en-US" dirty="0" smtClean="0">
                <a:solidFill>
                  <a:srgbClr val="FF0000"/>
                </a:solidFill>
                <a:ea typeface="MS PGothic" charset="-128"/>
                <a:sym typeface="Wingdings" charset="2"/>
              </a:rPr>
              <a:t> come anomaly detection </a:t>
            </a:r>
            <a:r>
              <a:rPr lang="en-US" altLang="en-US" dirty="0" err="1" smtClean="0">
                <a:solidFill>
                  <a:srgbClr val="FF0000"/>
                </a:solidFill>
                <a:ea typeface="MS PGothic" charset="-128"/>
                <a:sym typeface="Wingdings" charset="2"/>
              </a:rPr>
              <a:t>relativa</a:t>
            </a:r>
            <a:r>
              <a:rPr lang="en-US" altLang="en-US" dirty="0" smtClean="0">
                <a:solidFill>
                  <a:srgbClr val="FF0000"/>
                </a:solidFill>
                <a:ea typeface="MS PGothic" charset="-128"/>
                <a:sym typeface="Wingdings" charset="2"/>
              </a:rPr>
              <a:t> alla </a:t>
            </a:r>
            <a:r>
              <a:rPr lang="en-US" altLang="en-US" dirty="0" err="1" smtClean="0">
                <a:solidFill>
                  <a:srgbClr val="FF0000"/>
                </a:solidFill>
                <a:ea typeface="MS PGothic" charset="-128"/>
                <a:sym typeface="Wingdings" charset="2"/>
              </a:rPr>
              <a:t>scansione</a:t>
            </a:r>
            <a:r>
              <a:rPr lang="en-US" altLang="en-US" dirty="0" smtClean="0">
                <a:solidFill>
                  <a:srgbClr val="FF0000"/>
                </a:solidFill>
                <a:ea typeface="MS PGothic" charset="-128"/>
                <a:sym typeface="Wingdings" charset="2"/>
              </a:rPr>
              <a:t> (IP Sweep) e non come </a:t>
            </a:r>
            <a:r>
              <a:rPr lang="en-US" altLang="en-US" dirty="0" err="1" smtClean="0">
                <a:solidFill>
                  <a:srgbClr val="FF0000"/>
                </a:solidFill>
                <a:ea typeface="MS PGothic" charset="-128"/>
                <a:sym typeface="Wingdings" charset="2"/>
              </a:rPr>
              <a:t>regola</a:t>
            </a:r>
            <a:r>
              <a:rPr lang="en-US" altLang="en-US" dirty="0" smtClean="0">
                <a:solidFill>
                  <a:srgbClr val="FF0000"/>
                </a:solidFill>
                <a:ea typeface="MS PGothic" charset="-128"/>
                <a:sym typeface="Wingdings" charset="2"/>
              </a:rPr>
              <a:t> di IPS</a:t>
            </a:r>
          </a:p>
          <a:p>
            <a:r>
              <a:rPr lang="en-US" altLang="en-US" dirty="0" err="1" smtClean="0">
                <a:solidFill>
                  <a:srgbClr val="FF0000"/>
                </a:solidFill>
                <a:ea typeface="MS PGothic" charset="-128"/>
                <a:sym typeface="Wingdings" charset="2"/>
              </a:rPr>
              <a:t>Rilevate</a:t>
            </a:r>
            <a:r>
              <a:rPr lang="en-US" altLang="en-US" dirty="0" smtClean="0">
                <a:solidFill>
                  <a:srgbClr val="FF0000"/>
                </a:solidFill>
                <a:ea typeface="MS PGothic" charset="-128"/>
                <a:sym typeface="Wingdings" charset="2"/>
              </a:rPr>
              <a:t> </a:t>
            </a:r>
            <a:r>
              <a:rPr lang="en-US" altLang="en-US" dirty="0" err="1" smtClean="0">
                <a:solidFill>
                  <a:srgbClr val="FF0000"/>
                </a:solidFill>
                <a:ea typeface="MS PGothic" charset="-128"/>
                <a:sym typeface="Wingdings" charset="2"/>
              </a:rPr>
              <a:t>durante</a:t>
            </a:r>
            <a:r>
              <a:rPr lang="en-US" altLang="en-US" dirty="0" smtClean="0">
                <a:solidFill>
                  <a:srgbClr val="FF0000"/>
                </a:solidFill>
                <a:ea typeface="MS PGothic" charset="-128"/>
                <a:sym typeface="Wingdings" charset="2"/>
              </a:rPr>
              <a:t> </a:t>
            </a:r>
            <a:r>
              <a:rPr lang="en-US" altLang="en-US" dirty="0" err="1" smtClean="0">
                <a:solidFill>
                  <a:srgbClr val="FF0000"/>
                </a:solidFill>
                <a:ea typeface="MS PGothic" charset="-128"/>
                <a:sym typeface="Wingdings" charset="2"/>
              </a:rPr>
              <a:t>il</a:t>
            </a:r>
            <a:r>
              <a:rPr lang="en-US" altLang="en-US" dirty="0" smtClean="0">
                <a:solidFill>
                  <a:srgbClr val="FF0000"/>
                </a:solidFill>
                <a:ea typeface="MS PGothic" charset="-128"/>
                <a:sym typeface="Wingdings" charset="2"/>
              </a:rPr>
              <a:t> </a:t>
            </a:r>
            <a:r>
              <a:rPr lang="en-US" altLang="en-US" dirty="0" err="1" smtClean="0">
                <a:solidFill>
                  <a:srgbClr val="FF0000"/>
                </a:solidFill>
                <a:ea typeface="MS PGothic" charset="-128"/>
                <a:sym typeface="Wingdings" charset="2"/>
              </a:rPr>
              <a:t>mese</a:t>
            </a:r>
            <a:r>
              <a:rPr lang="en-US" altLang="en-US" dirty="0" smtClean="0">
                <a:solidFill>
                  <a:srgbClr val="FF0000"/>
                </a:solidFill>
                <a:ea typeface="MS PGothic" charset="-128"/>
                <a:sym typeface="Wingdings" charset="2"/>
              </a:rPr>
              <a:t> </a:t>
            </a:r>
            <a:r>
              <a:rPr lang="en-US" altLang="en-US" dirty="0" err="1" smtClean="0">
                <a:solidFill>
                  <a:srgbClr val="FF0000"/>
                </a:solidFill>
                <a:ea typeface="MS PGothic" charset="-128"/>
                <a:sym typeface="Wingdings" charset="2"/>
              </a:rPr>
              <a:t>varie</a:t>
            </a:r>
            <a:r>
              <a:rPr lang="en-US" altLang="en-US" dirty="0" smtClean="0">
                <a:solidFill>
                  <a:srgbClr val="FF0000"/>
                </a:solidFill>
                <a:ea typeface="MS PGothic" charset="-128"/>
                <a:sym typeface="Wingdings" charset="2"/>
              </a:rPr>
              <a:t> </a:t>
            </a:r>
            <a:r>
              <a:rPr lang="en-US" altLang="en-US" dirty="0" err="1" smtClean="0">
                <a:solidFill>
                  <a:srgbClr val="FF0000"/>
                </a:solidFill>
                <a:ea typeface="MS PGothic" charset="-128"/>
                <a:sym typeface="Wingdings" charset="2"/>
              </a:rPr>
              <a:t>possibili</a:t>
            </a:r>
            <a:r>
              <a:rPr lang="en-US" altLang="en-US" dirty="0" smtClean="0">
                <a:solidFill>
                  <a:srgbClr val="FF0000"/>
                </a:solidFill>
                <a:ea typeface="MS PGothic" charset="-128"/>
                <a:sym typeface="Wingdings" charset="2"/>
              </a:rPr>
              <a:t> </a:t>
            </a:r>
            <a:r>
              <a:rPr lang="en-US" altLang="en-US" dirty="0" err="1" smtClean="0">
                <a:solidFill>
                  <a:srgbClr val="FF0000"/>
                </a:solidFill>
                <a:ea typeface="MS PGothic" charset="-128"/>
                <a:sym typeface="Wingdings" charset="2"/>
              </a:rPr>
              <a:t>intrusioni</a:t>
            </a:r>
            <a:endParaRPr lang="en-US" altLang="en-US" dirty="0">
              <a:solidFill>
                <a:srgbClr val="FF0000"/>
              </a:solidFill>
              <a:ea typeface="MS PGothic" charset="-128"/>
              <a:sym typeface="Wingdings" charset="2"/>
            </a:endParaRPr>
          </a:p>
        </p:txBody>
      </p:sp>
      <p:sp>
        <p:nvSpPr>
          <p:cNvPr id="4" name="Date Placeholder 3"/>
          <p:cNvSpPr>
            <a:spLocks noGrp="1"/>
          </p:cNvSpPr>
          <p:nvPr>
            <p:ph type="dt" sz="half" idx="10"/>
          </p:nvPr>
        </p:nvSpPr>
        <p:spPr/>
        <p:txBody>
          <a:bodyPr/>
          <a:lstStyle/>
          <a:p>
            <a:r>
              <a:rPr lang="it-IT" smtClean="0"/>
              <a:t>25 Maggio 2017</a:t>
            </a:r>
            <a:endParaRPr lang="en-US"/>
          </a:p>
        </p:txBody>
      </p:sp>
      <p:sp>
        <p:nvSpPr>
          <p:cNvPr id="5" name="Footer Placeholder 4"/>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12</a:t>
            </a:fld>
            <a:endParaRPr lang="en-US"/>
          </a:p>
        </p:txBody>
      </p:sp>
    </p:spTree>
    <p:extLst>
      <p:ext uri="{BB962C8B-B14F-4D97-AF65-F5344CB8AC3E}">
        <p14:creationId xmlns:p14="http://schemas.microsoft.com/office/powerpoint/2010/main" val="1185077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Intrusion Prevention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2627" y="1070517"/>
            <a:ext cx="6255834" cy="3679903"/>
          </a:xfrm>
        </p:spPr>
      </p:pic>
      <p:sp>
        <p:nvSpPr>
          <p:cNvPr id="3" name="Date Placeholder 2"/>
          <p:cNvSpPr>
            <a:spLocks noGrp="1"/>
          </p:cNvSpPr>
          <p:nvPr>
            <p:ph type="dt" sz="half" idx="10"/>
          </p:nvPr>
        </p:nvSpPr>
        <p:spPr/>
        <p:txBody>
          <a:bodyPr/>
          <a:lstStyle/>
          <a:p>
            <a:r>
              <a:rPr lang="it-IT" smtClean="0"/>
              <a:t>25 Maggio 2017</a:t>
            </a:r>
            <a:endParaRPr lang="en-US"/>
          </a:p>
        </p:txBody>
      </p:sp>
      <p:sp>
        <p:nvSpPr>
          <p:cNvPr id="5" name="Footer Placeholder 4"/>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13</a:t>
            </a:fld>
            <a:endParaRPr lang="en-US"/>
          </a:p>
        </p:txBody>
      </p:sp>
    </p:spTree>
    <p:extLst>
      <p:ext uri="{BB962C8B-B14F-4D97-AF65-F5344CB8AC3E}">
        <p14:creationId xmlns:p14="http://schemas.microsoft.com/office/powerpoint/2010/main" val="1246525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Intrusion Prevention</a:t>
            </a:r>
            <a:endParaRPr lang="en-US" dirty="0"/>
          </a:p>
        </p:txBody>
      </p:sp>
      <p:sp>
        <p:nvSpPr>
          <p:cNvPr id="3" name="Date Placeholder 2"/>
          <p:cNvSpPr>
            <a:spLocks noGrp="1"/>
          </p:cNvSpPr>
          <p:nvPr>
            <p:ph type="dt" sz="half" idx="10"/>
          </p:nvPr>
        </p:nvSpPr>
        <p:spPr/>
        <p:txBody>
          <a:bodyPr/>
          <a:lstStyle/>
          <a:p>
            <a:r>
              <a:rPr lang="it-IT" smtClean="0"/>
              <a:t>25 Maggio 2017</a:t>
            </a:r>
            <a:endParaRPr lang="en-US"/>
          </a:p>
        </p:txBody>
      </p:sp>
      <p:sp>
        <p:nvSpPr>
          <p:cNvPr id="5" name="Footer Placeholder 4"/>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14</a:t>
            </a:fld>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790" y="1173836"/>
            <a:ext cx="8424808" cy="3439262"/>
          </a:xfrm>
        </p:spPr>
      </p:pic>
    </p:spTree>
    <p:extLst>
      <p:ext uri="{BB962C8B-B14F-4D97-AF65-F5344CB8AC3E}">
        <p14:creationId xmlns:p14="http://schemas.microsoft.com/office/powerpoint/2010/main" val="1304527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AntiVirus</a:t>
            </a:r>
            <a:endParaRPr lang="en-US" dirty="0"/>
          </a:p>
        </p:txBody>
      </p:sp>
      <p:sp>
        <p:nvSpPr>
          <p:cNvPr id="3" name="Content Placeholder 2"/>
          <p:cNvSpPr>
            <a:spLocks noGrp="1"/>
          </p:cNvSpPr>
          <p:nvPr>
            <p:ph idx="1"/>
          </p:nvPr>
        </p:nvSpPr>
        <p:spPr/>
        <p:txBody>
          <a:bodyPr/>
          <a:lstStyle/>
          <a:p>
            <a:r>
              <a:rPr lang="en-US" altLang="en-US" dirty="0" smtClean="0">
                <a:ea typeface="MS PGothic" charset="-128"/>
              </a:rPr>
              <a:t>Signature </a:t>
            </a:r>
            <a:r>
              <a:rPr lang="en-US" altLang="en-US" dirty="0" err="1">
                <a:ea typeface="MS PGothic" charset="-128"/>
              </a:rPr>
              <a:t>predefinite</a:t>
            </a:r>
            <a:endParaRPr lang="en-US" altLang="en-US" dirty="0">
              <a:ea typeface="MS PGothic" charset="-128"/>
            </a:endParaRPr>
          </a:p>
          <a:p>
            <a:r>
              <a:rPr lang="en-US" altLang="en-US" dirty="0">
                <a:ea typeface="MS PGothic" charset="-128"/>
                <a:sym typeface="Wingdings" charset="2"/>
              </a:rPr>
              <a:t>Detect Virus </a:t>
            </a:r>
            <a:r>
              <a:rPr lang="en-US" altLang="en-US" dirty="0" err="1">
                <a:ea typeface="MS PGothic" charset="-128"/>
                <a:sym typeface="Wingdings" charset="2"/>
              </a:rPr>
              <a:t>impostato</a:t>
            </a:r>
            <a:r>
              <a:rPr lang="en-US" altLang="en-US" dirty="0">
                <a:ea typeface="MS PGothic" charset="-128"/>
                <a:sym typeface="Wingdings" charset="2"/>
              </a:rPr>
              <a:t> </a:t>
            </a:r>
            <a:r>
              <a:rPr lang="en-US" altLang="en-US" dirty="0" smtClean="0">
                <a:ea typeface="MS PGothic" charset="-128"/>
                <a:sym typeface="Wingdings" charset="2"/>
              </a:rPr>
              <a:t>di default </a:t>
            </a:r>
            <a:r>
              <a:rPr lang="en-US" altLang="en-US" dirty="0" err="1" smtClean="0">
                <a:ea typeface="MS PGothic" charset="-128"/>
                <a:sym typeface="Wingdings" charset="2"/>
              </a:rPr>
              <a:t>su</a:t>
            </a:r>
            <a:r>
              <a:rPr lang="en-US" altLang="en-US" dirty="0" smtClean="0">
                <a:ea typeface="MS PGothic" charset="-128"/>
                <a:sym typeface="Wingdings" charset="2"/>
              </a:rPr>
              <a:t> Deny</a:t>
            </a:r>
            <a:r>
              <a:rPr lang="en-US" altLang="en-US" b="1" dirty="0" smtClean="0">
                <a:ea typeface="MS PGothic" charset="-128"/>
                <a:sym typeface="Wingdings" charset="2"/>
              </a:rPr>
              <a:t>, </a:t>
            </a:r>
            <a:r>
              <a:rPr lang="en-US" altLang="en-US" dirty="0" err="1" smtClean="0">
                <a:ea typeface="MS PGothic" charset="-128"/>
                <a:sym typeface="Wingdings" charset="2"/>
              </a:rPr>
              <a:t>nel</a:t>
            </a:r>
            <a:r>
              <a:rPr lang="en-US" altLang="en-US" dirty="0" smtClean="0">
                <a:ea typeface="MS PGothic" charset="-128"/>
                <a:sym typeface="Wingdings" charset="2"/>
              </a:rPr>
              <a:t> test </a:t>
            </a:r>
            <a:r>
              <a:rPr lang="en-US" altLang="en-US" dirty="0" err="1" smtClean="0">
                <a:ea typeface="MS PGothic" charset="-128"/>
                <a:sym typeface="Wingdings" charset="2"/>
              </a:rPr>
              <a:t>impostato</a:t>
            </a:r>
            <a:r>
              <a:rPr lang="en-US" altLang="en-US" dirty="0" smtClean="0">
                <a:ea typeface="MS PGothic" charset="-128"/>
                <a:sym typeface="Wingdings" charset="2"/>
              </a:rPr>
              <a:t> </a:t>
            </a:r>
            <a:r>
              <a:rPr lang="en-US" altLang="en-US" dirty="0" err="1" smtClean="0">
                <a:ea typeface="MS PGothic" charset="-128"/>
                <a:sym typeface="Wingdings" charset="2"/>
              </a:rPr>
              <a:t>su</a:t>
            </a:r>
            <a:r>
              <a:rPr lang="en-US" altLang="en-US" dirty="0" smtClean="0">
                <a:ea typeface="MS PGothic" charset="-128"/>
                <a:sym typeface="Wingdings" charset="2"/>
              </a:rPr>
              <a:t> Alert</a:t>
            </a:r>
            <a:endParaRPr lang="en-US" altLang="en-US" dirty="0">
              <a:ea typeface="MS PGothic" charset="-128"/>
              <a:sym typeface="Wingdings" charset="2"/>
            </a:endParaRPr>
          </a:p>
          <a:p>
            <a:r>
              <a:rPr lang="en-US" altLang="en-US" dirty="0" err="1">
                <a:ea typeface="MS PGothic" charset="-128"/>
                <a:sym typeface="Wingdings" charset="2"/>
              </a:rPr>
              <a:t>Controllo</a:t>
            </a:r>
            <a:r>
              <a:rPr lang="en-US" altLang="en-US" dirty="0">
                <a:ea typeface="MS PGothic" charset="-128"/>
                <a:sym typeface="Wingdings" charset="2"/>
              </a:rPr>
              <a:t> </a:t>
            </a:r>
            <a:r>
              <a:rPr lang="en-US" altLang="en-US" dirty="0" err="1">
                <a:ea typeface="MS PGothic" charset="-128"/>
                <a:sym typeface="Wingdings" charset="2"/>
              </a:rPr>
              <a:t>su</a:t>
            </a:r>
            <a:r>
              <a:rPr lang="en-US" altLang="en-US" dirty="0">
                <a:ea typeface="MS PGothic" charset="-128"/>
                <a:sym typeface="Wingdings" charset="2"/>
              </a:rPr>
              <a:t> </a:t>
            </a:r>
            <a:r>
              <a:rPr lang="en-US" altLang="en-US" dirty="0" err="1">
                <a:ea typeface="MS PGothic" charset="-128"/>
                <a:sym typeface="Wingdings" charset="2"/>
              </a:rPr>
              <a:t>tutti</a:t>
            </a:r>
            <a:r>
              <a:rPr lang="en-US" altLang="en-US" dirty="0">
                <a:ea typeface="MS PGothic" charset="-128"/>
                <a:sym typeface="Wingdings" charset="2"/>
              </a:rPr>
              <a:t> </a:t>
            </a:r>
            <a:r>
              <a:rPr lang="en-US" altLang="en-US" dirty="0" err="1">
                <a:ea typeface="MS PGothic" charset="-128"/>
                <a:sym typeface="Wingdings" charset="2"/>
              </a:rPr>
              <a:t>i</a:t>
            </a:r>
            <a:r>
              <a:rPr lang="en-US" altLang="en-US" dirty="0">
                <a:ea typeface="MS PGothic" charset="-128"/>
                <a:sym typeface="Wingdings" charset="2"/>
              </a:rPr>
              <a:t> </a:t>
            </a:r>
            <a:r>
              <a:rPr lang="en-US" altLang="en-US" dirty="0" err="1">
                <a:ea typeface="MS PGothic" charset="-128"/>
                <a:sym typeface="Wingdings" charset="2"/>
              </a:rPr>
              <a:t>protocolli</a:t>
            </a:r>
            <a:r>
              <a:rPr lang="en-US" altLang="en-US" dirty="0">
                <a:ea typeface="MS PGothic" charset="-128"/>
                <a:sym typeface="Wingdings" charset="2"/>
              </a:rPr>
              <a:t> (</a:t>
            </a:r>
            <a:r>
              <a:rPr lang="en-US" altLang="en-US" dirty="0" err="1">
                <a:ea typeface="MS PGothic" charset="-128"/>
                <a:sym typeface="Wingdings" charset="2"/>
              </a:rPr>
              <a:t>previsti</a:t>
            </a:r>
            <a:r>
              <a:rPr lang="en-US" altLang="en-US" dirty="0" smtClean="0">
                <a:ea typeface="MS PGothic" charset="-128"/>
                <a:sym typeface="Wingdings" charset="2"/>
              </a:rPr>
              <a:t>)</a:t>
            </a:r>
          </a:p>
          <a:p>
            <a:r>
              <a:rPr lang="en-US" altLang="en-US" dirty="0" smtClean="0">
                <a:ea typeface="MS PGothic" charset="-128"/>
                <a:sym typeface="Wingdings" charset="2"/>
              </a:rPr>
              <a:t>Non </a:t>
            </a:r>
            <a:r>
              <a:rPr lang="en-US" altLang="en-US" dirty="0" err="1" smtClean="0">
                <a:ea typeface="MS PGothic" charset="-128"/>
                <a:sym typeface="Wingdings" charset="2"/>
              </a:rPr>
              <a:t>abbiamo</a:t>
            </a:r>
            <a:r>
              <a:rPr lang="en-US" altLang="en-US" dirty="0" smtClean="0">
                <a:ea typeface="MS PGothic" charset="-128"/>
                <a:sym typeface="Wingdings" charset="2"/>
              </a:rPr>
              <a:t> </a:t>
            </a:r>
            <a:r>
              <a:rPr lang="en-US" altLang="en-US" dirty="0" err="1" smtClean="0">
                <a:ea typeface="MS PGothic" charset="-128"/>
                <a:sym typeface="Wingdings" charset="2"/>
              </a:rPr>
              <a:t>rilevato</a:t>
            </a:r>
            <a:r>
              <a:rPr lang="en-US" altLang="en-US" dirty="0" smtClean="0">
                <a:ea typeface="MS PGothic" charset="-128"/>
                <a:sym typeface="Wingdings" charset="2"/>
              </a:rPr>
              <a:t> </a:t>
            </a:r>
            <a:r>
              <a:rPr lang="en-US" altLang="en-US" dirty="0" err="1" smtClean="0">
                <a:ea typeface="MS PGothic" charset="-128"/>
                <a:sym typeface="Wingdings" charset="2"/>
              </a:rPr>
              <a:t>alcun</a:t>
            </a:r>
            <a:r>
              <a:rPr lang="en-US" altLang="en-US" dirty="0" smtClean="0">
                <a:ea typeface="MS PGothic" charset="-128"/>
                <a:sym typeface="Wingdings" charset="2"/>
              </a:rPr>
              <a:t> virus </a:t>
            </a:r>
            <a:r>
              <a:rPr lang="en-US" altLang="en-US" dirty="0" err="1" smtClean="0">
                <a:ea typeface="MS PGothic" charset="-128"/>
                <a:sym typeface="Wingdings" charset="2"/>
              </a:rPr>
              <a:t>escluse</a:t>
            </a:r>
            <a:r>
              <a:rPr lang="en-US" altLang="en-US" dirty="0" smtClean="0">
                <a:ea typeface="MS PGothic" charset="-128"/>
                <a:sym typeface="Wingdings" charset="2"/>
              </a:rPr>
              <a:t> le prove di </a:t>
            </a:r>
            <a:r>
              <a:rPr lang="en-US" altLang="en-US" dirty="0" err="1" smtClean="0">
                <a:ea typeface="MS PGothic" charset="-128"/>
                <a:sym typeface="Wingdings" charset="2"/>
              </a:rPr>
              <a:t>Eicar</a:t>
            </a:r>
            <a:r>
              <a:rPr lang="en-US" altLang="en-US" dirty="0" smtClean="0">
                <a:ea typeface="MS PGothic" charset="-128"/>
                <a:sym typeface="Wingdings" charset="2"/>
              </a:rPr>
              <a:t> (Il </a:t>
            </a:r>
            <a:r>
              <a:rPr lang="en-US" altLang="en-US" dirty="0" err="1" smtClean="0">
                <a:ea typeface="MS PGothic" charset="-128"/>
                <a:sym typeface="Wingdings" charset="2"/>
              </a:rPr>
              <a:t>traffico</a:t>
            </a:r>
            <a:r>
              <a:rPr lang="en-US" altLang="en-US" dirty="0" smtClean="0">
                <a:ea typeface="MS PGothic" charset="-128"/>
                <a:sym typeface="Wingdings" charset="2"/>
              </a:rPr>
              <a:t> from/to </a:t>
            </a:r>
            <a:r>
              <a:rPr lang="en-US" altLang="en-US" dirty="0" err="1" smtClean="0">
                <a:ea typeface="MS PGothic" charset="-128"/>
                <a:sym typeface="Wingdings" charset="2"/>
              </a:rPr>
              <a:t>Mailserver</a:t>
            </a:r>
            <a:r>
              <a:rPr lang="en-US" altLang="en-US" dirty="0" smtClean="0">
                <a:ea typeface="MS PGothic" charset="-128"/>
                <a:sym typeface="Wingdings" charset="2"/>
              </a:rPr>
              <a:t> era </a:t>
            </a:r>
            <a:r>
              <a:rPr lang="en-US" altLang="en-US" dirty="0" err="1" smtClean="0">
                <a:ea typeface="MS PGothic" charset="-128"/>
                <a:sym typeface="Wingdings" charset="2"/>
              </a:rPr>
              <a:t>escluso</a:t>
            </a:r>
            <a:r>
              <a:rPr lang="en-US" altLang="en-US" dirty="0" smtClean="0">
                <a:ea typeface="MS PGothic" charset="-128"/>
                <a:sym typeface="Wingdings"/>
              </a:rPr>
              <a:t>)</a:t>
            </a:r>
            <a:endParaRPr lang="en-US" altLang="en-US" dirty="0">
              <a:ea typeface="MS PGothic" charset="-128"/>
              <a:sym typeface="Wingdings" charset="2"/>
            </a:endParaRPr>
          </a:p>
        </p:txBody>
      </p:sp>
      <p:sp>
        <p:nvSpPr>
          <p:cNvPr id="4" name="Date Placeholder 3"/>
          <p:cNvSpPr>
            <a:spLocks noGrp="1"/>
          </p:cNvSpPr>
          <p:nvPr>
            <p:ph type="dt" sz="half" idx="10"/>
          </p:nvPr>
        </p:nvSpPr>
        <p:spPr/>
        <p:txBody>
          <a:bodyPr/>
          <a:lstStyle/>
          <a:p>
            <a:r>
              <a:rPr lang="it-IT" smtClean="0"/>
              <a:t>25 Maggio 2017</a:t>
            </a:r>
            <a:endParaRPr lang="en-US"/>
          </a:p>
        </p:txBody>
      </p:sp>
      <p:sp>
        <p:nvSpPr>
          <p:cNvPr id="5" name="Footer Placeholder 4"/>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15</a:t>
            </a:fld>
            <a:endParaRPr lang="en-US"/>
          </a:p>
        </p:txBody>
      </p:sp>
    </p:spTree>
    <p:extLst>
      <p:ext uri="{BB962C8B-B14F-4D97-AF65-F5344CB8AC3E}">
        <p14:creationId xmlns:p14="http://schemas.microsoft.com/office/powerpoint/2010/main" val="1336960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AntiVirus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2797" y="1314451"/>
            <a:ext cx="6638406" cy="3372056"/>
          </a:xfrm>
        </p:spPr>
      </p:pic>
      <p:sp>
        <p:nvSpPr>
          <p:cNvPr id="3" name="Date Placeholder 2"/>
          <p:cNvSpPr>
            <a:spLocks noGrp="1"/>
          </p:cNvSpPr>
          <p:nvPr>
            <p:ph type="dt" sz="half" idx="10"/>
          </p:nvPr>
        </p:nvSpPr>
        <p:spPr/>
        <p:txBody>
          <a:bodyPr/>
          <a:lstStyle/>
          <a:p>
            <a:r>
              <a:rPr lang="it-IT" smtClean="0"/>
              <a:t>25 Maggio 2017</a:t>
            </a:r>
            <a:endParaRPr lang="en-US"/>
          </a:p>
        </p:txBody>
      </p:sp>
      <p:sp>
        <p:nvSpPr>
          <p:cNvPr id="4" name="Footer Placeholder 3"/>
          <p:cNvSpPr>
            <a:spLocks noGrp="1"/>
          </p:cNvSpPr>
          <p:nvPr>
            <p:ph type="ftr" sz="quarter" idx="11"/>
          </p:nvPr>
        </p:nvSpPr>
        <p:spPr/>
        <p:txBody>
          <a:bodyPr/>
          <a:lstStyle/>
          <a:p>
            <a:r>
              <a:rPr lang="en-US" smtClean="0"/>
              <a:t>LNGS CCR Workshop</a:t>
            </a:r>
            <a:endParaRPr lang="en-US"/>
          </a:p>
        </p:txBody>
      </p:sp>
      <p:sp>
        <p:nvSpPr>
          <p:cNvPr id="5" name="Slide Number Placeholder 4"/>
          <p:cNvSpPr>
            <a:spLocks noGrp="1"/>
          </p:cNvSpPr>
          <p:nvPr>
            <p:ph type="sldNum" sz="quarter" idx="12"/>
          </p:nvPr>
        </p:nvSpPr>
        <p:spPr/>
        <p:txBody>
          <a:bodyPr/>
          <a:lstStyle/>
          <a:p>
            <a:fld id="{3072AC4A-E741-5E4F-8C02-2FC2C19AA89F}" type="slidenum">
              <a:rPr lang="en-US" smtClean="0"/>
              <a:t>16</a:t>
            </a:fld>
            <a:endParaRPr lang="en-US"/>
          </a:p>
        </p:txBody>
      </p:sp>
    </p:spTree>
    <p:extLst>
      <p:ext uri="{BB962C8B-B14F-4D97-AF65-F5344CB8AC3E}">
        <p14:creationId xmlns:p14="http://schemas.microsoft.com/office/powerpoint/2010/main" val="961071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AntiVirus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6851" y="1314450"/>
            <a:ext cx="6710298" cy="3403156"/>
          </a:xfrm>
        </p:spPr>
      </p:pic>
      <p:sp>
        <p:nvSpPr>
          <p:cNvPr id="3" name="Date Placeholder 2"/>
          <p:cNvSpPr>
            <a:spLocks noGrp="1"/>
          </p:cNvSpPr>
          <p:nvPr>
            <p:ph type="dt" sz="half" idx="10"/>
          </p:nvPr>
        </p:nvSpPr>
        <p:spPr/>
        <p:txBody>
          <a:bodyPr/>
          <a:lstStyle/>
          <a:p>
            <a:r>
              <a:rPr lang="it-IT" smtClean="0"/>
              <a:t>25 Maggio 2017</a:t>
            </a:r>
            <a:endParaRPr lang="en-US"/>
          </a:p>
        </p:txBody>
      </p:sp>
      <p:sp>
        <p:nvSpPr>
          <p:cNvPr id="5" name="Footer Placeholder 4"/>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17</a:t>
            </a:fld>
            <a:endParaRPr lang="en-US"/>
          </a:p>
        </p:txBody>
      </p:sp>
    </p:spTree>
    <p:extLst>
      <p:ext uri="{BB962C8B-B14F-4D97-AF65-F5344CB8AC3E}">
        <p14:creationId xmlns:p14="http://schemas.microsoft.com/office/powerpoint/2010/main" val="1361247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URL Filtering</a:t>
            </a:r>
            <a:endParaRPr lang="en-US" dirty="0"/>
          </a:p>
        </p:txBody>
      </p:sp>
      <p:sp>
        <p:nvSpPr>
          <p:cNvPr id="3" name="Content Placeholder 2"/>
          <p:cNvSpPr>
            <a:spLocks noGrp="1"/>
          </p:cNvSpPr>
          <p:nvPr>
            <p:ph idx="1"/>
          </p:nvPr>
        </p:nvSpPr>
        <p:spPr/>
        <p:txBody>
          <a:bodyPr/>
          <a:lstStyle/>
          <a:p>
            <a:r>
              <a:rPr lang="en-US" dirty="0" err="1" smtClean="0"/>
              <a:t>Abilitato</a:t>
            </a:r>
            <a:r>
              <a:rPr lang="en-US" dirty="0" smtClean="0"/>
              <a:t> solo per </a:t>
            </a:r>
            <a:r>
              <a:rPr lang="en-US" dirty="0" err="1" smtClean="0"/>
              <a:t>alcuni</a:t>
            </a:r>
            <a:r>
              <a:rPr lang="en-US" dirty="0" smtClean="0"/>
              <a:t> host</a:t>
            </a:r>
          </a:p>
          <a:p>
            <a:r>
              <a:rPr lang="en-US" dirty="0" err="1" smtClean="0"/>
              <a:t>Permette</a:t>
            </a:r>
            <a:r>
              <a:rPr lang="en-US" dirty="0" smtClean="0"/>
              <a:t> di </a:t>
            </a:r>
            <a:r>
              <a:rPr lang="en-US" dirty="0" err="1" smtClean="0"/>
              <a:t>categorizzare</a:t>
            </a:r>
            <a:r>
              <a:rPr lang="en-US" dirty="0" smtClean="0"/>
              <a:t> </a:t>
            </a:r>
            <a:r>
              <a:rPr lang="en-US" dirty="0" err="1" smtClean="0"/>
              <a:t>il</a:t>
            </a:r>
            <a:r>
              <a:rPr lang="en-US" dirty="0" smtClean="0"/>
              <a:t> </a:t>
            </a:r>
            <a:r>
              <a:rPr lang="en-US" dirty="0" err="1" smtClean="0"/>
              <a:t>traffico</a:t>
            </a:r>
            <a:r>
              <a:rPr lang="en-US" dirty="0" smtClean="0"/>
              <a:t> in </a:t>
            </a:r>
            <a:r>
              <a:rPr lang="en-US" dirty="0" err="1" smtClean="0"/>
              <a:t>funzione</a:t>
            </a:r>
            <a:r>
              <a:rPr lang="en-US" dirty="0" smtClean="0"/>
              <a:t> </a:t>
            </a:r>
            <a:r>
              <a:rPr lang="en-US" dirty="0" err="1" smtClean="0"/>
              <a:t>delle</a:t>
            </a:r>
            <a:r>
              <a:rPr lang="en-US" dirty="0" smtClean="0"/>
              <a:t> URL </a:t>
            </a:r>
            <a:r>
              <a:rPr lang="en-US" dirty="0" err="1" smtClean="0"/>
              <a:t>ed</a:t>
            </a:r>
            <a:r>
              <a:rPr lang="en-US" dirty="0" smtClean="0"/>
              <a:t> un DB </a:t>
            </a:r>
            <a:r>
              <a:rPr lang="en-US" dirty="0" err="1" smtClean="0"/>
              <a:t>che</a:t>
            </a:r>
            <a:r>
              <a:rPr lang="en-US" dirty="0" smtClean="0"/>
              <a:t> </a:t>
            </a:r>
            <a:r>
              <a:rPr lang="en-US" dirty="0" err="1" smtClean="0"/>
              <a:t>si</a:t>
            </a:r>
            <a:r>
              <a:rPr lang="en-US" dirty="0" smtClean="0"/>
              <a:t> </a:t>
            </a:r>
            <a:r>
              <a:rPr lang="en-US" dirty="0" err="1" smtClean="0"/>
              <a:t>aggiorna</a:t>
            </a:r>
            <a:r>
              <a:rPr lang="en-US" dirty="0" smtClean="0"/>
              <a:t> in </a:t>
            </a:r>
            <a:r>
              <a:rPr lang="en-US" dirty="0" err="1" smtClean="0"/>
              <a:t>automatico</a:t>
            </a:r>
            <a:endParaRPr lang="en-US" dirty="0" smtClean="0"/>
          </a:p>
          <a:p>
            <a:r>
              <a:rPr lang="en-US" dirty="0" err="1" smtClean="0"/>
              <a:t>Stabilisce</a:t>
            </a:r>
            <a:r>
              <a:rPr lang="en-US" dirty="0" smtClean="0"/>
              <a:t> </a:t>
            </a:r>
            <a:r>
              <a:rPr lang="en-US" dirty="0" err="1" smtClean="0"/>
              <a:t>livelli</a:t>
            </a:r>
            <a:r>
              <a:rPr lang="en-US" dirty="0" smtClean="0"/>
              <a:t> di </a:t>
            </a:r>
            <a:r>
              <a:rPr lang="en-US" dirty="0" err="1" smtClean="0"/>
              <a:t>pericolosita</a:t>
            </a:r>
            <a:r>
              <a:rPr lang="en-US" dirty="0" smtClean="0"/>
              <a:t>’ </a:t>
            </a:r>
          </a:p>
          <a:p>
            <a:r>
              <a:rPr lang="en-US" dirty="0" smtClean="0"/>
              <a:t>Si </a:t>
            </a:r>
            <a:r>
              <a:rPr lang="en-US" dirty="0" err="1" smtClean="0"/>
              <a:t>applica</a:t>
            </a:r>
            <a:r>
              <a:rPr lang="en-US" dirty="0" smtClean="0"/>
              <a:t> a </a:t>
            </a:r>
            <a:r>
              <a:rPr lang="en-US" dirty="0" err="1" smtClean="0"/>
              <a:t>livello</a:t>
            </a:r>
            <a:r>
              <a:rPr lang="en-US" dirty="0" smtClean="0"/>
              <a:t> di policy </a:t>
            </a:r>
          </a:p>
          <a:p>
            <a:r>
              <a:rPr lang="en-US" dirty="0" smtClean="0"/>
              <a:t>In </a:t>
            </a:r>
            <a:r>
              <a:rPr lang="en-US" dirty="0" err="1" smtClean="0"/>
              <a:t>aggiunta</a:t>
            </a:r>
            <a:r>
              <a:rPr lang="en-US" dirty="0" smtClean="0"/>
              <a:t> </a:t>
            </a:r>
            <a:r>
              <a:rPr lang="en-US" dirty="0" err="1" smtClean="0"/>
              <a:t>alle</a:t>
            </a:r>
            <a:r>
              <a:rPr lang="en-US" dirty="0" smtClean="0"/>
              <a:t> </a:t>
            </a:r>
            <a:r>
              <a:rPr lang="en-US" dirty="0" err="1" smtClean="0"/>
              <a:t>categorie</a:t>
            </a:r>
            <a:r>
              <a:rPr lang="en-US" dirty="0" smtClean="0"/>
              <a:t> standard se ne </a:t>
            </a:r>
            <a:r>
              <a:rPr lang="en-US" dirty="0" err="1" smtClean="0"/>
              <a:t>possono</a:t>
            </a:r>
            <a:r>
              <a:rPr lang="en-US" dirty="0" smtClean="0"/>
              <a:t> </a:t>
            </a:r>
            <a:r>
              <a:rPr lang="en-US" dirty="0" err="1" smtClean="0"/>
              <a:t>creare</a:t>
            </a:r>
            <a:r>
              <a:rPr lang="en-US" dirty="0" smtClean="0"/>
              <a:t> </a:t>
            </a:r>
            <a:r>
              <a:rPr lang="en-US" dirty="0" err="1" smtClean="0"/>
              <a:t>nuove</a:t>
            </a:r>
            <a:r>
              <a:rPr lang="en-US" dirty="0" smtClean="0"/>
              <a:t> </a:t>
            </a:r>
            <a:r>
              <a:rPr lang="en-US" dirty="0" err="1" smtClean="0"/>
              <a:t>applicando</a:t>
            </a:r>
            <a:r>
              <a:rPr lang="en-US" dirty="0" smtClean="0"/>
              <a:t> Whitelist e Blacklist x policy</a:t>
            </a:r>
          </a:p>
          <a:p>
            <a:endParaRPr lang="en-US" dirty="0" smtClean="0"/>
          </a:p>
        </p:txBody>
      </p:sp>
      <p:sp>
        <p:nvSpPr>
          <p:cNvPr id="4" name="Date Placeholder 3"/>
          <p:cNvSpPr>
            <a:spLocks noGrp="1"/>
          </p:cNvSpPr>
          <p:nvPr>
            <p:ph type="dt" sz="half" idx="10"/>
          </p:nvPr>
        </p:nvSpPr>
        <p:spPr/>
        <p:txBody>
          <a:bodyPr/>
          <a:lstStyle/>
          <a:p>
            <a:r>
              <a:rPr lang="it-IT" smtClean="0"/>
              <a:t>25 Maggio 2017</a:t>
            </a:r>
            <a:endParaRPr lang="en-US"/>
          </a:p>
        </p:txBody>
      </p:sp>
      <p:sp>
        <p:nvSpPr>
          <p:cNvPr id="5" name="Footer Placeholder 4"/>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18</a:t>
            </a:fld>
            <a:endParaRPr lang="en-US"/>
          </a:p>
        </p:txBody>
      </p:sp>
    </p:spTree>
    <p:extLst>
      <p:ext uri="{BB962C8B-B14F-4D97-AF65-F5344CB8AC3E}">
        <p14:creationId xmlns:p14="http://schemas.microsoft.com/office/powerpoint/2010/main" val="139012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reputation </a:t>
            </a:r>
            <a:endParaRPr lang="en-US" dirty="0"/>
          </a:p>
        </p:txBody>
      </p:sp>
      <p:sp>
        <p:nvSpPr>
          <p:cNvPr id="3" name="Content Placeholder 2"/>
          <p:cNvSpPr>
            <a:spLocks noGrp="1"/>
          </p:cNvSpPr>
          <p:nvPr>
            <p:ph idx="1"/>
          </p:nvPr>
        </p:nvSpPr>
        <p:spPr>
          <a:xfrm>
            <a:off x="1657350" y="1246909"/>
            <a:ext cx="5829300" cy="3439391"/>
          </a:xfrm>
        </p:spPr>
        <p:txBody>
          <a:bodyPr/>
          <a:lstStyle/>
          <a:p>
            <a:r>
              <a:rPr lang="en-US" sz="1500" dirty="0"/>
              <a:t>The IP reputation function filters packets based on the IP addresses recorded in the IP reputation database. The current IP reputation database is a set of zombie hosts' IP addresses, and the FW filters out the packets sent by these zombie hosts. The IP reputation database supports automatic update.</a:t>
            </a:r>
          </a:p>
          <a:p>
            <a:r>
              <a:rPr lang="en-US" sz="1500" dirty="0"/>
              <a:t>After the IP reputation function is enabled, the FW matches the source IP address of a packet against the IP reputation database. If a match is found, the FW discards the packet. In addition, exception IP addresses can be configured on the FW. If an exception IP address is configured on the FW, the FW does not discard the packets sent from the exception IP address.</a:t>
            </a:r>
          </a:p>
          <a:p>
            <a:r>
              <a:rPr lang="en-US" dirty="0" smtClean="0"/>
              <a:t>IL DB BASE NON E’ VISIBILE </a:t>
            </a:r>
            <a:endParaRPr lang="en-US" dirty="0"/>
          </a:p>
        </p:txBody>
      </p:sp>
      <p:sp>
        <p:nvSpPr>
          <p:cNvPr id="4" name="Date Placeholder 3"/>
          <p:cNvSpPr>
            <a:spLocks noGrp="1"/>
          </p:cNvSpPr>
          <p:nvPr>
            <p:ph type="dt" sz="half" idx="10"/>
          </p:nvPr>
        </p:nvSpPr>
        <p:spPr/>
        <p:txBody>
          <a:bodyPr/>
          <a:lstStyle/>
          <a:p>
            <a:r>
              <a:rPr lang="it-IT" smtClean="0"/>
              <a:t>25 Maggio 2017</a:t>
            </a:r>
            <a:endParaRPr lang="en-US"/>
          </a:p>
        </p:txBody>
      </p:sp>
      <p:sp>
        <p:nvSpPr>
          <p:cNvPr id="5" name="Footer Placeholder 4"/>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19</a:t>
            </a:fld>
            <a:endParaRPr lang="en-US"/>
          </a:p>
        </p:txBody>
      </p:sp>
    </p:spTree>
    <p:extLst>
      <p:ext uri="{BB962C8B-B14F-4D97-AF65-F5344CB8AC3E}">
        <p14:creationId xmlns:p14="http://schemas.microsoft.com/office/powerpoint/2010/main" val="31543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Cosa non </a:t>
            </a:r>
            <a:r>
              <a:rPr lang="en-US" dirty="0" err="1" smtClean="0"/>
              <a:t>sara</a:t>
            </a:r>
            <a:r>
              <a:rPr lang="en-US" dirty="0" smtClean="0"/>
              <a:t>’</a:t>
            </a:r>
            <a:r>
              <a:rPr lang="mr-IN" dirty="0" smtClean="0"/>
              <a:t>…</a:t>
            </a:r>
            <a:r>
              <a:rPr lang="en-US" dirty="0" smtClean="0"/>
              <a:t> </a:t>
            </a:r>
            <a:endParaRPr lang="en-US" dirty="0"/>
          </a:p>
        </p:txBody>
      </p:sp>
      <p:sp>
        <p:nvSpPr>
          <p:cNvPr id="3" name="Content Placeholder 2"/>
          <p:cNvSpPr>
            <a:spLocks noGrp="1"/>
          </p:cNvSpPr>
          <p:nvPr>
            <p:ph idx="1"/>
          </p:nvPr>
        </p:nvSpPr>
        <p:spPr/>
        <p:txBody>
          <a:bodyPr/>
          <a:lstStyle/>
          <a:p>
            <a:r>
              <a:rPr lang="en-US" dirty="0" err="1" smtClean="0"/>
              <a:t>Misure</a:t>
            </a:r>
            <a:r>
              <a:rPr lang="en-US" dirty="0" smtClean="0"/>
              <a:t> </a:t>
            </a:r>
            <a:r>
              <a:rPr lang="en-US" dirty="0" err="1" smtClean="0"/>
              <a:t>prestazionali</a:t>
            </a:r>
            <a:r>
              <a:rPr lang="en-US" dirty="0" smtClean="0"/>
              <a:t> </a:t>
            </a:r>
            <a:r>
              <a:rPr lang="en-US" dirty="0" err="1" smtClean="0"/>
              <a:t>basate</a:t>
            </a:r>
            <a:r>
              <a:rPr lang="en-US" dirty="0" smtClean="0"/>
              <a:t> </a:t>
            </a:r>
            <a:r>
              <a:rPr lang="en-US" dirty="0" err="1" smtClean="0"/>
              <a:t>su</a:t>
            </a:r>
            <a:r>
              <a:rPr lang="en-US" dirty="0" smtClean="0"/>
              <a:t> standard</a:t>
            </a:r>
          </a:p>
          <a:p>
            <a:r>
              <a:rPr lang="en-US" dirty="0" err="1" smtClean="0"/>
              <a:t>Confronto</a:t>
            </a:r>
            <a:r>
              <a:rPr lang="en-US" dirty="0" smtClean="0"/>
              <a:t> con </a:t>
            </a:r>
            <a:r>
              <a:rPr lang="en-US" dirty="0" err="1" smtClean="0"/>
              <a:t>altri</a:t>
            </a:r>
            <a:r>
              <a:rPr lang="en-US" dirty="0" smtClean="0"/>
              <a:t> device </a:t>
            </a:r>
            <a:r>
              <a:rPr lang="en-US" dirty="0" err="1" smtClean="0"/>
              <a:t>nelle</a:t>
            </a:r>
            <a:r>
              <a:rPr lang="en-US" dirty="0" smtClean="0"/>
              <a:t> </a:t>
            </a:r>
            <a:r>
              <a:rPr lang="en-US" dirty="0" err="1" smtClean="0"/>
              <a:t>stesse</a:t>
            </a:r>
            <a:r>
              <a:rPr lang="en-US" dirty="0" smtClean="0"/>
              <a:t> </a:t>
            </a:r>
            <a:r>
              <a:rPr lang="en-US" dirty="0" err="1" smtClean="0"/>
              <a:t>condizioni</a:t>
            </a:r>
            <a:r>
              <a:rPr lang="en-US" dirty="0" smtClean="0"/>
              <a:t> operative (</a:t>
            </a:r>
            <a:r>
              <a:rPr lang="en-US" dirty="0" err="1" smtClean="0"/>
              <a:t>gli</a:t>
            </a:r>
            <a:r>
              <a:rPr lang="en-US" dirty="0" smtClean="0"/>
              <a:t> </a:t>
            </a:r>
            <a:r>
              <a:rPr lang="en-US" dirty="0" err="1" smtClean="0"/>
              <a:t>ambienti</a:t>
            </a:r>
            <a:r>
              <a:rPr lang="en-US" dirty="0" smtClean="0"/>
              <a:t> </a:t>
            </a:r>
            <a:r>
              <a:rPr lang="en-US" dirty="0" err="1" smtClean="0"/>
              <a:t>sono</a:t>
            </a:r>
            <a:r>
              <a:rPr lang="en-US" dirty="0" smtClean="0"/>
              <a:t> </a:t>
            </a:r>
            <a:r>
              <a:rPr lang="en-US" dirty="0" err="1" smtClean="0"/>
              <a:t>diversi</a:t>
            </a:r>
            <a:r>
              <a:rPr lang="en-US" dirty="0" smtClean="0"/>
              <a:t>)</a:t>
            </a:r>
          </a:p>
          <a:p>
            <a:r>
              <a:rPr lang="en-US" dirty="0" err="1" smtClean="0"/>
              <a:t>Analisi</a:t>
            </a:r>
            <a:r>
              <a:rPr lang="en-US" dirty="0" smtClean="0"/>
              <a:t> </a:t>
            </a:r>
            <a:r>
              <a:rPr lang="en-US" dirty="0" err="1" smtClean="0"/>
              <a:t>approfondita</a:t>
            </a:r>
            <a:r>
              <a:rPr lang="en-US" dirty="0" smtClean="0"/>
              <a:t> </a:t>
            </a:r>
            <a:r>
              <a:rPr lang="en-US" dirty="0" err="1" smtClean="0"/>
              <a:t>delle</a:t>
            </a:r>
            <a:r>
              <a:rPr lang="en-US" dirty="0" smtClean="0"/>
              <a:t> </a:t>
            </a:r>
            <a:r>
              <a:rPr lang="en-US" dirty="0" err="1" smtClean="0"/>
              <a:t>funzionalita</a:t>
            </a:r>
            <a:r>
              <a:rPr lang="en-US" dirty="0" smtClean="0"/>
              <a:t>’ del </a:t>
            </a:r>
            <a:r>
              <a:rPr lang="en-US" dirty="0" err="1" smtClean="0"/>
              <a:t>prodotto</a:t>
            </a:r>
            <a:endParaRPr lang="en-US" dirty="0" smtClean="0"/>
          </a:p>
          <a:p>
            <a:r>
              <a:rPr lang="en-US" dirty="0" err="1" smtClean="0"/>
              <a:t>Analisi</a:t>
            </a:r>
            <a:r>
              <a:rPr lang="en-US" dirty="0" smtClean="0"/>
              <a:t> </a:t>
            </a:r>
            <a:r>
              <a:rPr lang="en-US" dirty="0" err="1" smtClean="0"/>
              <a:t>economica</a:t>
            </a:r>
            <a:r>
              <a:rPr lang="en-US" dirty="0" smtClean="0"/>
              <a:t> </a:t>
            </a:r>
            <a:r>
              <a:rPr lang="en-US" dirty="0" err="1" smtClean="0"/>
              <a:t>dei</a:t>
            </a:r>
            <a:r>
              <a:rPr lang="en-US" dirty="0" smtClean="0"/>
              <a:t> </a:t>
            </a:r>
            <a:r>
              <a:rPr lang="en-US" dirty="0" err="1" smtClean="0"/>
              <a:t>rapporti</a:t>
            </a:r>
            <a:r>
              <a:rPr lang="en-US" dirty="0" smtClean="0"/>
              <a:t> </a:t>
            </a:r>
            <a:r>
              <a:rPr lang="en-US" dirty="0" err="1" smtClean="0"/>
              <a:t>costi</a:t>
            </a:r>
            <a:r>
              <a:rPr lang="en-US" dirty="0" smtClean="0"/>
              <a:t>/</a:t>
            </a:r>
            <a:r>
              <a:rPr lang="en-US" dirty="0" err="1" smtClean="0"/>
              <a:t>benefici</a:t>
            </a:r>
            <a:endParaRPr lang="en-US" dirty="0" smtClean="0"/>
          </a:p>
        </p:txBody>
      </p:sp>
      <p:sp>
        <p:nvSpPr>
          <p:cNvPr id="4" name="Date Placeholder 3"/>
          <p:cNvSpPr>
            <a:spLocks noGrp="1"/>
          </p:cNvSpPr>
          <p:nvPr>
            <p:ph type="dt" sz="half" idx="10"/>
          </p:nvPr>
        </p:nvSpPr>
        <p:spPr/>
        <p:txBody>
          <a:bodyPr/>
          <a:lstStyle/>
          <a:p>
            <a:r>
              <a:rPr lang="it-IT" smtClean="0"/>
              <a:t>25 Maggio 2017</a:t>
            </a:r>
            <a:endParaRPr lang="en-US"/>
          </a:p>
        </p:txBody>
      </p:sp>
      <p:sp>
        <p:nvSpPr>
          <p:cNvPr id="5" name="Footer Placeholder 4"/>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2</a:t>
            </a:fld>
            <a:endParaRPr lang="en-US"/>
          </a:p>
        </p:txBody>
      </p:sp>
    </p:spTree>
    <p:extLst>
      <p:ext uri="{BB962C8B-B14F-4D97-AF65-F5344CB8AC3E}">
        <p14:creationId xmlns:p14="http://schemas.microsoft.com/office/powerpoint/2010/main" val="220712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URL Filtering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3630" y="1154133"/>
            <a:ext cx="4283873" cy="30861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2886" y="1724374"/>
            <a:ext cx="4109234" cy="2961926"/>
          </a:xfrm>
          <a:prstGeom prst="rect">
            <a:avLst/>
          </a:prstGeom>
        </p:spPr>
      </p:pic>
      <p:sp>
        <p:nvSpPr>
          <p:cNvPr id="3" name="Date Placeholder 2"/>
          <p:cNvSpPr>
            <a:spLocks noGrp="1"/>
          </p:cNvSpPr>
          <p:nvPr>
            <p:ph type="dt" sz="half" idx="10"/>
          </p:nvPr>
        </p:nvSpPr>
        <p:spPr/>
        <p:txBody>
          <a:bodyPr/>
          <a:lstStyle/>
          <a:p>
            <a:r>
              <a:rPr lang="it-IT" smtClean="0"/>
              <a:t>25 Maggio 2017</a:t>
            </a:r>
            <a:endParaRPr lang="en-US"/>
          </a:p>
        </p:txBody>
      </p:sp>
      <p:sp>
        <p:nvSpPr>
          <p:cNvPr id="6" name="Footer Placeholder 5"/>
          <p:cNvSpPr>
            <a:spLocks noGrp="1"/>
          </p:cNvSpPr>
          <p:nvPr>
            <p:ph type="ftr" sz="quarter" idx="11"/>
          </p:nvPr>
        </p:nvSpPr>
        <p:spPr/>
        <p:txBody>
          <a:bodyPr/>
          <a:lstStyle/>
          <a:p>
            <a:r>
              <a:rPr lang="en-US" smtClean="0"/>
              <a:t>LNGS CCR Workshop</a:t>
            </a:r>
            <a:endParaRPr lang="en-US"/>
          </a:p>
        </p:txBody>
      </p:sp>
      <p:sp>
        <p:nvSpPr>
          <p:cNvPr id="7" name="Slide Number Placeholder 6"/>
          <p:cNvSpPr>
            <a:spLocks noGrp="1"/>
          </p:cNvSpPr>
          <p:nvPr>
            <p:ph type="sldNum" sz="quarter" idx="12"/>
          </p:nvPr>
        </p:nvSpPr>
        <p:spPr/>
        <p:txBody>
          <a:bodyPr/>
          <a:lstStyle/>
          <a:p>
            <a:fld id="{3072AC4A-E741-5E4F-8C02-2FC2C19AA89F}" type="slidenum">
              <a:rPr lang="en-US" smtClean="0"/>
              <a:t>20</a:t>
            </a:fld>
            <a:endParaRPr lang="en-US"/>
          </a:p>
        </p:txBody>
      </p:sp>
    </p:spTree>
    <p:extLst>
      <p:ext uri="{BB962C8B-B14F-4D97-AF65-F5344CB8AC3E}">
        <p14:creationId xmlns:p14="http://schemas.microsoft.com/office/powerpoint/2010/main" val="1243991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Syslog</a:t>
            </a:r>
            <a:endParaRPr lang="en-US" dirty="0"/>
          </a:p>
        </p:txBody>
      </p:sp>
      <p:sp>
        <p:nvSpPr>
          <p:cNvPr id="3" name="Content Placeholder 2"/>
          <p:cNvSpPr>
            <a:spLocks noGrp="1"/>
          </p:cNvSpPr>
          <p:nvPr>
            <p:ph idx="1"/>
          </p:nvPr>
        </p:nvSpPr>
        <p:spPr/>
        <p:txBody>
          <a:bodyPr/>
          <a:lstStyle/>
          <a:p>
            <a:r>
              <a:rPr lang="en-US" dirty="0" err="1" smtClean="0"/>
              <a:t>Esistono</a:t>
            </a:r>
            <a:r>
              <a:rPr lang="en-US" dirty="0" smtClean="0"/>
              <a:t> </a:t>
            </a:r>
            <a:r>
              <a:rPr lang="en-US" dirty="0" err="1" smtClean="0"/>
              <a:t>tre</a:t>
            </a:r>
            <a:r>
              <a:rPr lang="en-US" dirty="0" smtClean="0"/>
              <a:t> </a:t>
            </a:r>
            <a:r>
              <a:rPr lang="en-US" dirty="0" err="1" smtClean="0"/>
              <a:t>tipologie</a:t>
            </a:r>
            <a:r>
              <a:rPr lang="en-US" dirty="0" smtClean="0"/>
              <a:t> di remote syslog e </a:t>
            </a:r>
            <a:r>
              <a:rPr lang="en-US" dirty="0" err="1" smtClean="0"/>
              <a:t>vari</a:t>
            </a:r>
            <a:r>
              <a:rPr lang="en-US" dirty="0" smtClean="0"/>
              <a:t> </a:t>
            </a:r>
            <a:r>
              <a:rPr lang="en-US" dirty="0" err="1" smtClean="0"/>
              <a:t>livelli</a:t>
            </a:r>
            <a:r>
              <a:rPr lang="en-US" dirty="0" smtClean="0"/>
              <a:t> di </a:t>
            </a:r>
            <a:r>
              <a:rPr lang="en-US" dirty="0" err="1" smtClean="0"/>
              <a:t>informazione</a:t>
            </a:r>
            <a:endParaRPr lang="en-US" dirty="0" smtClean="0"/>
          </a:p>
          <a:p>
            <a:pPr lvl="1"/>
            <a:r>
              <a:rPr lang="en-US" dirty="0" err="1" smtClean="0"/>
              <a:t>SysLog</a:t>
            </a:r>
            <a:r>
              <a:rPr lang="en-US" dirty="0" smtClean="0"/>
              <a:t>, </a:t>
            </a:r>
            <a:r>
              <a:rPr lang="en-US" dirty="0" err="1" smtClean="0"/>
              <a:t>SessionLog</a:t>
            </a:r>
            <a:r>
              <a:rPr lang="en-US" dirty="0" smtClean="0"/>
              <a:t> e </a:t>
            </a:r>
            <a:r>
              <a:rPr lang="en-US" dirty="0" err="1" smtClean="0"/>
              <a:t>ServiceLog</a:t>
            </a:r>
            <a:endParaRPr lang="en-US" dirty="0" smtClean="0"/>
          </a:p>
          <a:p>
            <a:r>
              <a:rPr lang="en-US" dirty="0" err="1" smtClean="0"/>
              <a:t>Esiste</a:t>
            </a:r>
            <a:r>
              <a:rPr lang="en-US" dirty="0" smtClean="0"/>
              <a:t> </a:t>
            </a:r>
            <a:r>
              <a:rPr lang="en-US" dirty="0" err="1" smtClean="0"/>
              <a:t>anche</a:t>
            </a:r>
            <a:r>
              <a:rPr lang="en-US" dirty="0" smtClean="0"/>
              <a:t> un </a:t>
            </a:r>
            <a:r>
              <a:rPr lang="en-US" dirty="0" err="1" smtClean="0"/>
              <a:t>formato</a:t>
            </a:r>
            <a:r>
              <a:rPr lang="en-US" dirty="0" smtClean="0"/>
              <a:t> </a:t>
            </a:r>
            <a:r>
              <a:rPr lang="en-US" dirty="0" err="1" smtClean="0"/>
              <a:t>proprietario</a:t>
            </a:r>
            <a:r>
              <a:rPr lang="en-US" dirty="0" smtClean="0"/>
              <a:t> </a:t>
            </a:r>
            <a:r>
              <a:rPr lang="en-US" dirty="0" err="1" smtClean="0"/>
              <a:t>binario</a:t>
            </a:r>
            <a:r>
              <a:rPr lang="en-US" dirty="0" smtClean="0"/>
              <a:t> per la </a:t>
            </a:r>
            <a:r>
              <a:rPr lang="en-US" dirty="0" err="1" smtClean="0"/>
              <a:t>piattaforma</a:t>
            </a:r>
            <a:r>
              <a:rPr lang="en-US" dirty="0" smtClean="0"/>
              <a:t> Huawei</a:t>
            </a:r>
          </a:p>
          <a:p>
            <a:r>
              <a:rPr lang="en-US" dirty="0" err="1" smtClean="0"/>
              <a:t>Dovrebbero</a:t>
            </a:r>
            <a:r>
              <a:rPr lang="en-US" dirty="0" smtClean="0"/>
              <a:t> </a:t>
            </a:r>
            <a:r>
              <a:rPr lang="en-US" dirty="0" err="1" smtClean="0"/>
              <a:t>esistere</a:t>
            </a:r>
            <a:r>
              <a:rPr lang="en-US" dirty="0" smtClean="0"/>
              <a:t> plugin </a:t>
            </a:r>
            <a:r>
              <a:rPr lang="en-US" dirty="0" err="1" smtClean="0"/>
              <a:t>gia</a:t>
            </a:r>
            <a:r>
              <a:rPr lang="en-US" dirty="0" smtClean="0"/>
              <a:t>’ </a:t>
            </a:r>
            <a:r>
              <a:rPr lang="en-US" dirty="0" err="1" smtClean="0"/>
              <a:t>realizzati</a:t>
            </a:r>
            <a:r>
              <a:rPr lang="en-US" dirty="0" smtClean="0"/>
              <a:t> per </a:t>
            </a:r>
            <a:r>
              <a:rPr lang="en-US" dirty="0" err="1" smtClean="0"/>
              <a:t>Splunk</a:t>
            </a:r>
            <a:r>
              <a:rPr lang="en-US" dirty="0" smtClean="0"/>
              <a:t> e Q-radar (</a:t>
            </a:r>
            <a:r>
              <a:rPr lang="en-US" dirty="0" err="1" smtClean="0"/>
              <a:t>altri</a:t>
            </a:r>
            <a:r>
              <a:rPr lang="en-US" dirty="0" smtClean="0"/>
              <a:t> </a:t>
            </a:r>
            <a:r>
              <a:rPr lang="en-US" dirty="0" err="1" smtClean="0"/>
              <a:t>chissa</a:t>
            </a:r>
            <a:r>
              <a:rPr lang="en-US" dirty="0" smtClean="0"/>
              <a:t>’) ma non </a:t>
            </a:r>
            <a:r>
              <a:rPr lang="en-US" dirty="0" err="1" smtClean="0"/>
              <a:t>abbiamo</a:t>
            </a:r>
            <a:r>
              <a:rPr lang="en-US" dirty="0" smtClean="0"/>
              <a:t> </a:t>
            </a:r>
            <a:r>
              <a:rPr lang="en-US" dirty="0" err="1" smtClean="0"/>
              <a:t>avuto</a:t>
            </a:r>
            <a:r>
              <a:rPr lang="en-US" dirty="0" smtClean="0"/>
              <a:t> </a:t>
            </a:r>
            <a:r>
              <a:rPr lang="en-US" dirty="0" err="1" smtClean="0"/>
              <a:t>il</a:t>
            </a:r>
            <a:r>
              <a:rPr lang="en-US" dirty="0" smtClean="0"/>
              <a:t> tempo di </a:t>
            </a:r>
            <a:r>
              <a:rPr lang="en-US" dirty="0" err="1" smtClean="0"/>
              <a:t>testarli</a:t>
            </a:r>
            <a:endParaRPr lang="en-US" dirty="0"/>
          </a:p>
        </p:txBody>
      </p:sp>
      <p:sp>
        <p:nvSpPr>
          <p:cNvPr id="4" name="Date Placeholder 3"/>
          <p:cNvSpPr>
            <a:spLocks noGrp="1"/>
          </p:cNvSpPr>
          <p:nvPr>
            <p:ph type="dt" sz="half" idx="10"/>
          </p:nvPr>
        </p:nvSpPr>
        <p:spPr/>
        <p:txBody>
          <a:bodyPr/>
          <a:lstStyle/>
          <a:p>
            <a:r>
              <a:rPr lang="it-IT" smtClean="0"/>
              <a:t>25 Maggio 2017</a:t>
            </a:r>
            <a:endParaRPr lang="en-US"/>
          </a:p>
        </p:txBody>
      </p:sp>
      <p:sp>
        <p:nvSpPr>
          <p:cNvPr id="5" name="Footer Placeholder 4"/>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21</a:t>
            </a:fld>
            <a:endParaRPr lang="en-US"/>
          </a:p>
        </p:txBody>
      </p:sp>
    </p:spTree>
    <p:extLst>
      <p:ext uri="{BB962C8B-B14F-4D97-AF65-F5344CB8AC3E}">
        <p14:creationId xmlns:p14="http://schemas.microsoft.com/office/powerpoint/2010/main" val="1332909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Time Monitor</a:t>
            </a:r>
            <a:endParaRPr lang="en-US" dirty="0"/>
          </a:p>
        </p:txBody>
      </p:sp>
      <p:sp>
        <p:nvSpPr>
          <p:cNvPr id="3" name="Content Placeholder 2"/>
          <p:cNvSpPr>
            <a:spLocks noGrp="1"/>
          </p:cNvSpPr>
          <p:nvPr>
            <p:ph idx="1"/>
          </p:nvPr>
        </p:nvSpPr>
        <p:spPr/>
        <p:txBody>
          <a:bodyPr/>
          <a:lstStyle/>
          <a:p>
            <a:r>
              <a:rPr lang="en-US" dirty="0" err="1" smtClean="0"/>
              <a:t>Permette</a:t>
            </a:r>
            <a:r>
              <a:rPr lang="en-US" dirty="0" smtClean="0"/>
              <a:t> di </a:t>
            </a:r>
            <a:r>
              <a:rPr lang="en-US" dirty="0" err="1" smtClean="0"/>
              <a:t>mantenere</a:t>
            </a:r>
            <a:r>
              <a:rPr lang="en-US" dirty="0" smtClean="0"/>
              <a:t> </a:t>
            </a:r>
            <a:r>
              <a:rPr lang="en-US" dirty="0" err="1" smtClean="0"/>
              <a:t>una</a:t>
            </a:r>
            <a:r>
              <a:rPr lang="en-US" dirty="0" smtClean="0"/>
              <a:t> </a:t>
            </a:r>
            <a:r>
              <a:rPr lang="en-US" dirty="0" err="1" smtClean="0"/>
              <a:t>certa</a:t>
            </a:r>
            <a:r>
              <a:rPr lang="en-US" dirty="0" smtClean="0"/>
              <a:t> </a:t>
            </a:r>
            <a:r>
              <a:rPr lang="en-US" dirty="0" err="1" smtClean="0"/>
              <a:t>quantita</a:t>
            </a:r>
            <a:r>
              <a:rPr lang="en-US" dirty="0" smtClean="0"/>
              <a:t>’ di log </a:t>
            </a:r>
            <a:r>
              <a:rPr lang="en-US" dirty="0" err="1" smtClean="0"/>
              <a:t>nella</a:t>
            </a:r>
            <a:r>
              <a:rPr lang="en-US" dirty="0" smtClean="0"/>
              <a:t> </a:t>
            </a:r>
            <a:r>
              <a:rPr lang="en-US" dirty="0" err="1" smtClean="0"/>
              <a:t>memoria</a:t>
            </a:r>
            <a:r>
              <a:rPr lang="en-US" dirty="0" smtClean="0"/>
              <a:t> di </a:t>
            </a:r>
            <a:r>
              <a:rPr lang="en-US" dirty="0" err="1" smtClean="0"/>
              <a:t>massa</a:t>
            </a:r>
            <a:r>
              <a:rPr lang="en-US" dirty="0" smtClean="0"/>
              <a:t> del </a:t>
            </a:r>
            <a:r>
              <a:rPr lang="en-US" dirty="0" err="1" smtClean="0"/>
              <a:t>dispositivo</a:t>
            </a:r>
            <a:endParaRPr lang="en-US" dirty="0" smtClean="0"/>
          </a:p>
          <a:p>
            <a:r>
              <a:rPr lang="en-US" dirty="0" smtClean="0"/>
              <a:t>Di default ha </a:t>
            </a:r>
            <a:r>
              <a:rPr lang="en-US" dirty="0" err="1" smtClean="0"/>
              <a:t>una</a:t>
            </a:r>
            <a:r>
              <a:rPr lang="en-US" dirty="0" smtClean="0"/>
              <a:t> </a:t>
            </a:r>
            <a:r>
              <a:rPr lang="en-US" dirty="0" err="1" smtClean="0"/>
              <a:t>FlashCard</a:t>
            </a:r>
            <a:r>
              <a:rPr lang="en-US" dirty="0" smtClean="0"/>
              <a:t> </a:t>
            </a:r>
            <a:r>
              <a:rPr lang="en-US" dirty="0" err="1" smtClean="0"/>
              <a:t>relativamente</a:t>
            </a:r>
            <a:r>
              <a:rPr lang="en-US" dirty="0" smtClean="0"/>
              <a:t> </a:t>
            </a:r>
            <a:r>
              <a:rPr lang="en-US" dirty="0" err="1" smtClean="0"/>
              <a:t>piccola</a:t>
            </a:r>
            <a:endParaRPr lang="en-US" dirty="0" smtClean="0"/>
          </a:p>
          <a:p>
            <a:r>
              <a:rPr lang="en-US" dirty="0" err="1" smtClean="0"/>
              <a:t>Puo</a:t>
            </a:r>
            <a:r>
              <a:rPr lang="en-US" dirty="0" smtClean="0"/>
              <a:t>’ </a:t>
            </a:r>
            <a:r>
              <a:rPr lang="en-US" dirty="0" err="1" smtClean="0"/>
              <a:t>essere</a:t>
            </a:r>
            <a:r>
              <a:rPr lang="en-US" dirty="0" smtClean="0"/>
              <a:t> </a:t>
            </a:r>
            <a:r>
              <a:rPr lang="en-US" dirty="0" err="1" smtClean="0"/>
              <a:t>equipaggiato</a:t>
            </a:r>
            <a:r>
              <a:rPr lang="en-US" dirty="0" smtClean="0"/>
              <a:t> con </a:t>
            </a:r>
            <a:r>
              <a:rPr lang="en-US" dirty="0" err="1" smtClean="0"/>
              <a:t>una</a:t>
            </a:r>
            <a:r>
              <a:rPr lang="en-US" dirty="0" smtClean="0"/>
              <a:t> </a:t>
            </a:r>
            <a:r>
              <a:rPr lang="en-US" dirty="0" err="1" smtClean="0"/>
              <a:t>coppia</a:t>
            </a:r>
            <a:r>
              <a:rPr lang="en-US" dirty="0" smtClean="0"/>
              <a:t> di SSD in Raid di </a:t>
            </a:r>
            <a:r>
              <a:rPr lang="en-US" dirty="0" err="1" smtClean="0"/>
              <a:t>capacita</a:t>
            </a:r>
            <a:r>
              <a:rPr lang="en-US" dirty="0" smtClean="0"/>
              <a:t>’ 600GB</a:t>
            </a:r>
          </a:p>
          <a:p>
            <a:r>
              <a:rPr lang="en-US" dirty="0" err="1" smtClean="0"/>
              <a:t>Quando</a:t>
            </a:r>
            <a:r>
              <a:rPr lang="en-US" dirty="0" smtClean="0"/>
              <a:t> </a:t>
            </a:r>
            <a:r>
              <a:rPr lang="en-US" dirty="0" err="1" smtClean="0"/>
              <a:t>termina</a:t>
            </a:r>
            <a:r>
              <a:rPr lang="en-US" dirty="0" smtClean="0"/>
              <a:t> lo </a:t>
            </a:r>
            <a:r>
              <a:rPr lang="en-US" dirty="0" err="1" smtClean="0"/>
              <a:t>spazio</a:t>
            </a:r>
            <a:r>
              <a:rPr lang="en-US" dirty="0" smtClean="0"/>
              <a:t> (secondo queue a </a:t>
            </a:r>
            <a:r>
              <a:rPr lang="en-US" dirty="0" err="1" smtClean="0"/>
              <a:t>profondita</a:t>
            </a:r>
            <a:r>
              <a:rPr lang="en-US" dirty="0" smtClean="0"/>
              <a:t>’ </a:t>
            </a:r>
            <a:r>
              <a:rPr lang="en-US" dirty="0" err="1" smtClean="0"/>
              <a:t>variabili</a:t>
            </a:r>
            <a:r>
              <a:rPr lang="en-US" dirty="0" smtClean="0"/>
              <a:t>) </a:t>
            </a:r>
            <a:r>
              <a:rPr lang="en-US" dirty="0" err="1" smtClean="0"/>
              <a:t>sovrascrive</a:t>
            </a:r>
            <a:r>
              <a:rPr lang="en-US" dirty="0" smtClean="0"/>
              <a:t> </a:t>
            </a:r>
            <a:r>
              <a:rPr lang="en-US" dirty="0" err="1" smtClean="0"/>
              <a:t>i</a:t>
            </a:r>
            <a:r>
              <a:rPr lang="en-US" dirty="0" smtClean="0"/>
              <a:t> </a:t>
            </a:r>
            <a:r>
              <a:rPr lang="en-US" dirty="0" err="1" smtClean="0"/>
              <a:t>dati</a:t>
            </a:r>
            <a:r>
              <a:rPr lang="en-US" dirty="0" smtClean="0"/>
              <a:t> </a:t>
            </a:r>
            <a:r>
              <a:rPr lang="en-US" dirty="0" err="1" smtClean="0"/>
              <a:t>piu</a:t>
            </a:r>
            <a:r>
              <a:rPr lang="en-US" dirty="0" smtClean="0"/>
              <a:t>’ </a:t>
            </a:r>
            <a:r>
              <a:rPr lang="en-US" dirty="0" err="1" smtClean="0"/>
              <a:t>antichi</a:t>
            </a:r>
            <a:endParaRPr lang="en-US" dirty="0" smtClean="0"/>
          </a:p>
          <a:p>
            <a:r>
              <a:rPr lang="en-US" dirty="0" smtClean="0"/>
              <a:t>I log </a:t>
            </a:r>
            <a:r>
              <a:rPr lang="en-US" dirty="0" err="1" smtClean="0"/>
              <a:t>abilitati</a:t>
            </a:r>
            <a:r>
              <a:rPr lang="en-US" dirty="0" smtClean="0"/>
              <a:t> </a:t>
            </a:r>
            <a:r>
              <a:rPr lang="en-US" dirty="0" err="1" smtClean="0"/>
              <a:t>sul</a:t>
            </a:r>
            <a:r>
              <a:rPr lang="en-US" dirty="0" smtClean="0"/>
              <a:t> </a:t>
            </a:r>
            <a:r>
              <a:rPr lang="en-US" dirty="0" err="1" smtClean="0"/>
              <a:t>traffico</a:t>
            </a:r>
            <a:r>
              <a:rPr lang="en-US" dirty="0" smtClean="0"/>
              <a:t> (</a:t>
            </a:r>
            <a:r>
              <a:rPr lang="en-US" dirty="0" err="1" smtClean="0"/>
              <a:t>i</a:t>
            </a:r>
            <a:r>
              <a:rPr lang="en-US" dirty="0" smtClean="0"/>
              <a:t> </a:t>
            </a:r>
            <a:r>
              <a:rPr lang="en-US" dirty="0" err="1" smtClean="0"/>
              <a:t>piu</a:t>
            </a:r>
            <a:r>
              <a:rPr lang="en-US" dirty="0" smtClean="0"/>
              <a:t>’ </a:t>
            </a:r>
            <a:r>
              <a:rPr lang="en-US" dirty="0" err="1" smtClean="0"/>
              <a:t>verbosi</a:t>
            </a:r>
            <a:r>
              <a:rPr lang="en-US" dirty="0" smtClean="0"/>
              <a:t>) ad un rate di 100Mb/s </a:t>
            </a:r>
            <a:r>
              <a:rPr lang="en-US" dirty="0" err="1" smtClean="0"/>
              <a:t>hanno</a:t>
            </a:r>
            <a:r>
              <a:rPr lang="en-US" dirty="0" smtClean="0"/>
              <a:t> </a:t>
            </a:r>
            <a:r>
              <a:rPr lang="en-US" dirty="0" err="1" smtClean="0"/>
              <a:t>una</a:t>
            </a:r>
            <a:r>
              <a:rPr lang="en-US" dirty="0" smtClean="0"/>
              <a:t> </a:t>
            </a:r>
            <a:r>
              <a:rPr lang="en-US" dirty="0" err="1" smtClean="0"/>
              <a:t>persistenza</a:t>
            </a:r>
            <a:r>
              <a:rPr lang="en-US" dirty="0" smtClean="0"/>
              <a:t> di </a:t>
            </a:r>
            <a:r>
              <a:rPr lang="en-US" dirty="0" err="1" smtClean="0"/>
              <a:t>pochi</a:t>
            </a:r>
            <a:r>
              <a:rPr lang="en-US" dirty="0" smtClean="0"/>
              <a:t> </a:t>
            </a:r>
            <a:r>
              <a:rPr lang="en-US" dirty="0" err="1" smtClean="0"/>
              <a:t>minuti</a:t>
            </a:r>
            <a:endParaRPr lang="en-US" dirty="0"/>
          </a:p>
        </p:txBody>
      </p:sp>
      <p:sp>
        <p:nvSpPr>
          <p:cNvPr id="4" name="Date Placeholder 3"/>
          <p:cNvSpPr>
            <a:spLocks noGrp="1"/>
          </p:cNvSpPr>
          <p:nvPr>
            <p:ph type="dt" sz="half" idx="10"/>
          </p:nvPr>
        </p:nvSpPr>
        <p:spPr/>
        <p:txBody>
          <a:bodyPr/>
          <a:lstStyle/>
          <a:p>
            <a:r>
              <a:rPr lang="it-IT" smtClean="0"/>
              <a:t>25 Maggio 2017</a:t>
            </a:r>
            <a:endParaRPr lang="en-US"/>
          </a:p>
        </p:txBody>
      </p:sp>
      <p:sp>
        <p:nvSpPr>
          <p:cNvPr id="5" name="Footer Placeholder 4"/>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22</a:t>
            </a:fld>
            <a:endParaRPr lang="en-US"/>
          </a:p>
        </p:txBody>
      </p:sp>
    </p:spTree>
    <p:extLst>
      <p:ext uri="{BB962C8B-B14F-4D97-AF65-F5344CB8AC3E}">
        <p14:creationId xmlns:p14="http://schemas.microsoft.com/office/powerpoint/2010/main" val="269785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 </a:t>
            </a:r>
            <a:r>
              <a:rPr lang="en-US" dirty="0" err="1" smtClean="0"/>
              <a:t>integrato</a:t>
            </a:r>
            <a:endParaRPr lang="en-US" dirty="0"/>
          </a:p>
        </p:txBody>
      </p:sp>
      <p:sp>
        <p:nvSpPr>
          <p:cNvPr id="3" name="Date Placeholder 2"/>
          <p:cNvSpPr>
            <a:spLocks noGrp="1"/>
          </p:cNvSpPr>
          <p:nvPr>
            <p:ph type="dt" sz="half" idx="10"/>
          </p:nvPr>
        </p:nvSpPr>
        <p:spPr/>
        <p:txBody>
          <a:bodyPr/>
          <a:lstStyle/>
          <a:p>
            <a:r>
              <a:rPr lang="it-IT" smtClean="0"/>
              <a:t>25 Maggio 2017</a:t>
            </a:r>
            <a:endParaRPr lang="en-US"/>
          </a:p>
        </p:txBody>
      </p:sp>
      <p:sp>
        <p:nvSpPr>
          <p:cNvPr id="4" name="Footer Placeholder 3"/>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23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515" y="1141598"/>
            <a:ext cx="8363164" cy="3553692"/>
          </a:xfrm>
          <a:prstGeom prst="rect">
            <a:avLst/>
          </a:prstGeom>
        </p:spPr>
      </p:pic>
    </p:spTree>
    <p:extLst>
      <p:ext uri="{BB962C8B-B14F-4D97-AF65-F5344CB8AC3E}">
        <p14:creationId xmlns:p14="http://schemas.microsoft.com/office/powerpoint/2010/main" val="1885593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 </a:t>
            </a:r>
            <a:r>
              <a:rPr lang="en-US" dirty="0" err="1" smtClean="0"/>
              <a:t>integrato</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314450"/>
            <a:ext cx="6858000" cy="3458584"/>
          </a:xfrm>
          <a:prstGeom prst="rect">
            <a:avLst/>
          </a:prstGeom>
        </p:spPr>
      </p:pic>
      <p:sp>
        <p:nvSpPr>
          <p:cNvPr id="3" name="Date Placeholder 2"/>
          <p:cNvSpPr>
            <a:spLocks noGrp="1"/>
          </p:cNvSpPr>
          <p:nvPr>
            <p:ph type="dt" sz="half" idx="10"/>
          </p:nvPr>
        </p:nvSpPr>
        <p:spPr/>
        <p:txBody>
          <a:bodyPr/>
          <a:lstStyle/>
          <a:p>
            <a:r>
              <a:rPr lang="it-IT" smtClean="0"/>
              <a:t>25 Maggio 2017</a:t>
            </a:r>
            <a:endParaRPr lang="en-US"/>
          </a:p>
        </p:txBody>
      </p:sp>
      <p:sp>
        <p:nvSpPr>
          <p:cNvPr id="4" name="Footer Placeholder 3"/>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24</a:t>
            </a:fld>
            <a:endParaRPr lang="en-US"/>
          </a:p>
        </p:txBody>
      </p:sp>
    </p:spTree>
    <p:extLst>
      <p:ext uri="{BB962C8B-B14F-4D97-AF65-F5344CB8AC3E}">
        <p14:creationId xmlns:p14="http://schemas.microsoft.com/office/powerpoint/2010/main" val="2020364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a:t>
            </a:r>
            <a:endParaRPr lang="en-US" dirty="0"/>
          </a:p>
        </p:txBody>
      </p:sp>
      <p:sp>
        <p:nvSpPr>
          <p:cNvPr id="3" name="Content Placeholder 2"/>
          <p:cNvSpPr>
            <a:spLocks noGrp="1"/>
          </p:cNvSpPr>
          <p:nvPr>
            <p:ph idx="1"/>
          </p:nvPr>
        </p:nvSpPr>
        <p:spPr/>
        <p:txBody>
          <a:bodyPr/>
          <a:lstStyle/>
          <a:p>
            <a:r>
              <a:rPr lang="en-US" dirty="0" smtClean="0"/>
              <a:t>I report </a:t>
            </a:r>
            <a:r>
              <a:rPr lang="en-US" dirty="0" err="1" smtClean="0"/>
              <a:t>sono</a:t>
            </a:r>
            <a:r>
              <a:rPr lang="en-US" dirty="0" smtClean="0"/>
              <a:t> </a:t>
            </a:r>
            <a:r>
              <a:rPr lang="en-US" dirty="0" err="1" smtClean="0"/>
              <a:t>raccolte</a:t>
            </a:r>
            <a:r>
              <a:rPr lang="en-US" dirty="0" smtClean="0"/>
              <a:t> </a:t>
            </a:r>
            <a:r>
              <a:rPr lang="en-US" dirty="0" err="1" smtClean="0"/>
              <a:t>statistiche</a:t>
            </a:r>
            <a:r>
              <a:rPr lang="en-US" dirty="0" smtClean="0"/>
              <a:t> </a:t>
            </a:r>
            <a:r>
              <a:rPr lang="en-US" dirty="0" err="1" smtClean="0"/>
              <a:t>delle</a:t>
            </a:r>
            <a:r>
              <a:rPr lang="en-US" dirty="0" smtClean="0"/>
              <a:t> </a:t>
            </a:r>
            <a:r>
              <a:rPr lang="en-US" dirty="0" err="1" smtClean="0"/>
              <a:t>informazioni</a:t>
            </a:r>
            <a:r>
              <a:rPr lang="en-US" dirty="0" smtClean="0"/>
              <a:t> </a:t>
            </a:r>
            <a:r>
              <a:rPr lang="en-US" dirty="0" err="1" smtClean="0"/>
              <a:t>raggruppate</a:t>
            </a:r>
            <a:r>
              <a:rPr lang="en-US" dirty="0" smtClean="0"/>
              <a:t> per </a:t>
            </a:r>
            <a:r>
              <a:rPr lang="en-US" dirty="0" err="1" smtClean="0"/>
              <a:t>tipologia</a:t>
            </a:r>
            <a:r>
              <a:rPr lang="en-US" dirty="0" smtClean="0"/>
              <a:t> </a:t>
            </a:r>
          </a:p>
          <a:p>
            <a:r>
              <a:rPr lang="en-US" dirty="0" smtClean="0"/>
              <a:t>Hanno </a:t>
            </a:r>
            <a:r>
              <a:rPr lang="en-US" dirty="0" err="1" smtClean="0"/>
              <a:t>una</a:t>
            </a:r>
            <a:r>
              <a:rPr lang="en-US" dirty="0" smtClean="0"/>
              <a:t> </a:t>
            </a:r>
            <a:r>
              <a:rPr lang="en-US" dirty="0" err="1" smtClean="0"/>
              <a:t>persistenza</a:t>
            </a:r>
            <a:r>
              <a:rPr lang="en-US" dirty="0" smtClean="0"/>
              <a:t> </a:t>
            </a:r>
            <a:r>
              <a:rPr lang="en-US" dirty="0" err="1" smtClean="0"/>
              <a:t>piu</a:t>
            </a:r>
            <a:r>
              <a:rPr lang="en-US" dirty="0" smtClean="0"/>
              <a:t>’ </a:t>
            </a:r>
            <a:r>
              <a:rPr lang="en-US" dirty="0" err="1" smtClean="0"/>
              <a:t>alta</a:t>
            </a:r>
            <a:r>
              <a:rPr lang="en-US" dirty="0" smtClean="0"/>
              <a:t> e </a:t>
            </a:r>
            <a:r>
              <a:rPr lang="en-US" dirty="0" err="1" smtClean="0"/>
              <a:t>sono</a:t>
            </a:r>
            <a:r>
              <a:rPr lang="en-US" dirty="0" smtClean="0"/>
              <a:t> </a:t>
            </a:r>
            <a:r>
              <a:rPr lang="en-US" dirty="0" err="1" smtClean="0"/>
              <a:t>visibili</a:t>
            </a:r>
            <a:r>
              <a:rPr lang="en-US" dirty="0" smtClean="0"/>
              <a:t> a step di 1 </a:t>
            </a:r>
            <a:r>
              <a:rPr lang="en-US" dirty="0" err="1" smtClean="0"/>
              <a:t>giorno</a:t>
            </a:r>
            <a:r>
              <a:rPr lang="en-US" dirty="0" smtClean="0"/>
              <a:t> 3 </a:t>
            </a:r>
            <a:r>
              <a:rPr lang="en-US" dirty="0" err="1" smtClean="0"/>
              <a:t>giorni</a:t>
            </a:r>
            <a:r>
              <a:rPr lang="en-US" dirty="0" smtClean="0"/>
              <a:t> o un </a:t>
            </a:r>
            <a:r>
              <a:rPr lang="en-US" dirty="0" err="1" smtClean="0"/>
              <a:t>mese</a:t>
            </a:r>
            <a:endParaRPr lang="en-US" dirty="0" smtClean="0"/>
          </a:p>
          <a:p>
            <a:r>
              <a:rPr lang="en-US" dirty="0" err="1" smtClean="0"/>
              <a:t>Sono</a:t>
            </a:r>
            <a:r>
              <a:rPr lang="en-US" dirty="0" smtClean="0"/>
              <a:t> </a:t>
            </a:r>
            <a:r>
              <a:rPr lang="en-US" dirty="0" err="1" smtClean="0"/>
              <a:t>preimpostati</a:t>
            </a:r>
            <a:r>
              <a:rPr lang="en-US" dirty="0" smtClean="0"/>
              <a:t> per </a:t>
            </a:r>
            <a:r>
              <a:rPr lang="en-US" dirty="0" err="1" smtClean="0"/>
              <a:t>Traffic,Threat,URL</a:t>
            </a:r>
            <a:r>
              <a:rPr lang="en-US" dirty="0"/>
              <a:t> </a:t>
            </a:r>
            <a:r>
              <a:rPr lang="en-US" dirty="0" smtClean="0"/>
              <a:t>e Policy matching</a:t>
            </a:r>
          </a:p>
          <a:p>
            <a:r>
              <a:rPr lang="en-US" dirty="0" err="1" smtClean="0"/>
              <a:t>Sono</a:t>
            </a:r>
            <a:r>
              <a:rPr lang="en-US" dirty="0" smtClean="0"/>
              <a:t> lo </a:t>
            </a:r>
            <a:r>
              <a:rPr lang="en-US" dirty="0" err="1" smtClean="0"/>
              <a:t>strumento</a:t>
            </a:r>
            <a:r>
              <a:rPr lang="en-US" dirty="0" smtClean="0"/>
              <a:t> </a:t>
            </a:r>
            <a:r>
              <a:rPr lang="en-US" dirty="0" err="1" smtClean="0"/>
              <a:t>probabilemente</a:t>
            </a:r>
            <a:r>
              <a:rPr lang="en-US" dirty="0" smtClean="0"/>
              <a:t> </a:t>
            </a:r>
            <a:r>
              <a:rPr lang="en-US" dirty="0" err="1" smtClean="0"/>
              <a:t>piu</a:t>
            </a:r>
            <a:r>
              <a:rPr lang="en-US" dirty="0" smtClean="0"/>
              <a:t>’ utile </a:t>
            </a:r>
            <a:r>
              <a:rPr lang="en-US" dirty="0" err="1" smtClean="0"/>
              <a:t>sia</a:t>
            </a:r>
            <a:r>
              <a:rPr lang="en-US" dirty="0" smtClean="0"/>
              <a:t> per le operation </a:t>
            </a:r>
            <a:r>
              <a:rPr lang="en-US" dirty="0" err="1" smtClean="0"/>
              <a:t>che</a:t>
            </a:r>
            <a:r>
              <a:rPr lang="en-US" dirty="0" smtClean="0"/>
              <a:t> per la remediation</a:t>
            </a:r>
          </a:p>
          <a:p>
            <a:r>
              <a:rPr lang="en-US" dirty="0" smtClean="0"/>
              <a:t>Ne </a:t>
            </a:r>
            <a:r>
              <a:rPr lang="en-US" dirty="0" err="1" smtClean="0"/>
              <a:t>i</a:t>
            </a:r>
            <a:r>
              <a:rPr lang="en-US" dirty="0" smtClean="0"/>
              <a:t> monitor </a:t>
            </a:r>
            <a:r>
              <a:rPr lang="en-US" dirty="0" err="1" smtClean="0"/>
              <a:t>integrati</a:t>
            </a:r>
            <a:r>
              <a:rPr lang="en-US" dirty="0" smtClean="0"/>
              <a:t> ne </a:t>
            </a:r>
            <a:r>
              <a:rPr lang="en-US" dirty="0" err="1"/>
              <a:t>i</a:t>
            </a:r>
            <a:r>
              <a:rPr lang="en-US" dirty="0" smtClean="0"/>
              <a:t> report </a:t>
            </a:r>
            <a:r>
              <a:rPr lang="en-US" dirty="0" err="1" smtClean="0"/>
              <a:t>sono</a:t>
            </a:r>
            <a:r>
              <a:rPr lang="en-US" dirty="0" smtClean="0"/>
              <a:t> </a:t>
            </a:r>
            <a:r>
              <a:rPr lang="en-US" dirty="0" err="1" smtClean="0"/>
              <a:t>strumenti</a:t>
            </a:r>
            <a:r>
              <a:rPr lang="en-US" dirty="0" smtClean="0"/>
              <a:t> </a:t>
            </a:r>
            <a:r>
              <a:rPr lang="en-US" dirty="0" err="1" smtClean="0"/>
              <a:t>adeguati</a:t>
            </a:r>
            <a:r>
              <a:rPr lang="en-US" dirty="0" smtClean="0"/>
              <a:t> x la Forensic</a:t>
            </a:r>
            <a:endParaRPr lang="en-US" dirty="0"/>
          </a:p>
        </p:txBody>
      </p:sp>
      <p:sp>
        <p:nvSpPr>
          <p:cNvPr id="4" name="Date Placeholder 3"/>
          <p:cNvSpPr>
            <a:spLocks noGrp="1"/>
          </p:cNvSpPr>
          <p:nvPr>
            <p:ph type="dt" sz="half" idx="10"/>
          </p:nvPr>
        </p:nvSpPr>
        <p:spPr/>
        <p:txBody>
          <a:bodyPr/>
          <a:lstStyle/>
          <a:p>
            <a:r>
              <a:rPr lang="it-IT" smtClean="0"/>
              <a:t>25 Maggio 2017</a:t>
            </a:r>
            <a:endParaRPr lang="en-US"/>
          </a:p>
        </p:txBody>
      </p:sp>
      <p:sp>
        <p:nvSpPr>
          <p:cNvPr id="5" name="Footer Placeholder 4"/>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25</a:t>
            </a:fld>
            <a:endParaRPr lang="en-US"/>
          </a:p>
        </p:txBody>
      </p:sp>
    </p:spTree>
    <p:extLst>
      <p:ext uri="{BB962C8B-B14F-4D97-AF65-F5344CB8AC3E}">
        <p14:creationId xmlns:p14="http://schemas.microsoft.com/office/powerpoint/2010/main" val="176670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Report</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0629" y="1326587"/>
            <a:ext cx="6662742" cy="3347576"/>
          </a:xfrm>
        </p:spPr>
      </p:pic>
      <p:sp>
        <p:nvSpPr>
          <p:cNvPr id="3" name="Date Placeholder 2"/>
          <p:cNvSpPr>
            <a:spLocks noGrp="1"/>
          </p:cNvSpPr>
          <p:nvPr>
            <p:ph type="dt" sz="half" idx="10"/>
          </p:nvPr>
        </p:nvSpPr>
        <p:spPr/>
        <p:txBody>
          <a:bodyPr/>
          <a:lstStyle/>
          <a:p>
            <a:r>
              <a:rPr lang="it-IT" smtClean="0"/>
              <a:t>25 Maggio 2017</a:t>
            </a:r>
            <a:endParaRPr lang="en-US"/>
          </a:p>
        </p:txBody>
      </p:sp>
      <p:sp>
        <p:nvSpPr>
          <p:cNvPr id="4" name="Footer Placeholder 3"/>
          <p:cNvSpPr>
            <a:spLocks noGrp="1"/>
          </p:cNvSpPr>
          <p:nvPr>
            <p:ph type="ftr" sz="quarter" idx="11"/>
          </p:nvPr>
        </p:nvSpPr>
        <p:spPr/>
        <p:txBody>
          <a:bodyPr/>
          <a:lstStyle/>
          <a:p>
            <a:r>
              <a:rPr lang="en-US" smtClean="0"/>
              <a:t>LNGS CCR Workshop</a:t>
            </a:r>
            <a:endParaRPr lang="en-US"/>
          </a:p>
        </p:txBody>
      </p:sp>
      <p:sp>
        <p:nvSpPr>
          <p:cNvPr id="5" name="Slide Number Placeholder 4"/>
          <p:cNvSpPr>
            <a:spLocks noGrp="1"/>
          </p:cNvSpPr>
          <p:nvPr>
            <p:ph type="sldNum" sz="quarter" idx="12"/>
          </p:nvPr>
        </p:nvSpPr>
        <p:spPr/>
        <p:txBody>
          <a:bodyPr/>
          <a:lstStyle/>
          <a:p>
            <a:fld id="{3072AC4A-E741-5E4F-8C02-2FC2C19AA89F}" type="slidenum">
              <a:rPr lang="en-US" smtClean="0"/>
              <a:t>26</a:t>
            </a:fld>
            <a:endParaRPr lang="en-US"/>
          </a:p>
        </p:txBody>
      </p:sp>
    </p:spTree>
    <p:extLst>
      <p:ext uri="{BB962C8B-B14F-4D97-AF65-F5344CB8AC3E}">
        <p14:creationId xmlns:p14="http://schemas.microsoft.com/office/powerpoint/2010/main" val="14009862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Report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3340" y="1359241"/>
            <a:ext cx="6677321" cy="3327059"/>
          </a:xfrm>
        </p:spPr>
      </p:pic>
      <p:sp>
        <p:nvSpPr>
          <p:cNvPr id="3" name="Date Placeholder 2"/>
          <p:cNvSpPr>
            <a:spLocks noGrp="1"/>
          </p:cNvSpPr>
          <p:nvPr>
            <p:ph type="dt" sz="half" idx="10"/>
          </p:nvPr>
        </p:nvSpPr>
        <p:spPr/>
        <p:txBody>
          <a:bodyPr/>
          <a:lstStyle/>
          <a:p>
            <a:r>
              <a:rPr lang="it-IT" smtClean="0"/>
              <a:t>25 Maggio 2017</a:t>
            </a:r>
            <a:endParaRPr lang="en-US"/>
          </a:p>
        </p:txBody>
      </p:sp>
      <p:sp>
        <p:nvSpPr>
          <p:cNvPr id="5" name="Footer Placeholder 4"/>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27</a:t>
            </a:fld>
            <a:endParaRPr lang="en-US"/>
          </a:p>
        </p:txBody>
      </p:sp>
    </p:spTree>
    <p:extLst>
      <p:ext uri="{BB962C8B-B14F-4D97-AF65-F5344CB8AC3E}">
        <p14:creationId xmlns:p14="http://schemas.microsoft.com/office/powerpoint/2010/main" val="20171210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Table </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375" y="1314451"/>
            <a:ext cx="6763250" cy="3389582"/>
          </a:xfrm>
          <a:prstGeom prst="rect">
            <a:avLst/>
          </a:prstGeom>
        </p:spPr>
      </p:pic>
      <p:sp>
        <p:nvSpPr>
          <p:cNvPr id="3" name="Date Placeholder 2"/>
          <p:cNvSpPr>
            <a:spLocks noGrp="1"/>
          </p:cNvSpPr>
          <p:nvPr>
            <p:ph type="dt" sz="half" idx="10"/>
          </p:nvPr>
        </p:nvSpPr>
        <p:spPr/>
        <p:txBody>
          <a:bodyPr/>
          <a:lstStyle/>
          <a:p>
            <a:r>
              <a:rPr lang="it-IT" smtClean="0"/>
              <a:t>25 Maggio 2017</a:t>
            </a:r>
            <a:endParaRPr lang="en-US"/>
          </a:p>
        </p:txBody>
      </p:sp>
      <p:sp>
        <p:nvSpPr>
          <p:cNvPr id="4" name="Footer Placeholder 3"/>
          <p:cNvSpPr>
            <a:spLocks noGrp="1"/>
          </p:cNvSpPr>
          <p:nvPr>
            <p:ph type="ftr" sz="quarter" idx="11"/>
          </p:nvPr>
        </p:nvSpPr>
        <p:spPr/>
        <p:txBody>
          <a:bodyPr/>
          <a:lstStyle/>
          <a:p>
            <a:r>
              <a:rPr lang="en-US" smtClean="0"/>
              <a:t>LNGS CCR Workshop</a:t>
            </a:r>
            <a:endParaRPr lang="en-US"/>
          </a:p>
        </p:txBody>
      </p:sp>
      <p:sp>
        <p:nvSpPr>
          <p:cNvPr id="5" name="Slide Number Placeholder 4"/>
          <p:cNvSpPr>
            <a:spLocks noGrp="1"/>
          </p:cNvSpPr>
          <p:nvPr>
            <p:ph type="sldNum" sz="quarter" idx="12"/>
          </p:nvPr>
        </p:nvSpPr>
        <p:spPr/>
        <p:txBody>
          <a:bodyPr/>
          <a:lstStyle/>
          <a:p>
            <a:fld id="{3072AC4A-E741-5E4F-8C02-2FC2C19AA89F}" type="slidenum">
              <a:rPr lang="en-US" smtClean="0"/>
              <a:t>28</a:t>
            </a:fld>
            <a:endParaRPr lang="en-US"/>
          </a:p>
        </p:txBody>
      </p:sp>
    </p:spTree>
    <p:extLst>
      <p:ext uri="{BB962C8B-B14F-4D97-AF65-F5344CB8AC3E}">
        <p14:creationId xmlns:p14="http://schemas.microsoft.com/office/powerpoint/2010/main" val="4154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Map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7089" y="1314450"/>
            <a:ext cx="6669823" cy="3351134"/>
          </a:xfrm>
        </p:spPr>
      </p:pic>
      <p:sp>
        <p:nvSpPr>
          <p:cNvPr id="3" name="Date Placeholder 2"/>
          <p:cNvSpPr>
            <a:spLocks noGrp="1"/>
          </p:cNvSpPr>
          <p:nvPr>
            <p:ph type="dt" sz="half" idx="10"/>
          </p:nvPr>
        </p:nvSpPr>
        <p:spPr/>
        <p:txBody>
          <a:bodyPr/>
          <a:lstStyle/>
          <a:p>
            <a:r>
              <a:rPr lang="it-IT" smtClean="0"/>
              <a:t>25 Maggio 2017</a:t>
            </a:r>
            <a:endParaRPr lang="en-US"/>
          </a:p>
        </p:txBody>
      </p:sp>
      <p:sp>
        <p:nvSpPr>
          <p:cNvPr id="5" name="Footer Placeholder 4"/>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29</a:t>
            </a:fld>
            <a:endParaRPr lang="en-US"/>
          </a:p>
        </p:txBody>
      </p:sp>
    </p:spTree>
    <p:extLst>
      <p:ext uri="{BB962C8B-B14F-4D97-AF65-F5344CB8AC3E}">
        <p14:creationId xmlns:p14="http://schemas.microsoft.com/office/powerpoint/2010/main" val="1764164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Cosa </a:t>
            </a:r>
            <a:r>
              <a:rPr lang="en-US" dirty="0" err="1" smtClean="0"/>
              <a:t>cerchera</a:t>
            </a:r>
            <a:r>
              <a:rPr lang="en-US" dirty="0" smtClean="0"/>
              <a:t>’ di </a:t>
            </a:r>
            <a:r>
              <a:rPr lang="en-US" dirty="0" err="1" smtClean="0"/>
              <a:t>essere</a:t>
            </a:r>
            <a:r>
              <a:rPr lang="mr-IN" dirty="0" smtClean="0"/>
              <a:t>…</a:t>
            </a:r>
            <a:endParaRPr lang="en-US" dirty="0"/>
          </a:p>
        </p:txBody>
      </p:sp>
      <p:sp>
        <p:nvSpPr>
          <p:cNvPr id="3" name="Content Placeholder 2"/>
          <p:cNvSpPr>
            <a:spLocks noGrp="1"/>
          </p:cNvSpPr>
          <p:nvPr>
            <p:ph idx="1"/>
          </p:nvPr>
        </p:nvSpPr>
        <p:spPr/>
        <p:txBody>
          <a:bodyPr/>
          <a:lstStyle/>
          <a:p>
            <a:r>
              <a:rPr lang="en-US" dirty="0" smtClean="0"/>
              <a:t>Prove </a:t>
            </a:r>
            <a:r>
              <a:rPr lang="en-US" dirty="0" err="1" smtClean="0"/>
              <a:t>funzionali</a:t>
            </a:r>
            <a:r>
              <a:rPr lang="en-US" dirty="0" smtClean="0"/>
              <a:t> </a:t>
            </a:r>
            <a:r>
              <a:rPr lang="en-US" dirty="0" err="1" smtClean="0"/>
              <a:t>indirizzate</a:t>
            </a:r>
            <a:r>
              <a:rPr lang="en-US" dirty="0" smtClean="0"/>
              <a:t> </a:t>
            </a:r>
            <a:r>
              <a:rPr lang="en-US" dirty="0" err="1" smtClean="0"/>
              <a:t>alla</a:t>
            </a:r>
            <a:r>
              <a:rPr lang="en-US" dirty="0" smtClean="0"/>
              <a:t> </a:t>
            </a:r>
            <a:r>
              <a:rPr lang="en-US" dirty="0" err="1" smtClean="0"/>
              <a:t>sostituzione</a:t>
            </a:r>
            <a:r>
              <a:rPr lang="en-US" dirty="0" smtClean="0"/>
              <a:t> in </a:t>
            </a:r>
            <a:r>
              <a:rPr lang="en-US" dirty="0" err="1" smtClean="0"/>
              <a:t>produzione</a:t>
            </a:r>
            <a:r>
              <a:rPr lang="en-US" dirty="0" smtClean="0"/>
              <a:t> del FW/ROUTER </a:t>
            </a:r>
            <a:r>
              <a:rPr lang="en-US" dirty="0" err="1" smtClean="0"/>
              <a:t>esistente</a:t>
            </a:r>
            <a:r>
              <a:rPr lang="en-US" dirty="0" smtClean="0"/>
              <a:t> JuniperISG2000 (</a:t>
            </a:r>
            <a:r>
              <a:rPr lang="en-US" dirty="0" err="1" smtClean="0"/>
              <a:t>fuori</a:t>
            </a:r>
            <a:r>
              <a:rPr lang="en-US" dirty="0" smtClean="0"/>
              <a:t> </a:t>
            </a:r>
            <a:r>
              <a:rPr lang="en-US" dirty="0" err="1" smtClean="0"/>
              <a:t>manutenzione</a:t>
            </a:r>
            <a:r>
              <a:rPr lang="en-US" dirty="0" smtClean="0"/>
              <a:t>)</a:t>
            </a:r>
          </a:p>
          <a:p>
            <a:r>
              <a:rPr lang="en-US" dirty="0" err="1" smtClean="0"/>
              <a:t>Replicazione</a:t>
            </a:r>
            <a:r>
              <a:rPr lang="en-US" dirty="0" smtClean="0"/>
              <a:t> di ACL e IDS</a:t>
            </a:r>
          </a:p>
          <a:p>
            <a:r>
              <a:rPr lang="en-US" dirty="0" err="1" smtClean="0"/>
              <a:t>Sperimentazione</a:t>
            </a:r>
            <a:r>
              <a:rPr lang="en-US" dirty="0" smtClean="0"/>
              <a:t> di AV e Application Control</a:t>
            </a:r>
          </a:p>
          <a:p>
            <a:r>
              <a:rPr lang="en-US" dirty="0" err="1" smtClean="0"/>
              <a:t>Analisi</a:t>
            </a:r>
            <a:r>
              <a:rPr lang="en-US" dirty="0" smtClean="0"/>
              <a:t> di </a:t>
            </a:r>
            <a:r>
              <a:rPr lang="en-US" dirty="0" err="1" smtClean="0"/>
              <a:t>altre</a:t>
            </a:r>
            <a:r>
              <a:rPr lang="en-US" dirty="0" smtClean="0"/>
              <a:t> </a:t>
            </a:r>
            <a:r>
              <a:rPr lang="en-US" dirty="0" err="1" smtClean="0"/>
              <a:t>funzionalita</a:t>
            </a:r>
            <a:r>
              <a:rPr lang="en-US" dirty="0" smtClean="0"/>
              <a:t>’</a:t>
            </a:r>
          </a:p>
          <a:p>
            <a:r>
              <a:rPr lang="en-US" dirty="0" err="1" smtClean="0"/>
              <a:t>Confronto</a:t>
            </a:r>
            <a:r>
              <a:rPr lang="en-US" dirty="0" smtClean="0"/>
              <a:t> con Fortinet 1500D </a:t>
            </a:r>
            <a:r>
              <a:rPr lang="en-US" dirty="0" err="1" smtClean="0"/>
              <a:t>seguendo</a:t>
            </a:r>
            <a:r>
              <a:rPr lang="en-US" dirty="0" smtClean="0"/>
              <a:t> la </a:t>
            </a:r>
            <a:r>
              <a:rPr lang="en-US" dirty="0" err="1" smtClean="0"/>
              <a:t>traccia</a:t>
            </a:r>
            <a:r>
              <a:rPr lang="en-US" dirty="0" smtClean="0"/>
              <a:t> </a:t>
            </a:r>
            <a:r>
              <a:rPr lang="en-US" dirty="0" err="1" smtClean="0"/>
              <a:t>della</a:t>
            </a:r>
            <a:r>
              <a:rPr lang="en-US" dirty="0" smtClean="0"/>
              <a:t> </a:t>
            </a:r>
            <a:r>
              <a:rPr lang="en-US" dirty="0" err="1" smtClean="0"/>
              <a:t>presentazione</a:t>
            </a:r>
            <a:r>
              <a:rPr lang="en-US" dirty="0" smtClean="0"/>
              <a:t> di Massimo a La </a:t>
            </a:r>
            <a:r>
              <a:rPr lang="en-US" dirty="0" err="1" smtClean="0"/>
              <a:t>Biodola</a:t>
            </a:r>
            <a:r>
              <a:rPr lang="en-US" dirty="0" smtClean="0"/>
              <a:t> (</a:t>
            </a:r>
            <a:r>
              <a:rPr lang="en-US" dirty="0" err="1" smtClean="0"/>
              <a:t>gli</a:t>
            </a:r>
            <a:r>
              <a:rPr lang="en-US" dirty="0" smtClean="0"/>
              <a:t> ho </a:t>
            </a:r>
            <a:r>
              <a:rPr lang="en-US" dirty="0" err="1" smtClean="0"/>
              <a:t>copiato</a:t>
            </a:r>
            <a:r>
              <a:rPr lang="en-US" dirty="0" smtClean="0"/>
              <a:t> </a:t>
            </a:r>
            <a:r>
              <a:rPr lang="en-US" dirty="0" err="1" smtClean="0"/>
              <a:t>anche</a:t>
            </a:r>
            <a:r>
              <a:rPr lang="en-US" dirty="0" smtClean="0"/>
              <a:t> le slide ) </a:t>
            </a:r>
            <a:r>
              <a:rPr lang="en-US" dirty="0" smtClean="0">
                <a:sym typeface="Wingdings"/>
              </a:rPr>
              <a:t></a:t>
            </a:r>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r>
              <a:rPr lang="it-IT" smtClean="0"/>
              <a:t>25 Maggio 2017</a:t>
            </a:r>
            <a:endParaRPr lang="en-US"/>
          </a:p>
        </p:txBody>
      </p:sp>
      <p:sp>
        <p:nvSpPr>
          <p:cNvPr id="5" name="Footer Placeholder 4"/>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3</a:t>
            </a:fld>
            <a:endParaRPr lang="en-US"/>
          </a:p>
        </p:txBody>
      </p:sp>
    </p:spTree>
    <p:extLst>
      <p:ext uri="{BB962C8B-B14F-4D97-AF65-F5344CB8AC3E}">
        <p14:creationId xmlns:p14="http://schemas.microsoft.com/office/powerpoint/2010/main" val="829378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Map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7091" y="1314450"/>
            <a:ext cx="6689819" cy="3351893"/>
          </a:xfrm>
        </p:spPr>
      </p:pic>
      <p:sp>
        <p:nvSpPr>
          <p:cNvPr id="3" name="Date Placeholder 2"/>
          <p:cNvSpPr>
            <a:spLocks noGrp="1"/>
          </p:cNvSpPr>
          <p:nvPr>
            <p:ph type="dt" sz="half" idx="10"/>
          </p:nvPr>
        </p:nvSpPr>
        <p:spPr/>
        <p:txBody>
          <a:bodyPr/>
          <a:lstStyle/>
          <a:p>
            <a:r>
              <a:rPr lang="it-IT" smtClean="0"/>
              <a:t>25 Maggio 2017</a:t>
            </a:r>
            <a:endParaRPr lang="en-US"/>
          </a:p>
        </p:txBody>
      </p:sp>
      <p:sp>
        <p:nvSpPr>
          <p:cNvPr id="5" name="Footer Placeholder 4"/>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30</a:t>
            </a:fld>
            <a:endParaRPr lang="en-US"/>
          </a:p>
        </p:txBody>
      </p:sp>
    </p:spTree>
    <p:extLst>
      <p:ext uri="{BB962C8B-B14F-4D97-AF65-F5344CB8AC3E}">
        <p14:creationId xmlns:p14="http://schemas.microsoft.com/office/powerpoint/2010/main" val="1113389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configuration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0362" y="1341649"/>
            <a:ext cx="6703277" cy="3344651"/>
          </a:xfrm>
        </p:spPr>
      </p:pic>
      <p:sp>
        <p:nvSpPr>
          <p:cNvPr id="3" name="Date Placeholder 2"/>
          <p:cNvSpPr>
            <a:spLocks noGrp="1"/>
          </p:cNvSpPr>
          <p:nvPr>
            <p:ph type="dt" sz="half" idx="10"/>
          </p:nvPr>
        </p:nvSpPr>
        <p:spPr/>
        <p:txBody>
          <a:bodyPr/>
          <a:lstStyle/>
          <a:p>
            <a:r>
              <a:rPr lang="it-IT" smtClean="0"/>
              <a:t>25 Maggio 2017</a:t>
            </a:r>
            <a:endParaRPr lang="en-US"/>
          </a:p>
        </p:txBody>
      </p:sp>
      <p:sp>
        <p:nvSpPr>
          <p:cNvPr id="5" name="Footer Placeholder 4"/>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31</a:t>
            </a:fld>
            <a:endParaRPr lang="en-US"/>
          </a:p>
        </p:txBody>
      </p:sp>
    </p:spTree>
    <p:extLst>
      <p:ext uri="{BB962C8B-B14F-4D97-AF65-F5344CB8AC3E}">
        <p14:creationId xmlns:p14="http://schemas.microsoft.com/office/powerpoint/2010/main" val="17174363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Dashboard del </a:t>
            </a:r>
            <a:r>
              <a:rPr lang="en-US" dirty="0" err="1" smtClean="0"/>
              <a:t>contesto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5673" y="1314450"/>
            <a:ext cx="6712655" cy="3372677"/>
          </a:xfrm>
        </p:spPr>
      </p:pic>
      <p:sp>
        <p:nvSpPr>
          <p:cNvPr id="3" name="Date Placeholder 2"/>
          <p:cNvSpPr>
            <a:spLocks noGrp="1"/>
          </p:cNvSpPr>
          <p:nvPr>
            <p:ph type="dt" sz="half" idx="10"/>
          </p:nvPr>
        </p:nvSpPr>
        <p:spPr/>
        <p:txBody>
          <a:bodyPr/>
          <a:lstStyle/>
          <a:p>
            <a:r>
              <a:rPr lang="it-IT" smtClean="0"/>
              <a:t>25 Maggio 2017</a:t>
            </a:r>
            <a:endParaRPr lang="en-US"/>
          </a:p>
        </p:txBody>
      </p:sp>
      <p:sp>
        <p:nvSpPr>
          <p:cNvPr id="5" name="Footer Placeholder 4"/>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32</a:t>
            </a:fld>
            <a:endParaRPr lang="en-US"/>
          </a:p>
        </p:txBody>
      </p:sp>
    </p:spTree>
    <p:extLst>
      <p:ext uri="{BB962C8B-B14F-4D97-AF65-F5344CB8AC3E}">
        <p14:creationId xmlns:p14="http://schemas.microsoft.com/office/powerpoint/2010/main" val="314484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Falsi</a:t>
            </a:r>
            <a:r>
              <a:rPr lang="en-US" dirty="0" smtClean="0"/>
              <a:t> </a:t>
            </a:r>
            <a:r>
              <a:rPr lang="en-US" dirty="0" err="1" smtClean="0"/>
              <a:t>positivi</a:t>
            </a:r>
            <a:r>
              <a:rPr lang="en-US" dirty="0" smtClean="0"/>
              <a:t> (</a:t>
            </a:r>
            <a:r>
              <a:rPr lang="en-US" dirty="0" err="1" smtClean="0"/>
              <a:t>forse</a:t>
            </a:r>
            <a:r>
              <a:rPr lang="en-US" dirty="0" smtClean="0"/>
              <a:t>) in IDS</a:t>
            </a:r>
            <a:endParaRPr lang="en-US" dirty="0"/>
          </a:p>
        </p:txBody>
      </p:sp>
      <p:sp>
        <p:nvSpPr>
          <p:cNvPr id="3" name="Content Placeholder 2"/>
          <p:cNvSpPr>
            <a:spLocks noGrp="1"/>
          </p:cNvSpPr>
          <p:nvPr>
            <p:ph idx="1"/>
          </p:nvPr>
        </p:nvSpPr>
        <p:spPr/>
        <p:txBody>
          <a:bodyPr/>
          <a:lstStyle/>
          <a:p>
            <a:r>
              <a:rPr lang="en-US" dirty="0" err="1" smtClean="0"/>
              <a:t>Abbiamo</a:t>
            </a:r>
            <a:r>
              <a:rPr lang="en-US" dirty="0" smtClean="0"/>
              <a:t> </a:t>
            </a:r>
            <a:r>
              <a:rPr lang="en-US" dirty="0" err="1" smtClean="0"/>
              <a:t>disabilitato</a:t>
            </a:r>
            <a:r>
              <a:rPr lang="en-US" dirty="0" smtClean="0"/>
              <a:t> </a:t>
            </a:r>
            <a:r>
              <a:rPr lang="en-US" dirty="0" err="1" smtClean="0"/>
              <a:t>alcune</a:t>
            </a:r>
            <a:r>
              <a:rPr lang="en-US" dirty="0" smtClean="0"/>
              <a:t> anomaly detection </a:t>
            </a:r>
            <a:r>
              <a:rPr lang="en-US" dirty="0" err="1" smtClean="0"/>
              <a:t>che</a:t>
            </a:r>
            <a:r>
              <a:rPr lang="en-US" dirty="0" smtClean="0"/>
              <a:t> Huawei </a:t>
            </a:r>
            <a:r>
              <a:rPr lang="en-US" dirty="0" err="1" smtClean="0"/>
              <a:t>chiama</a:t>
            </a:r>
            <a:r>
              <a:rPr lang="en-US" dirty="0" smtClean="0"/>
              <a:t> Single packet attack </a:t>
            </a:r>
            <a:r>
              <a:rPr lang="en-US" dirty="0" err="1" smtClean="0"/>
              <a:t>perche</a:t>
            </a:r>
            <a:r>
              <a:rPr lang="en-US" dirty="0" smtClean="0"/>
              <a:t>’ </a:t>
            </a:r>
            <a:r>
              <a:rPr lang="en-US" dirty="0" err="1" smtClean="0"/>
              <a:t>troppo</a:t>
            </a:r>
            <a:r>
              <a:rPr lang="en-US" dirty="0" smtClean="0"/>
              <a:t> </a:t>
            </a:r>
            <a:r>
              <a:rPr lang="en-US" dirty="0" err="1" smtClean="0"/>
              <a:t>rumorose</a:t>
            </a:r>
            <a:r>
              <a:rPr lang="en-US" dirty="0" smtClean="0"/>
              <a:t>. </a:t>
            </a:r>
            <a:r>
              <a:rPr lang="en-US" dirty="0" err="1" smtClean="0"/>
              <a:t>Occorrera</a:t>
            </a:r>
            <a:r>
              <a:rPr lang="en-US" dirty="0" smtClean="0"/>
              <a:t>’ </a:t>
            </a:r>
            <a:r>
              <a:rPr lang="en-US" dirty="0" err="1" smtClean="0"/>
              <a:t>verificare</a:t>
            </a:r>
            <a:r>
              <a:rPr lang="en-US" dirty="0" smtClean="0"/>
              <a:t> </a:t>
            </a:r>
            <a:r>
              <a:rPr lang="en-US" dirty="0" err="1" smtClean="0"/>
              <a:t>l’eventualita</a:t>
            </a:r>
            <a:r>
              <a:rPr lang="en-US" dirty="0" smtClean="0"/>
              <a:t>’ di </a:t>
            </a:r>
            <a:r>
              <a:rPr lang="en-US" dirty="0" err="1" smtClean="0"/>
              <a:t>falsi</a:t>
            </a:r>
            <a:r>
              <a:rPr lang="en-US" dirty="0" smtClean="0"/>
              <a:t> </a:t>
            </a:r>
            <a:r>
              <a:rPr lang="en-US" dirty="0" err="1" smtClean="0"/>
              <a:t>positivi</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2053" y="2440326"/>
            <a:ext cx="3110222" cy="2245975"/>
          </a:xfrm>
          <a:prstGeom prst="rect">
            <a:avLst/>
          </a:prstGeom>
        </p:spPr>
      </p:pic>
      <p:sp>
        <p:nvSpPr>
          <p:cNvPr id="5" name="Date Placeholder 4"/>
          <p:cNvSpPr>
            <a:spLocks noGrp="1"/>
          </p:cNvSpPr>
          <p:nvPr>
            <p:ph type="dt" sz="half" idx="10"/>
          </p:nvPr>
        </p:nvSpPr>
        <p:spPr/>
        <p:txBody>
          <a:bodyPr/>
          <a:lstStyle/>
          <a:p>
            <a:r>
              <a:rPr lang="it-IT" smtClean="0"/>
              <a:t>25 Maggio 2017</a:t>
            </a:r>
            <a:endParaRPr lang="en-US"/>
          </a:p>
        </p:txBody>
      </p:sp>
      <p:sp>
        <p:nvSpPr>
          <p:cNvPr id="6" name="Footer Placeholder 5"/>
          <p:cNvSpPr>
            <a:spLocks noGrp="1"/>
          </p:cNvSpPr>
          <p:nvPr>
            <p:ph type="ftr" sz="quarter" idx="11"/>
          </p:nvPr>
        </p:nvSpPr>
        <p:spPr/>
        <p:txBody>
          <a:bodyPr/>
          <a:lstStyle/>
          <a:p>
            <a:r>
              <a:rPr lang="en-US" smtClean="0"/>
              <a:t>LNGS CCR Workshop</a:t>
            </a:r>
            <a:endParaRPr lang="en-US"/>
          </a:p>
        </p:txBody>
      </p:sp>
      <p:sp>
        <p:nvSpPr>
          <p:cNvPr id="7" name="Slide Number Placeholder 6"/>
          <p:cNvSpPr>
            <a:spLocks noGrp="1"/>
          </p:cNvSpPr>
          <p:nvPr>
            <p:ph type="sldNum" sz="quarter" idx="12"/>
          </p:nvPr>
        </p:nvSpPr>
        <p:spPr/>
        <p:txBody>
          <a:bodyPr/>
          <a:lstStyle/>
          <a:p>
            <a:fld id="{3072AC4A-E741-5E4F-8C02-2FC2C19AA89F}" type="slidenum">
              <a:rPr lang="en-US" smtClean="0"/>
              <a:t>33</a:t>
            </a:fld>
            <a:endParaRPr lang="en-US"/>
          </a:p>
        </p:txBody>
      </p:sp>
    </p:spTree>
    <p:extLst>
      <p:ext uri="{BB962C8B-B14F-4D97-AF65-F5344CB8AC3E}">
        <p14:creationId xmlns:p14="http://schemas.microsoft.com/office/powerpoint/2010/main" val="17286639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Falsi</a:t>
            </a:r>
            <a:r>
              <a:rPr lang="en-US" dirty="0" smtClean="0"/>
              <a:t> </a:t>
            </a:r>
            <a:r>
              <a:rPr lang="en-US" dirty="0" err="1" smtClean="0"/>
              <a:t>positivi</a:t>
            </a:r>
            <a:r>
              <a:rPr lang="en-US" dirty="0" smtClean="0"/>
              <a:t> </a:t>
            </a:r>
            <a:r>
              <a:rPr lang="mr-IN" dirty="0" smtClean="0"/>
              <a:t>–</a:t>
            </a:r>
            <a:r>
              <a:rPr lang="en-US" dirty="0" smtClean="0"/>
              <a:t> non </a:t>
            </a:r>
            <a:r>
              <a:rPr lang="en-US" dirty="0" err="1" smtClean="0"/>
              <a:t>falsi</a:t>
            </a:r>
            <a:endParaRPr lang="en-US" dirty="0"/>
          </a:p>
        </p:txBody>
      </p:sp>
      <p:sp>
        <p:nvSpPr>
          <p:cNvPr id="3" name="Content Placeholder 2"/>
          <p:cNvSpPr>
            <a:spLocks noGrp="1"/>
          </p:cNvSpPr>
          <p:nvPr>
            <p:ph idx="1"/>
          </p:nvPr>
        </p:nvSpPr>
        <p:spPr/>
        <p:txBody>
          <a:bodyPr/>
          <a:lstStyle/>
          <a:p>
            <a:r>
              <a:rPr lang="en-US" dirty="0" err="1" smtClean="0"/>
              <a:t>Abbiamo</a:t>
            </a:r>
            <a:r>
              <a:rPr lang="en-US" dirty="0" smtClean="0"/>
              <a:t> </a:t>
            </a:r>
            <a:r>
              <a:rPr lang="en-US" dirty="0" err="1" smtClean="0"/>
              <a:t>dovuto</a:t>
            </a:r>
            <a:r>
              <a:rPr lang="en-US" dirty="0" smtClean="0"/>
              <a:t> </a:t>
            </a:r>
            <a:r>
              <a:rPr lang="en-US" dirty="0" err="1" smtClean="0"/>
              <a:t>creare</a:t>
            </a:r>
            <a:r>
              <a:rPr lang="en-US" dirty="0" smtClean="0"/>
              <a:t> </a:t>
            </a:r>
            <a:r>
              <a:rPr lang="en-US" dirty="0" err="1" smtClean="0"/>
              <a:t>delle</a:t>
            </a:r>
            <a:r>
              <a:rPr lang="en-US" dirty="0" smtClean="0"/>
              <a:t> policy di permit </a:t>
            </a:r>
            <a:r>
              <a:rPr lang="en-US" dirty="0" err="1" smtClean="0"/>
              <a:t>senza</a:t>
            </a:r>
            <a:r>
              <a:rPr lang="en-US" dirty="0" smtClean="0"/>
              <a:t> log e </a:t>
            </a:r>
            <a:r>
              <a:rPr lang="en-US" dirty="0" err="1" smtClean="0"/>
              <a:t>senza</a:t>
            </a:r>
            <a:r>
              <a:rPr lang="en-US" dirty="0" smtClean="0"/>
              <a:t> IDS per </a:t>
            </a:r>
            <a:r>
              <a:rPr lang="en-US" dirty="0" err="1" smtClean="0"/>
              <a:t>gli</a:t>
            </a:r>
            <a:r>
              <a:rPr lang="en-US" dirty="0" smtClean="0"/>
              <a:t> host </a:t>
            </a:r>
            <a:r>
              <a:rPr lang="en-US" dirty="0" err="1" smtClean="0"/>
              <a:t>audibo</a:t>
            </a:r>
            <a:r>
              <a:rPr lang="en-US" dirty="0" smtClean="0"/>
              <a:t> !! </a:t>
            </a:r>
          </a:p>
          <a:p>
            <a:r>
              <a:rPr lang="en-US" dirty="0" smtClean="0"/>
              <a:t>Durante </a:t>
            </a:r>
            <a:r>
              <a:rPr lang="en-US" dirty="0" err="1" smtClean="0"/>
              <a:t>una</a:t>
            </a:r>
            <a:r>
              <a:rPr lang="en-US" dirty="0" smtClean="0"/>
              <a:t> </a:t>
            </a:r>
            <a:r>
              <a:rPr lang="en-US" dirty="0" err="1" smtClean="0"/>
              <a:t>scansione</a:t>
            </a:r>
            <a:r>
              <a:rPr lang="en-US" dirty="0" smtClean="0"/>
              <a:t> </a:t>
            </a:r>
            <a:r>
              <a:rPr lang="en-US" dirty="0" err="1" smtClean="0"/>
              <a:t>attivata</a:t>
            </a:r>
            <a:r>
              <a:rPr lang="en-US" dirty="0" smtClean="0"/>
              <a:t> on demand </a:t>
            </a:r>
            <a:r>
              <a:rPr lang="en-US" dirty="0" err="1" smtClean="0"/>
              <a:t>hanno</a:t>
            </a:r>
            <a:r>
              <a:rPr lang="en-US" dirty="0" smtClean="0"/>
              <a:t> </a:t>
            </a:r>
            <a:r>
              <a:rPr lang="en-US" dirty="0" err="1" smtClean="0"/>
              <a:t>triggerato</a:t>
            </a:r>
            <a:r>
              <a:rPr lang="en-US" dirty="0" smtClean="0"/>
              <a:t> </a:t>
            </a:r>
            <a:r>
              <a:rPr lang="en-US" dirty="0" err="1" smtClean="0"/>
              <a:t>migliaia</a:t>
            </a:r>
            <a:r>
              <a:rPr lang="en-US" dirty="0" smtClean="0"/>
              <a:t> di </a:t>
            </a:r>
            <a:r>
              <a:rPr lang="en-US" dirty="0" err="1" smtClean="0"/>
              <a:t>eventi</a:t>
            </a:r>
            <a:r>
              <a:rPr lang="en-US" dirty="0" smtClean="0"/>
              <a:t> di IDS, anomaly etc.</a:t>
            </a:r>
          </a:p>
          <a:p>
            <a:r>
              <a:rPr lang="en-US" dirty="0" err="1" smtClean="0"/>
              <a:t>Abbiamo</a:t>
            </a:r>
            <a:r>
              <a:rPr lang="en-US" dirty="0" smtClean="0"/>
              <a:t> </a:t>
            </a:r>
            <a:r>
              <a:rPr lang="en-US" dirty="0" err="1" smtClean="0"/>
              <a:t>creato</a:t>
            </a:r>
            <a:r>
              <a:rPr lang="en-US" dirty="0" smtClean="0"/>
              <a:t> </a:t>
            </a:r>
            <a:r>
              <a:rPr lang="en-US" dirty="0" err="1" smtClean="0"/>
              <a:t>una</a:t>
            </a:r>
            <a:r>
              <a:rPr lang="en-US" dirty="0" smtClean="0"/>
              <a:t> </a:t>
            </a:r>
            <a:r>
              <a:rPr lang="en-US" dirty="0" err="1" smtClean="0"/>
              <a:t>regola</a:t>
            </a:r>
            <a:r>
              <a:rPr lang="en-US" dirty="0" smtClean="0"/>
              <a:t> ad-hoc per </a:t>
            </a:r>
            <a:r>
              <a:rPr lang="en-US" dirty="0" err="1" smtClean="0"/>
              <a:t>il</a:t>
            </a:r>
            <a:r>
              <a:rPr lang="en-US" dirty="0" smtClean="0"/>
              <a:t> </a:t>
            </a:r>
            <a:r>
              <a:rPr lang="en-US" dirty="0" err="1" smtClean="0"/>
              <a:t>traffico</a:t>
            </a:r>
            <a:r>
              <a:rPr lang="en-US" dirty="0" smtClean="0"/>
              <a:t> SSL based verso CNAF </a:t>
            </a:r>
            <a:r>
              <a:rPr lang="en-US" dirty="0" err="1" smtClean="0"/>
              <a:t>perche</a:t>
            </a:r>
            <a:r>
              <a:rPr lang="en-US" dirty="0" smtClean="0"/>
              <a:t>’ </a:t>
            </a:r>
            <a:r>
              <a:rPr lang="en-US" dirty="0" err="1" smtClean="0"/>
              <a:t>triggerava</a:t>
            </a:r>
            <a:r>
              <a:rPr lang="en-US" dirty="0" smtClean="0"/>
              <a:t> </a:t>
            </a:r>
            <a:r>
              <a:rPr lang="en-US" dirty="0" err="1" smtClean="0"/>
              <a:t>falsi</a:t>
            </a:r>
            <a:r>
              <a:rPr lang="en-US" dirty="0" smtClean="0"/>
              <a:t> </a:t>
            </a:r>
            <a:r>
              <a:rPr lang="en-US" dirty="0" err="1" smtClean="0"/>
              <a:t>positivi</a:t>
            </a:r>
            <a:r>
              <a:rPr lang="en-US" dirty="0" smtClean="0"/>
              <a:t> </a:t>
            </a:r>
            <a:r>
              <a:rPr lang="en-US" dirty="0" err="1" smtClean="0"/>
              <a:t>su</a:t>
            </a:r>
            <a:r>
              <a:rPr lang="en-US" dirty="0" smtClean="0"/>
              <a:t> </a:t>
            </a:r>
            <a:r>
              <a:rPr lang="en-US" dirty="0" err="1" smtClean="0"/>
              <a:t>applicativi</a:t>
            </a:r>
            <a:r>
              <a:rPr lang="en-US" dirty="0" smtClean="0"/>
              <a:t> di </a:t>
            </a:r>
            <a:r>
              <a:rPr lang="en-US" dirty="0" err="1" smtClean="0"/>
              <a:t>esperimento</a:t>
            </a:r>
            <a:r>
              <a:rPr lang="en-US" dirty="0" smtClean="0"/>
              <a:t> (</a:t>
            </a:r>
            <a:r>
              <a:rPr lang="en-US" dirty="0" err="1" smtClean="0"/>
              <a:t>uso</a:t>
            </a:r>
            <a:r>
              <a:rPr lang="en-US" dirty="0" smtClean="0"/>
              <a:t> </a:t>
            </a:r>
            <a:r>
              <a:rPr lang="en-US" dirty="0" err="1" smtClean="0"/>
              <a:t>particolare</a:t>
            </a:r>
            <a:r>
              <a:rPr lang="en-US" dirty="0" smtClean="0"/>
              <a:t> di </a:t>
            </a:r>
            <a:r>
              <a:rPr lang="en-US" dirty="0" err="1" smtClean="0"/>
              <a:t>certificati</a:t>
            </a:r>
            <a:r>
              <a:rPr lang="en-US" dirty="0" smtClean="0"/>
              <a:t> X509)</a:t>
            </a:r>
            <a:endParaRPr lang="en-US" dirty="0"/>
          </a:p>
        </p:txBody>
      </p:sp>
      <p:sp>
        <p:nvSpPr>
          <p:cNvPr id="4" name="Date Placeholder 3"/>
          <p:cNvSpPr>
            <a:spLocks noGrp="1"/>
          </p:cNvSpPr>
          <p:nvPr>
            <p:ph type="dt" sz="half" idx="10"/>
          </p:nvPr>
        </p:nvSpPr>
        <p:spPr/>
        <p:txBody>
          <a:bodyPr/>
          <a:lstStyle/>
          <a:p>
            <a:r>
              <a:rPr lang="it-IT" smtClean="0"/>
              <a:t>25 Maggio 2017</a:t>
            </a:r>
            <a:endParaRPr lang="en-US"/>
          </a:p>
        </p:txBody>
      </p:sp>
      <p:sp>
        <p:nvSpPr>
          <p:cNvPr id="5" name="Footer Placeholder 4"/>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34</a:t>
            </a:fld>
            <a:endParaRPr lang="en-US"/>
          </a:p>
        </p:txBody>
      </p:sp>
    </p:spTree>
    <p:extLst>
      <p:ext uri="{BB962C8B-B14F-4D97-AF65-F5344CB8AC3E}">
        <p14:creationId xmlns:p14="http://schemas.microsoft.com/office/powerpoint/2010/main" val="18960925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Casi</a:t>
            </a:r>
            <a:r>
              <a:rPr lang="en-US" dirty="0" smtClean="0"/>
              <a:t> </a:t>
            </a:r>
            <a:r>
              <a:rPr lang="en-US" dirty="0" err="1" smtClean="0"/>
              <a:t>reali</a:t>
            </a:r>
            <a:r>
              <a:rPr lang="en-US" dirty="0" smtClean="0"/>
              <a:t> </a:t>
            </a:r>
            <a:endParaRPr lang="en-US" dirty="0"/>
          </a:p>
        </p:txBody>
      </p:sp>
      <p:sp>
        <p:nvSpPr>
          <p:cNvPr id="3" name="Content Placeholder 2"/>
          <p:cNvSpPr>
            <a:spLocks noGrp="1"/>
          </p:cNvSpPr>
          <p:nvPr>
            <p:ph idx="1"/>
          </p:nvPr>
        </p:nvSpPr>
        <p:spPr/>
        <p:txBody>
          <a:bodyPr/>
          <a:lstStyle/>
          <a:p>
            <a:r>
              <a:rPr lang="en-US" dirty="0" err="1" smtClean="0"/>
              <a:t>Abbiamo</a:t>
            </a:r>
            <a:r>
              <a:rPr lang="en-US" dirty="0" smtClean="0"/>
              <a:t> </a:t>
            </a:r>
            <a:r>
              <a:rPr lang="en-US" dirty="0" err="1" smtClean="0"/>
              <a:t>rilevato</a:t>
            </a:r>
            <a:r>
              <a:rPr lang="en-US" dirty="0" smtClean="0"/>
              <a:t> un </a:t>
            </a:r>
            <a:r>
              <a:rPr lang="en-US" dirty="0" err="1" smtClean="0"/>
              <a:t>attacco</a:t>
            </a:r>
            <a:r>
              <a:rPr lang="en-US" dirty="0" smtClean="0"/>
              <a:t> brute force </a:t>
            </a:r>
            <a:r>
              <a:rPr lang="en-US" dirty="0" err="1" smtClean="0"/>
              <a:t>su</a:t>
            </a:r>
            <a:r>
              <a:rPr lang="en-US" dirty="0" smtClean="0"/>
              <a:t> </a:t>
            </a:r>
            <a:r>
              <a:rPr lang="en-US" dirty="0" err="1" smtClean="0"/>
              <a:t>alcuni</a:t>
            </a:r>
            <a:r>
              <a:rPr lang="en-US" dirty="0" smtClean="0"/>
              <a:t> RDP </a:t>
            </a:r>
            <a:r>
              <a:rPr lang="en-US" dirty="0" err="1" smtClean="0"/>
              <a:t>aperti</a:t>
            </a:r>
            <a:r>
              <a:rPr lang="en-US" dirty="0" smtClean="0"/>
              <a:t> in </a:t>
            </a:r>
            <a:r>
              <a:rPr lang="en-US" dirty="0" err="1" smtClean="0"/>
              <a:t>perimetro</a:t>
            </a:r>
            <a:r>
              <a:rPr lang="en-US" dirty="0" smtClean="0"/>
              <a:t> </a:t>
            </a:r>
            <a:r>
              <a:rPr lang="en-US" dirty="0" err="1" smtClean="0"/>
              <a:t>mitigato</a:t>
            </a:r>
            <a:r>
              <a:rPr lang="en-US" dirty="0" smtClean="0"/>
              <a:t> </a:t>
            </a:r>
            <a:r>
              <a:rPr lang="en-US" dirty="0" err="1" smtClean="0"/>
              <a:t>tramite</a:t>
            </a:r>
            <a:r>
              <a:rPr lang="en-US" dirty="0" smtClean="0"/>
              <a:t> blacklist e </a:t>
            </a:r>
            <a:r>
              <a:rPr lang="en-US" dirty="0" err="1" smtClean="0"/>
              <a:t>rimediato</a:t>
            </a:r>
            <a:r>
              <a:rPr lang="en-US" dirty="0" smtClean="0"/>
              <a:t> </a:t>
            </a:r>
            <a:r>
              <a:rPr lang="en-US" dirty="0" err="1" smtClean="0"/>
              <a:t>suggerendo</a:t>
            </a:r>
            <a:r>
              <a:rPr lang="en-US" dirty="0" smtClean="0"/>
              <a:t> </a:t>
            </a:r>
            <a:r>
              <a:rPr lang="en-US" dirty="0" err="1" smtClean="0"/>
              <a:t>agli</a:t>
            </a:r>
            <a:r>
              <a:rPr lang="en-US" dirty="0" smtClean="0"/>
              <a:t> </a:t>
            </a:r>
            <a:r>
              <a:rPr lang="en-US" dirty="0" err="1" smtClean="0"/>
              <a:t>amministratori</a:t>
            </a:r>
            <a:r>
              <a:rPr lang="en-US" dirty="0" smtClean="0"/>
              <a:t> la </a:t>
            </a:r>
            <a:r>
              <a:rPr lang="en-US" dirty="0" err="1" smtClean="0"/>
              <a:t>soluzione</a:t>
            </a:r>
            <a:endParaRPr lang="en-US" dirty="0" smtClean="0"/>
          </a:p>
          <a:p>
            <a:r>
              <a:rPr lang="en-US" dirty="0" err="1" smtClean="0"/>
              <a:t>Abbiamo</a:t>
            </a:r>
            <a:r>
              <a:rPr lang="en-US" dirty="0" smtClean="0"/>
              <a:t> </a:t>
            </a:r>
            <a:r>
              <a:rPr lang="en-US" dirty="0" err="1" smtClean="0"/>
              <a:t>rilevato</a:t>
            </a:r>
            <a:r>
              <a:rPr lang="en-US" dirty="0" smtClean="0"/>
              <a:t> e </a:t>
            </a:r>
            <a:r>
              <a:rPr lang="en-US" dirty="0" err="1" smtClean="0"/>
              <a:t>inviato</a:t>
            </a:r>
            <a:r>
              <a:rPr lang="en-US" dirty="0" smtClean="0"/>
              <a:t> in blacklist </a:t>
            </a:r>
            <a:r>
              <a:rPr lang="en-US" dirty="0" err="1" smtClean="0"/>
              <a:t>varie</a:t>
            </a:r>
            <a:r>
              <a:rPr lang="en-US" dirty="0" smtClean="0"/>
              <a:t> </a:t>
            </a:r>
            <a:r>
              <a:rPr lang="en-US" dirty="0" err="1" smtClean="0"/>
              <a:t>scansioni</a:t>
            </a:r>
            <a:r>
              <a:rPr lang="en-US" dirty="0" smtClean="0"/>
              <a:t> </a:t>
            </a:r>
            <a:r>
              <a:rPr lang="en-US" dirty="0" err="1" smtClean="0"/>
              <a:t>dirette</a:t>
            </a:r>
            <a:r>
              <a:rPr lang="en-US" dirty="0" smtClean="0"/>
              <a:t> a SIP e web server</a:t>
            </a:r>
          </a:p>
          <a:p>
            <a:r>
              <a:rPr lang="en-US" dirty="0" err="1" smtClean="0"/>
              <a:t>Abbiamo</a:t>
            </a:r>
            <a:r>
              <a:rPr lang="en-US" dirty="0" smtClean="0"/>
              <a:t> in </a:t>
            </a:r>
            <a:r>
              <a:rPr lang="en-US" dirty="0" err="1" smtClean="0"/>
              <a:t>lista</a:t>
            </a:r>
            <a:r>
              <a:rPr lang="en-US" dirty="0" smtClean="0"/>
              <a:t> </a:t>
            </a:r>
            <a:r>
              <a:rPr lang="en-US" dirty="0" err="1" smtClean="0"/>
              <a:t>ancora</a:t>
            </a:r>
            <a:r>
              <a:rPr lang="en-US" dirty="0" smtClean="0"/>
              <a:t> </a:t>
            </a:r>
            <a:r>
              <a:rPr lang="en-US" dirty="0" err="1" smtClean="0"/>
              <a:t>parecchi</a:t>
            </a:r>
            <a:r>
              <a:rPr lang="en-US" dirty="0" smtClean="0"/>
              <a:t> threat da </a:t>
            </a:r>
            <a:r>
              <a:rPr lang="en-US" dirty="0" err="1" smtClean="0"/>
              <a:t>analizzare</a:t>
            </a:r>
            <a:endParaRPr lang="en-US" dirty="0" smtClean="0"/>
          </a:p>
          <a:p>
            <a:r>
              <a:rPr lang="en-US" dirty="0" smtClean="0"/>
              <a:t>Il SOC </a:t>
            </a:r>
            <a:r>
              <a:rPr lang="en-US" dirty="0" err="1" smtClean="0"/>
              <a:t>diventa</a:t>
            </a:r>
            <a:r>
              <a:rPr lang="en-US" dirty="0" smtClean="0"/>
              <a:t> un </a:t>
            </a:r>
            <a:r>
              <a:rPr lang="en-US" dirty="0" err="1" smtClean="0"/>
              <a:t>lavoro</a:t>
            </a:r>
            <a:r>
              <a:rPr lang="en-US" dirty="0" smtClean="0"/>
              <a:t> full time </a:t>
            </a:r>
            <a:r>
              <a:rPr lang="en-US" dirty="0" err="1" smtClean="0"/>
              <a:t>anche</a:t>
            </a:r>
            <a:r>
              <a:rPr lang="en-US" dirty="0" smtClean="0"/>
              <a:t> per </a:t>
            </a:r>
            <a:r>
              <a:rPr lang="en-US" dirty="0" err="1" smtClean="0"/>
              <a:t>noi</a:t>
            </a:r>
            <a:r>
              <a:rPr lang="en-US" dirty="0" smtClean="0"/>
              <a:t> ?! </a:t>
            </a:r>
            <a:endParaRPr lang="en-US" dirty="0"/>
          </a:p>
        </p:txBody>
      </p:sp>
      <p:sp>
        <p:nvSpPr>
          <p:cNvPr id="4" name="Date Placeholder 3"/>
          <p:cNvSpPr>
            <a:spLocks noGrp="1"/>
          </p:cNvSpPr>
          <p:nvPr>
            <p:ph type="dt" sz="half" idx="10"/>
          </p:nvPr>
        </p:nvSpPr>
        <p:spPr/>
        <p:txBody>
          <a:bodyPr/>
          <a:lstStyle/>
          <a:p>
            <a:r>
              <a:rPr lang="it-IT" smtClean="0"/>
              <a:t>25 Maggio 2017</a:t>
            </a:r>
            <a:endParaRPr lang="en-US"/>
          </a:p>
        </p:txBody>
      </p:sp>
      <p:sp>
        <p:nvSpPr>
          <p:cNvPr id="5" name="Footer Placeholder 4"/>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35</a:t>
            </a:fld>
            <a:endParaRPr lang="en-US"/>
          </a:p>
        </p:txBody>
      </p:sp>
    </p:spTree>
    <p:extLst>
      <p:ext uri="{BB962C8B-B14F-4D97-AF65-F5344CB8AC3E}">
        <p14:creationId xmlns:p14="http://schemas.microsoft.com/office/powerpoint/2010/main" val="3310145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t>
            </a:r>
            <a:r>
              <a:rPr lang="en-US" dirty="0" err="1" smtClean="0"/>
              <a:t>banda</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4451" y="1184434"/>
            <a:ext cx="5829300" cy="2434316"/>
          </a:xfrm>
        </p:spPr>
      </p:pic>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042068" y="2870046"/>
            <a:ext cx="5829300" cy="169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3" name="Date Placeholder 2"/>
          <p:cNvSpPr>
            <a:spLocks noGrp="1"/>
          </p:cNvSpPr>
          <p:nvPr>
            <p:ph type="dt" sz="half" idx="10"/>
          </p:nvPr>
        </p:nvSpPr>
        <p:spPr/>
        <p:txBody>
          <a:bodyPr/>
          <a:lstStyle/>
          <a:p>
            <a:r>
              <a:rPr lang="it-IT" smtClean="0"/>
              <a:t>25 Maggio 2017</a:t>
            </a:r>
            <a:endParaRPr lang="en-US"/>
          </a:p>
        </p:txBody>
      </p:sp>
      <p:sp>
        <p:nvSpPr>
          <p:cNvPr id="4" name="Footer Placeholder 3"/>
          <p:cNvSpPr>
            <a:spLocks noGrp="1"/>
          </p:cNvSpPr>
          <p:nvPr>
            <p:ph type="ftr" sz="quarter" idx="11"/>
          </p:nvPr>
        </p:nvSpPr>
        <p:spPr/>
        <p:txBody>
          <a:bodyPr/>
          <a:lstStyle/>
          <a:p>
            <a:r>
              <a:rPr lang="en-US" smtClean="0"/>
              <a:t>LNGS CCR Workshop</a:t>
            </a:r>
            <a:endParaRPr lang="en-US"/>
          </a:p>
        </p:txBody>
      </p:sp>
      <p:sp>
        <p:nvSpPr>
          <p:cNvPr id="5" name="Slide Number Placeholder 4"/>
          <p:cNvSpPr>
            <a:spLocks noGrp="1"/>
          </p:cNvSpPr>
          <p:nvPr>
            <p:ph type="sldNum" sz="quarter" idx="12"/>
          </p:nvPr>
        </p:nvSpPr>
        <p:spPr/>
        <p:txBody>
          <a:bodyPr/>
          <a:lstStyle/>
          <a:p>
            <a:fld id="{3072AC4A-E741-5E4F-8C02-2FC2C19AA89F}" type="slidenum">
              <a:rPr lang="en-US" smtClean="0"/>
              <a:t>36</a:t>
            </a:fld>
            <a:endParaRPr lang="en-US"/>
          </a:p>
        </p:txBody>
      </p:sp>
    </p:spTree>
    <p:extLst>
      <p:ext uri="{BB962C8B-B14F-4D97-AF65-F5344CB8AC3E}">
        <p14:creationId xmlns:p14="http://schemas.microsoft.com/office/powerpoint/2010/main" val="4086116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Problemi</a:t>
            </a:r>
            <a:r>
              <a:rPr lang="en-US" dirty="0" smtClean="0"/>
              <a:t> </a:t>
            </a:r>
            <a:r>
              <a:rPr lang="en-US" dirty="0" err="1" smtClean="0"/>
              <a:t>riscontrati</a:t>
            </a:r>
            <a:endParaRPr lang="en-US" dirty="0"/>
          </a:p>
        </p:txBody>
      </p:sp>
      <p:sp>
        <p:nvSpPr>
          <p:cNvPr id="3" name="Content Placeholder 2"/>
          <p:cNvSpPr>
            <a:spLocks noGrp="1"/>
          </p:cNvSpPr>
          <p:nvPr>
            <p:ph idx="1"/>
          </p:nvPr>
        </p:nvSpPr>
        <p:spPr>
          <a:xfrm>
            <a:off x="1657350" y="1113313"/>
            <a:ext cx="5829300" cy="3486566"/>
          </a:xfrm>
        </p:spPr>
        <p:txBody>
          <a:bodyPr/>
          <a:lstStyle/>
          <a:p>
            <a:r>
              <a:rPr lang="en-US" dirty="0" err="1" smtClean="0"/>
              <a:t>Nessuno</a:t>
            </a:r>
            <a:r>
              <a:rPr lang="en-US" dirty="0" smtClean="0"/>
              <a:t>, ma</a:t>
            </a:r>
            <a:r>
              <a:rPr lang="mr-IN" dirty="0" smtClean="0"/>
              <a:t>…</a:t>
            </a:r>
            <a:r>
              <a:rPr lang="en-US" dirty="0" smtClean="0"/>
              <a:t> </a:t>
            </a:r>
            <a:r>
              <a:rPr lang="en-US" dirty="0" err="1" smtClean="0"/>
              <a:t>troppo</a:t>
            </a:r>
            <a:r>
              <a:rPr lang="en-US" dirty="0" smtClean="0"/>
              <a:t> </a:t>
            </a:r>
            <a:r>
              <a:rPr lang="en-US" dirty="0" err="1" smtClean="0"/>
              <a:t>rumore</a:t>
            </a:r>
            <a:r>
              <a:rPr lang="en-US" dirty="0" smtClean="0"/>
              <a:t> (</a:t>
            </a:r>
            <a:r>
              <a:rPr lang="en-US" dirty="0" err="1" smtClean="0"/>
              <a:t>maledizione</a:t>
            </a:r>
            <a:r>
              <a:rPr lang="en-US" dirty="0" smtClean="0"/>
              <a:t> di </a:t>
            </a:r>
            <a:r>
              <a:rPr lang="it-IT" dirty="0" smtClean="0"/>
              <a:t>Tutankhamon</a:t>
            </a:r>
            <a:r>
              <a:rPr lang="it-IT" b="1" dirty="0" smtClean="0"/>
              <a:t> </a:t>
            </a:r>
            <a:r>
              <a:rPr lang="en-US" dirty="0" smtClean="0"/>
              <a:t>?! </a:t>
            </a:r>
            <a:r>
              <a:rPr lang="en-US" dirty="0" smtClean="0"/>
              <a:t>Della </a:t>
            </a:r>
            <a:r>
              <a:rPr lang="en-US" dirty="0" err="1" smtClean="0"/>
              <a:t>concorrenza</a:t>
            </a:r>
            <a:r>
              <a:rPr lang="en-US" dirty="0" smtClean="0"/>
              <a:t> ?!) </a:t>
            </a:r>
            <a:r>
              <a:rPr lang="en-US" dirty="0" err="1" smtClean="0"/>
              <a:t>occore</a:t>
            </a:r>
            <a:r>
              <a:rPr lang="en-US" dirty="0" smtClean="0"/>
              <a:t> </a:t>
            </a:r>
            <a:r>
              <a:rPr lang="en-US" dirty="0" err="1" smtClean="0"/>
              <a:t>altra</a:t>
            </a:r>
            <a:r>
              <a:rPr lang="en-US" dirty="0" smtClean="0"/>
              <a:t> </a:t>
            </a:r>
            <a:r>
              <a:rPr lang="en-US" dirty="0" err="1" smtClean="0"/>
              <a:t>statistica</a:t>
            </a:r>
            <a:endParaRPr lang="en-US" dirty="0" smtClean="0"/>
          </a:p>
          <a:p>
            <a:r>
              <a:rPr lang="en-US" dirty="0" err="1" smtClean="0"/>
              <a:t>Nell’ultimo</a:t>
            </a:r>
            <a:r>
              <a:rPr lang="en-US" dirty="0" smtClean="0"/>
              <a:t> </a:t>
            </a:r>
            <a:r>
              <a:rPr lang="en-US" dirty="0" err="1" smtClean="0"/>
              <a:t>mese</a:t>
            </a:r>
            <a:r>
              <a:rPr lang="en-US" dirty="0" smtClean="0"/>
              <a:t> </a:t>
            </a:r>
            <a:r>
              <a:rPr lang="en-US" dirty="0" err="1" smtClean="0"/>
              <a:t>abbiamo</a:t>
            </a:r>
            <a:r>
              <a:rPr lang="en-US" dirty="0" smtClean="0"/>
              <a:t> </a:t>
            </a:r>
            <a:r>
              <a:rPr lang="en-US" dirty="0" err="1" smtClean="0"/>
              <a:t>avuto</a:t>
            </a:r>
            <a:r>
              <a:rPr lang="en-US" dirty="0" smtClean="0"/>
              <a:t> </a:t>
            </a:r>
            <a:r>
              <a:rPr lang="en-US" dirty="0" err="1" smtClean="0"/>
              <a:t>almeno</a:t>
            </a:r>
            <a:r>
              <a:rPr lang="en-US" dirty="0" smtClean="0"/>
              <a:t> 6 </a:t>
            </a:r>
            <a:r>
              <a:rPr lang="en-US" dirty="0" err="1" smtClean="0"/>
              <a:t>blocchi</a:t>
            </a:r>
            <a:r>
              <a:rPr lang="en-US" dirty="0" smtClean="0"/>
              <a:t> </a:t>
            </a:r>
            <a:r>
              <a:rPr lang="en-US" dirty="0" err="1" smtClean="0"/>
              <a:t>totali</a:t>
            </a:r>
            <a:r>
              <a:rPr lang="en-US" dirty="0" smtClean="0"/>
              <a:t> e </a:t>
            </a:r>
            <a:r>
              <a:rPr lang="en-US" dirty="0" err="1" smtClean="0"/>
              <a:t>parziali</a:t>
            </a:r>
            <a:r>
              <a:rPr lang="en-US" dirty="0" smtClean="0"/>
              <a:t> di rete, un rate </a:t>
            </a:r>
            <a:r>
              <a:rPr lang="en-US" dirty="0" err="1" smtClean="0"/>
              <a:t>mai</a:t>
            </a:r>
            <a:r>
              <a:rPr lang="en-US" dirty="0" smtClean="0"/>
              <a:t> </a:t>
            </a:r>
            <a:r>
              <a:rPr lang="en-US" dirty="0" err="1" smtClean="0"/>
              <a:t>accaduto</a:t>
            </a:r>
            <a:r>
              <a:rPr lang="en-US" dirty="0" smtClean="0"/>
              <a:t> !</a:t>
            </a:r>
          </a:p>
          <a:p>
            <a:pPr lvl="1"/>
            <a:r>
              <a:rPr lang="en-US" sz="1200" dirty="0" err="1"/>
              <a:t>Probabile</a:t>
            </a:r>
            <a:r>
              <a:rPr lang="en-US" sz="1200" dirty="0"/>
              <a:t> </a:t>
            </a:r>
            <a:r>
              <a:rPr lang="en-US" sz="1200" dirty="0" err="1"/>
              <a:t>problema</a:t>
            </a:r>
            <a:r>
              <a:rPr lang="en-US" sz="1200" dirty="0"/>
              <a:t> a switch da </a:t>
            </a:r>
            <a:r>
              <a:rPr lang="en-US" sz="1200" dirty="0" err="1"/>
              <a:t>tavolo</a:t>
            </a:r>
            <a:r>
              <a:rPr lang="en-US" sz="1200" dirty="0"/>
              <a:t> </a:t>
            </a:r>
            <a:r>
              <a:rPr lang="en-US" sz="1200" dirty="0" err="1"/>
              <a:t>che</a:t>
            </a:r>
            <a:r>
              <a:rPr lang="en-US" sz="1200" dirty="0"/>
              <a:t> </a:t>
            </a:r>
            <a:r>
              <a:rPr lang="en-US" sz="1200" dirty="0" err="1"/>
              <a:t>iniettava</a:t>
            </a:r>
            <a:r>
              <a:rPr lang="en-US" sz="1200" dirty="0"/>
              <a:t> flood di mac address</a:t>
            </a:r>
          </a:p>
          <a:p>
            <a:pPr lvl="1"/>
            <a:r>
              <a:rPr lang="en-US" sz="1200" dirty="0" err="1"/>
              <a:t>Probabile</a:t>
            </a:r>
            <a:r>
              <a:rPr lang="en-US" sz="1200" dirty="0"/>
              <a:t> </a:t>
            </a:r>
            <a:r>
              <a:rPr lang="en-US" sz="1200" dirty="0" err="1"/>
              <a:t>problema</a:t>
            </a:r>
            <a:r>
              <a:rPr lang="en-US" sz="1200" dirty="0"/>
              <a:t> di memory leak </a:t>
            </a:r>
            <a:r>
              <a:rPr lang="en-US" sz="1200" dirty="0" err="1"/>
              <a:t>ai</a:t>
            </a:r>
            <a:r>
              <a:rPr lang="en-US" sz="1200" dirty="0"/>
              <a:t> due core switch </a:t>
            </a:r>
            <a:r>
              <a:rPr lang="en-US" sz="1200" dirty="0" err="1"/>
              <a:t>delle</a:t>
            </a:r>
            <a:r>
              <a:rPr lang="en-US" sz="1200" dirty="0"/>
              <a:t> due </a:t>
            </a:r>
            <a:r>
              <a:rPr lang="en-US" sz="1200" dirty="0" err="1"/>
              <a:t>sedi</a:t>
            </a:r>
            <a:r>
              <a:rPr lang="en-US" sz="1200" dirty="0"/>
              <a:t> (Extreme x450) con reboot e 10min di down</a:t>
            </a:r>
          </a:p>
          <a:p>
            <a:pPr lvl="1"/>
            <a:r>
              <a:rPr lang="en-US" sz="1200" dirty="0"/>
              <a:t>Il firewall/router  Juniper ha </a:t>
            </a:r>
            <a:r>
              <a:rPr lang="en-US" sz="1200" dirty="0" err="1"/>
              <a:t>fatto</a:t>
            </a:r>
            <a:r>
              <a:rPr lang="en-US" sz="1200" dirty="0"/>
              <a:t> reboot due volte </a:t>
            </a:r>
            <a:r>
              <a:rPr lang="en-US" sz="1200" dirty="0" err="1"/>
              <a:t>durante</a:t>
            </a:r>
            <a:r>
              <a:rPr lang="en-US" sz="1200" dirty="0"/>
              <a:t> la </a:t>
            </a:r>
            <a:r>
              <a:rPr lang="en-US" sz="1200" dirty="0" err="1"/>
              <a:t>generazione</a:t>
            </a:r>
            <a:r>
              <a:rPr lang="en-US" sz="1200" dirty="0"/>
              <a:t> del </a:t>
            </a:r>
            <a:r>
              <a:rPr lang="en-US" sz="1200" dirty="0" err="1"/>
              <a:t>certificato</a:t>
            </a:r>
            <a:r>
              <a:rPr lang="en-US" sz="1200" dirty="0"/>
              <a:t> https</a:t>
            </a:r>
          </a:p>
          <a:p>
            <a:pPr lvl="1"/>
            <a:r>
              <a:rPr lang="en-US" sz="1200" dirty="0"/>
              <a:t>Un </a:t>
            </a:r>
            <a:r>
              <a:rPr lang="en-US" sz="1200" dirty="0" err="1"/>
              <a:t>probabile</a:t>
            </a:r>
            <a:r>
              <a:rPr lang="en-US" sz="1200" dirty="0"/>
              <a:t> loop </a:t>
            </a:r>
            <a:r>
              <a:rPr lang="en-US" sz="1200" dirty="0" err="1"/>
              <a:t>parziale</a:t>
            </a:r>
            <a:r>
              <a:rPr lang="en-US" sz="1200" dirty="0"/>
              <a:t> non </a:t>
            </a:r>
            <a:r>
              <a:rPr lang="en-US" sz="1200" dirty="0" err="1"/>
              <a:t>mitigato</a:t>
            </a:r>
            <a:r>
              <a:rPr lang="en-US" sz="1200" dirty="0"/>
              <a:t> da STP ha </a:t>
            </a:r>
            <a:r>
              <a:rPr lang="en-US" sz="1200" dirty="0" err="1"/>
              <a:t>provocato</a:t>
            </a:r>
            <a:r>
              <a:rPr lang="en-US" sz="1200" dirty="0"/>
              <a:t> </a:t>
            </a:r>
            <a:r>
              <a:rPr lang="en-US" sz="1200" dirty="0" err="1"/>
              <a:t>vari</a:t>
            </a:r>
            <a:r>
              <a:rPr lang="en-US" sz="1200" dirty="0"/>
              <a:t> </a:t>
            </a:r>
            <a:r>
              <a:rPr lang="en-US" sz="1200" dirty="0" err="1"/>
              <a:t>rallentamenti</a:t>
            </a:r>
            <a:endParaRPr lang="en-US" sz="1200" dirty="0"/>
          </a:p>
          <a:p>
            <a:pPr lvl="1"/>
            <a:r>
              <a:rPr lang="en-US" sz="1200" dirty="0"/>
              <a:t>Per </a:t>
            </a:r>
            <a:r>
              <a:rPr lang="en-US" sz="1200" dirty="0" err="1"/>
              <a:t>terminare</a:t>
            </a:r>
            <a:r>
              <a:rPr lang="en-US" sz="1200" dirty="0"/>
              <a:t> </a:t>
            </a:r>
            <a:r>
              <a:rPr lang="en-US" sz="1200" dirty="0" err="1"/>
              <a:t>abbiamo</a:t>
            </a:r>
            <a:r>
              <a:rPr lang="en-US" sz="1200" dirty="0"/>
              <a:t> </a:t>
            </a:r>
            <a:r>
              <a:rPr lang="en-US" sz="1200" dirty="0" err="1"/>
              <a:t>bloccato</a:t>
            </a:r>
            <a:r>
              <a:rPr lang="en-US" sz="1200" dirty="0"/>
              <a:t> </a:t>
            </a:r>
            <a:r>
              <a:rPr lang="en-US" sz="1200" dirty="0" err="1"/>
              <a:t>venerdi</a:t>
            </a:r>
            <a:r>
              <a:rPr lang="en-US" sz="1200" dirty="0"/>
              <a:t>’ (!@?) con </a:t>
            </a:r>
            <a:r>
              <a:rPr lang="en-US" sz="1200" dirty="0" err="1"/>
              <a:t>una</a:t>
            </a:r>
            <a:r>
              <a:rPr lang="en-US" sz="1200" dirty="0"/>
              <a:t> policy </a:t>
            </a:r>
            <a:r>
              <a:rPr lang="en-US" sz="1200" dirty="0" err="1"/>
              <a:t>invertita</a:t>
            </a:r>
            <a:r>
              <a:rPr lang="en-US" sz="1200" dirty="0"/>
              <a:t> </a:t>
            </a:r>
            <a:r>
              <a:rPr lang="en-US" sz="1200" dirty="0" err="1"/>
              <a:t>il</a:t>
            </a:r>
            <a:r>
              <a:rPr lang="en-US" sz="1200" dirty="0"/>
              <a:t> </a:t>
            </a:r>
            <a:r>
              <a:rPr lang="en-US" sz="1200" dirty="0" err="1"/>
              <a:t>traffico</a:t>
            </a:r>
            <a:r>
              <a:rPr lang="en-US" sz="1200" dirty="0"/>
              <a:t> </a:t>
            </a:r>
            <a:r>
              <a:rPr lang="en-US" sz="1200" dirty="0" err="1"/>
              <a:t>uscente</a:t>
            </a:r>
            <a:r>
              <a:rPr lang="en-US" sz="1200" dirty="0"/>
              <a:t> ( User Experience ??? )</a:t>
            </a:r>
          </a:p>
        </p:txBody>
      </p:sp>
      <p:sp>
        <p:nvSpPr>
          <p:cNvPr id="4" name="Date Placeholder 3"/>
          <p:cNvSpPr>
            <a:spLocks noGrp="1"/>
          </p:cNvSpPr>
          <p:nvPr>
            <p:ph type="dt" sz="half" idx="10"/>
          </p:nvPr>
        </p:nvSpPr>
        <p:spPr/>
        <p:txBody>
          <a:bodyPr/>
          <a:lstStyle/>
          <a:p>
            <a:r>
              <a:rPr lang="it-IT" smtClean="0"/>
              <a:t>25 Maggio 2017</a:t>
            </a:r>
            <a:endParaRPr lang="en-US"/>
          </a:p>
        </p:txBody>
      </p:sp>
      <p:sp>
        <p:nvSpPr>
          <p:cNvPr id="5" name="Footer Placeholder 4"/>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37</a:t>
            </a:fld>
            <a:endParaRPr lang="en-US"/>
          </a:p>
        </p:txBody>
      </p:sp>
    </p:spTree>
    <p:extLst>
      <p:ext uri="{BB962C8B-B14F-4D97-AF65-F5344CB8AC3E}">
        <p14:creationId xmlns:p14="http://schemas.microsoft.com/office/powerpoint/2010/main" val="330372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t>
            </a:r>
            <a:r>
              <a:rPr lang="en-US" dirty="0" err="1" smtClean="0"/>
              <a:t>ancora</a:t>
            </a:r>
            <a:r>
              <a:rPr lang="en-US" dirty="0" smtClean="0"/>
              <a:t> da </a:t>
            </a:r>
            <a:r>
              <a:rPr lang="en-US" dirty="0" err="1" smtClean="0"/>
              <a:t>effettuare</a:t>
            </a:r>
            <a:endParaRPr lang="en-US" dirty="0"/>
          </a:p>
        </p:txBody>
      </p:sp>
      <p:sp>
        <p:nvSpPr>
          <p:cNvPr id="3" name="Content Placeholder 2"/>
          <p:cNvSpPr>
            <a:spLocks noGrp="1"/>
          </p:cNvSpPr>
          <p:nvPr>
            <p:ph idx="1"/>
          </p:nvPr>
        </p:nvSpPr>
        <p:spPr/>
        <p:txBody>
          <a:bodyPr/>
          <a:lstStyle/>
          <a:p>
            <a:r>
              <a:rPr lang="en-US" dirty="0" err="1" smtClean="0"/>
              <a:t>Provare</a:t>
            </a:r>
            <a:r>
              <a:rPr lang="en-US" dirty="0" smtClean="0"/>
              <a:t> </a:t>
            </a:r>
            <a:r>
              <a:rPr lang="en-US" dirty="0" err="1" smtClean="0"/>
              <a:t>il</a:t>
            </a:r>
            <a:r>
              <a:rPr lang="en-US" dirty="0" smtClean="0"/>
              <a:t> </a:t>
            </a:r>
            <a:r>
              <a:rPr lang="en-US" dirty="0" err="1" smtClean="0"/>
              <a:t>contesto</a:t>
            </a:r>
            <a:r>
              <a:rPr lang="en-US" dirty="0" smtClean="0"/>
              <a:t> L3 </a:t>
            </a:r>
            <a:r>
              <a:rPr lang="en-US" dirty="0" err="1" smtClean="0"/>
              <a:t>che</a:t>
            </a:r>
            <a:r>
              <a:rPr lang="en-US" dirty="0" smtClean="0"/>
              <a:t> </a:t>
            </a:r>
            <a:r>
              <a:rPr lang="en-US" dirty="0" err="1" smtClean="0"/>
              <a:t>sostituisce</a:t>
            </a:r>
            <a:r>
              <a:rPr lang="en-US" dirty="0" smtClean="0"/>
              <a:t> la </a:t>
            </a:r>
            <a:r>
              <a:rPr lang="en-US" dirty="0" err="1" smtClean="0"/>
              <a:t>configurazione</a:t>
            </a:r>
            <a:r>
              <a:rPr lang="en-US" dirty="0" smtClean="0"/>
              <a:t> </a:t>
            </a:r>
            <a:r>
              <a:rPr lang="en-US" dirty="0" err="1" smtClean="0"/>
              <a:t>attuale</a:t>
            </a:r>
            <a:endParaRPr lang="en-US" dirty="0" smtClean="0"/>
          </a:p>
          <a:p>
            <a:r>
              <a:rPr lang="en-US" dirty="0" err="1" smtClean="0"/>
              <a:t>Implementare</a:t>
            </a:r>
            <a:r>
              <a:rPr lang="en-US" dirty="0" smtClean="0"/>
              <a:t> in </a:t>
            </a:r>
            <a:r>
              <a:rPr lang="en-US" dirty="0" err="1" smtClean="0"/>
              <a:t>maniera</a:t>
            </a:r>
            <a:r>
              <a:rPr lang="en-US" dirty="0" smtClean="0"/>
              <a:t> “</a:t>
            </a:r>
            <a:r>
              <a:rPr lang="en-US" dirty="0" err="1" smtClean="0"/>
              <a:t>profonda</a:t>
            </a:r>
            <a:r>
              <a:rPr lang="en-US" dirty="0" smtClean="0"/>
              <a:t>” </a:t>
            </a:r>
            <a:r>
              <a:rPr lang="en-US" dirty="0" err="1" smtClean="0"/>
              <a:t>gli</a:t>
            </a:r>
            <a:r>
              <a:rPr lang="en-US" dirty="0" smtClean="0"/>
              <a:t> Application Control e AV</a:t>
            </a:r>
          </a:p>
          <a:p>
            <a:r>
              <a:rPr lang="en-US" dirty="0" err="1" smtClean="0"/>
              <a:t>Inserire</a:t>
            </a:r>
            <a:r>
              <a:rPr lang="en-US" dirty="0" smtClean="0"/>
              <a:t> </a:t>
            </a:r>
            <a:r>
              <a:rPr lang="en-US" dirty="0" err="1" smtClean="0"/>
              <a:t>tutte</a:t>
            </a:r>
            <a:r>
              <a:rPr lang="en-US" dirty="0" smtClean="0"/>
              <a:t> le </a:t>
            </a:r>
            <a:r>
              <a:rPr lang="en-US" dirty="0" err="1" smtClean="0"/>
              <a:t>regole</a:t>
            </a:r>
            <a:r>
              <a:rPr lang="en-US" dirty="0" smtClean="0"/>
              <a:t> di FIREWALL ACL </a:t>
            </a:r>
            <a:r>
              <a:rPr lang="en-US" dirty="0" err="1" smtClean="0"/>
              <a:t>esistenti</a:t>
            </a:r>
            <a:endParaRPr lang="en-US" dirty="0" smtClean="0"/>
          </a:p>
          <a:p>
            <a:r>
              <a:rPr lang="en-US" dirty="0" err="1" smtClean="0"/>
              <a:t>Abilitare</a:t>
            </a:r>
            <a:r>
              <a:rPr lang="en-US" dirty="0" smtClean="0"/>
              <a:t> la </a:t>
            </a:r>
            <a:r>
              <a:rPr lang="en-US" dirty="0" err="1" smtClean="0"/>
              <a:t>funzione</a:t>
            </a:r>
            <a:r>
              <a:rPr lang="en-US" dirty="0" smtClean="0"/>
              <a:t> ANTISPAM per </a:t>
            </a:r>
            <a:r>
              <a:rPr lang="en-US" dirty="0" err="1" smtClean="0"/>
              <a:t>qualche</a:t>
            </a:r>
            <a:r>
              <a:rPr lang="en-US" dirty="0" smtClean="0"/>
              <a:t> </a:t>
            </a:r>
            <a:r>
              <a:rPr lang="en-US" dirty="0" err="1" smtClean="0"/>
              <a:t>prova</a:t>
            </a:r>
            <a:endParaRPr lang="en-US" dirty="0" smtClean="0"/>
          </a:p>
          <a:p>
            <a:r>
              <a:rPr lang="en-US" dirty="0" smtClean="0"/>
              <a:t>VPN ??</a:t>
            </a:r>
          </a:p>
          <a:p>
            <a:r>
              <a:rPr lang="en-US" dirty="0" smtClean="0"/>
              <a:t>SIEM e </a:t>
            </a:r>
            <a:r>
              <a:rPr lang="en-US" dirty="0" err="1" smtClean="0"/>
              <a:t>Analisi</a:t>
            </a:r>
            <a:r>
              <a:rPr lang="en-US" dirty="0" smtClean="0"/>
              <a:t> </a:t>
            </a:r>
            <a:r>
              <a:rPr lang="en-US" dirty="0" err="1" smtClean="0"/>
              <a:t>dei</a:t>
            </a:r>
            <a:r>
              <a:rPr lang="en-US" dirty="0" smtClean="0"/>
              <a:t> LOG per </a:t>
            </a:r>
            <a:r>
              <a:rPr lang="en-US" dirty="0" err="1" smtClean="0"/>
              <a:t>difesa</a:t>
            </a:r>
            <a:r>
              <a:rPr lang="en-US" dirty="0" smtClean="0"/>
              <a:t> in </a:t>
            </a:r>
            <a:r>
              <a:rPr lang="en-US" dirty="0" err="1" smtClean="0"/>
              <a:t>profondita</a:t>
            </a:r>
            <a:r>
              <a:rPr lang="en-US" dirty="0" smtClean="0"/>
              <a:t>’</a:t>
            </a:r>
            <a:endParaRPr lang="en-US" dirty="0"/>
          </a:p>
        </p:txBody>
      </p:sp>
      <p:sp>
        <p:nvSpPr>
          <p:cNvPr id="4" name="Date Placeholder 3"/>
          <p:cNvSpPr>
            <a:spLocks noGrp="1"/>
          </p:cNvSpPr>
          <p:nvPr>
            <p:ph type="dt" sz="half" idx="10"/>
          </p:nvPr>
        </p:nvSpPr>
        <p:spPr/>
        <p:txBody>
          <a:bodyPr/>
          <a:lstStyle/>
          <a:p>
            <a:r>
              <a:rPr lang="it-IT" smtClean="0"/>
              <a:t>25 Maggio 2017</a:t>
            </a:r>
            <a:endParaRPr lang="en-US"/>
          </a:p>
        </p:txBody>
      </p:sp>
      <p:sp>
        <p:nvSpPr>
          <p:cNvPr id="5" name="Footer Placeholder 4"/>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38</a:t>
            </a:fld>
            <a:endParaRPr lang="en-US"/>
          </a:p>
        </p:txBody>
      </p:sp>
    </p:spTree>
    <p:extLst>
      <p:ext uri="{BB962C8B-B14F-4D97-AF65-F5344CB8AC3E}">
        <p14:creationId xmlns:p14="http://schemas.microsoft.com/office/powerpoint/2010/main" val="576051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079" y="2129883"/>
            <a:ext cx="5829300" cy="857250"/>
          </a:xfrm>
        </p:spPr>
        <p:txBody>
          <a:bodyPr/>
          <a:lstStyle/>
          <a:p>
            <a:r>
              <a:rPr lang="en-US" dirty="0" err="1" smtClean="0"/>
              <a:t>Discussione</a:t>
            </a:r>
            <a:r>
              <a:rPr lang="en-US" dirty="0" smtClean="0"/>
              <a:t> e Q&amp;A</a:t>
            </a:r>
            <a:endParaRPr lang="en-US" dirty="0"/>
          </a:p>
        </p:txBody>
      </p:sp>
      <p:sp>
        <p:nvSpPr>
          <p:cNvPr id="5" name="Date Placeholder 4"/>
          <p:cNvSpPr>
            <a:spLocks noGrp="1"/>
          </p:cNvSpPr>
          <p:nvPr>
            <p:ph type="dt" sz="half" idx="10"/>
          </p:nvPr>
        </p:nvSpPr>
        <p:spPr/>
        <p:txBody>
          <a:bodyPr/>
          <a:lstStyle/>
          <a:p>
            <a:r>
              <a:rPr lang="it-IT" smtClean="0"/>
              <a:t>25 Maggio 2017</a:t>
            </a:r>
            <a:endParaRPr lang="en-US"/>
          </a:p>
        </p:txBody>
      </p:sp>
      <p:sp>
        <p:nvSpPr>
          <p:cNvPr id="6" name="Footer Placeholder 5"/>
          <p:cNvSpPr>
            <a:spLocks noGrp="1"/>
          </p:cNvSpPr>
          <p:nvPr>
            <p:ph type="ftr" sz="quarter" idx="11"/>
          </p:nvPr>
        </p:nvSpPr>
        <p:spPr/>
        <p:txBody>
          <a:bodyPr/>
          <a:lstStyle/>
          <a:p>
            <a:r>
              <a:rPr lang="en-US" smtClean="0"/>
              <a:t>LNGS CCR Workshop</a:t>
            </a:r>
            <a:endParaRPr lang="en-US"/>
          </a:p>
        </p:txBody>
      </p:sp>
      <p:sp>
        <p:nvSpPr>
          <p:cNvPr id="7" name="Slide Number Placeholder 6"/>
          <p:cNvSpPr>
            <a:spLocks noGrp="1"/>
          </p:cNvSpPr>
          <p:nvPr>
            <p:ph type="sldNum" sz="quarter" idx="12"/>
          </p:nvPr>
        </p:nvSpPr>
        <p:spPr/>
        <p:txBody>
          <a:bodyPr/>
          <a:lstStyle/>
          <a:p>
            <a:fld id="{3072AC4A-E741-5E4F-8C02-2FC2C19AA89F}" type="slidenum">
              <a:rPr lang="en-US" smtClean="0"/>
              <a:t>39</a:t>
            </a:fld>
            <a:endParaRPr lang="en-US"/>
          </a:p>
        </p:txBody>
      </p:sp>
    </p:spTree>
    <p:extLst>
      <p:ext uri="{BB962C8B-B14F-4D97-AF65-F5344CB8AC3E}">
        <p14:creationId xmlns:p14="http://schemas.microsoft.com/office/powerpoint/2010/main" val="171943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a:t>
            </a:r>
            <a:endParaRPr lang="en-US" dirty="0"/>
          </a:p>
        </p:txBody>
      </p:sp>
      <p:sp>
        <p:nvSpPr>
          <p:cNvPr id="4" name="Rounded Rectangle 3"/>
          <p:cNvSpPr>
            <a:spLocks noChangeArrowheads="1"/>
          </p:cNvSpPr>
          <p:nvPr/>
        </p:nvSpPr>
        <p:spPr bwMode="auto">
          <a:xfrm>
            <a:off x="5484439" y="5997692"/>
            <a:ext cx="917969" cy="770889"/>
          </a:xfrm>
          <a:prstGeom prst="roundRect">
            <a:avLst>
              <a:gd name="adj" fmla="val 16667"/>
            </a:avLst>
          </a:prstGeom>
          <a:gradFill rotWithShape="1">
            <a:gsLst>
              <a:gs pos="0">
                <a:srgbClr val="EDFFF8"/>
              </a:gs>
              <a:gs pos="64999">
                <a:srgbClr val="D4FFEE"/>
              </a:gs>
              <a:gs pos="100000">
                <a:srgbClr val="C3FFE8"/>
              </a:gs>
            </a:gsLst>
            <a:lin ang="5400000" scaled="1"/>
          </a:gradFill>
          <a:ln w="9525">
            <a:solidFill>
              <a:srgbClr val="A5DEC6"/>
            </a:solidFill>
            <a:round/>
            <a:headEnd/>
            <a:tailEnd/>
          </a:ln>
          <a:effectLst>
            <a:outerShdw blurRad="40000" dist="20000" dir="5400000" rotWithShape="0">
              <a:srgbClr val="000000">
                <a:alpha val="37999"/>
              </a:srgbClr>
            </a:outerShdw>
          </a:effectLst>
        </p:spPr>
        <p:txBody>
          <a:bodyPr anchor="ctr"/>
          <a:lstStyle/>
          <a:p>
            <a:pPr algn="ctr" eaLnBrk="1" hangingPunct="1">
              <a:defRPr/>
            </a:pPr>
            <a:endParaRPr lang="en-US" sz="1350">
              <a:solidFill>
                <a:srgbClr val="000000"/>
              </a:solidFill>
              <a:ea typeface="MS PGothic" charset="0"/>
              <a:cs typeface="MS PGothic" charset="0"/>
            </a:endParaRPr>
          </a:p>
        </p:txBody>
      </p:sp>
      <p:cxnSp>
        <p:nvCxnSpPr>
          <p:cNvPr id="5" name="Straight Connector 4"/>
          <p:cNvCxnSpPr>
            <a:cxnSpLocks noChangeShapeType="1"/>
            <a:stCxn id="61" idx="3"/>
          </p:cNvCxnSpPr>
          <p:nvPr/>
        </p:nvCxnSpPr>
        <p:spPr bwMode="auto">
          <a:xfrm flipV="1">
            <a:off x="4966800" y="3378355"/>
            <a:ext cx="790251" cy="886151"/>
          </a:xfrm>
          <a:prstGeom prst="line">
            <a:avLst/>
          </a:prstGeom>
          <a:noFill/>
          <a:ln w="9525">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 name="Straight Connector 7"/>
          <p:cNvCxnSpPr>
            <a:cxnSpLocks noChangeShapeType="1"/>
            <a:stCxn id="45" idx="3"/>
            <a:endCxn id="5122" idx="1"/>
          </p:cNvCxnSpPr>
          <p:nvPr/>
        </p:nvCxnSpPr>
        <p:spPr bwMode="auto">
          <a:xfrm>
            <a:off x="3086101" y="3159280"/>
            <a:ext cx="252452" cy="7334"/>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 name="Content Placeholder 2"/>
          <p:cNvSpPr>
            <a:spLocks noGrp="1"/>
          </p:cNvSpPr>
          <p:nvPr>
            <p:ph idx="1"/>
          </p:nvPr>
        </p:nvSpPr>
        <p:spPr>
          <a:xfrm>
            <a:off x="1657350" y="1503175"/>
            <a:ext cx="5829300" cy="782108"/>
          </a:xfrm>
        </p:spPr>
        <p:txBody>
          <a:bodyPr/>
          <a:lstStyle/>
          <a:p>
            <a:pPr>
              <a:defRPr/>
            </a:pPr>
            <a:r>
              <a:rPr lang="en-US" altLang="en-US" dirty="0" err="1">
                <a:ea typeface="MS PGothic" charset="-128"/>
              </a:rPr>
              <a:t>Partizionabile</a:t>
            </a:r>
            <a:r>
              <a:rPr lang="en-US" altLang="en-US" dirty="0">
                <a:ea typeface="MS PGothic" charset="-128"/>
              </a:rPr>
              <a:t> in 10 </a:t>
            </a:r>
            <a:r>
              <a:rPr lang="en-US" altLang="en-US" dirty="0" err="1" smtClean="0">
                <a:ea typeface="MS PGothic" charset="-128"/>
              </a:rPr>
              <a:t>Vsys</a:t>
            </a:r>
            <a:r>
              <a:rPr lang="en-US" altLang="en-US" dirty="0" smtClean="0">
                <a:ea typeface="MS PGothic" charset="-128"/>
              </a:rPr>
              <a:t> (con la </a:t>
            </a:r>
            <a:r>
              <a:rPr lang="en-US" altLang="en-US" dirty="0" err="1" smtClean="0">
                <a:ea typeface="MS PGothic" charset="-128"/>
              </a:rPr>
              <a:t>licenza</a:t>
            </a:r>
            <a:r>
              <a:rPr lang="en-US" altLang="en-US" dirty="0" smtClean="0">
                <a:ea typeface="MS PGothic" charset="-128"/>
              </a:rPr>
              <a:t> base)</a:t>
            </a:r>
            <a:endParaRPr lang="en-US" altLang="en-US" dirty="0">
              <a:ea typeface="MS PGothic" charset="-128"/>
            </a:endParaRPr>
          </a:p>
          <a:p>
            <a:pPr>
              <a:defRPr/>
            </a:pPr>
            <a:r>
              <a:rPr lang="en-US" altLang="en-US" dirty="0" err="1">
                <a:ea typeface="MS PGothic" charset="-128"/>
              </a:rPr>
              <a:t>Installabile</a:t>
            </a:r>
            <a:r>
              <a:rPr lang="en-US" altLang="en-US" dirty="0">
                <a:ea typeface="MS PGothic" charset="-128"/>
              </a:rPr>
              <a:t> in </a:t>
            </a:r>
            <a:r>
              <a:rPr lang="en-US" altLang="en-US" dirty="0" err="1">
                <a:ea typeface="MS PGothic" charset="-128"/>
              </a:rPr>
              <a:t>configurazione</a:t>
            </a:r>
            <a:r>
              <a:rPr lang="en-US" altLang="en-US" dirty="0">
                <a:ea typeface="MS PGothic" charset="-128"/>
              </a:rPr>
              <a:t> </a:t>
            </a:r>
            <a:r>
              <a:rPr lang="en-US" altLang="en-US" dirty="0" smtClean="0">
                <a:ea typeface="MS PGothic" charset="-128"/>
              </a:rPr>
              <a:t>HA</a:t>
            </a:r>
            <a:endParaRPr lang="en-US" altLang="en-US" dirty="0">
              <a:ea typeface="MS PGothic" charset="-128"/>
            </a:endParaRPr>
          </a:p>
        </p:txBody>
      </p:sp>
      <p:pic>
        <p:nvPicPr>
          <p:cNvPr id="1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2407" y="2852705"/>
            <a:ext cx="978694" cy="60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68"/>
          <p:cNvGrpSpPr>
            <a:grpSpLocks/>
          </p:cNvGrpSpPr>
          <p:nvPr/>
        </p:nvGrpSpPr>
        <p:grpSpPr bwMode="auto">
          <a:xfrm>
            <a:off x="1371600" y="2787805"/>
            <a:ext cx="1657350" cy="800100"/>
            <a:chOff x="2091" y="1991"/>
            <a:chExt cx="1417" cy="690"/>
          </a:xfrm>
        </p:grpSpPr>
        <p:sp>
          <p:nvSpPr>
            <p:cNvPr id="12" name="Line 69"/>
            <p:cNvSpPr>
              <a:spLocks noChangeShapeType="1"/>
            </p:cNvSpPr>
            <p:nvPr/>
          </p:nvSpPr>
          <p:spPr bwMode="auto">
            <a:xfrm>
              <a:off x="2784" y="2544"/>
              <a:ext cx="0" cy="1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grpSp>
          <p:nvGrpSpPr>
            <p:cNvPr id="13" name="Group 70"/>
            <p:cNvGrpSpPr>
              <a:grpSpLocks/>
            </p:cNvGrpSpPr>
            <p:nvPr/>
          </p:nvGrpSpPr>
          <p:grpSpPr bwMode="auto">
            <a:xfrm>
              <a:off x="2091" y="1991"/>
              <a:ext cx="1417" cy="662"/>
              <a:chOff x="1422" y="2203"/>
              <a:chExt cx="2187" cy="1435"/>
            </a:xfrm>
          </p:grpSpPr>
          <p:sp>
            <p:nvSpPr>
              <p:cNvPr id="15" name="Freeform 71"/>
              <p:cNvSpPr>
                <a:spLocks/>
              </p:cNvSpPr>
              <p:nvPr/>
            </p:nvSpPr>
            <p:spPr bwMode="auto">
              <a:xfrm>
                <a:off x="3114" y="2501"/>
                <a:ext cx="114" cy="53"/>
              </a:xfrm>
              <a:custGeom>
                <a:avLst/>
                <a:gdLst>
                  <a:gd name="T0" fmla="*/ 113 w 114"/>
                  <a:gd name="T1" fmla="*/ 0 h 53"/>
                  <a:gd name="T2" fmla="*/ 0 w 114"/>
                  <a:gd name="T3" fmla="*/ 52 h 53"/>
                  <a:gd name="T4" fmla="*/ 12 w 114"/>
                  <a:gd name="T5" fmla="*/ 46 h 53"/>
                  <a:gd name="T6" fmla="*/ 26 w 114"/>
                  <a:gd name="T7" fmla="*/ 45 h 53"/>
                  <a:gd name="T8" fmla="*/ 39 w 114"/>
                  <a:gd name="T9" fmla="*/ 43 h 53"/>
                  <a:gd name="T10" fmla="*/ 52 w 114"/>
                  <a:gd name="T11" fmla="*/ 45 h 53"/>
                  <a:gd name="T12" fmla="*/ 66 w 114"/>
                  <a:gd name="T13" fmla="*/ 46 h 53"/>
                  <a:gd name="T14" fmla="*/ 73 w 114"/>
                  <a:gd name="T15" fmla="*/ 50 h 53"/>
                  <a:gd name="T16" fmla="*/ 113 w 114"/>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53"/>
                  <a:gd name="T29" fmla="*/ 114 w 114"/>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53">
                    <a:moveTo>
                      <a:pt x="113" y="0"/>
                    </a:moveTo>
                    <a:lnTo>
                      <a:pt x="0" y="52"/>
                    </a:lnTo>
                    <a:lnTo>
                      <a:pt x="12" y="46"/>
                    </a:lnTo>
                    <a:lnTo>
                      <a:pt x="26" y="45"/>
                    </a:lnTo>
                    <a:lnTo>
                      <a:pt x="39" y="43"/>
                    </a:lnTo>
                    <a:lnTo>
                      <a:pt x="52" y="45"/>
                    </a:lnTo>
                    <a:lnTo>
                      <a:pt x="66" y="46"/>
                    </a:lnTo>
                    <a:lnTo>
                      <a:pt x="73" y="50"/>
                    </a:lnTo>
                    <a:lnTo>
                      <a:pt x="113" y="0"/>
                    </a:lnTo>
                  </a:path>
                </a:pathLst>
              </a:custGeom>
              <a:solidFill>
                <a:srgbClr val="FFA9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16" name="Freeform 72"/>
              <p:cNvSpPr>
                <a:spLocks/>
              </p:cNvSpPr>
              <p:nvPr/>
            </p:nvSpPr>
            <p:spPr bwMode="auto">
              <a:xfrm>
                <a:off x="3114" y="2451"/>
                <a:ext cx="225" cy="134"/>
              </a:xfrm>
              <a:custGeom>
                <a:avLst/>
                <a:gdLst>
                  <a:gd name="T0" fmla="*/ 224 w 225"/>
                  <a:gd name="T1" fmla="*/ 0 h 134"/>
                  <a:gd name="T2" fmla="*/ 0 w 225"/>
                  <a:gd name="T3" fmla="*/ 100 h 134"/>
                  <a:gd name="T4" fmla="*/ 11 w 225"/>
                  <a:gd name="T5" fmla="*/ 96 h 134"/>
                  <a:gd name="T6" fmla="*/ 26 w 225"/>
                  <a:gd name="T7" fmla="*/ 94 h 134"/>
                  <a:gd name="T8" fmla="*/ 39 w 225"/>
                  <a:gd name="T9" fmla="*/ 92 h 134"/>
                  <a:gd name="T10" fmla="*/ 52 w 225"/>
                  <a:gd name="T11" fmla="*/ 94 h 134"/>
                  <a:gd name="T12" fmla="*/ 65 w 225"/>
                  <a:gd name="T13" fmla="*/ 96 h 134"/>
                  <a:gd name="T14" fmla="*/ 78 w 225"/>
                  <a:gd name="T15" fmla="*/ 100 h 134"/>
                  <a:gd name="T16" fmla="*/ 90 w 225"/>
                  <a:gd name="T17" fmla="*/ 108 h 134"/>
                  <a:gd name="T18" fmla="*/ 101 w 225"/>
                  <a:gd name="T19" fmla="*/ 118 h 134"/>
                  <a:gd name="T20" fmla="*/ 112 w 225"/>
                  <a:gd name="T21" fmla="*/ 126 h 134"/>
                  <a:gd name="T22" fmla="*/ 117 w 225"/>
                  <a:gd name="T23" fmla="*/ 133 h 134"/>
                  <a:gd name="T24" fmla="*/ 224 w 225"/>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5"/>
                  <a:gd name="T40" fmla="*/ 0 h 134"/>
                  <a:gd name="T41" fmla="*/ 225 w 225"/>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5" h="134">
                    <a:moveTo>
                      <a:pt x="224" y="0"/>
                    </a:moveTo>
                    <a:lnTo>
                      <a:pt x="0" y="100"/>
                    </a:lnTo>
                    <a:lnTo>
                      <a:pt x="11" y="96"/>
                    </a:lnTo>
                    <a:lnTo>
                      <a:pt x="26" y="94"/>
                    </a:lnTo>
                    <a:lnTo>
                      <a:pt x="39" y="92"/>
                    </a:lnTo>
                    <a:lnTo>
                      <a:pt x="52" y="94"/>
                    </a:lnTo>
                    <a:lnTo>
                      <a:pt x="65" y="96"/>
                    </a:lnTo>
                    <a:lnTo>
                      <a:pt x="78" y="100"/>
                    </a:lnTo>
                    <a:lnTo>
                      <a:pt x="90" y="108"/>
                    </a:lnTo>
                    <a:lnTo>
                      <a:pt x="101" y="118"/>
                    </a:lnTo>
                    <a:lnTo>
                      <a:pt x="112" y="126"/>
                    </a:lnTo>
                    <a:lnTo>
                      <a:pt x="117" y="133"/>
                    </a:lnTo>
                    <a:lnTo>
                      <a:pt x="224" y="0"/>
                    </a:lnTo>
                  </a:path>
                </a:pathLst>
              </a:custGeom>
              <a:solidFill>
                <a:srgbClr val="FFAE3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17" name="Freeform 73"/>
              <p:cNvSpPr>
                <a:spLocks/>
              </p:cNvSpPr>
              <p:nvPr/>
            </p:nvSpPr>
            <p:spPr bwMode="auto">
              <a:xfrm>
                <a:off x="3186" y="2400"/>
                <a:ext cx="265" cy="236"/>
              </a:xfrm>
              <a:custGeom>
                <a:avLst/>
                <a:gdLst>
                  <a:gd name="T0" fmla="*/ 264 w 265"/>
                  <a:gd name="T1" fmla="*/ 0 h 236"/>
                  <a:gd name="T2" fmla="*/ 39 w 265"/>
                  <a:gd name="T3" fmla="*/ 102 h 236"/>
                  <a:gd name="T4" fmla="*/ 0 w 265"/>
                  <a:gd name="T5" fmla="*/ 150 h 236"/>
                  <a:gd name="T6" fmla="*/ 5 w 265"/>
                  <a:gd name="T7" fmla="*/ 151 h 236"/>
                  <a:gd name="T8" fmla="*/ 17 w 265"/>
                  <a:gd name="T9" fmla="*/ 159 h 236"/>
                  <a:gd name="T10" fmla="*/ 29 w 265"/>
                  <a:gd name="T11" fmla="*/ 169 h 236"/>
                  <a:gd name="T12" fmla="*/ 40 w 265"/>
                  <a:gd name="T13" fmla="*/ 177 h 236"/>
                  <a:gd name="T14" fmla="*/ 49 w 265"/>
                  <a:gd name="T15" fmla="*/ 190 h 236"/>
                  <a:gd name="T16" fmla="*/ 60 w 265"/>
                  <a:gd name="T17" fmla="*/ 204 h 236"/>
                  <a:gd name="T18" fmla="*/ 67 w 265"/>
                  <a:gd name="T19" fmla="*/ 217 h 236"/>
                  <a:gd name="T20" fmla="*/ 76 w 265"/>
                  <a:gd name="T21" fmla="*/ 233 h 236"/>
                  <a:gd name="T22" fmla="*/ 77 w 265"/>
                  <a:gd name="T23" fmla="*/ 235 h 236"/>
                  <a:gd name="T24" fmla="*/ 264 w 265"/>
                  <a:gd name="T25" fmla="*/ 0 h 2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236"/>
                  <a:gd name="T41" fmla="*/ 265 w 265"/>
                  <a:gd name="T42" fmla="*/ 236 h 2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236">
                    <a:moveTo>
                      <a:pt x="264" y="0"/>
                    </a:moveTo>
                    <a:lnTo>
                      <a:pt x="39" y="102"/>
                    </a:lnTo>
                    <a:lnTo>
                      <a:pt x="0" y="150"/>
                    </a:lnTo>
                    <a:lnTo>
                      <a:pt x="5" y="151"/>
                    </a:lnTo>
                    <a:lnTo>
                      <a:pt x="17" y="159"/>
                    </a:lnTo>
                    <a:lnTo>
                      <a:pt x="29" y="169"/>
                    </a:lnTo>
                    <a:lnTo>
                      <a:pt x="40" y="177"/>
                    </a:lnTo>
                    <a:lnTo>
                      <a:pt x="49" y="190"/>
                    </a:lnTo>
                    <a:lnTo>
                      <a:pt x="60" y="204"/>
                    </a:lnTo>
                    <a:lnTo>
                      <a:pt x="67" y="217"/>
                    </a:lnTo>
                    <a:lnTo>
                      <a:pt x="76" y="233"/>
                    </a:lnTo>
                    <a:lnTo>
                      <a:pt x="77" y="235"/>
                    </a:lnTo>
                    <a:lnTo>
                      <a:pt x="264" y="0"/>
                    </a:lnTo>
                  </a:path>
                </a:pathLst>
              </a:custGeom>
              <a:solidFill>
                <a:srgbClr val="FFB34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18" name="Freeform 74"/>
              <p:cNvSpPr>
                <a:spLocks/>
              </p:cNvSpPr>
              <p:nvPr/>
            </p:nvSpPr>
            <p:spPr bwMode="auto">
              <a:xfrm>
                <a:off x="3029" y="2545"/>
                <a:ext cx="100" cy="128"/>
              </a:xfrm>
              <a:custGeom>
                <a:avLst/>
                <a:gdLst>
                  <a:gd name="T0" fmla="*/ 99 w 100"/>
                  <a:gd name="T1" fmla="*/ 0 h 128"/>
                  <a:gd name="T2" fmla="*/ 89 w 100"/>
                  <a:gd name="T3" fmla="*/ 3 h 128"/>
                  <a:gd name="T4" fmla="*/ 82 w 100"/>
                  <a:gd name="T5" fmla="*/ 8 h 128"/>
                  <a:gd name="T6" fmla="*/ 74 w 100"/>
                  <a:gd name="T7" fmla="*/ 12 h 128"/>
                  <a:gd name="T8" fmla="*/ 67 w 100"/>
                  <a:gd name="T9" fmla="*/ 17 h 128"/>
                  <a:gd name="T10" fmla="*/ 58 w 100"/>
                  <a:gd name="T11" fmla="*/ 22 h 128"/>
                  <a:gd name="T12" fmla="*/ 51 w 100"/>
                  <a:gd name="T13" fmla="*/ 30 h 128"/>
                  <a:gd name="T14" fmla="*/ 45 w 100"/>
                  <a:gd name="T15" fmla="*/ 36 h 128"/>
                  <a:gd name="T16" fmla="*/ 38 w 100"/>
                  <a:gd name="T17" fmla="*/ 45 h 128"/>
                  <a:gd name="T18" fmla="*/ 33 w 100"/>
                  <a:gd name="T19" fmla="*/ 53 h 128"/>
                  <a:gd name="T20" fmla="*/ 25 w 100"/>
                  <a:gd name="T21" fmla="*/ 62 h 128"/>
                  <a:gd name="T22" fmla="*/ 21 w 100"/>
                  <a:gd name="T23" fmla="*/ 72 h 128"/>
                  <a:gd name="T24" fmla="*/ 15 w 100"/>
                  <a:gd name="T25" fmla="*/ 81 h 128"/>
                  <a:gd name="T26" fmla="*/ 11 w 100"/>
                  <a:gd name="T27" fmla="*/ 91 h 128"/>
                  <a:gd name="T28" fmla="*/ 7 w 100"/>
                  <a:gd name="T29" fmla="*/ 104 h 128"/>
                  <a:gd name="T30" fmla="*/ 3 w 100"/>
                  <a:gd name="T31" fmla="*/ 115 h 128"/>
                  <a:gd name="T32" fmla="*/ 0 w 100"/>
                  <a:gd name="T33" fmla="*/ 127 h 128"/>
                  <a:gd name="T34" fmla="*/ 99 w 100"/>
                  <a:gd name="T35" fmla="*/ 0 h 1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
                  <a:gd name="T55" fmla="*/ 0 h 128"/>
                  <a:gd name="T56" fmla="*/ 100 w 100"/>
                  <a:gd name="T57" fmla="*/ 128 h 1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 h="128">
                    <a:moveTo>
                      <a:pt x="99" y="0"/>
                    </a:moveTo>
                    <a:lnTo>
                      <a:pt x="89" y="3"/>
                    </a:lnTo>
                    <a:lnTo>
                      <a:pt x="82" y="8"/>
                    </a:lnTo>
                    <a:lnTo>
                      <a:pt x="74" y="12"/>
                    </a:lnTo>
                    <a:lnTo>
                      <a:pt x="67" y="17"/>
                    </a:lnTo>
                    <a:lnTo>
                      <a:pt x="58" y="22"/>
                    </a:lnTo>
                    <a:lnTo>
                      <a:pt x="51" y="30"/>
                    </a:lnTo>
                    <a:lnTo>
                      <a:pt x="45" y="36"/>
                    </a:lnTo>
                    <a:lnTo>
                      <a:pt x="38" y="45"/>
                    </a:lnTo>
                    <a:lnTo>
                      <a:pt x="33" y="53"/>
                    </a:lnTo>
                    <a:lnTo>
                      <a:pt x="25" y="62"/>
                    </a:lnTo>
                    <a:lnTo>
                      <a:pt x="21" y="72"/>
                    </a:lnTo>
                    <a:lnTo>
                      <a:pt x="15" y="81"/>
                    </a:lnTo>
                    <a:lnTo>
                      <a:pt x="11" y="91"/>
                    </a:lnTo>
                    <a:lnTo>
                      <a:pt x="7" y="104"/>
                    </a:lnTo>
                    <a:lnTo>
                      <a:pt x="3" y="115"/>
                    </a:lnTo>
                    <a:lnTo>
                      <a:pt x="0" y="127"/>
                    </a:lnTo>
                    <a:lnTo>
                      <a:pt x="99" y="0"/>
                    </a:lnTo>
                  </a:path>
                </a:pathLst>
              </a:custGeom>
              <a:solidFill>
                <a:srgbClr val="FFA31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19" name="Freeform 75"/>
              <p:cNvSpPr>
                <a:spLocks/>
              </p:cNvSpPr>
              <p:nvPr/>
            </p:nvSpPr>
            <p:spPr bwMode="auto">
              <a:xfrm>
                <a:off x="3020" y="2544"/>
                <a:ext cx="143" cy="176"/>
              </a:xfrm>
              <a:custGeom>
                <a:avLst/>
                <a:gdLst>
                  <a:gd name="T0" fmla="*/ 142 w 143"/>
                  <a:gd name="T1" fmla="*/ 0 h 176"/>
                  <a:gd name="T2" fmla="*/ 139 w 143"/>
                  <a:gd name="T3" fmla="*/ 0 h 176"/>
                  <a:gd name="T4" fmla="*/ 137 w 143"/>
                  <a:gd name="T5" fmla="*/ 0 h 176"/>
                  <a:gd name="T6" fmla="*/ 136 w 143"/>
                  <a:gd name="T7" fmla="*/ 0 h 176"/>
                  <a:gd name="T8" fmla="*/ 133 w 143"/>
                  <a:gd name="T9" fmla="*/ 0 h 176"/>
                  <a:gd name="T10" fmla="*/ 121 w 143"/>
                  <a:gd name="T11" fmla="*/ 0 h 176"/>
                  <a:gd name="T12" fmla="*/ 108 w 143"/>
                  <a:gd name="T13" fmla="*/ 3 h 176"/>
                  <a:gd name="T14" fmla="*/ 96 w 143"/>
                  <a:gd name="T15" fmla="*/ 6 h 176"/>
                  <a:gd name="T16" fmla="*/ 85 w 143"/>
                  <a:gd name="T17" fmla="*/ 12 h 176"/>
                  <a:gd name="T18" fmla="*/ 73 w 143"/>
                  <a:gd name="T19" fmla="*/ 19 h 176"/>
                  <a:gd name="T20" fmla="*/ 64 w 143"/>
                  <a:gd name="T21" fmla="*/ 28 h 176"/>
                  <a:gd name="T22" fmla="*/ 53 w 143"/>
                  <a:gd name="T23" fmla="*/ 38 h 176"/>
                  <a:gd name="T24" fmla="*/ 44 w 143"/>
                  <a:gd name="T25" fmla="*/ 49 h 176"/>
                  <a:gd name="T26" fmla="*/ 35 w 143"/>
                  <a:gd name="T27" fmla="*/ 62 h 176"/>
                  <a:gd name="T28" fmla="*/ 28 w 143"/>
                  <a:gd name="T29" fmla="*/ 74 h 176"/>
                  <a:gd name="T30" fmla="*/ 20 w 143"/>
                  <a:gd name="T31" fmla="*/ 90 h 176"/>
                  <a:gd name="T32" fmla="*/ 14 w 143"/>
                  <a:gd name="T33" fmla="*/ 105 h 176"/>
                  <a:gd name="T34" fmla="*/ 9 w 143"/>
                  <a:gd name="T35" fmla="*/ 120 h 176"/>
                  <a:gd name="T36" fmla="*/ 5 w 143"/>
                  <a:gd name="T37" fmla="*/ 138 h 176"/>
                  <a:gd name="T38" fmla="*/ 2 w 143"/>
                  <a:gd name="T39" fmla="*/ 155 h 176"/>
                  <a:gd name="T40" fmla="*/ 0 w 143"/>
                  <a:gd name="T41" fmla="*/ 175 h 176"/>
                  <a:gd name="T42" fmla="*/ 142 w 143"/>
                  <a:gd name="T43" fmla="*/ 0 h 1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76"/>
                  <a:gd name="T68" fmla="*/ 143 w 143"/>
                  <a:gd name="T69" fmla="*/ 176 h 17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76">
                    <a:moveTo>
                      <a:pt x="142" y="0"/>
                    </a:moveTo>
                    <a:lnTo>
                      <a:pt x="139" y="0"/>
                    </a:lnTo>
                    <a:lnTo>
                      <a:pt x="137" y="0"/>
                    </a:lnTo>
                    <a:lnTo>
                      <a:pt x="136" y="0"/>
                    </a:lnTo>
                    <a:lnTo>
                      <a:pt x="133" y="0"/>
                    </a:lnTo>
                    <a:lnTo>
                      <a:pt x="121" y="0"/>
                    </a:lnTo>
                    <a:lnTo>
                      <a:pt x="108" y="3"/>
                    </a:lnTo>
                    <a:lnTo>
                      <a:pt x="96" y="6"/>
                    </a:lnTo>
                    <a:lnTo>
                      <a:pt x="85" y="12"/>
                    </a:lnTo>
                    <a:lnTo>
                      <a:pt x="73" y="19"/>
                    </a:lnTo>
                    <a:lnTo>
                      <a:pt x="64" y="28"/>
                    </a:lnTo>
                    <a:lnTo>
                      <a:pt x="53" y="38"/>
                    </a:lnTo>
                    <a:lnTo>
                      <a:pt x="44" y="49"/>
                    </a:lnTo>
                    <a:lnTo>
                      <a:pt x="35" y="62"/>
                    </a:lnTo>
                    <a:lnTo>
                      <a:pt x="28" y="74"/>
                    </a:lnTo>
                    <a:lnTo>
                      <a:pt x="20" y="90"/>
                    </a:lnTo>
                    <a:lnTo>
                      <a:pt x="14" y="105"/>
                    </a:lnTo>
                    <a:lnTo>
                      <a:pt x="9" y="120"/>
                    </a:lnTo>
                    <a:lnTo>
                      <a:pt x="5" y="138"/>
                    </a:lnTo>
                    <a:lnTo>
                      <a:pt x="2" y="155"/>
                    </a:lnTo>
                    <a:lnTo>
                      <a:pt x="0" y="175"/>
                    </a:lnTo>
                    <a:lnTo>
                      <a:pt x="142" y="0"/>
                    </a:lnTo>
                  </a:path>
                </a:pathLst>
              </a:custGeom>
              <a:solidFill>
                <a:srgbClr val="FFA9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20" name="Freeform 76"/>
              <p:cNvSpPr>
                <a:spLocks/>
              </p:cNvSpPr>
              <p:nvPr/>
            </p:nvSpPr>
            <p:spPr bwMode="auto">
              <a:xfrm>
                <a:off x="3020" y="2544"/>
                <a:ext cx="168" cy="214"/>
              </a:xfrm>
              <a:custGeom>
                <a:avLst/>
                <a:gdLst>
                  <a:gd name="T0" fmla="*/ 167 w 168"/>
                  <a:gd name="T1" fmla="*/ 4 h 214"/>
                  <a:gd name="T2" fmla="*/ 163 w 168"/>
                  <a:gd name="T3" fmla="*/ 3 h 214"/>
                  <a:gd name="T4" fmla="*/ 158 w 168"/>
                  <a:gd name="T5" fmla="*/ 1 h 214"/>
                  <a:gd name="T6" fmla="*/ 155 w 168"/>
                  <a:gd name="T7" fmla="*/ 1 h 214"/>
                  <a:gd name="T8" fmla="*/ 150 w 168"/>
                  <a:gd name="T9" fmla="*/ 1 h 214"/>
                  <a:gd name="T10" fmla="*/ 146 w 168"/>
                  <a:gd name="T11" fmla="*/ 0 h 214"/>
                  <a:gd name="T12" fmla="*/ 142 w 168"/>
                  <a:gd name="T13" fmla="*/ 0 h 214"/>
                  <a:gd name="T14" fmla="*/ 138 w 168"/>
                  <a:gd name="T15" fmla="*/ 0 h 214"/>
                  <a:gd name="T16" fmla="*/ 133 w 168"/>
                  <a:gd name="T17" fmla="*/ 0 h 214"/>
                  <a:gd name="T18" fmla="*/ 130 w 168"/>
                  <a:gd name="T19" fmla="*/ 0 h 214"/>
                  <a:gd name="T20" fmla="*/ 127 w 168"/>
                  <a:gd name="T21" fmla="*/ 0 h 214"/>
                  <a:gd name="T22" fmla="*/ 124 w 168"/>
                  <a:gd name="T23" fmla="*/ 0 h 214"/>
                  <a:gd name="T24" fmla="*/ 121 w 168"/>
                  <a:gd name="T25" fmla="*/ 0 h 214"/>
                  <a:gd name="T26" fmla="*/ 118 w 168"/>
                  <a:gd name="T27" fmla="*/ 0 h 214"/>
                  <a:gd name="T28" fmla="*/ 114 w 168"/>
                  <a:gd name="T29" fmla="*/ 1 h 214"/>
                  <a:gd name="T30" fmla="*/ 111 w 168"/>
                  <a:gd name="T31" fmla="*/ 1 h 214"/>
                  <a:gd name="T32" fmla="*/ 108 w 168"/>
                  <a:gd name="T33" fmla="*/ 1 h 214"/>
                  <a:gd name="T34" fmla="*/ 9 w 168"/>
                  <a:gd name="T35" fmla="*/ 127 h 214"/>
                  <a:gd name="T36" fmla="*/ 7 w 168"/>
                  <a:gd name="T37" fmla="*/ 135 h 214"/>
                  <a:gd name="T38" fmla="*/ 5 w 168"/>
                  <a:gd name="T39" fmla="*/ 144 h 214"/>
                  <a:gd name="T40" fmla="*/ 3 w 168"/>
                  <a:gd name="T41" fmla="*/ 152 h 214"/>
                  <a:gd name="T42" fmla="*/ 2 w 168"/>
                  <a:gd name="T43" fmla="*/ 162 h 214"/>
                  <a:gd name="T44" fmla="*/ 1 w 168"/>
                  <a:gd name="T45" fmla="*/ 171 h 214"/>
                  <a:gd name="T46" fmla="*/ 0 w 168"/>
                  <a:gd name="T47" fmla="*/ 179 h 214"/>
                  <a:gd name="T48" fmla="*/ 0 w 168"/>
                  <a:gd name="T49" fmla="*/ 190 h 214"/>
                  <a:gd name="T50" fmla="*/ 0 w 168"/>
                  <a:gd name="T51" fmla="*/ 200 h 214"/>
                  <a:gd name="T52" fmla="*/ 0 w 168"/>
                  <a:gd name="T53" fmla="*/ 203 h 214"/>
                  <a:gd name="T54" fmla="*/ 0 w 168"/>
                  <a:gd name="T55" fmla="*/ 206 h 214"/>
                  <a:gd name="T56" fmla="*/ 0 w 168"/>
                  <a:gd name="T57" fmla="*/ 209 h 214"/>
                  <a:gd name="T58" fmla="*/ 0 w 168"/>
                  <a:gd name="T59" fmla="*/ 213 h 214"/>
                  <a:gd name="T60" fmla="*/ 167 w 168"/>
                  <a:gd name="T61" fmla="*/ 4 h 2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214"/>
                  <a:gd name="T95" fmla="*/ 168 w 168"/>
                  <a:gd name="T96" fmla="*/ 214 h 2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214">
                    <a:moveTo>
                      <a:pt x="167" y="4"/>
                    </a:moveTo>
                    <a:lnTo>
                      <a:pt x="163" y="3"/>
                    </a:lnTo>
                    <a:lnTo>
                      <a:pt x="158" y="1"/>
                    </a:lnTo>
                    <a:lnTo>
                      <a:pt x="155" y="1"/>
                    </a:lnTo>
                    <a:lnTo>
                      <a:pt x="150" y="1"/>
                    </a:lnTo>
                    <a:lnTo>
                      <a:pt x="146" y="0"/>
                    </a:lnTo>
                    <a:lnTo>
                      <a:pt x="142" y="0"/>
                    </a:lnTo>
                    <a:lnTo>
                      <a:pt x="138" y="0"/>
                    </a:lnTo>
                    <a:lnTo>
                      <a:pt x="133" y="0"/>
                    </a:lnTo>
                    <a:lnTo>
                      <a:pt x="130" y="0"/>
                    </a:lnTo>
                    <a:lnTo>
                      <a:pt x="127" y="0"/>
                    </a:lnTo>
                    <a:lnTo>
                      <a:pt x="124" y="0"/>
                    </a:lnTo>
                    <a:lnTo>
                      <a:pt x="121" y="0"/>
                    </a:lnTo>
                    <a:lnTo>
                      <a:pt x="118" y="0"/>
                    </a:lnTo>
                    <a:lnTo>
                      <a:pt x="114" y="1"/>
                    </a:lnTo>
                    <a:lnTo>
                      <a:pt x="111" y="1"/>
                    </a:lnTo>
                    <a:lnTo>
                      <a:pt x="108" y="1"/>
                    </a:lnTo>
                    <a:lnTo>
                      <a:pt x="9" y="127"/>
                    </a:lnTo>
                    <a:lnTo>
                      <a:pt x="7" y="135"/>
                    </a:lnTo>
                    <a:lnTo>
                      <a:pt x="5" y="144"/>
                    </a:lnTo>
                    <a:lnTo>
                      <a:pt x="3" y="152"/>
                    </a:lnTo>
                    <a:lnTo>
                      <a:pt x="2" y="162"/>
                    </a:lnTo>
                    <a:lnTo>
                      <a:pt x="1" y="171"/>
                    </a:lnTo>
                    <a:lnTo>
                      <a:pt x="0" y="179"/>
                    </a:lnTo>
                    <a:lnTo>
                      <a:pt x="0" y="190"/>
                    </a:lnTo>
                    <a:lnTo>
                      <a:pt x="0" y="200"/>
                    </a:lnTo>
                    <a:lnTo>
                      <a:pt x="0" y="203"/>
                    </a:lnTo>
                    <a:lnTo>
                      <a:pt x="0" y="206"/>
                    </a:lnTo>
                    <a:lnTo>
                      <a:pt x="0" y="209"/>
                    </a:lnTo>
                    <a:lnTo>
                      <a:pt x="0" y="213"/>
                    </a:lnTo>
                    <a:lnTo>
                      <a:pt x="167" y="4"/>
                    </a:lnTo>
                  </a:path>
                </a:pathLst>
              </a:custGeom>
              <a:solidFill>
                <a:srgbClr val="FFAE3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21" name="Freeform 77"/>
              <p:cNvSpPr>
                <a:spLocks/>
              </p:cNvSpPr>
              <p:nvPr/>
            </p:nvSpPr>
            <p:spPr bwMode="auto">
              <a:xfrm>
                <a:off x="3020" y="2544"/>
                <a:ext cx="190" cy="247"/>
              </a:xfrm>
              <a:custGeom>
                <a:avLst/>
                <a:gdLst>
                  <a:gd name="T0" fmla="*/ 189 w 190"/>
                  <a:gd name="T1" fmla="*/ 15 h 247"/>
                  <a:gd name="T2" fmla="*/ 183 w 190"/>
                  <a:gd name="T3" fmla="*/ 12 h 247"/>
                  <a:gd name="T4" fmla="*/ 178 w 190"/>
                  <a:gd name="T5" fmla="*/ 9 h 247"/>
                  <a:gd name="T6" fmla="*/ 172 w 190"/>
                  <a:gd name="T7" fmla="*/ 7 h 247"/>
                  <a:gd name="T8" fmla="*/ 166 w 190"/>
                  <a:gd name="T9" fmla="*/ 4 h 247"/>
                  <a:gd name="T10" fmla="*/ 160 w 190"/>
                  <a:gd name="T11" fmla="*/ 3 h 247"/>
                  <a:gd name="T12" fmla="*/ 154 w 190"/>
                  <a:gd name="T13" fmla="*/ 1 h 247"/>
                  <a:gd name="T14" fmla="*/ 148 w 190"/>
                  <a:gd name="T15" fmla="*/ 0 h 247"/>
                  <a:gd name="T16" fmla="*/ 142 w 190"/>
                  <a:gd name="T17" fmla="*/ 0 h 247"/>
                  <a:gd name="T18" fmla="*/ 1 w 190"/>
                  <a:gd name="T19" fmla="*/ 174 h 247"/>
                  <a:gd name="T20" fmla="*/ 1 w 190"/>
                  <a:gd name="T21" fmla="*/ 177 h 247"/>
                  <a:gd name="T22" fmla="*/ 0 w 190"/>
                  <a:gd name="T23" fmla="*/ 180 h 247"/>
                  <a:gd name="T24" fmla="*/ 0 w 190"/>
                  <a:gd name="T25" fmla="*/ 184 h 247"/>
                  <a:gd name="T26" fmla="*/ 0 w 190"/>
                  <a:gd name="T27" fmla="*/ 187 h 247"/>
                  <a:gd name="T28" fmla="*/ 0 w 190"/>
                  <a:gd name="T29" fmla="*/ 190 h 247"/>
                  <a:gd name="T30" fmla="*/ 0 w 190"/>
                  <a:gd name="T31" fmla="*/ 193 h 247"/>
                  <a:gd name="T32" fmla="*/ 0 w 190"/>
                  <a:gd name="T33" fmla="*/ 196 h 247"/>
                  <a:gd name="T34" fmla="*/ 0 w 190"/>
                  <a:gd name="T35" fmla="*/ 199 h 247"/>
                  <a:gd name="T36" fmla="*/ 0 w 190"/>
                  <a:gd name="T37" fmla="*/ 206 h 247"/>
                  <a:gd name="T38" fmla="*/ 0 w 190"/>
                  <a:gd name="T39" fmla="*/ 211 h 247"/>
                  <a:gd name="T40" fmla="*/ 0 w 190"/>
                  <a:gd name="T41" fmla="*/ 217 h 247"/>
                  <a:gd name="T42" fmla="*/ 1 w 190"/>
                  <a:gd name="T43" fmla="*/ 222 h 247"/>
                  <a:gd name="T44" fmla="*/ 1 w 190"/>
                  <a:gd name="T45" fmla="*/ 228 h 247"/>
                  <a:gd name="T46" fmla="*/ 1 w 190"/>
                  <a:gd name="T47" fmla="*/ 234 h 247"/>
                  <a:gd name="T48" fmla="*/ 2 w 190"/>
                  <a:gd name="T49" fmla="*/ 239 h 247"/>
                  <a:gd name="T50" fmla="*/ 3 w 190"/>
                  <a:gd name="T51" fmla="*/ 246 h 247"/>
                  <a:gd name="T52" fmla="*/ 189 w 190"/>
                  <a:gd name="T53" fmla="*/ 15 h 2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0"/>
                  <a:gd name="T82" fmla="*/ 0 h 247"/>
                  <a:gd name="T83" fmla="*/ 190 w 190"/>
                  <a:gd name="T84" fmla="*/ 247 h 2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0" h="247">
                    <a:moveTo>
                      <a:pt x="189" y="15"/>
                    </a:moveTo>
                    <a:lnTo>
                      <a:pt x="183" y="12"/>
                    </a:lnTo>
                    <a:lnTo>
                      <a:pt x="178" y="9"/>
                    </a:lnTo>
                    <a:lnTo>
                      <a:pt x="172" y="7"/>
                    </a:lnTo>
                    <a:lnTo>
                      <a:pt x="166" y="4"/>
                    </a:lnTo>
                    <a:lnTo>
                      <a:pt x="160" y="3"/>
                    </a:lnTo>
                    <a:lnTo>
                      <a:pt x="154" y="1"/>
                    </a:lnTo>
                    <a:lnTo>
                      <a:pt x="148" y="0"/>
                    </a:lnTo>
                    <a:lnTo>
                      <a:pt x="142" y="0"/>
                    </a:lnTo>
                    <a:lnTo>
                      <a:pt x="1" y="174"/>
                    </a:lnTo>
                    <a:lnTo>
                      <a:pt x="1" y="177"/>
                    </a:lnTo>
                    <a:lnTo>
                      <a:pt x="0" y="180"/>
                    </a:lnTo>
                    <a:lnTo>
                      <a:pt x="0" y="184"/>
                    </a:lnTo>
                    <a:lnTo>
                      <a:pt x="0" y="187"/>
                    </a:lnTo>
                    <a:lnTo>
                      <a:pt x="0" y="190"/>
                    </a:lnTo>
                    <a:lnTo>
                      <a:pt x="0" y="193"/>
                    </a:lnTo>
                    <a:lnTo>
                      <a:pt x="0" y="196"/>
                    </a:lnTo>
                    <a:lnTo>
                      <a:pt x="0" y="199"/>
                    </a:lnTo>
                    <a:lnTo>
                      <a:pt x="0" y="206"/>
                    </a:lnTo>
                    <a:lnTo>
                      <a:pt x="0" y="211"/>
                    </a:lnTo>
                    <a:lnTo>
                      <a:pt x="0" y="217"/>
                    </a:lnTo>
                    <a:lnTo>
                      <a:pt x="1" y="222"/>
                    </a:lnTo>
                    <a:lnTo>
                      <a:pt x="1" y="228"/>
                    </a:lnTo>
                    <a:lnTo>
                      <a:pt x="1" y="234"/>
                    </a:lnTo>
                    <a:lnTo>
                      <a:pt x="2" y="239"/>
                    </a:lnTo>
                    <a:lnTo>
                      <a:pt x="3" y="246"/>
                    </a:lnTo>
                    <a:lnTo>
                      <a:pt x="189" y="15"/>
                    </a:lnTo>
                  </a:path>
                </a:pathLst>
              </a:custGeom>
              <a:solidFill>
                <a:srgbClr val="FFB34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22" name="Freeform 78"/>
              <p:cNvSpPr>
                <a:spLocks/>
              </p:cNvSpPr>
              <p:nvPr/>
            </p:nvSpPr>
            <p:spPr bwMode="auto">
              <a:xfrm>
                <a:off x="3020" y="2549"/>
                <a:ext cx="208" cy="273"/>
              </a:xfrm>
              <a:custGeom>
                <a:avLst/>
                <a:gdLst>
                  <a:gd name="T0" fmla="*/ 207 w 208"/>
                  <a:gd name="T1" fmla="*/ 27 h 273"/>
                  <a:gd name="T2" fmla="*/ 202 w 208"/>
                  <a:gd name="T3" fmla="*/ 22 h 273"/>
                  <a:gd name="T4" fmla="*/ 197 w 208"/>
                  <a:gd name="T5" fmla="*/ 19 h 273"/>
                  <a:gd name="T6" fmla="*/ 192 w 208"/>
                  <a:gd name="T7" fmla="*/ 14 h 273"/>
                  <a:gd name="T8" fmla="*/ 187 w 208"/>
                  <a:gd name="T9" fmla="*/ 11 h 273"/>
                  <a:gd name="T10" fmla="*/ 183 w 208"/>
                  <a:gd name="T11" fmla="*/ 7 h 273"/>
                  <a:gd name="T12" fmla="*/ 178 w 208"/>
                  <a:gd name="T13" fmla="*/ 4 h 273"/>
                  <a:gd name="T14" fmla="*/ 172 w 208"/>
                  <a:gd name="T15" fmla="*/ 3 h 273"/>
                  <a:gd name="T16" fmla="*/ 167 w 208"/>
                  <a:gd name="T17" fmla="*/ 0 h 273"/>
                  <a:gd name="T18" fmla="*/ 0 w 208"/>
                  <a:gd name="T19" fmla="*/ 208 h 273"/>
                  <a:gd name="T20" fmla="*/ 1 w 208"/>
                  <a:gd name="T21" fmla="*/ 217 h 273"/>
                  <a:gd name="T22" fmla="*/ 1 w 208"/>
                  <a:gd name="T23" fmla="*/ 225 h 273"/>
                  <a:gd name="T24" fmla="*/ 2 w 208"/>
                  <a:gd name="T25" fmla="*/ 233 h 273"/>
                  <a:gd name="T26" fmla="*/ 3 w 208"/>
                  <a:gd name="T27" fmla="*/ 241 h 273"/>
                  <a:gd name="T28" fmla="*/ 4 w 208"/>
                  <a:gd name="T29" fmla="*/ 249 h 273"/>
                  <a:gd name="T30" fmla="*/ 5 w 208"/>
                  <a:gd name="T31" fmla="*/ 257 h 273"/>
                  <a:gd name="T32" fmla="*/ 8 w 208"/>
                  <a:gd name="T33" fmla="*/ 264 h 273"/>
                  <a:gd name="T34" fmla="*/ 10 w 208"/>
                  <a:gd name="T35" fmla="*/ 272 h 273"/>
                  <a:gd name="T36" fmla="*/ 207 w 208"/>
                  <a:gd name="T37" fmla="*/ 27 h 2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
                  <a:gd name="T58" fmla="*/ 0 h 273"/>
                  <a:gd name="T59" fmla="*/ 208 w 208"/>
                  <a:gd name="T60" fmla="*/ 273 h 2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 h="273">
                    <a:moveTo>
                      <a:pt x="207" y="27"/>
                    </a:moveTo>
                    <a:lnTo>
                      <a:pt x="202" y="22"/>
                    </a:lnTo>
                    <a:lnTo>
                      <a:pt x="197" y="19"/>
                    </a:lnTo>
                    <a:lnTo>
                      <a:pt x="192" y="14"/>
                    </a:lnTo>
                    <a:lnTo>
                      <a:pt x="187" y="11"/>
                    </a:lnTo>
                    <a:lnTo>
                      <a:pt x="183" y="7"/>
                    </a:lnTo>
                    <a:lnTo>
                      <a:pt x="178" y="4"/>
                    </a:lnTo>
                    <a:lnTo>
                      <a:pt x="172" y="3"/>
                    </a:lnTo>
                    <a:lnTo>
                      <a:pt x="167" y="0"/>
                    </a:lnTo>
                    <a:lnTo>
                      <a:pt x="0" y="208"/>
                    </a:lnTo>
                    <a:lnTo>
                      <a:pt x="1" y="217"/>
                    </a:lnTo>
                    <a:lnTo>
                      <a:pt x="1" y="225"/>
                    </a:lnTo>
                    <a:lnTo>
                      <a:pt x="2" y="233"/>
                    </a:lnTo>
                    <a:lnTo>
                      <a:pt x="3" y="241"/>
                    </a:lnTo>
                    <a:lnTo>
                      <a:pt x="4" y="249"/>
                    </a:lnTo>
                    <a:lnTo>
                      <a:pt x="5" y="257"/>
                    </a:lnTo>
                    <a:lnTo>
                      <a:pt x="8" y="264"/>
                    </a:lnTo>
                    <a:lnTo>
                      <a:pt x="10" y="272"/>
                    </a:lnTo>
                    <a:lnTo>
                      <a:pt x="207" y="27"/>
                    </a:lnTo>
                  </a:path>
                </a:pathLst>
              </a:custGeom>
              <a:solidFill>
                <a:srgbClr val="FFB95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23" name="Freeform 79"/>
              <p:cNvSpPr>
                <a:spLocks/>
              </p:cNvSpPr>
              <p:nvPr/>
            </p:nvSpPr>
            <p:spPr bwMode="auto">
              <a:xfrm>
                <a:off x="3024" y="2559"/>
                <a:ext cx="218" cy="290"/>
              </a:xfrm>
              <a:custGeom>
                <a:avLst/>
                <a:gdLst>
                  <a:gd name="T0" fmla="*/ 217 w 218"/>
                  <a:gd name="T1" fmla="*/ 33 h 290"/>
                  <a:gd name="T2" fmla="*/ 213 w 218"/>
                  <a:gd name="T3" fmla="*/ 28 h 290"/>
                  <a:gd name="T4" fmla="*/ 208 w 218"/>
                  <a:gd name="T5" fmla="*/ 23 h 290"/>
                  <a:gd name="T6" fmla="*/ 205 w 218"/>
                  <a:gd name="T7" fmla="*/ 19 h 290"/>
                  <a:gd name="T8" fmla="*/ 201 w 218"/>
                  <a:gd name="T9" fmla="*/ 15 h 290"/>
                  <a:gd name="T10" fmla="*/ 196 w 218"/>
                  <a:gd name="T11" fmla="*/ 11 h 290"/>
                  <a:gd name="T12" fmla="*/ 192 w 218"/>
                  <a:gd name="T13" fmla="*/ 7 h 290"/>
                  <a:gd name="T14" fmla="*/ 187 w 218"/>
                  <a:gd name="T15" fmla="*/ 3 h 290"/>
                  <a:gd name="T16" fmla="*/ 183 w 218"/>
                  <a:gd name="T17" fmla="*/ 0 h 290"/>
                  <a:gd name="T18" fmla="*/ 0 w 218"/>
                  <a:gd name="T19" fmla="*/ 231 h 290"/>
                  <a:gd name="T20" fmla="*/ 1 w 218"/>
                  <a:gd name="T21" fmla="*/ 239 h 290"/>
                  <a:gd name="T22" fmla="*/ 2 w 218"/>
                  <a:gd name="T23" fmla="*/ 247 h 290"/>
                  <a:gd name="T24" fmla="*/ 4 w 218"/>
                  <a:gd name="T25" fmla="*/ 253 h 290"/>
                  <a:gd name="T26" fmla="*/ 5 w 218"/>
                  <a:gd name="T27" fmla="*/ 261 h 290"/>
                  <a:gd name="T28" fmla="*/ 8 w 218"/>
                  <a:gd name="T29" fmla="*/ 268 h 290"/>
                  <a:gd name="T30" fmla="*/ 10 w 218"/>
                  <a:gd name="T31" fmla="*/ 276 h 290"/>
                  <a:gd name="T32" fmla="*/ 12 w 218"/>
                  <a:gd name="T33" fmla="*/ 282 h 290"/>
                  <a:gd name="T34" fmla="*/ 15 w 218"/>
                  <a:gd name="T35" fmla="*/ 289 h 290"/>
                  <a:gd name="T36" fmla="*/ 217 w 218"/>
                  <a:gd name="T37" fmla="*/ 33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290"/>
                  <a:gd name="T59" fmla="*/ 218 w 218"/>
                  <a:gd name="T60" fmla="*/ 290 h 2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290">
                    <a:moveTo>
                      <a:pt x="217" y="33"/>
                    </a:moveTo>
                    <a:lnTo>
                      <a:pt x="213" y="28"/>
                    </a:lnTo>
                    <a:lnTo>
                      <a:pt x="208" y="23"/>
                    </a:lnTo>
                    <a:lnTo>
                      <a:pt x="205" y="19"/>
                    </a:lnTo>
                    <a:lnTo>
                      <a:pt x="201" y="15"/>
                    </a:lnTo>
                    <a:lnTo>
                      <a:pt x="196" y="11"/>
                    </a:lnTo>
                    <a:lnTo>
                      <a:pt x="192" y="7"/>
                    </a:lnTo>
                    <a:lnTo>
                      <a:pt x="187" y="3"/>
                    </a:lnTo>
                    <a:lnTo>
                      <a:pt x="183" y="0"/>
                    </a:lnTo>
                    <a:lnTo>
                      <a:pt x="0" y="231"/>
                    </a:lnTo>
                    <a:lnTo>
                      <a:pt x="1" y="239"/>
                    </a:lnTo>
                    <a:lnTo>
                      <a:pt x="2" y="247"/>
                    </a:lnTo>
                    <a:lnTo>
                      <a:pt x="4" y="253"/>
                    </a:lnTo>
                    <a:lnTo>
                      <a:pt x="5" y="261"/>
                    </a:lnTo>
                    <a:lnTo>
                      <a:pt x="8" y="268"/>
                    </a:lnTo>
                    <a:lnTo>
                      <a:pt x="10" y="276"/>
                    </a:lnTo>
                    <a:lnTo>
                      <a:pt x="12" y="282"/>
                    </a:lnTo>
                    <a:lnTo>
                      <a:pt x="15" y="289"/>
                    </a:lnTo>
                    <a:lnTo>
                      <a:pt x="217" y="33"/>
                    </a:lnTo>
                  </a:path>
                </a:pathLst>
              </a:custGeom>
              <a:solidFill>
                <a:srgbClr val="FFBE5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24" name="Freeform 80"/>
              <p:cNvSpPr>
                <a:spLocks/>
              </p:cNvSpPr>
              <p:nvPr/>
            </p:nvSpPr>
            <p:spPr bwMode="auto">
              <a:xfrm>
                <a:off x="3030" y="2576"/>
                <a:ext cx="225" cy="296"/>
              </a:xfrm>
              <a:custGeom>
                <a:avLst/>
                <a:gdLst>
                  <a:gd name="T0" fmla="*/ 224 w 225"/>
                  <a:gd name="T1" fmla="*/ 39 h 296"/>
                  <a:gd name="T2" fmla="*/ 221 w 225"/>
                  <a:gd name="T3" fmla="*/ 33 h 296"/>
                  <a:gd name="T4" fmla="*/ 218 w 225"/>
                  <a:gd name="T5" fmla="*/ 28 h 296"/>
                  <a:gd name="T6" fmla="*/ 214 w 225"/>
                  <a:gd name="T7" fmla="*/ 22 h 296"/>
                  <a:gd name="T8" fmla="*/ 210 w 225"/>
                  <a:gd name="T9" fmla="*/ 17 h 296"/>
                  <a:gd name="T10" fmla="*/ 207 w 225"/>
                  <a:gd name="T11" fmla="*/ 12 h 296"/>
                  <a:gd name="T12" fmla="*/ 202 w 225"/>
                  <a:gd name="T13" fmla="*/ 7 h 296"/>
                  <a:gd name="T14" fmla="*/ 199 w 225"/>
                  <a:gd name="T15" fmla="*/ 3 h 296"/>
                  <a:gd name="T16" fmla="*/ 195 w 225"/>
                  <a:gd name="T17" fmla="*/ 0 h 296"/>
                  <a:gd name="T18" fmla="*/ 0 w 225"/>
                  <a:gd name="T19" fmla="*/ 244 h 296"/>
                  <a:gd name="T20" fmla="*/ 1 w 225"/>
                  <a:gd name="T21" fmla="*/ 250 h 296"/>
                  <a:gd name="T22" fmla="*/ 3 w 225"/>
                  <a:gd name="T23" fmla="*/ 258 h 296"/>
                  <a:gd name="T24" fmla="*/ 5 w 225"/>
                  <a:gd name="T25" fmla="*/ 264 h 296"/>
                  <a:gd name="T26" fmla="*/ 8 w 225"/>
                  <a:gd name="T27" fmla="*/ 271 h 296"/>
                  <a:gd name="T28" fmla="*/ 10 w 225"/>
                  <a:gd name="T29" fmla="*/ 277 h 296"/>
                  <a:gd name="T30" fmla="*/ 13 w 225"/>
                  <a:gd name="T31" fmla="*/ 283 h 296"/>
                  <a:gd name="T32" fmla="*/ 16 w 225"/>
                  <a:gd name="T33" fmla="*/ 288 h 296"/>
                  <a:gd name="T34" fmla="*/ 20 w 225"/>
                  <a:gd name="T35" fmla="*/ 295 h 296"/>
                  <a:gd name="T36" fmla="*/ 224 w 225"/>
                  <a:gd name="T37" fmla="*/ 39 h 2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
                  <a:gd name="T58" fmla="*/ 0 h 296"/>
                  <a:gd name="T59" fmla="*/ 225 w 225"/>
                  <a:gd name="T60" fmla="*/ 296 h 2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 h="296">
                    <a:moveTo>
                      <a:pt x="224" y="39"/>
                    </a:moveTo>
                    <a:lnTo>
                      <a:pt x="221" y="33"/>
                    </a:lnTo>
                    <a:lnTo>
                      <a:pt x="218" y="28"/>
                    </a:lnTo>
                    <a:lnTo>
                      <a:pt x="214" y="22"/>
                    </a:lnTo>
                    <a:lnTo>
                      <a:pt x="210" y="17"/>
                    </a:lnTo>
                    <a:lnTo>
                      <a:pt x="207" y="12"/>
                    </a:lnTo>
                    <a:lnTo>
                      <a:pt x="202" y="7"/>
                    </a:lnTo>
                    <a:lnTo>
                      <a:pt x="199" y="3"/>
                    </a:lnTo>
                    <a:lnTo>
                      <a:pt x="195" y="0"/>
                    </a:lnTo>
                    <a:lnTo>
                      <a:pt x="0" y="244"/>
                    </a:lnTo>
                    <a:lnTo>
                      <a:pt x="1" y="250"/>
                    </a:lnTo>
                    <a:lnTo>
                      <a:pt x="3" y="258"/>
                    </a:lnTo>
                    <a:lnTo>
                      <a:pt x="5" y="264"/>
                    </a:lnTo>
                    <a:lnTo>
                      <a:pt x="8" y="271"/>
                    </a:lnTo>
                    <a:lnTo>
                      <a:pt x="10" y="277"/>
                    </a:lnTo>
                    <a:lnTo>
                      <a:pt x="13" y="283"/>
                    </a:lnTo>
                    <a:lnTo>
                      <a:pt x="16" y="288"/>
                    </a:lnTo>
                    <a:lnTo>
                      <a:pt x="20" y="295"/>
                    </a:lnTo>
                    <a:lnTo>
                      <a:pt x="224" y="39"/>
                    </a:lnTo>
                  </a:path>
                </a:pathLst>
              </a:custGeom>
              <a:solidFill>
                <a:srgbClr val="FFC36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25" name="Freeform 81"/>
              <p:cNvSpPr>
                <a:spLocks/>
              </p:cNvSpPr>
              <p:nvPr/>
            </p:nvSpPr>
            <p:spPr bwMode="auto">
              <a:xfrm>
                <a:off x="3038" y="2593"/>
                <a:ext cx="229" cy="300"/>
              </a:xfrm>
              <a:custGeom>
                <a:avLst/>
                <a:gdLst>
                  <a:gd name="T0" fmla="*/ 228 w 229"/>
                  <a:gd name="T1" fmla="*/ 46 h 300"/>
                  <a:gd name="T2" fmla="*/ 225 w 229"/>
                  <a:gd name="T3" fmla="*/ 39 h 300"/>
                  <a:gd name="T4" fmla="*/ 222 w 229"/>
                  <a:gd name="T5" fmla="*/ 33 h 300"/>
                  <a:gd name="T6" fmla="*/ 219 w 229"/>
                  <a:gd name="T7" fmla="*/ 27 h 300"/>
                  <a:gd name="T8" fmla="*/ 216 w 229"/>
                  <a:gd name="T9" fmla="*/ 22 h 300"/>
                  <a:gd name="T10" fmla="*/ 213 w 229"/>
                  <a:gd name="T11" fmla="*/ 15 h 300"/>
                  <a:gd name="T12" fmla="*/ 210 w 229"/>
                  <a:gd name="T13" fmla="*/ 11 h 300"/>
                  <a:gd name="T14" fmla="*/ 206 w 229"/>
                  <a:gd name="T15" fmla="*/ 6 h 300"/>
                  <a:gd name="T16" fmla="*/ 203 w 229"/>
                  <a:gd name="T17" fmla="*/ 0 h 300"/>
                  <a:gd name="T18" fmla="*/ 0 w 229"/>
                  <a:gd name="T19" fmla="*/ 254 h 300"/>
                  <a:gd name="T20" fmla="*/ 2 w 229"/>
                  <a:gd name="T21" fmla="*/ 260 h 300"/>
                  <a:gd name="T22" fmla="*/ 4 w 229"/>
                  <a:gd name="T23" fmla="*/ 267 h 300"/>
                  <a:gd name="T24" fmla="*/ 8 w 229"/>
                  <a:gd name="T25" fmla="*/ 273 h 300"/>
                  <a:gd name="T26" fmla="*/ 11 w 229"/>
                  <a:gd name="T27" fmla="*/ 278 h 300"/>
                  <a:gd name="T28" fmla="*/ 14 w 229"/>
                  <a:gd name="T29" fmla="*/ 284 h 300"/>
                  <a:gd name="T30" fmla="*/ 17 w 229"/>
                  <a:gd name="T31" fmla="*/ 289 h 300"/>
                  <a:gd name="T32" fmla="*/ 21 w 229"/>
                  <a:gd name="T33" fmla="*/ 294 h 300"/>
                  <a:gd name="T34" fmla="*/ 24 w 229"/>
                  <a:gd name="T35" fmla="*/ 299 h 300"/>
                  <a:gd name="T36" fmla="*/ 228 w 229"/>
                  <a:gd name="T37" fmla="*/ 46 h 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9"/>
                  <a:gd name="T58" fmla="*/ 0 h 300"/>
                  <a:gd name="T59" fmla="*/ 229 w 229"/>
                  <a:gd name="T60" fmla="*/ 300 h 3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9" h="300">
                    <a:moveTo>
                      <a:pt x="228" y="46"/>
                    </a:moveTo>
                    <a:lnTo>
                      <a:pt x="225" y="39"/>
                    </a:lnTo>
                    <a:lnTo>
                      <a:pt x="222" y="33"/>
                    </a:lnTo>
                    <a:lnTo>
                      <a:pt x="219" y="27"/>
                    </a:lnTo>
                    <a:lnTo>
                      <a:pt x="216" y="22"/>
                    </a:lnTo>
                    <a:lnTo>
                      <a:pt x="213" y="15"/>
                    </a:lnTo>
                    <a:lnTo>
                      <a:pt x="210" y="11"/>
                    </a:lnTo>
                    <a:lnTo>
                      <a:pt x="206" y="6"/>
                    </a:lnTo>
                    <a:lnTo>
                      <a:pt x="203" y="0"/>
                    </a:lnTo>
                    <a:lnTo>
                      <a:pt x="0" y="254"/>
                    </a:lnTo>
                    <a:lnTo>
                      <a:pt x="2" y="260"/>
                    </a:lnTo>
                    <a:lnTo>
                      <a:pt x="4" y="267"/>
                    </a:lnTo>
                    <a:lnTo>
                      <a:pt x="8" y="273"/>
                    </a:lnTo>
                    <a:lnTo>
                      <a:pt x="11" y="278"/>
                    </a:lnTo>
                    <a:lnTo>
                      <a:pt x="14" y="284"/>
                    </a:lnTo>
                    <a:lnTo>
                      <a:pt x="17" y="289"/>
                    </a:lnTo>
                    <a:lnTo>
                      <a:pt x="21" y="294"/>
                    </a:lnTo>
                    <a:lnTo>
                      <a:pt x="24" y="299"/>
                    </a:lnTo>
                    <a:lnTo>
                      <a:pt x="228" y="46"/>
                    </a:lnTo>
                  </a:path>
                </a:pathLst>
              </a:custGeom>
              <a:solidFill>
                <a:srgbClr val="FFC97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26" name="Freeform 82"/>
              <p:cNvSpPr>
                <a:spLocks/>
              </p:cNvSpPr>
              <p:nvPr/>
            </p:nvSpPr>
            <p:spPr bwMode="auto">
              <a:xfrm>
                <a:off x="3050" y="2616"/>
                <a:ext cx="227" cy="297"/>
              </a:xfrm>
              <a:custGeom>
                <a:avLst/>
                <a:gdLst>
                  <a:gd name="T0" fmla="*/ 226 w 227"/>
                  <a:gd name="T1" fmla="*/ 49 h 297"/>
                  <a:gd name="T2" fmla="*/ 223 w 227"/>
                  <a:gd name="T3" fmla="*/ 42 h 297"/>
                  <a:gd name="T4" fmla="*/ 221 w 227"/>
                  <a:gd name="T5" fmla="*/ 36 h 297"/>
                  <a:gd name="T6" fmla="*/ 218 w 227"/>
                  <a:gd name="T7" fmla="*/ 30 h 297"/>
                  <a:gd name="T8" fmla="*/ 216 w 227"/>
                  <a:gd name="T9" fmla="*/ 23 h 297"/>
                  <a:gd name="T10" fmla="*/ 214 w 227"/>
                  <a:gd name="T11" fmla="*/ 17 h 297"/>
                  <a:gd name="T12" fmla="*/ 211 w 227"/>
                  <a:gd name="T13" fmla="*/ 11 h 297"/>
                  <a:gd name="T14" fmla="*/ 208 w 227"/>
                  <a:gd name="T15" fmla="*/ 4 h 297"/>
                  <a:gd name="T16" fmla="*/ 204 w 227"/>
                  <a:gd name="T17" fmla="*/ 0 h 297"/>
                  <a:gd name="T18" fmla="*/ 0 w 227"/>
                  <a:gd name="T19" fmla="*/ 256 h 297"/>
                  <a:gd name="T20" fmla="*/ 2 w 227"/>
                  <a:gd name="T21" fmla="*/ 262 h 297"/>
                  <a:gd name="T22" fmla="*/ 5 w 227"/>
                  <a:gd name="T23" fmla="*/ 267 h 297"/>
                  <a:gd name="T24" fmla="*/ 9 w 227"/>
                  <a:gd name="T25" fmla="*/ 272 h 297"/>
                  <a:gd name="T26" fmla="*/ 13 w 227"/>
                  <a:gd name="T27" fmla="*/ 278 h 297"/>
                  <a:gd name="T28" fmla="*/ 16 w 227"/>
                  <a:gd name="T29" fmla="*/ 283 h 297"/>
                  <a:gd name="T30" fmla="*/ 20 w 227"/>
                  <a:gd name="T31" fmla="*/ 286 h 297"/>
                  <a:gd name="T32" fmla="*/ 24 w 227"/>
                  <a:gd name="T33" fmla="*/ 291 h 297"/>
                  <a:gd name="T34" fmla="*/ 28 w 227"/>
                  <a:gd name="T35" fmla="*/ 296 h 297"/>
                  <a:gd name="T36" fmla="*/ 226 w 227"/>
                  <a:gd name="T37" fmla="*/ 49 h 2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7"/>
                  <a:gd name="T58" fmla="*/ 0 h 297"/>
                  <a:gd name="T59" fmla="*/ 227 w 227"/>
                  <a:gd name="T60" fmla="*/ 297 h 2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7" h="297">
                    <a:moveTo>
                      <a:pt x="226" y="49"/>
                    </a:moveTo>
                    <a:lnTo>
                      <a:pt x="223" y="42"/>
                    </a:lnTo>
                    <a:lnTo>
                      <a:pt x="221" y="36"/>
                    </a:lnTo>
                    <a:lnTo>
                      <a:pt x="218" y="30"/>
                    </a:lnTo>
                    <a:lnTo>
                      <a:pt x="216" y="23"/>
                    </a:lnTo>
                    <a:lnTo>
                      <a:pt x="214" y="17"/>
                    </a:lnTo>
                    <a:lnTo>
                      <a:pt x="211" y="11"/>
                    </a:lnTo>
                    <a:lnTo>
                      <a:pt x="208" y="4"/>
                    </a:lnTo>
                    <a:lnTo>
                      <a:pt x="204" y="0"/>
                    </a:lnTo>
                    <a:lnTo>
                      <a:pt x="0" y="256"/>
                    </a:lnTo>
                    <a:lnTo>
                      <a:pt x="2" y="262"/>
                    </a:lnTo>
                    <a:lnTo>
                      <a:pt x="5" y="267"/>
                    </a:lnTo>
                    <a:lnTo>
                      <a:pt x="9" y="272"/>
                    </a:lnTo>
                    <a:lnTo>
                      <a:pt x="13" y="278"/>
                    </a:lnTo>
                    <a:lnTo>
                      <a:pt x="16" y="283"/>
                    </a:lnTo>
                    <a:lnTo>
                      <a:pt x="20" y="286"/>
                    </a:lnTo>
                    <a:lnTo>
                      <a:pt x="24" y="291"/>
                    </a:lnTo>
                    <a:lnTo>
                      <a:pt x="28" y="296"/>
                    </a:lnTo>
                    <a:lnTo>
                      <a:pt x="226" y="49"/>
                    </a:lnTo>
                  </a:path>
                </a:pathLst>
              </a:custGeom>
              <a:solidFill>
                <a:srgbClr val="FFCE8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27" name="Freeform 83"/>
              <p:cNvSpPr>
                <a:spLocks/>
              </p:cNvSpPr>
              <p:nvPr/>
            </p:nvSpPr>
            <p:spPr bwMode="auto">
              <a:xfrm>
                <a:off x="3063" y="2638"/>
                <a:ext cx="220" cy="290"/>
              </a:xfrm>
              <a:custGeom>
                <a:avLst/>
                <a:gdLst>
                  <a:gd name="T0" fmla="*/ 219 w 220"/>
                  <a:gd name="T1" fmla="*/ 55 h 290"/>
                  <a:gd name="T2" fmla="*/ 217 w 220"/>
                  <a:gd name="T3" fmla="*/ 49 h 290"/>
                  <a:gd name="T4" fmla="*/ 215 w 220"/>
                  <a:gd name="T5" fmla="*/ 41 h 290"/>
                  <a:gd name="T6" fmla="*/ 214 w 220"/>
                  <a:gd name="T7" fmla="*/ 33 h 290"/>
                  <a:gd name="T8" fmla="*/ 213 w 220"/>
                  <a:gd name="T9" fmla="*/ 27 h 290"/>
                  <a:gd name="T10" fmla="*/ 210 w 220"/>
                  <a:gd name="T11" fmla="*/ 20 h 290"/>
                  <a:gd name="T12" fmla="*/ 208 w 220"/>
                  <a:gd name="T13" fmla="*/ 12 h 290"/>
                  <a:gd name="T14" fmla="*/ 205 w 220"/>
                  <a:gd name="T15" fmla="*/ 6 h 290"/>
                  <a:gd name="T16" fmla="*/ 203 w 220"/>
                  <a:gd name="T17" fmla="*/ 0 h 290"/>
                  <a:gd name="T18" fmla="*/ 0 w 220"/>
                  <a:gd name="T19" fmla="*/ 253 h 290"/>
                  <a:gd name="T20" fmla="*/ 3 w 220"/>
                  <a:gd name="T21" fmla="*/ 260 h 290"/>
                  <a:gd name="T22" fmla="*/ 7 w 220"/>
                  <a:gd name="T23" fmla="*/ 263 h 290"/>
                  <a:gd name="T24" fmla="*/ 11 w 220"/>
                  <a:gd name="T25" fmla="*/ 268 h 290"/>
                  <a:gd name="T26" fmla="*/ 15 w 220"/>
                  <a:gd name="T27" fmla="*/ 273 h 290"/>
                  <a:gd name="T28" fmla="*/ 20 w 220"/>
                  <a:gd name="T29" fmla="*/ 277 h 290"/>
                  <a:gd name="T30" fmla="*/ 24 w 220"/>
                  <a:gd name="T31" fmla="*/ 281 h 290"/>
                  <a:gd name="T32" fmla="*/ 29 w 220"/>
                  <a:gd name="T33" fmla="*/ 285 h 290"/>
                  <a:gd name="T34" fmla="*/ 33 w 220"/>
                  <a:gd name="T35" fmla="*/ 289 h 290"/>
                  <a:gd name="T36" fmla="*/ 219 w 220"/>
                  <a:gd name="T37" fmla="*/ 55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
                  <a:gd name="T58" fmla="*/ 0 h 290"/>
                  <a:gd name="T59" fmla="*/ 220 w 220"/>
                  <a:gd name="T60" fmla="*/ 290 h 2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 h="290">
                    <a:moveTo>
                      <a:pt x="219" y="55"/>
                    </a:moveTo>
                    <a:lnTo>
                      <a:pt x="217" y="49"/>
                    </a:lnTo>
                    <a:lnTo>
                      <a:pt x="215" y="41"/>
                    </a:lnTo>
                    <a:lnTo>
                      <a:pt x="214" y="33"/>
                    </a:lnTo>
                    <a:lnTo>
                      <a:pt x="213" y="27"/>
                    </a:lnTo>
                    <a:lnTo>
                      <a:pt x="210" y="20"/>
                    </a:lnTo>
                    <a:lnTo>
                      <a:pt x="208" y="12"/>
                    </a:lnTo>
                    <a:lnTo>
                      <a:pt x="205" y="6"/>
                    </a:lnTo>
                    <a:lnTo>
                      <a:pt x="203" y="0"/>
                    </a:lnTo>
                    <a:lnTo>
                      <a:pt x="0" y="253"/>
                    </a:lnTo>
                    <a:lnTo>
                      <a:pt x="3" y="260"/>
                    </a:lnTo>
                    <a:lnTo>
                      <a:pt x="7" y="263"/>
                    </a:lnTo>
                    <a:lnTo>
                      <a:pt x="11" y="268"/>
                    </a:lnTo>
                    <a:lnTo>
                      <a:pt x="15" y="273"/>
                    </a:lnTo>
                    <a:lnTo>
                      <a:pt x="20" y="277"/>
                    </a:lnTo>
                    <a:lnTo>
                      <a:pt x="24" y="281"/>
                    </a:lnTo>
                    <a:lnTo>
                      <a:pt x="29" y="285"/>
                    </a:lnTo>
                    <a:lnTo>
                      <a:pt x="33" y="289"/>
                    </a:lnTo>
                    <a:lnTo>
                      <a:pt x="219" y="55"/>
                    </a:lnTo>
                  </a:path>
                </a:pathLst>
              </a:custGeom>
              <a:solidFill>
                <a:srgbClr val="FFD49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28" name="Freeform 84"/>
              <p:cNvSpPr>
                <a:spLocks/>
              </p:cNvSpPr>
              <p:nvPr/>
            </p:nvSpPr>
            <p:spPr bwMode="auto">
              <a:xfrm>
                <a:off x="3079" y="2665"/>
                <a:ext cx="208" cy="275"/>
              </a:xfrm>
              <a:custGeom>
                <a:avLst/>
                <a:gdLst>
                  <a:gd name="T0" fmla="*/ 207 w 208"/>
                  <a:gd name="T1" fmla="*/ 63 h 275"/>
                  <a:gd name="T2" fmla="*/ 207 w 208"/>
                  <a:gd name="T3" fmla="*/ 55 h 275"/>
                  <a:gd name="T4" fmla="*/ 205 w 208"/>
                  <a:gd name="T5" fmla="*/ 46 h 275"/>
                  <a:gd name="T6" fmla="*/ 204 w 208"/>
                  <a:gd name="T7" fmla="*/ 39 h 275"/>
                  <a:gd name="T8" fmla="*/ 203 w 208"/>
                  <a:gd name="T9" fmla="*/ 30 h 275"/>
                  <a:gd name="T10" fmla="*/ 202 w 208"/>
                  <a:gd name="T11" fmla="*/ 23 h 275"/>
                  <a:gd name="T12" fmla="*/ 201 w 208"/>
                  <a:gd name="T13" fmla="*/ 15 h 275"/>
                  <a:gd name="T14" fmla="*/ 198 w 208"/>
                  <a:gd name="T15" fmla="*/ 7 h 275"/>
                  <a:gd name="T16" fmla="*/ 197 w 208"/>
                  <a:gd name="T17" fmla="*/ 0 h 275"/>
                  <a:gd name="T18" fmla="*/ 0 w 208"/>
                  <a:gd name="T19" fmla="*/ 246 h 275"/>
                  <a:gd name="T20" fmla="*/ 4 w 208"/>
                  <a:gd name="T21" fmla="*/ 250 h 275"/>
                  <a:gd name="T22" fmla="*/ 8 w 208"/>
                  <a:gd name="T23" fmla="*/ 254 h 275"/>
                  <a:gd name="T24" fmla="*/ 14 w 208"/>
                  <a:gd name="T25" fmla="*/ 259 h 275"/>
                  <a:gd name="T26" fmla="*/ 19 w 208"/>
                  <a:gd name="T27" fmla="*/ 262 h 275"/>
                  <a:gd name="T28" fmla="*/ 23 w 208"/>
                  <a:gd name="T29" fmla="*/ 264 h 275"/>
                  <a:gd name="T30" fmla="*/ 28 w 208"/>
                  <a:gd name="T31" fmla="*/ 267 h 275"/>
                  <a:gd name="T32" fmla="*/ 34 w 208"/>
                  <a:gd name="T33" fmla="*/ 270 h 275"/>
                  <a:gd name="T34" fmla="*/ 39 w 208"/>
                  <a:gd name="T35" fmla="*/ 274 h 275"/>
                  <a:gd name="T36" fmla="*/ 207 w 208"/>
                  <a:gd name="T37" fmla="*/ 63 h 2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
                  <a:gd name="T58" fmla="*/ 0 h 275"/>
                  <a:gd name="T59" fmla="*/ 208 w 208"/>
                  <a:gd name="T60" fmla="*/ 275 h 2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 h="275">
                    <a:moveTo>
                      <a:pt x="207" y="63"/>
                    </a:moveTo>
                    <a:lnTo>
                      <a:pt x="207" y="55"/>
                    </a:lnTo>
                    <a:lnTo>
                      <a:pt x="205" y="46"/>
                    </a:lnTo>
                    <a:lnTo>
                      <a:pt x="204" y="39"/>
                    </a:lnTo>
                    <a:lnTo>
                      <a:pt x="203" y="30"/>
                    </a:lnTo>
                    <a:lnTo>
                      <a:pt x="202" y="23"/>
                    </a:lnTo>
                    <a:lnTo>
                      <a:pt x="201" y="15"/>
                    </a:lnTo>
                    <a:lnTo>
                      <a:pt x="198" y="7"/>
                    </a:lnTo>
                    <a:lnTo>
                      <a:pt x="197" y="0"/>
                    </a:lnTo>
                    <a:lnTo>
                      <a:pt x="0" y="246"/>
                    </a:lnTo>
                    <a:lnTo>
                      <a:pt x="4" y="250"/>
                    </a:lnTo>
                    <a:lnTo>
                      <a:pt x="8" y="254"/>
                    </a:lnTo>
                    <a:lnTo>
                      <a:pt x="14" y="259"/>
                    </a:lnTo>
                    <a:lnTo>
                      <a:pt x="19" y="262"/>
                    </a:lnTo>
                    <a:lnTo>
                      <a:pt x="23" y="264"/>
                    </a:lnTo>
                    <a:lnTo>
                      <a:pt x="28" y="267"/>
                    </a:lnTo>
                    <a:lnTo>
                      <a:pt x="34" y="270"/>
                    </a:lnTo>
                    <a:lnTo>
                      <a:pt x="39" y="274"/>
                    </a:lnTo>
                    <a:lnTo>
                      <a:pt x="207" y="63"/>
                    </a:lnTo>
                  </a:path>
                </a:pathLst>
              </a:custGeom>
              <a:solidFill>
                <a:srgbClr val="FFD9A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29" name="Freeform 85"/>
              <p:cNvSpPr>
                <a:spLocks/>
              </p:cNvSpPr>
              <p:nvPr/>
            </p:nvSpPr>
            <p:spPr bwMode="auto">
              <a:xfrm>
                <a:off x="3097" y="2694"/>
                <a:ext cx="190" cy="251"/>
              </a:xfrm>
              <a:custGeom>
                <a:avLst/>
                <a:gdLst>
                  <a:gd name="T0" fmla="*/ 185 w 190"/>
                  <a:gd name="T1" fmla="*/ 0 h 251"/>
                  <a:gd name="T2" fmla="*/ 186 w 190"/>
                  <a:gd name="T3" fmla="*/ 6 h 251"/>
                  <a:gd name="T4" fmla="*/ 186 w 190"/>
                  <a:gd name="T5" fmla="*/ 12 h 251"/>
                  <a:gd name="T6" fmla="*/ 187 w 190"/>
                  <a:gd name="T7" fmla="*/ 19 h 251"/>
                  <a:gd name="T8" fmla="*/ 187 w 190"/>
                  <a:gd name="T9" fmla="*/ 25 h 251"/>
                  <a:gd name="T10" fmla="*/ 189 w 190"/>
                  <a:gd name="T11" fmla="*/ 32 h 251"/>
                  <a:gd name="T12" fmla="*/ 189 w 190"/>
                  <a:gd name="T13" fmla="*/ 38 h 251"/>
                  <a:gd name="T14" fmla="*/ 189 w 190"/>
                  <a:gd name="T15" fmla="*/ 43 h 251"/>
                  <a:gd name="T16" fmla="*/ 189 w 190"/>
                  <a:gd name="T17" fmla="*/ 51 h 251"/>
                  <a:gd name="T18" fmla="*/ 189 w 190"/>
                  <a:gd name="T19" fmla="*/ 56 h 251"/>
                  <a:gd name="T20" fmla="*/ 189 w 190"/>
                  <a:gd name="T21" fmla="*/ 60 h 251"/>
                  <a:gd name="T22" fmla="*/ 189 w 190"/>
                  <a:gd name="T23" fmla="*/ 67 h 251"/>
                  <a:gd name="T24" fmla="*/ 189 w 190"/>
                  <a:gd name="T25" fmla="*/ 72 h 251"/>
                  <a:gd name="T26" fmla="*/ 46 w 190"/>
                  <a:gd name="T27" fmla="*/ 250 h 251"/>
                  <a:gd name="T28" fmla="*/ 40 w 190"/>
                  <a:gd name="T29" fmla="*/ 250 h 251"/>
                  <a:gd name="T30" fmla="*/ 34 w 190"/>
                  <a:gd name="T31" fmla="*/ 248 h 251"/>
                  <a:gd name="T32" fmla="*/ 28 w 190"/>
                  <a:gd name="T33" fmla="*/ 246 h 251"/>
                  <a:gd name="T34" fmla="*/ 22 w 190"/>
                  <a:gd name="T35" fmla="*/ 245 h 251"/>
                  <a:gd name="T36" fmla="*/ 16 w 190"/>
                  <a:gd name="T37" fmla="*/ 241 h 251"/>
                  <a:gd name="T38" fmla="*/ 11 w 190"/>
                  <a:gd name="T39" fmla="*/ 240 h 251"/>
                  <a:gd name="T40" fmla="*/ 5 w 190"/>
                  <a:gd name="T41" fmla="*/ 237 h 251"/>
                  <a:gd name="T42" fmla="*/ 0 w 190"/>
                  <a:gd name="T43" fmla="*/ 233 h 251"/>
                  <a:gd name="T44" fmla="*/ 185 w 190"/>
                  <a:gd name="T45" fmla="*/ 0 h 2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0"/>
                  <a:gd name="T70" fmla="*/ 0 h 251"/>
                  <a:gd name="T71" fmla="*/ 190 w 190"/>
                  <a:gd name="T72" fmla="*/ 251 h 2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0" h="251">
                    <a:moveTo>
                      <a:pt x="185" y="0"/>
                    </a:moveTo>
                    <a:lnTo>
                      <a:pt x="186" y="6"/>
                    </a:lnTo>
                    <a:lnTo>
                      <a:pt x="186" y="12"/>
                    </a:lnTo>
                    <a:lnTo>
                      <a:pt x="187" y="19"/>
                    </a:lnTo>
                    <a:lnTo>
                      <a:pt x="187" y="25"/>
                    </a:lnTo>
                    <a:lnTo>
                      <a:pt x="189" y="32"/>
                    </a:lnTo>
                    <a:lnTo>
                      <a:pt x="189" y="38"/>
                    </a:lnTo>
                    <a:lnTo>
                      <a:pt x="189" y="43"/>
                    </a:lnTo>
                    <a:lnTo>
                      <a:pt x="189" y="51"/>
                    </a:lnTo>
                    <a:lnTo>
                      <a:pt x="189" y="56"/>
                    </a:lnTo>
                    <a:lnTo>
                      <a:pt x="189" y="60"/>
                    </a:lnTo>
                    <a:lnTo>
                      <a:pt x="189" y="67"/>
                    </a:lnTo>
                    <a:lnTo>
                      <a:pt x="189" y="72"/>
                    </a:lnTo>
                    <a:lnTo>
                      <a:pt x="46" y="250"/>
                    </a:lnTo>
                    <a:lnTo>
                      <a:pt x="40" y="250"/>
                    </a:lnTo>
                    <a:lnTo>
                      <a:pt x="34" y="248"/>
                    </a:lnTo>
                    <a:lnTo>
                      <a:pt x="28" y="246"/>
                    </a:lnTo>
                    <a:lnTo>
                      <a:pt x="22" y="245"/>
                    </a:lnTo>
                    <a:lnTo>
                      <a:pt x="16" y="241"/>
                    </a:lnTo>
                    <a:lnTo>
                      <a:pt x="11" y="240"/>
                    </a:lnTo>
                    <a:lnTo>
                      <a:pt x="5" y="237"/>
                    </a:lnTo>
                    <a:lnTo>
                      <a:pt x="0" y="233"/>
                    </a:lnTo>
                    <a:lnTo>
                      <a:pt x="185" y="0"/>
                    </a:lnTo>
                  </a:path>
                </a:pathLst>
              </a:custGeom>
              <a:solidFill>
                <a:srgbClr val="FFDEA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30" name="Freeform 86"/>
              <p:cNvSpPr>
                <a:spLocks/>
              </p:cNvSpPr>
              <p:nvPr/>
            </p:nvSpPr>
            <p:spPr bwMode="auto">
              <a:xfrm>
                <a:off x="3117" y="2728"/>
                <a:ext cx="170" cy="219"/>
              </a:xfrm>
              <a:custGeom>
                <a:avLst/>
                <a:gdLst>
                  <a:gd name="T0" fmla="*/ 169 w 170"/>
                  <a:gd name="T1" fmla="*/ 0 h 219"/>
                  <a:gd name="T2" fmla="*/ 169 w 170"/>
                  <a:gd name="T3" fmla="*/ 4 h 219"/>
                  <a:gd name="T4" fmla="*/ 169 w 170"/>
                  <a:gd name="T5" fmla="*/ 8 h 219"/>
                  <a:gd name="T6" fmla="*/ 169 w 170"/>
                  <a:gd name="T7" fmla="*/ 12 h 219"/>
                  <a:gd name="T8" fmla="*/ 169 w 170"/>
                  <a:gd name="T9" fmla="*/ 17 h 219"/>
                  <a:gd name="T10" fmla="*/ 169 w 170"/>
                  <a:gd name="T11" fmla="*/ 25 h 219"/>
                  <a:gd name="T12" fmla="*/ 169 w 170"/>
                  <a:gd name="T13" fmla="*/ 35 h 219"/>
                  <a:gd name="T14" fmla="*/ 167 w 170"/>
                  <a:gd name="T15" fmla="*/ 44 h 219"/>
                  <a:gd name="T16" fmla="*/ 166 w 170"/>
                  <a:gd name="T17" fmla="*/ 52 h 219"/>
                  <a:gd name="T18" fmla="*/ 165 w 170"/>
                  <a:gd name="T19" fmla="*/ 62 h 219"/>
                  <a:gd name="T20" fmla="*/ 164 w 170"/>
                  <a:gd name="T21" fmla="*/ 70 h 219"/>
                  <a:gd name="T22" fmla="*/ 161 w 170"/>
                  <a:gd name="T23" fmla="*/ 78 h 219"/>
                  <a:gd name="T24" fmla="*/ 159 w 170"/>
                  <a:gd name="T25" fmla="*/ 86 h 219"/>
                  <a:gd name="T26" fmla="*/ 57 w 170"/>
                  <a:gd name="T27" fmla="*/ 214 h 219"/>
                  <a:gd name="T28" fmla="*/ 55 w 170"/>
                  <a:gd name="T29" fmla="*/ 216 h 219"/>
                  <a:gd name="T30" fmla="*/ 51 w 170"/>
                  <a:gd name="T31" fmla="*/ 216 h 219"/>
                  <a:gd name="T32" fmla="*/ 49 w 170"/>
                  <a:gd name="T33" fmla="*/ 216 h 219"/>
                  <a:gd name="T34" fmla="*/ 46 w 170"/>
                  <a:gd name="T35" fmla="*/ 216 h 219"/>
                  <a:gd name="T36" fmla="*/ 43 w 170"/>
                  <a:gd name="T37" fmla="*/ 216 h 219"/>
                  <a:gd name="T38" fmla="*/ 39 w 170"/>
                  <a:gd name="T39" fmla="*/ 218 h 219"/>
                  <a:gd name="T40" fmla="*/ 37 w 170"/>
                  <a:gd name="T41" fmla="*/ 218 h 219"/>
                  <a:gd name="T42" fmla="*/ 33 w 170"/>
                  <a:gd name="T43" fmla="*/ 218 h 219"/>
                  <a:gd name="T44" fmla="*/ 29 w 170"/>
                  <a:gd name="T45" fmla="*/ 218 h 219"/>
                  <a:gd name="T46" fmla="*/ 25 w 170"/>
                  <a:gd name="T47" fmla="*/ 216 h 219"/>
                  <a:gd name="T48" fmla="*/ 21 w 170"/>
                  <a:gd name="T49" fmla="*/ 216 h 219"/>
                  <a:gd name="T50" fmla="*/ 16 w 170"/>
                  <a:gd name="T51" fmla="*/ 216 h 219"/>
                  <a:gd name="T52" fmla="*/ 13 w 170"/>
                  <a:gd name="T53" fmla="*/ 214 h 219"/>
                  <a:gd name="T54" fmla="*/ 8 w 170"/>
                  <a:gd name="T55" fmla="*/ 214 h 219"/>
                  <a:gd name="T56" fmla="*/ 3 w 170"/>
                  <a:gd name="T57" fmla="*/ 213 h 219"/>
                  <a:gd name="T58" fmla="*/ 0 w 170"/>
                  <a:gd name="T59" fmla="*/ 211 h 219"/>
                  <a:gd name="T60" fmla="*/ 169 w 170"/>
                  <a:gd name="T61" fmla="*/ 0 h 2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0"/>
                  <a:gd name="T94" fmla="*/ 0 h 219"/>
                  <a:gd name="T95" fmla="*/ 170 w 170"/>
                  <a:gd name="T96" fmla="*/ 219 h 2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0" h="219">
                    <a:moveTo>
                      <a:pt x="169" y="0"/>
                    </a:moveTo>
                    <a:lnTo>
                      <a:pt x="169" y="4"/>
                    </a:lnTo>
                    <a:lnTo>
                      <a:pt x="169" y="8"/>
                    </a:lnTo>
                    <a:lnTo>
                      <a:pt x="169" y="12"/>
                    </a:lnTo>
                    <a:lnTo>
                      <a:pt x="169" y="17"/>
                    </a:lnTo>
                    <a:lnTo>
                      <a:pt x="169" y="25"/>
                    </a:lnTo>
                    <a:lnTo>
                      <a:pt x="169" y="35"/>
                    </a:lnTo>
                    <a:lnTo>
                      <a:pt x="167" y="44"/>
                    </a:lnTo>
                    <a:lnTo>
                      <a:pt x="166" y="52"/>
                    </a:lnTo>
                    <a:lnTo>
                      <a:pt x="165" y="62"/>
                    </a:lnTo>
                    <a:lnTo>
                      <a:pt x="164" y="70"/>
                    </a:lnTo>
                    <a:lnTo>
                      <a:pt x="161" y="78"/>
                    </a:lnTo>
                    <a:lnTo>
                      <a:pt x="159" y="86"/>
                    </a:lnTo>
                    <a:lnTo>
                      <a:pt x="57" y="214"/>
                    </a:lnTo>
                    <a:lnTo>
                      <a:pt x="55" y="216"/>
                    </a:lnTo>
                    <a:lnTo>
                      <a:pt x="51" y="216"/>
                    </a:lnTo>
                    <a:lnTo>
                      <a:pt x="49" y="216"/>
                    </a:lnTo>
                    <a:lnTo>
                      <a:pt x="46" y="216"/>
                    </a:lnTo>
                    <a:lnTo>
                      <a:pt x="43" y="216"/>
                    </a:lnTo>
                    <a:lnTo>
                      <a:pt x="39" y="218"/>
                    </a:lnTo>
                    <a:lnTo>
                      <a:pt x="37" y="218"/>
                    </a:lnTo>
                    <a:lnTo>
                      <a:pt x="33" y="218"/>
                    </a:lnTo>
                    <a:lnTo>
                      <a:pt x="29" y="218"/>
                    </a:lnTo>
                    <a:lnTo>
                      <a:pt x="25" y="216"/>
                    </a:lnTo>
                    <a:lnTo>
                      <a:pt x="21" y="216"/>
                    </a:lnTo>
                    <a:lnTo>
                      <a:pt x="16" y="216"/>
                    </a:lnTo>
                    <a:lnTo>
                      <a:pt x="13" y="214"/>
                    </a:lnTo>
                    <a:lnTo>
                      <a:pt x="8" y="214"/>
                    </a:lnTo>
                    <a:lnTo>
                      <a:pt x="3" y="213"/>
                    </a:lnTo>
                    <a:lnTo>
                      <a:pt x="0" y="211"/>
                    </a:lnTo>
                    <a:lnTo>
                      <a:pt x="169" y="0"/>
                    </a:lnTo>
                  </a:path>
                </a:pathLst>
              </a:custGeom>
              <a:solidFill>
                <a:srgbClr val="FFE4B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31" name="Freeform 87"/>
              <p:cNvSpPr>
                <a:spLocks/>
              </p:cNvSpPr>
              <p:nvPr/>
            </p:nvSpPr>
            <p:spPr bwMode="auto">
              <a:xfrm>
                <a:off x="3142" y="2767"/>
                <a:ext cx="145" cy="180"/>
              </a:xfrm>
              <a:custGeom>
                <a:avLst/>
                <a:gdLst>
                  <a:gd name="T0" fmla="*/ 144 w 145"/>
                  <a:gd name="T1" fmla="*/ 0 h 180"/>
                  <a:gd name="T2" fmla="*/ 141 w 145"/>
                  <a:gd name="T3" fmla="*/ 19 h 180"/>
                  <a:gd name="T4" fmla="*/ 138 w 145"/>
                  <a:gd name="T5" fmla="*/ 36 h 180"/>
                  <a:gd name="T6" fmla="*/ 134 w 145"/>
                  <a:gd name="T7" fmla="*/ 54 h 180"/>
                  <a:gd name="T8" fmla="*/ 128 w 145"/>
                  <a:gd name="T9" fmla="*/ 71 h 180"/>
                  <a:gd name="T10" fmla="*/ 122 w 145"/>
                  <a:gd name="T11" fmla="*/ 86 h 180"/>
                  <a:gd name="T12" fmla="*/ 115 w 145"/>
                  <a:gd name="T13" fmla="*/ 102 h 180"/>
                  <a:gd name="T14" fmla="*/ 108 w 145"/>
                  <a:gd name="T15" fmla="*/ 115 h 180"/>
                  <a:gd name="T16" fmla="*/ 99 w 145"/>
                  <a:gd name="T17" fmla="*/ 127 h 180"/>
                  <a:gd name="T18" fmla="*/ 88 w 145"/>
                  <a:gd name="T19" fmla="*/ 139 h 180"/>
                  <a:gd name="T20" fmla="*/ 79 w 145"/>
                  <a:gd name="T21" fmla="*/ 148 h 180"/>
                  <a:gd name="T22" fmla="*/ 68 w 145"/>
                  <a:gd name="T23" fmla="*/ 158 h 180"/>
                  <a:gd name="T24" fmla="*/ 57 w 145"/>
                  <a:gd name="T25" fmla="*/ 164 h 180"/>
                  <a:gd name="T26" fmla="*/ 45 w 145"/>
                  <a:gd name="T27" fmla="*/ 171 h 180"/>
                  <a:gd name="T28" fmla="*/ 33 w 145"/>
                  <a:gd name="T29" fmla="*/ 175 h 180"/>
                  <a:gd name="T30" fmla="*/ 21 w 145"/>
                  <a:gd name="T31" fmla="*/ 177 h 180"/>
                  <a:gd name="T32" fmla="*/ 8 w 145"/>
                  <a:gd name="T33" fmla="*/ 179 h 180"/>
                  <a:gd name="T34" fmla="*/ 7 w 145"/>
                  <a:gd name="T35" fmla="*/ 179 h 180"/>
                  <a:gd name="T36" fmla="*/ 4 w 145"/>
                  <a:gd name="T37" fmla="*/ 177 h 180"/>
                  <a:gd name="T38" fmla="*/ 2 w 145"/>
                  <a:gd name="T39" fmla="*/ 177 h 180"/>
                  <a:gd name="T40" fmla="*/ 0 w 145"/>
                  <a:gd name="T41" fmla="*/ 177 h 180"/>
                  <a:gd name="T42" fmla="*/ 144 w 145"/>
                  <a:gd name="T43" fmla="*/ 0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5"/>
                  <a:gd name="T67" fmla="*/ 0 h 180"/>
                  <a:gd name="T68" fmla="*/ 145 w 145"/>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5" h="180">
                    <a:moveTo>
                      <a:pt x="144" y="0"/>
                    </a:moveTo>
                    <a:lnTo>
                      <a:pt x="141" y="19"/>
                    </a:lnTo>
                    <a:lnTo>
                      <a:pt x="138" y="36"/>
                    </a:lnTo>
                    <a:lnTo>
                      <a:pt x="134" y="54"/>
                    </a:lnTo>
                    <a:lnTo>
                      <a:pt x="128" y="71"/>
                    </a:lnTo>
                    <a:lnTo>
                      <a:pt x="122" y="86"/>
                    </a:lnTo>
                    <a:lnTo>
                      <a:pt x="115" y="102"/>
                    </a:lnTo>
                    <a:lnTo>
                      <a:pt x="108" y="115"/>
                    </a:lnTo>
                    <a:lnTo>
                      <a:pt x="99" y="127"/>
                    </a:lnTo>
                    <a:lnTo>
                      <a:pt x="88" y="139"/>
                    </a:lnTo>
                    <a:lnTo>
                      <a:pt x="79" y="148"/>
                    </a:lnTo>
                    <a:lnTo>
                      <a:pt x="68" y="158"/>
                    </a:lnTo>
                    <a:lnTo>
                      <a:pt x="57" y="164"/>
                    </a:lnTo>
                    <a:lnTo>
                      <a:pt x="45" y="171"/>
                    </a:lnTo>
                    <a:lnTo>
                      <a:pt x="33" y="175"/>
                    </a:lnTo>
                    <a:lnTo>
                      <a:pt x="21" y="177"/>
                    </a:lnTo>
                    <a:lnTo>
                      <a:pt x="8" y="179"/>
                    </a:lnTo>
                    <a:lnTo>
                      <a:pt x="7" y="179"/>
                    </a:lnTo>
                    <a:lnTo>
                      <a:pt x="4" y="177"/>
                    </a:lnTo>
                    <a:lnTo>
                      <a:pt x="2" y="177"/>
                    </a:lnTo>
                    <a:lnTo>
                      <a:pt x="0" y="177"/>
                    </a:lnTo>
                    <a:lnTo>
                      <a:pt x="144" y="0"/>
                    </a:lnTo>
                  </a:path>
                </a:pathLst>
              </a:custGeom>
              <a:solidFill>
                <a:srgbClr val="FFE9C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32" name="Freeform 88"/>
              <p:cNvSpPr>
                <a:spLocks/>
              </p:cNvSpPr>
              <p:nvPr/>
            </p:nvSpPr>
            <p:spPr bwMode="auto">
              <a:xfrm>
                <a:off x="3174" y="2814"/>
                <a:ext cx="103" cy="129"/>
              </a:xfrm>
              <a:custGeom>
                <a:avLst/>
                <a:gdLst>
                  <a:gd name="T0" fmla="*/ 0 w 103"/>
                  <a:gd name="T1" fmla="*/ 128 h 129"/>
                  <a:gd name="T2" fmla="*/ 9 w 103"/>
                  <a:gd name="T3" fmla="*/ 124 h 129"/>
                  <a:gd name="T4" fmla="*/ 18 w 103"/>
                  <a:gd name="T5" fmla="*/ 121 h 129"/>
                  <a:gd name="T6" fmla="*/ 25 w 103"/>
                  <a:gd name="T7" fmla="*/ 116 h 129"/>
                  <a:gd name="T8" fmla="*/ 33 w 103"/>
                  <a:gd name="T9" fmla="*/ 112 h 129"/>
                  <a:gd name="T10" fmla="*/ 42 w 103"/>
                  <a:gd name="T11" fmla="*/ 105 h 129"/>
                  <a:gd name="T12" fmla="*/ 49 w 103"/>
                  <a:gd name="T13" fmla="*/ 99 h 129"/>
                  <a:gd name="T14" fmla="*/ 56 w 103"/>
                  <a:gd name="T15" fmla="*/ 92 h 129"/>
                  <a:gd name="T16" fmla="*/ 62 w 103"/>
                  <a:gd name="T17" fmla="*/ 84 h 129"/>
                  <a:gd name="T18" fmla="*/ 69 w 103"/>
                  <a:gd name="T19" fmla="*/ 75 h 129"/>
                  <a:gd name="T20" fmla="*/ 75 w 103"/>
                  <a:gd name="T21" fmla="*/ 67 h 129"/>
                  <a:gd name="T22" fmla="*/ 80 w 103"/>
                  <a:gd name="T23" fmla="*/ 56 h 129"/>
                  <a:gd name="T24" fmla="*/ 86 w 103"/>
                  <a:gd name="T25" fmla="*/ 46 h 129"/>
                  <a:gd name="T26" fmla="*/ 91 w 103"/>
                  <a:gd name="T27" fmla="*/ 35 h 129"/>
                  <a:gd name="T28" fmla="*/ 94 w 103"/>
                  <a:gd name="T29" fmla="*/ 24 h 129"/>
                  <a:gd name="T30" fmla="*/ 99 w 103"/>
                  <a:gd name="T31" fmla="*/ 12 h 129"/>
                  <a:gd name="T32" fmla="*/ 102 w 103"/>
                  <a:gd name="T33" fmla="*/ 0 h 129"/>
                  <a:gd name="T34" fmla="*/ 0 w 103"/>
                  <a:gd name="T35" fmla="*/ 128 h 1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129"/>
                  <a:gd name="T56" fmla="*/ 103 w 103"/>
                  <a:gd name="T57" fmla="*/ 129 h 1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129">
                    <a:moveTo>
                      <a:pt x="0" y="128"/>
                    </a:moveTo>
                    <a:lnTo>
                      <a:pt x="9" y="124"/>
                    </a:lnTo>
                    <a:lnTo>
                      <a:pt x="18" y="121"/>
                    </a:lnTo>
                    <a:lnTo>
                      <a:pt x="25" y="116"/>
                    </a:lnTo>
                    <a:lnTo>
                      <a:pt x="33" y="112"/>
                    </a:lnTo>
                    <a:lnTo>
                      <a:pt x="42" y="105"/>
                    </a:lnTo>
                    <a:lnTo>
                      <a:pt x="49" y="99"/>
                    </a:lnTo>
                    <a:lnTo>
                      <a:pt x="56" y="92"/>
                    </a:lnTo>
                    <a:lnTo>
                      <a:pt x="62" y="84"/>
                    </a:lnTo>
                    <a:lnTo>
                      <a:pt x="69" y="75"/>
                    </a:lnTo>
                    <a:lnTo>
                      <a:pt x="75" y="67"/>
                    </a:lnTo>
                    <a:lnTo>
                      <a:pt x="80" y="56"/>
                    </a:lnTo>
                    <a:lnTo>
                      <a:pt x="86" y="46"/>
                    </a:lnTo>
                    <a:lnTo>
                      <a:pt x="91" y="35"/>
                    </a:lnTo>
                    <a:lnTo>
                      <a:pt x="94" y="24"/>
                    </a:lnTo>
                    <a:lnTo>
                      <a:pt x="99" y="12"/>
                    </a:lnTo>
                    <a:lnTo>
                      <a:pt x="102" y="0"/>
                    </a:lnTo>
                    <a:lnTo>
                      <a:pt x="0" y="128"/>
                    </a:lnTo>
                  </a:path>
                </a:pathLst>
              </a:custGeom>
              <a:solidFill>
                <a:srgbClr val="FFEED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33" name="Freeform 89"/>
              <p:cNvSpPr>
                <a:spLocks/>
              </p:cNvSpPr>
              <p:nvPr/>
            </p:nvSpPr>
            <p:spPr bwMode="auto">
              <a:xfrm>
                <a:off x="3020" y="2544"/>
                <a:ext cx="267" cy="403"/>
              </a:xfrm>
              <a:custGeom>
                <a:avLst/>
                <a:gdLst>
                  <a:gd name="T0" fmla="*/ 147 w 267"/>
                  <a:gd name="T1" fmla="*/ 1 h 403"/>
                  <a:gd name="T2" fmla="*/ 173 w 267"/>
                  <a:gd name="T3" fmla="*/ 9 h 403"/>
                  <a:gd name="T4" fmla="*/ 197 w 267"/>
                  <a:gd name="T5" fmla="*/ 23 h 403"/>
                  <a:gd name="T6" fmla="*/ 217 w 267"/>
                  <a:gd name="T7" fmla="*/ 46 h 403"/>
                  <a:gd name="T8" fmla="*/ 235 w 267"/>
                  <a:gd name="T9" fmla="*/ 73 h 403"/>
                  <a:gd name="T10" fmla="*/ 249 w 267"/>
                  <a:gd name="T11" fmla="*/ 105 h 403"/>
                  <a:gd name="T12" fmla="*/ 260 w 267"/>
                  <a:gd name="T13" fmla="*/ 141 h 403"/>
                  <a:gd name="T14" fmla="*/ 264 w 267"/>
                  <a:gd name="T15" fmla="*/ 181 h 403"/>
                  <a:gd name="T16" fmla="*/ 264 w 267"/>
                  <a:gd name="T17" fmla="*/ 223 h 403"/>
                  <a:gd name="T18" fmla="*/ 258 w 267"/>
                  <a:gd name="T19" fmla="*/ 261 h 403"/>
                  <a:gd name="T20" fmla="*/ 249 w 267"/>
                  <a:gd name="T21" fmla="*/ 298 h 403"/>
                  <a:gd name="T22" fmla="*/ 233 w 267"/>
                  <a:gd name="T23" fmla="*/ 330 h 403"/>
                  <a:gd name="T24" fmla="*/ 216 w 267"/>
                  <a:gd name="T25" fmla="*/ 357 h 403"/>
                  <a:gd name="T26" fmla="*/ 194 w 267"/>
                  <a:gd name="T27" fmla="*/ 379 h 403"/>
                  <a:gd name="T28" fmla="*/ 171 w 267"/>
                  <a:gd name="T29" fmla="*/ 394 h 403"/>
                  <a:gd name="T30" fmla="*/ 144 w 267"/>
                  <a:gd name="T31" fmla="*/ 402 h 403"/>
                  <a:gd name="T32" fmla="*/ 117 w 267"/>
                  <a:gd name="T33" fmla="*/ 400 h 403"/>
                  <a:gd name="T34" fmla="*/ 91 w 267"/>
                  <a:gd name="T35" fmla="*/ 392 h 403"/>
                  <a:gd name="T36" fmla="*/ 67 w 267"/>
                  <a:gd name="T37" fmla="*/ 378 h 403"/>
                  <a:gd name="T38" fmla="*/ 47 w 267"/>
                  <a:gd name="T39" fmla="*/ 355 h 403"/>
                  <a:gd name="T40" fmla="*/ 29 w 267"/>
                  <a:gd name="T41" fmla="*/ 328 h 403"/>
                  <a:gd name="T42" fmla="*/ 15 w 267"/>
                  <a:gd name="T43" fmla="*/ 296 h 403"/>
                  <a:gd name="T44" fmla="*/ 4 w 267"/>
                  <a:gd name="T45" fmla="*/ 260 h 403"/>
                  <a:gd name="T46" fmla="*/ 0 w 267"/>
                  <a:gd name="T47" fmla="*/ 221 h 403"/>
                  <a:gd name="T48" fmla="*/ 0 w 267"/>
                  <a:gd name="T49" fmla="*/ 180 h 403"/>
                  <a:gd name="T50" fmla="*/ 5 w 267"/>
                  <a:gd name="T51" fmla="*/ 140 h 403"/>
                  <a:gd name="T52" fmla="*/ 15 w 267"/>
                  <a:gd name="T53" fmla="*/ 105 h 403"/>
                  <a:gd name="T54" fmla="*/ 30 w 267"/>
                  <a:gd name="T55" fmla="*/ 73 h 403"/>
                  <a:gd name="T56" fmla="*/ 48 w 267"/>
                  <a:gd name="T57" fmla="*/ 46 h 403"/>
                  <a:gd name="T58" fmla="*/ 70 w 267"/>
                  <a:gd name="T59" fmla="*/ 23 h 403"/>
                  <a:gd name="T60" fmla="*/ 93 w 267"/>
                  <a:gd name="T61" fmla="*/ 7 h 403"/>
                  <a:gd name="T62" fmla="*/ 119 w 267"/>
                  <a:gd name="T63" fmla="*/ 1 h 4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7"/>
                  <a:gd name="T97" fmla="*/ 0 h 403"/>
                  <a:gd name="T98" fmla="*/ 267 w 267"/>
                  <a:gd name="T99" fmla="*/ 403 h 4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7" h="403">
                    <a:moveTo>
                      <a:pt x="133" y="0"/>
                    </a:moveTo>
                    <a:lnTo>
                      <a:pt x="147" y="1"/>
                    </a:lnTo>
                    <a:lnTo>
                      <a:pt x="160" y="3"/>
                    </a:lnTo>
                    <a:lnTo>
                      <a:pt x="173" y="9"/>
                    </a:lnTo>
                    <a:lnTo>
                      <a:pt x="185" y="15"/>
                    </a:lnTo>
                    <a:lnTo>
                      <a:pt x="197" y="23"/>
                    </a:lnTo>
                    <a:lnTo>
                      <a:pt x="207" y="35"/>
                    </a:lnTo>
                    <a:lnTo>
                      <a:pt x="217" y="46"/>
                    </a:lnTo>
                    <a:lnTo>
                      <a:pt x="226" y="59"/>
                    </a:lnTo>
                    <a:lnTo>
                      <a:pt x="235" y="73"/>
                    </a:lnTo>
                    <a:lnTo>
                      <a:pt x="243" y="89"/>
                    </a:lnTo>
                    <a:lnTo>
                      <a:pt x="249" y="105"/>
                    </a:lnTo>
                    <a:lnTo>
                      <a:pt x="255" y="122"/>
                    </a:lnTo>
                    <a:lnTo>
                      <a:pt x="260" y="141"/>
                    </a:lnTo>
                    <a:lnTo>
                      <a:pt x="263" y="161"/>
                    </a:lnTo>
                    <a:lnTo>
                      <a:pt x="264" y="181"/>
                    </a:lnTo>
                    <a:lnTo>
                      <a:pt x="266" y="202"/>
                    </a:lnTo>
                    <a:lnTo>
                      <a:pt x="264" y="223"/>
                    </a:lnTo>
                    <a:lnTo>
                      <a:pt x="262" y="242"/>
                    </a:lnTo>
                    <a:lnTo>
                      <a:pt x="258" y="261"/>
                    </a:lnTo>
                    <a:lnTo>
                      <a:pt x="255" y="280"/>
                    </a:lnTo>
                    <a:lnTo>
                      <a:pt x="249" y="298"/>
                    </a:lnTo>
                    <a:lnTo>
                      <a:pt x="242" y="314"/>
                    </a:lnTo>
                    <a:lnTo>
                      <a:pt x="233" y="330"/>
                    </a:lnTo>
                    <a:lnTo>
                      <a:pt x="225" y="344"/>
                    </a:lnTo>
                    <a:lnTo>
                      <a:pt x="216" y="357"/>
                    </a:lnTo>
                    <a:lnTo>
                      <a:pt x="205" y="368"/>
                    </a:lnTo>
                    <a:lnTo>
                      <a:pt x="194" y="379"/>
                    </a:lnTo>
                    <a:lnTo>
                      <a:pt x="182" y="387"/>
                    </a:lnTo>
                    <a:lnTo>
                      <a:pt x="171" y="394"/>
                    </a:lnTo>
                    <a:lnTo>
                      <a:pt x="157" y="398"/>
                    </a:lnTo>
                    <a:lnTo>
                      <a:pt x="144" y="402"/>
                    </a:lnTo>
                    <a:lnTo>
                      <a:pt x="131" y="402"/>
                    </a:lnTo>
                    <a:lnTo>
                      <a:pt x="117" y="400"/>
                    </a:lnTo>
                    <a:lnTo>
                      <a:pt x="104" y="398"/>
                    </a:lnTo>
                    <a:lnTo>
                      <a:pt x="91" y="392"/>
                    </a:lnTo>
                    <a:lnTo>
                      <a:pt x="79" y="386"/>
                    </a:lnTo>
                    <a:lnTo>
                      <a:pt x="67" y="378"/>
                    </a:lnTo>
                    <a:lnTo>
                      <a:pt x="57" y="368"/>
                    </a:lnTo>
                    <a:lnTo>
                      <a:pt x="47" y="355"/>
                    </a:lnTo>
                    <a:lnTo>
                      <a:pt x="38" y="342"/>
                    </a:lnTo>
                    <a:lnTo>
                      <a:pt x="29" y="328"/>
                    </a:lnTo>
                    <a:lnTo>
                      <a:pt x="21" y="312"/>
                    </a:lnTo>
                    <a:lnTo>
                      <a:pt x="15" y="296"/>
                    </a:lnTo>
                    <a:lnTo>
                      <a:pt x="9" y="279"/>
                    </a:lnTo>
                    <a:lnTo>
                      <a:pt x="4" y="260"/>
                    </a:lnTo>
                    <a:lnTo>
                      <a:pt x="1" y="240"/>
                    </a:lnTo>
                    <a:lnTo>
                      <a:pt x="0" y="221"/>
                    </a:lnTo>
                    <a:lnTo>
                      <a:pt x="0" y="201"/>
                    </a:lnTo>
                    <a:lnTo>
                      <a:pt x="0" y="180"/>
                    </a:lnTo>
                    <a:lnTo>
                      <a:pt x="2" y="159"/>
                    </a:lnTo>
                    <a:lnTo>
                      <a:pt x="5" y="140"/>
                    </a:lnTo>
                    <a:lnTo>
                      <a:pt x="10" y="121"/>
                    </a:lnTo>
                    <a:lnTo>
                      <a:pt x="15" y="105"/>
                    </a:lnTo>
                    <a:lnTo>
                      <a:pt x="22" y="87"/>
                    </a:lnTo>
                    <a:lnTo>
                      <a:pt x="30" y="73"/>
                    </a:lnTo>
                    <a:lnTo>
                      <a:pt x="39" y="59"/>
                    </a:lnTo>
                    <a:lnTo>
                      <a:pt x="48" y="46"/>
                    </a:lnTo>
                    <a:lnTo>
                      <a:pt x="59" y="33"/>
                    </a:lnTo>
                    <a:lnTo>
                      <a:pt x="70" y="23"/>
                    </a:lnTo>
                    <a:lnTo>
                      <a:pt x="81" y="15"/>
                    </a:lnTo>
                    <a:lnTo>
                      <a:pt x="93" y="7"/>
                    </a:lnTo>
                    <a:lnTo>
                      <a:pt x="106" y="3"/>
                    </a:lnTo>
                    <a:lnTo>
                      <a:pt x="119" y="1"/>
                    </a:lnTo>
                    <a:lnTo>
                      <a:pt x="133" y="0"/>
                    </a:lnTo>
                  </a:path>
                </a:pathLst>
              </a:custGeom>
              <a:noFill/>
              <a:ln w="12700" cap="rnd"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34" name="Freeform 90"/>
              <p:cNvSpPr>
                <a:spLocks/>
              </p:cNvSpPr>
              <p:nvPr/>
            </p:nvSpPr>
            <p:spPr bwMode="auto">
              <a:xfrm>
                <a:off x="1422" y="2203"/>
                <a:ext cx="2187" cy="1435"/>
              </a:xfrm>
              <a:custGeom>
                <a:avLst/>
                <a:gdLst>
                  <a:gd name="T0" fmla="*/ 1141 w 2187"/>
                  <a:gd name="T1" fmla="*/ 116 h 1435"/>
                  <a:gd name="T2" fmla="*/ 1016 w 2187"/>
                  <a:gd name="T3" fmla="*/ 17 h 1435"/>
                  <a:gd name="T4" fmla="*/ 869 w 2187"/>
                  <a:gd name="T5" fmla="*/ 3 h 1435"/>
                  <a:gd name="T6" fmla="*/ 742 w 2187"/>
                  <a:gd name="T7" fmla="*/ 105 h 1435"/>
                  <a:gd name="T8" fmla="*/ 692 w 2187"/>
                  <a:gd name="T9" fmla="*/ 297 h 1435"/>
                  <a:gd name="T10" fmla="*/ 624 w 2187"/>
                  <a:gd name="T11" fmla="*/ 302 h 1435"/>
                  <a:gd name="T12" fmla="*/ 548 w 2187"/>
                  <a:gd name="T13" fmla="*/ 283 h 1435"/>
                  <a:gd name="T14" fmla="*/ 474 w 2187"/>
                  <a:gd name="T15" fmla="*/ 288 h 1435"/>
                  <a:gd name="T16" fmla="*/ 415 w 2187"/>
                  <a:gd name="T17" fmla="*/ 350 h 1435"/>
                  <a:gd name="T18" fmla="*/ 400 w 2187"/>
                  <a:gd name="T19" fmla="*/ 447 h 1435"/>
                  <a:gd name="T20" fmla="*/ 324 w 2187"/>
                  <a:gd name="T21" fmla="*/ 447 h 1435"/>
                  <a:gd name="T22" fmla="*/ 245 w 2187"/>
                  <a:gd name="T23" fmla="*/ 469 h 1435"/>
                  <a:gd name="T24" fmla="*/ 180 w 2187"/>
                  <a:gd name="T25" fmla="*/ 517 h 1435"/>
                  <a:gd name="T26" fmla="*/ 158 w 2187"/>
                  <a:gd name="T27" fmla="*/ 601 h 1435"/>
                  <a:gd name="T28" fmla="*/ 139 w 2187"/>
                  <a:gd name="T29" fmla="*/ 678 h 1435"/>
                  <a:gd name="T30" fmla="*/ 35 w 2187"/>
                  <a:gd name="T31" fmla="*/ 775 h 1435"/>
                  <a:gd name="T32" fmla="*/ 0 w 2187"/>
                  <a:gd name="T33" fmla="*/ 932 h 1435"/>
                  <a:gd name="T34" fmla="*/ 68 w 2187"/>
                  <a:gd name="T35" fmla="*/ 1063 h 1435"/>
                  <a:gd name="T36" fmla="*/ 142 w 2187"/>
                  <a:gd name="T37" fmla="*/ 1082 h 1435"/>
                  <a:gd name="T38" fmla="*/ 193 w 2187"/>
                  <a:gd name="T39" fmla="*/ 1180 h 1435"/>
                  <a:gd name="T40" fmla="*/ 278 w 2187"/>
                  <a:gd name="T41" fmla="*/ 1306 h 1435"/>
                  <a:gd name="T42" fmla="*/ 392 w 2187"/>
                  <a:gd name="T43" fmla="*/ 1306 h 1435"/>
                  <a:gd name="T44" fmla="*/ 479 w 2187"/>
                  <a:gd name="T45" fmla="*/ 1300 h 1435"/>
                  <a:gd name="T46" fmla="*/ 613 w 2187"/>
                  <a:gd name="T47" fmla="*/ 1398 h 1435"/>
                  <a:gd name="T48" fmla="*/ 758 w 2187"/>
                  <a:gd name="T49" fmla="*/ 1402 h 1435"/>
                  <a:gd name="T50" fmla="*/ 892 w 2187"/>
                  <a:gd name="T51" fmla="*/ 1297 h 1435"/>
                  <a:gd name="T52" fmla="*/ 913 w 2187"/>
                  <a:gd name="T53" fmla="*/ 1322 h 1435"/>
                  <a:gd name="T54" fmla="*/ 940 w 2187"/>
                  <a:gd name="T55" fmla="*/ 1359 h 1435"/>
                  <a:gd name="T56" fmla="*/ 993 w 2187"/>
                  <a:gd name="T57" fmla="*/ 1398 h 1435"/>
                  <a:gd name="T58" fmla="*/ 1052 w 2187"/>
                  <a:gd name="T59" fmla="*/ 1424 h 1435"/>
                  <a:gd name="T60" fmla="*/ 1120 w 2187"/>
                  <a:gd name="T61" fmla="*/ 1434 h 1435"/>
                  <a:gd name="T62" fmla="*/ 1221 w 2187"/>
                  <a:gd name="T63" fmla="*/ 1416 h 1435"/>
                  <a:gd name="T64" fmla="*/ 1302 w 2187"/>
                  <a:gd name="T65" fmla="*/ 1359 h 1435"/>
                  <a:gd name="T66" fmla="*/ 1373 w 2187"/>
                  <a:gd name="T67" fmla="*/ 1260 h 1435"/>
                  <a:gd name="T68" fmla="*/ 1441 w 2187"/>
                  <a:gd name="T69" fmla="*/ 1300 h 1435"/>
                  <a:gd name="T70" fmla="*/ 1534 w 2187"/>
                  <a:gd name="T71" fmla="*/ 1344 h 1435"/>
                  <a:gd name="T72" fmla="*/ 1635 w 2187"/>
                  <a:gd name="T73" fmla="*/ 1362 h 1435"/>
                  <a:gd name="T74" fmla="*/ 1732 w 2187"/>
                  <a:gd name="T75" fmla="*/ 1348 h 1435"/>
                  <a:gd name="T76" fmla="*/ 1819 w 2187"/>
                  <a:gd name="T77" fmla="*/ 1300 h 1435"/>
                  <a:gd name="T78" fmla="*/ 1891 w 2187"/>
                  <a:gd name="T79" fmla="*/ 1212 h 1435"/>
                  <a:gd name="T80" fmla="*/ 1926 w 2187"/>
                  <a:gd name="T81" fmla="*/ 1107 h 1435"/>
                  <a:gd name="T82" fmla="*/ 1967 w 2187"/>
                  <a:gd name="T83" fmla="*/ 1063 h 1435"/>
                  <a:gd name="T84" fmla="*/ 2027 w 2187"/>
                  <a:gd name="T85" fmla="*/ 1034 h 1435"/>
                  <a:gd name="T86" fmla="*/ 2078 w 2187"/>
                  <a:gd name="T87" fmla="*/ 989 h 1435"/>
                  <a:gd name="T88" fmla="*/ 2133 w 2187"/>
                  <a:gd name="T89" fmla="*/ 910 h 1435"/>
                  <a:gd name="T90" fmla="*/ 2182 w 2187"/>
                  <a:gd name="T91" fmla="*/ 754 h 1435"/>
                  <a:gd name="T92" fmla="*/ 2163 w 2187"/>
                  <a:gd name="T93" fmla="*/ 615 h 1435"/>
                  <a:gd name="T94" fmla="*/ 2068 w 2187"/>
                  <a:gd name="T95" fmla="*/ 553 h 1435"/>
                  <a:gd name="T96" fmla="*/ 2040 w 2187"/>
                  <a:gd name="T97" fmla="*/ 549 h 1435"/>
                  <a:gd name="T98" fmla="*/ 2062 w 2187"/>
                  <a:gd name="T99" fmla="*/ 437 h 1435"/>
                  <a:gd name="T100" fmla="*/ 2030 w 2187"/>
                  <a:gd name="T101" fmla="*/ 243 h 1435"/>
                  <a:gd name="T102" fmla="*/ 1918 w 2187"/>
                  <a:gd name="T103" fmla="*/ 146 h 1435"/>
                  <a:gd name="T104" fmla="*/ 1798 w 2187"/>
                  <a:gd name="T105" fmla="*/ 152 h 1435"/>
                  <a:gd name="T106" fmla="*/ 1690 w 2187"/>
                  <a:gd name="T107" fmla="*/ 243 h 1435"/>
                  <a:gd name="T108" fmla="*/ 1629 w 2187"/>
                  <a:gd name="T109" fmla="*/ 226 h 1435"/>
                  <a:gd name="T110" fmla="*/ 1561 w 2187"/>
                  <a:gd name="T111" fmla="*/ 152 h 1435"/>
                  <a:gd name="T112" fmla="*/ 1479 w 2187"/>
                  <a:gd name="T113" fmla="*/ 119 h 1435"/>
                  <a:gd name="T114" fmla="*/ 1403 w 2187"/>
                  <a:gd name="T115" fmla="*/ 138 h 1435"/>
                  <a:gd name="T116" fmla="*/ 1357 w 2187"/>
                  <a:gd name="T117" fmla="*/ 200 h 1435"/>
                  <a:gd name="T118" fmla="*/ 1314 w 2187"/>
                  <a:gd name="T119" fmla="*/ 181 h 1435"/>
                  <a:gd name="T120" fmla="*/ 1264 w 2187"/>
                  <a:gd name="T121" fmla="*/ 178 h 1435"/>
                  <a:gd name="T122" fmla="*/ 1217 w 2187"/>
                  <a:gd name="T123" fmla="*/ 214 h 14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87"/>
                  <a:gd name="T187" fmla="*/ 0 h 1435"/>
                  <a:gd name="T188" fmla="*/ 2187 w 2187"/>
                  <a:gd name="T189" fmla="*/ 1435 h 14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87" h="1435">
                    <a:moveTo>
                      <a:pt x="1207" y="243"/>
                    </a:moveTo>
                    <a:lnTo>
                      <a:pt x="1194" y="208"/>
                    </a:lnTo>
                    <a:lnTo>
                      <a:pt x="1179" y="175"/>
                    </a:lnTo>
                    <a:lnTo>
                      <a:pt x="1160" y="141"/>
                    </a:lnTo>
                    <a:lnTo>
                      <a:pt x="1141" y="116"/>
                    </a:lnTo>
                    <a:lnTo>
                      <a:pt x="1117" y="87"/>
                    </a:lnTo>
                    <a:lnTo>
                      <a:pt x="1095" y="65"/>
                    </a:lnTo>
                    <a:lnTo>
                      <a:pt x="1068" y="46"/>
                    </a:lnTo>
                    <a:lnTo>
                      <a:pt x="1044" y="31"/>
                    </a:lnTo>
                    <a:lnTo>
                      <a:pt x="1016" y="17"/>
                    </a:lnTo>
                    <a:lnTo>
                      <a:pt x="987" y="6"/>
                    </a:lnTo>
                    <a:lnTo>
                      <a:pt x="957" y="3"/>
                    </a:lnTo>
                    <a:lnTo>
                      <a:pt x="930" y="0"/>
                    </a:lnTo>
                    <a:lnTo>
                      <a:pt x="899" y="0"/>
                    </a:lnTo>
                    <a:lnTo>
                      <a:pt x="869" y="3"/>
                    </a:lnTo>
                    <a:lnTo>
                      <a:pt x="842" y="14"/>
                    </a:lnTo>
                    <a:lnTo>
                      <a:pt x="812" y="25"/>
                    </a:lnTo>
                    <a:lnTo>
                      <a:pt x="784" y="46"/>
                    </a:lnTo>
                    <a:lnTo>
                      <a:pt x="763" y="73"/>
                    </a:lnTo>
                    <a:lnTo>
                      <a:pt x="742" y="105"/>
                    </a:lnTo>
                    <a:lnTo>
                      <a:pt x="727" y="141"/>
                    </a:lnTo>
                    <a:lnTo>
                      <a:pt x="713" y="181"/>
                    </a:lnTo>
                    <a:lnTo>
                      <a:pt x="706" y="222"/>
                    </a:lnTo>
                    <a:lnTo>
                      <a:pt x="698" y="262"/>
                    </a:lnTo>
                    <a:lnTo>
                      <a:pt x="692" y="297"/>
                    </a:lnTo>
                    <a:lnTo>
                      <a:pt x="683" y="308"/>
                    </a:lnTo>
                    <a:lnTo>
                      <a:pt x="668" y="308"/>
                    </a:lnTo>
                    <a:lnTo>
                      <a:pt x="654" y="308"/>
                    </a:lnTo>
                    <a:lnTo>
                      <a:pt x="637" y="305"/>
                    </a:lnTo>
                    <a:lnTo>
                      <a:pt x="624" y="302"/>
                    </a:lnTo>
                    <a:lnTo>
                      <a:pt x="607" y="297"/>
                    </a:lnTo>
                    <a:lnTo>
                      <a:pt x="594" y="294"/>
                    </a:lnTo>
                    <a:lnTo>
                      <a:pt x="578" y="291"/>
                    </a:lnTo>
                    <a:lnTo>
                      <a:pt x="564" y="283"/>
                    </a:lnTo>
                    <a:lnTo>
                      <a:pt x="548" y="283"/>
                    </a:lnTo>
                    <a:lnTo>
                      <a:pt x="535" y="280"/>
                    </a:lnTo>
                    <a:lnTo>
                      <a:pt x="518" y="280"/>
                    </a:lnTo>
                    <a:lnTo>
                      <a:pt x="504" y="283"/>
                    </a:lnTo>
                    <a:lnTo>
                      <a:pt x="488" y="283"/>
                    </a:lnTo>
                    <a:lnTo>
                      <a:pt x="474" y="288"/>
                    </a:lnTo>
                    <a:lnTo>
                      <a:pt x="457" y="294"/>
                    </a:lnTo>
                    <a:lnTo>
                      <a:pt x="444" y="305"/>
                    </a:lnTo>
                    <a:lnTo>
                      <a:pt x="431" y="316"/>
                    </a:lnTo>
                    <a:lnTo>
                      <a:pt x="423" y="331"/>
                    </a:lnTo>
                    <a:lnTo>
                      <a:pt x="415" y="350"/>
                    </a:lnTo>
                    <a:lnTo>
                      <a:pt x="409" y="367"/>
                    </a:lnTo>
                    <a:lnTo>
                      <a:pt x="404" y="389"/>
                    </a:lnTo>
                    <a:lnTo>
                      <a:pt x="400" y="407"/>
                    </a:lnTo>
                    <a:lnTo>
                      <a:pt x="400" y="429"/>
                    </a:lnTo>
                    <a:lnTo>
                      <a:pt x="400" y="447"/>
                    </a:lnTo>
                    <a:lnTo>
                      <a:pt x="387" y="447"/>
                    </a:lnTo>
                    <a:lnTo>
                      <a:pt x="371" y="447"/>
                    </a:lnTo>
                    <a:lnTo>
                      <a:pt x="357" y="447"/>
                    </a:lnTo>
                    <a:lnTo>
                      <a:pt x="341" y="447"/>
                    </a:lnTo>
                    <a:lnTo>
                      <a:pt x="324" y="447"/>
                    </a:lnTo>
                    <a:lnTo>
                      <a:pt x="308" y="452"/>
                    </a:lnTo>
                    <a:lnTo>
                      <a:pt x="292" y="455"/>
                    </a:lnTo>
                    <a:lnTo>
                      <a:pt x="278" y="458"/>
                    </a:lnTo>
                    <a:lnTo>
                      <a:pt x="262" y="461"/>
                    </a:lnTo>
                    <a:lnTo>
                      <a:pt x="245" y="469"/>
                    </a:lnTo>
                    <a:lnTo>
                      <a:pt x="231" y="477"/>
                    </a:lnTo>
                    <a:lnTo>
                      <a:pt x="218" y="483"/>
                    </a:lnTo>
                    <a:lnTo>
                      <a:pt x="204" y="491"/>
                    </a:lnTo>
                    <a:lnTo>
                      <a:pt x="191" y="502"/>
                    </a:lnTo>
                    <a:lnTo>
                      <a:pt x="180" y="517"/>
                    </a:lnTo>
                    <a:lnTo>
                      <a:pt x="172" y="531"/>
                    </a:lnTo>
                    <a:lnTo>
                      <a:pt x="164" y="549"/>
                    </a:lnTo>
                    <a:lnTo>
                      <a:pt x="158" y="568"/>
                    </a:lnTo>
                    <a:lnTo>
                      <a:pt x="158" y="582"/>
                    </a:lnTo>
                    <a:lnTo>
                      <a:pt x="158" y="601"/>
                    </a:lnTo>
                    <a:lnTo>
                      <a:pt x="158" y="619"/>
                    </a:lnTo>
                    <a:lnTo>
                      <a:pt x="161" y="636"/>
                    </a:lnTo>
                    <a:lnTo>
                      <a:pt x="164" y="655"/>
                    </a:lnTo>
                    <a:lnTo>
                      <a:pt x="164" y="673"/>
                    </a:lnTo>
                    <a:lnTo>
                      <a:pt x="139" y="678"/>
                    </a:lnTo>
                    <a:lnTo>
                      <a:pt x="115" y="689"/>
                    </a:lnTo>
                    <a:lnTo>
                      <a:pt x="92" y="703"/>
                    </a:lnTo>
                    <a:lnTo>
                      <a:pt x="71" y="720"/>
                    </a:lnTo>
                    <a:lnTo>
                      <a:pt x="52" y="746"/>
                    </a:lnTo>
                    <a:lnTo>
                      <a:pt x="35" y="775"/>
                    </a:lnTo>
                    <a:lnTo>
                      <a:pt x="22" y="805"/>
                    </a:lnTo>
                    <a:lnTo>
                      <a:pt x="11" y="833"/>
                    </a:lnTo>
                    <a:lnTo>
                      <a:pt x="3" y="867"/>
                    </a:lnTo>
                    <a:lnTo>
                      <a:pt x="0" y="899"/>
                    </a:lnTo>
                    <a:lnTo>
                      <a:pt x="0" y="932"/>
                    </a:lnTo>
                    <a:lnTo>
                      <a:pt x="3" y="964"/>
                    </a:lnTo>
                    <a:lnTo>
                      <a:pt x="14" y="994"/>
                    </a:lnTo>
                    <a:lnTo>
                      <a:pt x="27" y="1023"/>
                    </a:lnTo>
                    <a:lnTo>
                      <a:pt x="44" y="1045"/>
                    </a:lnTo>
                    <a:lnTo>
                      <a:pt x="68" y="1063"/>
                    </a:lnTo>
                    <a:lnTo>
                      <a:pt x="82" y="1071"/>
                    </a:lnTo>
                    <a:lnTo>
                      <a:pt x="96" y="1074"/>
                    </a:lnTo>
                    <a:lnTo>
                      <a:pt x="111" y="1079"/>
                    </a:lnTo>
                    <a:lnTo>
                      <a:pt x="128" y="1082"/>
                    </a:lnTo>
                    <a:lnTo>
                      <a:pt x="142" y="1082"/>
                    </a:lnTo>
                    <a:lnTo>
                      <a:pt x="158" y="1082"/>
                    </a:lnTo>
                    <a:lnTo>
                      <a:pt x="172" y="1079"/>
                    </a:lnTo>
                    <a:lnTo>
                      <a:pt x="183" y="1074"/>
                    </a:lnTo>
                    <a:lnTo>
                      <a:pt x="185" y="1133"/>
                    </a:lnTo>
                    <a:lnTo>
                      <a:pt x="193" y="1180"/>
                    </a:lnTo>
                    <a:lnTo>
                      <a:pt x="204" y="1220"/>
                    </a:lnTo>
                    <a:lnTo>
                      <a:pt x="218" y="1249"/>
                    </a:lnTo>
                    <a:lnTo>
                      <a:pt x="237" y="1278"/>
                    </a:lnTo>
                    <a:lnTo>
                      <a:pt x="256" y="1292"/>
                    </a:lnTo>
                    <a:lnTo>
                      <a:pt x="278" y="1306"/>
                    </a:lnTo>
                    <a:lnTo>
                      <a:pt x="303" y="1314"/>
                    </a:lnTo>
                    <a:lnTo>
                      <a:pt x="324" y="1317"/>
                    </a:lnTo>
                    <a:lnTo>
                      <a:pt x="349" y="1314"/>
                    </a:lnTo>
                    <a:lnTo>
                      <a:pt x="373" y="1314"/>
                    </a:lnTo>
                    <a:lnTo>
                      <a:pt x="392" y="1306"/>
                    </a:lnTo>
                    <a:lnTo>
                      <a:pt x="415" y="1300"/>
                    </a:lnTo>
                    <a:lnTo>
                      <a:pt x="431" y="1289"/>
                    </a:lnTo>
                    <a:lnTo>
                      <a:pt x="444" y="1278"/>
                    </a:lnTo>
                    <a:lnTo>
                      <a:pt x="455" y="1270"/>
                    </a:lnTo>
                    <a:lnTo>
                      <a:pt x="479" y="1300"/>
                    </a:lnTo>
                    <a:lnTo>
                      <a:pt x="504" y="1325"/>
                    </a:lnTo>
                    <a:lnTo>
                      <a:pt x="531" y="1351"/>
                    </a:lnTo>
                    <a:lnTo>
                      <a:pt x="558" y="1370"/>
                    </a:lnTo>
                    <a:lnTo>
                      <a:pt x="586" y="1384"/>
                    </a:lnTo>
                    <a:lnTo>
                      <a:pt x="613" y="1398"/>
                    </a:lnTo>
                    <a:lnTo>
                      <a:pt x="643" y="1405"/>
                    </a:lnTo>
                    <a:lnTo>
                      <a:pt x="673" y="1413"/>
                    </a:lnTo>
                    <a:lnTo>
                      <a:pt x="700" y="1413"/>
                    </a:lnTo>
                    <a:lnTo>
                      <a:pt x="731" y="1410"/>
                    </a:lnTo>
                    <a:lnTo>
                      <a:pt x="758" y="1402"/>
                    </a:lnTo>
                    <a:lnTo>
                      <a:pt x="787" y="1387"/>
                    </a:lnTo>
                    <a:lnTo>
                      <a:pt x="814" y="1373"/>
                    </a:lnTo>
                    <a:lnTo>
                      <a:pt x="842" y="1351"/>
                    </a:lnTo>
                    <a:lnTo>
                      <a:pt x="867" y="1325"/>
                    </a:lnTo>
                    <a:lnTo>
                      <a:pt x="892" y="1297"/>
                    </a:lnTo>
                    <a:lnTo>
                      <a:pt x="896" y="1300"/>
                    </a:lnTo>
                    <a:lnTo>
                      <a:pt x="902" y="1303"/>
                    </a:lnTo>
                    <a:lnTo>
                      <a:pt x="905" y="1311"/>
                    </a:lnTo>
                    <a:lnTo>
                      <a:pt x="911" y="1314"/>
                    </a:lnTo>
                    <a:lnTo>
                      <a:pt x="913" y="1322"/>
                    </a:lnTo>
                    <a:lnTo>
                      <a:pt x="915" y="1328"/>
                    </a:lnTo>
                    <a:lnTo>
                      <a:pt x="921" y="1332"/>
                    </a:lnTo>
                    <a:lnTo>
                      <a:pt x="924" y="1336"/>
                    </a:lnTo>
                    <a:lnTo>
                      <a:pt x="932" y="1348"/>
                    </a:lnTo>
                    <a:lnTo>
                      <a:pt x="940" y="1359"/>
                    </a:lnTo>
                    <a:lnTo>
                      <a:pt x="947" y="1365"/>
                    </a:lnTo>
                    <a:lnTo>
                      <a:pt x="959" y="1373"/>
                    </a:lnTo>
                    <a:lnTo>
                      <a:pt x="970" y="1384"/>
                    </a:lnTo>
                    <a:lnTo>
                      <a:pt x="981" y="1391"/>
                    </a:lnTo>
                    <a:lnTo>
                      <a:pt x="993" y="1398"/>
                    </a:lnTo>
                    <a:lnTo>
                      <a:pt x="1006" y="1402"/>
                    </a:lnTo>
                    <a:lnTo>
                      <a:pt x="1016" y="1410"/>
                    </a:lnTo>
                    <a:lnTo>
                      <a:pt x="1027" y="1413"/>
                    </a:lnTo>
                    <a:lnTo>
                      <a:pt x="1040" y="1419"/>
                    </a:lnTo>
                    <a:lnTo>
                      <a:pt x="1052" y="1424"/>
                    </a:lnTo>
                    <a:lnTo>
                      <a:pt x="1063" y="1427"/>
                    </a:lnTo>
                    <a:lnTo>
                      <a:pt x="1076" y="1427"/>
                    </a:lnTo>
                    <a:lnTo>
                      <a:pt x="1087" y="1432"/>
                    </a:lnTo>
                    <a:lnTo>
                      <a:pt x="1095" y="1432"/>
                    </a:lnTo>
                    <a:lnTo>
                      <a:pt x="1120" y="1434"/>
                    </a:lnTo>
                    <a:lnTo>
                      <a:pt x="1141" y="1434"/>
                    </a:lnTo>
                    <a:lnTo>
                      <a:pt x="1164" y="1434"/>
                    </a:lnTo>
                    <a:lnTo>
                      <a:pt x="1182" y="1427"/>
                    </a:lnTo>
                    <a:lnTo>
                      <a:pt x="1202" y="1424"/>
                    </a:lnTo>
                    <a:lnTo>
                      <a:pt x="1221" y="1416"/>
                    </a:lnTo>
                    <a:lnTo>
                      <a:pt x="1238" y="1410"/>
                    </a:lnTo>
                    <a:lnTo>
                      <a:pt x="1255" y="1398"/>
                    </a:lnTo>
                    <a:lnTo>
                      <a:pt x="1270" y="1384"/>
                    </a:lnTo>
                    <a:lnTo>
                      <a:pt x="1285" y="1370"/>
                    </a:lnTo>
                    <a:lnTo>
                      <a:pt x="1302" y="1359"/>
                    </a:lnTo>
                    <a:lnTo>
                      <a:pt x="1316" y="1340"/>
                    </a:lnTo>
                    <a:lnTo>
                      <a:pt x="1333" y="1322"/>
                    </a:lnTo>
                    <a:lnTo>
                      <a:pt x="1346" y="1300"/>
                    </a:lnTo>
                    <a:lnTo>
                      <a:pt x="1360" y="1282"/>
                    </a:lnTo>
                    <a:lnTo>
                      <a:pt x="1373" y="1260"/>
                    </a:lnTo>
                    <a:lnTo>
                      <a:pt x="1376" y="1252"/>
                    </a:lnTo>
                    <a:lnTo>
                      <a:pt x="1392" y="1268"/>
                    </a:lnTo>
                    <a:lnTo>
                      <a:pt x="1405" y="1278"/>
                    </a:lnTo>
                    <a:lnTo>
                      <a:pt x="1422" y="1289"/>
                    </a:lnTo>
                    <a:lnTo>
                      <a:pt x="1441" y="1300"/>
                    </a:lnTo>
                    <a:lnTo>
                      <a:pt x="1458" y="1311"/>
                    </a:lnTo>
                    <a:lnTo>
                      <a:pt x="1477" y="1322"/>
                    </a:lnTo>
                    <a:lnTo>
                      <a:pt x="1496" y="1328"/>
                    </a:lnTo>
                    <a:lnTo>
                      <a:pt x="1515" y="1336"/>
                    </a:lnTo>
                    <a:lnTo>
                      <a:pt x="1534" y="1344"/>
                    </a:lnTo>
                    <a:lnTo>
                      <a:pt x="1553" y="1348"/>
                    </a:lnTo>
                    <a:lnTo>
                      <a:pt x="1574" y="1354"/>
                    </a:lnTo>
                    <a:lnTo>
                      <a:pt x="1594" y="1359"/>
                    </a:lnTo>
                    <a:lnTo>
                      <a:pt x="1616" y="1359"/>
                    </a:lnTo>
                    <a:lnTo>
                      <a:pt x="1635" y="1362"/>
                    </a:lnTo>
                    <a:lnTo>
                      <a:pt x="1656" y="1362"/>
                    </a:lnTo>
                    <a:lnTo>
                      <a:pt x="1675" y="1359"/>
                    </a:lnTo>
                    <a:lnTo>
                      <a:pt x="1694" y="1359"/>
                    </a:lnTo>
                    <a:lnTo>
                      <a:pt x="1713" y="1354"/>
                    </a:lnTo>
                    <a:lnTo>
                      <a:pt x="1732" y="1348"/>
                    </a:lnTo>
                    <a:lnTo>
                      <a:pt x="1751" y="1340"/>
                    </a:lnTo>
                    <a:lnTo>
                      <a:pt x="1770" y="1332"/>
                    </a:lnTo>
                    <a:lnTo>
                      <a:pt x="1787" y="1325"/>
                    </a:lnTo>
                    <a:lnTo>
                      <a:pt x="1804" y="1314"/>
                    </a:lnTo>
                    <a:lnTo>
                      <a:pt x="1819" y="1300"/>
                    </a:lnTo>
                    <a:lnTo>
                      <a:pt x="1836" y="1285"/>
                    </a:lnTo>
                    <a:lnTo>
                      <a:pt x="1852" y="1270"/>
                    </a:lnTo>
                    <a:lnTo>
                      <a:pt x="1866" y="1252"/>
                    </a:lnTo>
                    <a:lnTo>
                      <a:pt x="1877" y="1235"/>
                    </a:lnTo>
                    <a:lnTo>
                      <a:pt x="1891" y="1212"/>
                    </a:lnTo>
                    <a:lnTo>
                      <a:pt x="1901" y="1190"/>
                    </a:lnTo>
                    <a:lnTo>
                      <a:pt x="1910" y="1165"/>
                    </a:lnTo>
                    <a:lnTo>
                      <a:pt x="1918" y="1136"/>
                    </a:lnTo>
                    <a:lnTo>
                      <a:pt x="1924" y="1122"/>
                    </a:lnTo>
                    <a:lnTo>
                      <a:pt x="1926" y="1107"/>
                    </a:lnTo>
                    <a:lnTo>
                      <a:pt x="1929" y="1088"/>
                    </a:lnTo>
                    <a:lnTo>
                      <a:pt x="1931" y="1071"/>
                    </a:lnTo>
                    <a:lnTo>
                      <a:pt x="1942" y="1066"/>
                    </a:lnTo>
                    <a:lnTo>
                      <a:pt x="1956" y="1066"/>
                    </a:lnTo>
                    <a:lnTo>
                      <a:pt x="1967" y="1063"/>
                    </a:lnTo>
                    <a:lnTo>
                      <a:pt x="1977" y="1059"/>
                    </a:lnTo>
                    <a:lnTo>
                      <a:pt x="1992" y="1056"/>
                    </a:lnTo>
                    <a:lnTo>
                      <a:pt x="2002" y="1048"/>
                    </a:lnTo>
                    <a:lnTo>
                      <a:pt x="2013" y="1045"/>
                    </a:lnTo>
                    <a:lnTo>
                      <a:pt x="2027" y="1034"/>
                    </a:lnTo>
                    <a:lnTo>
                      <a:pt x="2038" y="1026"/>
                    </a:lnTo>
                    <a:lnTo>
                      <a:pt x="2049" y="1020"/>
                    </a:lnTo>
                    <a:lnTo>
                      <a:pt x="2059" y="1009"/>
                    </a:lnTo>
                    <a:lnTo>
                      <a:pt x="2068" y="1001"/>
                    </a:lnTo>
                    <a:lnTo>
                      <a:pt x="2078" y="989"/>
                    </a:lnTo>
                    <a:lnTo>
                      <a:pt x="2087" y="978"/>
                    </a:lnTo>
                    <a:lnTo>
                      <a:pt x="2095" y="969"/>
                    </a:lnTo>
                    <a:lnTo>
                      <a:pt x="2103" y="958"/>
                    </a:lnTo>
                    <a:lnTo>
                      <a:pt x="2120" y="935"/>
                    </a:lnTo>
                    <a:lnTo>
                      <a:pt x="2133" y="910"/>
                    </a:lnTo>
                    <a:lnTo>
                      <a:pt x="2146" y="881"/>
                    </a:lnTo>
                    <a:lnTo>
                      <a:pt x="2158" y="848"/>
                    </a:lnTo>
                    <a:lnTo>
                      <a:pt x="2169" y="819"/>
                    </a:lnTo>
                    <a:lnTo>
                      <a:pt x="2176" y="786"/>
                    </a:lnTo>
                    <a:lnTo>
                      <a:pt x="2182" y="754"/>
                    </a:lnTo>
                    <a:lnTo>
                      <a:pt x="2186" y="724"/>
                    </a:lnTo>
                    <a:lnTo>
                      <a:pt x="2186" y="695"/>
                    </a:lnTo>
                    <a:lnTo>
                      <a:pt x="2182" y="665"/>
                    </a:lnTo>
                    <a:lnTo>
                      <a:pt x="2174" y="636"/>
                    </a:lnTo>
                    <a:lnTo>
                      <a:pt x="2163" y="615"/>
                    </a:lnTo>
                    <a:lnTo>
                      <a:pt x="2146" y="593"/>
                    </a:lnTo>
                    <a:lnTo>
                      <a:pt x="2127" y="576"/>
                    </a:lnTo>
                    <a:lnTo>
                      <a:pt x="2103" y="561"/>
                    </a:lnTo>
                    <a:lnTo>
                      <a:pt x="2074" y="553"/>
                    </a:lnTo>
                    <a:lnTo>
                      <a:pt x="2068" y="553"/>
                    </a:lnTo>
                    <a:lnTo>
                      <a:pt x="2062" y="553"/>
                    </a:lnTo>
                    <a:lnTo>
                      <a:pt x="2057" y="549"/>
                    </a:lnTo>
                    <a:lnTo>
                      <a:pt x="2051" y="549"/>
                    </a:lnTo>
                    <a:lnTo>
                      <a:pt x="2046" y="549"/>
                    </a:lnTo>
                    <a:lnTo>
                      <a:pt x="2040" y="549"/>
                    </a:lnTo>
                    <a:lnTo>
                      <a:pt x="2034" y="545"/>
                    </a:lnTo>
                    <a:lnTo>
                      <a:pt x="2030" y="545"/>
                    </a:lnTo>
                    <a:lnTo>
                      <a:pt x="2043" y="514"/>
                    </a:lnTo>
                    <a:lnTo>
                      <a:pt x="2053" y="474"/>
                    </a:lnTo>
                    <a:lnTo>
                      <a:pt x="2062" y="437"/>
                    </a:lnTo>
                    <a:lnTo>
                      <a:pt x="2068" y="396"/>
                    </a:lnTo>
                    <a:lnTo>
                      <a:pt x="2068" y="356"/>
                    </a:lnTo>
                    <a:lnTo>
                      <a:pt x="2062" y="319"/>
                    </a:lnTo>
                    <a:lnTo>
                      <a:pt x="2051" y="280"/>
                    </a:lnTo>
                    <a:lnTo>
                      <a:pt x="2030" y="243"/>
                    </a:lnTo>
                    <a:lnTo>
                      <a:pt x="2008" y="214"/>
                    </a:lnTo>
                    <a:lnTo>
                      <a:pt x="1986" y="192"/>
                    </a:lnTo>
                    <a:lnTo>
                      <a:pt x="1964" y="175"/>
                    </a:lnTo>
                    <a:lnTo>
                      <a:pt x="1939" y="155"/>
                    </a:lnTo>
                    <a:lnTo>
                      <a:pt x="1918" y="146"/>
                    </a:lnTo>
                    <a:lnTo>
                      <a:pt x="1893" y="141"/>
                    </a:lnTo>
                    <a:lnTo>
                      <a:pt x="1869" y="138"/>
                    </a:lnTo>
                    <a:lnTo>
                      <a:pt x="1844" y="138"/>
                    </a:lnTo>
                    <a:lnTo>
                      <a:pt x="1823" y="146"/>
                    </a:lnTo>
                    <a:lnTo>
                      <a:pt x="1798" y="152"/>
                    </a:lnTo>
                    <a:lnTo>
                      <a:pt x="1776" y="163"/>
                    </a:lnTo>
                    <a:lnTo>
                      <a:pt x="1751" y="178"/>
                    </a:lnTo>
                    <a:lnTo>
                      <a:pt x="1730" y="195"/>
                    </a:lnTo>
                    <a:lnTo>
                      <a:pt x="1711" y="218"/>
                    </a:lnTo>
                    <a:lnTo>
                      <a:pt x="1690" y="243"/>
                    </a:lnTo>
                    <a:lnTo>
                      <a:pt x="1671" y="268"/>
                    </a:lnTo>
                    <a:lnTo>
                      <a:pt x="1667" y="272"/>
                    </a:lnTo>
                    <a:lnTo>
                      <a:pt x="1654" y="254"/>
                    </a:lnTo>
                    <a:lnTo>
                      <a:pt x="1643" y="240"/>
                    </a:lnTo>
                    <a:lnTo>
                      <a:pt x="1629" y="226"/>
                    </a:lnTo>
                    <a:lnTo>
                      <a:pt x="1616" y="208"/>
                    </a:lnTo>
                    <a:lnTo>
                      <a:pt x="1602" y="192"/>
                    </a:lnTo>
                    <a:lnTo>
                      <a:pt x="1588" y="178"/>
                    </a:lnTo>
                    <a:lnTo>
                      <a:pt x="1574" y="167"/>
                    </a:lnTo>
                    <a:lnTo>
                      <a:pt x="1561" y="152"/>
                    </a:lnTo>
                    <a:lnTo>
                      <a:pt x="1544" y="146"/>
                    </a:lnTo>
                    <a:lnTo>
                      <a:pt x="1528" y="133"/>
                    </a:lnTo>
                    <a:lnTo>
                      <a:pt x="1515" y="127"/>
                    </a:lnTo>
                    <a:lnTo>
                      <a:pt x="1496" y="124"/>
                    </a:lnTo>
                    <a:lnTo>
                      <a:pt x="1479" y="119"/>
                    </a:lnTo>
                    <a:lnTo>
                      <a:pt x="1460" y="119"/>
                    </a:lnTo>
                    <a:lnTo>
                      <a:pt x="1445" y="119"/>
                    </a:lnTo>
                    <a:lnTo>
                      <a:pt x="1422" y="127"/>
                    </a:lnTo>
                    <a:lnTo>
                      <a:pt x="1414" y="130"/>
                    </a:lnTo>
                    <a:lnTo>
                      <a:pt x="1403" y="138"/>
                    </a:lnTo>
                    <a:lnTo>
                      <a:pt x="1392" y="149"/>
                    </a:lnTo>
                    <a:lnTo>
                      <a:pt x="1382" y="160"/>
                    </a:lnTo>
                    <a:lnTo>
                      <a:pt x="1373" y="175"/>
                    </a:lnTo>
                    <a:lnTo>
                      <a:pt x="1365" y="189"/>
                    </a:lnTo>
                    <a:lnTo>
                      <a:pt x="1357" y="200"/>
                    </a:lnTo>
                    <a:lnTo>
                      <a:pt x="1348" y="210"/>
                    </a:lnTo>
                    <a:lnTo>
                      <a:pt x="1340" y="200"/>
                    </a:lnTo>
                    <a:lnTo>
                      <a:pt x="1333" y="192"/>
                    </a:lnTo>
                    <a:lnTo>
                      <a:pt x="1324" y="186"/>
                    </a:lnTo>
                    <a:lnTo>
                      <a:pt x="1314" y="181"/>
                    </a:lnTo>
                    <a:lnTo>
                      <a:pt x="1302" y="178"/>
                    </a:lnTo>
                    <a:lnTo>
                      <a:pt x="1293" y="175"/>
                    </a:lnTo>
                    <a:lnTo>
                      <a:pt x="1283" y="175"/>
                    </a:lnTo>
                    <a:lnTo>
                      <a:pt x="1272" y="175"/>
                    </a:lnTo>
                    <a:lnTo>
                      <a:pt x="1264" y="178"/>
                    </a:lnTo>
                    <a:lnTo>
                      <a:pt x="1253" y="181"/>
                    </a:lnTo>
                    <a:lnTo>
                      <a:pt x="1245" y="186"/>
                    </a:lnTo>
                    <a:lnTo>
                      <a:pt x="1234" y="192"/>
                    </a:lnTo>
                    <a:lnTo>
                      <a:pt x="1226" y="203"/>
                    </a:lnTo>
                    <a:lnTo>
                      <a:pt x="1217" y="214"/>
                    </a:lnTo>
                    <a:lnTo>
                      <a:pt x="1213" y="229"/>
                    </a:lnTo>
                    <a:lnTo>
                      <a:pt x="1207" y="243"/>
                    </a:lnTo>
                  </a:path>
                </a:pathLst>
              </a:custGeom>
              <a:solidFill>
                <a:srgbClr val="B5B5B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35" name="Freeform 91"/>
              <p:cNvSpPr>
                <a:spLocks/>
              </p:cNvSpPr>
              <p:nvPr/>
            </p:nvSpPr>
            <p:spPr bwMode="auto">
              <a:xfrm>
                <a:off x="1422" y="2203"/>
                <a:ext cx="2187" cy="1435"/>
              </a:xfrm>
              <a:custGeom>
                <a:avLst/>
                <a:gdLst>
                  <a:gd name="T0" fmla="*/ 1141 w 2187"/>
                  <a:gd name="T1" fmla="*/ 116 h 1435"/>
                  <a:gd name="T2" fmla="*/ 1016 w 2187"/>
                  <a:gd name="T3" fmla="*/ 17 h 1435"/>
                  <a:gd name="T4" fmla="*/ 869 w 2187"/>
                  <a:gd name="T5" fmla="*/ 3 h 1435"/>
                  <a:gd name="T6" fmla="*/ 742 w 2187"/>
                  <a:gd name="T7" fmla="*/ 105 h 1435"/>
                  <a:gd name="T8" fmla="*/ 692 w 2187"/>
                  <a:gd name="T9" fmla="*/ 297 h 1435"/>
                  <a:gd name="T10" fmla="*/ 624 w 2187"/>
                  <a:gd name="T11" fmla="*/ 302 h 1435"/>
                  <a:gd name="T12" fmla="*/ 548 w 2187"/>
                  <a:gd name="T13" fmla="*/ 283 h 1435"/>
                  <a:gd name="T14" fmla="*/ 474 w 2187"/>
                  <a:gd name="T15" fmla="*/ 288 h 1435"/>
                  <a:gd name="T16" fmla="*/ 415 w 2187"/>
                  <a:gd name="T17" fmla="*/ 350 h 1435"/>
                  <a:gd name="T18" fmla="*/ 400 w 2187"/>
                  <a:gd name="T19" fmla="*/ 447 h 1435"/>
                  <a:gd name="T20" fmla="*/ 324 w 2187"/>
                  <a:gd name="T21" fmla="*/ 447 h 1435"/>
                  <a:gd name="T22" fmla="*/ 245 w 2187"/>
                  <a:gd name="T23" fmla="*/ 469 h 1435"/>
                  <a:gd name="T24" fmla="*/ 180 w 2187"/>
                  <a:gd name="T25" fmla="*/ 517 h 1435"/>
                  <a:gd name="T26" fmla="*/ 158 w 2187"/>
                  <a:gd name="T27" fmla="*/ 601 h 1435"/>
                  <a:gd name="T28" fmla="*/ 139 w 2187"/>
                  <a:gd name="T29" fmla="*/ 678 h 1435"/>
                  <a:gd name="T30" fmla="*/ 35 w 2187"/>
                  <a:gd name="T31" fmla="*/ 775 h 1435"/>
                  <a:gd name="T32" fmla="*/ 0 w 2187"/>
                  <a:gd name="T33" fmla="*/ 932 h 1435"/>
                  <a:gd name="T34" fmla="*/ 68 w 2187"/>
                  <a:gd name="T35" fmla="*/ 1063 h 1435"/>
                  <a:gd name="T36" fmla="*/ 142 w 2187"/>
                  <a:gd name="T37" fmla="*/ 1082 h 1435"/>
                  <a:gd name="T38" fmla="*/ 193 w 2187"/>
                  <a:gd name="T39" fmla="*/ 1180 h 1435"/>
                  <a:gd name="T40" fmla="*/ 278 w 2187"/>
                  <a:gd name="T41" fmla="*/ 1306 h 1435"/>
                  <a:gd name="T42" fmla="*/ 392 w 2187"/>
                  <a:gd name="T43" fmla="*/ 1306 h 1435"/>
                  <a:gd name="T44" fmla="*/ 479 w 2187"/>
                  <a:gd name="T45" fmla="*/ 1300 h 1435"/>
                  <a:gd name="T46" fmla="*/ 613 w 2187"/>
                  <a:gd name="T47" fmla="*/ 1398 h 1435"/>
                  <a:gd name="T48" fmla="*/ 758 w 2187"/>
                  <a:gd name="T49" fmla="*/ 1402 h 1435"/>
                  <a:gd name="T50" fmla="*/ 892 w 2187"/>
                  <a:gd name="T51" fmla="*/ 1297 h 1435"/>
                  <a:gd name="T52" fmla="*/ 913 w 2187"/>
                  <a:gd name="T53" fmla="*/ 1322 h 1435"/>
                  <a:gd name="T54" fmla="*/ 940 w 2187"/>
                  <a:gd name="T55" fmla="*/ 1359 h 1435"/>
                  <a:gd name="T56" fmla="*/ 993 w 2187"/>
                  <a:gd name="T57" fmla="*/ 1398 h 1435"/>
                  <a:gd name="T58" fmla="*/ 1052 w 2187"/>
                  <a:gd name="T59" fmla="*/ 1424 h 1435"/>
                  <a:gd name="T60" fmla="*/ 1120 w 2187"/>
                  <a:gd name="T61" fmla="*/ 1434 h 1435"/>
                  <a:gd name="T62" fmla="*/ 1221 w 2187"/>
                  <a:gd name="T63" fmla="*/ 1416 h 1435"/>
                  <a:gd name="T64" fmla="*/ 1302 w 2187"/>
                  <a:gd name="T65" fmla="*/ 1359 h 1435"/>
                  <a:gd name="T66" fmla="*/ 1373 w 2187"/>
                  <a:gd name="T67" fmla="*/ 1260 h 1435"/>
                  <a:gd name="T68" fmla="*/ 1441 w 2187"/>
                  <a:gd name="T69" fmla="*/ 1300 h 1435"/>
                  <a:gd name="T70" fmla="*/ 1534 w 2187"/>
                  <a:gd name="T71" fmla="*/ 1344 h 1435"/>
                  <a:gd name="T72" fmla="*/ 1635 w 2187"/>
                  <a:gd name="T73" fmla="*/ 1362 h 1435"/>
                  <a:gd name="T74" fmla="*/ 1732 w 2187"/>
                  <a:gd name="T75" fmla="*/ 1348 h 1435"/>
                  <a:gd name="T76" fmla="*/ 1819 w 2187"/>
                  <a:gd name="T77" fmla="*/ 1300 h 1435"/>
                  <a:gd name="T78" fmla="*/ 1891 w 2187"/>
                  <a:gd name="T79" fmla="*/ 1212 h 1435"/>
                  <a:gd name="T80" fmla="*/ 1926 w 2187"/>
                  <a:gd name="T81" fmla="*/ 1107 h 1435"/>
                  <a:gd name="T82" fmla="*/ 1967 w 2187"/>
                  <a:gd name="T83" fmla="*/ 1063 h 1435"/>
                  <a:gd name="T84" fmla="*/ 2027 w 2187"/>
                  <a:gd name="T85" fmla="*/ 1034 h 1435"/>
                  <a:gd name="T86" fmla="*/ 2078 w 2187"/>
                  <a:gd name="T87" fmla="*/ 989 h 1435"/>
                  <a:gd name="T88" fmla="*/ 2133 w 2187"/>
                  <a:gd name="T89" fmla="*/ 910 h 1435"/>
                  <a:gd name="T90" fmla="*/ 2182 w 2187"/>
                  <a:gd name="T91" fmla="*/ 754 h 1435"/>
                  <a:gd name="T92" fmla="*/ 2163 w 2187"/>
                  <a:gd name="T93" fmla="*/ 615 h 1435"/>
                  <a:gd name="T94" fmla="*/ 2068 w 2187"/>
                  <a:gd name="T95" fmla="*/ 553 h 1435"/>
                  <a:gd name="T96" fmla="*/ 2040 w 2187"/>
                  <a:gd name="T97" fmla="*/ 549 h 1435"/>
                  <a:gd name="T98" fmla="*/ 2062 w 2187"/>
                  <a:gd name="T99" fmla="*/ 437 h 1435"/>
                  <a:gd name="T100" fmla="*/ 2030 w 2187"/>
                  <a:gd name="T101" fmla="*/ 243 h 1435"/>
                  <a:gd name="T102" fmla="*/ 1918 w 2187"/>
                  <a:gd name="T103" fmla="*/ 146 h 1435"/>
                  <a:gd name="T104" fmla="*/ 1798 w 2187"/>
                  <a:gd name="T105" fmla="*/ 152 h 1435"/>
                  <a:gd name="T106" fmla="*/ 1690 w 2187"/>
                  <a:gd name="T107" fmla="*/ 243 h 1435"/>
                  <a:gd name="T108" fmla="*/ 1629 w 2187"/>
                  <a:gd name="T109" fmla="*/ 226 h 1435"/>
                  <a:gd name="T110" fmla="*/ 1561 w 2187"/>
                  <a:gd name="T111" fmla="*/ 152 h 1435"/>
                  <a:gd name="T112" fmla="*/ 1479 w 2187"/>
                  <a:gd name="T113" fmla="*/ 119 h 1435"/>
                  <a:gd name="T114" fmla="*/ 1403 w 2187"/>
                  <a:gd name="T115" fmla="*/ 138 h 1435"/>
                  <a:gd name="T116" fmla="*/ 1357 w 2187"/>
                  <a:gd name="T117" fmla="*/ 200 h 1435"/>
                  <a:gd name="T118" fmla="*/ 1314 w 2187"/>
                  <a:gd name="T119" fmla="*/ 181 h 1435"/>
                  <a:gd name="T120" fmla="*/ 1264 w 2187"/>
                  <a:gd name="T121" fmla="*/ 178 h 1435"/>
                  <a:gd name="T122" fmla="*/ 1217 w 2187"/>
                  <a:gd name="T123" fmla="*/ 214 h 14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87"/>
                  <a:gd name="T187" fmla="*/ 0 h 1435"/>
                  <a:gd name="T188" fmla="*/ 2187 w 2187"/>
                  <a:gd name="T189" fmla="*/ 1435 h 14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87" h="1435">
                    <a:moveTo>
                      <a:pt x="1207" y="243"/>
                    </a:moveTo>
                    <a:lnTo>
                      <a:pt x="1194" y="208"/>
                    </a:lnTo>
                    <a:lnTo>
                      <a:pt x="1179" y="175"/>
                    </a:lnTo>
                    <a:lnTo>
                      <a:pt x="1160" y="141"/>
                    </a:lnTo>
                    <a:lnTo>
                      <a:pt x="1141" y="116"/>
                    </a:lnTo>
                    <a:lnTo>
                      <a:pt x="1117" y="87"/>
                    </a:lnTo>
                    <a:lnTo>
                      <a:pt x="1095" y="65"/>
                    </a:lnTo>
                    <a:lnTo>
                      <a:pt x="1068" y="46"/>
                    </a:lnTo>
                    <a:lnTo>
                      <a:pt x="1044" y="31"/>
                    </a:lnTo>
                    <a:lnTo>
                      <a:pt x="1016" y="17"/>
                    </a:lnTo>
                    <a:lnTo>
                      <a:pt x="987" y="6"/>
                    </a:lnTo>
                    <a:lnTo>
                      <a:pt x="957" y="3"/>
                    </a:lnTo>
                    <a:lnTo>
                      <a:pt x="930" y="0"/>
                    </a:lnTo>
                    <a:lnTo>
                      <a:pt x="899" y="0"/>
                    </a:lnTo>
                    <a:lnTo>
                      <a:pt x="869" y="3"/>
                    </a:lnTo>
                    <a:lnTo>
                      <a:pt x="842" y="14"/>
                    </a:lnTo>
                    <a:lnTo>
                      <a:pt x="812" y="25"/>
                    </a:lnTo>
                    <a:lnTo>
                      <a:pt x="784" y="46"/>
                    </a:lnTo>
                    <a:lnTo>
                      <a:pt x="763" y="73"/>
                    </a:lnTo>
                    <a:lnTo>
                      <a:pt x="742" y="105"/>
                    </a:lnTo>
                    <a:lnTo>
                      <a:pt x="727" y="141"/>
                    </a:lnTo>
                    <a:lnTo>
                      <a:pt x="713" y="181"/>
                    </a:lnTo>
                    <a:lnTo>
                      <a:pt x="706" y="222"/>
                    </a:lnTo>
                    <a:lnTo>
                      <a:pt x="698" y="262"/>
                    </a:lnTo>
                    <a:lnTo>
                      <a:pt x="692" y="297"/>
                    </a:lnTo>
                    <a:lnTo>
                      <a:pt x="683" y="308"/>
                    </a:lnTo>
                    <a:lnTo>
                      <a:pt x="668" y="308"/>
                    </a:lnTo>
                    <a:lnTo>
                      <a:pt x="654" y="308"/>
                    </a:lnTo>
                    <a:lnTo>
                      <a:pt x="637" y="305"/>
                    </a:lnTo>
                    <a:lnTo>
                      <a:pt x="624" y="302"/>
                    </a:lnTo>
                    <a:lnTo>
                      <a:pt x="607" y="297"/>
                    </a:lnTo>
                    <a:lnTo>
                      <a:pt x="594" y="294"/>
                    </a:lnTo>
                    <a:lnTo>
                      <a:pt x="578" y="291"/>
                    </a:lnTo>
                    <a:lnTo>
                      <a:pt x="564" y="283"/>
                    </a:lnTo>
                    <a:lnTo>
                      <a:pt x="548" y="283"/>
                    </a:lnTo>
                    <a:lnTo>
                      <a:pt x="535" y="280"/>
                    </a:lnTo>
                    <a:lnTo>
                      <a:pt x="518" y="280"/>
                    </a:lnTo>
                    <a:lnTo>
                      <a:pt x="504" y="283"/>
                    </a:lnTo>
                    <a:lnTo>
                      <a:pt x="488" y="283"/>
                    </a:lnTo>
                    <a:lnTo>
                      <a:pt x="474" y="288"/>
                    </a:lnTo>
                    <a:lnTo>
                      <a:pt x="457" y="294"/>
                    </a:lnTo>
                    <a:lnTo>
                      <a:pt x="444" y="305"/>
                    </a:lnTo>
                    <a:lnTo>
                      <a:pt x="431" y="316"/>
                    </a:lnTo>
                    <a:lnTo>
                      <a:pt x="423" y="331"/>
                    </a:lnTo>
                    <a:lnTo>
                      <a:pt x="415" y="350"/>
                    </a:lnTo>
                    <a:lnTo>
                      <a:pt x="409" y="367"/>
                    </a:lnTo>
                    <a:lnTo>
                      <a:pt x="404" y="389"/>
                    </a:lnTo>
                    <a:lnTo>
                      <a:pt x="400" y="407"/>
                    </a:lnTo>
                    <a:lnTo>
                      <a:pt x="400" y="429"/>
                    </a:lnTo>
                    <a:lnTo>
                      <a:pt x="400" y="447"/>
                    </a:lnTo>
                    <a:lnTo>
                      <a:pt x="387" y="447"/>
                    </a:lnTo>
                    <a:lnTo>
                      <a:pt x="371" y="447"/>
                    </a:lnTo>
                    <a:lnTo>
                      <a:pt x="357" y="447"/>
                    </a:lnTo>
                    <a:lnTo>
                      <a:pt x="341" y="447"/>
                    </a:lnTo>
                    <a:lnTo>
                      <a:pt x="324" y="447"/>
                    </a:lnTo>
                    <a:lnTo>
                      <a:pt x="308" y="452"/>
                    </a:lnTo>
                    <a:lnTo>
                      <a:pt x="292" y="455"/>
                    </a:lnTo>
                    <a:lnTo>
                      <a:pt x="278" y="458"/>
                    </a:lnTo>
                    <a:lnTo>
                      <a:pt x="262" y="461"/>
                    </a:lnTo>
                    <a:lnTo>
                      <a:pt x="245" y="469"/>
                    </a:lnTo>
                    <a:lnTo>
                      <a:pt x="231" y="477"/>
                    </a:lnTo>
                    <a:lnTo>
                      <a:pt x="218" y="483"/>
                    </a:lnTo>
                    <a:lnTo>
                      <a:pt x="204" y="491"/>
                    </a:lnTo>
                    <a:lnTo>
                      <a:pt x="191" y="502"/>
                    </a:lnTo>
                    <a:lnTo>
                      <a:pt x="180" y="517"/>
                    </a:lnTo>
                    <a:lnTo>
                      <a:pt x="172" y="531"/>
                    </a:lnTo>
                    <a:lnTo>
                      <a:pt x="164" y="549"/>
                    </a:lnTo>
                    <a:lnTo>
                      <a:pt x="158" y="568"/>
                    </a:lnTo>
                    <a:lnTo>
                      <a:pt x="158" y="582"/>
                    </a:lnTo>
                    <a:lnTo>
                      <a:pt x="158" y="601"/>
                    </a:lnTo>
                    <a:lnTo>
                      <a:pt x="158" y="619"/>
                    </a:lnTo>
                    <a:lnTo>
                      <a:pt x="161" y="636"/>
                    </a:lnTo>
                    <a:lnTo>
                      <a:pt x="164" y="655"/>
                    </a:lnTo>
                    <a:lnTo>
                      <a:pt x="164" y="673"/>
                    </a:lnTo>
                    <a:lnTo>
                      <a:pt x="139" y="678"/>
                    </a:lnTo>
                    <a:lnTo>
                      <a:pt x="115" y="689"/>
                    </a:lnTo>
                    <a:lnTo>
                      <a:pt x="92" y="703"/>
                    </a:lnTo>
                    <a:lnTo>
                      <a:pt x="71" y="720"/>
                    </a:lnTo>
                    <a:lnTo>
                      <a:pt x="52" y="746"/>
                    </a:lnTo>
                    <a:lnTo>
                      <a:pt x="35" y="775"/>
                    </a:lnTo>
                    <a:lnTo>
                      <a:pt x="22" y="805"/>
                    </a:lnTo>
                    <a:lnTo>
                      <a:pt x="11" y="833"/>
                    </a:lnTo>
                    <a:lnTo>
                      <a:pt x="3" y="867"/>
                    </a:lnTo>
                    <a:lnTo>
                      <a:pt x="0" y="899"/>
                    </a:lnTo>
                    <a:lnTo>
                      <a:pt x="0" y="932"/>
                    </a:lnTo>
                    <a:lnTo>
                      <a:pt x="3" y="964"/>
                    </a:lnTo>
                    <a:lnTo>
                      <a:pt x="14" y="994"/>
                    </a:lnTo>
                    <a:lnTo>
                      <a:pt x="27" y="1023"/>
                    </a:lnTo>
                    <a:lnTo>
                      <a:pt x="44" y="1045"/>
                    </a:lnTo>
                    <a:lnTo>
                      <a:pt x="68" y="1063"/>
                    </a:lnTo>
                    <a:lnTo>
                      <a:pt x="82" y="1071"/>
                    </a:lnTo>
                    <a:lnTo>
                      <a:pt x="96" y="1074"/>
                    </a:lnTo>
                    <a:lnTo>
                      <a:pt x="111" y="1079"/>
                    </a:lnTo>
                    <a:lnTo>
                      <a:pt x="128" y="1082"/>
                    </a:lnTo>
                    <a:lnTo>
                      <a:pt x="142" y="1082"/>
                    </a:lnTo>
                    <a:lnTo>
                      <a:pt x="158" y="1082"/>
                    </a:lnTo>
                    <a:lnTo>
                      <a:pt x="172" y="1079"/>
                    </a:lnTo>
                    <a:lnTo>
                      <a:pt x="183" y="1074"/>
                    </a:lnTo>
                    <a:lnTo>
                      <a:pt x="185" y="1133"/>
                    </a:lnTo>
                    <a:lnTo>
                      <a:pt x="193" y="1180"/>
                    </a:lnTo>
                    <a:lnTo>
                      <a:pt x="204" y="1220"/>
                    </a:lnTo>
                    <a:lnTo>
                      <a:pt x="218" y="1249"/>
                    </a:lnTo>
                    <a:lnTo>
                      <a:pt x="237" y="1278"/>
                    </a:lnTo>
                    <a:lnTo>
                      <a:pt x="256" y="1292"/>
                    </a:lnTo>
                    <a:lnTo>
                      <a:pt x="278" y="1306"/>
                    </a:lnTo>
                    <a:lnTo>
                      <a:pt x="303" y="1314"/>
                    </a:lnTo>
                    <a:lnTo>
                      <a:pt x="324" y="1317"/>
                    </a:lnTo>
                    <a:lnTo>
                      <a:pt x="349" y="1314"/>
                    </a:lnTo>
                    <a:lnTo>
                      <a:pt x="373" y="1314"/>
                    </a:lnTo>
                    <a:lnTo>
                      <a:pt x="392" y="1306"/>
                    </a:lnTo>
                    <a:lnTo>
                      <a:pt x="415" y="1300"/>
                    </a:lnTo>
                    <a:lnTo>
                      <a:pt x="431" y="1289"/>
                    </a:lnTo>
                    <a:lnTo>
                      <a:pt x="444" y="1278"/>
                    </a:lnTo>
                    <a:lnTo>
                      <a:pt x="455" y="1270"/>
                    </a:lnTo>
                    <a:lnTo>
                      <a:pt x="479" y="1300"/>
                    </a:lnTo>
                    <a:lnTo>
                      <a:pt x="504" y="1325"/>
                    </a:lnTo>
                    <a:lnTo>
                      <a:pt x="531" y="1351"/>
                    </a:lnTo>
                    <a:lnTo>
                      <a:pt x="558" y="1370"/>
                    </a:lnTo>
                    <a:lnTo>
                      <a:pt x="586" y="1384"/>
                    </a:lnTo>
                    <a:lnTo>
                      <a:pt x="613" y="1398"/>
                    </a:lnTo>
                    <a:lnTo>
                      <a:pt x="643" y="1405"/>
                    </a:lnTo>
                    <a:lnTo>
                      <a:pt x="673" y="1413"/>
                    </a:lnTo>
                    <a:lnTo>
                      <a:pt x="700" y="1413"/>
                    </a:lnTo>
                    <a:lnTo>
                      <a:pt x="731" y="1410"/>
                    </a:lnTo>
                    <a:lnTo>
                      <a:pt x="758" y="1402"/>
                    </a:lnTo>
                    <a:lnTo>
                      <a:pt x="787" y="1387"/>
                    </a:lnTo>
                    <a:lnTo>
                      <a:pt x="814" y="1373"/>
                    </a:lnTo>
                    <a:lnTo>
                      <a:pt x="842" y="1351"/>
                    </a:lnTo>
                    <a:lnTo>
                      <a:pt x="867" y="1325"/>
                    </a:lnTo>
                    <a:lnTo>
                      <a:pt x="892" y="1297"/>
                    </a:lnTo>
                    <a:lnTo>
                      <a:pt x="896" y="1300"/>
                    </a:lnTo>
                    <a:lnTo>
                      <a:pt x="902" y="1303"/>
                    </a:lnTo>
                    <a:lnTo>
                      <a:pt x="905" y="1311"/>
                    </a:lnTo>
                    <a:lnTo>
                      <a:pt x="911" y="1314"/>
                    </a:lnTo>
                    <a:lnTo>
                      <a:pt x="913" y="1322"/>
                    </a:lnTo>
                    <a:lnTo>
                      <a:pt x="915" y="1328"/>
                    </a:lnTo>
                    <a:lnTo>
                      <a:pt x="921" y="1332"/>
                    </a:lnTo>
                    <a:lnTo>
                      <a:pt x="924" y="1336"/>
                    </a:lnTo>
                    <a:lnTo>
                      <a:pt x="932" y="1348"/>
                    </a:lnTo>
                    <a:lnTo>
                      <a:pt x="940" y="1359"/>
                    </a:lnTo>
                    <a:lnTo>
                      <a:pt x="947" y="1365"/>
                    </a:lnTo>
                    <a:lnTo>
                      <a:pt x="959" y="1373"/>
                    </a:lnTo>
                    <a:lnTo>
                      <a:pt x="970" y="1384"/>
                    </a:lnTo>
                    <a:lnTo>
                      <a:pt x="981" y="1391"/>
                    </a:lnTo>
                    <a:lnTo>
                      <a:pt x="993" y="1398"/>
                    </a:lnTo>
                    <a:lnTo>
                      <a:pt x="1006" y="1402"/>
                    </a:lnTo>
                    <a:lnTo>
                      <a:pt x="1016" y="1410"/>
                    </a:lnTo>
                    <a:lnTo>
                      <a:pt x="1027" y="1413"/>
                    </a:lnTo>
                    <a:lnTo>
                      <a:pt x="1040" y="1419"/>
                    </a:lnTo>
                    <a:lnTo>
                      <a:pt x="1052" y="1424"/>
                    </a:lnTo>
                    <a:lnTo>
                      <a:pt x="1063" y="1427"/>
                    </a:lnTo>
                    <a:lnTo>
                      <a:pt x="1076" y="1427"/>
                    </a:lnTo>
                    <a:lnTo>
                      <a:pt x="1087" y="1432"/>
                    </a:lnTo>
                    <a:lnTo>
                      <a:pt x="1095" y="1432"/>
                    </a:lnTo>
                    <a:lnTo>
                      <a:pt x="1120" y="1434"/>
                    </a:lnTo>
                    <a:lnTo>
                      <a:pt x="1141" y="1434"/>
                    </a:lnTo>
                    <a:lnTo>
                      <a:pt x="1164" y="1434"/>
                    </a:lnTo>
                    <a:lnTo>
                      <a:pt x="1182" y="1427"/>
                    </a:lnTo>
                    <a:lnTo>
                      <a:pt x="1202" y="1424"/>
                    </a:lnTo>
                    <a:lnTo>
                      <a:pt x="1221" y="1416"/>
                    </a:lnTo>
                    <a:lnTo>
                      <a:pt x="1238" y="1410"/>
                    </a:lnTo>
                    <a:lnTo>
                      <a:pt x="1255" y="1398"/>
                    </a:lnTo>
                    <a:lnTo>
                      <a:pt x="1270" y="1384"/>
                    </a:lnTo>
                    <a:lnTo>
                      <a:pt x="1285" y="1370"/>
                    </a:lnTo>
                    <a:lnTo>
                      <a:pt x="1302" y="1359"/>
                    </a:lnTo>
                    <a:lnTo>
                      <a:pt x="1316" y="1340"/>
                    </a:lnTo>
                    <a:lnTo>
                      <a:pt x="1333" y="1322"/>
                    </a:lnTo>
                    <a:lnTo>
                      <a:pt x="1346" y="1300"/>
                    </a:lnTo>
                    <a:lnTo>
                      <a:pt x="1360" y="1282"/>
                    </a:lnTo>
                    <a:lnTo>
                      <a:pt x="1373" y="1260"/>
                    </a:lnTo>
                    <a:lnTo>
                      <a:pt x="1376" y="1252"/>
                    </a:lnTo>
                    <a:lnTo>
                      <a:pt x="1392" y="1268"/>
                    </a:lnTo>
                    <a:lnTo>
                      <a:pt x="1405" y="1278"/>
                    </a:lnTo>
                    <a:lnTo>
                      <a:pt x="1422" y="1289"/>
                    </a:lnTo>
                    <a:lnTo>
                      <a:pt x="1441" y="1300"/>
                    </a:lnTo>
                    <a:lnTo>
                      <a:pt x="1458" y="1311"/>
                    </a:lnTo>
                    <a:lnTo>
                      <a:pt x="1477" y="1322"/>
                    </a:lnTo>
                    <a:lnTo>
                      <a:pt x="1496" y="1328"/>
                    </a:lnTo>
                    <a:lnTo>
                      <a:pt x="1515" y="1336"/>
                    </a:lnTo>
                    <a:lnTo>
                      <a:pt x="1534" y="1344"/>
                    </a:lnTo>
                    <a:lnTo>
                      <a:pt x="1553" y="1348"/>
                    </a:lnTo>
                    <a:lnTo>
                      <a:pt x="1574" y="1354"/>
                    </a:lnTo>
                    <a:lnTo>
                      <a:pt x="1594" y="1359"/>
                    </a:lnTo>
                    <a:lnTo>
                      <a:pt x="1616" y="1359"/>
                    </a:lnTo>
                    <a:lnTo>
                      <a:pt x="1635" y="1362"/>
                    </a:lnTo>
                    <a:lnTo>
                      <a:pt x="1656" y="1362"/>
                    </a:lnTo>
                    <a:lnTo>
                      <a:pt x="1675" y="1359"/>
                    </a:lnTo>
                    <a:lnTo>
                      <a:pt x="1694" y="1359"/>
                    </a:lnTo>
                    <a:lnTo>
                      <a:pt x="1713" y="1354"/>
                    </a:lnTo>
                    <a:lnTo>
                      <a:pt x="1732" y="1348"/>
                    </a:lnTo>
                    <a:lnTo>
                      <a:pt x="1751" y="1340"/>
                    </a:lnTo>
                    <a:lnTo>
                      <a:pt x="1770" y="1332"/>
                    </a:lnTo>
                    <a:lnTo>
                      <a:pt x="1787" y="1325"/>
                    </a:lnTo>
                    <a:lnTo>
                      <a:pt x="1804" y="1314"/>
                    </a:lnTo>
                    <a:lnTo>
                      <a:pt x="1819" y="1300"/>
                    </a:lnTo>
                    <a:lnTo>
                      <a:pt x="1836" y="1285"/>
                    </a:lnTo>
                    <a:lnTo>
                      <a:pt x="1852" y="1270"/>
                    </a:lnTo>
                    <a:lnTo>
                      <a:pt x="1866" y="1252"/>
                    </a:lnTo>
                    <a:lnTo>
                      <a:pt x="1877" y="1235"/>
                    </a:lnTo>
                    <a:lnTo>
                      <a:pt x="1891" y="1212"/>
                    </a:lnTo>
                    <a:lnTo>
                      <a:pt x="1901" y="1190"/>
                    </a:lnTo>
                    <a:lnTo>
                      <a:pt x="1910" y="1165"/>
                    </a:lnTo>
                    <a:lnTo>
                      <a:pt x="1918" y="1136"/>
                    </a:lnTo>
                    <a:lnTo>
                      <a:pt x="1924" y="1122"/>
                    </a:lnTo>
                    <a:lnTo>
                      <a:pt x="1926" y="1107"/>
                    </a:lnTo>
                    <a:lnTo>
                      <a:pt x="1929" y="1088"/>
                    </a:lnTo>
                    <a:lnTo>
                      <a:pt x="1931" y="1071"/>
                    </a:lnTo>
                    <a:lnTo>
                      <a:pt x="1942" y="1066"/>
                    </a:lnTo>
                    <a:lnTo>
                      <a:pt x="1956" y="1066"/>
                    </a:lnTo>
                    <a:lnTo>
                      <a:pt x="1967" y="1063"/>
                    </a:lnTo>
                    <a:lnTo>
                      <a:pt x="1977" y="1059"/>
                    </a:lnTo>
                    <a:lnTo>
                      <a:pt x="1992" y="1056"/>
                    </a:lnTo>
                    <a:lnTo>
                      <a:pt x="2002" y="1048"/>
                    </a:lnTo>
                    <a:lnTo>
                      <a:pt x="2013" y="1045"/>
                    </a:lnTo>
                    <a:lnTo>
                      <a:pt x="2027" y="1034"/>
                    </a:lnTo>
                    <a:lnTo>
                      <a:pt x="2038" y="1026"/>
                    </a:lnTo>
                    <a:lnTo>
                      <a:pt x="2049" y="1020"/>
                    </a:lnTo>
                    <a:lnTo>
                      <a:pt x="2059" y="1009"/>
                    </a:lnTo>
                    <a:lnTo>
                      <a:pt x="2068" y="1001"/>
                    </a:lnTo>
                    <a:lnTo>
                      <a:pt x="2078" y="989"/>
                    </a:lnTo>
                    <a:lnTo>
                      <a:pt x="2087" y="978"/>
                    </a:lnTo>
                    <a:lnTo>
                      <a:pt x="2095" y="969"/>
                    </a:lnTo>
                    <a:lnTo>
                      <a:pt x="2103" y="958"/>
                    </a:lnTo>
                    <a:lnTo>
                      <a:pt x="2120" y="935"/>
                    </a:lnTo>
                    <a:lnTo>
                      <a:pt x="2133" y="910"/>
                    </a:lnTo>
                    <a:lnTo>
                      <a:pt x="2146" y="881"/>
                    </a:lnTo>
                    <a:lnTo>
                      <a:pt x="2158" y="848"/>
                    </a:lnTo>
                    <a:lnTo>
                      <a:pt x="2169" y="819"/>
                    </a:lnTo>
                    <a:lnTo>
                      <a:pt x="2176" y="786"/>
                    </a:lnTo>
                    <a:lnTo>
                      <a:pt x="2182" y="754"/>
                    </a:lnTo>
                    <a:lnTo>
                      <a:pt x="2186" y="724"/>
                    </a:lnTo>
                    <a:lnTo>
                      <a:pt x="2186" y="695"/>
                    </a:lnTo>
                    <a:lnTo>
                      <a:pt x="2182" y="665"/>
                    </a:lnTo>
                    <a:lnTo>
                      <a:pt x="2174" y="636"/>
                    </a:lnTo>
                    <a:lnTo>
                      <a:pt x="2163" y="615"/>
                    </a:lnTo>
                    <a:lnTo>
                      <a:pt x="2146" y="593"/>
                    </a:lnTo>
                    <a:lnTo>
                      <a:pt x="2127" y="576"/>
                    </a:lnTo>
                    <a:lnTo>
                      <a:pt x="2103" y="561"/>
                    </a:lnTo>
                    <a:lnTo>
                      <a:pt x="2074" y="553"/>
                    </a:lnTo>
                    <a:lnTo>
                      <a:pt x="2068" y="553"/>
                    </a:lnTo>
                    <a:lnTo>
                      <a:pt x="2062" y="553"/>
                    </a:lnTo>
                    <a:lnTo>
                      <a:pt x="2057" y="549"/>
                    </a:lnTo>
                    <a:lnTo>
                      <a:pt x="2051" y="549"/>
                    </a:lnTo>
                    <a:lnTo>
                      <a:pt x="2046" y="549"/>
                    </a:lnTo>
                    <a:lnTo>
                      <a:pt x="2040" y="549"/>
                    </a:lnTo>
                    <a:lnTo>
                      <a:pt x="2034" y="545"/>
                    </a:lnTo>
                    <a:lnTo>
                      <a:pt x="2030" y="545"/>
                    </a:lnTo>
                    <a:lnTo>
                      <a:pt x="2043" y="514"/>
                    </a:lnTo>
                    <a:lnTo>
                      <a:pt x="2053" y="474"/>
                    </a:lnTo>
                    <a:lnTo>
                      <a:pt x="2062" y="437"/>
                    </a:lnTo>
                    <a:lnTo>
                      <a:pt x="2068" y="396"/>
                    </a:lnTo>
                    <a:lnTo>
                      <a:pt x="2068" y="356"/>
                    </a:lnTo>
                    <a:lnTo>
                      <a:pt x="2062" y="319"/>
                    </a:lnTo>
                    <a:lnTo>
                      <a:pt x="2051" y="280"/>
                    </a:lnTo>
                    <a:lnTo>
                      <a:pt x="2030" y="243"/>
                    </a:lnTo>
                    <a:lnTo>
                      <a:pt x="2008" y="214"/>
                    </a:lnTo>
                    <a:lnTo>
                      <a:pt x="1986" y="192"/>
                    </a:lnTo>
                    <a:lnTo>
                      <a:pt x="1964" y="175"/>
                    </a:lnTo>
                    <a:lnTo>
                      <a:pt x="1939" y="155"/>
                    </a:lnTo>
                    <a:lnTo>
                      <a:pt x="1918" y="146"/>
                    </a:lnTo>
                    <a:lnTo>
                      <a:pt x="1893" y="141"/>
                    </a:lnTo>
                    <a:lnTo>
                      <a:pt x="1869" y="138"/>
                    </a:lnTo>
                    <a:lnTo>
                      <a:pt x="1844" y="138"/>
                    </a:lnTo>
                    <a:lnTo>
                      <a:pt x="1823" y="146"/>
                    </a:lnTo>
                    <a:lnTo>
                      <a:pt x="1798" y="152"/>
                    </a:lnTo>
                    <a:lnTo>
                      <a:pt x="1776" y="163"/>
                    </a:lnTo>
                    <a:lnTo>
                      <a:pt x="1751" y="178"/>
                    </a:lnTo>
                    <a:lnTo>
                      <a:pt x="1730" y="195"/>
                    </a:lnTo>
                    <a:lnTo>
                      <a:pt x="1711" y="218"/>
                    </a:lnTo>
                    <a:lnTo>
                      <a:pt x="1690" y="243"/>
                    </a:lnTo>
                    <a:lnTo>
                      <a:pt x="1671" y="268"/>
                    </a:lnTo>
                    <a:lnTo>
                      <a:pt x="1667" y="272"/>
                    </a:lnTo>
                    <a:lnTo>
                      <a:pt x="1654" y="254"/>
                    </a:lnTo>
                    <a:lnTo>
                      <a:pt x="1643" y="240"/>
                    </a:lnTo>
                    <a:lnTo>
                      <a:pt x="1629" y="226"/>
                    </a:lnTo>
                    <a:lnTo>
                      <a:pt x="1616" y="208"/>
                    </a:lnTo>
                    <a:lnTo>
                      <a:pt x="1602" y="192"/>
                    </a:lnTo>
                    <a:lnTo>
                      <a:pt x="1588" y="178"/>
                    </a:lnTo>
                    <a:lnTo>
                      <a:pt x="1574" y="167"/>
                    </a:lnTo>
                    <a:lnTo>
                      <a:pt x="1561" y="152"/>
                    </a:lnTo>
                    <a:lnTo>
                      <a:pt x="1544" y="146"/>
                    </a:lnTo>
                    <a:lnTo>
                      <a:pt x="1528" y="133"/>
                    </a:lnTo>
                    <a:lnTo>
                      <a:pt x="1515" y="127"/>
                    </a:lnTo>
                    <a:lnTo>
                      <a:pt x="1496" y="124"/>
                    </a:lnTo>
                    <a:lnTo>
                      <a:pt x="1479" y="119"/>
                    </a:lnTo>
                    <a:lnTo>
                      <a:pt x="1460" y="119"/>
                    </a:lnTo>
                    <a:lnTo>
                      <a:pt x="1445" y="119"/>
                    </a:lnTo>
                    <a:lnTo>
                      <a:pt x="1422" y="127"/>
                    </a:lnTo>
                    <a:lnTo>
                      <a:pt x="1414" y="130"/>
                    </a:lnTo>
                    <a:lnTo>
                      <a:pt x="1403" y="138"/>
                    </a:lnTo>
                    <a:lnTo>
                      <a:pt x="1392" y="149"/>
                    </a:lnTo>
                    <a:lnTo>
                      <a:pt x="1382" y="160"/>
                    </a:lnTo>
                    <a:lnTo>
                      <a:pt x="1373" y="175"/>
                    </a:lnTo>
                    <a:lnTo>
                      <a:pt x="1365" y="189"/>
                    </a:lnTo>
                    <a:lnTo>
                      <a:pt x="1357" y="200"/>
                    </a:lnTo>
                    <a:lnTo>
                      <a:pt x="1348" y="210"/>
                    </a:lnTo>
                    <a:lnTo>
                      <a:pt x="1340" y="200"/>
                    </a:lnTo>
                    <a:lnTo>
                      <a:pt x="1333" y="192"/>
                    </a:lnTo>
                    <a:lnTo>
                      <a:pt x="1324" y="186"/>
                    </a:lnTo>
                    <a:lnTo>
                      <a:pt x="1314" y="181"/>
                    </a:lnTo>
                    <a:lnTo>
                      <a:pt x="1302" y="178"/>
                    </a:lnTo>
                    <a:lnTo>
                      <a:pt x="1293" y="175"/>
                    </a:lnTo>
                    <a:lnTo>
                      <a:pt x="1283" y="175"/>
                    </a:lnTo>
                    <a:lnTo>
                      <a:pt x="1272" y="175"/>
                    </a:lnTo>
                    <a:lnTo>
                      <a:pt x="1264" y="178"/>
                    </a:lnTo>
                    <a:lnTo>
                      <a:pt x="1253" y="181"/>
                    </a:lnTo>
                    <a:lnTo>
                      <a:pt x="1245" y="186"/>
                    </a:lnTo>
                    <a:lnTo>
                      <a:pt x="1234" y="192"/>
                    </a:lnTo>
                    <a:lnTo>
                      <a:pt x="1226" y="203"/>
                    </a:lnTo>
                    <a:lnTo>
                      <a:pt x="1217" y="214"/>
                    </a:lnTo>
                    <a:lnTo>
                      <a:pt x="1213" y="229"/>
                    </a:lnTo>
                    <a:lnTo>
                      <a:pt x="1207" y="243"/>
                    </a:lnTo>
                  </a:path>
                </a:pathLst>
              </a:custGeom>
              <a:noFill/>
              <a:ln w="12700" cap="rnd"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36" name="Freeform 92"/>
              <p:cNvSpPr>
                <a:spLocks/>
              </p:cNvSpPr>
              <p:nvPr/>
            </p:nvSpPr>
            <p:spPr bwMode="auto">
              <a:xfrm>
                <a:off x="1499" y="2232"/>
                <a:ext cx="2032" cy="1201"/>
              </a:xfrm>
              <a:custGeom>
                <a:avLst/>
                <a:gdLst>
                  <a:gd name="T0" fmla="*/ 378 w 2032"/>
                  <a:gd name="T1" fmla="*/ 331 h 1201"/>
                  <a:gd name="T2" fmla="*/ 555 w 2032"/>
                  <a:gd name="T3" fmla="*/ 305 h 1201"/>
                  <a:gd name="T4" fmla="*/ 546 w 2032"/>
                  <a:gd name="T5" fmla="*/ 449 h 1201"/>
                  <a:gd name="T6" fmla="*/ 588 w 2032"/>
                  <a:gd name="T7" fmla="*/ 404 h 1201"/>
                  <a:gd name="T8" fmla="*/ 688 w 2032"/>
                  <a:gd name="T9" fmla="*/ 364 h 1201"/>
                  <a:gd name="T10" fmla="*/ 816 w 2032"/>
                  <a:gd name="T11" fmla="*/ 427 h 1201"/>
                  <a:gd name="T12" fmla="*/ 901 w 2032"/>
                  <a:gd name="T13" fmla="*/ 441 h 1201"/>
                  <a:gd name="T14" fmla="*/ 802 w 2032"/>
                  <a:gd name="T15" fmla="*/ 361 h 1201"/>
                  <a:gd name="T16" fmla="*/ 681 w 2032"/>
                  <a:gd name="T17" fmla="*/ 288 h 1201"/>
                  <a:gd name="T18" fmla="*/ 759 w 2032"/>
                  <a:gd name="T19" fmla="*/ 14 h 1201"/>
                  <a:gd name="T20" fmla="*/ 1042 w 2032"/>
                  <a:gd name="T21" fmla="*/ 84 h 1201"/>
                  <a:gd name="T22" fmla="*/ 1171 w 2032"/>
                  <a:gd name="T23" fmla="*/ 200 h 1201"/>
                  <a:gd name="T24" fmla="*/ 1216 w 2032"/>
                  <a:gd name="T25" fmla="*/ 277 h 1201"/>
                  <a:gd name="T26" fmla="*/ 1321 w 2032"/>
                  <a:gd name="T27" fmla="*/ 277 h 1201"/>
                  <a:gd name="T28" fmla="*/ 1336 w 2032"/>
                  <a:gd name="T29" fmla="*/ 138 h 1201"/>
                  <a:gd name="T30" fmla="*/ 1532 w 2032"/>
                  <a:gd name="T31" fmla="*/ 226 h 1201"/>
                  <a:gd name="T32" fmla="*/ 1481 w 2032"/>
                  <a:gd name="T33" fmla="*/ 296 h 1201"/>
                  <a:gd name="T34" fmla="*/ 1629 w 2032"/>
                  <a:gd name="T35" fmla="*/ 401 h 1201"/>
                  <a:gd name="T36" fmla="*/ 1614 w 2032"/>
                  <a:gd name="T37" fmla="*/ 266 h 1201"/>
                  <a:gd name="T38" fmla="*/ 1726 w 2032"/>
                  <a:gd name="T39" fmla="*/ 180 h 1201"/>
                  <a:gd name="T40" fmla="*/ 1895 w 2032"/>
                  <a:gd name="T41" fmla="*/ 200 h 1201"/>
                  <a:gd name="T42" fmla="*/ 1846 w 2032"/>
                  <a:gd name="T43" fmla="*/ 500 h 1201"/>
                  <a:gd name="T44" fmla="*/ 1889 w 2032"/>
                  <a:gd name="T45" fmla="*/ 580 h 1201"/>
                  <a:gd name="T46" fmla="*/ 2011 w 2032"/>
                  <a:gd name="T47" fmla="*/ 594 h 1201"/>
                  <a:gd name="T48" fmla="*/ 1976 w 2032"/>
                  <a:gd name="T49" fmla="*/ 785 h 1201"/>
                  <a:gd name="T50" fmla="*/ 1910 w 2032"/>
                  <a:gd name="T51" fmla="*/ 726 h 1201"/>
                  <a:gd name="T52" fmla="*/ 1701 w 2032"/>
                  <a:gd name="T53" fmla="*/ 871 h 1201"/>
                  <a:gd name="T54" fmla="*/ 1629 w 2032"/>
                  <a:gd name="T55" fmla="*/ 908 h 1201"/>
                  <a:gd name="T56" fmla="*/ 1720 w 2032"/>
                  <a:gd name="T57" fmla="*/ 930 h 1201"/>
                  <a:gd name="T58" fmla="*/ 1726 w 2032"/>
                  <a:gd name="T59" fmla="*/ 1032 h 1201"/>
                  <a:gd name="T60" fmla="*/ 1388 w 2032"/>
                  <a:gd name="T61" fmla="*/ 1069 h 1201"/>
                  <a:gd name="T62" fmla="*/ 1437 w 2032"/>
                  <a:gd name="T63" fmla="*/ 948 h 1201"/>
                  <a:gd name="T64" fmla="*/ 1462 w 2032"/>
                  <a:gd name="T65" fmla="*/ 886 h 1201"/>
                  <a:gd name="T66" fmla="*/ 1279 w 2032"/>
                  <a:gd name="T67" fmla="*/ 933 h 1201"/>
                  <a:gd name="T68" fmla="*/ 1089 w 2032"/>
                  <a:gd name="T69" fmla="*/ 882 h 1201"/>
                  <a:gd name="T70" fmla="*/ 1028 w 2032"/>
                  <a:gd name="T71" fmla="*/ 922 h 1201"/>
                  <a:gd name="T72" fmla="*/ 1140 w 2032"/>
                  <a:gd name="T73" fmla="*/ 981 h 1201"/>
                  <a:gd name="T74" fmla="*/ 1228 w 2032"/>
                  <a:gd name="T75" fmla="*/ 1051 h 1201"/>
                  <a:gd name="T76" fmla="*/ 1064 w 2032"/>
                  <a:gd name="T77" fmla="*/ 1182 h 1201"/>
                  <a:gd name="T78" fmla="*/ 887 w 2032"/>
                  <a:gd name="T79" fmla="*/ 1145 h 1201"/>
                  <a:gd name="T80" fmla="*/ 915 w 2032"/>
                  <a:gd name="T81" fmla="*/ 1080 h 1201"/>
                  <a:gd name="T82" fmla="*/ 751 w 2032"/>
                  <a:gd name="T83" fmla="*/ 1086 h 1201"/>
                  <a:gd name="T84" fmla="*/ 696 w 2032"/>
                  <a:gd name="T85" fmla="*/ 1069 h 1201"/>
                  <a:gd name="T86" fmla="*/ 718 w 2032"/>
                  <a:gd name="T87" fmla="*/ 1141 h 1201"/>
                  <a:gd name="T88" fmla="*/ 625 w 2032"/>
                  <a:gd name="T89" fmla="*/ 1182 h 1201"/>
                  <a:gd name="T90" fmla="*/ 517 w 2032"/>
                  <a:gd name="T91" fmla="*/ 1145 h 1201"/>
                  <a:gd name="T92" fmla="*/ 549 w 2032"/>
                  <a:gd name="T93" fmla="*/ 1058 h 1201"/>
                  <a:gd name="T94" fmla="*/ 454 w 2032"/>
                  <a:gd name="T95" fmla="*/ 1007 h 1201"/>
                  <a:gd name="T96" fmla="*/ 397 w 2032"/>
                  <a:gd name="T97" fmla="*/ 996 h 1201"/>
                  <a:gd name="T98" fmla="*/ 361 w 2032"/>
                  <a:gd name="T99" fmla="*/ 1098 h 1201"/>
                  <a:gd name="T100" fmla="*/ 234 w 2032"/>
                  <a:gd name="T101" fmla="*/ 1080 h 1201"/>
                  <a:gd name="T102" fmla="*/ 230 w 2032"/>
                  <a:gd name="T103" fmla="*/ 967 h 1201"/>
                  <a:gd name="T104" fmla="*/ 139 w 2032"/>
                  <a:gd name="T105" fmla="*/ 874 h 1201"/>
                  <a:gd name="T106" fmla="*/ 51 w 2032"/>
                  <a:gd name="T107" fmla="*/ 933 h 1201"/>
                  <a:gd name="T108" fmla="*/ 15 w 2032"/>
                  <a:gd name="T109" fmla="*/ 772 h 1201"/>
                  <a:gd name="T110" fmla="*/ 101 w 2032"/>
                  <a:gd name="T111" fmla="*/ 733 h 1201"/>
                  <a:gd name="T112" fmla="*/ 162 w 2032"/>
                  <a:gd name="T113" fmla="*/ 645 h 1201"/>
                  <a:gd name="T114" fmla="*/ 133 w 2032"/>
                  <a:gd name="T115" fmla="*/ 503 h 1201"/>
                  <a:gd name="T116" fmla="*/ 315 w 2032"/>
                  <a:gd name="T117" fmla="*/ 517 h 1201"/>
                  <a:gd name="T118" fmla="*/ 419 w 2032"/>
                  <a:gd name="T119" fmla="*/ 460 h 12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32"/>
                  <a:gd name="T181" fmla="*/ 0 h 1201"/>
                  <a:gd name="T182" fmla="*/ 2032 w 2032"/>
                  <a:gd name="T183" fmla="*/ 1201 h 12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32" h="1201">
                    <a:moveTo>
                      <a:pt x="359" y="441"/>
                    </a:moveTo>
                    <a:lnTo>
                      <a:pt x="350" y="427"/>
                    </a:lnTo>
                    <a:lnTo>
                      <a:pt x="346" y="415"/>
                    </a:lnTo>
                    <a:lnTo>
                      <a:pt x="342" y="404"/>
                    </a:lnTo>
                    <a:lnTo>
                      <a:pt x="340" y="393"/>
                    </a:lnTo>
                    <a:lnTo>
                      <a:pt x="342" y="384"/>
                    </a:lnTo>
                    <a:lnTo>
                      <a:pt x="346" y="376"/>
                    </a:lnTo>
                    <a:lnTo>
                      <a:pt x="348" y="364"/>
                    </a:lnTo>
                    <a:lnTo>
                      <a:pt x="354" y="353"/>
                    </a:lnTo>
                    <a:lnTo>
                      <a:pt x="365" y="342"/>
                    </a:lnTo>
                    <a:lnTo>
                      <a:pt x="378" y="331"/>
                    </a:lnTo>
                    <a:lnTo>
                      <a:pt x="388" y="321"/>
                    </a:lnTo>
                    <a:lnTo>
                      <a:pt x="405" y="313"/>
                    </a:lnTo>
                    <a:lnTo>
                      <a:pt x="422" y="305"/>
                    </a:lnTo>
                    <a:lnTo>
                      <a:pt x="437" y="299"/>
                    </a:lnTo>
                    <a:lnTo>
                      <a:pt x="454" y="296"/>
                    </a:lnTo>
                    <a:lnTo>
                      <a:pt x="470" y="291"/>
                    </a:lnTo>
                    <a:lnTo>
                      <a:pt x="489" y="291"/>
                    </a:lnTo>
                    <a:lnTo>
                      <a:pt x="506" y="291"/>
                    </a:lnTo>
                    <a:lnTo>
                      <a:pt x="523" y="296"/>
                    </a:lnTo>
                    <a:lnTo>
                      <a:pt x="538" y="299"/>
                    </a:lnTo>
                    <a:lnTo>
                      <a:pt x="555" y="305"/>
                    </a:lnTo>
                    <a:lnTo>
                      <a:pt x="569" y="313"/>
                    </a:lnTo>
                    <a:lnTo>
                      <a:pt x="582" y="325"/>
                    </a:lnTo>
                    <a:lnTo>
                      <a:pt x="593" y="339"/>
                    </a:lnTo>
                    <a:lnTo>
                      <a:pt x="582" y="350"/>
                    </a:lnTo>
                    <a:lnTo>
                      <a:pt x="574" y="361"/>
                    </a:lnTo>
                    <a:lnTo>
                      <a:pt x="566" y="371"/>
                    </a:lnTo>
                    <a:lnTo>
                      <a:pt x="560" y="385"/>
                    </a:lnTo>
                    <a:lnTo>
                      <a:pt x="555" y="401"/>
                    </a:lnTo>
                    <a:lnTo>
                      <a:pt x="549" y="415"/>
                    </a:lnTo>
                    <a:lnTo>
                      <a:pt x="549" y="433"/>
                    </a:lnTo>
                    <a:lnTo>
                      <a:pt x="546" y="449"/>
                    </a:lnTo>
                    <a:lnTo>
                      <a:pt x="549" y="449"/>
                    </a:lnTo>
                    <a:lnTo>
                      <a:pt x="555" y="446"/>
                    </a:lnTo>
                    <a:lnTo>
                      <a:pt x="557" y="441"/>
                    </a:lnTo>
                    <a:lnTo>
                      <a:pt x="563" y="433"/>
                    </a:lnTo>
                    <a:lnTo>
                      <a:pt x="566" y="430"/>
                    </a:lnTo>
                    <a:lnTo>
                      <a:pt x="571" y="423"/>
                    </a:lnTo>
                    <a:lnTo>
                      <a:pt x="571" y="419"/>
                    </a:lnTo>
                    <a:lnTo>
                      <a:pt x="574" y="412"/>
                    </a:lnTo>
                    <a:lnTo>
                      <a:pt x="580" y="412"/>
                    </a:lnTo>
                    <a:lnTo>
                      <a:pt x="582" y="409"/>
                    </a:lnTo>
                    <a:lnTo>
                      <a:pt x="588" y="404"/>
                    </a:lnTo>
                    <a:lnTo>
                      <a:pt x="590" y="401"/>
                    </a:lnTo>
                    <a:lnTo>
                      <a:pt x="595" y="398"/>
                    </a:lnTo>
                    <a:lnTo>
                      <a:pt x="599" y="393"/>
                    </a:lnTo>
                    <a:lnTo>
                      <a:pt x="601" y="390"/>
                    </a:lnTo>
                    <a:lnTo>
                      <a:pt x="606" y="385"/>
                    </a:lnTo>
                    <a:lnTo>
                      <a:pt x="618" y="379"/>
                    </a:lnTo>
                    <a:lnTo>
                      <a:pt x="631" y="376"/>
                    </a:lnTo>
                    <a:lnTo>
                      <a:pt x="645" y="371"/>
                    </a:lnTo>
                    <a:lnTo>
                      <a:pt x="658" y="368"/>
                    </a:lnTo>
                    <a:lnTo>
                      <a:pt x="671" y="364"/>
                    </a:lnTo>
                    <a:lnTo>
                      <a:pt x="688" y="364"/>
                    </a:lnTo>
                    <a:lnTo>
                      <a:pt x="702" y="364"/>
                    </a:lnTo>
                    <a:lnTo>
                      <a:pt x="718" y="364"/>
                    </a:lnTo>
                    <a:lnTo>
                      <a:pt x="732" y="368"/>
                    </a:lnTo>
                    <a:lnTo>
                      <a:pt x="745" y="371"/>
                    </a:lnTo>
                    <a:lnTo>
                      <a:pt x="759" y="379"/>
                    </a:lnTo>
                    <a:lnTo>
                      <a:pt x="772" y="385"/>
                    </a:lnTo>
                    <a:lnTo>
                      <a:pt x="783" y="393"/>
                    </a:lnTo>
                    <a:lnTo>
                      <a:pt x="794" y="404"/>
                    </a:lnTo>
                    <a:lnTo>
                      <a:pt x="802" y="415"/>
                    </a:lnTo>
                    <a:lnTo>
                      <a:pt x="810" y="430"/>
                    </a:lnTo>
                    <a:lnTo>
                      <a:pt x="816" y="427"/>
                    </a:lnTo>
                    <a:lnTo>
                      <a:pt x="819" y="419"/>
                    </a:lnTo>
                    <a:lnTo>
                      <a:pt x="825" y="415"/>
                    </a:lnTo>
                    <a:lnTo>
                      <a:pt x="835" y="412"/>
                    </a:lnTo>
                    <a:lnTo>
                      <a:pt x="846" y="409"/>
                    </a:lnTo>
                    <a:lnTo>
                      <a:pt x="854" y="409"/>
                    </a:lnTo>
                    <a:lnTo>
                      <a:pt x="863" y="409"/>
                    </a:lnTo>
                    <a:lnTo>
                      <a:pt x="870" y="412"/>
                    </a:lnTo>
                    <a:lnTo>
                      <a:pt x="879" y="415"/>
                    </a:lnTo>
                    <a:lnTo>
                      <a:pt x="887" y="423"/>
                    </a:lnTo>
                    <a:lnTo>
                      <a:pt x="893" y="430"/>
                    </a:lnTo>
                    <a:lnTo>
                      <a:pt x="901" y="441"/>
                    </a:lnTo>
                    <a:lnTo>
                      <a:pt x="898" y="419"/>
                    </a:lnTo>
                    <a:lnTo>
                      <a:pt x="893" y="404"/>
                    </a:lnTo>
                    <a:lnTo>
                      <a:pt x="887" y="393"/>
                    </a:lnTo>
                    <a:lnTo>
                      <a:pt x="879" y="385"/>
                    </a:lnTo>
                    <a:lnTo>
                      <a:pt x="870" y="384"/>
                    </a:lnTo>
                    <a:lnTo>
                      <a:pt x="859" y="385"/>
                    </a:lnTo>
                    <a:lnTo>
                      <a:pt x="846" y="390"/>
                    </a:lnTo>
                    <a:lnTo>
                      <a:pt x="829" y="398"/>
                    </a:lnTo>
                    <a:lnTo>
                      <a:pt x="821" y="385"/>
                    </a:lnTo>
                    <a:lnTo>
                      <a:pt x="814" y="376"/>
                    </a:lnTo>
                    <a:lnTo>
                      <a:pt x="802" y="361"/>
                    </a:lnTo>
                    <a:lnTo>
                      <a:pt x="794" y="350"/>
                    </a:lnTo>
                    <a:lnTo>
                      <a:pt x="783" y="339"/>
                    </a:lnTo>
                    <a:lnTo>
                      <a:pt x="772" y="328"/>
                    </a:lnTo>
                    <a:lnTo>
                      <a:pt x="762" y="321"/>
                    </a:lnTo>
                    <a:lnTo>
                      <a:pt x="751" y="310"/>
                    </a:lnTo>
                    <a:lnTo>
                      <a:pt x="740" y="305"/>
                    </a:lnTo>
                    <a:lnTo>
                      <a:pt x="728" y="299"/>
                    </a:lnTo>
                    <a:lnTo>
                      <a:pt x="715" y="296"/>
                    </a:lnTo>
                    <a:lnTo>
                      <a:pt x="705" y="291"/>
                    </a:lnTo>
                    <a:lnTo>
                      <a:pt x="692" y="288"/>
                    </a:lnTo>
                    <a:lnTo>
                      <a:pt x="681" y="288"/>
                    </a:lnTo>
                    <a:lnTo>
                      <a:pt x="667" y="291"/>
                    </a:lnTo>
                    <a:lnTo>
                      <a:pt x="654" y="296"/>
                    </a:lnTo>
                    <a:lnTo>
                      <a:pt x="642" y="269"/>
                    </a:lnTo>
                    <a:lnTo>
                      <a:pt x="639" y="234"/>
                    </a:lnTo>
                    <a:lnTo>
                      <a:pt x="645" y="189"/>
                    </a:lnTo>
                    <a:lnTo>
                      <a:pt x="658" y="149"/>
                    </a:lnTo>
                    <a:lnTo>
                      <a:pt x="677" y="109"/>
                    </a:lnTo>
                    <a:lnTo>
                      <a:pt x="696" y="73"/>
                    </a:lnTo>
                    <a:lnTo>
                      <a:pt x="715" y="44"/>
                    </a:lnTo>
                    <a:lnTo>
                      <a:pt x="734" y="30"/>
                    </a:lnTo>
                    <a:lnTo>
                      <a:pt x="759" y="14"/>
                    </a:lnTo>
                    <a:lnTo>
                      <a:pt x="783" y="7"/>
                    </a:lnTo>
                    <a:lnTo>
                      <a:pt x="810" y="0"/>
                    </a:lnTo>
                    <a:lnTo>
                      <a:pt x="838" y="0"/>
                    </a:lnTo>
                    <a:lnTo>
                      <a:pt x="865" y="0"/>
                    </a:lnTo>
                    <a:lnTo>
                      <a:pt x="893" y="3"/>
                    </a:lnTo>
                    <a:lnTo>
                      <a:pt x="920" y="7"/>
                    </a:lnTo>
                    <a:lnTo>
                      <a:pt x="947" y="17"/>
                    </a:lnTo>
                    <a:lnTo>
                      <a:pt x="971" y="30"/>
                    </a:lnTo>
                    <a:lnTo>
                      <a:pt x="996" y="47"/>
                    </a:lnTo>
                    <a:lnTo>
                      <a:pt x="1021" y="62"/>
                    </a:lnTo>
                    <a:lnTo>
                      <a:pt x="1042" y="84"/>
                    </a:lnTo>
                    <a:lnTo>
                      <a:pt x="1061" y="105"/>
                    </a:lnTo>
                    <a:lnTo>
                      <a:pt x="1078" y="132"/>
                    </a:lnTo>
                    <a:lnTo>
                      <a:pt x="1091" y="160"/>
                    </a:lnTo>
                    <a:lnTo>
                      <a:pt x="1102" y="194"/>
                    </a:lnTo>
                    <a:lnTo>
                      <a:pt x="1108" y="208"/>
                    </a:lnTo>
                    <a:lnTo>
                      <a:pt x="1116" y="226"/>
                    </a:lnTo>
                    <a:lnTo>
                      <a:pt x="1124" y="243"/>
                    </a:lnTo>
                    <a:lnTo>
                      <a:pt x="1127" y="259"/>
                    </a:lnTo>
                    <a:lnTo>
                      <a:pt x="1140" y="234"/>
                    </a:lnTo>
                    <a:lnTo>
                      <a:pt x="1154" y="215"/>
                    </a:lnTo>
                    <a:lnTo>
                      <a:pt x="1171" y="200"/>
                    </a:lnTo>
                    <a:lnTo>
                      <a:pt x="1186" y="189"/>
                    </a:lnTo>
                    <a:lnTo>
                      <a:pt x="1201" y="186"/>
                    </a:lnTo>
                    <a:lnTo>
                      <a:pt x="1220" y="189"/>
                    </a:lnTo>
                    <a:lnTo>
                      <a:pt x="1236" y="200"/>
                    </a:lnTo>
                    <a:lnTo>
                      <a:pt x="1249" y="215"/>
                    </a:lnTo>
                    <a:lnTo>
                      <a:pt x="1243" y="223"/>
                    </a:lnTo>
                    <a:lnTo>
                      <a:pt x="1239" y="234"/>
                    </a:lnTo>
                    <a:lnTo>
                      <a:pt x="1233" y="240"/>
                    </a:lnTo>
                    <a:lnTo>
                      <a:pt x="1228" y="254"/>
                    </a:lnTo>
                    <a:lnTo>
                      <a:pt x="1222" y="266"/>
                    </a:lnTo>
                    <a:lnTo>
                      <a:pt x="1216" y="277"/>
                    </a:lnTo>
                    <a:lnTo>
                      <a:pt x="1211" y="288"/>
                    </a:lnTo>
                    <a:lnTo>
                      <a:pt x="1211" y="296"/>
                    </a:lnTo>
                    <a:lnTo>
                      <a:pt x="1222" y="285"/>
                    </a:lnTo>
                    <a:lnTo>
                      <a:pt x="1233" y="277"/>
                    </a:lnTo>
                    <a:lnTo>
                      <a:pt x="1247" y="269"/>
                    </a:lnTo>
                    <a:lnTo>
                      <a:pt x="1260" y="269"/>
                    </a:lnTo>
                    <a:lnTo>
                      <a:pt x="1273" y="269"/>
                    </a:lnTo>
                    <a:lnTo>
                      <a:pt x="1287" y="269"/>
                    </a:lnTo>
                    <a:lnTo>
                      <a:pt x="1304" y="277"/>
                    </a:lnTo>
                    <a:lnTo>
                      <a:pt x="1323" y="288"/>
                    </a:lnTo>
                    <a:lnTo>
                      <a:pt x="1321" y="277"/>
                    </a:lnTo>
                    <a:lnTo>
                      <a:pt x="1315" y="266"/>
                    </a:lnTo>
                    <a:lnTo>
                      <a:pt x="1312" y="254"/>
                    </a:lnTo>
                    <a:lnTo>
                      <a:pt x="1306" y="248"/>
                    </a:lnTo>
                    <a:lnTo>
                      <a:pt x="1302" y="237"/>
                    </a:lnTo>
                    <a:lnTo>
                      <a:pt x="1296" y="226"/>
                    </a:lnTo>
                    <a:lnTo>
                      <a:pt x="1287" y="223"/>
                    </a:lnTo>
                    <a:lnTo>
                      <a:pt x="1279" y="215"/>
                    </a:lnTo>
                    <a:lnTo>
                      <a:pt x="1290" y="189"/>
                    </a:lnTo>
                    <a:lnTo>
                      <a:pt x="1304" y="167"/>
                    </a:lnTo>
                    <a:lnTo>
                      <a:pt x="1321" y="152"/>
                    </a:lnTo>
                    <a:lnTo>
                      <a:pt x="1336" y="138"/>
                    </a:lnTo>
                    <a:lnTo>
                      <a:pt x="1355" y="127"/>
                    </a:lnTo>
                    <a:lnTo>
                      <a:pt x="1374" y="124"/>
                    </a:lnTo>
                    <a:lnTo>
                      <a:pt x="1394" y="124"/>
                    </a:lnTo>
                    <a:lnTo>
                      <a:pt x="1413" y="127"/>
                    </a:lnTo>
                    <a:lnTo>
                      <a:pt x="1431" y="132"/>
                    </a:lnTo>
                    <a:lnTo>
                      <a:pt x="1454" y="143"/>
                    </a:lnTo>
                    <a:lnTo>
                      <a:pt x="1469" y="152"/>
                    </a:lnTo>
                    <a:lnTo>
                      <a:pt x="1488" y="167"/>
                    </a:lnTo>
                    <a:lnTo>
                      <a:pt x="1505" y="181"/>
                    </a:lnTo>
                    <a:lnTo>
                      <a:pt x="1519" y="205"/>
                    </a:lnTo>
                    <a:lnTo>
                      <a:pt x="1532" y="226"/>
                    </a:lnTo>
                    <a:lnTo>
                      <a:pt x="1541" y="251"/>
                    </a:lnTo>
                    <a:lnTo>
                      <a:pt x="1530" y="251"/>
                    </a:lnTo>
                    <a:lnTo>
                      <a:pt x="1519" y="254"/>
                    </a:lnTo>
                    <a:lnTo>
                      <a:pt x="1507" y="259"/>
                    </a:lnTo>
                    <a:lnTo>
                      <a:pt x="1497" y="266"/>
                    </a:lnTo>
                    <a:lnTo>
                      <a:pt x="1484" y="274"/>
                    </a:lnTo>
                    <a:lnTo>
                      <a:pt x="1473" y="285"/>
                    </a:lnTo>
                    <a:lnTo>
                      <a:pt x="1464" y="291"/>
                    </a:lnTo>
                    <a:lnTo>
                      <a:pt x="1456" y="302"/>
                    </a:lnTo>
                    <a:lnTo>
                      <a:pt x="1464" y="299"/>
                    </a:lnTo>
                    <a:lnTo>
                      <a:pt x="1481" y="296"/>
                    </a:lnTo>
                    <a:lnTo>
                      <a:pt x="1497" y="288"/>
                    </a:lnTo>
                    <a:lnTo>
                      <a:pt x="1513" y="285"/>
                    </a:lnTo>
                    <a:lnTo>
                      <a:pt x="1532" y="285"/>
                    </a:lnTo>
                    <a:lnTo>
                      <a:pt x="1549" y="285"/>
                    </a:lnTo>
                    <a:lnTo>
                      <a:pt x="1562" y="285"/>
                    </a:lnTo>
                    <a:lnTo>
                      <a:pt x="1574" y="285"/>
                    </a:lnTo>
                    <a:lnTo>
                      <a:pt x="1595" y="299"/>
                    </a:lnTo>
                    <a:lnTo>
                      <a:pt x="1612" y="321"/>
                    </a:lnTo>
                    <a:lnTo>
                      <a:pt x="1619" y="342"/>
                    </a:lnTo>
                    <a:lnTo>
                      <a:pt x="1625" y="371"/>
                    </a:lnTo>
                    <a:lnTo>
                      <a:pt x="1629" y="401"/>
                    </a:lnTo>
                    <a:lnTo>
                      <a:pt x="1629" y="433"/>
                    </a:lnTo>
                    <a:lnTo>
                      <a:pt x="1625" y="466"/>
                    </a:lnTo>
                    <a:lnTo>
                      <a:pt x="1619" y="500"/>
                    </a:lnTo>
                    <a:lnTo>
                      <a:pt x="1636" y="474"/>
                    </a:lnTo>
                    <a:lnTo>
                      <a:pt x="1646" y="441"/>
                    </a:lnTo>
                    <a:lnTo>
                      <a:pt x="1652" y="409"/>
                    </a:lnTo>
                    <a:lnTo>
                      <a:pt x="1655" y="376"/>
                    </a:lnTo>
                    <a:lnTo>
                      <a:pt x="1652" y="339"/>
                    </a:lnTo>
                    <a:lnTo>
                      <a:pt x="1644" y="310"/>
                    </a:lnTo>
                    <a:lnTo>
                      <a:pt x="1633" y="285"/>
                    </a:lnTo>
                    <a:lnTo>
                      <a:pt x="1614" y="266"/>
                    </a:lnTo>
                    <a:lnTo>
                      <a:pt x="1623" y="254"/>
                    </a:lnTo>
                    <a:lnTo>
                      <a:pt x="1630" y="240"/>
                    </a:lnTo>
                    <a:lnTo>
                      <a:pt x="1642" y="234"/>
                    </a:lnTo>
                    <a:lnTo>
                      <a:pt x="1650" y="223"/>
                    </a:lnTo>
                    <a:lnTo>
                      <a:pt x="1661" y="215"/>
                    </a:lnTo>
                    <a:lnTo>
                      <a:pt x="1669" y="205"/>
                    </a:lnTo>
                    <a:lnTo>
                      <a:pt x="1680" y="200"/>
                    </a:lnTo>
                    <a:lnTo>
                      <a:pt x="1693" y="194"/>
                    </a:lnTo>
                    <a:lnTo>
                      <a:pt x="1701" y="186"/>
                    </a:lnTo>
                    <a:lnTo>
                      <a:pt x="1712" y="181"/>
                    </a:lnTo>
                    <a:lnTo>
                      <a:pt x="1726" y="180"/>
                    </a:lnTo>
                    <a:lnTo>
                      <a:pt x="1742" y="172"/>
                    </a:lnTo>
                    <a:lnTo>
                      <a:pt x="1758" y="172"/>
                    </a:lnTo>
                    <a:lnTo>
                      <a:pt x="1775" y="167"/>
                    </a:lnTo>
                    <a:lnTo>
                      <a:pt x="1791" y="164"/>
                    </a:lnTo>
                    <a:lnTo>
                      <a:pt x="1808" y="164"/>
                    </a:lnTo>
                    <a:lnTo>
                      <a:pt x="1824" y="167"/>
                    </a:lnTo>
                    <a:lnTo>
                      <a:pt x="1840" y="167"/>
                    </a:lnTo>
                    <a:lnTo>
                      <a:pt x="1857" y="172"/>
                    </a:lnTo>
                    <a:lnTo>
                      <a:pt x="1870" y="180"/>
                    </a:lnTo>
                    <a:lnTo>
                      <a:pt x="1884" y="186"/>
                    </a:lnTo>
                    <a:lnTo>
                      <a:pt x="1895" y="200"/>
                    </a:lnTo>
                    <a:lnTo>
                      <a:pt x="1906" y="211"/>
                    </a:lnTo>
                    <a:lnTo>
                      <a:pt x="1910" y="229"/>
                    </a:lnTo>
                    <a:lnTo>
                      <a:pt x="1922" y="266"/>
                    </a:lnTo>
                    <a:lnTo>
                      <a:pt x="1927" y="299"/>
                    </a:lnTo>
                    <a:lnTo>
                      <a:pt x="1927" y="336"/>
                    </a:lnTo>
                    <a:lnTo>
                      <a:pt x="1925" y="368"/>
                    </a:lnTo>
                    <a:lnTo>
                      <a:pt x="1920" y="404"/>
                    </a:lnTo>
                    <a:lnTo>
                      <a:pt x="1910" y="433"/>
                    </a:lnTo>
                    <a:lnTo>
                      <a:pt x="1897" y="466"/>
                    </a:lnTo>
                    <a:lnTo>
                      <a:pt x="1884" y="500"/>
                    </a:lnTo>
                    <a:lnTo>
                      <a:pt x="1846" y="500"/>
                    </a:lnTo>
                    <a:lnTo>
                      <a:pt x="1851" y="500"/>
                    </a:lnTo>
                    <a:lnTo>
                      <a:pt x="1857" y="503"/>
                    </a:lnTo>
                    <a:lnTo>
                      <a:pt x="1862" y="506"/>
                    </a:lnTo>
                    <a:lnTo>
                      <a:pt x="1868" y="514"/>
                    </a:lnTo>
                    <a:lnTo>
                      <a:pt x="1874" y="521"/>
                    </a:lnTo>
                    <a:lnTo>
                      <a:pt x="1878" y="529"/>
                    </a:lnTo>
                    <a:lnTo>
                      <a:pt x="1881" y="537"/>
                    </a:lnTo>
                    <a:lnTo>
                      <a:pt x="1884" y="540"/>
                    </a:lnTo>
                    <a:lnTo>
                      <a:pt x="1887" y="554"/>
                    </a:lnTo>
                    <a:lnTo>
                      <a:pt x="1887" y="568"/>
                    </a:lnTo>
                    <a:lnTo>
                      <a:pt x="1889" y="580"/>
                    </a:lnTo>
                    <a:lnTo>
                      <a:pt x="1893" y="591"/>
                    </a:lnTo>
                    <a:lnTo>
                      <a:pt x="1895" y="588"/>
                    </a:lnTo>
                    <a:lnTo>
                      <a:pt x="1895" y="583"/>
                    </a:lnTo>
                    <a:lnTo>
                      <a:pt x="1897" y="580"/>
                    </a:lnTo>
                    <a:lnTo>
                      <a:pt x="1900" y="576"/>
                    </a:lnTo>
                    <a:lnTo>
                      <a:pt x="1922" y="576"/>
                    </a:lnTo>
                    <a:lnTo>
                      <a:pt x="1941" y="573"/>
                    </a:lnTo>
                    <a:lnTo>
                      <a:pt x="1960" y="573"/>
                    </a:lnTo>
                    <a:lnTo>
                      <a:pt x="1979" y="573"/>
                    </a:lnTo>
                    <a:lnTo>
                      <a:pt x="1998" y="580"/>
                    </a:lnTo>
                    <a:lnTo>
                      <a:pt x="2011" y="594"/>
                    </a:lnTo>
                    <a:lnTo>
                      <a:pt x="2022" y="616"/>
                    </a:lnTo>
                    <a:lnTo>
                      <a:pt x="2031" y="650"/>
                    </a:lnTo>
                    <a:lnTo>
                      <a:pt x="2031" y="667"/>
                    </a:lnTo>
                    <a:lnTo>
                      <a:pt x="2031" y="682"/>
                    </a:lnTo>
                    <a:lnTo>
                      <a:pt x="2028" y="696"/>
                    </a:lnTo>
                    <a:lnTo>
                      <a:pt x="2022" y="715"/>
                    </a:lnTo>
                    <a:lnTo>
                      <a:pt x="2015" y="729"/>
                    </a:lnTo>
                    <a:lnTo>
                      <a:pt x="2009" y="744"/>
                    </a:lnTo>
                    <a:lnTo>
                      <a:pt x="1998" y="758"/>
                    </a:lnTo>
                    <a:lnTo>
                      <a:pt x="1990" y="772"/>
                    </a:lnTo>
                    <a:lnTo>
                      <a:pt x="1976" y="785"/>
                    </a:lnTo>
                    <a:lnTo>
                      <a:pt x="1965" y="795"/>
                    </a:lnTo>
                    <a:lnTo>
                      <a:pt x="1954" y="806"/>
                    </a:lnTo>
                    <a:lnTo>
                      <a:pt x="1941" y="814"/>
                    </a:lnTo>
                    <a:lnTo>
                      <a:pt x="1931" y="820"/>
                    </a:lnTo>
                    <a:lnTo>
                      <a:pt x="1920" y="823"/>
                    </a:lnTo>
                    <a:lnTo>
                      <a:pt x="1908" y="828"/>
                    </a:lnTo>
                    <a:lnTo>
                      <a:pt x="1895" y="828"/>
                    </a:lnTo>
                    <a:lnTo>
                      <a:pt x="1906" y="809"/>
                    </a:lnTo>
                    <a:lnTo>
                      <a:pt x="1914" y="780"/>
                    </a:lnTo>
                    <a:lnTo>
                      <a:pt x="1916" y="752"/>
                    </a:lnTo>
                    <a:lnTo>
                      <a:pt x="1910" y="726"/>
                    </a:lnTo>
                    <a:lnTo>
                      <a:pt x="1897" y="744"/>
                    </a:lnTo>
                    <a:lnTo>
                      <a:pt x="1881" y="758"/>
                    </a:lnTo>
                    <a:lnTo>
                      <a:pt x="1864" y="777"/>
                    </a:lnTo>
                    <a:lnTo>
                      <a:pt x="1846" y="792"/>
                    </a:lnTo>
                    <a:lnTo>
                      <a:pt x="1827" y="806"/>
                    </a:lnTo>
                    <a:lnTo>
                      <a:pt x="1808" y="820"/>
                    </a:lnTo>
                    <a:lnTo>
                      <a:pt x="1786" y="835"/>
                    </a:lnTo>
                    <a:lnTo>
                      <a:pt x="1767" y="846"/>
                    </a:lnTo>
                    <a:lnTo>
                      <a:pt x="1745" y="857"/>
                    </a:lnTo>
                    <a:lnTo>
                      <a:pt x="1723" y="865"/>
                    </a:lnTo>
                    <a:lnTo>
                      <a:pt x="1701" y="871"/>
                    </a:lnTo>
                    <a:lnTo>
                      <a:pt x="1676" y="874"/>
                    </a:lnTo>
                    <a:lnTo>
                      <a:pt x="1655" y="879"/>
                    </a:lnTo>
                    <a:lnTo>
                      <a:pt x="1633" y="879"/>
                    </a:lnTo>
                    <a:lnTo>
                      <a:pt x="1614" y="874"/>
                    </a:lnTo>
                    <a:lnTo>
                      <a:pt x="1593" y="871"/>
                    </a:lnTo>
                    <a:lnTo>
                      <a:pt x="1595" y="882"/>
                    </a:lnTo>
                    <a:lnTo>
                      <a:pt x="1600" y="889"/>
                    </a:lnTo>
                    <a:lnTo>
                      <a:pt x="1606" y="897"/>
                    </a:lnTo>
                    <a:lnTo>
                      <a:pt x="1612" y="901"/>
                    </a:lnTo>
                    <a:lnTo>
                      <a:pt x="1619" y="905"/>
                    </a:lnTo>
                    <a:lnTo>
                      <a:pt x="1629" y="908"/>
                    </a:lnTo>
                    <a:lnTo>
                      <a:pt x="1636" y="911"/>
                    </a:lnTo>
                    <a:lnTo>
                      <a:pt x="1642" y="916"/>
                    </a:lnTo>
                    <a:lnTo>
                      <a:pt x="1650" y="919"/>
                    </a:lnTo>
                    <a:lnTo>
                      <a:pt x="1661" y="922"/>
                    </a:lnTo>
                    <a:lnTo>
                      <a:pt x="1669" y="927"/>
                    </a:lnTo>
                    <a:lnTo>
                      <a:pt x="1676" y="927"/>
                    </a:lnTo>
                    <a:lnTo>
                      <a:pt x="1684" y="930"/>
                    </a:lnTo>
                    <a:lnTo>
                      <a:pt x="1693" y="930"/>
                    </a:lnTo>
                    <a:lnTo>
                      <a:pt x="1701" y="930"/>
                    </a:lnTo>
                    <a:lnTo>
                      <a:pt x="1712" y="930"/>
                    </a:lnTo>
                    <a:lnTo>
                      <a:pt x="1720" y="930"/>
                    </a:lnTo>
                    <a:lnTo>
                      <a:pt x="1728" y="930"/>
                    </a:lnTo>
                    <a:lnTo>
                      <a:pt x="1737" y="930"/>
                    </a:lnTo>
                    <a:lnTo>
                      <a:pt x="1745" y="930"/>
                    </a:lnTo>
                    <a:lnTo>
                      <a:pt x="1753" y="930"/>
                    </a:lnTo>
                    <a:lnTo>
                      <a:pt x="1764" y="930"/>
                    </a:lnTo>
                    <a:lnTo>
                      <a:pt x="1772" y="930"/>
                    </a:lnTo>
                    <a:lnTo>
                      <a:pt x="1783" y="930"/>
                    </a:lnTo>
                    <a:lnTo>
                      <a:pt x="1786" y="937"/>
                    </a:lnTo>
                    <a:lnTo>
                      <a:pt x="1769" y="973"/>
                    </a:lnTo>
                    <a:lnTo>
                      <a:pt x="1750" y="1007"/>
                    </a:lnTo>
                    <a:lnTo>
                      <a:pt x="1726" y="1032"/>
                    </a:lnTo>
                    <a:lnTo>
                      <a:pt x="1701" y="1058"/>
                    </a:lnTo>
                    <a:lnTo>
                      <a:pt x="1671" y="1080"/>
                    </a:lnTo>
                    <a:lnTo>
                      <a:pt x="1644" y="1094"/>
                    </a:lnTo>
                    <a:lnTo>
                      <a:pt x="1612" y="1109"/>
                    </a:lnTo>
                    <a:lnTo>
                      <a:pt x="1579" y="1117"/>
                    </a:lnTo>
                    <a:lnTo>
                      <a:pt x="1547" y="1120"/>
                    </a:lnTo>
                    <a:lnTo>
                      <a:pt x="1511" y="1117"/>
                    </a:lnTo>
                    <a:lnTo>
                      <a:pt x="1478" y="1112"/>
                    </a:lnTo>
                    <a:lnTo>
                      <a:pt x="1448" y="1101"/>
                    </a:lnTo>
                    <a:lnTo>
                      <a:pt x="1416" y="1091"/>
                    </a:lnTo>
                    <a:lnTo>
                      <a:pt x="1388" y="1069"/>
                    </a:lnTo>
                    <a:lnTo>
                      <a:pt x="1361" y="1047"/>
                    </a:lnTo>
                    <a:lnTo>
                      <a:pt x="1336" y="1021"/>
                    </a:lnTo>
                    <a:lnTo>
                      <a:pt x="1344" y="1010"/>
                    </a:lnTo>
                    <a:lnTo>
                      <a:pt x="1355" y="1003"/>
                    </a:lnTo>
                    <a:lnTo>
                      <a:pt x="1367" y="992"/>
                    </a:lnTo>
                    <a:lnTo>
                      <a:pt x="1378" y="984"/>
                    </a:lnTo>
                    <a:lnTo>
                      <a:pt x="1388" y="976"/>
                    </a:lnTo>
                    <a:lnTo>
                      <a:pt x="1401" y="967"/>
                    </a:lnTo>
                    <a:lnTo>
                      <a:pt x="1410" y="959"/>
                    </a:lnTo>
                    <a:lnTo>
                      <a:pt x="1420" y="945"/>
                    </a:lnTo>
                    <a:lnTo>
                      <a:pt x="1437" y="948"/>
                    </a:lnTo>
                    <a:lnTo>
                      <a:pt x="1448" y="948"/>
                    </a:lnTo>
                    <a:lnTo>
                      <a:pt x="1462" y="945"/>
                    </a:lnTo>
                    <a:lnTo>
                      <a:pt x="1473" y="937"/>
                    </a:lnTo>
                    <a:lnTo>
                      <a:pt x="1481" y="930"/>
                    </a:lnTo>
                    <a:lnTo>
                      <a:pt x="1492" y="919"/>
                    </a:lnTo>
                    <a:lnTo>
                      <a:pt x="1500" y="908"/>
                    </a:lnTo>
                    <a:lnTo>
                      <a:pt x="1511" y="894"/>
                    </a:lnTo>
                    <a:lnTo>
                      <a:pt x="1503" y="889"/>
                    </a:lnTo>
                    <a:lnTo>
                      <a:pt x="1488" y="886"/>
                    </a:lnTo>
                    <a:lnTo>
                      <a:pt x="1475" y="886"/>
                    </a:lnTo>
                    <a:lnTo>
                      <a:pt x="1462" y="886"/>
                    </a:lnTo>
                    <a:lnTo>
                      <a:pt x="1448" y="886"/>
                    </a:lnTo>
                    <a:lnTo>
                      <a:pt x="1431" y="882"/>
                    </a:lnTo>
                    <a:lnTo>
                      <a:pt x="1418" y="879"/>
                    </a:lnTo>
                    <a:lnTo>
                      <a:pt x="1405" y="871"/>
                    </a:lnTo>
                    <a:lnTo>
                      <a:pt x="1391" y="886"/>
                    </a:lnTo>
                    <a:lnTo>
                      <a:pt x="1374" y="901"/>
                    </a:lnTo>
                    <a:lnTo>
                      <a:pt x="1359" y="911"/>
                    </a:lnTo>
                    <a:lnTo>
                      <a:pt x="1338" y="922"/>
                    </a:lnTo>
                    <a:lnTo>
                      <a:pt x="1321" y="927"/>
                    </a:lnTo>
                    <a:lnTo>
                      <a:pt x="1298" y="930"/>
                    </a:lnTo>
                    <a:lnTo>
                      <a:pt x="1279" y="933"/>
                    </a:lnTo>
                    <a:lnTo>
                      <a:pt x="1258" y="933"/>
                    </a:lnTo>
                    <a:lnTo>
                      <a:pt x="1236" y="933"/>
                    </a:lnTo>
                    <a:lnTo>
                      <a:pt x="1214" y="930"/>
                    </a:lnTo>
                    <a:lnTo>
                      <a:pt x="1195" y="922"/>
                    </a:lnTo>
                    <a:lnTo>
                      <a:pt x="1173" y="916"/>
                    </a:lnTo>
                    <a:lnTo>
                      <a:pt x="1157" y="905"/>
                    </a:lnTo>
                    <a:lnTo>
                      <a:pt x="1137" y="889"/>
                    </a:lnTo>
                    <a:lnTo>
                      <a:pt x="1121" y="874"/>
                    </a:lnTo>
                    <a:lnTo>
                      <a:pt x="1108" y="860"/>
                    </a:lnTo>
                    <a:lnTo>
                      <a:pt x="1099" y="871"/>
                    </a:lnTo>
                    <a:lnTo>
                      <a:pt x="1089" y="882"/>
                    </a:lnTo>
                    <a:lnTo>
                      <a:pt x="1074" y="886"/>
                    </a:lnTo>
                    <a:lnTo>
                      <a:pt x="1059" y="894"/>
                    </a:lnTo>
                    <a:lnTo>
                      <a:pt x="1045" y="897"/>
                    </a:lnTo>
                    <a:lnTo>
                      <a:pt x="1028" y="897"/>
                    </a:lnTo>
                    <a:lnTo>
                      <a:pt x="1015" y="901"/>
                    </a:lnTo>
                    <a:lnTo>
                      <a:pt x="1004" y="901"/>
                    </a:lnTo>
                    <a:lnTo>
                      <a:pt x="1007" y="905"/>
                    </a:lnTo>
                    <a:lnTo>
                      <a:pt x="1013" y="908"/>
                    </a:lnTo>
                    <a:lnTo>
                      <a:pt x="1017" y="916"/>
                    </a:lnTo>
                    <a:lnTo>
                      <a:pt x="1023" y="919"/>
                    </a:lnTo>
                    <a:lnTo>
                      <a:pt x="1028" y="922"/>
                    </a:lnTo>
                    <a:lnTo>
                      <a:pt x="1036" y="927"/>
                    </a:lnTo>
                    <a:lnTo>
                      <a:pt x="1042" y="930"/>
                    </a:lnTo>
                    <a:lnTo>
                      <a:pt x="1048" y="930"/>
                    </a:lnTo>
                    <a:lnTo>
                      <a:pt x="1055" y="933"/>
                    </a:lnTo>
                    <a:lnTo>
                      <a:pt x="1067" y="937"/>
                    </a:lnTo>
                    <a:lnTo>
                      <a:pt x="1078" y="945"/>
                    </a:lnTo>
                    <a:lnTo>
                      <a:pt x="1089" y="948"/>
                    </a:lnTo>
                    <a:lnTo>
                      <a:pt x="1099" y="959"/>
                    </a:lnTo>
                    <a:lnTo>
                      <a:pt x="1114" y="967"/>
                    </a:lnTo>
                    <a:lnTo>
                      <a:pt x="1127" y="973"/>
                    </a:lnTo>
                    <a:lnTo>
                      <a:pt x="1140" y="981"/>
                    </a:lnTo>
                    <a:lnTo>
                      <a:pt x="1151" y="989"/>
                    </a:lnTo>
                    <a:lnTo>
                      <a:pt x="1165" y="992"/>
                    </a:lnTo>
                    <a:lnTo>
                      <a:pt x="1178" y="999"/>
                    </a:lnTo>
                    <a:lnTo>
                      <a:pt x="1190" y="1003"/>
                    </a:lnTo>
                    <a:lnTo>
                      <a:pt x="1201" y="1007"/>
                    </a:lnTo>
                    <a:lnTo>
                      <a:pt x="1211" y="1007"/>
                    </a:lnTo>
                    <a:lnTo>
                      <a:pt x="1222" y="1003"/>
                    </a:lnTo>
                    <a:lnTo>
                      <a:pt x="1233" y="999"/>
                    </a:lnTo>
                    <a:lnTo>
                      <a:pt x="1236" y="1018"/>
                    </a:lnTo>
                    <a:lnTo>
                      <a:pt x="1233" y="1032"/>
                    </a:lnTo>
                    <a:lnTo>
                      <a:pt x="1228" y="1051"/>
                    </a:lnTo>
                    <a:lnTo>
                      <a:pt x="1222" y="1069"/>
                    </a:lnTo>
                    <a:lnTo>
                      <a:pt x="1211" y="1086"/>
                    </a:lnTo>
                    <a:lnTo>
                      <a:pt x="1201" y="1101"/>
                    </a:lnTo>
                    <a:lnTo>
                      <a:pt x="1186" y="1112"/>
                    </a:lnTo>
                    <a:lnTo>
                      <a:pt x="1176" y="1120"/>
                    </a:lnTo>
                    <a:lnTo>
                      <a:pt x="1160" y="1131"/>
                    </a:lnTo>
                    <a:lnTo>
                      <a:pt x="1143" y="1141"/>
                    </a:lnTo>
                    <a:lnTo>
                      <a:pt x="1124" y="1153"/>
                    </a:lnTo>
                    <a:lnTo>
                      <a:pt x="1104" y="1163"/>
                    </a:lnTo>
                    <a:lnTo>
                      <a:pt x="1083" y="1171"/>
                    </a:lnTo>
                    <a:lnTo>
                      <a:pt x="1064" y="1182"/>
                    </a:lnTo>
                    <a:lnTo>
                      <a:pt x="1045" y="1188"/>
                    </a:lnTo>
                    <a:lnTo>
                      <a:pt x="1023" y="1196"/>
                    </a:lnTo>
                    <a:lnTo>
                      <a:pt x="1004" y="1200"/>
                    </a:lnTo>
                    <a:lnTo>
                      <a:pt x="982" y="1200"/>
                    </a:lnTo>
                    <a:lnTo>
                      <a:pt x="963" y="1200"/>
                    </a:lnTo>
                    <a:lnTo>
                      <a:pt x="944" y="1196"/>
                    </a:lnTo>
                    <a:lnTo>
                      <a:pt x="926" y="1188"/>
                    </a:lnTo>
                    <a:lnTo>
                      <a:pt x="906" y="1179"/>
                    </a:lnTo>
                    <a:lnTo>
                      <a:pt x="890" y="1163"/>
                    </a:lnTo>
                    <a:lnTo>
                      <a:pt x="873" y="1145"/>
                    </a:lnTo>
                    <a:lnTo>
                      <a:pt x="887" y="1145"/>
                    </a:lnTo>
                    <a:lnTo>
                      <a:pt x="901" y="1137"/>
                    </a:lnTo>
                    <a:lnTo>
                      <a:pt x="915" y="1126"/>
                    </a:lnTo>
                    <a:lnTo>
                      <a:pt x="928" y="1117"/>
                    </a:lnTo>
                    <a:lnTo>
                      <a:pt x="939" y="1101"/>
                    </a:lnTo>
                    <a:lnTo>
                      <a:pt x="947" y="1083"/>
                    </a:lnTo>
                    <a:lnTo>
                      <a:pt x="952" y="1069"/>
                    </a:lnTo>
                    <a:lnTo>
                      <a:pt x="956" y="1054"/>
                    </a:lnTo>
                    <a:lnTo>
                      <a:pt x="950" y="1061"/>
                    </a:lnTo>
                    <a:lnTo>
                      <a:pt x="939" y="1069"/>
                    </a:lnTo>
                    <a:lnTo>
                      <a:pt x="928" y="1072"/>
                    </a:lnTo>
                    <a:lnTo>
                      <a:pt x="915" y="1080"/>
                    </a:lnTo>
                    <a:lnTo>
                      <a:pt x="901" y="1083"/>
                    </a:lnTo>
                    <a:lnTo>
                      <a:pt x="884" y="1086"/>
                    </a:lnTo>
                    <a:lnTo>
                      <a:pt x="868" y="1091"/>
                    </a:lnTo>
                    <a:lnTo>
                      <a:pt x="852" y="1091"/>
                    </a:lnTo>
                    <a:lnTo>
                      <a:pt x="835" y="1094"/>
                    </a:lnTo>
                    <a:lnTo>
                      <a:pt x="819" y="1094"/>
                    </a:lnTo>
                    <a:lnTo>
                      <a:pt x="806" y="1094"/>
                    </a:lnTo>
                    <a:lnTo>
                      <a:pt x="789" y="1091"/>
                    </a:lnTo>
                    <a:lnTo>
                      <a:pt x="775" y="1091"/>
                    </a:lnTo>
                    <a:lnTo>
                      <a:pt x="762" y="1091"/>
                    </a:lnTo>
                    <a:lnTo>
                      <a:pt x="751" y="1086"/>
                    </a:lnTo>
                    <a:lnTo>
                      <a:pt x="740" y="1083"/>
                    </a:lnTo>
                    <a:lnTo>
                      <a:pt x="734" y="1083"/>
                    </a:lnTo>
                    <a:lnTo>
                      <a:pt x="726" y="1080"/>
                    </a:lnTo>
                    <a:lnTo>
                      <a:pt x="718" y="1072"/>
                    </a:lnTo>
                    <a:lnTo>
                      <a:pt x="709" y="1069"/>
                    </a:lnTo>
                    <a:lnTo>
                      <a:pt x="702" y="1066"/>
                    </a:lnTo>
                    <a:lnTo>
                      <a:pt x="696" y="1058"/>
                    </a:lnTo>
                    <a:lnTo>
                      <a:pt x="692" y="1054"/>
                    </a:lnTo>
                    <a:lnTo>
                      <a:pt x="686" y="1047"/>
                    </a:lnTo>
                    <a:lnTo>
                      <a:pt x="692" y="1058"/>
                    </a:lnTo>
                    <a:lnTo>
                      <a:pt x="696" y="1069"/>
                    </a:lnTo>
                    <a:lnTo>
                      <a:pt x="702" y="1075"/>
                    </a:lnTo>
                    <a:lnTo>
                      <a:pt x="709" y="1083"/>
                    </a:lnTo>
                    <a:lnTo>
                      <a:pt x="718" y="1094"/>
                    </a:lnTo>
                    <a:lnTo>
                      <a:pt x="726" y="1098"/>
                    </a:lnTo>
                    <a:lnTo>
                      <a:pt x="734" y="1109"/>
                    </a:lnTo>
                    <a:lnTo>
                      <a:pt x="740" y="1117"/>
                    </a:lnTo>
                    <a:lnTo>
                      <a:pt x="734" y="1120"/>
                    </a:lnTo>
                    <a:lnTo>
                      <a:pt x="732" y="1126"/>
                    </a:lnTo>
                    <a:lnTo>
                      <a:pt x="726" y="1131"/>
                    </a:lnTo>
                    <a:lnTo>
                      <a:pt x="724" y="1137"/>
                    </a:lnTo>
                    <a:lnTo>
                      <a:pt x="718" y="1141"/>
                    </a:lnTo>
                    <a:lnTo>
                      <a:pt x="713" y="1145"/>
                    </a:lnTo>
                    <a:lnTo>
                      <a:pt x="707" y="1149"/>
                    </a:lnTo>
                    <a:lnTo>
                      <a:pt x="705" y="1153"/>
                    </a:lnTo>
                    <a:lnTo>
                      <a:pt x="694" y="1155"/>
                    </a:lnTo>
                    <a:lnTo>
                      <a:pt x="686" y="1163"/>
                    </a:lnTo>
                    <a:lnTo>
                      <a:pt x="675" y="1168"/>
                    </a:lnTo>
                    <a:lnTo>
                      <a:pt x="664" y="1171"/>
                    </a:lnTo>
                    <a:lnTo>
                      <a:pt x="656" y="1174"/>
                    </a:lnTo>
                    <a:lnTo>
                      <a:pt x="645" y="1179"/>
                    </a:lnTo>
                    <a:lnTo>
                      <a:pt x="636" y="1179"/>
                    </a:lnTo>
                    <a:lnTo>
                      <a:pt x="625" y="1182"/>
                    </a:lnTo>
                    <a:lnTo>
                      <a:pt x="618" y="1182"/>
                    </a:lnTo>
                    <a:lnTo>
                      <a:pt x="606" y="1182"/>
                    </a:lnTo>
                    <a:lnTo>
                      <a:pt x="599" y="1182"/>
                    </a:lnTo>
                    <a:lnTo>
                      <a:pt x="588" y="1182"/>
                    </a:lnTo>
                    <a:lnTo>
                      <a:pt x="576" y="1179"/>
                    </a:lnTo>
                    <a:lnTo>
                      <a:pt x="566" y="1179"/>
                    </a:lnTo>
                    <a:lnTo>
                      <a:pt x="555" y="1174"/>
                    </a:lnTo>
                    <a:lnTo>
                      <a:pt x="544" y="1168"/>
                    </a:lnTo>
                    <a:lnTo>
                      <a:pt x="536" y="1163"/>
                    </a:lnTo>
                    <a:lnTo>
                      <a:pt x="525" y="1155"/>
                    </a:lnTo>
                    <a:lnTo>
                      <a:pt x="517" y="1145"/>
                    </a:lnTo>
                    <a:lnTo>
                      <a:pt x="506" y="1134"/>
                    </a:lnTo>
                    <a:lnTo>
                      <a:pt x="498" y="1120"/>
                    </a:lnTo>
                    <a:lnTo>
                      <a:pt x="489" y="1105"/>
                    </a:lnTo>
                    <a:lnTo>
                      <a:pt x="483" y="1094"/>
                    </a:lnTo>
                    <a:lnTo>
                      <a:pt x="479" y="1086"/>
                    </a:lnTo>
                    <a:lnTo>
                      <a:pt x="489" y="1086"/>
                    </a:lnTo>
                    <a:lnTo>
                      <a:pt x="502" y="1083"/>
                    </a:lnTo>
                    <a:lnTo>
                      <a:pt x="513" y="1080"/>
                    </a:lnTo>
                    <a:lnTo>
                      <a:pt x="527" y="1072"/>
                    </a:lnTo>
                    <a:lnTo>
                      <a:pt x="538" y="1069"/>
                    </a:lnTo>
                    <a:lnTo>
                      <a:pt x="549" y="1058"/>
                    </a:lnTo>
                    <a:lnTo>
                      <a:pt x="560" y="1047"/>
                    </a:lnTo>
                    <a:lnTo>
                      <a:pt x="566" y="1035"/>
                    </a:lnTo>
                    <a:lnTo>
                      <a:pt x="552" y="1035"/>
                    </a:lnTo>
                    <a:lnTo>
                      <a:pt x="541" y="1035"/>
                    </a:lnTo>
                    <a:lnTo>
                      <a:pt x="527" y="1032"/>
                    </a:lnTo>
                    <a:lnTo>
                      <a:pt x="513" y="1029"/>
                    </a:lnTo>
                    <a:lnTo>
                      <a:pt x="500" y="1029"/>
                    </a:lnTo>
                    <a:lnTo>
                      <a:pt x="489" y="1024"/>
                    </a:lnTo>
                    <a:lnTo>
                      <a:pt x="475" y="1018"/>
                    </a:lnTo>
                    <a:lnTo>
                      <a:pt x="464" y="1013"/>
                    </a:lnTo>
                    <a:lnTo>
                      <a:pt x="454" y="1007"/>
                    </a:lnTo>
                    <a:lnTo>
                      <a:pt x="443" y="999"/>
                    </a:lnTo>
                    <a:lnTo>
                      <a:pt x="432" y="992"/>
                    </a:lnTo>
                    <a:lnTo>
                      <a:pt x="424" y="984"/>
                    </a:lnTo>
                    <a:lnTo>
                      <a:pt x="413" y="976"/>
                    </a:lnTo>
                    <a:lnTo>
                      <a:pt x="407" y="967"/>
                    </a:lnTo>
                    <a:lnTo>
                      <a:pt x="400" y="959"/>
                    </a:lnTo>
                    <a:lnTo>
                      <a:pt x="394" y="945"/>
                    </a:lnTo>
                    <a:lnTo>
                      <a:pt x="391" y="962"/>
                    </a:lnTo>
                    <a:lnTo>
                      <a:pt x="391" y="973"/>
                    </a:lnTo>
                    <a:lnTo>
                      <a:pt x="394" y="984"/>
                    </a:lnTo>
                    <a:lnTo>
                      <a:pt x="397" y="996"/>
                    </a:lnTo>
                    <a:lnTo>
                      <a:pt x="401" y="1003"/>
                    </a:lnTo>
                    <a:lnTo>
                      <a:pt x="405" y="1018"/>
                    </a:lnTo>
                    <a:lnTo>
                      <a:pt x="411" y="1029"/>
                    </a:lnTo>
                    <a:lnTo>
                      <a:pt x="413" y="1039"/>
                    </a:lnTo>
                    <a:lnTo>
                      <a:pt x="405" y="1054"/>
                    </a:lnTo>
                    <a:lnTo>
                      <a:pt x="397" y="1066"/>
                    </a:lnTo>
                    <a:lnTo>
                      <a:pt x="388" y="1072"/>
                    </a:lnTo>
                    <a:lnTo>
                      <a:pt x="380" y="1080"/>
                    </a:lnTo>
                    <a:lnTo>
                      <a:pt x="375" y="1086"/>
                    </a:lnTo>
                    <a:lnTo>
                      <a:pt x="367" y="1094"/>
                    </a:lnTo>
                    <a:lnTo>
                      <a:pt x="361" y="1098"/>
                    </a:lnTo>
                    <a:lnTo>
                      <a:pt x="354" y="1101"/>
                    </a:lnTo>
                    <a:lnTo>
                      <a:pt x="346" y="1105"/>
                    </a:lnTo>
                    <a:lnTo>
                      <a:pt x="337" y="1105"/>
                    </a:lnTo>
                    <a:lnTo>
                      <a:pt x="327" y="1105"/>
                    </a:lnTo>
                    <a:lnTo>
                      <a:pt x="315" y="1105"/>
                    </a:lnTo>
                    <a:lnTo>
                      <a:pt x="304" y="1105"/>
                    </a:lnTo>
                    <a:lnTo>
                      <a:pt x="293" y="1101"/>
                    </a:lnTo>
                    <a:lnTo>
                      <a:pt x="280" y="1098"/>
                    </a:lnTo>
                    <a:lnTo>
                      <a:pt x="263" y="1094"/>
                    </a:lnTo>
                    <a:lnTo>
                      <a:pt x="247" y="1086"/>
                    </a:lnTo>
                    <a:lnTo>
                      <a:pt x="234" y="1080"/>
                    </a:lnTo>
                    <a:lnTo>
                      <a:pt x="223" y="1069"/>
                    </a:lnTo>
                    <a:lnTo>
                      <a:pt x="215" y="1054"/>
                    </a:lnTo>
                    <a:lnTo>
                      <a:pt x="206" y="1039"/>
                    </a:lnTo>
                    <a:lnTo>
                      <a:pt x="200" y="1021"/>
                    </a:lnTo>
                    <a:lnTo>
                      <a:pt x="196" y="1003"/>
                    </a:lnTo>
                    <a:lnTo>
                      <a:pt x="192" y="984"/>
                    </a:lnTo>
                    <a:lnTo>
                      <a:pt x="200" y="981"/>
                    </a:lnTo>
                    <a:lnTo>
                      <a:pt x="209" y="981"/>
                    </a:lnTo>
                    <a:lnTo>
                      <a:pt x="217" y="976"/>
                    </a:lnTo>
                    <a:lnTo>
                      <a:pt x="223" y="973"/>
                    </a:lnTo>
                    <a:lnTo>
                      <a:pt x="230" y="967"/>
                    </a:lnTo>
                    <a:lnTo>
                      <a:pt x="236" y="962"/>
                    </a:lnTo>
                    <a:lnTo>
                      <a:pt x="242" y="956"/>
                    </a:lnTo>
                    <a:lnTo>
                      <a:pt x="247" y="945"/>
                    </a:lnTo>
                    <a:lnTo>
                      <a:pt x="230" y="945"/>
                    </a:lnTo>
                    <a:lnTo>
                      <a:pt x="215" y="945"/>
                    </a:lnTo>
                    <a:lnTo>
                      <a:pt x="198" y="941"/>
                    </a:lnTo>
                    <a:lnTo>
                      <a:pt x="181" y="933"/>
                    </a:lnTo>
                    <a:lnTo>
                      <a:pt x="167" y="922"/>
                    </a:lnTo>
                    <a:lnTo>
                      <a:pt x="156" y="911"/>
                    </a:lnTo>
                    <a:lnTo>
                      <a:pt x="146" y="897"/>
                    </a:lnTo>
                    <a:lnTo>
                      <a:pt x="139" y="874"/>
                    </a:lnTo>
                    <a:lnTo>
                      <a:pt x="133" y="889"/>
                    </a:lnTo>
                    <a:lnTo>
                      <a:pt x="130" y="911"/>
                    </a:lnTo>
                    <a:lnTo>
                      <a:pt x="133" y="930"/>
                    </a:lnTo>
                    <a:lnTo>
                      <a:pt x="141" y="951"/>
                    </a:lnTo>
                    <a:lnTo>
                      <a:pt x="130" y="951"/>
                    </a:lnTo>
                    <a:lnTo>
                      <a:pt x="116" y="951"/>
                    </a:lnTo>
                    <a:lnTo>
                      <a:pt x="103" y="948"/>
                    </a:lnTo>
                    <a:lnTo>
                      <a:pt x="89" y="948"/>
                    </a:lnTo>
                    <a:lnTo>
                      <a:pt x="76" y="945"/>
                    </a:lnTo>
                    <a:lnTo>
                      <a:pt x="61" y="941"/>
                    </a:lnTo>
                    <a:lnTo>
                      <a:pt x="51" y="933"/>
                    </a:lnTo>
                    <a:lnTo>
                      <a:pt x="40" y="927"/>
                    </a:lnTo>
                    <a:lnTo>
                      <a:pt x="29" y="919"/>
                    </a:lnTo>
                    <a:lnTo>
                      <a:pt x="19" y="908"/>
                    </a:lnTo>
                    <a:lnTo>
                      <a:pt x="10" y="897"/>
                    </a:lnTo>
                    <a:lnTo>
                      <a:pt x="4" y="882"/>
                    </a:lnTo>
                    <a:lnTo>
                      <a:pt x="0" y="868"/>
                    </a:lnTo>
                    <a:lnTo>
                      <a:pt x="0" y="849"/>
                    </a:lnTo>
                    <a:lnTo>
                      <a:pt x="0" y="828"/>
                    </a:lnTo>
                    <a:lnTo>
                      <a:pt x="4" y="806"/>
                    </a:lnTo>
                    <a:lnTo>
                      <a:pt x="10" y="792"/>
                    </a:lnTo>
                    <a:lnTo>
                      <a:pt x="15" y="772"/>
                    </a:lnTo>
                    <a:lnTo>
                      <a:pt x="27" y="758"/>
                    </a:lnTo>
                    <a:lnTo>
                      <a:pt x="40" y="741"/>
                    </a:lnTo>
                    <a:lnTo>
                      <a:pt x="54" y="729"/>
                    </a:lnTo>
                    <a:lnTo>
                      <a:pt x="67" y="718"/>
                    </a:lnTo>
                    <a:lnTo>
                      <a:pt x="78" y="710"/>
                    </a:lnTo>
                    <a:lnTo>
                      <a:pt x="92" y="707"/>
                    </a:lnTo>
                    <a:lnTo>
                      <a:pt x="89" y="726"/>
                    </a:lnTo>
                    <a:lnTo>
                      <a:pt x="89" y="737"/>
                    </a:lnTo>
                    <a:lnTo>
                      <a:pt x="92" y="747"/>
                    </a:lnTo>
                    <a:lnTo>
                      <a:pt x="95" y="755"/>
                    </a:lnTo>
                    <a:lnTo>
                      <a:pt x="101" y="733"/>
                    </a:lnTo>
                    <a:lnTo>
                      <a:pt x="105" y="715"/>
                    </a:lnTo>
                    <a:lnTo>
                      <a:pt x="116" y="696"/>
                    </a:lnTo>
                    <a:lnTo>
                      <a:pt x="130" y="682"/>
                    </a:lnTo>
                    <a:lnTo>
                      <a:pt x="143" y="675"/>
                    </a:lnTo>
                    <a:lnTo>
                      <a:pt x="160" y="667"/>
                    </a:lnTo>
                    <a:lnTo>
                      <a:pt x="173" y="664"/>
                    </a:lnTo>
                    <a:lnTo>
                      <a:pt x="190" y="661"/>
                    </a:lnTo>
                    <a:lnTo>
                      <a:pt x="181" y="656"/>
                    </a:lnTo>
                    <a:lnTo>
                      <a:pt x="177" y="653"/>
                    </a:lnTo>
                    <a:lnTo>
                      <a:pt x="171" y="650"/>
                    </a:lnTo>
                    <a:lnTo>
                      <a:pt x="162" y="645"/>
                    </a:lnTo>
                    <a:lnTo>
                      <a:pt x="154" y="642"/>
                    </a:lnTo>
                    <a:lnTo>
                      <a:pt x="146" y="642"/>
                    </a:lnTo>
                    <a:lnTo>
                      <a:pt x="139" y="642"/>
                    </a:lnTo>
                    <a:lnTo>
                      <a:pt x="130" y="642"/>
                    </a:lnTo>
                    <a:lnTo>
                      <a:pt x="122" y="619"/>
                    </a:lnTo>
                    <a:lnTo>
                      <a:pt x="120" y="594"/>
                    </a:lnTo>
                    <a:lnTo>
                      <a:pt x="116" y="573"/>
                    </a:lnTo>
                    <a:lnTo>
                      <a:pt x="116" y="554"/>
                    </a:lnTo>
                    <a:lnTo>
                      <a:pt x="120" y="533"/>
                    </a:lnTo>
                    <a:lnTo>
                      <a:pt x="124" y="517"/>
                    </a:lnTo>
                    <a:lnTo>
                      <a:pt x="133" y="503"/>
                    </a:lnTo>
                    <a:lnTo>
                      <a:pt x="141" y="489"/>
                    </a:lnTo>
                    <a:lnTo>
                      <a:pt x="152" y="474"/>
                    </a:lnTo>
                    <a:lnTo>
                      <a:pt x="167" y="463"/>
                    </a:lnTo>
                    <a:lnTo>
                      <a:pt x="187" y="455"/>
                    </a:lnTo>
                    <a:lnTo>
                      <a:pt x="206" y="449"/>
                    </a:lnTo>
                    <a:lnTo>
                      <a:pt x="230" y="449"/>
                    </a:lnTo>
                    <a:lnTo>
                      <a:pt x="258" y="446"/>
                    </a:lnTo>
                    <a:lnTo>
                      <a:pt x="288" y="446"/>
                    </a:lnTo>
                    <a:lnTo>
                      <a:pt x="321" y="449"/>
                    </a:lnTo>
                    <a:lnTo>
                      <a:pt x="315" y="489"/>
                    </a:lnTo>
                    <a:lnTo>
                      <a:pt x="315" y="517"/>
                    </a:lnTo>
                    <a:lnTo>
                      <a:pt x="323" y="529"/>
                    </a:lnTo>
                    <a:lnTo>
                      <a:pt x="331" y="511"/>
                    </a:lnTo>
                    <a:lnTo>
                      <a:pt x="342" y="495"/>
                    </a:lnTo>
                    <a:lnTo>
                      <a:pt x="356" y="486"/>
                    </a:lnTo>
                    <a:lnTo>
                      <a:pt x="369" y="478"/>
                    </a:lnTo>
                    <a:lnTo>
                      <a:pt x="386" y="474"/>
                    </a:lnTo>
                    <a:lnTo>
                      <a:pt x="401" y="471"/>
                    </a:lnTo>
                    <a:lnTo>
                      <a:pt x="419" y="471"/>
                    </a:lnTo>
                    <a:lnTo>
                      <a:pt x="432" y="471"/>
                    </a:lnTo>
                    <a:lnTo>
                      <a:pt x="426" y="463"/>
                    </a:lnTo>
                    <a:lnTo>
                      <a:pt x="419" y="460"/>
                    </a:lnTo>
                    <a:lnTo>
                      <a:pt x="413" y="452"/>
                    </a:lnTo>
                    <a:lnTo>
                      <a:pt x="401" y="449"/>
                    </a:lnTo>
                    <a:lnTo>
                      <a:pt x="394" y="449"/>
                    </a:lnTo>
                    <a:lnTo>
                      <a:pt x="384" y="446"/>
                    </a:lnTo>
                    <a:lnTo>
                      <a:pt x="369" y="441"/>
                    </a:lnTo>
                    <a:lnTo>
                      <a:pt x="359" y="441"/>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37" name="Rectangle 93"/>
              <p:cNvSpPr>
                <a:spLocks noChangeArrowheads="1"/>
              </p:cNvSpPr>
              <p:nvPr/>
            </p:nvSpPr>
            <p:spPr bwMode="auto">
              <a:xfrm>
                <a:off x="2066" y="2675"/>
                <a:ext cx="104"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charset="0"/>
                    <a:ea typeface="MS PGothic" charset="-128"/>
                  </a:defRPr>
                </a:lvl1pPr>
                <a:lvl2pPr marL="742950" indent="-285750">
                  <a:spcBef>
                    <a:spcPct val="20000"/>
                  </a:spcBef>
                  <a:buChar char="–"/>
                  <a:defRPr sz="2400">
                    <a:solidFill>
                      <a:schemeClr val="tx1"/>
                    </a:solidFill>
                    <a:latin typeface="Comic Sans MS" charset="0"/>
                    <a:ea typeface="MS PGothic" charset="-128"/>
                  </a:defRPr>
                </a:lvl2pPr>
                <a:lvl3pPr marL="1143000" indent="-228600">
                  <a:spcBef>
                    <a:spcPct val="20000"/>
                  </a:spcBef>
                  <a:buChar char="•"/>
                  <a:defRPr sz="2000">
                    <a:solidFill>
                      <a:schemeClr val="tx1"/>
                    </a:solidFill>
                    <a:latin typeface="Comic Sans MS" charset="0"/>
                    <a:ea typeface="MS PGothic" charset="-128"/>
                  </a:defRPr>
                </a:lvl3pPr>
                <a:lvl4pPr marL="1600200" indent="-228600">
                  <a:spcBef>
                    <a:spcPct val="20000"/>
                  </a:spcBef>
                  <a:buChar char="–"/>
                  <a:defRPr>
                    <a:solidFill>
                      <a:schemeClr val="tx1"/>
                    </a:solidFill>
                    <a:latin typeface="Comic Sans MS" charset="0"/>
                    <a:ea typeface="MS PGothic" charset="-128"/>
                  </a:defRPr>
                </a:lvl4pPr>
                <a:lvl5pPr marL="2057400" indent="-228600">
                  <a:spcBef>
                    <a:spcPct val="20000"/>
                  </a:spcBef>
                  <a:buChar char="»"/>
                  <a:defRPr sz="1600">
                    <a:solidFill>
                      <a:schemeClr val="tx1"/>
                    </a:solidFill>
                    <a:latin typeface="Comic Sans MS" charset="0"/>
                    <a:ea typeface="MS PGothic" charset="-128"/>
                  </a:defRPr>
                </a:lvl5pPr>
                <a:lvl6pPr marL="2514600" indent="-228600" eaLnBrk="0" fontAlgn="base" hangingPunct="0">
                  <a:spcBef>
                    <a:spcPct val="20000"/>
                  </a:spcBef>
                  <a:spcAft>
                    <a:spcPct val="0"/>
                  </a:spcAft>
                  <a:buChar char="»"/>
                  <a:defRPr sz="1600">
                    <a:solidFill>
                      <a:schemeClr val="tx1"/>
                    </a:solidFill>
                    <a:latin typeface="Comic Sans MS" charset="0"/>
                    <a:ea typeface="MS PGothic" charset="-128"/>
                  </a:defRPr>
                </a:lvl6pPr>
                <a:lvl7pPr marL="2971800" indent="-228600" eaLnBrk="0" fontAlgn="base" hangingPunct="0">
                  <a:spcBef>
                    <a:spcPct val="20000"/>
                  </a:spcBef>
                  <a:spcAft>
                    <a:spcPct val="0"/>
                  </a:spcAft>
                  <a:buChar char="»"/>
                  <a:defRPr sz="1600">
                    <a:solidFill>
                      <a:schemeClr val="tx1"/>
                    </a:solidFill>
                    <a:latin typeface="Comic Sans MS" charset="0"/>
                    <a:ea typeface="MS PGothic" charset="-128"/>
                  </a:defRPr>
                </a:lvl7pPr>
                <a:lvl8pPr marL="3429000" indent="-228600" eaLnBrk="0" fontAlgn="base" hangingPunct="0">
                  <a:spcBef>
                    <a:spcPct val="20000"/>
                  </a:spcBef>
                  <a:spcAft>
                    <a:spcPct val="0"/>
                  </a:spcAft>
                  <a:buChar char="»"/>
                  <a:defRPr sz="1600">
                    <a:solidFill>
                      <a:schemeClr val="tx1"/>
                    </a:solidFill>
                    <a:latin typeface="Comic Sans MS" charset="0"/>
                    <a:ea typeface="MS PGothic" charset="-128"/>
                  </a:defRPr>
                </a:lvl8pPr>
                <a:lvl9pPr marL="3886200" indent="-228600" eaLnBrk="0" fontAlgn="base" hangingPunct="0">
                  <a:spcBef>
                    <a:spcPct val="20000"/>
                  </a:spcBef>
                  <a:spcAft>
                    <a:spcPct val="0"/>
                  </a:spcAft>
                  <a:buChar char="»"/>
                  <a:defRPr sz="1600">
                    <a:solidFill>
                      <a:schemeClr val="tx1"/>
                    </a:solidFill>
                    <a:latin typeface="Comic Sans MS" charset="0"/>
                    <a:ea typeface="MS PGothic" charset="-128"/>
                  </a:defRPr>
                </a:lvl9pPr>
              </a:lstStyle>
              <a:p>
                <a:pPr eaLnBrk="1" hangingPunct="1">
                  <a:spcBef>
                    <a:spcPct val="0"/>
                  </a:spcBef>
                  <a:buFontTx/>
                  <a:buNone/>
                </a:pPr>
                <a:endParaRPr lang="en-US" altLang="en-US" sz="1800">
                  <a:latin typeface="Times New Roman" charset="0"/>
                </a:endParaRPr>
              </a:p>
            </p:txBody>
          </p:sp>
          <p:sp>
            <p:nvSpPr>
              <p:cNvPr id="38" name="Rectangle 94"/>
              <p:cNvSpPr>
                <a:spLocks noChangeArrowheads="1"/>
              </p:cNvSpPr>
              <p:nvPr/>
            </p:nvSpPr>
            <p:spPr bwMode="auto">
              <a:xfrm>
                <a:off x="2167" y="2675"/>
                <a:ext cx="104"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charset="0"/>
                    <a:ea typeface="MS PGothic" charset="-128"/>
                  </a:defRPr>
                </a:lvl1pPr>
                <a:lvl2pPr marL="742950" indent="-285750">
                  <a:spcBef>
                    <a:spcPct val="20000"/>
                  </a:spcBef>
                  <a:buChar char="–"/>
                  <a:defRPr sz="2400">
                    <a:solidFill>
                      <a:schemeClr val="tx1"/>
                    </a:solidFill>
                    <a:latin typeface="Comic Sans MS" charset="0"/>
                    <a:ea typeface="MS PGothic" charset="-128"/>
                  </a:defRPr>
                </a:lvl2pPr>
                <a:lvl3pPr marL="1143000" indent="-228600">
                  <a:spcBef>
                    <a:spcPct val="20000"/>
                  </a:spcBef>
                  <a:buChar char="•"/>
                  <a:defRPr sz="2000">
                    <a:solidFill>
                      <a:schemeClr val="tx1"/>
                    </a:solidFill>
                    <a:latin typeface="Comic Sans MS" charset="0"/>
                    <a:ea typeface="MS PGothic" charset="-128"/>
                  </a:defRPr>
                </a:lvl3pPr>
                <a:lvl4pPr marL="1600200" indent="-228600">
                  <a:spcBef>
                    <a:spcPct val="20000"/>
                  </a:spcBef>
                  <a:buChar char="–"/>
                  <a:defRPr>
                    <a:solidFill>
                      <a:schemeClr val="tx1"/>
                    </a:solidFill>
                    <a:latin typeface="Comic Sans MS" charset="0"/>
                    <a:ea typeface="MS PGothic" charset="-128"/>
                  </a:defRPr>
                </a:lvl4pPr>
                <a:lvl5pPr marL="2057400" indent="-228600">
                  <a:spcBef>
                    <a:spcPct val="20000"/>
                  </a:spcBef>
                  <a:buChar char="»"/>
                  <a:defRPr sz="1600">
                    <a:solidFill>
                      <a:schemeClr val="tx1"/>
                    </a:solidFill>
                    <a:latin typeface="Comic Sans MS" charset="0"/>
                    <a:ea typeface="MS PGothic" charset="-128"/>
                  </a:defRPr>
                </a:lvl5pPr>
                <a:lvl6pPr marL="2514600" indent="-228600" eaLnBrk="0" fontAlgn="base" hangingPunct="0">
                  <a:spcBef>
                    <a:spcPct val="20000"/>
                  </a:spcBef>
                  <a:spcAft>
                    <a:spcPct val="0"/>
                  </a:spcAft>
                  <a:buChar char="»"/>
                  <a:defRPr sz="1600">
                    <a:solidFill>
                      <a:schemeClr val="tx1"/>
                    </a:solidFill>
                    <a:latin typeface="Comic Sans MS" charset="0"/>
                    <a:ea typeface="MS PGothic" charset="-128"/>
                  </a:defRPr>
                </a:lvl6pPr>
                <a:lvl7pPr marL="2971800" indent="-228600" eaLnBrk="0" fontAlgn="base" hangingPunct="0">
                  <a:spcBef>
                    <a:spcPct val="20000"/>
                  </a:spcBef>
                  <a:spcAft>
                    <a:spcPct val="0"/>
                  </a:spcAft>
                  <a:buChar char="»"/>
                  <a:defRPr sz="1600">
                    <a:solidFill>
                      <a:schemeClr val="tx1"/>
                    </a:solidFill>
                    <a:latin typeface="Comic Sans MS" charset="0"/>
                    <a:ea typeface="MS PGothic" charset="-128"/>
                  </a:defRPr>
                </a:lvl7pPr>
                <a:lvl8pPr marL="3429000" indent="-228600" eaLnBrk="0" fontAlgn="base" hangingPunct="0">
                  <a:spcBef>
                    <a:spcPct val="20000"/>
                  </a:spcBef>
                  <a:spcAft>
                    <a:spcPct val="0"/>
                  </a:spcAft>
                  <a:buChar char="»"/>
                  <a:defRPr sz="1600">
                    <a:solidFill>
                      <a:schemeClr val="tx1"/>
                    </a:solidFill>
                    <a:latin typeface="Comic Sans MS" charset="0"/>
                    <a:ea typeface="MS PGothic" charset="-128"/>
                  </a:defRPr>
                </a:lvl8pPr>
                <a:lvl9pPr marL="3886200" indent="-228600" eaLnBrk="0" fontAlgn="base" hangingPunct="0">
                  <a:spcBef>
                    <a:spcPct val="20000"/>
                  </a:spcBef>
                  <a:spcAft>
                    <a:spcPct val="0"/>
                  </a:spcAft>
                  <a:buChar char="»"/>
                  <a:defRPr sz="1600">
                    <a:solidFill>
                      <a:schemeClr val="tx1"/>
                    </a:solidFill>
                    <a:latin typeface="Comic Sans MS" charset="0"/>
                    <a:ea typeface="MS PGothic" charset="-128"/>
                  </a:defRPr>
                </a:lvl9pPr>
              </a:lstStyle>
              <a:p>
                <a:pPr eaLnBrk="1" hangingPunct="1">
                  <a:spcBef>
                    <a:spcPct val="0"/>
                  </a:spcBef>
                  <a:buFontTx/>
                  <a:buNone/>
                </a:pPr>
                <a:endParaRPr lang="en-US" altLang="en-US" sz="1800">
                  <a:latin typeface="Times New Roman" charset="0"/>
                </a:endParaRPr>
              </a:p>
            </p:txBody>
          </p:sp>
          <p:sp>
            <p:nvSpPr>
              <p:cNvPr id="39" name="Rectangle 95"/>
              <p:cNvSpPr>
                <a:spLocks noChangeArrowheads="1"/>
              </p:cNvSpPr>
              <p:nvPr/>
            </p:nvSpPr>
            <p:spPr bwMode="auto">
              <a:xfrm>
                <a:off x="2294" y="2675"/>
                <a:ext cx="10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charset="0"/>
                    <a:ea typeface="MS PGothic" charset="-128"/>
                  </a:defRPr>
                </a:lvl1pPr>
                <a:lvl2pPr marL="742950" indent="-285750">
                  <a:spcBef>
                    <a:spcPct val="20000"/>
                  </a:spcBef>
                  <a:buChar char="–"/>
                  <a:defRPr sz="2400">
                    <a:solidFill>
                      <a:schemeClr val="tx1"/>
                    </a:solidFill>
                    <a:latin typeface="Comic Sans MS" charset="0"/>
                    <a:ea typeface="MS PGothic" charset="-128"/>
                  </a:defRPr>
                </a:lvl2pPr>
                <a:lvl3pPr marL="1143000" indent="-228600">
                  <a:spcBef>
                    <a:spcPct val="20000"/>
                  </a:spcBef>
                  <a:buChar char="•"/>
                  <a:defRPr sz="2000">
                    <a:solidFill>
                      <a:schemeClr val="tx1"/>
                    </a:solidFill>
                    <a:latin typeface="Comic Sans MS" charset="0"/>
                    <a:ea typeface="MS PGothic" charset="-128"/>
                  </a:defRPr>
                </a:lvl3pPr>
                <a:lvl4pPr marL="1600200" indent="-228600">
                  <a:spcBef>
                    <a:spcPct val="20000"/>
                  </a:spcBef>
                  <a:buChar char="–"/>
                  <a:defRPr>
                    <a:solidFill>
                      <a:schemeClr val="tx1"/>
                    </a:solidFill>
                    <a:latin typeface="Comic Sans MS" charset="0"/>
                    <a:ea typeface="MS PGothic" charset="-128"/>
                  </a:defRPr>
                </a:lvl4pPr>
                <a:lvl5pPr marL="2057400" indent="-228600">
                  <a:spcBef>
                    <a:spcPct val="20000"/>
                  </a:spcBef>
                  <a:buChar char="»"/>
                  <a:defRPr sz="1600">
                    <a:solidFill>
                      <a:schemeClr val="tx1"/>
                    </a:solidFill>
                    <a:latin typeface="Comic Sans MS" charset="0"/>
                    <a:ea typeface="MS PGothic" charset="-128"/>
                  </a:defRPr>
                </a:lvl5pPr>
                <a:lvl6pPr marL="2514600" indent="-228600" eaLnBrk="0" fontAlgn="base" hangingPunct="0">
                  <a:spcBef>
                    <a:spcPct val="20000"/>
                  </a:spcBef>
                  <a:spcAft>
                    <a:spcPct val="0"/>
                  </a:spcAft>
                  <a:buChar char="»"/>
                  <a:defRPr sz="1600">
                    <a:solidFill>
                      <a:schemeClr val="tx1"/>
                    </a:solidFill>
                    <a:latin typeface="Comic Sans MS" charset="0"/>
                    <a:ea typeface="MS PGothic" charset="-128"/>
                  </a:defRPr>
                </a:lvl6pPr>
                <a:lvl7pPr marL="2971800" indent="-228600" eaLnBrk="0" fontAlgn="base" hangingPunct="0">
                  <a:spcBef>
                    <a:spcPct val="20000"/>
                  </a:spcBef>
                  <a:spcAft>
                    <a:spcPct val="0"/>
                  </a:spcAft>
                  <a:buChar char="»"/>
                  <a:defRPr sz="1600">
                    <a:solidFill>
                      <a:schemeClr val="tx1"/>
                    </a:solidFill>
                    <a:latin typeface="Comic Sans MS" charset="0"/>
                    <a:ea typeface="MS PGothic" charset="-128"/>
                  </a:defRPr>
                </a:lvl7pPr>
                <a:lvl8pPr marL="3429000" indent="-228600" eaLnBrk="0" fontAlgn="base" hangingPunct="0">
                  <a:spcBef>
                    <a:spcPct val="20000"/>
                  </a:spcBef>
                  <a:spcAft>
                    <a:spcPct val="0"/>
                  </a:spcAft>
                  <a:buChar char="»"/>
                  <a:defRPr sz="1600">
                    <a:solidFill>
                      <a:schemeClr val="tx1"/>
                    </a:solidFill>
                    <a:latin typeface="Comic Sans MS" charset="0"/>
                    <a:ea typeface="MS PGothic" charset="-128"/>
                  </a:defRPr>
                </a:lvl8pPr>
                <a:lvl9pPr marL="3886200" indent="-228600" eaLnBrk="0" fontAlgn="base" hangingPunct="0">
                  <a:spcBef>
                    <a:spcPct val="20000"/>
                  </a:spcBef>
                  <a:spcAft>
                    <a:spcPct val="0"/>
                  </a:spcAft>
                  <a:buChar char="»"/>
                  <a:defRPr sz="1600">
                    <a:solidFill>
                      <a:schemeClr val="tx1"/>
                    </a:solidFill>
                    <a:latin typeface="Comic Sans MS" charset="0"/>
                    <a:ea typeface="MS PGothic" charset="-128"/>
                  </a:defRPr>
                </a:lvl9pPr>
              </a:lstStyle>
              <a:p>
                <a:pPr eaLnBrk="1" hangingPunct="1">
                  <a:spcBef>
                    <a:spcPct val="0"/>
                  </a:spcBef>
                  <a:buFontTx/>
                  <a:buNone/>
                </a:pPr>
                <a:endParaRPr lang="en-US" altLang="en-US" sz="1800">
                  <a:latin typeface="Times New Roman" charset="0"/>
                </a:endParaRPr>
              </a:p>
            </p:txBody>
          </p:sp>
          <p:sp>
            <p:nvSpPr>
              <p:cNvPr id="40" name="Rectangle 96"/>
              <p:cNvSpPr>
                <a:spLocks noChangeArrowheads="1"/>
              </p:cNvSpPr>
              <p:nvPr/>
            </p:nvSpPr>
            <p:spPr bwMode="auto">
              <a:xfrm>
                <a:off x="2377" y="2675"/>
                <a:ext cx="104"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charset="0"/>
                    <a:ea typeface="MS PGothic" charset="-128"/>
                  </a:defRPr>
                </a:lvl1pPr>
                <a:lvl2pPr marL="742950" indent="-285750">
                  <a:spcBef>
                    <a:spcPct val="20000"/>
                  </a:spcBef>
                  <a:buChar char="–"/>
                  <a:defRPr sz="2400">
                    <a:solidFill>
                      <a:schemeClr val="tx1"/>
                    </a:solidFill>
                    <a:latin typeface="Comic Sans MS" charset="0"/>
                    <a:ea typeface="MS PGothic" charset="-128"/>
                  </a:defRPr>
                </a:lvl2pPr>
                <a:lvl3pPr marL="1143000" indent="-228600">
                  <a:spcBef>
                    <a:spcPct val="20000"/>
                  </a:spcBef>
                  <a:buChar char="•"/>
                  <a:defRPr sz="2000">
                    <a:solidFill>
                      <a:schemeClr val="tx1"/>
                    </a:solidFill>
                    <a:latin typeface="Comic Sans MS" charset="0"/>
                    <a:ea typeface="MS PGothic" charset="-128"/>
                  </a:defRPr>
                </a:lvl3pPr>
                <a:lvl4pPr marL="1600200" indent="-228600">
                  <a:spcBef>
                    <a:spcPct val="20000"/>
                  </a:spcBef>
                  <a:buChar char="–"/>
                  <a:defRPr>
                    <a:solidFill>
                      <a:schemeClr val="tx1"/>
                    </a:solidFill>
                    <a:latin typeface="Comic Sans MS" charset="0"/>
                    <a:ea typeface="MS PGothic" charset="-128"/>
                  </a:defRPr>
                </a:lvl4pPr>
                <a:lvl5pPr marL="2057400" indent="-228600">
                  <a:spcBef>
                    <a:spcPct val="20000"/>
                  </a:spcBef>
                  <a:buChar char="»"/>
                  <a:defRPr sz="1600">
                    <a:solidFill>
                      <a:schemeClr val="tx1"/>
                    </a:solidFill>
                    <a:latin typeface="Comic Sans MS" charset="0"/>
                    <a:ea typeface="MS PGothic" charset="-128"/>
                  </a:defRPr>
                </a:lvl5pPr>
                <a:lvl6pPr marL="2514600" indent="-228600" eaLnBrk="0" fontAlgn="base" hangingPunct="0">
                  <a:spcBef>
                    <a:spcPct val="20000"/>
                  </a:spcBef>
                  <a:spcAft>
                    <a:spcPct val="0"/>
                  </a:spcAft>
                  <a:buChar char="»"/>
                  <a:defRPr sz="1600">
                    <a:solidFill>
                      <a:schemeClr val="tx1"/>
                    </a:solidFill>
                    <a:latin typeface="Comic Sans MS" charset="0"/>
                    <a:ea typeface="MS PGothic" charset="-128"/>
                  </a:defRPr>
                </a:lvl6pPr>
                <a:lvl7pPr marL="2971800" indent="-228600" eaLnBrk="0" fontAlgn="base" hangingPunct="0">
                  <a:spcBef>
                    <a:spcPct val="20000"/>
                  </a:spcBef>
                  <a:spcAft>
                    <a:spcPct val="0"/>
                  </a:spcAft>
                  <a:buChar char="»"/>
                  <a:defRPr sz="1600">
                    <a:solidFill>
                      <a:schemeClr val="tx1"/>
                    </a:solidFill>
                    <a:latin typeface="Comic Sans MS" charset="0"/>
                    <a:ea typeface="MS PGothic" charset="-128"/>
                  </a:defRPr>
                </a:lvl7pPr>
                <a:lvl8pPr marL="3429000" indent="-228600" eaLnBrk="0" fontAlgn="base" hangingPunct="0">
                  <a:spcBef>
                    <a:spcPct val="20000"/>
                  </a:spcBef>
                  <a:spcAft>
                    <a:spcPct val="0"/>
                  </a:spcAft>
                  <a:buChar char="»"/>
                  <a:defRPr sz="1600">
                    <a:solidFill>
                      <a:schemeClr val="tx1"/>
                    </a:solidFill>
                    <a:latin typeface="Comic Sans MS" charset="0"/>
                    <a:ea typeface="MS PGothic" charset="-128"/>
                  </a:defRPr>
                </a:lvl8pPr>
                <a:lvl9pPr marL="3886200" indent="-228600" eaLnBrk="0" fontAlgn="base" hangingPunct="0">
                  <a:spcBef>
                    <a:spcPct val="20000"/>
                  </a:spcBef>
                  <a:spcAft>
                    <a:spcPct val="0"/>
                  </a:spcAft>
                  <a:buChar char="»"/>
                  <a:defRPr sz="1600">
                    <a:solidFill>
                      <a:schemeClr val="tx1"/>
                    </a:solidFill>
                    <a:latin typeface="Comic Sans MS" charset="0"/>
                    <a:ea typeface="MS PGothic" charset="-128"/>
                  </a:defRPr>
                </a:lvl9pPr>
              </a:lstStyle>
              <a:p>
                <a:pPr eaLnBrk="1" hangingPunct="1">
                  <a:spcBef>
                    <a:spcPct val="0"/>
                  </a:spcBef>
                  <a:buFontTx/>
                  <a:buNone/>
                </a:pPr>
                <a:endParaRPr lang="en-US" altLang="en-US" sz="1800">
                  <a:latin typeface="Times New Roman" charset="0"/>
                </a:endParaRPr>
              </a:p>
            </p:txBody>
          </p:sp>
          <p:sp>
            <p:nvSpPr>
              <p:cNvPr id="41" name="Rectangle 97"/>
              <p:cNvSpPr>
                <a:spLocks noChangeArrowheads="1"/>
              </p:cNvSpPr>
              <p:nvPr/>
            </p:nvSpPr>
            <p:spPr bwMode="auto">
              <a:xfrm>
                <a:off x="2492" y="2675"/>
                <a:ext cx="10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charset="0"/>
                    <a:ea typeface="MS PGothic" charset="-128"/>
                  </a:defRPr>
                </a:lvl1pPr>
                <a:lvl2pPr marL="742950" indent="-285750">
                  <a:spcBef>
                    <a:spcPct val="20000"/>
                  </a:spcBef>
                  <a:buChar char="–"/>
                  <a:defRPr sz="2400">
                    <a:solidFill>
                      <a:schemeClr val="tx1"/>
                    </a:solidFill>
                    <a:latin typeface="Comic Sans MS" charset="0"/>
                    <a:ea typeface="MS PGothic" charset="-128"/>
                  </a:defRPr>
                </a:lvl2pPr>
                <a:lvl3pPr marL="1143000" indent="-228600">
                  <a:spcBef>
                    <a:spcPct val="20000"/>
                  </a:spcBef>
                  <a:buChar char="•"/>
                  <a:defRPr sz="2000">
                    <a:solidFill>
                      <a:schemeClr val="tx1"/>
                    </a:solidFill>
                    <a:latin typeface="Comic Sans MS" charset="0"/>
                    <a:ea typeface="MS PGothic" charset="-128"/>
                  </a:defRPr>
                </a:lvl3pPr>
                <a:lvl4pPr marL="1600200" indent="-228600">
                  <a:spcBef>
                    <a:spcPct val="20000"/>
                  </a:spcBef>
                  <a:buChar char="–"/>
                  <a:defRPr>
                    <a:solidFill>
                      <a:schemeClr val="tx1"/>
                    </a:solidFill>
                    <a:latin typeface="Comic Sans MS" charset="0"/>
                    <a:ea typeface="MS PGothic" charset="-128"/>
                  </a:defRPr>
                </a:lvl4pPr>
                <a:lvl5pPr marL="2057400" indent="-228600">
                  <a:spcBef>
                    <a:spcPct val="20000"/>
                  </a:spcBef>
                  <a:buChar char="»"/>
                  <a:defRPr sz="1600">
                    <a:solidFill>
                      <a:schemeClr val="tx1"/>
                    </a:solidFill>
                    <a:latin typeface="Comic Sans MS" charset="0"/>
                    <a:ea typeface="MS PGothic" charset="-128"/>
                  </a:defRPr>
                </a:lvl5pPr>
                <a:lvl6pPr marL="2514600" indent="-228600" eaLnBrk="0" fontAlgn="base" hangingPunct="0">
                  <a:spcBef>
                    <a:spcPct val="20000"/>
                  </a:spcBef>
                  <a:spcAft>
                    <a:spcPct val="0"/>
                  </a:spcAft>
                  <a:buChar char="»"/>
                  <a:defRPr sz="1600">
                    <a:solidFill>
                      <a:schemeClr val="tx1"/>
                    </a:solidFill>
                    <a:latin typeface="Comic Sans MS" charset="0"/>
                    <a:ea typeface="MS PGothic" charset="-128"/>
                  </a:defRPr>
                </a:lvl6pPr>
                <a:lvl7pPr marL="2971800" indent="-228600" eaLnBrk="0" fontAlgn="base" hangingPunct="0">
                  <a:spcBef>
                    <a:spcPct val="20000"/>
                  </a:spcBef>
                  <a:spcAft>
                    <a:spcPct val="0"/>
                  </a:spcAft>
                  <a:buChar char="»"/>
                  <a:defRPr sz="1600">
                    <a:solidFill>
                      <a:schemeClr val="tx1"/>
                    </a:solidFill>
                    <a:latin typeface="Comic Sans MS" charset="0"/>
                    <a:ea typeface="MS PGothic" charset="-128"/>
                  </a:defRPr>
                </a:lvl7pPr>
                <a:lvl8pPr marL="3429000" indent="-228600" eaLnBrk="0" fontAlgn="base" hangingPunct="0">
                  <a:spcBef>
                    <a:spcPct val="20000"/>
                  </a:spcBef>
                  <a:spcAft>
                    <a:spcPct val="0"/>
                  </a:spcAft>
                  <a:buChar char="»"/>
                  <a:defRPr sz="1600">
                    <a:solidFill>
                      <a:schemeClr val="tx1"/>
                    </a:solidFill>
                    <a:latin typeface="Comic Sans MS" charset="0"/>
                    <a:ea typeface="MS PGothic" charset="-128"/>
                  </a:defRPr>
                </a:lvl8pPr>
                <a:lvl9pPr marL="3886200" indent="-228600" eaLnBrk="0" fontAlgn="base" hangingPunct="0">
                  <a:spcBef>
                    <a:spcPct val="20000"/>
                  </a:spcBef>
                  <a:spcAft>
                    <a:spcPct val="0"/>
                  </a:spcAft>
                  <a:buChar char="»"/>
                  <a:defRPr sz="1600">
                    <a:solidFill>
                      <a:schemeClr val="tx1"/>
                    </a:solidFill>
                    <a:latin typeface="Comic Sans MS" charset="0"/>
                    <a:ea typeface="MS PGothic" charset="-128"/>
                  </a:defRPr>
                </a:lvl9pPr>
              </a:lstStyle>
              <a:p>
                <a:pPr eaLnBrk="1" hangingPunct="1">
                  <a:spcBef>
                    <a:spcPct val="0"/>
                  </a:spcBef>
                  <a:buFontTx/>
                  <a:buNone/>
                </a:pPr>
                <a:endParaRPr lang="en-US" altLang="en-US" sz="1800">
                  <a:latin typeface="Times New Roman" charset="0"/>
                </a:endParaRPr>
              </a:p>
            </p:txBody>
          </p:sp>
          <p:sp>
            <p:nvSpPr>
              <p:cNvPr id="42" name="Rectangle 98"/>
              <p:cNvSpPr>
                <a:spLocks noChangeArrowheads="1"/>
              </p:cNvSpPr>
              <p:nvPr/>
            </p:nvSpPr>
            <p:spPr bwMode="auto">
              <a:xfrm>
                <a:off x="2596" y="2675"/>
                <a:ext cx="104"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charset="0"/>
                    <a:ea typeface="MS PGothic" charset="-128"/>
                  </a:defRPr>
                </a:lvl1pPr>
                <a:lvl2pPr marL="742950" indent="-285750">
                  <a:spcBef>
                    <a:spcPct val="20000"/>
                  </a:spcBef>
                  <a:buChar char="–"/>
                  <a:defRPr sz="2400">
                    <a:solidFill>
                      <a:schemeClr val="tx1"/>
                    </a:solidFill>
                    <a:latin typeface="Comic Sans MS" charset="0"/>
                    <a:ea typeface="MS PGothic" charset="-128"/>
                  </a:defRPr>
                </a:lvl2pPr>
                <a:lvl3pPr marL="1143000" indent="-228600">
                  <a:spcBef>
                    <a:spcPct val="20000"/>
                  </a:spcBef>
                  <a:buChar char="•"/>
                  <a:defRPr sz="2000">
                    <a:solidFill>
                      <a:schemeClr val="tx1"/>
                    </a:solidFill>
                    <a:latin typeface="Comic Sans MS" charset="0"/>
                    <a:ea typeface="MS PGothic" charset="-128"/>
                  </a:defRPr>
                </a:lvl3pPr>
                <a:lvl4pPr marL="1600200" indent="-228600">
                  <a:spcBef>
                    <a:spcPct val="20000"/>
                  </a:spcBef>
                  <a:buChar char="–"/>
                  <a:defRPr>
                    <a:solidFill>
                      <a:schemeClr val="tx1"/>
                    </a:solidFill>
                    <a:latin typeface="Comic Sans MS" charset="0"/>
                    <a:ea typeface="MS PGothic" charset="-128"/>
                  </a:defRPr>
                </a:lvl4pPr>
                <a:lvl5pPr marL="2057400" indent="-228600">
                  <a:spcBef>
                    <a:spcPct val="20000"/>
                  </a:spcBef>
                  <a:buChar char="»"/>
                  <a:defRPr sz="1600">
                    <a:solidFill>
                      <a:schemeClr val="tx1"/>
                    </a:solidFill>
                    <a:latin typeface="Comic Sans MS" charset="0"/>
                    <a:ea typeface="MS PGothic" charset="-128"/>
                  </a:defRPr>
                </a:lvl5pPr>
                <a:lvl6pPr marL="2514600" indent="-228600" eaLnBrk="0" fontAlgn="base" hangingPunct="0">
                  <a:spcBef>
                    <a:spcPct val="20000"/>
                  </a:spcBef>
                  <a:spcAft>
                    <a:spcPct val="0"/>
                  </a:spcAft>
                  <a:buChar char="»"/>
                  <a:defRPr sz="1600">
                    <a:solidFill>
                      <a:schemeClr val="tx1"/>
                    </a:solidFill>
                    <a:latin typeface="Comic Sans MS" charset="0"/>
                    <a:ea typeface="MS PGothic" charset="-128"/>
                  </a:defRPr>
                </a:lvl6pPr>
                <a:lvl7pPr marL="2971800" indent="-228600" eaLnBrk="0" fontAlgn="base" hangingPunct="0">
                  <a:spcBef>
                    <a:spcPct val="20000"/>
                  </a:spcBef>
                  <a:spcAft>
                    <a:spcPct val="0"/>
                  </a:spcAft>
                  <a:buChar char="»"/>
                  <a:defRPr sz="1600">
                    <a:solidFill>
                      <a:schemeClr val="tx1"/>
                    </a:solidFill>
                    <a:latin typeface="Comic Sans MS" charset="0"/>
                    <a:ea typeface="MS PGothic" charset="-128"/>
                  </a:defRPr>
                </a:lvl7pPr>
                <a:lvl8pPr marL="3429000" indent="-228600" eaLnBrk="0" fontAlgn="base" hangingPunct="0">
                  <a:spcBef>
                    <a:spcPct val="20000"/>
                  </a:spcBef>
                  <a:spcAft>
                    <a:spcPct val="0"/>
                  </a:spcAft>
                  <a:buChar char="»"/>
                  <a:defRPr sz="1600">
                    <a:solidFill>
                      <a:schemeClr val="tx1"/>
                    </a:solidFill>
                    <a:latin typeface="Comic Sans MS" charset="0"/>
                    <a:ea typeface="MS PGothic" charset="-128"/>
                  </a:defRPr>
                </a:lvl8pPr>
                <a:lvl9pPr marL="3886200" indent="-228600" eaLnBrk="0" fontAlgn="base" hangingPunct="0">
                  <a:spcBef>
                    <a:spcPct val="20000"/>
                  </a:spcBef>
                  <a:spcAft>
                    <a:spcPct val="0"/>
                  </a:spcAft>
                  <a:buChar char="»"/>
                  <a:defRPr sz="1600">
                    <a:solidFill>
                      <a:schemeClr val="tx1"/>
                    </a:solidFill>
                    <a:latin typeface="Comic Sans MS" charset="0"/>
                    <a:ea typeface="MS PGothic" charset="-128"/>
                  </a:defRPr>
                </a:lvl9pPr>
              </a:lstStyle>
              <a:p>
                <a:pPr eaLnBrk="1" hangingPunct="1">
                  <a:spcBef>
                    <a:spcPct val="0"/>
                  </a:spcBef>
                  <a:buFontTx/>
                  <a:buNone/>
                </a:pPr>
                <a:endParaRPr lang="en-US" altLang="en-US" sz="1800">
                  <a:latin typeface="Times New Roman" charset="0"/>
                </a:endParaRPr>
              </a:p>
            </p:txBody>
          </p:sp>
          <p:sp>
            <p:nvSpPr>
              <p:cNvPr id="43" name="Rectangle 99"/>
              <p:cNvSpPr>
                <a:spLocks noChangeArrowheads="1"/>
              </p:cNvSpPr>
              <p:nvPr/>
            </p:nvSpPr>
            <p:spPr bwMode="auto">
              <a:xfrm>
                <a:off x="2723" y="2675"/>
                <a:ext cx="104"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charset="0"/>
                    <a:ea typeface="MS PGothic" charset="-128"/>
                  </a:defRPr>
                </a:lvl1pPr>
                <a:lvl2pPr marL="742950" indent="-285750">
                  <a:spcBef>
                    <a:spcPct val="20000"/>
                  </a:spcBef>
                  <a:buChar char="–"/>
                  <a:defRPr sz="2400">
                    <a:solidFill>
                      <a:schemeClr val="tx1"/>
                    </a:solidFill>
                    <a:latin typeface="Comic Sans MS" charset="0"/>
                    <a:ea typeface="MS PGothic" charset="-128"/>
                  </a:defRPr>
                </a:lvl2pPr>
                <a:lvl3pPr marL="1143000" indent="-228600">
                  <a:spcBef>
                    <a:spcPct val="20000"/>
                  </a:spcBef>
                  <a:buChar char="•"/>
                  <a:defRPr sz="2000">
                    <a:solidFill>
                      <a:schemeClr val="tx1"/>
                    </a:solidFill>
                    <a:latin typeface="Comic Sans MS" charset="0"/>
                    <a:ea typeface="MS PGothic" charset="-128"/>
                  </a:defRPr>
                </a:lvl3pPr>
                <a:lvl4pPr marL="1600200" indent="-228600">
                  <a:spcBef>
                    <a:spcPct val="20000"/>
                  </a:spcBef>
                  <a:buChar char="–"/>
                  <a:defRPr>
                    <a:solidFill>
                      <a:schemeClr val="tx1"/>
                    </a:solidFill>
                    <a:latin typeface="Comic Sans MS" charset="0"/>
                    <a:ea typeface="MS PGothic" charset="-128"/>
                  </a:defRPr>
                </a:lvl4pPr>
                <a:lvl5pPr marL="2057400" indent="-228600">
                  <a:spcBef>
                    <a:spcPct val="20000"/>
                  </a:spcBef>
                  <a:buChar char="»"/>
                  <a:defRPr sz="1600">
                    <a:solidFill>
                      <a:schemeClr val="tx1"/>
                    </a:solidFill>
                    <a:latin typeface="Comic Sans MS" charset="0"/>
                    <a:ea typeface="MS PGothic" charset="-128"/>
                  </a:defRPr>
                </a:lvl5pPr>
                <a:lvl6pPr marL="2514600" indent="-228600" eaLnBrk="0" fontAlgn="base" hangingPunct="0">
                  <a:spcBef>
                    <a:spcPct val="20000"/>
                  </a:spcBef>
                  <a:spcAft>
                    <a:spcPct val="0"/>
                  </a:spcAft>
                  <a:buChar char="»"/>
                  <a:defRPr sz="1600">
                    <a:solidFill>
                      <a:schemeClr val="tx1"/>
                    </a:solidFill>
                    <a:latin typeface="Comic Sans MS" charset="0"/>
                    <a:ea typeface="MS PGothic" charset="-128"/>
                  </a:defRPr>
                </a:lvl6pPr>
                <a:lvl7pPr marL="2971800" indent="-228600" eaLnBrk="0" fontAlgn="base" hangingPunct="0">
                  <a:spcBef>
                    <a:spcPct val="20000"/>
                  </a:spcBef>
                  <a:spcAft>
                    <a:spcPct val="0"/>
                  </a:spcAft>
                  <a:buChar char="»"/>
                  <a:defRPr sz="1600">
                    <a:solidFill>
                      <a:schemeClr val="tx1"/>
                    </a:solidFill>
                    <a:latin typeface="Comic Sans MS" charset="0"/>
                    <a:ea typeface="MS PGothic" charset="-128"/>
                  </a:defRPr>
                </a:lvl7pPr>
                <a:lvl8pPr marL="3429000" indent="-228600" eaLnBrk="0" fontAlgn="base" hangingPunct="0">
                  <a:spcBef>
                    <a:spcPct val="20000"/>
                  </a:spcBef>
                  <a:spcAft>
                    <a:spcPct val="0"/>
                  </a:spcAft>
                  <a:buChar char="»"/>
                  <a:defRPr sz="1600">
                    <a:solidFill>
                      <a:schemeClr val="tx1"/>
                    </a:solidFill>
                    <a:latin typeface="Comic Sans MS" charset="0"/>
                    <a:ea typeface="MS PGothic" charset="-128"/>
                  </a:defRPr>
                </a:lvl8pPr>
                <a:lvl9pPr marL="3886200" indent="-228600" eaLnBrk="0" fontAlgn="base" hangingPunct="0">
                  <a:spcBef>
                    <a:spcPct val="20000"/>
                  </a:spcBef>
                  <a:spcAft>
                    <a:spcPct val="0"/>
                  </a:spcAft>
                  <a:buChar char="»"/>
                  <a:defRPr sz="1600">
                    <a:solidFill>
                      <a:schemeClr val="tx1"/>
                    </a:solidFill>
                    <a:latin typeface="Comic Sans MS" charset="0"/>
                    <a:ea typeface="MS PGothic" charset="-128"/>
                  </a:defRPr>
                </a:lvl9pPr>
              </a:lstStyle>
              <a:p>
                <a:pPr eaLnBrk="1" hangingPunct="1">
                  <a:spcBef>
                    <a:spcPct val="0"/>
                  </a:spcBef>
                  <a:buFontTx/>
                  <a:buNone/>
                </a:pPr>
                <a:endParaRPr lang="en-US" altLang="en-US" sz="1800">
                  <a:latin typeface="Times New Roman" charset="0"/>
                </a:endParaRPr>
              </a:p>
            </p:txBody>
          </p:sp>
          <p:sp>
            <p:nvSpPr>
              <p:cNvPr id="44" name="Rectangle 100"/>
              <p:cNvSpPr>
                <a:spLocks noChangeArrowheads="1"/>
              </p:cNvSpPr>
              <p:nvPr/>
            </p:nvSpPr>
            <p:spPr bwMode="auto">
              <a:xfrm>
                <a:off x="2831" y="2675"/>
                <a:ext cx="10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charset="0"/>
                    <a:ea typeface="MS PGothic" charset="-128"/>
                  </a:defRPr>
                </a:lvl1pPr>
                <a:lvl2pPr marL="742950" indent="-285750">
                  <a:spcBef>
                    <a:spcPct val="20000"/>
                  </a:spcBef>
                  <a:buChar char="–"/>
                  <a:defRPr sz="2400">
                    <a:solidFill>
                      <a:schemeClr val="tx1"/>
                    </a:solidFill>
                    <a:latin typeface="Comic Sans MS" charset="0"/>
                    <a:ea typeface="MS PGothic" charset="-128"/>
                  </a:defRPr>
                </a:lvl2pPr>
                <a:lvl3pPr marL="1143000" indent="-228600">
                  <a:spcBef>
                    <a:spcPct val="20000"/>
                  </a:spcBef>
                  <a:buChar char="•"/>
                  <a:defRPr sz="2000">
                    <a:solidFill>
                      <a:schemeClr val="tx1"/>
                    </a:solidFill>
                    <a:latin typeface="Comic Sans MS" charset="0"/>
                    <a:ea typeface="MS PGothic" charset="-128"/>
                  </a:defRPr>
                </a:lvl3pPr>
                <a:lvl4pPr marL="1600200" indent="-228600">
                  <a:spcBef>
                    <a:spcPct val="20000"/>
                  </a:spcBef>
                  <a:buChar char="–"/>
                  <a:defRPr>
                    <a:solidFill>
                      <a:schemeClr val="tx1"/>
                    </a:solidFill>
                    <a:latin typeface="Comic Sans MS" charset="0"/>
                    <a:ea typeface="MS PGothic" charset="-128"/>
                  </a:defRPr>
                </a:lvl4pPr>
                <a:lvl5pPr marL="2057400" indent="-228600">
                  <a:spcBef>
                    <a:spcPct val="20000"/>
                  </a:spcBef>
                  <a:buChar char="»"/>
                  <a:defRPr sz="1600">
                    <a:solidFill>
                      <a:schemeClr val="tx1"/>
                    </a:solidFill>
                    <a:latin typeface="Comic Sans MS" charset="0"/>
                    <a:ea typeface="MS PGothic" charset="-128"/>
                  </a:defRPr>
                </a:lvl5pPr>
                <a:lvl6pPr marL="2514600" indent="-228600" eaLnBrk="0" fontAlgn="base" hangingPunct="0">
                  <a:spcBef>
                    <a:spcPct val="20000"/>
                  </a:spcBef>
                  <a:spcAft>
                    <a:spcPct val="0"/>
                  </a:spcAft>
                  <a:buChar char="»"/>
                  <a:defRPr sz="1600">
                    <a:solidFill>
                      <a:schemeClr val="tx1"/>
                    </a:solidFill>
                    <a:latin typeface="Comic Sans MS" charset="0"/>
                    <a:ea typeface="MS PGothic" charset="-128"/>
                  </a:defRPr>
                </a:lvl6pPr>
                <a:lvl7pPr marL="2971800" indent="-228600" eaLnBrk="0" fontAlgn="base" hangingPunct="0">
                  <a:spcBef>
                    <a:spcPct val="20000"/>
                  </a:spcBef>
                  <a:spcAft>
                    <a:spcPct val="0"/>
                  </a:spcAft>
                  <a:buChar char="»"/>
                  <a:defRPr sz="1600">
                    <a:solidFill>
                      <a:schemeClr val="tx1"/>
                    </a:solidFill>
                    <a:latin typeface="Comic Sans MS" charset="0"/>
                    <a:ea typeface="MS PGothic" charset="-128"/>
                  </a:defRPr>
                </a:lvl7pPr>
                <a:lvl8pPr marL="3429000" indent="-228600" eaLnBrk="0" fontAlgn="base" hangingPunct="0">
                  <a:spcBef>
                    <a:spcPct val="20000"/>
                  </a:spcBef>
                  <a:spcAft>
                    <a:spcPct val="0"/>
                  </a:spcAft>
                  <a:buChar char="»"/>
                  <a:defRPr sz="1600">
                    <a:solidFill>
                      <a:schemeClr val="tx1"/>
                    </a:solidFill>
                    <a:latin typeface="Comic Sans MS" charset="0"/>
                    <a:ea typeface="MS PGothic" charset="-128"/>
                  </a:defRPr>
                </a:lvl8pPr>
                <a:lvl9pPr marL="3886200" indent="-228600" eaLnBrk="0" fontAlgn="base" hangingPunct="0">
                  <a:spcBef>
                    <a:spcPct val="20000"/>
                  </a:spcBef>
                  <a:spcAft>
                    <a:spcPct val="0"/>
                  </a:spcAft>
                  <a:buChar char="»"/>
                  <a:defRPr sz="1600">
                    <a:solidFill>
                      <a:schemeClr val="tx1"/>
                    </a:solidFill>
                    <a:latin typeface="Comic Sans MS" charset="0"/>
                    <a:ea typeface="MS PGothic" charset="-128"/>
                  </a:defRPr>
                </a:lvl9pPr>
              </a:lstStyle>
              <a:p>
                <a:pPr eaLnBrk="1" hangingPunct="1">
                  <a:spcBef>
                    <a:spcPct val="0"/>
                  </a:spcBef>
                  <a:buFontTx/>
                  <a:buNone/>
                </a:pPr>
                <a:endParaRPr lang="en-US" altLang="en-US" sz="1800">
                  <a:latin typeface="Times New Roman" charset="0"/>
                </a:endParaRPr>
              </a:p>
            </p:txBody>
          </p:sp>
        </p:grpSp>
        <p:sp>
          <p:nvSpPr>
            <p:cNvPr id="14" name="Text Box 101"/>
            <p:cNvSpPr txBox="1">
              <a:spLocks noChangeArrowheads="1"/>
            </p:cNvSpPr>
            <p:nvPr/>
          </p:nvSpPr>
          <p:spPr bwMode="auto">
            <a:xfrm>
              <a:off x="2432" y="2233"/>
              <a:ext cx="158"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charset="0"/>
                  <a:ea typeface="MS PGothic" charset="-128"/>
                </a:defRPr>
              </a:lvl1pPr>
              <a:lvl2pPr marL="742950" indent="-285750">
                <a:spcBef>
                  <a:spcPct val="20000"/>
                </a:spcBef>
                <a:buChar char="–"/>
                <a:defRPr sz="2400">
                  <a:solidFill>
                    <a:schemeClr val="tx1"/>
                  </a:solidFill>
                  <a:latin typeface="Comic Sans MS" charset="0"/>
                  <a:ea typeface="MS PGothic" charset="-128"/>
                </a:defRPr>
              </a:lvl2pPr>
              <a:lvl3pPr marL="1143000" indent="-228600">
                <a:spcBef>
                  <a:spcPct val="20000"/>
                </a:spcBef>
                <a:buChar char="•"/>
                <a:defRPr sz="2000">
                  <a:solidFill>
                    <a:schemeClr val="tx1"/>
                  </a:solidFill>
                  <a:latin typeface="Comic Sans MS" charset="0"/>
                  <a:ea typeface="MS PGothic" charset="-128"/>
                </a:defRPr>
              </a:lvl3pPr>
              <a:lvl4pPr marL="1600200" indent="-228600">
                <a:spcBef>
                  <a:spcPct val="20000"/>
                </a:spcBef>
                <a:buChar char="–"/>
                <a:defRPr>
                  <a:solidFill>
                    <a:schemeClr val="tx1"/>
                  </a:solidFill>
                  <a:latin typeface="Comic Sans MS" charset="0"/>
                  <a:ea typeface="MS PGothic" charset="-128"/>
                </a:defRPr>
              </a:lvl4pPr>
              <a:lvl5pPr marL="2057400" indent="-228600">
                <a:spcBef>
                  <a:spcPct val="20000"/>
                </a:spcBef>
                <a:buChar char="»"/>
                <a:defRPr sz="1600">
                  <a:solidFill>
                    <a:schemeClr val="tx1"/>
                  </a:solidFill>
                  <a:latin typeface="Comic Sans MS" charset="0"/>
                  <a:ea typeface="MS PGothic" charset="-128"/>
                </a:defRPr>
              </a:lvl5pPr>
              <a:lvl6pPr marL="2514600" indent="-228600" eaLnBrk="0" fontAlgn="base" hangingPunct="0">
                <a:spcBef>
                  <a:spcPct val="20000"/>
                </a:spcBef>
                <a:spcAft>
                  <a:spcPct val="0"/>
                </a:spcAft>
                <a:buChar char="»"/>
                <a:defRPr sz="1600">
                  <a:solidFill>
                    <a:schemeClr val="tx1"/>
                  </a:solidFill>
                  <a:latin typeface="Comic Sans MS" charset="0"/>
                  <a:ea typeface="MS PGothic" charset="-128"/>
                </a:defRPr>
              </a:lvl6pPr>
              <a:lvl7pPr marL="2971800" indent="-228600" eaLnBrk="0" fontAlgn="base" hangingPunct="0">
                <a:spcBef>
                  <a:spcPct val="20000"/>
                </a:spcBef>
                <a:spcAft>
                  <a:spcPct val="0"/>
                </a:spcAft>
                <a:buChar char="»"/>
                <a:defRPr sz="1600">
                  <a:solidFill>
                    <a:schemeClr val="tx1"/>
                  </a:solidFill>
                  <a:latin typeface="Comic Sans MS" charset="0"/>
                  <a:ea typeface="MS PGothic" charset="-128"/>
                </a:defRPr>
              </a:lvl7pPr>
              <a:lvl8pPr marL="3429000" indent="-228600" eaLnBrk="0" fontAlgn="base" hangingPunct="0">
                <a:spcBef>
                  <a:spcPct val="20000"/>
                </a:spcBef>
                <a:spcAft>
                  <a:spcPct val="0"/>
                </a:spcAft>
                <a:buChar char="»"/>
                <a:defRPr sz="1600">
                  <a:solidFill>
                    <a:schemeClr val="tx1"/>
                  </a:solidFill>
                  <a:latin typeface="Comic Sans MS" charset="0"/>
                  <a:ea typeface="MS PGothic" charset="-128"/>
                </a:defRPr>
              </a:lvl8pPr>
              <a:lvl9pPr marL="3886200" indent="-228600" eaLnBrk="0" fontAlgn="base" hangingPunct="0">
                <a:spcBef>
                  <a:spcPct val="20000"/>
                </a:spcBef>
                <a:spcAft>
                  <a:spcPct val="0"/>
                </a:spcAft>
                <a:buChar char="»"/>
                <a:defRPr sz="1600">
                  <a:solidFill>
                    <a:schemeClr val="tx1"/>
                  </a:solidFill>
                  <a:latin typeface="Comic Sans MS" charset="0"/>
                  <a:ea typeface="MS PGothic" charset="-128"/>
                </a:defRPr>
              </a:lvl9pPr>
            </a:lstStyle>
            <a:p>
              <a:pPr>
                <a:spcBef>
                  <a:spcPct val="0"/>
                </a:spcBef>
                <a:buFontTx/>
                <a:buNone/>
              </a:pPr>
              <a:endParaRPr lang="it-IT" altLang="en-US" sz="1800">
                <a:latin typeface="Albertus Medium" charset="0"/>
                <a:ea typeface="ＭＳ Ｐゴシック" charset="-128"/>
              </a:endParaRPr>
            </a:p>
          </p:txBody>
        </p:sp>
      </p:grpSp>
      <p:pic>
        <p:nvPicPr>
          <p:cNvPr id="45"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050" y="3016405"/>
            <a:ext cx="4000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2"/>
          <p:cNvSpPr txBox="1">
            <a:spLocks noChangeArrowheads="1"/>
          </p:cNvSpPr>
          <p:nvPr/>
        </p:nvSpPr>
        <p:spPr bwMode="auto">
          <a:xfrm>
            <a:off x="1828801" y="2959255"/>
            <a:ext cx="825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charset="0"/>
                <a:ea typeface="MS PGothic" charset="-128"/>
              </a:defRPr>
            </a:lvl1pPr>
            <a:lvl2pPr marL="742950" indent="-285750">
              <a:spcBef>
                <a:spcPct val="20000"/>
              </a:spcBef>
              <a:buChar char="–"/>
              <a:defRPr sz="2400">
                <a:solidFill>
                  <a:schemeClr val="tx1"/>
                </a:solidFill>
                <a:latin typeface="Comic Sans MS" charset="0"/>
                <a:ea typeface="MS PGothic" charset="-128"/>
              </a:defRPr>
            </a:lvl2pPr>
            <a:lvl3pPr marL="1143000" indent="-228600">
              <a:spcBef>
                <a:spcPct val="20000"/>
              </a:spcBef>
              <a:buChar char="•"/>
              <a:defRPr sz="2000">
                <a:solidFill>
                  <a:schemeClr val="tx1"/>
                </a:solidFill>
                <a:latin typeface="Comic Sans MS" charset="0"/>
                <a:ea typeface="MS PGothic" charset="-128"/>
              </a:defRPr>
            </a:lvl3pPr>
            <a:lvl4pPr marL="1600200" indent="-228600">
              <a:spcBef>
                <a:spcPct val="20000"/>
              </a:spcBef>
              <a:buChar char="–"/>
              <a:defRPr>
                <a:solidFill>
                  <a:schemeClr val="tx1"/>
                </a:solidFill>
                <a:latin typeface="Comic Sans MS" charset="0"/>
                <a:ea typeface="MS PGothic" charset="-128"/>
              </a:defRPr>
            </a:lvl4pPr>
            <a:lvl5pPr marL="2057400" indent="-228600">
              <a:spcBef>
                <a:spcPct val="20000"/>
              </a:spcBef>
              <a:buChar char="»"/>
              <a:defRPr sz="1600">
                <a:solidFill>
                  <a:schemeClr val="tx1"/>
                </a:solidFill>
                <a:latin typeface="Comic Sans MS" charset="0"/>
                <a:ea typeface="MS PGothic" charset="-128"/>
              </a:defRPr>
            </a:lvl5pPr>
            <a:lvl6pPr marL="2514600" indent="-228600" eaLnBrk="0" fontAlgn="base" hangingPunct="0">
              <a:spcBef>
                <a:spcPct val="20000"/>
              </a:spcBef>
              <a:spcAft>
                <a:spcPct val="0"/>
              </a:spcAft>
              <a:buChar char="»"/>
              <a:defRPr sz="1600">
                <a:solidFill>
                  <a:schemeClr val="tx1"/>
                </a:solidFill>
                <a:latin typeface="Comic Sans MS" charset="0"/>
                <a:ea typeface="MS PGothic" charset="-128"/>
              </a:defRPr>
            </a:lvl6pPr>
            <a:lvl7pPr marL="2971800" indent="-228600" eaLnBrk="0" fontAlgn="base" hangingPunct="0">
              <a:spcBef>
                <a:spcPct val="20000"/>
              </a:spcBef>
              <a:spcAft>
                <a:spcPct val="0"/>
              </a:spcAft>
              <a:buChar char="»"/>
              <a:defRPr sz="1600">
                <a:solidFill>
                  <a:schemeClr val="tx1"/>
                </a:solidFill>
                <a:latin typeface="Comic Sans MS" charset="0"/>
                <a:ea typeface="MS PGothic" charset="-128"/>
              </a:defRPr>
            </a:lvl7pPr>
            <a:lvl8pPr marL="3429000" indent="-228600" eaLnBrk="0" fontAlgn="base" hangingPunct="0">
              <a:spcBef>
                <a:spcPct val="20000"/>
              </a:spcBef>
              <a:spcAft>
                <a:spcPct val="0"/>
              </a:spcAft>
              <a:buChar char="»"/>
              <a:defRPr sz="1600">
                <a:solidFill>
                  <a:schemeClr val="tx1"/>
                </a:solidFill>
                <a:latin typeface="Comic Sans MS" charset="0"/>
                <a:ea typeface="MS PGothic" charset="-128"/>
              </a:defRPr>
            </a:lvl8pPr>
            <a:lvl9pPr marL="3886200" indent="-228600" eaLnBrk="0" fontAlgn="base" hangingPunct="0">
              <a:spcBef>
                <a:spcPct val="20000"/>
              </a:spcBef>
              <a:spcAft>
                <a:spcPct val="0"/>
              </a:spcAft>
              <a:buChar char="»"/>
              <a:defRPr sz="1600">
                <a:solidFill>
                  <a:schemeClr val="tx1"/>
                </a:solidFill>
                <a:latin typeface="Comic Sans MS" charset="0"/>
                <a:ea typeface="MS PGothic" charset="-128"/>
              </a:defRPr>
            </a:lvl9pPr>
          </a:lstStyle>
          <a:p>
            <a:pPr eaLnBrk="1" hangingPunct="1">
              <a:spcBef>
                <a:spcPct val="0"/>
              </a:spcBef>
              <a:buFontTx/>
              <a:buNone/>
            </a:pPr>
            <a:r>
              <a:rPr lang="en-US" altLang="en-US" sz="1800">
                <a:latin typeface="Times New Roman" charset="0"/>
              </a:rPr>
              <a:t>GARR</a:t>
            </a:r>
          </a:p>
        </p:txBody>
      </p:sp>
      <p:sp>
        <p:nvSpPr>
          <p:cNvPr id="48" name="Picture 5"/>
          <p:cNvSpPr>
            <a:spLocks noChangeArrowheads="1"/>
          </p:cNvSpPr>
          <p:nvPr/>
        </p:nvSpPr>
        <p:spPr bwMode="auto">
          <a:xfrm>
            <a:off x="6286500" y="2902105"/>
            <a:ext cx="9715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charset="0"/>
                <a:ea typeface="MS PGothic" charset="-128"/>
              </a:defRPr>
            </a:lvl1pPr>
            <a:lvl2pPr marL="742950" indent="-285750">
              <a:spcBef>
                <a:spcPct val="20000"/>
              </a:spcBef>
              <a:buChar char="–"/>
              <a:defRPr sz="2400">
                <a:solidFill>
                  <a:schemeClr val="tx1"/>
                </a:solidFill>
                <a:latin typeface="Comic Sans MS" charset="0"/>
                <a:ea typeface="MS PGothic" charset="-128"/>
              </a:defRPr>
            </a:lvl2pPr>
            <a:lvl3pPr marL="1143000" indent="-228600">
              <a:spcBef>
                <a:spcPct val="20000"/>
              </a:spcBef>
              <a:buChar char="•"/>
              <a:defRPr sz="2000">
                <a:solidFill>
                  <a:schemeClr val="tx1"/>
                </a:solidFill>
                <a:latin typeface="Comic Sans MS" charset="0"/>
                <a:ea typeface="MS PGothic" charset="-128"/>
              </a:defRPr>
            </a:lvl3pPr>
            <a:lvl4pPr marL="1600200" indent="-228600">
              <a:spcBef>
                <a:spcPct val="20000"/>
              </a:spcBef>
              <a:buChar char="–"/>
              <a:defRPr>
                <a:solidFill>
                  <a:schemeClr val="tx1"/>
                </a:solidFill>
                <a:latin typeface="Comic Sans MS" charset="0"/>
                <a:ea typeface="MS PGothic" charset="-128"/>
              </a:defRPr>
            </a:lvl4pPr>
            <a:lvl5pPr marL="2057400" indent="-228600">
              <a:spcBef>
                <a:spcPct val="20000"/>
              </a:spcBef>
              <a:buChar char="»"/>
              <a:defRPr sz="1600">
                <a:solidFill>
                  <a:schemeClr val="tx1"/>
                </a:solidFill>
                <a:latin typeface="Comic Sans MS" charset="0"/>
                <a:ea typeface="MS PGothic" charset="-128"/>
              </a:defRPr>
            </a:lvl5pPr>
            <a:lvl6pPr marL="2514600" indent="-228600" eaLnBrk="0" fontAlgn="base" hangingPunct="0">
              <a:spcBef>
                <a:spcPct val="20000"/>
              </a:spcBef>
              <a:spcAft>
                <a:spcPct val="0"/>
              </a:spcAft>
              <a:buChar char="»"/>
              <a:defRPr sz="1600">
                <a:solidFill>
                  <a:schemeClr val="tx1"/>
                </a:solidFill>
                <a:latin typeface="Comic Sans MS" charset="0"/>
                <a:ea typeface="MS PGothic" charset="-128"/>
              </a:defRPr>
            </a:lvl6pPr>
            <a:lvl7pPr marL="2971800" indent="-228600" eaLnBrk="0" fontAlgn="base" hangingPunct="0">
              <a:spcBef>
                <a:spcPct val="20000"/>
              </a:spcBef>
              <a:spcAft>
                <a:spcPct val="0"/>
              </a:spcAft>
              <a:buChar char="»"/>
              <a:defRPr sz="1600">
                <a:solidFill>
                  <a:schemeClr val="tx1"/>
                </a:solidFill>
                <a:latin typeface="Comic Sans MS" charset="0"/>
                <a:ea typeface="MS PGothic" charset="-128"/>
              </a:defRPr>
            </a:lvl7pPr>
            <a:lvl8pPr marL="3429000" indent="-228600" eaLnBrk="0" fontAlgn="base" hangingPunct="0">
              <a:spcBef>
                <a:spcPct val="20000"/>
              </a:spcBef>
              <a:spcAft>
                <a:spcPct val="0"/>
              </a:spcAft>
              <a:buChar char="»"/>
              <a:defRPr sz="1600">
                <a:solidFill>
                  <a:schemeClr val="tx1"/>
                </a:solidFill>
                <a:latin typeface="Comic Sans MS" charset="0"/>
                <a:ea typeface="MS PGothic" charset="-128"/>
              </a:defRPr>
            </a:lvl8pPr>
            <a:lvl9pPr marL="3886200" indent="-228600" eaLnBrk="0" fontAlgn="base" hangingPunct="0">
              <a:spcBef>
                <a:spcPct val="20000"/>
              </a:spcBef>
              <a:spcAft>
                <a:spcPct val="0"/>
              </a:spcAft>
              <a:buChar char="»"/>
              <a:defRPr sz="1600">
                <a:solidFill>
                  <a:schemeClr val="tx1"/>
                </a:solidFill>
                <a:latin typeface="Comic Sans MS" charset="0"/>
                <a:ea typeface="MS PGothic" charset="-128"/>
              </a:defRPr>
            </a:lvl9pPr>
          </a:lstStyle>
          <a:p>
            <a:pPr eaLnBrk="1" hangingPunct="1">
              <a:spcBef>
                <a:spcPct val="0"/>
              </a:spcBef>
              <a:buFontTx/>
              <a:buNone/>
            </a:pPr>
            <a:endParaRPr lang="en-US" altLang="en-US" sz="1800">
              <a:latin typeface="Times New Roman" charset="0"/>
            </a:endParaRPr>
          </a:p>
        </p:txBody>
      </p:sp>
      <p:sp>
        <p:nvSpPr>
          <p:cNvPr id="54" name="TextBox 53"/>
          <p:cNvSpPr txBox="1"/>
          <p:nvPr/>
        </p:nvSpPr>
        <p:spPr>
          <a:xfrm>
            <a:off x="3511505" y="3627683"/>
            <a:ext cx="1300356" cy="230832"/>
          </a:xfrm>
          <a:prstGeom prst="rect">
            <a:avLst/>
          </a:prstGeom>
          <a:noFill/>
        </p:spPr>
        <p:txBody>
          <a:bodyPr wrap="none">
            <a:spAutoFit/>
          </a:bodyPr>
          <a:lstStyle/>
          <a:p>
            <a:pPr eaLnBrk="1" hangingPunct="1">
              <a:defRPr/>
            </a:pPr>
            <a:r>
              <a:rPr lang="en-US" sz="900" dirty="0">
                <a:latin typeface="+mj-lt"/>
                <a:ea typeface="MS PGothic" charset="0"/>
                <a:cs typeface="MS PGothic" charset="0"/>
              </a:rPr>
              <a:t>Bridge/Firewall </a:t>
            </a:r>
            <a:r>
              <a:rPr lang="en-US" sz="900" dirty="0" err="1">
                <a:latin typeface="+mj-lt"/>
                <a:ea typeface="MS PGothic" charset="0"/>
                <a:cs typeface="MS PGothic" charset="0"/>
              </a:rPr>
              <a:t>Vsys</a:t>
            </a:r>
            <a:endParaRPr lang="en-US" sz="900" dirty="0">
              <a:latin typeface="+mj-lt"/>
              <a:ea typeface="MS PGothic" charset="0"/>
              <a:cs typeface="MS PGothic" charset="0"/>
            </a:endParaRPr>
          </a:p>
        </p:txBody>
      </p:sp>
      <p:pic>
        <p:nvPicPr>
          <p:cNvPr id="56"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100" y="3773958"/>
            <a:ext cx="9715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SG6650/6660-AC 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8553" y="2883846"/>
            <a:ext cx="1639229" cy="56553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SG6650/6660-AC 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571" y="3981739"/>
            <a:ext cx="1639229" cy="565534"/>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8"/>
          <p:cNvGrpSpPr>
            <a:grpSpLocks/>
          </p:cNvGrpSpPr>
          <p:nvPr/>
        </p:nvGrpSpPr>
        <p:grpSpPr bwMode="auto">
          <a:xfrm>
            <a:off x="1439403" y="3976630"/>
            <a:ext cx="1657350" cy="800100"/>
            <a:chOff x="2091" y="1991"/>
            <a:chExt cx="1417" cy="690"/>
          </a:xfrm>
        </p:grpSpPr>
        <p:sp>
          <p:nvSpPr>
            <p:cNvPr id="63" name="Line 69"/>
            <p:cNvSpPr>
              <a:spLocks noChangeShapeType="1"/>
            </p:cNvSpPr>
            <p:nvPr/>
          </p:nvSpPr>
          <p:spPr bwMode="auto">
            <a:xfrm>
              <a:off x="2784" y="2544"/>
              <a:ext cx="0" cy="1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grpSp>
          <p:nvGrpSpPr>
            <p:cNvPr id="64" name="Group 70"/>
            <p:cNvGrpSpPr>
              <a:grpSpLocks/>
            </p:cNvGrpSpPr>
            <p:nvPr/>
          </p:nvGrpSpPr>
          <p:grpSpPr bwMode="auto">
            <a:xfrm>
              <a:off x="2091" y="1991"/>
              <a:ext cx="1417" cy="662"/>
              <a:chOff x="1422" y="2203"/>
              <a:chExt cx="2187" cy="1435"/>
            </a:xfrm>
          </p:grpSpPr>
          <p:sp>
            <p:nvSpPr>
              <p:cNvPr id="66" name="Freeform 71"/>
              <p:cNvSpPr>
                <a:spLocks/>
              </p:cNvSpPr>
              <p:nvPr/>
            </p:nvSpPr>
            <p:spPr bwMode="auto">
              <a:xfrm>
                <a:off x="3114" y="2501"/>
                <a:ext cx="114" cy="53"/>
              </a:xfrm>
              <a:custGeom>
                <a:avLst/>
                <a:gdLst>
                  <a:gd name="T0" fmla="*/ 113 w 114"/>
                  <a:gd name="T1" fmla="*/ 0 h 53"/>
                  <a:gd name="T2" fmla="*/ 0 w 114"/>
                  <a:gd name="T3" fmla="*/ 52 h 53"/>
                  <a:gd name="T4" fmla="*/ 12 w 114"/>
                  <a:gd name="T5" fmla="*/ 46 h 53"/>
                  <a:gd name="T6" fmla="*/ 26 w 114"/>
                  <a:gd name="T7" fmla="*/ 45 h 53"/>
                  <a:gd name="T8" fmla="*/ 39 w 114"/>
                  <a:gd name="T9" fmla="*/ 43 h 53"/>
                  <a:gd name="T10" fmla="*/ 52 w 114"/>
                  <a:gd name="T11" fmla="*/ 45 h 53"/>
                  <a:gd name="T12" fmla="*/ 66 w 114"/>
                  <a:gd name="T13" fmla="*/ 46 h 53"/>
                  <a:gd name="T14" fmla="*/ 73 w 114"/>
                  <a:gd name="T15" fmla="*/ 50 h 53"/>
                  <a:gd name="T16" fmla="*/ 113 w 114"/>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53"/>
                  <a:gd name="T29" fmla="*/ 114 w 114"/>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53">
                    <a:moveTo>
                      <a:pt x="113" y="0"/>
                    </a:moveTo>
                    <a:lnTo>
                      <a:pt x="0" y="52"/>
                    </a:lnTo>
                    <a:lnTo>
                      <a:pt x="12" y="46"/>
                    </a:lnTo>
                    <a:lnTo>
                      <a:pt x="26" y="45"/>
                    </a:lnTo>
                    <a:lnTo>
                      <a:pt x="39" y="43"/>
                    </a:lnTo>
                    <a:lnTo>
                      <a:pt x="52" y="45"/>
                    </a:lnTo>
                    <a:lnTo>
                      <a:pt x="66" y="46"/>
                    </a:lnTo>
                    <a:lnTo>
                      <a:pt x="73" y="50"/>
                    </a:lnTo>
                    <a:lnTo>
                      <a:pt x="113" y="0"/>
                    </a:lnTo>
                  </a:path>
                </a:pathLst>
              </a:custGeom>
              <a:solidFill>
                <a:srgbClr val="FFA9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67" name="Freeform 72"/>
              <p:cNvSpPr>
                <a:spLocks/>
              </p:cNvSpPr>
              <p:nvPr/>
            </p:nvSpPr>
            <p:spPr bwMode="auto">
              <a:xfrm>
                <a:off x="3114" y="2451"/>
                <a:ext cx="225" cy="134"/>
              </a:xfrm>
              <a:custGeom>
                <a:avLst/>
                <a:gdLst>
                  <a:gd name="T0" fmla="*/ 224 w 225"/>
                  <a:gd name="T1" fmla="*/ 0 h 134"/>
                  <a:gd name="T2" fmla="*/ 0 w 225"/>
                  <a:gd name="T3" fmla="*/ 100 h 134"/>
                  <a:gd name="T4" fmla="*/ 11 w 225"/>
                  <a:gd name="T5" fmla="*/ 96 h 134"/>
                  <a:gd name="T6" fmla="*/ 26 w 225"/>
                  <a:gd name="T7" fmla="*/ 94 h 134"/>
                  <a:gd name="T8" fmla="*/ 39 w 225"/>
                  <a:gd name="T9" fmla="*/ 92 h 134"/>
                  <a:gd name="T10" fmla="*/ 52 w 225"/>
                  <a:gd name="T11" fmla="*/ 94 h 134"/>
                  <a:gd name="T12" fmla="*/ 65 w 225"/>
                  <a:gd name="T13" fmla="*/ 96 h 134"/>
                  <a:gd name="T14" fmla="*/ 78 w 225"/>
                  <a:gd name="T15" fmla="*/ 100 h 134"/>
                  <a:gd name="T16" fmla="*/ 90 w 225"/>
                  <a:gd name="T17" fmla="*/ 108 h 134"/>
                  <a:gd name="T18" fmla="*/ 101 w 225"/>
                  <a:gd name="T19" fmla="*/ 118 h 134"/>
                  <a:gd name="T20" fmla="*/ 112 w 225"/>
                  <a:gd name="T21" fmla="*/ 126 h 134"/>
                  <a:gd name="T22" fmla="*/ 117 w 225"/>
                  <a:gd name="T23" fmla="*/ 133 h 134"/>
                  <a:gd name="T24" fmla="*/ 224 w 225"/>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5"/>
                  <a:gd name="T40" fmla="*/ 0 h 134"/>
                  <a:gd name="T41" fmla="*/ 225 w 225"/>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5" h="134">
                    <a:moveTo>
                      <a:pt x="224" y="0"/>
                    </a:moveTo>
                    <a:lnTo>
                      <a:pt x="0" y="100"/>
                    </a:lnTo>
                    <a:lnTo>
                      <a:pt x="11" y="96"/>
                    </a:lnTo>
                    <a:lnTo>
                      <a:pt x="26" y="94"/>
                    </a:lnTo>
                    <a:lnTo>
                      <a:pt x="39" y="92"/>
                    </a:lnTo>
                    <a:lnTo>
                      <a:pt x="52" y="94"/>
                    </a:lnTo>
                    <a:lnTo>
                      <a:pt x="65" y="96"/>
                    </a:lnTo>
                    <a:lnTo>
                      <a:pt x="78" y="100"/>
                    </a:lnTo>
                    <a:lnTo>
                      <a:pt x="90" y="108"/>
                    </a:lnTo>
                    <a:lnTo>
                      <a:pt x="101" y="118"/>
                    </a:lnTo>
                    <a:lnTo>
                      <a:pt x="112" y="126"/>
                    </a:lnTo>
                    <a:lnTo>
                      <a:pt x="117" y="133"/>
                    </a:lnTo>
                    <a:lnTo>
                      <a:pt x="224" y="0"/>
                    </a:lnTo>
                  </a:path>
                </a:pathLst>
              </a:custGeom>
              <a:solidFill>
                <a:srgbClr val="FFAE3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68" name="Freeform 73"/>
              <p:cNvSpPr>
                <a:spLocks/>
              </p:cNvSpPr>
              <p:nvPr/>
            </p:nvSpPr>
            <p:spPr bwMode="auto">
              <a:xfrm>
                <a:off x="3186" y="2400"/>
                <a:ext cx="265" cy="236"/>
              </a:xfrm>
              <a:custGeom>
                <a:avLst/>
                <a:gdLst>
                  <a:gd name="T0" fmla="*/ 264 w 265"/>
                  <a:gd name="T1" fmla="*/ 0 h 236"/>
                  <a:gd name="T2" fmla="*/ 39 w 265"/>
                  <a:gd name="T3" fmla="*/ 102 h 236"/>
                  <a:gd name="T4" fmla="*/ 0 w 265"/>
                  <a:gd name="T5" fmla="*/ 150 h 236"/>
                  <a:gd name="T6" fmla="*/ 5 w 265"/>
                  <a:gd name="T7" fmla="*/ 151 h 236"/>
                  <a:gd name="T8" fmla="*/ 17 w 265"/>
                  <a:gd name="T9" fmla="*/ 159 h 236"/>
                  <a:gd name="T10" fmla="*/ 29 w 265"/>
                  <a:gd name="T11" fmla="*/ 169 h 236"/>
                  <a:gd name="T12" fmla="*/ 40 w 265"/>
                  <a:gd name="T13" fmla="*/ 177 h 236"/>
                  <a:gd name="T14" fmla="*/ 49 w 265"/>
                  <a:gd name="T15" fmla="*/ 190 h 236"/>
                  <a:gd name="T16" fmla="*/ 60 w 265"/>
                  <a:gd name="T17" fmla="*/ 204 h 236"/>
                  <a:gd name="T18" fmla="*/ 67 w 265"/>
                  <a:gd name="T19" fmla="*/ 217 h 236"/>
                  <a:gd name="T20" fmla="*/ 76 w 265"/>
                  <a:gd name="T21" fmla="*/ 233 h 236"/>
                  <a:gd name="T22" fmla="*/ 77 w 265"/>
                  <a:gd name="T23" fmla="*/ 235 h 236"/>
                  <a:gd name="T24" fmla="*/ 264 w 265"/>
                  <a:gd name="T25" fmla="*/ 0 h 2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236"/>
                  <a:gd name="T41" fmla="*/ 265 w 265"/>
                  <a:gd name="T42" fmla="*/ 236 h 2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236">
                    <a:moveTo>
                      <a:pt x="264" y="0"/>
                    </a:moveTo>
                    <a:lnTo>
                      <a:pt x="39" y="102"/>
                    </a:lnTo>
                    <a:lnTo>
                      <a:pt x="0" y="150"/>
                    </a:lnTo>
                    <a:lnTo>
                      <a:pt x="5" y="151"/>
                    </a:lnTo>
                    <a:lnTo>
                      <a:pt x="17" y="159"/>
                    </a:lnTo>
                    <a:lnTo>
                      <a:pt x="29" y="169"/>
                    </a:lnTo>
                    <a:lnTo>
                      <a:pt x="40" y="177"/>
                    </a:lnTo>
                    <a:lnTo>
                      <a:pt x="49" y="190"/>
                    </a:lnTo>
                    <a:lnTo>
                      <a:pt x="60" y="204"/>
                    </a:lnTo>
                    <a:lnTo>
                      <a:pt x="67" y="217"/>
                    </a:lnTo>
                    <a:lnTo>
                      <a:pt x="76" y="233"/>
                    </a:lnTo>
                    <a:lnTo>
                      <a:pt x="77" y="235"/>
                    </a:lnTo>
                    <a:lnTo>
                      <a:pt x="264" y="0"/>
                    </a:lnTo>
                  </a:path>
                </a:pathLst>
              </a:custGeom>
              <a:solidFill>
                <a:srgbClr val="FFB34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69" name="Freeform 74"/>
              <p:cNvSpPr>
                <a:spLocks/>
              </p:cNvSpPr>
              <p:nvPr/>
            </p:nvSpPr>
            <p:spPr bwMode="auto">
              <a:xfrm>
                <a:off x="3029" y="2545"/>
                <a:ext cx="100" cy="128"/>
              </a:xfrm>
              <a:custGeom>
                <a:avLst/>
                <a:gdLst>
                  <a:gd name="T0" fmla="*/ 99 w 100"/>
                  <a:gd name="T1" fmla="*/ 0 h 128"/>
                  <a:gd name="T2" fmla="*/ 89 w 100"/>
                  <a:gd name="T3" fmla="*/ 3 h 128"/>
                  <a:gd name="T4" fmla="*/ 82 w 100"/>
                  <a:gd name="T5" fmla="*/ 8 h 128"/>
                  <a:gd name="T6" fmla="*/ 74 w 100"/>
                  <a:gd name="T7" fmla="*/ 12 h 128"/>
                  <a:gd name="T8" fmla="*/ 67 w 100"/>
                  <a:gd name="T9" fmla="*/ 17 h 128"/>
                  <a:gd name="T10" fmla="*/ 58 w 100"/>
                  <a:gd name="T11" fmla="*/ 22 h 128"/>
                  <a:gd name="T12" fmla="*/ 51 w 100"/>
                  <a:gd name="T13" fmla="*/ 30 h 128"/>
                  <a:gd name="T14" fmla="*/ 45 w 100"/>
                  <a:gd name="T15" fmla="*/ 36 h 128"/>
                  <a:gd name="T16" fmla="*/ 38 w 100"/>
                  <a:gd name="T17" fmla="*/ 45 h 128"/>
                  <a:gd name="T18" fmla="*/ 33 w 100"/>
                  <a:gd name="T19" fmla="*/ 53 h 128"/>
                  <a:gd name="T20" fmla="*/ 25 w 100"/>
                  <a:gd name="T21" fmla="*/ 62 h 128"/>
                  <a:gd name="T22" fmla="*/ 21 w 100"/>
                  <a:gd name="T23" fmla="*/ 72 h 128"/>
                  <a:gd name="T24" fmla="*/ 15 w 100"/>
                  <a:gd name="T25" fmla="*/ 81 h 128"/>
                  <a:gd name="T26" fmla="*/ 11 w 100"/>
                  <a:gd name="T27" fmla="*/ 91 h 128"/>
                  <a:gd name="T28" fmla="*/ 7 w 100"/>
                  <a:gd name="T29" fmla="*/ 104 h 128"/>
                  <a:gd name="T30" fmla="*/ 3 w 100"/>
                  <a:gd name="T31" fmla="*/ 115 h 128"/>
                  <a:gd name="T32" fmla="*/ 0 w 100"/>
                  <a:gd name="T33" fmla="*/ 127 h 128"/>
                  <a:gd name="T34" fmla="*/ 99 w 100"/>
                  <a:gd name="T35" fmla="*/ 0 h 1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
                  <a:gd name="T55" fmla="*/ 0 h 128"/>
                  <a:gd name="T56" fmla="*/ 100 w 100"/>
                  <a:gd name="T57" fmla="*/ 128 h 1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 h="128">
                    <a:moveTo>
                      <a:pt x="99" y="0"/>
                    </a:moveTo>
                    <a:lnTo>
                      <a:pt x="89" y="3"/>
                    </a:lnTo>
                    <a:lnTo>
                      <a:pt x="82" y="8"/>
                    </a:lnTo>
                    <a:lnTo>
                      <a:pt x="74" y="12"/>
                    </a:lnTo>
                    <a:lnTo>
                      <a:pt x="67" y="17"/>
                    </a:lnTo>
                    <a:lnTo>
                      <a:pt x="58" y="22"/>
                    </a:lnTo>
                    <a:lnTo>
                      <a:pt x="51" y="30"/>
                    </a:lnTo>
                    <a:lnTo>
                      <a:pt x="45" y="36"/>
                    </a:lnTo>
                    <a:lnTo>
                      <a:pt x="38" y="45"/>
                    </a:lnTo>
                    <a:lnTo>
                      <a:pt x="33" y="53"/>
                    </a:lnTo>
                    <a:lnTo>
                      <a:pt x="25" y="62"/>
                    </a:lnTo>
                    <a:lnTo>
                      <a:pt x="21" y="72"/>
                    </a:lnTo>
                    <a:lnTo>
                      <a:pt x="15" y="81"/>
                    </a:lnTo>
                    <a:lnTo>
                      <a:pt x="11" y="91"/>
                    </a:lnTo>
                    <a:lnTo>
                      <a:pt x="7" y="104"/>
                    </a:lnTo>
                    <a:lnTo>
                      <a:pt x="3" y="115"/>
                    </a:lnTo>
                    <a:lnTo>
                      <a:pt x="0" y="127"/>
                    </a:lnTo>
                    <a:lnTo>
                      <a:pt x="99" y="0"/>
                    </a:lnTo>
                  </a:path>
                </a:pathLst>
              </a:custGeom>
              <a:solidFill>
                <a:srgbClr val="FFA31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70" name="Freeform 75"/>
              <p:cNvSpPr>
                <a:spLocks/>
              </p:cNvSpPr>
              <p:nvPr/>
            </p:nvSpPr>
            <p:spPr bwMode="auto">
              <a:xfrm>
                <a:off x="3020" y="2544"/>
                <a:ext cx="143" cy="176"/>
              </a:xfrm>
              <a:custGeom>
                <a:avLst/>
                <a:gdLst>
                  <a:gd name="T0" fmla="*/ 142 w 143"/>
                  <a:gd name="T1" fmla="*/ 0 h 176"/>
                  <a:gd name="T2" fmla="*/ 139 w 143"/>
                  <a:gd name="T3" fmla="*/ 0 h 176"/>
                  <a:gd name="T4" fmla="*/ 137 w 143"/>
                  <a:gd name="T5" fmla="*/ 0 h 176"/>
                  <a:gd name="T6" fmla="*/ 136 w 143"/>
                  <a:gd name="T7" fmla="*/ 0 h 176"/>
                  <a:gd name="T8" fmla="*/ 133 w 143"/>
                  <a:gd name="T9" fmla="*/ 0 h 176"/>
                  <a:gd name="T10" fmla="*/ 121 w 143"/>
                  <a:gd name="T11" fmla="*/ 0 h 176"/>
                  <a:gd name="T12" fmla="*/ 108 w 143"/>
                  <a:gd name="T13" fmla="*/ 3 h 176"/>
                  <a:gd name="T14" fmla="*/ 96 w 143"/>
                  <a:gd name="T15" fmla="*/ 6 h 176"/>
                  <a:gd name="T16" fmla="*/ 85 w 143"/>
                  <a:gd name="T17" fmla="*/ 12 h 176"/>
                  <a:gd name="T18" fmla="*/ 73 w 143"/>
                  <a:gd name="T19" fmla="*/ 19 h 176"/>
                  <a:gd name="T20" fmla="*/ 64 w 143"/>
                  <a:gd name="T21" fmla="*/ 28 h 176"/>
                  <a:gd name="T22" fmla="*/ 53 w 143"/>
                  <a:gd name="T23" fmla="*/ 38 h 176"/>
                  <a:gd name="T24" fmla="*/ 44 w 143"/>
                  <a:gd name="T25" fmla="*/ 49 h 176"/>
                  <a:gd name="T26" fmla="*/ 35 w 143"/>
                  <a:gd name="T27" fmla="*/ 62 h 176"/>
                  <a:gd name="T28" fmla="*/ 28 w 143"/>
                  <a:gd name="T29" fmla="*/ 74 h 176"/>
                  <a:gd name="T30" fmla="*/ 20 w 143"/>
                  <a:gd name="T31" fmla="*/ 90 h 176"/>
                  <a:gd name="T32" fmla="*/ 14 w 143"/>
                  <a:gd name="T33" fmla="*/ 105 h 176"/>
                  <a:gd name="T34" fmla="*/ 9 w 143"/>
                  <a:gd name="T35" fmla="*/ 120 h 176"/>
                  <a:gd name="T36" fmla="*/ 5 w 143"/>
                  <a:gd name="T37" fmla="*/ 138 h 176"/>
                  <a:gd name="T38" fmla="*/ 2 w 143"/>
                  <a:gd name="T39" fmla="*/ 155 h 176"/>
                  <a:gd name="T40" fmla="*/ 0 w 143"/>
                  <a:gd name="T41" fmla="*/ 175 h 176"/>
                  <a:gd name="T42" fmla="*/ 142 w 143"/>
                  <a:gd name="T43" fmla="*/ 0 h 1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76"/>
                  <a:gd name="T68" fmla="*/ 143 w 143"/>
                  <a:gd name="T69" fmla="*/ 176 h 17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76">
                    <a:moveTo>
                      <a:pt x="142" y="0"/>
                    </a:moveTo>
                    <a:lnTo>
                      <a:pt x="139" y="0"/>
                    </a:lnTo>
                    <a:lnTo>
                      <a:pt x="137" y="0"/>
                    </a:lnTo>
                    <a:lnTo>
                      <a:pt x="136" y="0"/>
                    </a:lnTo>
                    <a:lnTo>
                      <a:pt x="133" y="0"/>
                    </a:lnTo>
                    <a:lnTo>
                      <a:pt x="121" y="0"/>
                    </a:lnTo>
                    <a:lnTo>
                      <a:pt x="108" y="3"/>
                    </a:lnTo>
                    <a:lnTo>
                      <a:pt x="96" y="6"/>
                    </a:lnTo>
                    <a:lnTo>
                      <a:pt x="85" y="12"/>
                    </a:lnTo>
                    <a:lnTo>
                      <a:pt x="73" y="19"/>
                    </a:lnTo>
                    <a:lnTo>
                      <a:pt x="64" y="28"/>
                    </a:lnTo>
                    <a:lnTo>
                      <a:pt x="53" y="38"/>
                    </a:lnTo>
                    <a:lnTo>
                      <a:pt x="44" y="49"/>
                    </a:lnTo>
                    <a:lnTo>
                      <a:pt x="35" y="62"/>
                    </a:lnTo>
                    <a:lnTo>
                      <a:pt x="28" y="74"/>
                    </a:lnTo>
                    <a:lnTo>
                      <a:pt x="20" y="90"/>
                    </a:lnTo>
                    <a:lnTo>
                      <a:pt x="14" y="105"/>
                    </a:lnTo>
                    <a:lnTo>
                      <a:pt x="9" y="120"/>
                    </a:lnTo>
                    <a:lnTo>
                      <a:pt x="5" y="138"/>
                    </a:lnTo>
                    <a:lnTo>
                      <a:pt x="2" y="155"/>
                    </a:lnTo>
                    <a:lnTo>
                      <a:pt x="0" y="175"/>
                    </a:lnTo>
                    <a:lnTo>
                      <a:pt x="142" y="0"/>
                    </a:lnTo>
                  </a:path>
                </a:pathLst>
              </a:custGeom>
              <a:solidFill>
                <a:srgbClr val="FFA9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71" name="Freeform 76"/>
              <p:cNvSpPr>
                <a:spLocks/>
              </p:cNvSpPr>
              <p:nvPr/>
            </p:nvSpPr>
            <p:spPr bwMode="auto">
              <a:xfrm>
                <a:off x="3020" y="2544"/>
                <a:ext cx="168" cy="214"/>
              </a:xfrm>
              <a:custGeom>
                <a:avLst/>
                <a:gdLst>
                  <a:gd name="T0" fmla="*/ 167 w 168"/>
                  <a:gd name="T1" fmla="*/ 4 h 214"/>
                  <a:gd name="T2" fmla="*/ 163 w 168"/>
                  <a:gd name="T3" fmla="*/ 3 h 214"/>
                  <a:gd name="T4" fmla="*/ 158 w 168"/>
                  <a:gd name="T5" fmla="*/ 1 h 214"/>
                  <a:gd name="T6" fmla="*/ 155 w 168"/>
                  <a:gd name="T7" fmla="*/ 1 h 214"/>
                  <a:gd name="T8" fmla="*/ 150 w 168"/>
                  <a:gd name="T9" fmla="*/ 1 h 214"/>
                  <a:gd name="T10" fmla="*/ 146 w 168"/>
                  <a:gd name="T11" fmla="*/ 0 h 214"/>
                  <a:gd name="T12" fmla="*/ 142 w 168"/>
                  <a:gd name="T13" fmla="*/ 0 h 214"/>
                  <a:gd name="T14" fmla="*/ 138 w 168"/>
                  <a:gd name="T15" fmla="*/ 0 h 214"/>
                  <a:gd name="T16" fmla="*/ 133 w 168"/>
                  <a:gd name="T17" fmla="*/ 0 h 214"/>
                  <a:gd name="T18" fmla="*/ 130 w 168"/>
                  <a:gd name="T19" fmla="*/ 0 h 214"/>
                  <a:gd name="T20" fmla="*/ 127 w 168"/>
                  <a:gd name="T21" fmla="*/ 0 h 214"/>
                  <a:gd name="T22" fmla="*/ 124 w 168"/>
                  <a:gd name="T23" fmla="*/ 0 h 214"/>
                  <a:gd name="T24" fmla="*/ 121 w 168"/>
                  <a:gd name="T25" fmla="*/ 0 h 214"/>
                  <a:gd name="T26" fmla="*/ 118 w 168"/>
                  <a:gd name="T27" fmla="*/ 0 h 214"/>
                  <a:gd name="T28" fmla="*/ 114 w 168"/>
                  <a:gd name="T29" fmla="*/ 1 h 214"/>
                  <a:gd name="T30" fmla="*/ 111 w 168"/>
                  <a:gd name="T31" fmla="*/ 1 h 214"/>
                  <a:gd name="T32" fmla="*/ 108 w 168"/>
                  <a:gd name="T33" fmla="*/ 1 h 214"/>
                  <a:gd name="T34" fmla="*/ 9 w 168"/>
                  <a:gd name="T35" fmla="*/ 127 h 214"/>
                  <a:gd name="T36" fmla="*/ 7 w 168"/>
                  <a:gd name="T37" fmla="*/ 135 h 214"/>
                  <a:gd name="T38" fmla="*/ 5 w 168"/>
                  <a:gd name="T39" fmla="*/ 144 h 214"/>
                  <a:gd name="T40" fmla="*/ 3 w 168"/>
                  <a:gd name="T41" fmla="*/ 152 h 214"/>
                  <a:gd name="T42" fmla="*/ 2 w 168"/>
                  <a:gd name="T43" fmla="*/ 162 h 214"/>
                  <a:gd name="T44" fmla="*/ 1 w 168"/>
                  <a:gd name="T45" fmla="*/ 171 h 214"/>
                  <a:gd name="T46" fmla="*/ 0 w 168"/>
                  <a:gd name="T47" fmla="*/ 179 h 214"/>
                  <a:gd name="T48" fmla="*/ 0 w 168"/>
                  <a:gd name="T49" fmla="*/ 190 h 214"/>
                  <a:gd name="T50" fmla="*/ 0 w 168"/>
                  <a:gd name="T51" fmla="*/ 200 h 214"/>
                  <a:gd name="T52" fmla="*/ 0 w 168"/>
                  <a:gd name="T53" fmla="*/ 203 h 214"/>
                  <a:gd name="T54" fmla="*/ 0 w 168"/>
                  <a:gd name="T55" fmla="*/ 206 h 214"/>
                  <a:gd name="T56" fmla="*/ 0 w 168"/>
                  <a:gd name="T57" fmla="*/ 209 h 214"/>
                  <a:gd name="T58" fmla="*/ 0 w 168"/>
                  <a:gd name="T59" fmla="*/ 213 h 214"/>
                  <a:gd name="T60" fmla="*/ 167 w 168"/>
                  <a:gd name="T61" fmla="*/ 4 h 2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214"/>
                  <a:gd name="T95" fmla="*/ 168 w 168"/>
                  <a:gd name="T96" fmla="*/ 214 h 2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214">
                    <a:moveTo>
                      <a:pt x="167" y="4"/>
                    </a:moveTo>
                    <a:lnTo>
                      <a:pt x="163" y="3"/>
                    </a:lnTo>
                    <a:lnTo>
                      <a:pt x="158" y="1"/>
                    </a:lnTo>
                    <a:lnTo>
                      <a:pt x="155" y="1"/>
                    </a:lnTo>
                    <a:lnTo>
                      <a:pt x="150" y="1"/>
                    </a:lnTo>
                    <a:lnTo>
                      <a:pt x="146" y="0"/>
                    </a:lnTo>
                    <a:lnTo>
                      <a:pt x="142" y="0"/>
                    </a:lnTo>
                    <a:lnTo>
                      <a:pt x="138" y="0"/>
                    </a:lnTo>
                    <a:lnTo>
                      <a:pt x="133" y="0"/>
                    </a:lnTo>
                    <a:lnTo>
                      <a:pt x="130" y="0"/>
                    </a:lnTo>
                    <a:lnTo>
                      <a:pt x="127" y="0"/>
                    </a:lnTo>
                    <a:lnTo>
                      <a:pt x="124" y="0"/>
                    </a:lnTo>
                    <a:lnTo>
                      <a:pt x="121" y="0"/>
                    </a:lnTo>
                    <a:lnTo>
                      <a:pt x="118" y="0"/>
                    </a:lnTo>
                    <a:lnTo>
                      <a:pt x="114" y="1"/>
                    </a:lnTo>
                    <a:lnTo>
                      <a:pt x="111" y="1"/>
                    </a:lnTo>
                    <a:lnTo>
                      <a:pt x="108" y="1"/>
                    </a:lnTo>
                    <a:lnTo>
                      <a:pt x="9" y="127"/>
                    </a:lnTo>
                    <a:lnTo>
                      <a:pt x="7" y="135"/>
                    </a:lnTo>
                    <a:lnTo>
                      <a:pt x="5" y="144"/>
                    </a:lnTo>
                    <a:lnTo>
                      <a:pt x="3" y="152"/>
                    </a:lnTo>
                    <a:lnTo>
                      <a:pt x="2" y="162"/>
                    </a:lnTo>
                    <a:lnTo>
                      <a:pt x="1" y="171"/>
                    </a:lnTo>
                    <a:lnTo>
                      <a:pt x="0" y="179"/>
                    </a:lnTo>
                    <a:lnTo>
                      <a:pt x="0" y="190"/>
                    </a:lnTo>
                    <a:lnTo>
                      <a:pt x="0" y="200"/>
                    </a:lnTo>
                    <a:lnTo>
                      <a:pt x="0" y="203"/>
                    </a:lnTo>
                    <a:lnTo>
                      <a:pt x="0" y="206"/>
                    </a:lnTo>
                    <a:lnTo>
                      <a:pt x="0" y="209"/>
                    </a:lnTo>
                    <a:lnTo>
                      <a:pt x="0" y="213"/>
                    </a:lnTo>
                    <a:lnTo>
                      <a:pt x="167" y="4"/>
                    </a:lnTo>
                  </a:path>
                </a:pathLst>
              </a:custGeom>
              <a:solidFill>
                <a:srgbClr val="FFAE3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72" name="Freeform 77"/>
              <p:cNvSpPr>
                <a:spLocks/>
              </p:cNvSpPr>
              <p:nvPr/>
            </p:nvSpPr>
            <p:spPr bwMode="auto">
              <a:xfrm>
                <a:off x="3020" y="2544"/>
                <a:ext cx="190" cy="247"/>
              </a:xfrm>
              <a:custGeom>
                <a:avLst/>
                <a:gdLst>
                  <a:gd name="T0" fmla="*/ 189 w 190"/>
                  <a:gd name="T1" fmla="*/ 15 h 247"/>
                  <a:gd name="T2" fmla="*/ 183 w 190"/>
                  <a:gd name="T3" fmla="*/ 12 h 247"/>
                  <a:gd name="T4" fmla="*/ 178 w 190"/>
                  <a:gd name="T5" fmla="*/ 9 h 247"/>
                  <a:gd name="T6" fmla="*/ 172 w 190"/>
                  <a:gd name="T7" fmla="*/ 7 h 247"/>
                  <a:gd name="T8" fmla="*/ 166 w 190"/>
                  <a:gd name="T9" fmla="*/ 4 h 247"/>
                  <a:gd name="T10" fmla="*/ 160 w 190"/>
                  <a:gd name="T11" fmla="*/ 3 h 247"/>
                  <a:gd name="T12" fmla="*/ 154 w 190"/>
                  <a:gd name="T13" fmla="*/ 1 h 247"/>
                  <a:gd name="T14" fmla="*/ 148 w 190"/>
                  <a:gd name="T15" fmla="*/ 0 h 247"/>
                  <a:gd name="T16" fmla="*/ 142 w 190"/>
                  <a:gd name="T17" fmla="*/ 0 h 247"/>
                  <a:gd name="T18" fmla="*/ 1 w 190"/>
                  <a:gd name="T19" fmla="*/ 174 h 247"/>
                  <a:gd name="T20" fmla="*/ 1 w 190"/>
                  <a:gd name="T21" fmla="*/ 177 h 247"/>
                  <a:gd name="T22" fmla="*/ 0 w 190"/>
                  <a:gd name="T23" fmla="*/ 180 h 247"/>
                  <a:gd name="T24" fmla="*/ 0 w 190"/>
                  <a:gd name="T25" fmla="*/ 184 h 247"/>
                  <a:gd name="T26" fmla="*/ 0 w 190"/>
                  <a:gd name="T27" fmla="*/ 187 h 247"/>
                  <a:gd name="T28" fmla="*/ 0 w 190"/>
                  <a:gd name="T29" fmla="*/ 190 h 247"/>
                  <a:gd name="T30" fmla="*/ 0 w 190"/>
                  <a:gd name="T31" fmla="*/ 193 h 247"/>
                  <a:gd name="T32" fmla="*/ 0 w 190"/>
                  <a:gd name="T33" fmla="*/ 196 h 247"/>
                  <a:gd name="T34" fmla="*/ 0 w 190"/>
                  <a:gd name="T35" fmla="*/ 199 h 247"/>
                  <a:gd name="T36" fmla="*/ 0 w 190"/>
                  <a:gd name="T37" fmla="*/ 206 h 247"/>
                  <a:gd name="T38" fmla="*/ 0 w 190"/>
                  <a:gd name="T39" fmla="*/ 211 h 247"/>
                  <a:gd name="T40" fmla="*/ 0 w 190"/>
                  <a:gd name="T41" fmla="*/ 217 h 247"/>
                  <a:gd name="T42" fmla="*/ 1 w 190"/>
                  <a:gd name="T43" fmla="*/ 222 h 247"/>
                  <a:gd name="T44" fmla="*/ 1 w 190"/>
                  <a:gd name="T45" fmla="*/ 228 h 247"/>
                  <a:gd name="T46" fmla="*/ 1 w 190"/>
                  <a:gd name="T47" fmla="*/ 234 h 247"/>
                  <a:gd name="T48" fmla="*/ 2 w 190"/>
                  <a:gd name="T49" fmla="*/ 239 h 247"/>
                  <a:gd name="T50" fmla="*/ 3 w 190"/>
                  <a:gd name="T51" fmla="*/ 246 h 247"/>
                  <a:gd name="T52" fmla="*/ 189 w 190"/>
                  <a:gd name="T53" fmla="*/ 15 h 2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0"/>
                  <a:gd name="T82" fmla="*/ 0 h 247"/>
                  <a:gd name="T83" fmla="*/ 190 w 190"/>
                  <a:gd name="T84" fmla="*/ 247 h 2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0" h="247">
                    <a:moveTo>
                      <a:pt x="189" y="15"/>
                    </a:moveTo>
                    <a:lnTo>
                      <a:pt x="183" y="12"/>
                    </a:lnTo>
                    <a:lnTo>
                      <a:pt x="178" y="9"/>
                    </a:lnTo>
                    <a:lnTo>
                      <a:pt x="172" y="7"/>
                    </a:lnTo>
                    <a:lnTo>
                      <a:pt x="166" y="4"/>
                    </a:lnTo>
                    <a:lnTo>
                      <a:pt x="160" y="3"/>
                    </a:lnTo>
                    <a:lnTo>
                      <a:pt x="154" y="1"/>
                    </a:lnTo>
                    <a:lnTo>
                      <a:pt x="148" y="0"/>
                    </a:lnTo>
                    <a:lnTo>
                      <a:pt x="142" y="0"/>
                    </a:lnTo>
                    <a:lnTo>
                      <a:pt x="1" y="174"/>
                    </a:lnTo>
                    <a:lnTo>
                      <a:pt x="1" y="177"/>
                    </a:lnTo>
                    <a:lnTo>
                      <a:pt x="0" y="180"/>
                    </a:lnTo>
                    <a:lnTo>
                      <a:pt x="0" y="184"/>
                    </a:lnTo>
                    <a:lnTo>
                      <a:pt x="0" y="187"/>
                    </a:lnTo>
                    <a:lnTo>
                      <a:pt x="0" y="190"/>
                    </a:lnTo>
                    <a:lnTo>
                      <a:pt x="0" y="193"/>
                    </a:lnTo>
                    <a:lnTo>
                      <a:pt x="0" y="196"/>
                    </a:lnTo>
                    <a:lnTo>
                      <a:pt x="0" y="199"/>
                    </a:lnTo>
                    <a:lnTo>
                      <a:pt x="0" y="206"/>
                    </a:lnTo>
                    <a:lnTo>
                      <a:pt x="0" y="211"/>
                    </a:lnTo>
                    <a:lnTo>
                      <a:pt x="0" y="217"/>
                    </a:lnTo>
                    <a:lnTo>
                      <a:pt x="1" y="222"/>
                    </a:lnTo>
                    <a:lnTo>
                      <a:pt x="1" y="228"/>
                    </a:lnTo>
                    <a:lnTo>
                      <a:pt x="1" y="234"/>
                    </a:lnTo>
                    <a:lnTo>
                      <a:pt x="2" y="239"/>
                    </a:lnTo>
                    <a:lnTo>
                      <a:pt x="3" y="246"/>
                    </a:lnTo>
                    <a:lnTo>
                      <a:pt x="189" y="15"/>
                    </a:lnTo>
                  </a:path>
                </a:pathLst>
              </a:custGeom>
              <a:solidFill>
                <a:srgbClr val="FFB34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73" name="Freeform 78"/>
              <p:cNvSpPr>
                <a:spLocks/>
              </p:cNvSpPr>
              <p:nvPr/>
            </p:nvSpPr>
            <p:spPr bwMode="auto">
              <a:xfrm>
                <a:off x="3020" y="2549"/>
                <a:ext cx="208" cy="273"/>
              </a:xfrm>
              <a:custGeom>
                <a:avLst/>
                <a:gdLst>
                  <a:gd name="T0" fmla="*/ 207 w 208"/>
                  <a:gd name="T1" fmla="*/ 27 h 273"/>
                  <a:gd name="T2" fmla="*/ 202 w 208"/>
                  <a:gd name="T3" fmla="*/ 22 h 273"/>
                  <a:gd name="T4" fmla="*/ 197 w 208"/>
                  <a:gd name="T5" fmla="*/ 19 h 273"/>
                  <a:gd name="T6" fmla="*/ 192 w 208"/>
                  <a:gd name="T7" fmla="*/ 14 h 273"/>
                  <a:gd name="T8" fmla="*/ 187 w 208"/>
                  <a:gd name="T9" fmla="*/ 11 h 273"/>
                  <a:gd name="T10" fmla="*/ 183 w 208"/>
                  <a:gd name="T11" fmla="*/ 7 h 273"/>
                  <a:gd name="T12" fmla="*/ 178 w 208"/>
                  <a:gd name="T13" fmla="*/ 4 h 273"/>
                  <a:gd name="T14" fmla="*/ 172 w 208"/>
                  <a:gd name="T15" fmla="*/ 3 h 273"/>
                  <a:gd name="T16" fmla="*/ 167 w 208"/>
                  <a:gd name="T17" fmla="*/ 0 h 273"/>
                  <a:gd name="T18" fmla="*/ 0 w 208"/>
                  <a:gd name="T19" fmla="*/ 208 h 273"/>
                  <a:gd name="T20" fmla="*/ 1 w 208"/>
                  <a:gd name="T21" fmla="*/ 217 h 273"/>
                  <a:gd name="T22" fmla="*/ 1 w 208"/>
                  <a:gd name="T23" fmla="*/ 225 h 273"/>
                  <a:gd name="T24" fmla="*/ 2 w 208"/>
                  <a:gd name="T25" fmla="*/ 233 h 273"/>
                  <a:gd name="T26" fmla="*/ 3 w 208"/>
                  <a:gd name="T27" fmla="*/ 241 h 273"/>
                  <a:gd name="T28" fmla="*/ 4 w 208"/>
                  <a:gd name="T29" fmla="*/ 249 h 273"/>
                  <a:gd name="T30" fmla="*/ 5 w 208"/>
                  <a:gd name="T31" fmla="*/ 257 h 273"/>
                  <a:gd name="T32" fmla="*/ 8 w 208"/>
                  <a:gd name="T33" fmla="*/ 264 h 273"/>
                  <a:gd name="T34" fmla="*/ 10 w 208"/>
                  <a:gd name="T35" fmla="*/ 272 h 273"/>
                  <a:gd name="T36" fmla="*/ 207 w 208"/>
                  <a:gd name="T37" fmla="*/ 27 h 2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
                  <a:gd name="T58" fmla="*/ 0 h 273"/>
                  <a:gd name="T59" fmla="*/ 208 w 208"/>
                  <a:gd name="T60" fmla="*/ 273 h 2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 h="273">
                    <a:moveTo>
                      <a:pt x="207" y="27"/>
                    </a:moveTo>
                    <a:lnTo>
                      <a:pt x="202" y="22"/>
                    </a:lnTo>
                    <a:lnTo>
                      <a:pt x="197" y="19"/>
                    </a:lnTo>
                    <a:lnTo>
                      <a:pt x="192" y="14"/>
                    </a:lnTo>
                    <a:lnTo>
                      <a:pt x="187" y="11"/>
                    </a:lnTo>
                    <a:lnTo>
                      <a:pt x="183" y="7"/>
                    </a:lnTo>
                    <a:lnTo>
                      <a:pt x="178" y="4"/>
                    </a:lnTo>
                    <a:lnTo>
                      <a:pt x="172" y="3"/>
                    </a:lnTo>
                    <a:lnTo>
                      <a:pt x="167" y="0"/>
                    </a:lnTo>
                    <a:lnTo>
                      <a:pt x="0" y="208"/>
                    </a:lnTo>
                    <a:lnTo>
                      <a:pt x="1" y="217"/>
                    </a:lnTo>
                    <a:lnTo>
                      <a:pt x="1" y="225"/>
                    </a:lnTo>
                    <a:lnTo>
                      <a:pt x="2" y="233"/>
                    </a:lnTo>
                    <a:lnTo>
                      <a:pt x="3" y="241"/>
                    </a:lnTo>
                    <a:lnTo>
                      <a:pt x="4" y="249"/>
                    </a:lnTo>
                    <a:lnTo>
                      <a:pt x="5" y="257"/>
                    </a:lnTo>
                    <a:lnTo>
                      <a:pt x="8" y="264"/>
                    </a:lnTo>
                    <a:lnTo>
                      <a:pt x="10" y="272"/>
                    </a:lnTo>
                    <a:lnTo>
                      <a:pt x="207" y="27"/>
                    </a:lnTo>
                  </a:path>
                </a:pathLst>
              </a:custGeom>
              <a:solidFill>
                <a:srgbClr val="FFB95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74" name="Freeform 79"/>
              <p:cNvSpPr>
                <a:spLocks/>
              </p:cNvSpPr>
              <p:nvPr/>
            </p:nvSpPr>
            <p:spPr bwMode="auto">
              <a:xfrm>
                <a:off x="3024" y="2559"/>
                <a:ext cx="218" cy="290"/>
              </a:xfrm>
              <a:custGeom>
                <a:avLst/>
                <a:gdLst>
                  <a:gd name="T0" fmla="*/ 217 w 218"/>
                  <a:gd name="T1" fmla="*/ 33 h 290"/>
                  <a:gd name="T2" fmla="*/ 213 w 218"/>
                  <a:gd name="T3" fmla="*/ 28 h 290"/>
                  <a:gd name="T4" fmla="*/ 208 w 218"/>
                  <a:gd name="T5" fmla="*/ 23 h 290"/>
                  <a:gd name="T6" fmla="*/ 205 w 218"/>
                  <a:gd name="T7" fmla="*/ 19 h 290"/>
                  <a:gd name="T8" fmla="*/ 201 w 218"/>
                  <a:gd name="T9" fmla="*/ 15 h 290"/>
                  <a:gd name="T10" fmla="*/ 196 w 218"/>
                  <a:gd name="T11" fmla="*/ 11 h 290"/>
                  <a:gd name="T12" fmla="*/ 192 w 218"/>
                  <a:gd name="T13" fmla="*/ 7 h 290"/>
                  <a:gd name="T14" fmla="*/ 187 w 218"/>
                  <a:gd name="T15" fmla="*/ 3 h 290"/>
                  <a:gd name="T16" fmla="*/ 183 w 218"/>
                  <a:gd name="T17" fmla="*/ 0 h 290"/>
                  <a:gd name="T18" fmla="*/ 0 w 218"/>
                  <a:gd name="T19" fmla="*/ 231 h 290"/>
                  <a:gd name="T20" fmla="*/ 1 w 218"/>
                  <a:gd name="T21" fmla="*/ 239 h 290"/>
                  <a:gd name="T22" fmla="*/ 2 w 218"/>
                  <a:gd name="T23" fmla="*/ 247 h 290"/>
                  <a:gd name="T24" fmla="*/ 4 w 218"/>
                  <a:gd name="T25" fmla="*/ 253 h 290"/>
                  <a:gd name="T26" fmla="*/ 5 w 218"/>
                  <a:gd name="T27" fmla="*/ 261 h 290"/>
                  <a:gd name="T28" fmla="*/ 8 w 218"/>
                  <a:gd name="T29" fmla="*/ 268 h 290"/>
                  <a:gd name="T30" fmla="*/ 10 w 218"/>
                  <a:gd name="T31" fmla="*/ 276 h 290"/>
                  <a:gd name="T32" fmla="*/ 12 w 218"/>
                  <a:gd name="T33" fmla="*/ 282 h 290"/>
                  <a:gd name="T34" fmla="*/ 15 w 218"/>
                  <a:gd name="T35" fmla="*/ 289 h 290"/>
                  <a:gd name="T36" fmla="*/ 217 w 218"/>
                  <a:gd name="T37" fmla="*/ 33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290"/>
                  <a:gd name="T59" fmla="*/ 218 w 218"/>
                  <a:gd name="T60" fmla="*/ 290 h 2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290">
                    <a:moveTo>
                      <a:pt x="217" y="33"/>
                    </a:moveTo>
                    <a:lnTo>
                      <a:pt x="213" y="28"/>
                    </a:lnTo>
                    <a:lnTo>
                      <a:pt x="208" y="23"/>
                    </a:lnTo>
                    <a:lnTo>
                      <a:pt x="205" y="19"/>
                    </a:lnTo>
                    <a:lnTo>
                      <a:pt x="201" y="15"/>
                    </a:lnTo>
                    <a:lnTo>
                      <a:pt x="196" y="11"/>
                    </a:lnTo>
                    <a:lnTo>
                      <a:pt x="192" y="7"/>
                    </a:lnTo>
                    <a:lnTo>
                      <a:pt x="187" y="3"/>
                    </a:lnTo>
                    <a:lnTo>
                      <a:pt x="183" y="0"/>
                    </a:lnTo>
                    <a:lnTo>
                      <a:pt x="0" y="231"/>
                    </a:lnTo>
                    <a:lnTo>
                      <a:pt x="1" y="239"/>
                    </a:lnTo>
                    <a:lnTo>
                      <a:pt x="2" y="247"/>
                    </a:lnTo>
                    <a:lnTo>
                      <a:pt x="4" y="253"/>
                    </a:lnTo>
                    <a:lnTo>
                      <a:pt x="5" y="261"/>
                    </a:lnTo>
                    <a:lnTo>
                      <a:pt x="8" y="268"/>
                    </a:lnTo>
                    <a:lnTo>
                      <a:pt x="10" y="276"/>
                    </a:lnTo>
                    <a:lnTo>
                      <a:pt x="12" y="282"/>
                    </a:lnTo>
                    <a:lnTo>
                      <a:pt x="15" y="289"/>
                    </a:lnTo>
                    <a:lnTo>
                      <a:pt x="217" y="33"/>
                    </a:lnTo>
                  </a:path>
                </a:pathLst>
              </a:custGeom>
              <a:solidFill>
                <a:srgbClr val="FFBE5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75" name="Freeform 80"/>
              <p:cNvSpPr>
                <a:spLocks/>
              </p:cNvSpPr>
              <p:nvPr/>
            </p:nvSpPr>
            <p:spPr bwMode="auto">
              <a:xfrm>
                <a:off x="3030" y="2576"/>
                <a:ext cx="225" cy="296"/>
              </a:xfrm>
              <a:custGeom>
                <a:avLst/>
                <a:gdLst>
                  <a:gd name="T0" fmla="*/ 224 w 225"/>
                  <a:gd name="T1" fmla="*/ 39 h 296"/>
                  <a:gd name="T2" fmla="*/ 221 w 225"/>
                  <a:gd name="T3" fmla="*/ 33 h 296"/>
                  <a:gd name="T4" fmla="*/ 218 w 225"/>
                  <a:gd name="T5" fmla="*/ 28 h 296"/>
                  <a:gd name="T6" fmla="*/ 214 w 225"/>
                  <a:gd name="T7" fmla="*/ 22 h 296"/>
                  <a:gd name="T8" fmla="*/ 210 w 225"/>
                  <a:gd name="T9" fmla="*/ 17 h 296"/>
                  <a:gd name="T10" fmla="*/ 207 w 225"/>
                  <a:gd name="T11" fmla="*/ 12 h 296"/>
                  <a:gd name="T12" fmla="*/ 202 w 225"/>
                  <a:gd name="T13" fmla="*/ 7 h 296"/>
                  <a:gd name="T14" fmla="*/ 199 w 225"/>
                  <a:gd name="T15" fmla="*/ 3 h 296"/>
                  <a:gd name="T16" fmla="*/ 195 w 225"/>
                  <a:gd name="T17" fmla="*/ 0 h 296"/>
                  <a:gd name="T18" fmla="*/ 0 w 225"/>
                  <a:gd name="T19" fmla="*/ 244 h 296"/>
                  <a:gd name="T20" fmla="*/ 1 w 225"/>
                  <a:gd name="T21" fmla="*/ 250 h 296"/>
                  <a:gd name="T22" fmla="*/ 3 w 225"/>
                  <a:gd name="T23" fmla="*/ 258 h 296"/>
                  <a:gd name="T24" fmla="*/ 5 w 225"/>
                  <a:gd name="T25" fmla="*/ 264 h 296"/>
                  <a:gd name="T26" fmla="*/ 8 w 225"/>
                  <a:gd name="T27" fmla="*/ 271 h 296"/>
                  <a:gd name="T28" fmla="*/ 10 w 225"/>
                  <a:gd name="T29" fmla="*/ 277 h 296"/>
                  <a:gd name="T30" fmla="*/ 13 w 225"/>
                  <a:gd name="T31" fmla="*/ 283 h 296"/>
                  <a:gd name="T32" fmla="*/ 16 w 225"/>
                  <a:gd name="T33" fmla="*/ 288 h 296"/>
                  <a:gd name="T34" fmla="*/ 20 w 225"/>
                  <a:gd name="T35" fmla="*/ 295 h 296"/>
                  <a:gd name="T36" fmla="*/ 224 w 225"/>
                  <a:gd name="T37" fmla="*/ 39 h 2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
                  <a:gd name="T58" fmla="*/ 0 h 296"/>
                  <a:gd name="T59" fmla="*/ 225 w 225"/>
                  <a:gd name="T60" fmla="*/ 296 h 2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 h="296">
                    <a:moveTo>
                      <a:pt x="224" y="39"/>
                    </a:moveTo>
                    <a:lnTo>
                      <a:pt x="221" y="33"/>
                    </a:lnTo>
                    <a:lnTo>
                      <a:pt x="218" y="28"/>
                    </a:lnTo>
                    <a:lnTo>
                      <a:pt x="214" y="22"/>
                    </a:lnTo>
                    <a:lnTo>
                      <a:pt x="210" y="17"/>
                    </a:lnTo>
                    <a:lnTo>
                      <a:pt x="207" y="12"/>
                    </a:lnTo>
                    <a:lnTo>
                      <a:pt x="202" y="7"/>
                    </a:lnTo>
                    <a:lnTo>
                      <a:pt x="199" y="3"/>
                    </a:lnTo>
                    <a:lnTo>
                      <a:pt x="195" y="0"/>
                    </a:lnTo>
                    <a:lnTo>
                      <a:pt x="0" y="244"/>
                    </a:lnTo>
                    <a:lnTo>
                      <a:pt x="1" y="250"/>
                    </a:lnTo>
                    <a:lnTo>
                      <a:pt x="3" y="258"/>
                    </a:lnTo>
                    <a:lnTo>
                      <a:pt x="5" y="264"/>
                    </a:lnTo>
                    <a:lnTo>
                      <a:pt x="8" y="271"/>
                    </a:lnTo>
                    <a:lnTo>
                      <a:pt x="10" y="277"/>
                    </a:lnTo>
                    <a:lnTo>
                      <a:pt x="13" y="283"/>
                    </a:lnTo>
                    <a:lnTo>
                      <a:pt x="16" y="288"/>
                    </a:lnTo>
                    <a:lnTo>
                      <a:pt x="20" y="295"/>
                    </a:lnTo>
                    <a:lnTo>
                      <a:pt x="224" y="39"/>
                    </a:lnTo>
                  </a:path>
                </a:pathLst>
              </a:custGeom>
              <a:solidFill>
                <a:srgbClr val="FFC36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76" name="Freeform 81"/>
              <p:cNvSpPr>
                <a:spLocks/>
              </p:cNvSpPr>
              <p:nvPr/>
            </p:nvSpPr>
            <p:spPr bwMode="auto">
              <a:xfrm>
                <a:off x="3038" y="2593"/>
                <a:ext cx="229" cy="300"/>
              </a:xfrm>
              <a:custGeom>
                <a:avLst/>
                <a:gdLst>
                  <a:gd name="T0" fmla="*/ 228 w 229"/>
                  <a:gd name="T1" fmla="*/ 46 h 300"/>
                  <a:gd name="T2" fmla="*/ 225 w 229"/>
                  <a:gd name="T3" fmla="*/ 39 h 300"/>
                  <a:gd name="T4" fmla="*/ 222 w 229"/>
                  <a:gd name="T5" fmla="*/ 33 h 300"/>
                  <a:gd name="T6" fmla="*/ 219 w 229"/>
                  <a:gd name="T7" fmla="*/ 27 h 300"/>
                  <a:gd name="T8" fmla="*/ 216 w 229"/>
                  <a:gd name="T9" fmla="*/ 22 h 300"/>
                  <a:gd name="T10" fmla="*/ 213 w 229"/>
                  <a:gd name="T11" fmla="*/ 15 h 300"/>
                  <a:gd name="T12" fmla="*/ 210 w 229"/>
                  <a:gd name="T13" fmla="*/ 11 h 300"/>
                  <a:gd name="T14" fmla="*/ 206 w 229"/>
                  <a:gd name="T15" fmla="*/ 6 h 300"/>
                  <a:gd name="T16" fmla="*/ 203 w 229"/>
                  <a:gd name="T17" fmla="*/ 0 h 300"/>
                  <a:gd name="T18" fmla="*/ 0 w 229"/>
                  <a:gd name="T19" fmla="*/ 254 h 300"/>
                  <a:gd name="T20" fmla="*/ 2 w 229"/>
                  <a:gd name="T21" fmla="*/ 260 h 300"/>
                  <a:gd name="T22" fmla="*/ 4 w 229"/>
                  <a:gd name="T23" fmla="*/ 267 h 300"/>
                  <a:gd name="T24" fmla="*/ 8 w 229"/>
                  <a:gd name="T25" fmla="*/ 273 h 300"/>
                  <a:gd name="T26" fmla="*/ 11 w 229"/>
                  <a:gd name="T27" fmla="*/ 278 h 300"/>
                  <a:gd name="T28" fmla="*/ 14 w 229"/>
                  <a:gd name="T29" fmla="*/ 284 h 300"/>
                  <a:gd name="T30" fmla="*/ 17 w 229"/>
                  <a:gd name="T31" fmla="*/ 289 h 300"/>
                  <a:gd name="T32" fmla="*/ 21 w 229"/>
                  <a:gd name="T33" fmla="*/ 294 h 300"/>
                  <a:gd name="T34" fmla="*/ 24 w 229"/>
                  <a:gd name="T35" fmla="*/ 299 h 300"/>
                  <a:gd name="T36" fmla="*/ 228 w 229"/>
                  <a:gd name="T37" fmla="*/ 46 h 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9"/>
                  <a:gd name="T58" fmla="*/ 0 h 300"/>
                  <a:gd name="T59" fmla="*/ 229 w 229"/>
                  <a:gd name="T60" fmla="*/ 300 h 3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9" h="300">
                    <a:moveTo>
                      <a:pt x="228" y="46"/>
                    </a:moveTo>
                    <a:lnTo>
                      <a:pt x="225" y="39"/>
                    </a:lnTo>
                    <a:lnTo>
                      <a:pt x="222" y="33"/>
                    </a:lnTo>
                    <a:lnTo>
                      <a:pt x="219" y="27"/>
                    </a:lnTo>
                    <a:lnTo>
                      <a:pt x="216" y="22"/>
                    </a:lnTo>
                    <a:lnTo>
                      <a:pt x="213" y="15"/>
                    </a:lnTo>
                    <a:lnTo>
                      <a:pt x="210" y="11"/>
                    </a:lnTo>
                    <a:lnTo>
                      <a:pt x="206" y="6"/>
                    </a:lnTo>
                    <a:lnTo>
                      <a:pt x="203" y="0"/>
                    </a:lnTo>
                    <a:lnTo>
                      <a:pt x="0" y="254"/>
                    </a:lnTo>
                    <a:lnTo>
                      <a:pt x="2" y="260"/>
                    </a:lnTo>
                    <a:lnTo>
                      <a:pt x="4" y="267"/>
                    </a:lnTo>
                    <a:lnTo>
                      <a:pt x="8" y="273"/>
                    </a:lnTo>
                    <a:lnTo>
                      <a:pt x="11" y="278"/>
                    </a:lnTo>
                    <a:lnTo>
                      <a:pt x="14" y="284"/>
                    </a:lnTo>
                    <a:lnTo>
                      <a:pt x="17" y="289"/>
                    </a:lnTo>
                    <a:lnTo>
                      <a:pt x="21" y="294"/>
                    </a:lnTo>
                    <a:lnTo>
                      <a:pt x="24" y="299"/>
                    </a:lnTo>
                    <a:lnTo>
                      <a:pt x="228" y="46"/>
                    </a:lnTo>
                  </a:path>
                </a:pathLst>
              </a:custGeom>
              <a:solidFill>
                <a:srgbClr val="FFC97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77" name="Freeform 82"/>
              <p:cNvSpPr>
                <a:spLocks/>
              </p:cNvSpPr>
              <p:nvPr/>
            </p:nvSpPr>
            <p:spPr bwMode="auto">
              <a:xfrm>
                <a:off x="3050" y="2616"/>
                <a:ext cx="227" cy="297"/>
              </a:xfrm>
              <a:custGeom>
                <a:avLst/>
                <a:gdLst>
                  <a:gd name="T0" fmla="*/ 226 w 227"/>
                  <a:gd name="T1" fmla="*/ 49 h 297"/>
                  <a:gd name="T2" fmla="*/ 223 w 227"/>
                  <a:gd name="T3" fmla="*/ 42 h 297"/>
                  <a:gd name="T4" fmla="*/ 221 w 227"/>
                  <a:gd name="T5" fmla="*/ 36 h 297"/>
                  <a:gd name="T6" fmla="*/ 218 w 227"/>
                  <a:gd name="T7" fmla="*/ 30 h 297"/>
                  <a:gd name="T8" fmla="*/ 216 w 227"/>
                  <a:gd name="T9" fmla="*/ 23 h 297"/>
                  <a:gd name="T10" fmla="*/ 214 w 227"/>
                  <a:gd name="T11" fmla="*/ 17 h 297"/>
                  <a:gd name="T12" fmla="*/ 211 w 227"/>
                  <a:gd name="T13" fmla="*/ 11 h 297"/>
                  <a:gd name="T14" fmla="*/ 208 w 227"/>
                  <a:gd name="T15" fmla="*/ 4 h 297"/>
                  <a:gd name="T16" fmla="*/ 204 w 227"/>
                  <a:gd name="T17" fmla="*/ 0 h 297"/>
                  <a:gd name="T18" fmla="*/ 0 w 227"/>
                  <a:gd name="T19" fmla="*/ 256 h 297"/>
                  <a:gd name="T20" fmla="*/ 2 w 227"/>
                  <a:gd name="T21" fmla="*/ 262 h 297"/>
                  <a:gd name="T22" fmla="*/ 5 w 227"/>
                  <a:gd name="T23" fmla="*/ 267 h 297"/>
                  <a:gd name="T24" fmla="*/ 9 w 227"/>
                  <a:gd name="T25" fmla="*/ 272 h 297"/>
                  <a:gd name="T26" fmla="*/ 13 w 227"/>
                  <a:gd name="T27" fmla="*/ 278 h 297"/>
                  <a:gd name="T28" fmla="*/ 16 w 227"/>
                  <a:gd name="T29" fmla="*/ 283 h 297"/>
                  <a:gd name="T30" fmla="*/ 20 w 227"/>
                  <a:gd name="T31" fmla="*/ 286 h 297"/>
                  <a:gd name="T32" fmla="*/ 24 w 227"/>
                  <a:gd name="T33" fmla="*/ 291 h 297"/>
                  <a:gd name="T34" fmla="*/ 28 w 227"/>
                  <a:gd name="T35" fmla="*/ 296 h 297"/>
                  <a:gd name="T36" fmla="*/ 226 w 227"/>
                  <a:gd name="T37" fmla="*/ 49 h 2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7"/>
                  <a:gd name="T58" fmla="*/ 0 h 297"/>
                  <a:gd name="T59" fmla="*/ 227 w 227"/>
                  <a:gd name="T60" fmla="*/ 297 h 2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7" h="297">
                    <a:moveTo>
                      <a:pt x="226" y="49"/>
                    </a:moveTo>
                    <a:lnTo>
                      <a:pt x="223" y="42"/>
                    </a:lnTo>
                    <a:lnTo>
                      <a:pt x="221" y="36"/>
                    </a:lnTo>
                    <a:lnTo>
                      <a:pt x="218" y="30"/>
                    </a:lnTo>
                    <a:lnTo>
                      <a:pt x="216" y="23"/>
                    </a:lnTo>
                    <a:lnTo>
                      <a:pt x="214" y="17"/>
                    </a:lnTo>
                    <a:lnTo>
                      <a:pt x="211" y="11"/>
                    </a:lnTo>
                    <a:lnTo>
                      <a:pt x="208" y="4"/>
                    </a:lnTo>
                    <a:lnTo>
                      <a:pt x="204" y="0"/>
                    </a:lnTo>
                    <a:lnTo>
                      <a:pt x="0" y="256"/>
                    </a:lnTo>
                    <a:lnTo>
                      <a:pt x="2" y="262"/>
                    </a:lnTo>
                    <a:lnTo>
                      <a:pt x="5" y="267"/>
                    </a:lnTo>
                    <a:lnTo>
                      <a:pt x="9" y="272"/>
                    </a:lnTo>
                    <a:lnTo>
                      <a:pt x="13" y="278"/>
                    </a:lnTo>
                    <a:lnTo>
                      <a:pt x="16" y="283"/>
                    </a:lnTo>
                    <a:lnTo>
                      <a:pt x="20" y="286"/>
                    </a:lnTo>
                    <a:lnTo>
                      <a:pt x="24" y="291"/>
                    </a:lnTo>
                    <a:lnTo>
                      <a:pt x="28" y="296"/>
                    </a:lnTo>
                    <a:lnTo>
                      <a:pt x="226" y="49"/>
                    </a:lnTo>
                  </a:path>
                </a:pathLst>
              </a:custGeom>
              <a:solidFill>
                <a:srgbClr val="FFCE8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78" name="Freeform 83"/>
              <p:cNvSpPr>
                <a:spLocks/>
              </p:cNvSpPr>
              <p:nvPr/>
            </p:nvSpPr>
            <p:spPr bwMode="auto">
              <a:xfrm>
                <a:off x="3063" y="2638"/>
                <a:ext cx="220" cy="290"/>
              </a:xfrm>
              <a:custGeom>
                <a:avLst/>
                <a:gdLst>
                  <a:gd name="T0" fmla="*/ 219 w 220"/>
                  <a:gd name="T1" fmla="*/ 55 h 290"/>
                  <a:gd name="T2" fmla="*/ 217 w 220"/>
                  <a:gd name="T3" fmla="*/ 49 h 290"/>
                  <a:gd name="T4" fmla="*/ 215 w 220"/>
                  <a:gd name="T5" fmla="*/ 41 h 290"/>
                  <a:gd name="T6" fmla="*/ 214 w 220"/>
                  <a:gd name="T7" fmla="*/ 33 h 290"/>
                  <a:gd name="T8" fmla="*/ 213 w 220"/>
                  <a:gd name="T9" fmla="*/ 27 h 290"/>
                  <a:gd name="T10" fmla="*/ 210 w 220"/>
                  <a:gd name="T11" fmla="*/ 20 h 290"/>
                  <a:gd name="T12" fmla="*/ 208 w 220"/>
                  <a:gd name="T13" fmla="*/ 12 h 290"/>
                  <a:gd name="T14" fmla="*/ 205 w 220"/>
                  <a:gd name="T15" fmla="*/ 6 h 290"/>
                  <a:gd name="T16" fmla="*/ 203 w 220"/>
                  <a:gd name="T17" fmla="*/ 0 h 290"/>
                  <a:gd name="T18" fmla="*/ 0 w 220"/>
                  <a:gd name="T19" fmla="*/ 253 h 290"/>
                  <a:gd name="T20" fmla="*/ 3 w 220"/>
                  <a:gd name="T21" fmla="*/ 260 h 290"/>
                  <a:gd name="T22" fmla="*/ 7 w 220"/>
                  <a:gd name="T23" fmla="*/ 263 h 290"/>
                  <a:gd name="T24" fmla="*/ 11 w 220"/>
                  <a:gd name="T25" fmla="*/ 268 h 290"/>
                  <a:gd name="T26" fmla="*/ 15 w 220"/>
                  <a:gd name="T27" fmla="*/ 273 h 290"/>
                  <a:gd name="T28" fmla="*/ 20 w 220"/>
                  <a:gd name="T29" fmla="*/ 277 h 290"/>
                  <a:gd name="T30" fmla="*/ 24 w 220"/>
                  <a:gd name="T31" fmla="*/ 281 h 290"/>
                  <a:gd name="T32" fmla="*/ 29 w 220"/>
                  <a:gd name="T33" fmla="*/ 285 h 290"/>
                  <a:gd name="T34" fmla="*/ 33 w 220"/>
                  <a:gd name="T35" fmla="*/ 289 h 290"/>
                  <a:gd name="T36" fmla="*/ 219 w 220"/>
                  <a:gd name="T37" fmla="*/ 55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
                  <a:gd name="T58" fmla="*/ 0 h 290"/>
                  <a:gd name="T59" fmla="*/ 220 w 220"/>
                  <a:gd name="T60" fmla="*/ 290 h 2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 h="290">
                    <a:moveTo>
                      <a:pt x="219" y="55"/>
                    </a:moveTo>
                    <a:lnTo>
                      <a:pt x="217" y="49"/>
                    </a:lnTo>
                    <a:lnTo>
                      <a:pt x="215" y="41"/>
                    </a:lnTo>
                    <a:lnTo>
                      <a:pt x="214" y="33"/>
                    </a:lnTo>
                    <a:lnTo>
                      <a:pt x="213" y="27"/>
                    </a:lnTo>
                    <a:lnTo>
                      <a:pt x="210" y="20"/>
                    </a:lnTo>
                    <a:lnTo>
                      <a:pt x="208" y="12"/>
                    </a:lnTo>
                    <a:lnTo>
                      <a:pt x="205" y="6"/>
                    </a:lnTo>
                    <a:lnTo>
                      <a:pt x="203" y="0"/>
                    </a:lnTo>
                    <a:lnTo>
                      <a:pt x="0" y="253"/>
                    </a:lnTo>
                    <a:lnTo>
                      <a:pt x="3" y="260"/>
                    </a:lnTo>
                    <a:lnTo>
                      <a:pt x="7" y="263"/>
                    </a:lnTo>
                    <a:lnTo>
                      <a:pt x="11" y="268"/>
                    </a:lnTo>
                    <a:lnTo>
                      <a:pt x="15" y="273"/>
                    </a:lnTo>
                    <a:lnTo>
                      <a:pt x="20" y="277"/>
                    </a:lnTo>
                    <a:lnTo>
                      <a:pt x="24" y="281"/>
                    </a:lnTo>
                    <a:lnTo>
                      <a:pt x="29" y="285"/>
                    </a:lnTo>
                    <a:lnTo>
                      <a:pt x="33" y="289"/>
                    </a:lnTo>
                    <a:lnTo>
                      <a:pt x="219" y="55"/>
                    </a:lnTo>
                  </a:path>
                </a:pathLst>
              </a:custGeom>
              <a:solidFill>
                <a:srgbClr val="FFD49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79" name="Freeform 84"/>
              <p:cNvSpPr>
                <a:spLocks/>
              </p:cNvSpPr>
              <p:nvPr/>
            </p:nvSpPr>
            <p:spPr bwMode="auto">
              <a:xfrm>
                <a:off x="3079" y="2665"/>
                <a:ext cx="208" cy="275"/>
              </a:xfrm>
              <a:custGeom>
                <a:avLst/>
                <a:gdLst>
                  <a:gd name="T0" fmla="*/ 207 w 208"/>
                  <a:gd name="T1" fmla="*/ 63 h 275"/>
                  <a:gd name="T2" fmla="*/ 207 w 208"/>
                  <a:gd name="T3" fmla="*/ 55 h 275"/>
                  <a:gd name="T4" fmla="*/ 205 w 208"/>
                  <a:gd name="T5" fmla="*/ 46 h 275"/>
                  <a:gd name="T6" fmla="*/ 204 w 208"/>
                  <a:gd name="T7" fmla="*/ 39 h 275"/>
                  <a:gd name="T8" fmla="*/ 203 w 208"/>
                  <a:gd name="T9" fmla="*/ 30 h 275"/>
                  <a:gd name="T10" fmla="*/ 202 w 208"/>
                  <a:gd name="T11" fmla="*/ 23 h 275"/>
                  <a:gd name="T12" fmla="*/ 201 w 208"/>
                  <a:gd name="T13" fmla="*/ 15 h 275"/>
                  <a:gd name="T14" fmla="*/ 198 w 208"/>
                  <a:gd name="T15" fmla="*/ 7 h 275"/>
                  <a:gd name="T16" fmla="*/ 197 w 208"/>
                  <a:gd name="T17" fmla="*/ 0 h 275"/>
                  <a:gd name="T18" fmla="*/ 0 w 208"/>
                  <a:gd name="T19" fmla="*/ 246 h 275"/>
                  <a:gd name="T20" fmla="*/ 4 w 208"/>
                  <a:gd name="T21" fmla="*/ 250 h 275"/>
                  <a:gd name="T22" fmla="*/ 8 w 208"/>
                  <a:gd name="T23" fmla="*/ 254 h 275"/>
                  <a:gd name="T24" fmla="*/ 14 w 208"/>
                  <a:gd name="T25" fmla="*/ 259 h 275"/>
                  <a:gd name="T26" fmla="*/ 19 w 208"/>
                  <a:gd name="T27" fmla="*/ 262 h 275"/>
                  <a:gd name="T28" fmla="*/ 23 w 208"/>
                  <a:gd name="T29" fmla="*/ 264 h 275"/>
                  <a:gd name="T30" fmla="*/ 28 w 208"/>
                  <a:gd name="T31" fmla="*/ 267 h 275"/>
                  <a:gd name="T32" fmla="*/ 34 w 208"/>
                  <a:gd name="T33" fmla="*/ 270 h 275"/>
                  <a:gd name="T34" fmla="*/ 39 w 208"/>
                  <a:gd name="T35" fmla="*/ 274 h 275"/>
                  <a:gd name="T36" fmla="*/ 207 w 208"/>
                  <a:gd name="T37" fmla="*/ 63 h 2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
                  <a:gd name="T58" fmla="*/ 0 h 275"/>
                  <a:gd name="T59" fmla="*/ 208 w 208"/>
                  <a:gd name="T60" fmla="*/ 275 h 2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 h="275">
                    <a:moveTo>
                      <a:pt x="207" y="63"/>
                    </a:moveTo>
                    <a:lnTo>
                      <a:pt x="207" y="55"/>
                    </a:lnTo>
                    <a:lnTo>
                      <a:pt x="205" y="46"/>
                    </a:lnTo>
                    <a:lnTo>
                      <a:pt x="204" y="39"/>
                    </a:lnTo>
                    <a:lnTo>
                      <a:pt x="203" y="30"/>
                    </a:lnTo>
                    <a:lnTo>
                      <a:pt x="202" y="23"/>
                    </a:lnTo>
                    <a:lnTo>
                      <a:pt x="201" y="15"/>
                    </a:lnTo>
                    <a:lnTo>
                      <a:pt x="198" y="7"/>
                    </a:lnTo>
                    <a:lnTo>
                      <a:pt x="197" y="0"/>
                    </a:lnTo>
                    <a:lnTo>
                      <a:pt x="0" y="246"/>
                    </a:lnTo>
                    <a:lnTo>
                      <a:pt x="4" y="250"/>
                    </a:lnTo>
                    <a:lnTo>
                      <a:pt x="8" y="254"/>
                    </a:lnTo>
                    <a:lnTo>
                      <a:pt x="14" y="259"/>
                    </a:lnTo>
                    <a:lnTo>
                      <a:pt x="19" y="262"/>
                    </a:lnTo>
                    <a:lnTo>
                      <a:pt x="23" y="264"/>
                    </a:lnTo>
                    <a:lnTo>
                      <a:pt x="28" y="267"/>
                    </a:lnTo>
                    <a:lnTo>
                      <a:pt x="34" y="270"/>
                    </a:lnTo>
                    <a:lnTo>
                      <a:pt x="39" y="274"/>
                    </a:lnTo>
                    <a:lnTo>
                      <a:pt x="207" y="63"/>
                    </a:lnTo>
                  </a:path>
                </a:pathLst>
              </a:custGeom>
              <a:solidFill>
                <a:srgbClr val="FFD9A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80" name="Freeform 85"/>
              <p:cNvSpPr>
                <a:spLocks/>
              </p:cNvSpPr>
              <p:nvPr/>
            </p:nvSpPr>
            <p:spPr bwMode="auto">
              <a:xfrm>
                <a:off x="3097" y="2694"/>
                <a:ext cx="190" cy="251"/>
              </a:xfrm>
              <a:custGeom>
                <a:avLst/>
                <a:gdLst>
                  <a:gd name="T0" fmla="*/ 185 w 190"/>
                  <a:gd name="T1" fmla="*/ 0 h 251"/>
                  <a:gd name="T2" fmla="*/ 186 w 190"/>
                  <a:gd name="T3" fmla="*/ 6 h 251"/>
                  <a:gd name="T4" fmla="*/ 186 w 190"/>
                  <a:gd name="T5" fmla="*/ 12 h 251"/>
                  <a:gd name="T6" fmla="*/ 187 w 190"/>
                  <a:gd name="T7" fmla="*/ 19 h 251"/>
                  <a:gd name="T8" fmla="*/ 187 w 190"/>
                  <a:gd name="T9" fmla="*/ 25 h 251"/>
                  <a:gd name="T10" fmla="*/ 189 w 190"/>
                  <a:gd name="T11" fmla="*/ 32 h 251"/>
                  <a:gd name="T12" fmla="*/ 189 w 190"/>
                  <a:gd name="T13" fmla="*/ 38 h 251"/>
                  <a:gd name="T14" fmla="*/ 189 w 190"/>
                  <a:gd name="T15" fmla="*/ 43 h 251"/>
                  <a:gd name="T16" fmla="*/ 189 w 190"/>
                  <a:gd name="T17" fmla="*/ 51 h 251"/>
                  <a:gd name="T18" fmla="*/ 189 w 190"/>
                  <a:gd name="T19" fmla="*/ 56 h 251"/>
                  <a:gd name="T20" fmla="*/ 189 w 190"/>
                  <a:gd name="T21" fmla="*/ 60 h 251"/>
                  <a:gd name="T22" fmla="*/ 189 w 190"/>
                  <a:gd name="T23" fmla="*/ 67 h 251"/>
                  <a:gd name="T24" fmla="*/ 189 w 190"/>
                  <a:gd name="T25" fmla="*/ 72 h 251"/>
                  <a:gd name="T26" fmla="*/ 46 w 190"/>
                  <a:gd name="T27" fmla="*/ 250 h 251"/>
                  <a:gd name="T28" fmla="*/ 40 w 190"/>
                  <a:gd name="T29" fmla="*/ 250 h 251"/>
                  <a:gd name="T30" fmla="*/ 34 w 190"/>
                  <a:gd name="T31" fmla="*/ 248 h 251"/>
                  <a:gd name="T32" fmla="*/ 28 w 190"/>
                  <a:gd name="T33" fmla="*/ 246 h 251"/>
                  <a:gd name="T34" fmla="*/ 22 w 190"/>
                  <a:gd name="T35" fmla="*/ 245 h 251"/>
                  <a:gd name="T36" fmla="*/ 16 w 190"/>
                  <a:gd name="T37" fmla="*/ 241 h 251"/>
                  <a:gd name="T38" fmla="*/ 11 w 190"/>
                  <a:gd name="T39" fmla="*/ 240 h 251"/>
                  <a:gd name="T40" fmla="*/ 5 w 190"/>
                  <a:gd name="T41" fmla="*/ 237 h 251"/>
                  <a:gd name="T42" fmla="*/ 0 w 190"/>
                  <a:gd name="T43" fmla="*/ 233 h 251"/>
                  <a:gd name="T44" fmla="*/ 185 w 190"/>
                  <a:gd name="T45" fmla="*/ 0 h 2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0"/>
                  <a:gd name="T70" fmla="*/ 0 h 251"/>
                  <a:gd name="T71" fmla="*/ 190 w 190"/>
                  <a:gd name="T72" fmla="*/ 251 h 2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0" h="251">
                    <a:moveTo>
                      <a:pt x="185" y="0"/>
                    </a:moveTo>
                    <a:lnTo>
                      <a:pt x="186" y="6"/>
                    </a:lnTo>
                    <a:lnTo>
                      <a:pt x="186" y="12"/>
                    </a:lnTo>
                    <a:lnTo>
                      <a:pt x="187" y="19"/>
                    </a:lnTo>
                    <a:lnTo>
                      <a:pt x="187" y="25"/>
                    </a:lnTo>
                    <a:lnTo>
                      <a:pt x="189" y="32"/>
                    </a:lnTo>
                    <a:lnTo>
                      <a:pt x="189" y="38"/>
                    </a:lnTo>
                    <a:lnTo>
                      <a:pt x="189" y="43"/>
                    </a:lnTo>
                    <a:lnTo>
                      <a:pt x="189" y="51"/>
                    </a:lnTo>
                    <a:lnTo>
                      <a:pt x="189" y="56"/>
                    </a:lnTo>
                    <a:lnTo>
                      <a:pt x="189" y="60"/>
                    </a:lnTo>
                    <a:lnTo>
                      <a:pt x="189" y="67"/>
                    </a:lnTo>
                    <a:lnTo>
                      <a:pt x="189" y="72"/>
                    </a:lnTo>
                    <a:lnTo>
                      <a:pt x="46" y="250"/>
                    </a:lnTo>
                    <a:lnTo>
                      <a:pt x="40" y="250"/>
                    </a:lnTo>
                    <a:lnTo>
                      <a:pt x="34" y="248"/>
                    </a:lnTo>
                    <a:lnTo>
                      <a:pt x="28" y="246"/>
                    </a:lnTo>
                    <a:lnTo>
                      <a:pt x="22" y="245"/>
                    </a:lnTo>
                    <a:lnTo>
                      <a:pt x="16" y="241"/>
                    </a:lnTo>
                    <a:lnTo>
                      <a:pt x="11" y="240"/>
                    </a:lnTo>
                    <a:lnTo>
                      <a:pt x="5" y="237"/>
                    </a:lnTo>
                    <a:lnTo>
                      <a:pt x="0" y="233"/>
                    </a:lnTo>
                    <a:lnTo>
                      <a:pt x="185" y="0"/>
                    </a:lnTo>
                  </a:path>
                </a:pathLst>
              </a:custGeom>
              <a:solidFill>
                <a:srgbClr val="FFDEA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81" name="Freeform 86"/>
              <p:cNvSpPr>
                <a:spLocks/>
              </p:cNvSpPr>
              <p:nvPr/>
            </p:nvSpPr>
            <p:spPr bwMode="auto">
              <a:xfrm>
                <a:off x="3117" y="2728"/>
                <a:ext cx="170" cy="219"/>
              </a:xfrm>
              <a:custGeom>
                <a:avLst/>
                <a:gdLst>
                  <a:gd name="T0" fmla="*/ 169 w 170"/>
                  <a:gd name="T1" fmla="*/ 0 h 219"/>
                  <a:gd name="T2" fmla="*/ 169 w 170"/>
                  <a:gd name="T3" fmla="*/ 4 h 219"/>
                  <a:gd name="T4" fmla="*/ 169 w 170"/>
                  <a:gd name="T5" fmla="*/ 8 h 219"/>
                  <a:gd name="T6" fmla="*/ 169 w 170"/>
                  <a:gd name="T7" fmla="*/ 12 h 219"/>
                  <a:gd name="T8" fmla="*/ 169 w 170"/>
                  <a:gd name="T9" fmla="*/ 17 h 219"/>
                  <a:gd name="T10" fmla="*/ 169 w 170"/>
                  <a:gd name="T11" fmla="*/ 25 h 219"/>
                  <a:gd name="T12" fmla="*/ 169 w 170"/>
                  <a:gd name="T13" fmla="*/ 35 h 219"/>
                  <a:gd name="T14" fmla="*/ 167 w 170"/>
                  <a:gd name="T15" fmla="*/ 44 h 219"/>
                  <a:gd name="T16" fmla="*/ 166 w 170"/>
                  <a:gd name="T17" fmla="*/ 52 h 219"/>
                  <a:gd name="T18" fmla="*/ 165 w 170"/>
                  <a:gd name="T19" fmla="*/ 62 h 219"/>
                  <a:gd name="T20" fmla="*/ 164 w 170"/>
                  <a:gd name="T21" fmla="*/ 70 h 219"/>
                  <a:gd name="T22" fmla="*/ 161 w 170"/>
                  <a:gd name="T23" fmla="*/ 78 h 219"/>
                  <a:gd name="T24" fmla="*/ 159 w 170"/>
                  <a:gd name="T25" fmla="*/ 86 h 219"/>
                  <a:gd name="T26" fmla="*/ 57 w 170"/>
                  <a:gd name="T27" fmla="*/ 214 h 219"/>
                  <a:gd name="T28" fmla="*/ 55 w 170"/>
                  <a:gd name="T29" fmla="*/ 216 h 219"/>
                  <a:gd name="T30" fmla="*/ 51 w 170"/>
                  <a:gd name="T31" fmla="*/ 216 h 219"/>
                  <a:gd name="T32" fmla="*/ 49 w 170"/>
                  <a:gd name="T33" fmla="*/ 216 h 219"/>
                  <a:gd name="T34" fmla="*/ 46 w 170"/>
                  <a:gd name="T35" fmla="*/ 216 h 219"/>
                  <a:gd name="T36" fmla="*/ 43 w 170"/>
                  <a:gd name="T37" fmla="*/ 216 h 219"/>
                  <a:gd name="T38" fmla="*/ 39 w 170"/>
                  <a:gd name="T39" fmla="*/ 218 h 219"/>
                  <a:gd name="T40" fmla="*/ 37 w 170"/>
                  <a:gd name="T41" fmla="*/ 218 h 219"/>
                  <a:gd name="T42" fmla="*/ 33 w 170"/>
                  <a:gd name="T43" fmla="*/ 218 h 219"/>
                  <a:gd name="T44" fmla="*/ 29 w 170"/>
                  <a:gd name="T45" fmla="*/ 218 h 219"/>
                  <a:gd name="T46" fmla="*/ 25 w 170"/>
                  <a:gd name="T47" fmla="*/ 216 h 219"/>
                  <a:gd name="T48" fmla="*/ 21 w 170"/>
                  <a:gd name="T49" fmla="*/ 216 h 219"/>
                  <a:gd name="T50" fmla="*/ 16 w 170"/>
                  <a:gd name="T51" fmla="*/ 216 h 219"/>
                  <a:gd name="T52" fmla="*/ 13 w 170"/>
                  <a:gd name="T53" fmla="*/ 214 h 219"/>
                  <a:gd name="T54" fmla="*/ 8 w 170"/>
                  <a:gd name="T55" fmla="*/ 214 h 219"/>
                  <a:gd name="T56" fmla="*/ 3 w 170"/>
                  <a:gd name="T57" fmla="*/ 213 h 219"/>
                  <a:gd name="T58" fmla="*/ 0 w 170"/>
                  <a:gd name="T59" fmla="*/ 211 h 219"/>
                  <a:gd name="T60" fmla="*/ 169 w 170"/>
                  <a:gd name="T61" fmla="*/ 0 h 2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0"/>
                  <a:gd name="T94" fmla="*/ 0 h 219"/>
                  <a:gd name="T95" fmla="*/ 170 w 170"/>
                  <a:gd name="T96" fmla="*/ 219 h 2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0" h="219">
                    <a:moveTo>
                      <a:pt x="169" y="0"/>
                    </a:moveTo>
                    <a:lnTo>
                      <a:pt x="169" y="4"/>
                    </a:lnTo>
                    <a:lnTo>
                      <a:pt x="169" y="8"/>
                    </a:lnTo>
                    <a:lnTo>
                      <a:pt x="169" y="12"/>
                    </a:lnTo>
                    <a:lnTo>
                      <a:pt x="169" y="17"/>
                    </a:lnTo>
                    <a:lnTo>
                      <a:pt x="169" y="25"/>
                    </a:lnTo>
                    <a:lnTo>
                      <a:pt x="169" y="35"/>
                    </a:lnTo>
                    <a:lnTo>
                      <a:pt x="167" y="44"/>
                    </a:lnTo>
                    <a:lnTo>
                      <a:pt x="166" y="52"/>
                    </a:lnTo>
                    <a:lnTo>
                      <a:pt x="165" y="62"/>
                    </a:lnTo>
                    <a:lnTo>
                      <a:pt x="164" y="70"/>
                    </a:lnTo>
                    <a:lnTo>
                      <a:pt x="161" y="78"/>
                    </a:lnTo>
                    <a:lnTo>
                      <a:pt x="159" y="86"/>
                    </a:lnTo>
                    <a:lnTo>
                      <a:pt x="57" y="214"/>
                    </a:lnTo>
                    <a:lnTo>
                      <a:pt x="55" y="216"/>
                    </a:lnTo>
                    <a:lnTo>
                      <a:pt x="51" y="216"/>
                    </a:lnTo>
                    <a:lnTo>
                      <a:pt x="49" y="216"/>
                    </a:lnTo>
                    <a:lnTo>
                      <a:pt x="46" y="216"/>
                    </a:lnTo>
                    <a:lnTo>
                      <a:pt x="43" y="216"/>
                    </a:lnTo>
                    <a:lnTo>
                      <a:pt x="39" y="218"/>
                    </a:lnTo>
                    <a:lnTo>
                      <a:pt x="37" y="218"/>
                    </a:lnTo>
                    <a:lnTo>
                      <a:pt x="33" y="218"/>
                    </a:lnTo>
                    <a:lnTo>
                      <a:pt x="29" y="218"/>
                    </a:lnTo>
                    <a:lnTo>
                      <a:pt x="25" y="216"/>
                    </a:lnTo>
                    <a:lnTo>
                      <a:pt x="21" y="216"/>
                    </a:lnTo>
                    <a:lnTo>
                      <a:pt x="16" y="216"/>
                    </a:lnTo>
                    <a:lnTo>
                      <a:pt x="13" y="214"/>
                    </a:lnTo>
                    <a:lnTo>
                      <a:pt x="8" y="214"/>
                    </a:lnTo>
                    <a:lnTo>
                      <a:pt x="3" y="213"/>
                    </a:lnTo>
                    <a:lnTo>
                      <a:pt x="0" y="211"/>
                    </a:lnTo>
                    <a:lnTo>
                      <a:pt x="169" y="0"/>
                    </a:lnTo>
                  </a:path>
                </a:pathLst>
              </a:custGeom>
              <a:solidFill>
                <a:srgbClr val="FFE4B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82" name="Freeform 87"/>
              <p:cNvSpPr>
                <a:spLocks/>
              </p:cNvSpPr>
              <p:nvPr/>
            </p:nvSpPr>
            <p:spPr bwMode="auto">
              <a:xfrm>
                <a:off x="3142" y="2767"/>
                <a:ext cx="145" cy="180"/>
              </a:xfrm>
              <a:custGeom>
                <a:avLst/>
                <a:gdLst>
                  <a:gd name="T0" fmla="*/ 144 w 145"/>
                  <a:gd name="T1" fmla="*/ 0 h 180"/>
                  <a:gd name="T2" fmla="*/ 141 w 145"/>
                  <a:gd name="T3" fmla="*/ 19 h 180"/>
                  <a:gd name="T4" fmla="*/ 138 w 145"/>
                  <a:gd name="T5" fmla="*/ 36 h 180"/>
                  <a:gd name="T6" fmla="*/ 134 w 145"/>
                  <a:gd name="T7" fmla="*/ 54 h 180"/>
                  <a:gd name="T8" fmla="*/ 128 w 145"/>
                  <a:gd name="T9" fmla="*/ 71 h 180"/>
                  <a:gd name="T10" fmla="*/ 122 w 145"/>
                  <a:gd name="T11" fmla="*/ 86 h 180"/>
                  <a:gd name="T12" fmla="*/ 115 w 145"/>
                  <a:gd name="T13" fmla="*/ 102 h 180"/>
                  <a:gd name="T14" fmla="*/ 108 w 145"/>
                  <a:gd name="T15" fmla="*/ 115 h 180"/>
                  <a:gd name="T16" fmla="*/ 99 w 145"/>
                  <a:gd name="T17" fmla="*/ 127 h 180"/>
                  <a:gd name="T18" fmla="*/ 88 w 145"/>
                  <a:gd name="T19" fmla="*/ 139 h 180"/>
                  <a:gd name="T20" fmla="*/ 79 w 145"/>
                  <a:gd name="T21" fmla="*/ 148 h 180"/>
                  <a:gd name="T22" fmla="*/ 68 w 145"/>
                  <a:gd name="T23" fmla="*/ 158 h 180"/>
                  <a:gd name="T24" fmla="*/ 57 w 145"/>
                  <a:gd name="T25" fmla="*/ 164 h 180"/>
                  <a:gd name="T26" fmla="*/ 45 w 145"/>
                  <a:gd name="T27" fmla="*/ 171 h 180"/>
                  <a:gd name="T28" fmla="*/ 33 w 145"/>
                  <a:gd name="T29" fmla="*/ 175 h 180"/>
                  <a:gd name="T30" fmla="*/ 21 w 145"/>
                  <a:gd name="T31" fmla="*/ 177 h 180"/>
                  <a:gd name="T32" fmla="*/ 8 w 145"/>
                  <a:gd name="T33" fmla="*/ 179 h 180"/>
                  <a:gd name="T34" fmla="*/ 7 w 145"/>
                  <a:gd name="T35" fmla="*/ 179 h 180"/>
                  <a:gd name="T36" fmla="*/ 4 w 145"/>
                  <a:gd name="T37" fmla="*/ 177 h 180"/>
                  <a:gd name="T38" fmla="*/ 2 w 145"/>
                  <a:gd name="T39" fmla="*/ 177 h 180"/>
                  <a:gd name="T40" fmla="*/ 0 w 145"/>
                  <a:gd name="T41" fmla="*/ 177 h 180"/>
                  <a:gd name="T42" fmla="*/ 144 w 145"/>
                  <a:gd name="T43" fmla="*/ 0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5"/>
                  <a:gd name="T67" fmla="*/ 0 h 180"/>
                  <a:gd name="T68" fmla="*/ 145 w 145"/>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5" h="180">
                    <a:moveTo>
                      <a:pt x="144" y="0"/>
                    </a:moveTo>
                    <a:lnTo>
                      <a:pt x="141" y="19"/>
                    </a:lnTo>
                    <a:lnTo>
                      <a:pt x="138" y="36"/>
                    </a:lnTo>
                    <a:lnTo>
                      <a:pt x="134" y="54"/>
                    </a:lnTo>
                    <a:lnTo>
                      <a:pt x="128" y="71"/>
                    </a:lnTo>
                    <a:lnTo>
                      <a:pt x="122" y="86"/>
                    </a:lnTo>
                    <a:lnTo>
                      <a:pt x="115" y="102"/>
                    </a:lnTo>
                    <a:lnTo>
                      <a:pt x="108" y="115"/>
                    </a:lnTo>
                    <a:lnTo>
                      <a:pt x="99" y="127"/>
                    </a:lnTo>
                    <a:lnTo>
                      <a:pt x="88" y="139"/>
                    </a:lnTo>
                    <a:lnTo>
                      <a:pt x="79" y="148"/>
                    </a:lnTo>
                    <a:lnTo>
                      <a:pt x="68" y="158"/>
                    </a:lnTo>
                    <a:lnTo>
                      <a:pt x="57" y="164"/>
                    </a:lnTo>
                    <a:lnTo>
                      <a:pt x="45" y="171"/>
                    </a:lnTo>
                    <a:lnTo>
                      <a:pt x="33" y="175"/>
                    </a:lnTo>
                    <a:lnTo>
                      <a:pt x="21" y="177"/>
                    </a:lnTo>
                    <a:lnTo>
                      <a:pt x="8" y="179"/>
                    </a:lnTo>
                    <a:lnTo>
                      <a:pt x="7" y="179"/>
                    </a:lnTo>
                    <a:lnTo>
                      <a:pt x="4" y="177"/>
                    </a:lnTo>
                    <a:lnTo>
                      <a:pt x="2" y="177"/>
                    </a:lnTo>
                    <a:lnTo>
                      <a:pt x="0" y="177"/>
                    </a:lnTo>
                    <a:lnTo>
                      <a:pt x="144" y="0"/>
                    </a:lnTo>
                  </a:path>
                </a:pathLst>
              </a:custGeom>
              <a:solidFill>
                <a:srgbClr val="FFE9C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83" name="Freeform 88"/>
              <p:cNvSpPr>
                <a:spLocks/>
              </p:cNvSpPr>
              <p:nvPr/>
            </p:nvSpPr>
            <p:spPr bwMode="auto">
              <a:xfrm>
                <a:off x="3174" y="2814"/>
                <a:ext cx="103" cy="129"/>
              </a:xfrm>
              <a:custGeom>
                <a:avLst/>
                <a:gdLst>
                  <a:gd name="T0" fmla="*/ 0 w 103"/>
                  <a:gd name="T1" fmla="*/ 128 h 129"/>
                  <a:gd name="T2" fmla="*/ 9 w 103"/>
                  <a:gd name="T3" fmla="*/ 124 h 129"/>
                  <a:gd name="T4" fmla="*/ 18 w 103"/>
                  <a:gd name="T5" fmla="*/ 121 h 129"/>
                  <a:gd name="T6" fmla="*/ 25 w 103"/>
                  <a:gd name="T7" fmla="*/ 116 h 129"/>
                  <a:gd name="T8" fmla="*/ 33 w 103"/>
                  <a:gd name="T9" fmla="*/ 112 h 129"/>
                  <a:gd name="T10" fmla="*/ 42 w 103"/>
                  <a:gd name="T11" fmla="*/ 105 h 129"/>
                  <a:gd name="T12" fmla="*/ 49 w 103"/>
                  <a:gd name="T13" fmla="*/ 99 h 129"/>
                  <a:gd name="T14" fmla="*/ 56 w 103"/>
                  <a:gd name="T15" fmla="*/ 92 h 129"/>
                  <a:gd name="T16" fmla="*/ 62 w 103"/>
                  <a:gd name="T17" fmla="*/ 84 h 129"/>
                  <a:gd name="T18" fmla="*/ 69 w 103"/>
                  <a:gd name="T19" fmla="*/ 75 h 129"/>
                  <a:gd name="T20" fmla="*/ 75 w 103"/>
                  <a:gd name="T21" fmla="*/ 67 h 129"/>
                  <a:gd name="T22" fmla="*/ 80 w 103"/>
                  <a:gd name="T23" fmla="*/ 56 h 129"/>
                  <a:gd name="T24" fmla="*/ 86 w 103"/>
                  <a:gd name="T25" fmla="*/ 46 h 129"/>
                  <a:gd name="T26" fmla="*/ 91 w 103"/>
                  <a:gd name="T27" fmla="*/ 35 h 129"/>
                  <a:gd name="T28" fmla="*/ 94 w 103"/>
                  <a:gd name="T29" fmla="*/ 24 h 129"/>
                  <a:gd name="T30" fmla="*/ 99 w 103"/>
                  <a:gd name="T31" fmla="*/ 12 h 129"/>
                  <a:gd name="T32" fmla="*/ 102 w 103"/>
                  <a:gd name="T33" fmla="*/ 0 h 129"/>
                  <a:gd name="T34" fmla="*/ 0 w 103"/>
                  <a:gd name="T35" fmla="*/ 128 h 1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129"/>
                  <a:gd name="T56" fmla="*/ 103 w 103"/>
                  <a:gd name="T57" fmla="*/ 129 h 1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129">
                    <a:moveTo>
                      <a:pt x="0" y="128"/>
                    </a:moveTo>
                    <a:lnTo>
                      <a:pt x="9" y="124"/>
                    </a:lnTo>
                    <a:lnTo>
                      <a:pt x="18" y="121"/>
                    </a:lnTo>
                    <a:lnTo>
                      <a:pt x="25" y="116"/>
                    </a:lnTo>
                    <a:lnTo>
                      <a:pt x="33" y="112"/>
                    </a:lnTo>
                    <a:lnTo>
                      <a:pt x="42" y="105"/>
                    </a:lnTo>
                    <a:lnTo>
                      <a:pt x="49" y="99"/>
                    </a:lnTo>
                    <a:lnTo>
                      <a:pt x="56" y="92"/>
                    </a:lnTo>
                    <a:lnTo>
                      <a:pt x="62" y="84"/>
                    </a:lnTo>
                    <a:lnTo>
                      <a:pt x="69" y="75"/>
                    </a:lnTo>
                    <a:lnTo>
                      <a:pt x="75" y="67"/>
                    </a:lnTo>
                    <a:lnTo>
                      <a:pt x="80" y="56"/>
                    </a:lnTo>
                    <a:lnTo>
                      <a:pt x="86" y="46"/>
                    </a:lnTo>
                    <a:lnTo>
                      <a:pt x="91" y="35"/>
                    </a:lnTo>
                    <a:lnTo>
                      <a:pt x="94" y="24"/>
                    </a:lnTo>
                    <a:lnTo>
                      <a:pt x="99" y="12"/>
                    </a:lnTo>
                    <a:lnTo>
                      <a:pt x="102" y="0"/>
                    </a:lnTo>
                    <a:lnTo>
                      <a:pt x="0" y="128"/>
                    </a:lnTo>
                  </a:path>
                </a:pathLst>
              </a:custGeom>
              <a:solidFill>
                <a:srgbClr val="FFEED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84" name="Freeform 89"/>
              <p:cNvSpPr>
                <a:spLocks/>
              </p:cNvSpPr>
              <p:nvPr/>
            </p:nvSpPr>
            <p:spPr bwMode="auto">
              <a:xfrm>
                <a:off x="3020" y="2544"/>
                <a:ext cx="267" cy="403"/>
              </a:xfrm>
              <a:custGeom>
                <a:avLst/>
                <a:gdLst>
                  <a:gd name="T0" fmla="*/ 147 w 267"/>
                  <a:gd name="T1" fmla="*/ 1 h 403"/>
                  <a:gd name="T2" fmla="*/ 173 w 267"/>
                  <a:gd name="T3" fmla="*/ 9 h 403"/>
                  <a:gd name="T4" fmla="*/ 197 w 267"/>
                  <a:gd name="T5" fmla="*/ 23 h 403"/>
                  <a:gd name="T6" fmla="*/ 217 w 267"/>
                  <a:gd name="T7" fmla="*/ 46 h 403"/>
                  <a:gd name="T8" fmla="*/ 235 w 267"/>
                  <a:gd name="T9" fmla="*/ 73 h 403"/>
                  <a:gd name="T10" fmla="*/ 249 w 267"/>
                  <a:gd name="T11" fmla="*/ 105 h 403"/>
                  <a:gd name="T12" fmla="*/ 260 w 267"/>
                  <a:gd name="T13" fmla="*/ 141 h 403"/>
                  <a:gd name="T14" fmla="*/ 264 w 267"/>
                  <a:gd name="T15" fmla="*/ 181 h 403"/>
                  <a:gd name="T16" fmla="*/ 264 w 267"/>
                  <a:gd name="T17" fmla="*/ 223 h 403"/>
                  <a:gd name="T18" fmla="*/ 258 w 267"/>
                  <a:gd name="T19" fmla="*/ 261 h 403"/>
                  <a:gd name="T20" fmla="*/ 249 w 267"/>
                  <a:gd name="T21" fmla="*/ 298 h 403"/>
                  <a:gd name="T22" fmla="*/ 233 w 267"/>
                  <a:gd name="T23" fmla="*/ 330 h 403"/>
                  <a:gd name="T24" fmla="*/ 216 w 267"/>
                  <a:gd name="T25" fmla="*/ 357 h 403"/>
                  <a:gd name="T26" fmla="*/ 194 w 267"/>
                  <a:gd name="T27" fmla="*/ 379 h 403"/>
                  <a:gd name="T28" fmla="*/ 171 w 267"/>
                  <a:gd name="T29" fmla="*/ 394 h 403"/>
                  <a:gd name="T30" fmla="*/ 144 w 267"/>
                  <a:gd name="T31" fmla="*/ 402 h 403"/>
                  <a:gd name="T32" fmla="*/ 117 w 267"/>
                  <a:gd name="T33" fmla="*/ 400 h 403"/>
                  <a:gd name="T34" fmla="*/ 91 w 267"/>
                  <a:gd name="T35" fmla="*/ 392 h 403"/>
                  <a:gd name="T36" fmla="*/ 67 w 267"/>
                  <a:gd name="T37" fmla="*/ 378 h 403"/>
                  <a:gd name="T38" fmla="*/ 47 w 267"/>
                  <a:gd name="T39" fmla="*/ 355 h 403"/>
                  <a:gd name="T40" fmla="*/ 29 w 267"/>
                  <a:gd name="T41" fmla="*/ 328 h 403"/>
                  <a:gd name="T42" fmla="*/ 15 w 267"/>
                  <a:gd name="T43" fmla="*/ 296 h 403"/>
                  <a:gd name="T44" fmla="*/ 4 w 267"/>
                  <a:gd name="T45" fmla="*/ 260 h 403"/>
                  <a:gd name="T46" fmla="*/ 0 w 267"/>
                  <a:gd name="T47" fmla="*/ 221 h 403"/>
                  <a:gd name="T48" fmla="*/ 0 w 267"/>
                  <a:gd name="T49" fmla="*/ 180 h 403"/>
                  <a:gd name="T50" fmla="*/ 5 w 267"/>
                  <a:gd name="T51" fmla="*/ 140 h 403"/>
                  <a:gd name="T52" fmla="*/ 15 w 267"/>
                  <a:gd name="T53" fmla="*/ 105 h 403"/>
                  <a:gd name="T54" fmla="*/ 30 w 267"/>
                  <a:gd name="T55" fmla="*/ 73 h 403"/>
                  <a:gd name="T56" fmla="*/ 48 w 267"/>
                  <a:gd name="T57" fmla="*/ 46 h 403"/>
                  <a:gd name="T58" fmla="*/ 70 w 267"/>
                  <a:gd name="T59" fmla="*/ 23 h 403"/>
                  <a:gd name="T60" fmla="*/ 93 w 267"/>
                  <a:gd name="T61" fmla="*/ 7 h 403"/>
                  <a:gd name="T62" fmla="*/ 119 w 267"/>
                  <a:gd name="T63" fmla="*/ 1 h 4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7"/>
                  <a:gd name="T97" fmla="*/ 0 h 403"/>
                  <a:gd name="T98" fmla="*/ 267 w 267"/>
                  <a:gd name="T99" fmla="*/ 403 h 4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7" h="403">
                    <a:moveTo>
                      <a:pt x="133" y="0"/>
                    </a:moveTo>
                    <a:lnTo>
                      <a:pt x="147" y="1"/>
                    </a:lnTo>
                    <a:lnTo>
                      <a:pt x="160" y="3"/>
                    </a:lnTo>
                    <a:lnTo>
                      <a:pt x="173" y="9"/>
                    </a:lnTo>
                    <a:lnTo>
                      <a:pt x="185" y="15"/>
                    </a:lnTo>
                    <a:lnTo>
                      <a:pt x="197" y="23"/>
                    </a:lnTo>
                    <a:lnTo>
                      <a:pt x="207" y="35"/>
                    </a:lnTo>
                    <a:lnTo>
                      <a:pt x="217" y="46"/>
                    </a:lnTo>
                    <a:lnTo>
                      <a:pt x="226" y="59"/>
                    </a:lnTo>
                    <a:lnTo>
                      <a:pt x="235" y="73"/>
                    </a:lnTo>
                    <a:lnTo>
                      <a:pt x="243" y="89"/>
                    </a:lnTo>
                    <a:lnTo>
                      <a:pt x="249" y="105"/>
                    </a:lnTo>
                    <a:lnTo>
                      <a:pt x="255" y="122"/>
                    </a:lnTo>
                    <a:lnTo>
                      <a:pt x="260" y="141"/>
                    </a:lnTo>
                    <a:lnTo>
                      <a:pt x="263" y="161"/>
                    </a:lnTo>
                    <a:lnTo>
                      <a:pt x="264" y="181"/>
                    </a:lnTo>
                    <a:lnTo>
                      <a:pt x="266" y="202"/>
                    </a:lnTo>
                    <a:lnTo>
                      <a:pt x="264" y="223"/>
                    </a:lnTo>
                    <a:lnTo>
                      <a:pt x="262" y="242"/>
                    </a:lnTo>
                    <a:lnTo>
                      <a:pt x="258" y="261"/>
                    </a:lnTo>
                    <a:lnTo>
                      <a:pt x="255" y="280"/>
                    </a:lnTo>
                    <a:lnTo>
                      <a:pt x="249" y="298"/>
                    </a:lnTo>
                    <a:lnTo>
                      <a:pt x="242" y="314"/>
                    </a:lnTo>
                    <a:lnTo>
                      <a:pt x="233" y="330"/>
                    </a:lnTo>
                    <a:lnTo>
                      <a:pt x="225" y="344"/>
                    </a:lnTo>
                    <a:lnTo>
                      <a:pt x="216" y="357"/>
                    </a:lnTo>
                    <a:lnTo>
                      <a:pt x="205" y="368"/>
                    </a:lnTo>
                    <a:lnTo>
                      <a:pt x="194" y="379"/>
                    </a:lnTo>
                    <a:lnTo>
                      <a:pt x="182" y="387"/>
                    </a:lnTo>
                    <a:lnTo>
                      <a:pt x="171" y="394"/>
                    </a:lnTo>
                    <a:lnTo>
                      <a:pt x="157" y="398"/>
                    </a:lnTo>
                    <a:lnTo>
                      <a:pt x="144" y="402"/>
                    </a:lnTo>
                    <a:lnTo>
                      <a:pt x="131" y="402"/>
                    </a:lnTo>
                    <a:lnTo>
                      <a:pt x="117" y="400"/>
                    </a:lnTo>
                    <a:lnTo>
                      <a:pt x="104" y="398"/>
                    </a:lnTo>
                    <a:lnTo>
                      <a:pt x="91" y="392"/>
                    </a:lnTo>
                    <a:lnTo>
                      <a:pt x="79" y="386"/>
                    </a:lnTo>
                    <a:lnTo>
                      <a:pt x="67" y="378"/>
                    </a:lnTo>
                    <a:lnTo>
                      <a:pt x="57" y="368"/>
                    </a:lnTo>
                    <a:lnTo>
                      <a:pt x="47" y="355"/>
                    </a:lnTo>
                    <a:lnTo>
                      <a:pt x="38" y="342"/>
                    </a:lnTo>
                    <a:lnTo>
                      <a:pt x="29" y="328"/>
                    </a:lnTo>
                    <a:lnTo>
                      <a:pt x="21" y="312"/>
                    </a:lnTo>
                    <a:lnTo>
                      <a:pt x="15" y="296"/>
                    </a:lnTo>
                    <a:lnTo>
                      <a:pt x="9" y="279"/>
                    </a:lnTo>
                    <a:lnTo>
                      <a:pt x="4" y="260"/>
                    </a:lnTo>
                    <a:lnTo>
                      <a:pt x="1" y="240"/>
                    </a:lnTo>
                    <a:lnTo>
                      <a:pt x="0" y="221"/>
                    </a:lnTo>
                    <a:lnTo>
                      <a:pt x="0" y="201"/>
                    </a:lnTo>
                    <a:lnTo>
                      <a:pt x="0" y="180"/>
                    </a:lnTo>
                    <a:lnTo>
                      <a:pt x="2" y="159"/>
                    </a:lnTo>
                    <a:lnTo>
                      <a:pt x="5" y="140"/>
                    </a:lnTo>
                    <a:lnTo>
                      <a:pt x="10" y="121"/>
                    </a:lnTo>
                    <a:lnTo>
                      <a:pt x="15" y="105"/>
                    </a:lnTo>
                    <a:lnTo>
                      <a:pt x="22" y="87"/>
                    </a:lnTo>
                    <a:lnTo>
                      <a:pt x="30" y="73"/>
                    </a:lnTo>
                    <a:lnTo>
                      <a:pt x="39" y="59"/>
                    </a:lnTo>
                    <a:lnTo>
                      <a:pt x="48" y="46"/>
                    </a:lnTo>
                    <a:lnTo>
                      <a:pt x="59" y="33"/>
                    </a:lnTo>
                    <a:lnTo>
                      <a:pt x="70" y="23"/>
                    </a:lnTo>
                    <a:lnTo>
                      <a:pt x="81" y="15"/>
                    </a:lnTo>
                    <a:lnTo>
                      <a:pt x="93" y="7"/>
                    </a:lnTo>
                    <a:lnTo>
                      <a:pt x="106" y="3"/>
                    </a:lnTo>
                    <a:lnTo>
                      <a:pt x="119" y="1"/>
                    </a:lnTo>
                    <a:lnTo>
                      <a:pt x="133" y="0"/>
                    </a:lnTo>
                  </a:path>
                </a:pathLst>
              </a:custGeom>
              <a:noFill/>
              <a:ln w="12700" cap="rnd"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85" name="Freeform 90"/>
              <p:cNvSpPr>
                <a:spLocks/>
              </p:cNvSpPr>
              <p:nvPr/>
            </p:nvSpPr>
            <p:spPr bwMode="auto">
              <a:xfrm>
                <a:off x="1422" y="2203"/>
                <a:ext cx="2187" cy="1435"/>
              </a:xfrm>
              <a:custGeom>
                <a:avLst/>
                <a:gdLst>
                  <a:gd name="T0" fmla="*/ 1141 w 2187"/>
                  <a:gd name="T1" fmla="*/ 116 h 1435"/>
                  <a:gd name="T2" fmla="*/ 1016 w 2187"/>
                  <a:gd name="T3" fmla="*/ 17 h 1435"/>
                  <a:gd name="T4" fmla="*/ 869 w 2187"/>
                  <a:gd name="T5" fmla="*/ 3 h 1435"/>
                  <a:gd name="T6" fmla="*/ 742 w 2187"/>
                  <a:gd name="T7" fmla="*/ 105 h 1435"/>
                  <a:gd name="T8" fmla="*/ 692 w 2187"/>
                  <a:gd name="T9" fmla="*/ 297 h 1435"/>
                  <a:gd name="T10" fmla="*/ 624 w 2187"/>
                  <a:gd name="T11" fmla="*/ 302 h 1435"/>
                  <a:gd name="T12" fmla="*/ 548 w 2187"/>
                  <a:gd name="T13" fmla="*/ 283 h 1435"/>
                  <a:gd name="T14" fmla="*/ 474 w 2187"/>
                  <a:gd name="T15" fmla="*/ 288 h 1435"/>
                  <a:gd name="T16" fmla="*/ 415 w 2187"/>
                  <a:gd name="T17" fmla="*/ 350 h 1435"/>
                  <a:gd name="T18" fmla="*/ 400 w 2187"/>
                  <a:gd name="T19" fmla="*/ 447 h 1435"/>
                  <a:gd name="T20" fmla="*/ 324 w 2187"/>
                  <a:gd name="T21" fmla="*/ 447 h 1435"/>
                  <a:gd name="T22" fmla="*/ 245 w 2187"/>
                  <a:gd name="T23" fmla="*/ 469 h 1435"/>
                  <a:gd name="T24" fmla="*/ 180 w 2187"/>
                  <a:gd name="T25" fmla="*/ 517 h 1435"/>
                  <a:gd name="T26" fmla="*/ 158 w 2187"/>
                  <a:gd name="T27" fmla="*/ 601 h 1435"/>
                  <a:gd name="T28" fmla="*/ 139 w 2187"/>
                  <a:gd name="T29" fmla="*/ 678 h 1435"/>
                  <a:gd name="T30" fmla="*/ 35 w 2187"/>
                  <a:gd name="T31" fmla="*/ 775 h 1435"/>
                  <a:gd name="T32" fmla="*/ 0 w 2187"/>
                  <a:gd name="T33" fmla="*/ 932 h 1435"/>
                  <a:gd name="T34" fmla="*/ 68 w 2187"/>
                  <a:gd name="T35" fmla="*/ 1063 h 1435"/>
                  <a:gd name="T36" fmla="*/ 142 w 2187"/>
                  <a:gd name="T37" fmla="*/ 1082 h 1435"/>
                  <a:gd name="T38" fmla="*/ 193 w 2187"/>
                  <a:gd name="T39" fmla="*/ 1180 h 1435"/>
                  <a:gd name="T40" fmla="*/ 278 w 2187"/>
                  <a:gd name="T41" fmla="*/ 1306 h 1435"/>
                  <a:gd name="T42" fmla="*/ 392 w 2187"/>
                  <a:gd name="T43" fmla="*/ 1306 h 1435"/>
                  <a:gd name="T44" fmla="*/ 479 w 2187"/>
                  <a:gd name="T45" fmla="*/ 1300 h 1435"/>
                  <a:gd name="T46" fmla="*/ 613 w 2187"/>
                  <a:gd name="T47" fmla="*/ 1398 h 1435"/>
                  <a:gd name="T48" fmla="*/ 758 w 2187"/>
                  <a:gd name="T49" fmla="*/ 1402 h 1435"/>
                  <a:gd name="T50" fmla="*/ 892 w 2187"/>
                  <a:gd name="T51" fmla="*/ 1297 h 1435"/>
                  <a:gd name="T52" fmla="*/ 913 w 2187"/>
                  <a:gd name="T53" fmla="*/ 1322 h 1435"/>
                  <a:gd name="T54" fmla="*/ 940 w 2187"/>
                  <a:gd name="T55" fmla="*/ 1359 h 1435"/>
                  <a:gd name="T56" fmla="*/ 993 w 2187"/>
                  <a:gd name="T57" fmla="*/ 1398 h 1435"/>
                  <a:gd name="T58" fmla="*/ 1052 w 2187"/>
                  <a:gd name="T59" fmla="*/ 1424 h 1435"/>
                  <a:gd name="T60" fmla="*/ 1120 w 2187"/>
                  <a:gd name="T61" fmla="*/ 1434 h 1435"/>
                  <a:gd name="T62" fmla="*/ 1221 w 2187"/>
                  <a:gd name="T63" fmla="*/ 1416 h 1435"/>
                  <a:gd name="T64" fmla="*/ 1302 w 2187"/>
                  <a:gd name="T65" fmla="*/ 1359 h 1435"/>
                  <a:gd name="T66" fmla="*/ 1373 w 2187"/>
                  <a:gd name="T67" fmla="*/ 1260 h 1435"/>
                  <a:gd name="T68" fmla="*/ 1441 w 2187"/>
                  <a:gd name="T69" fmla="*/ 1300 h 1435"/>
                  <a:gd name="T70" fmla="*/ 1534 w 2187"/>
                  <a:gd name="T71" fmla="*/ 1344 h 1435"/>
                  <a:gd name="T72" fmla="*/ 1635 w 2187"/>
                  <a:gd name="T73" fmla="*/ 1362 h 1435"/>
                  <a:gd name="T74" fmla="*/ 1732 w 2187"/>
                  <a:gd name="T75" fmla="*/ 1348 h 1435"/>
                  <a:gd name="T76" fmla="*/ 1819 w 2187"/>
                  <a:gd name="T77" fmla="*/ 1300 h 1435"/>
                  <a:gd name="T78" fmla="*/ 1891 w 2187"/>
                  <a:gd name="T79" fmla="*/ 1212 h 1435"/>
                  <a:gd name="T80" fmla="*/ 1926 w 2187"/>
                  <a:gd name="T81" fmla="*/ 1107 h 1435"/>
                  <a:gd name="T82" fmla="*/ 1967 w 2187"/>
                  <a:gd name="T83" fmla="*/ 1063 h 1435"/>
                  <a:gd name="T84" fmla="*/ 2027 w 2187"/>
                  <a:gd name="T85" fmla="*/ 1034 h 1435"/>
                  <a:gd name="T86" fmla="*/ 2078 w 2187"/>
                  <a:gd name="T87" fmla="*/ 989 h 1435"/>
                  <a:gd name="T88" fmla="*/ 2133 w 2187"/>
                  <a:gd name="T89" fmla="*/ 910 h 1435"/>
                  <a:gd name="T90" fmla="*/ 2182 w 2187"/>
                  <a:gd name="T91" fmla="*/ 754 h 1435"/>
                  <a:gd name="T92" fmla="*/ 2163 w 2187"/>
                  <a:gd name="T93" fmla="*/ 615 h 1435"/>
                  <a:gd name="T94" fmla="*/ 2068 w 2187"/>
                  <a:gd name="T95" fmla="*/ 553 h 1435"/>
                  <a:gd name="T96" fmla="*/ 2040 w 2187"/>
                  <a:gd name="T97" fmla="*/ 549 h 1435"/>
                  <a:gd name="T98" fmla="*/ 2062 w 2187"/>
                  <a:gd name="T99" fmla="*/ 437 h 1435"/>
                  <a:gd name="T100" fmla="*/ 2030 w 2187"/>
                  <a:gd name="T101" fmla="*/ 243 h 1435"/>
                  <a:gd name="T102" fmla="*/ 1918 w 2187"/>
                  <a:gd name="T103" fmla="*/ 146 h 1435"/>
                  <a:gd name="T104" fmla="*/ 1798 w 2187"/>
                  <a:gd name="T105" fmla="*/ 152 h 1435"/>
                  <a:gd name="T106" fmla="*/ 1690 w 2187"/>
                  <a:gd name="T107" fmla="*/ 243 h 1435"/>
                  <a:gd name="T108" fmla="*/ 1629 w 2187"/>
                  <a:gd name="T109" fmla="*/ 226 h 1435"/>
                  <a:gd name="T110" fmla="*/ 1561 w 2187"/>
                  <a:gd name="T111" fmla="*/ 152 h 1435"/>
                  <a:gd name="T112" fmla="*/ 1479 w 2187"/>
                  <a:gd name="T113" fmla="*/ 119 h 1435"/>
                  <a:gd name="T114" fmla="*/ 1403 w 2187"/>
                  <a:gd name="T115" fmla="*/ 138 h 1435"/>
                  <a:gd name="T116" fmla="*/ 1357 w 2187"/>
                  <a:gd name="T117" fmla="*/ 200 h 1435"/>
                  <a:gd name="T118" fmla="*/ 1314 w 2187"/>
                  <a:gd name="T119" fmla="*/ 181 h 1435"/>
                  <a:gd name="T120" fmla="*/ 1264 w 2187"/>
                  <a:gd name="T121" fmla="*/ 178 h 1435"/>
                  <a:gd name="T122" fmla="*/ 1217 w 2187"/>
                  <a:gd name="T123" fmla="*/ 214 h 14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87"/>
                  <a:gd name="T187" fmla="*/ 0 h 1435"/>
                  <a:gd name="T188" fmla="*/ 2187 w 2187"/>
                  <a:gd name="T189" fmla="*/ 1435 h 14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87" h="1435">
                    <a:moveTo>
                      <a:pt x="1207" y="243"/>
                    </a:moveTo>
                    <a:lnTo>
                      <a:pt x="1194" y="208"/>
                    </a:lnTo>
                    <a:lnTo>
                      <a:pt x="1179" y="175"/>
                    </a:lnTo>
                    <a:lnTo>
                      <a:pt x="1160" y="141"/>
                    </a:lnTo>
                    <a:lnTo>
                      <a:pt x="1141" y="116"/>
                    </a:lnTo>
                    <a:lnTo>
                      <a:pt x="1117" y="87"/>
                    </a:lnTo>
                    <a:lnTo>
                      <a:pt x="1095" y="65"/>
                    </a:lnTo>
                    <a:lnTo>
                      <a:pt x="1068" y="46"/>
                    </a:lnTo>
                    <a:lnTo>
                      <a:pt x="1044" y="31"/>
                    </a:lnTo>
                    <a:lnTo>
                      <a:pt x="1016" y="17"/>
                    </a:lnTo>
                    <a:lnTo>
                      <a:pt x="987" y="6"/>
                    </a:lnTo>
                    <a:lnTo>
                      <a:pt x="957" y="3"/>
                    </a:lnTo>
                    <a:lnTo>
                      <a:pt x="930" y="0"/>
                    </a:lnTo>
                    <a:lnTo>
                      <a:pt x="899" y="0"/>
                    </a:lnTo>
                    <a:lnTo>
                      <a:pt x="869" y="3"/>
                    </a:lnTo>
                    <a:lnTo>
                      <a:pt x="842" y="14"/>
                    </a:lnTo>
                    <a:lnTo>
                      <a:pt x="812" y="25"/>
                    </a:lnTo>
                    <a:lnTo>
                      <a:pt x="784" y="46"/>
                    </a:lnTo>
                    <a:lnTo>
                      <a:pt x="763" y="73"/>
                    </a:lnTo>
                    <a:lnTo>
                      <a:pt x="742" y="105"/>
                    </a:lnTo>
                    <a:lnTo>
                      <a:pt x="727" y="141"/>
                    </a:lnTo>
                    <a:lnTo>
                      <a:pt x="713" y="181"/>
                    </a:lnTo>
                    <a:lnTo>
                      <a:pt x="706" y="222"/>
                    </a:lnTo>
                    <a:lnTo>
                      <a:pt x="698" y="262"/>
                    </a:lnTo>
                    <a:lnTo>
                      <a:pt x="692" y="297"/>
                    </a:lnTo>
                    <a:lnTo>
                      <a:pt x="683" y="308"/>
                    </a:lnTo>
                    <a:lnTo>
                      <a:pt x="668" y="308"/>
                    </a:lnTo>
                    <a:lnTo>
                      <a:pt x="654" y="308"/>
                    </a:lnTo>
                    <a:lnTo>
                      <a:pt x="637" y="305"/>
                    </a:lnTo>
                    <a:lnTo>
                      <a:pt x="624" y="302"/>
                    </a:lnTo>
                    <a:lnTo>
                      <a:pt x="607" y="297"/>
                    </a:lnTo>
                    <a:lnTo>
                      <a:pt x="594" y="294"/>
                    </a:lnTo>
                    <a:lnTo>
                      <a:pt x="578" y="291"/>
                    </a:lnTo>
                    <a:lnTo>
                      <a:pt x="564" y="283"/>
                    </a:lnTo>
                    <a:lnTo>
                      <a:pt x="548" y="283"/>
                    </a:lnTo>
                    <a:lnTo>
                      <a:pt x="535" y="280"/>
                    </a:lnTo>
                    <a:lnTo>
                      <a:pt x="518" y="280"/>
                    </a:lnTo>
                    <a:lnTo>
                      <a:pt x="504" y="283"/>
                    </a:lnTo>
                    <a:lnTo>
                      <a:pt x="488" y="283"/>
                    </a:lnTo>
                    <a:lnTo>
                      <a:pt x="474" y="288"/>
                    </a:lnTo>
                    <a:lnTo>
                      <a:pt x="457" y="294"/>
                    </a:lnTo>
                    <a:lnTo>
                      <a:pt x="444" y="305"/>
                    </a:lnTo>
                    <a:lnTo>
                      <a:pt x="431" y="316"/>
                    </a:lnTo>
                    <a:lnTo>
                      <a:pt x="423" y="331"/>
                    </a:lnTo>
                    <a:lnTo>
                      <a:pt x="415" y="350"/>
                    </a:lnTo>
                    <a:lnTo>
                      <a:pt x="409" y="367"/>
                    </a:lnTo>
                    <a:lnTo>
                      <a:pt x="404" y="389"/>
                    </a:lnTo>
                    <a:lnTo>
                      <a:pt x="400" y="407"/>
                    </a:lnTo>
                    <a:lnTo>
                      <a:pt x="400" y="429"/>
                    </a:lnTo>
                    <a:lnTo>
                      <a:pt x="400" y="447"/>
                    </a:lnTo>
                    <a:lnTo>
                      <a:pt x="387" y="447"/>
                    </a:lnTo>
                    <a:lnTo>
                      <a:pt x="371" y="447"/>
                    </a:lnTo>
                    <a:lnTo>
                      <a:pt x="357" y="447"/>
                    </a:lnTo>
                    <a:lnTo>
                      <a:pt x="341" y="447"/>
                    </a:lnTo>
                    <a:lnTo>
                      <a:pt x="324" y="447"/>
                    </a:lnTo>
                    <a:lnTo>
                      <a:pt x="308" y="452"/>
                    </a:lnTo>
                    <a:lnTo>
                      <a:pt x="292" y="455"/>
                    </a:lnTo>
                    <a:lnTo>
                      <a:pt x="278" y="458"/>
                    </a:lnTo>
                    <a:lnTo>
                      <a:pt x="262" y="461"/>
                    </a:lnTo>
                    <a:lnTo>
                      <a:pt x="245" y="469"/>
                    </a:lnTo>
                    <a:lnTo>
                      <a:pt x="231" y="477"/>
                    </a:lnTo>
                    <a:lnTo>
                      <a:pt x="218" y="483"/>
                    </a:lnTo>
                    <a:lnTo>
                      <a:pt x="204" y="491"/>
                    </a:lnTo>
                    <a:lnTo>
                      <a:pt x="191" y="502"/>
                    </a:lnTo>
                    <a:lnTo>
                      <a:pt x="180" y="517"/>
                    </a:lnTo>
                    <a:lnTo>
                      <a:pt x="172" y="531"/>
                    </a:lnTo>
                    <a:lnTo>
                      <a:pt x="164" y="549"/>
                    </a:lnTo>
                    <a:lnTo>
                      <a:pt x="158" y="568"/>
                    </a:lnTo>
                    <a:lnTo>
                      <a:pt x="158" y="582"/>
                    </a:lnTo>
                    <a:lnTo>
                      <a:pt x="158" y="601"/>
                    </a:lnTo>
                    <a:lnTo>
                      <a:pt x="158" y="619"/>
                    </a:lnTo>
                    <a:lnTo>
                      <a:pt x="161" y="636"/>
                    </a:lnTo>
                    <a:lnTo>
                      <a:pt x="164" y="655"/>
                    </a:lnTo>
                    <a:lnTo>
                      <a:pt x="164" y="673"/>
                    </a:lnTo>
                    <a:lnTo>
                      <a:pt x="139" y="678"/>
                    </a:lnTo>
                    <a:lnTo>
                      <a:pt x="115" y="689"/>
                    </a:lnTo>
                    <a:lnTo>
                      <a:pt x="92" y="703"/>
                    </a:lnTo>
                    <a:lnTo>
                      <a:pt x="71" y="720"/>
                    </a:lnTo>
                    <a:lnTo>
                      <a:pt x="52" y="746"/>
                    </a:lnTo>
                    <a:lnTo>
                      <a:pt x="35" y="775"/>
                    </a:lnTo>
                    <a:lnTo>
                      <a:pt x="22" y="805"/>
                    </a:lnTo>
                    <a:lnTo>
                      <a:pt x="11" y="833"/>
                    </a:lnTo>
                    <a:lnTo>
                      <a:pt x="3" y="867"/>
                    </a:lnTo>
                    <a:lnTo>
                      <a:pt x="0" y="899"/>
                    </a:lnTo>
                    <a:lnTo>
                      <a:pt x="0" y="932"/>
                    </a:lnTo>
                    <a:lnTo>
                      <a:pt x="3" y="964"/>
                    </a:lnTo>
                    <a:lnTo>
                      <a:pt x="14" y="994"/>
                    </a:lnTo>
                    <a:lnTo>
                      <a:pt x="27" y="1023"/>
                    </a:lnTo>
                    <a:lnTo>
                      <a:pt x="44" y="1045"/>
                    </a:lnTo>
                    <a:lnTo>
                      <a:pt x="68" y="1063"/>
                    </a:lnTo>
                    <a:lnTo>
                      <a:pt x="82" y="1071"/>
                    </a:lnTo>
                    <a:lnTo>
                      <a:pt x="96" y="1074"/>
                    </a:lnTo>
                    <a:lnTo>
                      <a:pt x="111" y="1079"/>
                    </a:lnTo>
                    <a:lnTo>
                      <a:pt x="128" y="1082"/>
                    </a:lnTo>
                    <a:lnTo>
                      <a:pt x="142" y="1082"/>
                    </a:lnTo>
                    <a:lnTo>
                      <a:pt x="158" y="1082"/>
                    </a:lnTo>
                    <a:lnTo>
                      <a:pt x="172" y="1079"/>
                    </a:lnTo>
                    <a:lnTo>
                      <a:pt x="183" y="1074"/>
                    </a:lnTo>
                    <a:lnTo>
                      <a:pt x="185" y="1133"/>
                    </a:lnTo>
                    <a:lnTo>
                      <a:pt x="193" y="1180"/>
                    </a:lnTo>
                    <a:lnTo>
                      <a:pt x="204" y="1220"/>
                    </a:lnTo>
                    <a:lnTo>
                      <a:pt x="218" y="1249"/>
                    </a:lnTo>
                    <a:lnTo>
                      <a:pt x="237" y="1278"/>
                    </a:lnTo>
                    <a:lnTo>
                      <a:pt x="256" y="1292"/>
                    </a:lnTo>
                    <a:lnTo>
                      <a:pt x="278" y="1306"/>
                    </a:lnTo>
                    <a:lnTo>
                      <a:pt x="303" y="1314"/>
                    </a:lnTo>
                    <a:lnTo>
                      <a:pt x="324" y="1317"/>
                    </a:lnTo>
                    <a:lnTo>
                      <a:pt x="349" y="1314"/>
                    </a:lnTo>
                    <a:lnTo>
                      <a:pt x="373" y="1314"/>
                    </a:lnTo>
                    <a:lnTo>
                      <a:pt x="392" y="1306"/>
                    </a:lnTo>
                    <a:lnTo>
                      <a:pt x="415" y="1300"/>
                    </a:lnTo>
                    <a:lnTo>
                      <a:pt x="431" y="1289"/>
                    </a:lnTo>
                    <a:lnTo>
                      <a:pt x="444" y="1278"/>
                    </a:lnTo>
                    <a:lnTo>
                      <a:pt x="455" y="1270"/>
                    </a:lnTo>
                    <a:lnTo>
                      <a:pt x="479" y="1300"/>
                    </a:lnTo>
                    <a:lnTo>
                      <a:pt x="504" y="1325"/>
                    </a:lnTo>
                    <a:lnTo>
                      <a:pt x="531" y="1351"/>
                    </a:lnTo>
                    <a:lnTo>
                      <a:pt x="558" y="1370"/>
                    </a:lnTo>
                    <a:lnTo>
                      <a:pt x="586" y="1384"/>
                    </a:lnTo>
                    <a:lnTo>
                      <a:pt x="613" y="1398"/>
                    </a:lnTo>
                    <a:lnTo>
                      <a:pt x="643" y="1405"/>
                    </a:lnTo>
                    <a:lnTo>
                      <a:pt x="673" y="1413"/>
                    </a:lnTo>
                    <a:lnTo>
                      <a:pt x="700" y="1413"/>
                    </a:lnTo>
                    <a:lnTo>
                      <a:pt x="731" y="1410"/>
                    </a:lnTo>
                    <a:lnTo>
                      <a:pt x="758" y="1402"/>
                    </a:lnTo>
                    <a:lnTo>
                      <a:pt x="787" y="1387"/>
                    </a:lnTo>
                    <a:lnTo>
                      <a:pt x="814" y="1373"/>
                    </a:lnTo>
                    <a:lnTo>
                      <a:pt x="842" y="1351"/>
                    </a:lnTo>
                    <a:lnTo>
                      <a:pt x="867" y="1325"/>
                    </a:lnTo>
                    <a:lnTo>
                      <a:pt x="892" y="1297"/>
                    </a:lnTo>
                    <a:lnTo>
                      <a:pt x="896" y="1300"/>
                    </a:lnTo>
                    <a:lnTo>
                      <a:pt x="902" y="1303"/>
                    </a:lnTo>
                    <a:lnTo>
                      <a:pt x="905" y="1311"/>
                    </a:lnTo>
                    <a:lnTo>
                      <a:pt x="911" y="1314"/>
                    </a:lnTo>
                    <a:lnTo>
                      <a:pt x="913" y="1322"/>
                    </a:lnTo>
                    <a:lnTo>
                      <a:pt x="915" y="1328"/>
                    </a:lnTo>
                    <a:lnTo>
                      <a:pt x="921" y="1332"/>
                    </a:lnTo>
                    <a:lnTo>
                      <a:pt x="924" y="1336"/>
                    </a:lnTo>
                    <a:lnTo>
                      <a:pt x="932" y="1348"/>
                    </a:lnTo>
                    <a:lnTo>
                      <a:pt x="940" y="1359"/>
                    </a:lnTo>
                    <a:lnTo>
                      <a:pt x="947" y="1365"/>
                    </a:lnTo>
                    <a:lnTo>
                      <a:pt x="959" y="1373"/>
                    </a:lnTo>
                    <a:lnTo>
                      <a:pt x="970" y="1384"/>
                    </a:lnTo>
                    <a:lnTo>
                      <a:pt x="981" y="1391"/>
                    </a:lnTo>
                    <a:lnTo>
                      <a:pt x="993" y="1398"/>
                    </a:lnTo>
                    <a:lnTo>
                      <a:pt x="1006" y="1402"/>
                    </a:lnTo>
                    <a:lnTo>
                      <a:pt x="1016" y="1410"/>
                    </a:lnTo>
                    <a:lnTo>
                      <a:pt x="1027" y="1413"/>
                    </a:lnTo>
                    <a:lnTo>
                      <a:pt x="1040" y="1419"/>
                    </a:lnTo>
                    <a:lnTo>
                      <a:pt x="1052" y="1424"/>
                    </a:lnTo>
                    <a:lnTo>
                      <a:pt x="1063" y="1427"/>
                    </a:lnTo>
                    <a:lnTo>
                      <a:pt x="1076" y="1427"/>
                    </a:lnTo>
                    <a:lnTo>
                      <a:pt x="1087" y="1432"/>
                    </a:lnTo>
                    <a:lnTo>
                      <a:pt x="1095" y="1432"/>
                    </a:lnTo>
                    <a:lnTo>
                      <a:pt x="1120" y="1434"/>
                    </a:lnTo>
                    <a:lnTo>
                      <a:pt x="1141" y="1434"/>
                    </a:lnTo>
                    <a:lnTo>
                      <a:pt x="1164" y="1434"/>
                    </a:lnTo>
                    <a:lnTo>
                      <a:pt x="1182" y="1427"/>
                    </a:lnTo>
                    <a:lnTo>
                      <a:pt x="1202" y="1424"/>
                    </a:lnTo>
                    <a:lnTo>
                      <a:pt x="1221" y="1416"/>
                    </a:lnTo>
                    <a:lnTo>
                      <a:pt x="1238" y="1410"/>
                    </a:lnTo>
                    <a:lnTo>
                      <a:pt x="1255" y="1398"/>
                    </a:lnTo>
                    <a:lnTo>
                      <a:pt x="1270" y="1384"/>
                    </a:lnTo>
                    <a:lnTo>
                      <a:pt x="1285" y="1370"/>
                    </a:lnTo>
                    <a:lnTo>
                      <a:pt x="1302" y="1359"/>
                    </a:lnTo>
                    <a:lnTo>
                      <a:pt x="1316" y="1340"/>
                    </a:lnTo>
                    <a:lnTo>
                      <a:pt x="1333" y="1322"/>
                    </a:lnTo>
                    <a:lnTo>
                      <a:pt x="1346" y="1300"/>
                    </a:lnTo>
                    <a:lnTo>
                      <a:pt x="1360" y="1282"/>
                    </a:lnTo>
                    <a:lnTo>
                      <a:pt x="1373" y="1260"/>
                    </a:lnTo>
                    <a:lnTo>
                      <a:pt x="1376" y="1252"/>
                    </a:lnTo>
                    <a:lnTo>
                      <a:pt x="1392" y="1268"/>
                    </a:lnTo>
                    <a:lnTo>
                      <a:pt x="1405" y="1278"/>
                    </a:lnTo>
                    <a:lnTo>
                      <a:pt x="1422" y="1289"/>
                    </a:lnTo>
                    <a:lnTo>
                      <a:pt x="1441" y="1300"/>
                    </a:lnTo>
                    <a:lnTo>
                      <a:pt x="1458" y="1311"/>
                    </a:lnTo>
                    <a:lnTo>
                      <a:pt x="1477" y="1322"/>
                    </a:lnTo>
                    <a:lnTo>
                      <a:pt x="1496" y="1328"/>
                    </a:lnTo>
                    <a:lnTo>
                      <a:pt x="1515" y="1336"/>
                    </a:lnTo>
                    <a:lnTo>
                      <a:pt x="1534" y="1344"/>
                    </a:lnTo>
                    <a:lnTo>
                      <a:pt x="1553" y="1348"/>
                    </a:lnTo>
                    <a:lnTo>
                      <a:pt x="1574" y="1354"/>
                    </a:lnTo>
                    <a:lnTo>
                      <a:pt x="1594" y="1359"/>
                    </a:lnTo>
                    <a:lnTo>
                      <a:pt x="1616" y="1359"/>
                    </a:lnTo>
                    <a:lnTo>
                      <a:pt x="1635" y="1362"/>
                    </a:lnTo>
                    <a:lnTo>
                      <a:pt x="1656" y="1362"/>
                    </a:lnTo>
                    <a:lnTo>
                      <a:pt x="1675" y="1359"/>
                    </a:lnTo>
                    <a:lnTo>
                      <a:pt x="1694" y="1359"/>
                    </a:lnTo>
                    <a:lnTo>
                      <a:pt x="1713" y="1354"/>
                    </a:lnTo>
                    <a:lnTo>
                      <a:pt x="1732" y="1348"/>
                    </a:lnTo>
                    <a:lnTo>
                      <a:pt x="1751" y="1340"/>
                    </a:lnTo>
                    <a:lnTo>
                      <a:pt x="1770" y="1332"/>
                    </a:lnTo>
                    <a:lnTo>
                      <a:pt x="1787" y="1325"/>
                    </a:lnTo>
                    <a:lnTo>
                      <a:pt x="1804" y="1314"/>
                    </a:lnTo>
                    <a:lnTo>
                      <a:pt x="1819" y="1300"/>
                    </a:lnTo>
                    <a:lnTo>
                      <a:pt x="1836" y="1285"/>
                    </a:lnTo>
                    <a:lnTo>
                      <a:pt x="1852" y="1270"/>
                    </a:lnTo>
                    <a:lnTo>
                      <a:pt x="1866" y="1252"/>
                    </a:lnTo>
                    <a:lnTo>
                      <a:pt x="1877" y="1235"/>
                    </a:lnTo>
                    <a:lnTo>
                      <a:pt x="1891" y="1212"/>
                    </a:lnTo>
                    <a:lnTo>
                      <a:pt x="1901" y="1190"/>
                    </a:lnTo>
                    <a:lnTo>
                      <a:pt x="1910" y="1165"/>
                    </a:lnTo>
                    <a:lnTo>
                      <a:pt x="1918" y="1136"/>
                    </a:lnTo>
                    <a:lnTo>
                      <a:pt x="1924" y="1122"/>
                    </a:lnTo>
                    <a:lnTo>
                      <a:pt x="1926" y="1107"/>
                    </a:lnTo>
                    <a:lnTo>
                      <a:pt x="1929" y="1088"/>
                    </a:lnTo>
                    <a:lnTo>
                      <a:pt x="1931" y="1071"/>
                    </a:lnTo>
                    <a:lnTo>
                      <a:pt x="1942" y="1066"/>
                    </a:lnTo>
                    <a:lnTo>
                      <a:pt x="1956" y="1066"/>
                    </a:lnTo>
                    <a:lnTo>
                      <a:pt x="1967" y="1063"/>
                    </a:lnTo>
                    <a:lnTo>
                      <a:pt x="1977" y="1059"/>
                    </a:lnTo>
                    <a:lnTo>
                      <a:pt x="1992" y="1056"/>
                    </a:lnTo>
                    <a:lnTo>
                      <a:pt x="2002" y="1048"/>
                    </a:lnTo>
                    <a:lnTo>
                      <a:pt x="2013" y="1045"/>
                    </a:lnTo>
                    <a:lnTo>
                      <a:pt x="2027" y="1034"/>
                    </a:lnTo>
                    <a:lnTo>
                      <a:pt x="2038" y="1026"/>
                    </a:lnTo>
                    <a:lnTo>
                      <a:pt x="2049" y="1020"/>
                    </a:lnTo>
                    <a:lnTo>
                      <a:pt x="2059" y="1009"/>
                    </a:lnTo>
                    <a:lnTo>
                      <a:pt x="2068" y="1001"/>
                    </a:lnTo>
                    <a:lnTo>
                      <a:pt x="2078" y="989"/>
                    </a:lnTo>
                    <a:lnTo>
                      <a:pt x="2087" y="978"/>
                    </a:lnTo>
                    <a:lnTo>
                      <a:pt x="2095" y="969"/>
                    </a:lnTo>
                    <a:lnTo>
                      <a:pt x="2103" y="958"/>
                    </a:lnTo>
                    <a:lnTo>
                      <a:pt x="2120" y="935"/>
                    </a:lnTo>
                    <a:lnTo>
                      <a:pt x="2133" y="910"/>
                    </a:lnTo>
                    <a:lnTo>
                      <a:pt x="2146" y="881"/>
                    </a:lnTo>
                    <a:lnTo>
                      <a:pt x="2158" y="848"/>
                    </a:lnTo>
                    <a:lnTo>
                      <a:pt x="2169" y="819"/>
                    </a:lnTo>
                    <a:lnTo>
                      <a:pt x="2176" y="786"/>
                    </a:lnTo>
                    <a:lnTo>
                      <a:pt x="2182" y="754"/>
                    </a:lnTo>
                    <a:lnTo>
                      <a:pt x="2186" y="724"/>
                    </a:lnTo>
                    <a:lnTo>
                      <a:pt x="2186" y="695"/>
                    </a:lnTo>
                    <a:lnTo>
                      <a:pt x="2182" y="665"/>
                    </a:lnTo>
                    <a:lnTo>
                      <a:pt x="2174" y="636"/>
                    </a:lnTo>
                    <a:lnTo>
                      <a:pt x="2163" y="615"/>
                    </a:lnTo>
                    <a:lnTo>
                      <a:pt x="2146" y="593"/>
                    </a:lnTo>
                    <a:lnTo>
                      <a:pt x="2127" y="576"/>
                    </a:lnTo>
                    <a:lnTo>
                      <a:pt x="2103" y="561"/>
                    </a:lnTo>
                    <a:lnTo>
                      <a:pt x="2074" y="553"/>
                    </a:lnTo>
                    <a:lnTo>
                      <a:pt x="2068" y="553"/>
                    </a:lnTo>
                    <a:lnTo>
                      <a:pt x="2062" y="553"/>
                    </a:lnTo>
                    <a:lnTo>
                      <a:pt x="2057" y="549"/>
                    </a:lnTo>
                    <a:lnTo>
                      <a:pt x="2051" y="549"/>
                    </a:lnTo>
                    <a:lnTo>
                      <a:pt x="2046" y="549"/>
                    </a:lnTo>
                    <a:lnTo>
                      <a:pt x="2040" y="549"/>
                    </a:lnTo>
                    <a:lnTo>
                      <a:pt x="2034" y="545"/>
                    </a:lnTo>
                    <a:lnTo>
                      <a:pt x="2030" y="545"/>
                    </a:lnTo>
                    <a:lnTo>
                      <a:pt x="2043" y="514"/>
                    </a:lnTo>
                    <a:lnTo>
                      <a:pt x="2053" y="474"/>
                    </a:lnTo>
                    <a:lnTo>
                      <a:pt x="2062" y="437"/>
                    </a:lnTo>
                    <a:lnTo>
                      <a:pt x="2068" y="396"/>
                    </a:lnTo>
                    <a:lnTo>
                      <a:pt x="2068" y="356"/>
                    </a:lnTo>
                    <a:lnTo>
                      <a:pt x="2062" y="319"/>
                    </a:lnTo>
                    <a:lnTo>
                      <a:pt x="2051" y="280"/>
                    </a:lnTo>
                    <a:lnTo>
                      <a:pt x="2030" y="243"/>
                    </a:lnTo>
                    <a:lnTo>
                      <a:pt x="2008" y="214"/>
                    </a:lnTo>
                    <a:lnTo>
                      <a:pt x="1986" y="192"/>
                    </a:lnTo>
                    <a:lnTo>
                      <a:pt x="1964" y="175"/>
                    </a:lnTo>
                    <a:lnTo>
                      <a:pt x="1939" y="155"/>
                    </a:lnTo>
                    <a:lnTo>
                      <a:pt x="1918" y="146"/>
                    </a:lnTo>
                    <a:lnTo>
                      <a:pt x="1893" y="141"/>
                    </a:lnTo>
                    <a:lnTo>
                      <a:pt x="1869" y="138"/>
                    </a:lnTo>
                    <a:lnTo>
                      <a:pt x="1844" y="138"/>
                    </a:lnTo>
                    <a:lnTo>
                      <a:pt x="1823" y="146"/>
                    </a:lnTo>
                    <a:lnTo>
                      <a:pt x="1798" y="152"/>
                    </a:lnTo>
                    <a:lnTo>
                      <a:pt x="1776" y="163"/>
                    </a:lnTo>
                    <a:lnTo>
                      <a:pt x="1751" y="178"/>
                    </a:lnTo>
                    <a:lnTo>
                      <a:pt x="1730" y="195"/>
                    </a:lnTo>
                    <a:lnTo>
                      <a:pt x="1711" y="218"/>
                    </a:lnTo>
                    <a:lnTo>
                      <a:pt x="1690" y="243"/>
                    </a:lnTo>
                    <a:lnTo>
                      <a:pt x="1671" y="268"/>
                    </a:lnTo>
                    <a:lnTo>
                      <a:pt x="1667" y="272"/>
                    </a:lnTo>
                    <a:lnTo>
                      <a:pt x="1654" y="254"/>
                    </a:lnTo>
                    <a:lnTo>
                      <a:pt x="1643" y="240"/>
                    </a:lnTo>
                    <a:lnTo>
                      <a:pt x="1629" y="226"/>
                    </a:lnTo>
                    <a:lnTo>
                      <a:pt x="1616" y="208"/>
                    </a:lnTo>
                    <a:lnTo>
                      <a:pt x="1602" y="192"/>
                    </a:lnTo>
                    <a:lnTo>
                      <a:pt x="1588" y="178"/>
                    </a:lnTo>
                    <a:lnTo>
                      <a:pt x="1574" y="167"/>
                    </a:lnTo>
                    <a:lnTo>
                      <a:pt x="1561" y="152"/>
                    </a:lnTo>
                    <a:lnTo>
                      <a:pt x="1544" y="146"/>
                    </a:lnTo>
                    <a:lnTo>
                      <a:pt x="1528" y="133"/>
                    </a:lnTo>
                    <a:lnTo>
                      <a:pt x="1515" y="127"/>
                    </a:lnTo>
                    <a:lnTo>
                      <a:pt x="1496" y="124"/>
                    </a:lnTo>
                    <a:lnTo>
                      <a:pt x="1479" y="119"/>
                    </a:lnTo>
                    <a:lnTo>
                      <a:pt x="1460" y="119"/>
                    </a:lnTo>
                    <a:lnTo>
                      <a:pt x="1445" y="119"/>
                    </a:lnTo>
                    <a:lnTo>
                      <a:pt x="1422" y="127"/>
                    </a:lnTo>
                    <a:lnTo>
                      <a:pt x="1414" y="130"/>
                    </a:lnTo>
                    <a:lnTo>
                      <a:pt x="1403" y="138"/>
                    </a:lnTo>
                    <a:lnTo>
                      <a:pt x="1392" y="149"/>
                    </a:lnTo>
                    <a:lnTo>
                      <a:pt x="1382" y="160"/>
                    </a:lnTo>
                    <a:lnTo>
                      <a:pt x="1373" y="175"/>
                    </a:lnTo>
                    <a:lnTo>
                      <a:pt x="1365" y="189"/>
                    </a:lnTo>
                    <a:lnTo>
                      <a:pt x="1357" y="200"/>
                    </a:lnTo>
                    <a:lnTo>
                      <a:pt x="1348" y="210"/>
                    </a:lnTo>
                    <a:lnTo>
                      <a:pt x="1340" y="200"/>
                    </a:lnTo>
                    <a:lnTo>
                      <a:pt x="1333" y="192"/>
                    </a:lnTo>
                    <a:lnTo>
                      <a:pt x="1324" y="186"/>
                    </a:lnTo>
                    <a:lnTo>
                      <a:pt x="1314" y="181"/>
                    </a:lnTo>
                    <a:lnTo>
                      <a:pt x="1302" y="178"/>
                    </a:lnTo>
                    <a:lnTo>
                      <a:pt x="1293" y="175"/>
                    </a:lnTo>
                    <a:lnTo>
                      <a:pt x="1283" y="175"/>
                    </a:lnTo>
                    <a:lnTo>
                      <a:pt x="1272" y="175"/>
                    </a:lnTo>
                    <a:lnTo>
                      <a:pt x="1264" y="178"/>
                    </a:lnTo>
                    <a:lnTo>
                      <a:pt x="1253" y="181"/>
                    </a:lnTo>
                    <a:lnTo>
                      <a:pt x="1245" y="186"/>
                    </a:lnTo>
                    <a:lnTo>
                      <a:pt x="1234" y="192"/>
                    </a:lnTo>
                    <a:lnTo>
                      <a:pt x="1226" y="203"/>
                    </a:lnTo>
                    <a:lnTo>
                      <a:pt x="1217" y="214"/>
                    </a:lnTo>
                    <a:lnTo>
                      <a:pt x="1213" y="229"/>
                    </a:lnTo>
                    <a:lnTo>
                      <a:pt x="1207" y="243"/>
                    </a:lnTo>
                  </a:path>
                </a:pathLst>
              </a:custGeom>
              <a:solidFill>
                <a:srgbClr val="B5B5B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86" name="Freeform 91"/>
              <p:cNvSpPr>
                <a:spLocks/>
              </p:cNvSpPr>
              <p:nvPr/>
            </p:nvSpPr>
            <p:spPr bwMode="auto">
              <a:xfrm>
                <a:off x="1422" y="2203"/>
                <a:ext cx="2187" cy="1435"/>
              </a:xfrm>
              <a:custGeom>
                <a:avLst/>
                <a:gdLst>
                  <a:gd name="T0" fmla="*/ 1141 w 2187"/>
                  <a:gd name="T1" fmla="*/ 116 h 1435"/>
                  <a:gd name="T2" fmla="*/ 1016 w 2187"/>
                  <a:gd name="T3" fmla="*/ 17 h 1435"/>
                  <a:gd name="T4" fmla="*/ 869 w 2187"/>
                  <a:gd name="T5" fmla="*/ 3 h 1435"/>
                  <a:gd name="T6" fmla="*/ 742 w 2187"/>
                  <a:gd name="T7" fmla="*/ 105 h 1435"/>
                  <a:gd name="T8" fmla="*/ 692 w 2187"/>
                  <a:gd name="T9" fmla="*/ 297 h 1435"/>
                  <a:gd name="T10" fmla="*/ 624 w 2187"/>
                  <a:gd name="T11" fmla="*/ 302 h 1435"/>
                  <a:gd name="T12" fmla="*/ 548 w 2187"/>
                  <a:gd name="T13" fmla="*/ 283 h 1435"/>
                  <a:gd name="T14" fmla="*/ 474 w 2187"/>
                  <a:gd name="T15" fmla="*/ 288 h 1435"/>
                  <a:gd name="T16" fmla="*/ 415 w 2187"/>
                  <a:gd name="T17" fmla="*/ 350 h 1435"/>
                  <a:gd name="T18" fmla="*/ 400 w 2187"/>
                  <a:gd name="T19" fmla="*/ 447 h 1435"/>
                  <a:gd name="T20" fmla="*/ 324 w 2187"/>
                  <a:gd name="T21" fmla="*/ 447 h 1435"/>
                  <a:gd name="T22" fmla="*/ 245 w 2187"/>
                  <a:gd name="T23" fmla="*/ 469 h 1435"/>
                  <a:gd name="T24" fmla="*/ 180 w 2187"/>
                  <a:gd name="T25" fmla="*/ 517 h 1435"/>
                  <a:gd name="T26" fmla="*/ 158 w 2187"/>
                  <a:gd name="T27" fmla="*/ 601 h 1435"/>
                  <a:gd name="T28" fmla="*/ 139 w 2187"/>
                  <a:gd name="T29" fmla="*/ 678 h 1435"/>
                  <a:gd name="T30" fmla="*/ 35 w 2187"/>
                  <a:gd name="T31" fmla="*/ 775 h 1435"/>
                  <a:gd name="T32" fmla="*/ 0 w 2187"/>
                  <a:gd name="T33" fmla="*/ 932 h 1435"/>
                  <a:gd name="T34" fmla="*/ 68 w 2187"/>
                  <a:gd name="T35" fmla="*/ 1063 h 1435"/>
                  <a:gd name="T36" fmla="*/ 142 w 2187"/>
                  <a:gd name="T37" fmla="*/ 1082 h 1435"/>
                  <a:gd name="T38" fmla="*/ 193 w 2187"/>
                  <a:gd name="T39" fmla="*/ 1180 h 1435"/>
                  <a:gd name="T40" fmla="*/ 278 w 2187"/>
                  <a:gd name="T41" fmla="*/ 1306 h 1435"/>
                  <a:gd name="T42" fmla="*/ 392 w 2187"/>
                  <a:gd name="T43" fmla="*/ 1306 h 1435"/>
                  <a:gd name="T44" fmla="*/ 479 w 2187"/>
                  <a:gd name="T45" fmla="*/ 1300 h 1435"/>
                  <a:gd name="T46" fmla="*/ 613 w 2187"/>
                  <a:gd name="T47" fmla="*/ 1398 h 1435"/>
                  <a:gd name="T48" fmla="*/ 758 w 2187"/>
                  <a:gd name="T49" fmla="*/ 1402 h 1435"/>
                  <a:gd name="T50" fmla="*/ 892 w 2187"/>
                  <a:gd name="T51" fmla="*/ 1297 h 1435"/>
                  <a:gd name="T52" fmla="*/ 913 w 2187"/>
                  <a:gd name="T53" fmla="*/ 1322 h 1435"/>
                  <a:gd name="T54" fmla="*/ 940 w 2187"/>
                  <a:gd name="T55" fmla="*/ 1359 h 1435"/>
                  <a:gd name="T56" fmla="*/ 993 w 2187"/>
                  <a:gd name="T57" fmla="*/ 1398 h 1435"/>
                  <a:gd name="T58" fmla="*/ 1052 w 2187"/>
                  <a:gd name="T59" fmla="*/ 1424 h 1435"/>
                  <a:gd name="T60" fmla="*/ 1120 w 2187"/>
                  <a:gd name="T61" fmla="*/ 1434 h 1435"/>
                  <a:gd name="T62" fmla="*/ 1221 w 2187"/>
                  <a:gd name="T63" fmla="*/ 1416 h 1435"/>
                  <a:gd name="T64" fmla="*/ 1302 w 2187"/>
                  <a:gd name="T65" fmla="*/ 1359 h 1435"/>
                  <a:gd name="T66" fmla="*/ 1373 w 2187"/>
                  <a:gd name="T67" fmla="*/ 1260 h 1435"/>
                  <a:gd name="T68" fmla="*/ 1441 w 2187"/>
                  <a:gd name="T69" fmla="*/ 1300 h 1435"/>
                  <a:gd name="T70" fmla="*/ 1534 w 2187"/>
                  <a:gd name="T71" fmla="*/ 1344 h 1435"/>
                  <a:gd name="T72" fmla="*/ 1635 w 2187"/>
                  <a:gd name="T73" fmla="*/ 1362 h 1435"/>
                  <a:gd name="T74" fmla="*/ 1732 w 2187"/>
                  <a:gd name="T75" fmla="*/ 1348 h 1435"/>
                  <a:gd name="T76" fmla="*/ 1819 w 2187"/>
                  <a:gd name="T77" fmla="*/ 1300 h 1435"/>
                  <a:gd name="T78" fmla="*/ 1891 w 2187"/>
                  <a:gd name="T79" fmla="*/ 1212 h 1435"/>
                  <a:gd name="T80" fmla="*/ 1926 w 2187"/>
                  <a:gd name="T81" fmla="*/ 1107 h 1435"/>
                  <a:gd name="T82" fmla="*/ 1967 w 2187"/>
                  <a:gd name="T83" fmla="*/ 1063 h 1435"/>
                  <a:gd name="T84" fmla="*/ 2027 w 2187"/>
                  <a:gd name="T85" fmla="*/ 1034 h 1435"/>
                  <a:gd name="T86" fmla="*/ 2078 w 2187"/>
                  <a:gd name="T87" fmla="*/ 989 h 1435"/>
                  <a:gd name="T88" fmla="*/ 2133 w 2187"/>
                  <a:gd name="T89" fmla="*/ 910 h 1435"/>
                  <a:gd name="T90" fmla="*/ 2182 w 2187"/>
                  <a:gd name="T91" fmla="*/ 754 h 1435"/>
                  <a:gd name="T92" fmla="*/ 2163 w 2187"/>
                  <a:gd name="T93" fmla="*/ 615 h 1435"/>
                  <a:gd name="T94" fmla="*/ 2068 w 2187"/>
                  <a:gd name="T95" fmla="*/ 553 h 1435"/>
                  <a:gd name="T96" fmla="*/ 2040 w 2187"/>
                  <a:gd name="T97" fmla="*/ 549 h 1435"/>
                  <a:gd name="T98" fmla="*/ 2062 w 2187"/>
                  <a:gd name="T99" fmla="*/ 437 h 1435"/>
                  <a:gd name="T100" fmla="*/ 2030 w 2187"/>
                  <a:gd name="T101" fmla="*/ 243 h 1435"/>
                  <a:gd name="T102" fmla="*/ 1918 w 2187"/>
                  <a:gd name="T103" fmla="*/ 146 h 1435"/>
                  <a:gd name="T104" fmla="*/ 1798 w 2187"/>
                  <a:gd name="T105" fmla="*/ 152 h 1435"/>
                  <a:gd name="T106" fmla="*/ 1690 w 2187"/>
                  <a:gd name="T107" fmla="*/ 243 h 1435"/>
                  <a:gd name="T108" fmla="*/ 1629 w 2187"/>
                  <a:gd name="T109" fmla="*/ 226 h 1435"/>
                  <a:gd name="T110" fmla="*/ 1561 w 2187"/>
                  <a:gd name="T111" fmla="*/ 152 h 1435"/>
                  <a:gd name="T112" fmla="*/ 1479 w 2187"/>
                  <a:gd name="T113" fmla="*/ 119 h 1435"/>
                  <a:gd name="T114" fmla="*/ 1403 w 2187"/>
                  <a:gd name="T115" fmla="*/ 138 h 1435"/>
                  <a:gd name="T116" fmla="*/ 1357 w 2187"/>
                  <a:gd name="T117" fmla="*/ 200 h 1435"/>
                  <a:gd name="T118" fmla="*/ 1314 w 2187"/>
                  <a:gd name="T119" fmla="*/ 181 h 1435"/>
                  <a:gd name="T120" fmla="*/ 1264 w 2187"/>
                  <a:gd name="T121" fmla="*/ 178 h 1435"/>
                  <a:gd name="T122" fmla="*/ 1217 w 2187"/>
                  <a:gd name="T123" fmla="*/ 214 h 14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87"/>
                  <a:gd name="T187" fmla="*/ 0 h 1435"/>
                  <a:gd name="T188" fmla="*/ 2187 w 2187"/>
                  <a:gd name="T189" fmla="*/ 1435 h 14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87" h="1435">
                    <a:moveTo>
                      <a:pt x="1207" y="243"/>
                    </a:moveTo>
                    <a:lnTo>
                      <a:pt x="1194" y="208"/>
                    </a:lnTo>
                    <a:lnTo>
                      <a:pt x="1179" y="175"/>
                    </a:lnTo>
                    <a:lnTo>
                      <a:pt x="1160" y="141"/>
                    </a:lnTo>
                    <a:lnTo>
                      <a:pt x="1141" y="116"/>
                    </a:lnTo>
                    <a:lnTo>
                      <a:pt x="1117" y="87"/>
                    </a:lnTo>
                    <a:lnTo>
                      <a:pt x="1095" y="65"/>
                    </a:lnTo>
                    <a:lnTo>
                      <a:pt x="1068" y="46"/>
                    </a:lnTo>
                    <a:lnTo>
                      <a:pt x="1044" y="31"/>
                    </a:lnTo>
                    <a:lnTo>
                      <a:pt x="1016" y="17"/>
                    </a:lnTo>
                    <a:lnTo>
                      <a:pt x="987" y="6"/>
                    </a:lnTo>
                    <a:lnTo>
                      <a:pt x="957" y="3"/>
                    </a:lnTo>
                    <a:lnTo>
                      <a:pt x="930" y="0"/>
                    </a:lnTo>
                    <a:lnTo>
                      <a:pt x="899" y="0"/>
                    </a:lnTo>
                    <a:lnTo>
                      <a:pt x="869" y="3"/>
                    </a:lnTo>
                    <a:lnTo>
                      <a:pt x="842" y="14"/>
                    </a:lnTo>
                    <a:lnTo>
                      <a:pt x="812" y="25"/>
                    </a:lnTo>
                    <a:lnTo>
                      <a:pt x="784" y="46"/>
                    </a:lnTo>
                    <a:lnTo>
                      <a:pt x="763" y="73"/>
                    </a:lnTo>
                    <a:lnTo>
                      <a:pt x="742" y="105"/>
                    </a:lnTo>
                    <a:lnTo>
                      <a:pt x="727" y="141"/>
                    </a:lnTo>
                    <a:lnTo>
                      <a:pt x="713" y="181"/>
                    </a:lnTo>
                    <a:lnTo>
                      <a:pt x="706" y="222"/>
                    </a:lnTo>
                    <a:lnTo>
                      <a:pt x="698" y="262"/>
                    </a:lnTo>
                    <a:lnTo>
                      <a:pt x="692" y="297"/>
                    </a:lnTo>
                    <a:lnTo>
                      <a:pt x="683" y="308"/>
                    </a:lnTo>
                    <a:lnTo>
                      <a:pt x="668" y="308"/>
                    </a:lnTo>
                    <a:lnTo>
                      <a:pt x="654" y="308"/>
                    </a:lnTo>
                    <a:lnTo>
                      <a:pt x="637" y="305"/>
                    </a:lnTo>
                    <a:lnTo>
                      <a:pt x="624" y="302"/>
                    </a:lnTo>
                    <a:lnTo>
                      <a:pt x="607" y="297"/>
                    </a:lnTo>
                    <a:lnTo>
                      <a:pt x="594" y="294"/>
                    </a:lnTo>
                    <a:lnTo>
                      <a:pt x="578" y="291"/>
                    </a:lnTo>
                    <a:lnTo>
                      <a:pt x="564" y="283"/>
                    </a:lnTo>
                    <a:lnTo>
                      <a:pt x="548" y="283"/>
                    </a:lnTo>
                    <a:lnTo>
                      <a:pt x="535" y="280"/>
                    </a:lnTo>
                    <a:lnTo>
                      <a:pt x="518" y="280"/>
                    </a:lnTo>
                    <a:lnTo>
                      <a:pt x="504" y="283"/>
                    </a:lnTo>
                    <a:lnTo>
                      <a:pt x="488" y="283"/>
                    </a:lnTo>
                    <a:lnTo>
                      <a:pt x="474" y="288"/>
                    </a:lnTo>
                    <a:lnTo>
                      <a:pt x="457" y="294"/>
                    </a:lnTo>
                    <a:lnTo>
                      <a:pt x="444" y="305"/>
                    </a:lnTo>
                    <a:lnTo>
                      <a:pt x="431" y="316"/>
                    </a:lnTo>
                    <a:lnTo>
                      <a:pt x="423" y="331"/>
                    </a:lnTo>
                    <a:lnTo>
                      <a:pt x="415" y="350"/>
                    </a:lnTo>
                    <a:lnTo>
                      <a:pt x="409" y="367"/>
                    </a:lnTo>
                    <a:lnTo>
                      <a:pt x="404" y="389"/>
                    </a:lnTo>
                    <a:lnTo>
                      <a:pt x="400" y="407"/>
                    </a:lnTo>
                    <a:lnTo>
                      <a:pt x="400" y="429"/>
                    </a:lnTo>
                    <a:lnTo>
                      <a:pt x="400" y="447"/>
                    </a:lnTo>
                    <a:lnTo>
                      <a:pt x="387" y="447"/>
                    </a:lnTo>
                    <a:lnTo>
                      <a:pt x="371" y="447"/>
                    </a:lnTo>
                    <a:lnTo>
                      <a:pt x="357" y="447"/>
                    </a:lnTo>
                    <a:lnTo>
                      <a:pt x="341" y="447"/>
                    </a:lnTo>
                    <a:lnTo>
                      <a:pt x="324" y="447"/>
                    </a:lnTo>
                    <a:lnTo>
                      <a:pt x="308" y="452"/>
                    </a:lnTo>
                    <a:lnTo>
                      <a:pt x="292" y="455"/>
                    </a:lnTo>
                    <a:lnTo>
                      <a:pt x="278" y="458"/>
                    </a:lnTo>
                    <a:lnTo>
                      <a:pt x="262" y="461"/>
                    </a:lnTo>
                    <a:lnTo>
                      <a:pt x="245" y="469"/>
                    </a:lnTo>
                    <a:lnTo>
                      <a:pt x="231" y="477"/>
                    </a:lnTo>
                    <a:lnTo>
                      <a:pt x="218" y="483"/>
                    </a:lnTo>
                    <a:lnTo>
                      <a:pt x="204" y="491"/>
                    </a:lnTo>
                    <a:lnTo>
                      <a:pt x="191" y="502"/>
                    </a:lnTo>
                    <a:lnTo>
                      <a:pt x="180" y="517"/>
                    </a:lnTo>
                    <a:lnTo>
                      <a:pt x="172" y="531"/>
                    </a:lnTo>
                    <a:lnTo>
                      <a:pt x="164" y="549"/>
                    </a:lnTo>
                    <a:lnTo>
                      <a:pt x="158" y="568"/>
                    </a:lnTo>
                    <a:lnTo>
                      <a:pt x="158" y="582"/>
                    </a:lnTo>
                    <a:lnTo>
                      <a:pt x="158" y="601"/>
                    </a:lnTo>
                    <a:lnTo>
                      <a:pt x="158" y="619"/>
                    </a:lnTo>
                    <a:lnTo>
                      <a:pt x="161" y="636"/>
                    </a:lnTo>
                    <a:lnTo>
                      <a:pt x="164" y="655"/>
                    </a:lnTo>
                    <a:lnTo>
                      <a:pt x="164" y="673"/>
                    </a:lnTo>
                    <a:lnTo>
                      <a:pt x="139" y="678"/>
                    </a:lnTo>
                    <a:lnTo>
                      <a:pt x="115" y="689"/>
                    </a:lnTo>
                    <a:lnTo>
                      <a:pt x="92" y="703"/>
                    </a:lnTo>
                    <a:lnTo>
                      <a:pt x="71" y="720"/>
                    </a:lnTo>
                    <a:lnTo>
                      <a:pt x="52" y="746"/>
                    </a:lnTo>
                    <a:lnTo>
                      <a:pt x="35" y="775"/>
                    </a:lnTo>
                    <a:lnTo>
                      <a:pt x="22" y="805"/>
                    </a:lnTo>
                    <a:lnTo>
                      <a:pt x="11" y="833"/>
                    </a:lnTo>
                    <a:lnTo>
                      <a:pt x="3" y="867"/>
                    </a:lnTo>
                    <a:lnTo>
                      <a:pt x="0" y="899"/>
                    </a:lnTo>
                    <a:lnTo>
                      <a:pt x="0" y="932"/>
                    </a:lnTo>
                    <a:lnTo>
                      <a:pt x="3" y="964"/>
                    </a:lnTo>
                    <a:lnTo>
                      <a:pt x="14" y="994"/>
                    </a:lnTo>
                    <a:lnTo>
                      <a:pt x="27" y="1023"/>
                    </a:lnTo>
                    <a:lnTo>
                      <a:pt x="44" y="1045"/>
                    </a:lnTo>
                    <a:lnTo>
                      <a:pt x="68" y="1063"/>
                    </a:lnTo>
                    <a:lnTo>
                      <a:pt x="82" y="1071"/>
                    </a:lnTo>
                    <a:lnTo>
                      <a:pt x="96" y="1074"/>
                    </a:lnTo>
                    <a:lnTo>
                      <a:pt x="111" y="1079"/>
                    </a:lnTo>
                    <a:lnTo>
                      <a:pt x="128" y="1082"/>
                    </a:lnTo>
                    <a:lnTo>
                      <a:pt x="142" y="1082"/>
                    </a:lnTo>
                    <a:lnTo>
                      <a:pt x="158" y="1082"/>
                    </a:lnTo>
                    <a:lnTo>
                      <a:pt x="172" y="1079"/>
                    </a:lnTo>
                    <a:lnTo>
                      <a:pt x="183" y="1074"/>
                    </a:lnTo>
                    <a:lnTo>
                      <a:pt x="185" y="1133"/>
                    </a:lnTo>
                    <a:lnTo>
                      <a:pt x="193" y="1180"/>
                    </a:lnTo>
                    <a:lnTo>
                      <a:pt x="204" y="1220"/>
                    </a:lnTo>
                    <a:lnTo>
                      <a:pt x="218" y="1249"/>
                    </a:lnTo>
                    <a:lnTo>
                      <a:pt x="237" y="1278"/>
                    </a:lnTo>
                    <a:lnTo>
                      <a:pt x="256" y="1292"/>
                    </a:lnTo>
                    <a:lnTo>
                      <a:pt x="278" y="1306"/>
                    </a:lnTo>
                    <a:lnTo>
                      <a:pt x="303" y="1314"/>
                    </a:lnTo>
                    <a:lnTo>
                      <a:pt x="324" y="1317"/>
                    </a:lnTo>
                    <a:lnTo>
                      <a:pt x="349" y="1314"/>
                    </a:lnTo>
                    <a:lnTo>
                      <a:pt x="373" y="1314"/>
                    </a:lnTo>
                    <a:lnTo>
                      <a:pt x="392" y="1306"/>
                    </a:lnTo>
                    <a:lnTo>
                      <a:pt x="415" y="1300"/>
                    </a:lnTo>
                    <a:lnTo>
                      <a:pt x="431" y="1289"/>
                    </a:lnTo>
                    <a:lnTo>
                      <a:pt x="444" y="1278"/>
                    </a:lnTo>
                    <a:lnTo>
                      <a:pt x="455" y="1270"/>
                    </a:lnTo>
                    <a:lnTo>
                      <a:pt x="479" y="1300"/>
                    </a:lnTo>
                    <a:lnTo>
                      <a:pt x="504" y="1325"/>
                    </a:lnTo>
                    <a:lnTo>
                      <a:pt x="531" y="1351"/>
                    </a:lnTo>
                    <a:lnTo>
                      <a:pt x="558" y="1370"/>
                    </a:lnTo>
                    <a:lnTo>
                      <a:pt x="586" y="1384"/>
                    </a:lnTo>
                    <a:lnTo>
                      <a:pt x="613" y="1398"/>
                    </a:lnTo>
                    <a:lnTo>
                      <a:pt x="643" y="1405"/>
                    </a:lnTo>
                    <a:lnTo>
                      <a:pt x="673" y="1413"/>
                    </a:lnTo>
                    <a:lnTo>
                      <a:pt x="700" y="1413"/>
                    </a:lnTo>
                    <a:lnTo>
                      <a:pt x="731" y="1410"/>
                    </a:lnTo>
                    <a:lnTo>
                      <a:pt x="758" y="1402"/>
                    </a:lnTo>
                    <a:lnTo>
                      <a:pt x="787" y="1387"/>
                    </a:lnTo>
                    <a:lnTo>
                      <a:pt x="814" y="1373"/>
                    </a:lnTo>
                    <a:lnTo>
                      <a:pt x="842" y="1351"/>
                    </a:lnTo>
                    <a:lnTo>
                      <a:pt x="867" y="1325"/>
                    </a:lnTo>
                    <a:lnTo>
                      <a:pt x="892" y="1297"/>
                    </a:lnTo>
                    <a:lnTo>
                      <a:pt x="896" y="1300"/>
                    </a:lnTo>
                    <a:lnTo>
                      <a:pt x="902" y="1303"/>
                    </a:lnTo>
                    <a:lnTo>
                      <a:pt x="905" y="1311"/>
                    </a:lnTo>
                    <a:lnTo>
                      <a:pt x="911" y="1314"/>
                    </a:lnTo>
                    <a:lnTo>
                      <a:pt x="913" y="1322"/>
                    </a:lnTo>
                    <a:lnTo>
                      <a:pt x="915" y="1328"/>
                    </a:lnTo>
                    <a:lnTo>
                      <a:pt x="921" y="1332"/>
                    </a:lnTo>
                    <a:lnTo>
                      <a:pt x="924" y="1336"/>
                    </a:lnTo>
                    <a:lnTo>
                      <a:pt x="932" y="1348"/>
                    </a:lnTo>
                    <a:lnTo>
                      <a:pt x="940" y="1359"/>
                    </a:lnTo>
                    <a:lnTo>
                      <a:pt x="947" y="1365"/>
                    </a:lnTo>
                    <a:lnTo>
                      <a:pt x="959" y="1373"/>
                    </a:lnTo>
                    <a:lnTo>
                      <a:pt x="970" y="1384"/>
                    </a:lnTo>
                    <a:lnTo>
                      <a:pt x="981" y="1391"/>
                    </a:lnTo>
                    <a:lnTo>
                      <a:pt x="993" y="1398"/>
                    </a:lnTo>
                    <a:lnTo>
                      <a:pt x="1006" y="1402"/>
                    </a:lnTo>
                    <a:lnTo>
                      <a:pt x="1016" y="1410"/>
                    </a:lnTo>
                    <a:lnTo>
                      <a:pt x="1027" y="1413"/>
                    </a:lnTo>
                    <a:lnTo>
                      <a:pt x="1040" y="1419"/>
                    </a:lnTo>
                    <a:lnTo>
                      <a:pt x="1052" y="1424"/>
                    </a:lnTo>
                    <a:lnTo>
                      <a:pt x="1063" y="1427"/>
                    </a:lnTo>
                    <a:lnTo>
                      <a:pt x="1076" y="1427"/>
                    </a:lnTo>
                    <a:lnTo>
                      <a:pt x="1087" y="1432"/>
                    </a:lnTo>
                    <a:lnTo>
                      <a:pt x="1095" y="1432"/>
                    </a:lnTo>
                    <a:lnTo>
                      <a:pt x="1120" y="1434"/>
                    </a:lnTo>
                    <a:lnTo>
                      <a:pt x="1141" y="1434"/>
                    </a:lnTo>
                    <a:lnTo>
                      <a:pt x="1164" y="1434"/>
                    </a:lnTo>
                    <a:lnTo>
                      <a:pt x="1182" y="1427"/>
                    </a:lnTo>
                    <a:lnTo>
                      <a:pt x="1202" y="1424"/>
                    </a:lnTo>
                    <a:lnTo>
                      <a:pt x="1221" y="1416"/>
                    </a:lnTo>
                    <a:lnTo>
                      <a:pt x="1238" y="1410"/>
                    </a:lnTo>
                    <a:lnTo>
                      <a:pt x="1255" y="1398"/>
                    </a:lnTo>
                    <a:lnTo>
                      <a:pt x="1270" y="1384"/>
                    </a:lnTo>
                    <a:lnTo>
                      <a:pt x="1285" y="1370"/>
                    </a:lnTo>
                    <a:lnTo>
                      <a:pt x="1302" y="1359"/>
                    </a:lnTo>
                    <a:lnTo>
                      <a:pt x="1316" y="1340"/>
                    </a:lnTo>
                    <a:lnTo>
                      <a:pt x="1333" y="1322"/>
                    </a:lnTo>
                    <a:lnTo>
                      <a:pt x="1346" y="1300"/>
                    </a:lnTo>
                    <a:lnTo>
                      <a:pt x="1360" y="1282"/>
                    </a:lnTo>
                    <a:lnTo>
                      <a:pt x="1373" y="1260"/>
                    </a:lnTo>
                    <a:lnTo>
                      <a:pt x="1376" y="1252"/>
                    </a:lnTo>
                    <a:lnTo>
                      <a:pt x="1392" y="1268"/>
                    </a:lnTo>
                    <a:lnTo>
                      <a:pt x="1405" y="1278"/>
                    </a:lnTo>
                    <a:lnTo>
                      <a:pt x="1422" y="1289"/>
                    </a:lnTo>
                    <a:lnTo>
                      <a:pt x="1441" y="1300"/>
                    </a:lnTo>
                    <a:lnTo>
                      <a:pt x="1458" y="1311"/>
                    </a:lnTo>
                    <a:lnTo>
                      <a:pt x="1477" y="1322"/>
                    </a:lnTo>
                    <a:lnTo>
                      <a:pt x="1496" y="1328"/>
                    </a:lnTo>
                    <a:lnTo>
                      <a:pt x="1515" y="1336"/>
                    </a:lnTo>
                    <a:lnTo>
                      <a:pt x="1534" y="1344"/>
                    </a:lnTo>
                    <a:lnTo>
                      <a:pt x="1553" y="1348"/>
                    </a:lnTo>
                    <a:lnTo>
                      <a:pt x="1574" y="1354"/>
                    </a:lnTo>
                    <a:lnTo>
                      <a:pt x="1594" y="1359"/>
                    </a:lnTo>
                    <a:lnTo>
                      <a:pt x="1616" y="1359"/>
                    </a:lnTo>
                    <a:lnTo>
                      <a:pt x="1635" y="1362"/>
                    </a:lnTo>
                    <a:lnTo>
                      <a:pt x="1656" y="1362"/>
                    </a:lnTo>
                    <a:lnTo>
                      <a:pt x="1675" y="1359"/>
                    </a:lnTo>
                    <a:lnTo>
                      <a:pt x="1694" y="1359"/>
                    </a:lnTo>
                    <a:lnTo>
                      <a:pt x="1713" y="1354"/>
                    </a:lnTo>
                    <a:lnTo>
                      <a:pt x="1732" y="1348"/>
                    </a:lnTo>
                    <a:lnTo>
                      <a:pt x="1751" y="1340"/>
                    </a:lnTo>
                    <a:lnTo>
                      <a:pt x="1770" y="1332"/>
                    </a:lnTo>
                    <a:lnTo>
                      <a:pt x="1787" y="1325"/>
                    </a:lnTo>
                    <a:lnTo>
                      <a:pt x="1804" y="1314"/>
                    </a:lnTo>
                    <a:lnTo>
                      <a:pt x="1819" y="1300"/>
                    </a:lnTo>
                    <a:lnTo>
                      <a:pt x="1836" y="1285"/>
                    </a:lnTo>
                    <a:lnTo>
                      <a:pt x="1852" y="1270"/>
                    </a:lnTo>
                    <a:lnTo>
                      <a:pt x="1866" y="1252"/>
                    </a:lnTo>
                    <a:lnTo>
                      <a:pt x="1877" y="1235"/>
                    </a:lnTo>
                    <a:lnTo>
                      <a:pt x="1891" y="1212"/>
                    </a:lnTo>
                    <a:lnTo>
                      <a:pt x="1901" y="1190"/>
                    </a:lnTo>
                    <a:lnTo>
                      <a:pt x="1910" y="1165"/>
                    </a:lnTo>
                    <a:lnTo>
                      <a:pt x="1918" y="1136"/>
                    </a:lnTo>
                    <a:lnTo>
                      <a:pt x="1924" y="1122"/>
                    </a:lnTo>
                    <a:lnTo>
                      <a:pt x="1926" y="1107"/>
                    </a:lnTo>
                    <a:lnTo>
                      <a:pt x="1929" y="1088"/>
                    </a:lnTo>
                    <a:lnTo>
                      <a:pt x="1931" y="1071"/>
                    </a:lnTo>
                    <a:lnTo>
                      <a:pt x="1942" y="1066"/>
                    </a:lnTo>
                    <a:lnTo>
                      <a:pt x="1956" y="1066"/>
                    </a:lnTo>
                    <a:lnTo>
                      <a:pt x="1967" y="1063"/>
                    </a:lnTo>
                    <a:lnTo>
                      <a:pt x="1977" y="1059"/>
                    </a:lnTo>
                    <a:lnTo>
                      <a:pt x="1992" y="1056"/>
                    </a:lnTo>
                    <a:lnTo>
                      <a:pt x="2002" y="1048"/>
                    </a:lnTo>
                    <a:lnTo>
                      <a:pt x="2013" y="1045"/>
                    </a:lnTo>
                    <a:lnTo>
                      <a:pt x="2027" y="1034"/>
                    </a:lnTo>
                    <a:lnTo>
                      <a:pt x="2038" y="1026"/>
                    </a:lnTo>
                    <a:lnTo>
                      <a:pt x="2049" y="1020"/>
                    </a:lnTo>
                    <a:lnTo>
                      <a:pt x="2059" y="1009"/>
                    </a:lnTo>
                    <a:lnTo>
                      <a:pt x="2068" y="1001"/>
                    </a:lnTo>
                    <a:lnTo>
                      <a:pt x="2078" y="989"/>
                    </a:lnTo>
                    <a:lnTo>
                      <a:pt x="2087" y="978"/>
                    </a:lnTo>
                    <a:lnTo>
                      <a:pt x="2095" y="969"/>
                    </a:lnTo>
                    <a:lnTo>
                      <a:pt x="2103" y="958"/>
                    </a:lnTo>
                    <a:lnTo>
                      <a:pt x="2120" y="935"/>
                    </a:lnTo>
                    <a:lnTo>
                      <a:pt x="2133" y="910"/>
                    </a:lnTo>
                    <a:lnTo>
                      <a:pt x="2146" y="881"/>
                    </a:lnTo>
                    <a:lnTo>
                      <a:pt x="2158" y="848"/>
                    </a:lnTo>
                    <a:lnTo>
                      <a:pt x="2169" y="819"/>
                    </a:lnTo>
                    <a:lnTo>
                      <a:pt x="2176" y="786"/>
                    </a:lnTo>
                    <a:lnTo>
                      <a:pt x="2182" y="754"/>
                    </a:lnTo>
                    <a:lnTo>
                      <a:pt x="2186" y="724"/>
                    </a:lnTo>
                    <a:lnTo>
                      <a:pt x="2186" y="695"/>
                    </a:lnTo>
                    <a:lnTo>
                      <a:pt x="2182" y="665"/>
                    </a:lnTo>
                    <a:lnTo>
                      <a:pt x="2174" y="636"/>
                    </a:lnTo>
                    <a:lnTo>
                      <a:pt x="2163" y="615"/>
                    </a:lnTo>
                    <a:lnTo>
                      <a:pt x="2146" y="593"/>
                    </a:lnTo>
                    <a:lnTo>
                      <a:pt x="2127" y="576"/>
                    </a:lnTo>
                    <a:lnTo>
                      <a:pt x="2103" y="561"/>
                    </a:lnTo>
                    <a:lnTo>
                      <a:pt x="2074" y="553"/>
                    </a:lnTo>
                    <a:lnTo>
                      <a:pt x="2068" y="553"/>
                    </a:lnTo>
                    <a:lnTo>
                      <a:pt x="2062" y="553"/>
                    </a:lnTo>
                    <a:lnTo>
                      <a:pt x="2057" y="549"/>
                    </a:lnTo>
                    <a:lnTo>
                      <a:pt x="2051" y="549"/>
                    </a:lnTo>
                    <a:lnTo>
                      <a:pt x="2046" y="549"/>
                    </a:lnTo>
                    <a:lnTo>
                      <a:pt x="2040" y="549"/>
                    </a:lnTo>
                    <a:lnTo>
                      <a:pt x="2034" y="545"/>
                    </a:lnTo>
                    <a:lnTo>
                      <a:pt x="2030" y="545"/>
                    </a:lnTo>
                    <a:lnTo>
                      <a:pt x="2043" y="514"/>
                    </a:lnTo>
                    <a:lnTo>
                      <a:pt x="2053" y="474"/>
                    </a:lnTo>
                    <a:lnTo>
                      <a:pt x="2062" y="437"/>
                    </a:lnTo>
                    <a:lnTo>
                      <a:pt x="2068" y="396"/>
                    </a:lnTo>
                    <a:lnTo>
                      <a:pt x="2068" y="356"/>
                    </a:lnTo>
                    <a:lnTo>
                      <a:pt x="2062" y="319"/>
                    </a:lnTo>
                    <a:lnTo>
                      <a:pt x="2051" y="280"/>
                    </a:lnTo>
                    <a:lnTo>
                      <a:pt x="2030" y="243"/>
                    </a:lnTo>
                    <a:lnTo>
                      <a:pt x="2008" y="214"/>
                    </a:lnTo>
                    <a:lnTo>
                      <a:pt x="1986" y="192"/>
                    </a:lnTo>
                    <a:lnTo>
                      <a:pt x="1964" y="175"/>
                    </a:lnTo>
                    <a:lnTo>
                      <a:pt x="1939" y="155"/>
                    </a:lnTo>
                    <a:lnTo>
                      <a:pt x="1918" y="146"/>
                    </a:lnTo>
                    <a:lnTo>
                      <a:pt x="1893" y="141"/>
                    </a:lnTo>
                    <a:lnTo>
                      <a:pt x="1869" y="138"/>
                    </a:lnTo>
                    <a:lnTo>
                      <a:pt x="1844" y="138"/>
                    </a:lnTo>
                    <a:lnTo>
                      <a:pt x="1823" y="146"/>
                    </a:lnTo>
                    <a:lnTo>
                      <a:pt x="1798" y="152"/>
                    </a:lnTo>
                    <a:lnTo>
                      <a:pt x="1776" y="163"/>
                    </a:lnTo>
                    <a:lnTo>
                      <a:pt x="1751" y="178"/>
                    </a:lnTo>
                    <a:lnTo>
                      <a:pt x="1730" y="195"/>
                    </a:lnTo>
                    <a:lnTo>
                      <a:pt x="1711" y="218"/>
                    </a:lnTo>
                    <a:lnTo>
                      <a:pt x="1690" y="243"/>
                    </a:lnTo>
                    <a:lnTo>
                      <a:pt x="1671" y="268"/>
                    </a:lnTo>
                    <a:lnTo>
                      <a:pt x="1667" y="272"/>
                    </a:lnTo>
                    <a:lnTo>
                      <a:pt x="1654" y="254"/>
                    </a:lnTo>
                    <a:lnTo>
                      <a:pt x="1643" y="240"/>
                    </a:lnTo>
                    <a:lnTo>
                      <a:pt x="1629" y="226"/>
                    </a:lnTo>
                    <a:lnTo>
                      <a:pt x="1616" y="208"/>
                    </a:lnTo>
                    <a:lnTo>
                      <a:pt x="1602" y="192"/>
                    </a:lnTo>
                    <a:lnTo>
                      <a:pt x="1588" y="178"/>
                    </a:lnTo>
                    <a:lnTo>
                      <a:pt x="1574" y="167"/>
                    </a:lnTo>
                    <a:lnTo>
                      <a:pt x="1561" y="152"/>
                    </a:lnTo>
                    <a:lnTo>
                      <a:pt x="1544" y="146"/>
                    </a:lnTo>
                    <a:lnTo>
                      <a:pt x="1528" y="133"/>
                    </a:lnTo>
                    <a:lnTo>
                      <a:pt x="1515" y="127"/>
                    </a:lnTo>
                    <a:lnTo>
                      <a:pt x="1496" y="124"/>
                    </a:lnTo>
                    <a:lnTo>
                      <a:pt x="1479" y="119"/>
                    </a:lnTo>
                    <a:lnTo>
                      <a:pt x="1460" y="119"/>
                    </a:lnTo>
                    <a:lnTo>
                      <a:pt x="1445" y="119"/>
                    </a:lnTo>
                    <a:lnTo>
                      <a:pt x="1422" y="127"/>
                    </a:lnTo>
                    <a:lnTo>
                      <a:pt x="1414" y="130"/>
                    </a:lnTo>
                    <a:lnTo>
                      <a:pt x="1403" y="138"/>
                    </a:lnTo>
                    <a:lnTo>
                      <a:pt x="1392" y="149"/>
                    </a:lnTo>
                    <a:lnTo>
                      <a:pt x="1382" y="160"/>
                    </a:lnTo>
                    <a:lnTo>
                      <a:pt x="1373" y="175"/>
                    </a:lnTo>
                    <a:lnTo>
                      <a:pt x="1365" y="189"/>
                    </a:lnTo>
                    <a:lnTo>
                      <a:pt x="1357" y="200"/>
                    </a:lnTo>
                    <a:lnTo>
                      <a:pt x="1348" y="210"/>
                    </a:lnTo>
                    <a:lnTo>
                      <a:pt x="1340" y="200"/>
                    </a:lnTo>
                    <a:lnTo>
                      <a:pt x="1333" y="192"/>
                    </a:lnTo>
                    <a:lnTo>
                      <a:pt x="1324" y="186"/>
                    </a:lnTo>
                    <a:lnTo>
                      <a:pt x="1314" y="181"/>
                    </a:lnTo>
                    <a:lnTo>
                      <a:pt x="1302" y="178"/>
                    </a:lnTo>
                    <a:lnTo>
                      <a:pt x="1293" y="175"/>
                    </a:lnTo>
                    <a:lnTo>
                      <a:pt x="1283" y="175"/>
                    </a:lnTo>
                    <a:lnTo>
                      <a:pt x="1272" y="175"/>
                    </a:lnTo>
                    <a:lnTo>
                      <a:pt x="1264" y="178"/>
                    </a:lnTo>
                    <a:lnTo>
                      <a:pt x="1253" y="181"/>
                    </a:lnTo>
                    <a:lnTo>
                      <a:pt x="1245" y="186"/>
                    </a:lnTo>
                    <a:lnTo>
                      <a:pt x="1234" y="192"/>
                    </a:lnTo>
                    <a:lnTo>
                      <a:pt x="1226" y="203"/>
                    </a:lnTo>
                    <a:lnTo>
                      <a:pt x="1217" y="214"/>
                    </a:lnTo>
                    <a:lnTo>
                      <a:pt x="1213" y="229"/>
                    </a:lnTo>
                    <a:lnTo>
                      <a:pt x="1207" y="243"/>
                    </a:lnTo>
                  </a:path>
                </a:pathLst>
              </a:custGeom>
              <a:noFill/>
              <a:ln w="12700" cap="rnd"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87" name="Freeform 92"/>
              <p:cNvSpPr>
                <a:spLocks/>
              </p:cNvSpPr>
              <p:nvPr/>
            </p:nvSpPr>
            <p:spPr bwMode="auto">
              <a:xfrm>
                <a:off x="1499" y="2232"/>
                <a:ext cx="2032" cy="1201"/>
              </a:xfrm>
              <a:custGeom>
                <a:avLst/>
                <a:gdLst>
                  <a:gd name="T0" fmla="*/ 378 w 2032"/>
                  <a:gd name="T1" fmla="*/ 331 h 1201"/>
                  <a:gd name="T2" fmla="*/ 555 w 2032"/>
                  <a:gd name="T3" fmla="*/ 305 h 1201"/>
                  <a:gd name="T4" fmla="*/ 546 w 2032"/>
                  <a:gd name="T5" fmla="*/ 449 h 1201"/>
                  <a:gd name="T6" fmla="*/ 588 w 2032"/>
                  <a:gd name="T7" fmla="*/ 404 h 1201"/>
                  <a:gd name="T8" fmla="*/ 688 w 2032"/>
                  <a:gd name="T9" fmla="*/ 364 h 1201"/>
                  <a:gd name="T10" fmla="*/ 816 w 2032"/>
                  <a:gd name="T11" fmla="*/ 427 h 1201"/>
                  <a:gd name="T12" fmla="*/ 901 w 2032"/>
                  <a:gd name="T13" fmla="*/ 441 h 1201"/>
                  <a:gd name="T14" fmla="*/ 802 w 2032"/>
                  <a:gd name="T15" fmla="*/ 361 h 1201"/>
                  <a:gd name="T16" fmla="*/ 681 w 2032"/>
                  <a:gd name="T17" fmla="*/ 288 h 1201"/>
                  <a:gd name="T18" fmla="*/ 759 w 2032"/>
                  <a:gd name="T19" fmla="*/ 14 h 1201"/>
                  <a:gd name="T20" fmla="*/ 1042 w 2032"/>
                  <a:gd name="T21" fmla="*/ 84 h 1201"/>
                  <a:gd name="T22" fmla="*/ 1171 w 2032"/>
                  <a:gd name="T23" fmla="*/ 200 h 1201"/>
                  <a:gd name="T24" fmla="*/ 1216 w 2032"/>
                  <a:gd name="T25" fmla="*/ 277 h 1201"/>
                  <a:gd name="T26" fmla="*/ 1321 w 2032"/>
                  <a:gd name="T27" fmla="*/ 277 h 1201"/>
                  <a:gd name="T28" fmla="*/ 1336 w 2032"/>
                  <a:gd name="T29" fmla="*/ 138 h 1201"/>
                  <a:gd name="T30" fmla="*/ 1532 w 2032"/>
                  <a:gd name="T31" fmla="*/ 226 h 1201"/>
                  <a:gd name="T32" fmla="*/ 1481 w 2032"/>
                  <a:gd name="T33" fmla="*/ 296 h 1201"/>
                  <a:gd name="T34" fmla="*/ 1629 w 2032"/>
                  <a:gd name="T35" fmla="*/ 401 h 1201"/>
                  <a:gd name="T36" fmla="*/ 1614 w 2032"/>
                  <a:gd name="T37" fmla="*/ 266 h 1201"/>
                  <a:gd name="T38" fmla="*/ 1726 w 2032"/>
                  <a:gd name="T39" fmla="*/ 180 h 1201"/>
                  <a:gd name="T40" fmla="*/ 1895 w 2032"/>
                  <a:gd name="T41" fmla="*/ 200 h 1201"/>
                  <a:gd name="T42" fmla="*/ 1846 w 2032"/>
                  <a:gd name="T43" fmla="*/ 500 h 1201"/>
                  <a:gd name="T44" fmla="*/ 1889 w 2032"/>
                  <a:gd name="T45" fmla="*/ 580 h 1201"/>
                  <a:gd name="T46" fmla="*/ 2011 w 2032"/>
                  <a:gd name="T47" fmla="*/ 594 h 1201"/>
                  <a:gd name="T48" fmla="*/ 1976 w 2032"/>
                  <a:gd name="T49" fmla="*/ 785 h 1201"/>
                  <a:gd name="T50" fmla="*/ 1910 w 2032"/>
                  <a:gd name="T51" fmla="*/ 726 h 1201"/>
                  <a:gd name="T52" fmla="*/ 1701 w 2032"/>
                  <a:gd name="T53" fmla="*/ 871 h 1201"/>
                  <a:gd name="T54" fmla="*/ 1629 w 2032"/>
                  <a:gd name="T55" fmla="*/ 908 h 1201"/>
                  <a:gd name="T56" fmla="*/ 1720 w 2032"/>
                  <a:gd name="T57" fmla="*/ 930 h 1201"/>
                  <a:gd name="T58" fmla="*/ 1726 w 2032"/>
                  <a:gd name="T59" fmla="*/ 1032 h 1201"/>
                  <a:gd name="T60" fmla="*/ 1388 w 2032"/>
                  <a:gd name="T61" fmla="*/ 1069 h 1201"/>
                  <a:gd name="T62" fmla="*/ 1437 w 2032"/>
                  <a:gd name="T63" fmla="*/ 948 h 1201"/>
                  <a:gd name="T64" fmla="*/ 1462 w 2032"/>
                  <a:gd name="T65" fmla="*/ 886 h 1201"/>
                  <a:gd name="T66" fmla="*/ 1279 w 2032"/>
                  <a:gd name="T67" fmla="*/ 933 h 1201"/>
                  <a:gd name="T68" fmla="*/ 1089 w 2032"/>
                  <a:gd name="T69" fmla="*/ 882 h 1201"/>
                  <a:gd name="T70" fmla="*/ 1028 w 2032"/>
                  <a:gd name="T71" fmla="*/ 922 h 1201"/>
                  <a:gd name="T72" fmla="*/ 1140 w 2032"/>
                  <a:gd name="T73" fmla="*/ 981 h 1201"/>
                  <a:gd name="T74" fmla="*/ 1228 w 2032"/>
                  <a:gd name="T75" fmla="*/ 1051 h 1201"/>
                  <a:gd name="T76" fmla="*/ 1064 w 2032"/>
                  <a:gd name="T77" fmla="*/ 1182 h 1201"/>
                  <a:gd name="T78" fmla="*/ 887 w 2032"/>
                  <a:gd name="T79" fmla="*/ 1145 h 1201"/>
                  <a:gd name="T80" fmla="*/ 915 w 2032"/>
                  <a:gd name="T81" fmla="*/ 1080 h 1201"/>
                  <a:gd name="T82" fmla="*/ 751 w 2032"/>
                  <a:gd name="T83" fmla="*/ 1086 h 1201"/>
                  <a:gd name="T84" fmla="*/ 696 w 2032"/>
                  <a:gd name="T85" fmla="*/ 1069 h 1201"/>
                  <a:gd name="T86" fmla="*/ 718 w 2032"/>
                  <a:gd name="T87" fmla="*/ 1141 h 1201"/>
                  <a:gd name="T88" fmla="*/ 625 w 2032"/>
                  <a:gd name="T89" fmla="*/ 1182 h 1201"/>
                  <a:gd name="T90" fmla="*/ 517 w 2032"/>
                  <a:gd name="T91" fmla="*/ 1145 h 1201"/>
                  <a:gd name="T92" fmla="*/ 549 w 2032"/>
                  <a:gd name="T93" fmla="*/ 1058 h 1201"/>
                  <a:gd name="T94" fmla="*/ 454 w 2032"/>
                  <a:gd name="T95" fmla="*/ 1007 h 1201"/>
                  <a:gd name="T96" fmla="*/ 397 w 2032"/>
                  <a:gd name="T97" fmla="*/ 996 h 1201"/>
                  <a:gd name="T98" fmla="*/ 361 w 2032"/>
                  <a:gd name="T99" fmla="*/ 1098 h 1201"/>
                  <a:gd name="T100" fmla="*/ 234 w 2032"/>
                  <a:gd name="T101" fmla="*/ 1080 h 1201"/>
                  <a:gd name="T102" fmla="*/ 230 w 2032"/>
                  <a:gd name="T103" fmla="*/ 967 h 1201"/>
                  <a:gd name="T104" fmla="*/ 139 w 2032"/>
                  <a:gd name="T105" fmla="*/ 874 h 1201"/>
                  <a:gd name="T106" fmla="*/ 51 w 2032"/>
                  <a:gd name="T107" fmla="*/ 933 h 1201"/>
                  <a:gd name="T108" fmla="*/ 15 w 2032"/>
                  <a:gd name="T109" fmla="*/ 772 h 1201"/>
                  <a:gd name="T110" fmla="*/ 101 w 2032"/>
                  <a:gd name="T111" fmla="*/ 733 h 1201"/>
                  <a:gd name="T112" fmla="*/ 162 w 2032"/>
                  <a:gd name="T113" fmla="*/ 645 h 1201"/>
                  <a:gd name="T114" fmla="*/ 133 w 2032"/>
                  <a:gd name="T115" fmla="*/ 503 h 1201"/>
                  <a:gd name="T116" fmla="*/ 315 w 2032"/>
                  <a:gd name="T117" fmla="*/ 517 h 1201"/>
                  <a:gd name="T118" fmla="*/ 419 w 2032"/>
                  <a:gd name="T119" fmla="*/ 460 h 12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32"/>
                  <a:gd name="T181" fmla="*/ 0 h 1201"/>
                  <a:gd name="T182" fmla="*/ 2032 w 2032"/>
                  <a:gd name="T183" fmla="*/ 1201 h 12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32" h="1201">
                    <a:moveTo>
                      <a:pt x="359" y="441"/>
                    </a:moveTo>
                    <a:lnTo>
                      <a:pt x="350" y="427"/>
                    </a:lnTo>
                    <a:lnTo>
                      <a:pt x="346" y="415"/>
                    </a:lnTo>
                    <a:lnTo>
                      <a:pt x="342" y="404"/>
                    </a:lnTo>
                    <a:lnTo>
                      <a:pt x="340" y="393"/>
                    </a:lnTo>
                    <a:lnTo>
                      <a:pt x="342" y="384"/>
                    </a:lnTo>
                    <a:lnTo>
                      <a:pt x="346" y="376"/>
                    </a:lnTo>
                    <a:lnTo>
                      <a:pt x="348" y="364"/>
                    </a:lnTo>
                    <a:lnTo>
                      <a:pt x="354" y="353"/>
                    </a:lnTo>
                    <a:lnTo>
                      <a:pt x="365" y="342"/>
                    </a:lnTo>
                    <a:lnTo>
                      <a:pt x="378" y="331"/>
                    </a:lnTo>
                    <a:lnTo>
                      <a:pt x="388" y="321"/>
                    </a:lnTo>
                    <a:lnTo>
                      <a:pt x="405" y="313"/>
                    </a:lnTo>
                    <a:lnTo>
                      <a:pt x="422" y="305"/>
                    </a:lnTo>
                    <a:lnTo>
                      <a:pt x="437" y="299"/>
                    </a:lnTo>
                    <a:lnTo>
                      <a:pt x="454" y="296"/>
                    </a:lnTo>
                    <a:lnTo>
                      <a:pt x="470" y="291"/>
                    </a:lnTo>
                    <a:lnTo>
                      <a:pt x="489" y="291"/>
                    </a:lnTo>
                    <a:lnTo>
                      <a:pt x="506" y="291"/>
                    </a:lnTo>
                    <a:lnTo>
                      <a:pt x="523" y="296"/>
                    </a:lnTo>
                    <a:lnTo>
                      <a:pt x="538" y="299"/>
                    </a:lnTo>
                    <a:lnTo>
                      <a:pt x="555" y="305"/>
                    </a:lnTo>
                    <a:lnTo>
                      <a:pt x="569" y="313"/>
                    </a:lnTo>
                    <a:lnTo>
                      <a:pt x="582" y="325"/>
                    </a:lnTo>
                    <a:lnTo>
                      <a:pt x="593" y="339"/>
                    </a:lnTo>
                    <a:lnTo>
                      <a:pt x="582" y="350"/>
                    </a:lnTo>
                    <a:lnTo>
                      <a:pt x="574" y="361"/>
                    </a:lnTo>
                    <a:lnTo>
                      <a:pt x="566" y="371"/>
                    </a:lnTo>
                    <a:lnTo>
                      <a:pt x="560" y="385"/>
                    </a:lnTo>
                    <a:lnTo>
                      <a:pt x="555" y="401"/>
                    </a:lnTo>
                    <a:lnTo>
                      <a:pt x="549" y="415"/>
                    </a:lnTo>
                    <a:lnTo>
                      <a:pt x="549" y="433"/>
                    </a:lnTo>
                    <a:lnTo>
                      <a:pt x="546" y="449"/>
                    </a:lnTo>
                    <a:lnTo>
                      <a:pt x="549" y="449"/>
                    </a:lnTo>
                    <a:lnTo>
                      <a:pt x="555" y="446"/>
                    </a:lnTo>
                    <a:lnTo>
                      <a:pt x="557" y="441"/>
                    </a:lnTo>
                    <a:lnTo>
                      <a:pt x="563" y="433"/>
                    </a:lnTo>
                    <a:lnTo>
                      <a:pt x="566" y="430"/>
                    </a:lnTo>
                    <a:lnTo>
                      <a:pt x="571" y="423"/>
                    </a:lnTo>
                    <a:lnTo>
                      <a:pt x="571" y="419"/>
                    </a:lnTo>
                    <a:lnTo>
                      <a:pt x="574" y="412"/>
                    </a:lnTo>
                    <a:lnTo>
                      <a:pt x="580" y="412"/>
                    </a:lnTo>
                    <a:lnTo>
                      <a:pt x="582" y="409"/>
                    </a:lnTo>
                    <a:lnTo>
                      <a:pt x="588" y="404"/>
                    </a:lnTo>
                    <a:lnTo>
                      <a:pt x="590" y="401"/>
                    </a:lnTo>
                    <a:lnTo>
                      <a:pt x="595" y="398"/>
                    </a:lnTo>
                    <a:lnTo>
                      <a:pt x="599" y="393"/>
                    </a:lnTo>
                    <a:lnTo>
                      <a:pt x="601" y="390"/>
                    </a:lnTo>
                    <a:lnTo>
                      <a:pt x="606" y="385"/>
                    </a:lnTo>
                    <a:lnTo>
                      <a:pt x="618" y="379"/>
                    </a:lnTo>
                    <a:lnTo>
                      <a:pt x="631" y="376"/>
                    </a:lnTo>
                    <a:lnTo>
                      <a:pt x="645" y="371"/>
                    </a:lnTo>
                    <a:lnTo>
                      <a:pt x="658" y="368"/>
                    </a:lnTo>
                    <a:lnTo>
                      <a:pt x="671" y="364"/>
                    </a:lnTo>
                    <a:lnTo>
                      <a:pt x="688" y="364"/>
                    </a:lnTo>
                    <a:lnTo>
                      <a:pt x="702" y="364"/>
                    </a:lnTo>
                    <a:lnTo>
                      <a:pt x="718" y="364"/>
                    </a:lnTo>
                    <a:lnTo>
                      <a:pt x="732" y="368"/>
                    </a:lnTo>
                    <a:lnTo>
                      <a:pt x="745" y="371"/>
                    </a:lnTo>
                    <a:lnTo>
                      <a:pt x="759" y="379"/>
                    </a:lnTo>
                    <a:lnTo>
                      <a:pt x="772" y="385"/>
                    </a:lnTo>
                    <a:lnTo>
                      <a:pt x="783" y="393"/>
                    </a:lnTo>
                    <a:lnTo>
                      <a:pt x="794" y="404"/>
                    </a:lnTo>
                    <a:lnTo>
                      <a:pt x="802" y="415"/>
                    </a:lnTo>
                    <a:lnTo>
                      <a:pt x="810" y="430"/>
                    </a:lnTo>
                    <a:lnTo>
                      <a:pt x="816" y="427"/>
                    </a:lnTo>
                    <a:lnTo>
                      <a:pt x="819" y="419"/>
                    </a:lnTo>
                    <a:lnTo>
                      <a:pt x="825" y="415"/>
                    </a:lnTo>
                    <a:lnTo>
                      <a:pt x="835" y="412"/>
                    </a:lnTo>
                    <a:lnTo>
                      <a:pt x="846" y="409"/>
                    </a:lnTo>
                    <a:lnTo>
                      <a:pt x="854" y="409"/>
                    </a:lnTo>
                    <a:lnTo>
                      <a:pt x="863" y="409"/>
                    </a:lnTo>
                    <a:lnTo>
                      <a:pt x="870" y="412"/>
                    </a:lnTo>
                    <a:lnTo>
                      <a:pt x="879" y="415"/>
                    </a:lnTo>
                    <a:lnTo>
                      <a:pt x="887" y="423"/>
                    </a:lnTo>
                    <a:lnTo>
                      <a:pt x="893" y="430"/>
                    </a:lnTo>
                    <a:lnTo>
                      <a:pt x="901" y="441"/>
                    </a:lnTo>
                    <a:lnTo>
                      <a:pt x="898" y="419"/>
                    </a:lnTo>
                    <a:lnTo>
                      <a:pt x="893" y="404"/>
                    </a:lnTo>
                    <a:lnTo>
                      <a:pt x="887" y="393"/>
                    </a:lnTo>
                    <a:lnTo>
                      <a:pt x="879" y="385"/>
                    </a:lnTo>
                    <a:lnTo>
                      <a:pt x="870" y="384"/>
                    </a:lnTo>
                    <a:lnTo>
                      <a:pt x="859" y="385"/>
                    </a:lnTo>
                    <a:lnTo>
                      <a:pt x="846" y="390"/>
                    </a:lnTo>
                    <a:lnTo>
                      <a:pt x="829" y="398"/>
                    </a:lnTo>
                    <a:lnTo>
                      <a:pt x="821" y="385"/>
                    </a:lnTo>
                    <a:lnTo>
                      <a:pt x="814" y="376"/>
                    </a:lnTo>
                    <a:lnTo>
                      <a:pt x="802" y="361"/>
                    </a:lnTo>
                    <a:lnTo>
                      <a:pt x="794" y="350"/>
                    </a:lnTo>
                    <a:lnTo>
                      <a:pt x="783" y="339"/>
                    </a:lnTo>
                    <a:lnTo>
                      <a:pt x="772" y="328"/>
                    </a:lnTo>
                    <a:lnTo>
                      <a:pt x="762" y="321"/>
                    </a:lnTo>
                    <a:lnTo>
                      <a:pt x="751" y="310"/>
                    </a:lnTo>
                    <a:lnTo>
                      <a:pt x="740" y="305"/>
                    </a:lnTo>
                    <a:lnTo>
                      <a:pt x="728" y="299"/>
                    </a:lnTo>
                    <a:lnTo>
                      <a:pt x="715" y="296"/>
                    </a:lnTo>
                    <a:lnTo>
                      <a:pt x="705" y="291"/>
                    </a:lnTo>
                    <a:lnTo>
                      <a:pt x="692" y="288"/>
                    </a:lnTo>
                    <a:lnTo>
                      <a:pt x="681" y="288"/>
                    </a:lnTo>
                    <a:lnTo>
                      <a:pt x="667" y="291"/>
                    </a:lnTo>
                    <a:lnTo>
                      <a:pt x="654" y="296"/>
                    </a:lnTo>
                    <a:lnTo>
                      <a:pt x="642" y="269"/>
                    </a:lnTo>
                    <a:lnTo>
                      <a:pt x="639" y="234"/>
                    </a:lnTo>
                    <a:lnTo>
                      <a:pt x="645" y="189"/>
                    </a:lnTo>
                    <a:lnTo>
                      <a:pt x="658" y="149"/>
                    </a:lnTo>
                    <a:lnTo>
                      <a:pt x="677" y="109"/>
                    </a:lnTo>
                    <a:lnTo>
                      <a:pt x="696" y="73"/>
                    </a:lnTo>
                    <a:lnTo>
                      <a:pt x="715" y="44"/>
                    </a:lnTo>
                    <a:lnTo>
                      <a:pt x="734" y="30"/>
                    </a:lnTo>
                    <a:lnTo>
                      <a:pt x="759" y="14"/>
                    </a:lnTo>
                    <a:lnTo>
                      <a:pt x="783" y="7"/>
                    </a:lnTo>
                    <a:lnTo>
                      <a:pt x="810" y="0"/>
                    </a:lnTo>
                    <a:lnTo>
                      <a:pt x="838" y="0"/>
                    </a:lnTo>
                    <a:lnTo>
                      <a:pt x="865" y="0"/>
                    </a:lnTo>
                    <a:lnTo>
                      <a:pt x="893" y="3"/>
                    </a:lnTo>
                    <a:lnTo>
                      <a:pt x="920" y="7"/>
                    </a:lnTo>
                    <a:lnTo>
                      <a:pt x="947" y="17"/>
                    </a:lnTo>
                    <a:lnTo>
                      <a:pt x="971" y="30"/>
                    </a:lnTo>
                    <a:lnTo>
                      <a:pt x="996" y="47"/>
                    </a:lnTo>
                    <a:lnTo>
                      <a:pt x="1021" y="62"/>
                    </a:lnTo>
                    <a:lnTo>
                      <a:pt x="1042" y="84"/>
                    </a:lnTo>
                    <a:lnTo>
                      <a:pt x="1061" y="105"/>
                    </a:lnTo>
                    <a:lnTo>
                      <a:pt x="1078" y="132"/>
                    </a:lnTo>
                    <a:lnTo>
                      <a:pt x="1091" y="160"/>
                    </a:lnTo>
                    <a:lnTo>
                      <a:pt x="1102" y="194"/>
                    </a:lnTo>
                    <a:lnTo>
                      <a:pt x="1108" y="208"/>
                    </a:lnTo>
                    <a:lnTo>
                      <a:pt x="1116" y="226"/>
                    </a:lnTo>
                    <a:lnTo>
                      <a:pt x="1124" y="243"/>
                    </a:lnTo>
                    <a:lnTo>
                      <a:pt x="1127" y="259"/>
                    </a:lnTo>
                    <a:lnTo>
                      <a:pt x="1140" y="234"/>
                    </a:lnTo>
                    <a:lnTo>
                      <a:pt x="1154" y="215"/>
                    </a:lnTo>
                    <a:lnTo>
                      <a:pt x="1171" y="200"/>
                    </a:lnTo>
                    <a:lnTo>
                      <a:pt x="1186" y="189"/>
                    </a:lnTo>
                    <a:lnTo>
                      <a:pt x="1201" y="186"/>
                    </a:lnTo>
                    <a:lnTo>
                      <a:pt x="1220" y="189"/>
                    </a:lnTo>
                    <a:lnTo>
                      <a:pt x="1236" y="200"/>
                    </a:lnTo>
                    <a:lnTo>
                      <a:pt x="1249" y="215"/>
                    </a:lnTo>
                    <a:lnTo>
                      <a:pt x="1243" y="223"/>
                    </a:lnTo>
                    <a:lnTo>
                      <a:pt x="1239" y="234"/>
                    </a:lnTo>
                    <a:lnTo>
                      <a:pt x="1233" y="240"/>
                    </a:lnTo>
                    <a:lnTo>
                      <a:pt x="1228" y="254"/>
                    </a:lnTo>
                    <a:lnTo>
                      <a:pt x="1222" y="266"/>
                    </a:lnTo>
                    <a:lnTo>
                      <a:pt x="1216" y="277"/>
                    </a:lnTo>
                    <a:lnTo>
                      <a:pt x="1211" y="288"/>
                    </a:lnTo>
                    <a:lnTo>
                      <a:pt x="1211" y="296"/>
                    </a:lnTo>
                    <a:lnTo>
                      <a:pt x="1222" y="285"/>
                    </a:lnTo>
                    <a:lnTo>
                      <a:pt x="1233" y="277"/>
                    </a:lnTo>
                    <a:lnTo>
                      <a:pt x="1247" y="269"/>
                    </a:lnTo>
                    <a:lnTo>
                      <a:pt x="1260" y="269"/>
                    </a:lnTo>
                    <a:lnTo>
                      <a:pt x="1273" y="269"/>
                    </a:lnTo>
                    <a:lnTo>
                      <a:pt x="1287" y="269"/>
                    </a:lnTo>
                    <a:lnTo>
                      <a:pt x="1304" y="277"/>
                    </a:lnTo>
                    <a:lnTo>
                      <a:pt x="1323" y="288"/>
                    </a:lnTo>
                    <a:lnTo>
                      <a:pt x="1321" y="277"/>
                    </a:lnTo>
                    <a:lnTo>
                      <a:pt x="1315" y="266"/>
                    </a:lnTo>
                    <a:lnTo>
                      <a:pt x="1312" y="254"/>
                    </a:lnTo>
                    <a:lnTo>
                      <a:pt x="1306" y="248"/>
                    </a:lnTo>
                    <a:lnTo>
                      <a:pt x="1302" y="237"/>
                    </a:lnTo>
                    <a:lnTo>
                      <a:pt x="1296" y="226"/>
                    </a:lnTo>
                    <a:lnTo>
                      <a:pt x="1287" y="223"/>
                    </a:lnTo>
                    <a:lnTo>
                      <a:pt x="1279" y="215"/>
                    </a:lnTo>
                    <a:lnTo>
                      <a:pt x="1290" y="189"/>
                    </a:lnTo>
                    <a:lnTo>
                      <a:pt x="1304" y="167"/>
                    </a:lnTo>
                    <a:lnTo>
                      <a:pt x="1321" y="152"/>
                    </a:lnTo>
                    <a:lnTo>
                      <a:pt x="1336" y="138"/>
                    </a:lnTo>
                    <a:lnTo>
                      <a:pt x="1355" y="127"/>
                    </a:lnTo>
                    <a:lnTo>
                      <a:pt x="1374" y="124"/>
                    </a:lnTo>
                    <a:lnTo>
                      <a:pt x="1394" y="124"/>
                    </a:lnTo>
                    <a:lnTo>
                      <a:pt x="1413" y="127"/>
                    </a:lnTo>
                    <a:lnTo>
                      <a:pt x="1431" y="132"/>
                    </a:lnTo>
                    <a:lnTo>
                      <a:pt x="1454" y="143"/>
                    </a:lnTo>
                    <a:lnTo>
                      <a:pt x="1469" y="152"/>
                    </a:lnTo>
                    <a:lnTo>
                      <a:pt x="1488" y="167"/>
                    </a:lnTo>
                    <a:lnTo>
                      <a:pt x="1505" y="181"/>
                    </a:lnTo>
                    <a:lnTo>
                      <a:pt x="1519" y="205"/>
                    </a:lnTo>
                    <a:lnTo>
                      <a:pt x="1532" y="226"/>
                    </a:lnTo>
                    <a:lnTo>
                      <a:pt x="1541" y="251"/>
                    </a:lnTo>
                    <a:lnTo>
                      <a:pt x="1530" y="251"/>
                    </a:lnTo>
                    <a:lnTo>
                      <a:pt x="1519" y="254"/>
                    </a:lnTo>
                    <a:lnTo>
                      <a:pt x="1507" y="259"/>
                    </a:lnTo>
                    <a:lnTo>
                      <a:pt x="1497" y="266"/>
                    </a:lnTo>
                    <a:lnTo>
                      <a:pt x="1484" y="274"/>
                    </a:lnTo>
                    <a:lnTo>
                      <a:pt x="1473" y="285"/>
                    </a:lnTo>
                    <a:lnTo>
                      <a:pt x="1464" y="291"/>
                    </a:lnTo>
                    <a:lnTo>
                      <a:pt x="1456" y="302"/>
                    </a:lnTo>
                    <a:lnTo>
                      <a:pt x="1464" y="299"/>
                    </a:lnTo>
                    <a:lnTo>
                      <a:pt x="1481" y="296"/>
                    </a:lnTo>
                    <a:lnTo>
                      <a:pt x="1497" y="288"/>
                    </a:lnTo>
                    <a:lnTo>
                      <a:pt x="1513" y="285"/>
                    </a:lnTo>
                    <a:lnTo>
                      <a:pt x="1532" y="285"/>
                    </a:lnTo>
                    <a:lnTo>
                      <a:pt x="1549" y="285"/>
                    </a:lnTo>
                    <a:lnTo>
                      <a:pt x="1562" y="285"/>
                    </a:lnTo>
                    <a:lnTo>
                      <a:pt x="1574" y="285"/>
                    </a:lnTo>
                    <a:lnTo>
                      <a:pt x="1595" y="299"/>
                    </a:lnTo>
                    <a:lnTo>
                      <a:pt x="1612" y="321"/>
                    </a:lnTo>
                    <a:lnTo>
                      <a:pt x="1619" y="342"/>
                    </a:lnTo>
                    <a:lnTo>
                      <a:pt x="1625" y="371"/>
                    </a:lnTo>
                    <a:lnTo>
                      <a:pt x="1629" y="401"/>
                    </a:lnTo>
                    <a:lnTo>
                      <a:pt x="1629" y="433"/>
                    </a:lnTo>
                    <a:lnTo>
                      <a:pt x="1625" y="466"/>
                    </a:lnTo>
                    <a:lnTo>
                      <a:pt x="1619" y="500"/>
                    </a:lnTo>
                    <a:lnTo>
                      <a:pt x="1636" y="474"/>
                    </a:lnTo>
                    <a:lnTo>
                      <a:pt x="1646" y="441"/>
                    </a:lnTo>
                    <a:lnTo>
                      <a:pt x="1652" y="409"/>
                    </a:lnTo>
                    <a:lnTo>
                      <a:pt x="1655" y="376"/>
                    </a:lnTo>
                    <a:lnTo>
                      <a:pt x="1652" y="339"/>
                    </a:lnTo>
                    <a:lnTo>
                      <a:pt x="1644" y="310"/>
                    </a:lnTo>
                    <a:lnTo>
                      <a:pt x="1633" y="285"/>
                    </a:lnTo>
                    <a:lnTo>
                      <a:pt x="1614" y="266"/>
                    </a:lnTo>
                    <a:lnTo>
                      <a:pt x="1623" y="254"/>
                    </a:lnTo>
                    <a:lnTo>
                      <a:pt x="1630" y="240"/>
                    </a:lnTo>
                    <a:lnTo>
                      <a:pt x="1642" y="234"/>
                    </a:lnTo>
                    <a:lnTo>
                      <a:pt x="1650" y="223"/>
                    </a:lnTo>
                    <a:lnTo>
                      <a:pt x="1661" y="215"/>
                    </a:lnTo>
                    <a:lnTo>
                      <a:pt x="1669" y="205"/>
                    </a:lnTo>
                    <a:lnTo>
                      <a:pt x="1680" y="200"/>
                    </a:lnTo>
                    <a:lnTo>
                      <a:pt x="1693" y="194"/>
                    </a:lnTo>
                    <a:lnTo>
                      <a:pt x="1701" y="186"/>
                    </a:lnTo>
                    <a:lnTo>
                      <a:pt x="1712" y="181"/>
                    </a:lnTo>
                    <a:lnTo>
                      <a:pt x="1726" y="180"/>
                    </a:lnTo>
                    <a:lnTo>
                      <a:pt x="1742" y="172"/>
                    </a:lnTo>
                    <a:lnTo>
                      <a:pt x="1758" y="172"/>
                    </a:lnTo>
                    <a:lnTo>
                      <a:pt x="1775" y="167"/>
                    </a:lnTo>
                    <a:lnTo>
                      <a:pt x="1791" y="164"/>
                    </a:lnTo>
                    <a:lnTo>
                      <a:pt x="1808" y="164"/>
                    </a:lnTo>
                    <a:lnTo>
                      <a:pt x="1824" y="167"/>
                    </a:lnTo>
                    <a:lnTo>
                      <a:pt x="1840" y="167"/>
                    </a:lnTo>
                    <a:lnTo>
                      <a:pt x="1857" y="172"/>
                    </a:lnTo>
                    <a:lnTo>
                      <a:pt x="1870" y="180"/>
                    </a:lnTo>
                    <a:lnTo>
                      <a:pt x="1884" y="186"/>
                    </a:lnTo>
                    <a:lnTo>
                      <a:pt x="1895" y="200"/>
                    </a:lnTo>
                    <a:lnTo>
                      <a:pt x="1906" y="211"/>
                    </a:lnTo>
                    <a:lnTo>
                      <a:pt x="1910" y="229"/>
                    </a:lnTo>
                    <a:lnTo>
                      <a:pt x="1922" y="266"/>
                    </a:lnTo>
                    <a:lnTo>
                      <a:pt x="1927" y="299"/>
                    </a:lnTo>
                    <a:lnTo>
                      <a:pt x="1927" y="336"/>
                    </a:lnTo>
                    <a:lnTo>
                      <a:pt x="1925" y="368"/>
                    </a:lnTo>
                    <a:lnTo>
                      <a:pt x="1920" y="404"/>
                    </a:lnTo>
                    <a:lnTo>
                      <a:pt x="1910" y="433"/>
                    </a:lnTo>
                    <a:lnTo>
                      <a:pt x="1897" y="466"/>
                    </a:lnTo>
                    <a:lnTo>
                      <a:pt x="1884" y="500"/>
                    </a:lnTo>
                    <a:lnTo>
                      <a:pt x="1846" y="500"/>
                    </a:lnTo>
                    <a:lnTo>
                      <a:pt x="1851" y="500"/>
                    </a:lnTo>
                    <a:lnTo>
                      <a:pt x="1857" y="503"/>
                    </a:lnTo>
                    <a:lnTo>
                      <a:pt x="1862" y="506"/>
                    </a:lnTo>
                    <a:lnTo>
                      <a:pt x="1868" y="514"/>
                    </a:lnTo>
                    <a:lnTo>
                      <a:pt x="1874" y="521"/>
                    </a:lnTo>
                    <a:lnTo>
                      <a:pt x="1878" y="529"/>
                    </a:lnTo>
                    <a:lnTo>
                      <a:pt x="1881" y="537"/>
                    </a:lnTo>
                    <a:lnTo>
                      <a:pt x="1884" y="540"/>
                    </a:lnTo>
                    <a:lnTo>
                      <a:pt x="1887" y="554"/>
                    </a:lnTo>
                    <a:lnTo>
                      <a:pt x="1887" y="568"/>
                    </a:lnTo>
                    <a:lnTo>
                      <a:pt x="1889" y="580"/>
                    </a:lnTo>
                    <a:lnTo>
                      <a:pt x="1893" y="591"/>
                    </a:lnTo>
                    <a:lnTo>
                      <a:pt x="1895" y="588"/>
                    </a:lnTo>
                    <a:lnTo>
                      <a:pt x="1895" y="583"/>
                    </a:lnTo>
                    <a:lnTo>
                      <a:pt x="1897" y="580"/>
                    </a:lnTo>
                    <a:lnTo>
                      <a:pt x="1900" y="576"/>
                    </a:lnTo>
                    <a:lnTo>
                      <a:pt x="1922" y="576"/>
                    </a:lnTo>
                    <a:lnTo>
                      <a:pt x="1941" y="573"/>
                    </a:lnTo>
                    <a:lnTo>
                      <a:pt x="1960" y="573"/>
                    </a:lnTo>
                    <a:lnTo>
                      <a:pt x="1979" y="573"/>
                    </a:lnTo>
                    <a:lnTo>
                      <a:pt x="1998" y="580"/>
                    </a:lnTo>
                    <a:lnTo>
                      <a:pt x="2011" y="594"/>
                    </a:lnTo>
                    <a:lnTo>
                      <a:pt x="2022" y="616"/>
                    </a:lnTo>
                    <a:lnTo>
                      <a:pt x="2031" y="650"/>
                    </a:lnTo>
                    <a:lnTo>
                      <a:pt x="2031" y="667"/>
                    </a:lnTo>
                    <a:lnTo>
                      <a:pt x="2031" y="682"/>
                    </a:lnTo>
                    <a:lnTo>
                      <a:pt x="2028" y="696"/>
                    </a:lnTo>
                    <a:lnTo>
                      <a:pt x="2022" y="715"/>
                    </a:lnTo>
                    <a:lnTo>
                      <a:pt x="2015" y="729"/>
                    </a:lnTo>
                    <a:lnTo>
                      <a:pt x="2009" y="744"/>
                    </a:lnTo>
                    <a:lnTo>
                      <a:pt x="1998" y="758"/>
                    </a:lnTo>
                    <a:lnTo>
                      <a:pt x="1990" y="772"/>
                    </a:lnTo>
                    <a:lnTo>
                      <a:pt x="1976" y="785"/>
                    </a:lnTo>
                    <a:lnTo>
                      <a:pt x="1965" y="795"/>
                    </a:lnTo>
                    <a:lnTo>
                      <a:pt x="1954" y="806"/>
                    </a:lnTo>
                    <a:lnTo>
                      <a:pt x="1941" y="814"/>
                    </a:lnTo>
                    <a:lnTo>
                      <a:pt x="1931" y="820"/>
                    </a:lnTo>
                    <a:lnTo>
                      <a:pt x="1920" y="823"/>
                    </a:lnTo>
                    <a:lnTo>
                      <a:pt x="1908" y="828"/>
                    </a:lnTo>
                    <a:lnTo>
                      <a:pt x="1895" y="828"/>
                    </a:lnTo>
                    <a:lnTo>
                      <a:pt x="1906" y="809"/>
                    </a:lnTo>
                    <a:lnTo>
                      <a:pt x="1914" y="780"/>
                    </a:lnTo>
                    <a:lnTo>
                      <a:pt x="1916" y="752"/>
                    </a:lnTo>
                    <a:lnTo>
                      <a:pt x="1910" y="726"/>
                    </a:lnTo>
                    <a:lnTo>
                      <a:pt x="1897" y="744"/>
                    </a:lnTo>
                    <a:lnTo>
                      <a:pt x="1881" y="758"/>
                    </a:lnTo>
                    <a:lnTo>
                      <a:pt x="1864" y="777"/>
                    </a:lnTo>
                    <a:lnTo>
                      <a:pt x="1846" y="792"/>
                    </a:lnTo>
                    <a:lnTo>
                      <a:pt x="1827" y="806"/>
                    </a:lnTo>
                    <a:lnTo>
                      <a:pt x="1808" y="820"/>
                    </a:lnTo>
                    <a:lnTo>
                      <a:pt x="1786" y="835"/>
                    </a:lnTo>
                    <a:lnTo>
                      <a:pt x="1767" y="846"/>
                    </a:lnTo>
                    <a:lnTo>
                      <a:pt x="1745" y="857"/>
                    </a:lnTo>
                    <a:lnTo>
                      <a:pt x="1723" y="865"/>
                    </a:lnTo>
                    <a:lnTo>
                      <a:pt x="1701" y="871"/>
                    </a:lnTo>
                    <a:lnTo>
                      <a:pt x="1676" y="874"/>
                    </a:lnTo>
                    <a:lnTo>
                      <a:pt x="1655" y="879"/>
                    </a:lnTo>
                    <a:lnTo>
                      <a:pt x="1633" y="879"/>
                    </a:lnTo>
                    <a:lnTo>
                      <a:pt x="1614" y="874"/>
                    </a:lnTo>
                    <a:lnTo>
                      <a:pt x="1593" y="871"/>
                    </a:lnTo>
                    <a:lnTo>
                      <a:pt x="1595" y="882"/>
                    </a:lnTo>
                    <a:lnTo>
                      <a:pt x="1600" y="889"/>
                    </a:lnTo>
                    <a:lnTo>
                      <a:pt x="1606" y="897"/>
                    </a:lnTo>
                    <a:lnTo>
                      <a:pt x="1612" y="901"/>
                    </a:lnTo>
                    <a:lnTo>
                      <a:pt x="1619" y="905"/>
                    </a:lnTo>
                    <a:lnTo>
                      <a:pt x="1629" y="908"/>
                    </a:lnTo>
                    <a:lnTo>
                      <a:pt x="1636" y="911"/>
                    </a:lnTo>
                    <a:lnTo>
                      <a:pt x="1642" y="916"/>
                    </a:lnTo>
                    <a:lnTo>
                      <a:pt x="1650" y="919"/>
                    </a:lnTo>
                    <a:lnTo>
                      <a:pt x="1661" y="922"/>
                    </a:lnTo>
                    <a:lnTo>
                      <a:pt x="1669" y="927"/>
                    </a:lnTo>
                    <a:lnTo>
                      <a:pt x="1676" y="927"/>
                    </a:lnTo>
                    <a:lnTo>
                      <a:pt x="1684" y="930"/>
                    </a:lnTo>
                    <a:lnTo>
                      <a:pt x="1693" y="930"/>
                    </a:lnTo>
                    <a:lnTo>
                      <a:pt x="1701" y="930"/>
                    </a:lnTo>
                    <a:lnTo>
                      <a:pt x="1712" y="930"/>
                    </a:lnTo>
                    <a:lnTo>
                      <a:pt x="1720" y="930"/>
                    </a:lnTo>
                    <a:lnTo>
                      <a:pt x="1728" y="930"/>
                    </a:lnTo>
                    <a:lnTo>
                      <a:pt x="1737" y="930"/>
                    </a:lnTo>
                    <a:lnTo>
                      <a:pt x="1745" y="930"/>
                    </a:lnTo>
                    <a:lnTo>
                      <a:pt x="1753" y="930"/>
                    </a:lnTo>
                    <a:lnTo>
                      <a:pt x="1764" y="930"/>
                    </a:lnTo>
                    <a:lnTo>
                      <a:pt x="1772" y="930"/>
                    </a:lnTo>
                    <a:lnTo>
                      <a:pt x="1783" y="930"/>
                    </a:lnTo>
                    <a:lnTo>
                      <a:pt x="1786" y="937"/>
                    </a:lnTo>
                    <a:lnTo>
                      <a:pt x="1769" y="973"/>
                    </a:lnTo>
                    <a:lnTo>
                      <a:pt x="1750" y="1007"/>
                    </a:lnTo>
                    <a:lnTo>
                      <a:pt x="1726" y="1032"/>
                    </a:lnTo>
                    <a:lnTo>
                      <a:pt x="1701" y="1058"/>
                    </a:lnTo>
                    <a:lnTo>
                      <a:pt x="1671" y="1080"/>
                    </a:lnTo>
                    <a:lnTo>
                      <a:pt x="1644" y="1094"/>
                    </a:lnTo>
                    <a:lnTo>
                      <a:pt x="1612" y="1109"/>
                    </a:lnTo>
                    <a:lnTo>
                      <a:pt x="1579" y="1117"/>
                    </a:lnTo>
                    <a:lnTo>
                      <a:pt x="1547" y="1120"/>
                    </a:lnTo>
                    <a:lnTo>
                      <a:pt x="1511" y="1117"/>
                    </a:lnTo>
                    <a:lnTo>
                      <a:pt x="1478" y="1112"/>
                    </a:lnTo>
                    <a:lnTo>
                      <a:pt x="1448" y="1101"/>
                    </a:lnTo>
                    <a:lnTo>
                      <a:pt x="1416" y="1091"/>
                    </a:lnTo>
                    <a:lnTo>
                      <a:pt x="1388" y="1069"/>
                    </a:lnTo>
                    <a:lnTo>
                      <a:pt x="1361" y="1047"/>
                    </a:lnTo>
                    <a:lnTo>
                      <a:pt x="1336" y="1021"/>
                    </a:lnTo>
                    <a:lnTo>
                      <a:pt x="1344" y="1010"/>
                    </a:lnTo>
                    <a:lnTo>
                      <a:pt x="1355" y="1003"/>
                    </a:lnTo>
                    <a:lnTo>
                      <a:pt x="1367" y="992"/>
                    </a:lnTo>
                    <a:lnTo>
                      <a:pt x="1378" y="984"/>
                    </a:lnTo>
                    <a:lnTo>
                      <a:pt x="1388" y="976"/>
                    </a:lnTo>
                    <a:lnTo>
                      <a:pt x="1401" y="967"/>
                    </a:lnTo>
                    <a:lnTo>
                      <a:pt x="1410" y="959"/>
                    </a:lnTo>
                    <a:lnTo>
                      <a:pt x="1420" y="945"/>
                    </a:lnTo>
                    <a:lnTo>
                      <a:pt x="1437" y="948"/>
                    </a:lnTo>
                    <a:lnTo>
                      <a:pt x="1448" y="948"/>
                    </a:lnTo>
                    <a:lnTo>
                      <a:pt x="1462" y="945"/>
                    </a:lnTo>
                    <a:lnTo>
                      <a:pt x="1473" y="937"/>
                    </a:lnTo>
                    <a:lnTo>
                      <a:pt x="1481" y="930"/>
                    </a:lnTo>
                    <a:lnTo>
                      <a:pt x="1492" y="919"/>
                    </a:lnTo>
                    <a:lnTo>
                      <a:pt x="1500" y="908"/>
                    </a:lnTo>
                    <a:lnTo>
                      <a:pt x="1511" y="894"/>
                    </a:lnTo>
                    <a:lnTo>
                      <a:pt x="1503" y="889"/>
                    </a:lnTo>
                    <a:lnTo>
                      <a:pt x="1488" y="886"/>
                    </a:lnTo>
                    <a:lnTo>
                      <a:pt x="1475" y="886"/>
                    </a:lnTo>
                    <a:lnTo>
                      <a:pt x="1462" y="886"/>
                    </a:lnTo>
                    <a:lnTo>
                      <a:pt x="1448" y="886"/>
                    </a:lnTo>
                    <a:lnTo>
                      <a:pt x="1431" y="882"/>
                    </a:lnTo>
                    <a:lnTo>
                      <a:pt x="1418" y="879"/>
                    </a:lnTo>
                    <a:lnTo>
                      <a:pt x="1405" y="871"/>
                    </a:lnTo>
                    <a:lnTo>
                      <a:pt x="1391" y="886"/>
                    </a:lnTo>
                    <a:lnTo>
                      <a:pt x="1374" y="901"/>
                    </a:lnTo>
                    <a:lnTo>
                      <a:pt x="1359" y="911"/>
                    </a:lnTo>
                    <a:lnTo>
                      <a:pt x="1338" y="922"/>
                    </a:lnTo>
                    <a:lnTo>
                      <a:pt x="1321" y="927"/>
                    </a:lnTo>
                    <a:lnTo>
                      <a:pt x="1298" y="930"/>
                    </a:lnTo>
                    <a:lnTo>
                      <a:pt x="1279" y="933"/>
                    </a:lnTo>
                    <a:lnTo>
                      <a:pt x="1258" y="933"/>
                    </a:lnTo>
                    <a:lnTo>
                      <a:pt x="1236" y="933"/>
                    </a:lnTo>
                    <a:lnTo>
                      <a:pt x="1214" y="930"/>
                    </a:lnTo>
                    <a:lnTo>
                      <a:pt x="1195" y="922"/>
                    </a:lnTo>
                    <a:lnTo>
                      <a:pt x="1173" y="916"/>
                    </a:lnTo>
                    <a:lnTo>
                      <a:pt x="1157" y="905"/>
                    </a:lnTo>
                    <a:lnTo>
                      <a:pt x="1137" y="889"/>
                    </a:lnTo>
                    <a:lnTo>
                      <a:pt x="1121" y="874"/>
                    </a:lnTo>
                    <a:lnTo>
                      <a:pt x="1108" y="860"/>
                    </a:lnTo>
                    <a:lnTo>
                      <a:pt x="1099" y="871"/>
                    </a:lnTo>
                    <a:lnTo>
                      <a:pt x="1089" y="882"/>
                    </a:lnTo>
                    <a:lnTo>
                      <a:pt x="1074" y="886"/>
                    </a:lnTo>
                    <a:lnTo>
                      <a:pt x="1059" y="894"/>
                    </a:lnTo>
                    <a:lnTo>
                      <a:pt x="1045" y="897"/>
                    </a:lnTo>
                    <a:lnTo>
                      <a:pt x="1028" y="897"/>
                    </a:lnTo>
                    <a:lnTo>
                      <a:pt x="1015" y="901"/>
                    </a:lnTo>
                    <a:lnTo>
                      <a:pt x="1004" y="901"/>
                    </a:lnTo>
                    <a:lnTo>
                      <a:pt x="1007" y="905"/>
                    </a:lnTo>
                    <a:lnTo>
                      <a:pt x="1013" y="908"/>
                    </a:lnTo>
                    <a:lnTo>
                      <a:pt x="1017" y="916"/>
                    </a:lnTo>
                    <a:lnTo>
                      <a:pt x="1023" y="919"/>
                    </a:lnTo>
                    <a:lnTo>
                      <a:pt x="1028" y="922"/>
                    </a:lnTo>
                    <a:lnTo>
                      <a:pt x="1036" y="927"/>
                    </a:lnTo>
                    <a:lnTo>
                      <a:pt x="1042" y="930"/>
                    </a:lnTo>
                    <a:lnTo>
                      <a:pt x="1048" y="930"/>
                    </a:lnTo>
                    <a:lnTo>
                      <a:pt x="1055" y="933"/>
                    </a:lnTo>
                    <a:lnTo>
                      <a:pt x="1067" y="937"/>
                    </a:lnTo>
                    <a:lnTo>
                      <a:pt x="1078" y="945"/>
                    </a:lnTo>
                    <a:lnTo>
                      <a:pt x="1089" y="948"/>
                    </a:lnTo>
                    <a:lnTo>
                      <a:pt x="1099" y="959"/>
                    </a:lnTo>
                    <a:lnTo>
                      <a:pt x="1114" y="967"/>
                    </a:lnTo>
                    <a:lnTo>
                      <a:pt x="1127" y="973"/>
                    </a:lnTo>
                    <a:lnTo>
                      <a:pt x="1140" y="981"/>
                    </a:lnTo>
                    <a:lnTo>
                      <a:pt x="1151" y="989"/>
                    </a:lnTo>
                    <a:lnTo>
                      <a:pt x="1165" y="992"/>
                    </a:lnTo>
                    <a:lnTo>
                      <a:pt x="1178" y="999"/>
                    </a:lnTo>
                    <a:lnTo>
                      <a:pt x="1190" y="1003"/>
                    </a:lnTo>
                    <a:lnTo>
                      <a:pt x="1201" y="1007"/>
                    </a:lnTo>
                    <a:lnTo>
                      <a:pt x="1211" y="1007"/>
                    </a:lnTo>
                    <a:lnTo>
                      <a:pt x="1222" y="1003"/>
                    </a:lnTo>
                    <a:lnTo>
                      <a:pt x="1233" y="999"/>
                    </a:lnTo>
                    <a:lnTo>
                      <a:pt x="1236" y="1018"/>
                    </a:lnTo>
                    <a:lnTo>
                      <a:pt x="1233" y="1032"/>
                    </a:lnTo>
                    <a:lnTo>
                      <a:pt x="1228" y="1051"/>
                    </a:lnTo>
                    <a:lnTo>
                      <a:pt x="1222" y="1069"/>
                    </a:lnTo>
                    <a:lnTo>
                      <a:pt x="1211" y="1086"/>
                    </a:lnTo>
                    <a:lnTo>
                      <a:pt x="1201" y="1101"/>
                    </a:lnTo>
                    <a:lnTo>
                      <a:pt x="1186" y="1112"/>
                    </a:lnTo>
                    <a:lnTo>
                      <a:pt x="1176" y="1120"/>
                    </a:lnTo>
                    <a:lnTo>
                      <a:pt x="1160" y="1131"/>
                    </a:lnTo>
                    <a:lnTo>
                      <a:pt x="1143" y="1141"/>
                    </a:lnTo>
                    <a:lnTo>
                      <a:pt x="1124" y="1153"/>
                    </a:lnTo>
                    <a:lnTo>
                      <a:pt x="1104" y="1163"/>
                    </a:lnTo>
                    <a:lnTo>
                      <a:pt x="1083" y="1171"/>
                    </a:lnTo>
                    <a:lnTo>
                      <a:pt x="1064" y="1182"/>
                    </a:lnTo>
                    <a:lnTo>
                      <a:pt x="1045" y="1188"/>
                    </a:lnTo>
                    <a:lnTo>
                      <a:pt x="1023" y="1196"/>
                    </a:lnTo>
                    <a:lnTo>
                      <a:pt x="1004" y="1200"/>
                    </a:lnTo>
                    <a:lnTo>
                      <a:pt x="982" y="1200"/>
                    </a:lnTo>
                    <a:lnTo>
                      <a:pt x="963" y="1200"/>
                    </a:lnTo>
                    <a:lnTo>
                      <a:pt x="944" y="1196"/>
                    </a:lnTo>
                    <a:lnTo>
                      <a:pt x="926" y="1188"/>
                    </a:lnTo>
                    <a:lnTo>
                      <a:pt x="906" y="1179"/>
                    </a:lnTo>
                    <a:lnTo>
                      <a:pt x="890" y="1163"/>
                    </a:lnTo>
                    <a:lnTo>
                      <a:pt x="873" y="1145"/>
                    </a:lnTo>
                    <a:lnTo>
                      <a:pt x="887" y="1145"/>
                    </a:lnTo>
                    <a:lnTo>
                      <a:pt x="901" y="1137"/>
                    </a:lnTo>
                    <a:lnTo>
                      <a:pt x="915" y="1126"/>
                    </a:lnTo>
                    <a:lnTo>
                      <a:pt x="928" y="1117"/>
                    </a:lnTo>
                    <a:lnTo>
                      <a:pt x="939" y="1101"/>
                    </a:lnTo>
                    <a:lnTo>
                      <a:pt x="947" y="1083"/>
                    </a:lnTo>
                    <a:lnTo>
                      <a:pt x="952" y="1069"/>
                    </a:lnTo>
                    <a:lnTo>
                      <a:pt x="956" y="1054"/>
                    </a:lnTo>
                    <a:lnTo>
                      <a:pt x="950" y="1061"/>
                    </a:lnTo>
                    <a:lnTo>
                      <a:pt x="939" y="1069"/>
                    </a:lnTo>
                    <a:lnTo>
                      <a:pt x="928" y="1072"/>
                    </a:lnTo>
                    <a:lnTo>
                      <a:pt x="915" y="1080"/>
                    </a:lnTo>
                    <a:lnTo>
                      <a:pt x="901" y="1083"/>
                    </a:lnTo>
                    <a:lnTo>
                      <a:pt x="884" y="1086"/>
                    </a:lnTo>
                    <a:lnTo>
                      <a:pt x="868" y="1091"/>
                    </a:lnTo>
                    <a:lnTo>
                      <a:pt x="852" y="1091"/>
                    </a:lnTo>
                    <a:lnTo>
                      <a:pt x="835" y="1094"/>
                    </a:lnTo>
                    <a:lnTo>
                      <a:pt x="819" y="1094"/>
                    </a:lnTo>
                    <a:lnTo>
                      <a:pt x="806" y="1094"/>
                    </a:lnTo>
                    <a:lnTo>
                      <a:pt x="789" y="1091"/>
                    </a:lnTo>
                    <a:lnTo>
                      <a:pt x="775" y="1091"/>
                    </a:lnTo>
                    <a:lnTo>
                      <a:pt x="762" y="1091"/>
                    </a:lnTo>
                    <a:lnTo>
                      <a:pt x="751" y="1086"/>
                    </a:lnTo>
                    <a:lnTo>
                      <a:pt x="740" y="1083"/>
                    </a:lnTo>
                    <a:lnTo>
                      <a:pt x="734" y="1083"/>
                    </a:lnTo>
                    <a:lnTo>
                      <a:pt x="726" y="1080"/>
                    </a:lnTo>
                    <a:lnTo>
                      <a:pt x="718" y="1072"/>
                    </a:lnTo>
                    <a:lnTo>
                      <a:pt x="709" y="1069"/>
                    </a:lnTo>
                    <a:lnTo>
                      <a:pt x="702" y="1066"/>
                    </a:lnTo>
                    <a:lnTo>
                      <a:pt x="696" y="1058"/>
                    </a:lnTo>
                    <a:lnTo>
                      <a:pt x="692" y="1054"/>
                    </a:lnTo>
                    <a:lnTo>
                      <a:pt x="686" y="1047"/>
                    </a:lnTo>
                    <a:lnTo>
                      <a:pt x="692" y="1058"/>
                    </a:lnTo>
                    <a:lnTo>
                      <a:pt x="696" y="1069"/>
                    </a:lnTo>
                    <a:lnTo>
                      <a:pt x="702" y="1075"/>
                    </a:lnTo>
                    <a:lnTo>
                      <a:pt x="709" y="1083"/>
                    </a:lnTo>
                    <a:lnTo>
                      <a:pt x="718" y="1094"/>
                    </a:lnTo>
                    <a:lnTo>
                      <a:pt x="726" y="1098"/>
                    </a:lnTo>
                    <a:lnTo>
                      <a:pt x="734" y="1109"/>
                    </a:lnTo>
                    <a:lnTo>
                      <a:pt x="740" y="1117"/>
                    </a:lnTo>
                    <a:lnTo>
                      <a:pt x="734" y="1120"/>
                    </a:lnTo>
                    <a:lnTo>
                      <a:pt x="732" y="1126"/>
                    </a:lnTo>
                    <a:lnTo>
                      <a:pt x="726" y="1131"/>
                    </a:lnTo>
                    <a:lnTo>
                      <a:pt x="724" y="1137"/>
                    </a:lnTo>
                    <a:lnTo>
                      <a:pt x="718" y="1141"/>
                    </a:lnTo>
                    <a:lnTo>
                      <a:pt x="713" y="1145"/>
                    </a:lnTo>
                    <a:lnTo>
                      <a:pt x="707" y="1149"/>
                    </a:lnTo>
                    <a:lnTo>
                      <a:pt x="705" y="1153"/>
                    </a:lnTo>
                    <a:lnTo>
                      <a:pt x="694" y="1155"/>
                    </a:lnTo>
                    <a:lnTo>
                      <a:pt x="686" y="1163"/>
                    </a:lnTo>
                    <a:lnTo>
                      <a:pt x="675" y="1168"/>
                    </a:lnTo>
                    <a:lnTo>
                      <a:pt x="664" y="1171"/>
                    </a:lnTo>
                    <a:lnTo>
                      <a:pt x="656" y="1174"/>
                    </a:lnTo>
                    <a:lnTo>
                      <a:pt x="645" y="1179"/>
                    </a:lnTo>
                    <a:lnTo>
                      <a:pt x="636" y="1179"/>
                    </a:lnTo>
                    <a:lnTo>
                      <a:pt x="625" y="1182"/>
                    </a:lnTo>
                    <a:lnTo>
                      <a:pt x="618" y="1182"/>
                    </a:lnTo>
                    <a:lnTo>
                      <a:pt x="606" y="1182"/>
                    </a:lnTo>
                    <a:lnTo>
                      <a:pt x="599" y="1182"/>
                    </a:lnTo>
                    <a:lnTo>
                      <a:pt x="588" y="1182"/>
                    </a:lnTo>
                    <a:lnTo>
                      <a:pt x="576" y="1179"/>
                    </a:lnTo>
                    <a:lnTo>
                      <a:pt x="566" y="1179"/>
                    </a:lnTo>
                    <a:lnTo>
                      <a:pt x="555" y="1174"/>
                    </a:lnTo>
                    <a:lnTo>
                      <a:pt x="544" y="1168"/>
                    </a:lnTo>
                    <a:lnTo>
                      <a:pt x="536" y="1163"/>
                    </a:lnTo>
                    <a:lnTo>
                      <a:pt x="525" y="1155"/>
                    </a:lnTo>
                    <a:lnTo>
                      <a:pt x="517" y="1145"/>
                    </a:lnTo>
                    <a:lnTo>
                      <a:pt x="506" y="1134"/>
                    </a:lnTo>
                    <a:lnTo>
                      <a:pt x="498" y="1120"/>
                    </a:lnTo>
                    <a:lnTo>
                      <a:pt x="489" y="1105"/>
                    </a:lnTo>
                    <a:lnTo>
                      <a:pt x="483" y="1094"/>
                    </a:lnTo>
                    <a:lnTo>
                      <a:pt x="479" y="1086"/>
                    </a:lnTo>
                    <a:lnTo>
                      <a:pt x="489" y="1086"/>
                    </a:lnTo>
                    <a:lnTo>
                      <a:pt x="502" y="1083"/>
                    </a:lnTo>
                    <a:lnTo>
                      <a:pt x="513" y="1080"/>
                    </a:lnTo>
                    <a:lnTo>
                      <a:pt x="527" y="1072"/>
                    </a:lnTo>
                    <a:lnTo>
                      <a:pt x="538" y="1069"/>
                    </a:lnTo>
                    <a:lnTo>
                      <a:pt x="549" y="1058"/>
                    </a:lnTo>
                    <a:lnTo>
                      <a:pt x="560" y="1047"/>
                    </a:lnTo>
                    <a:lnTo>
                      <a:pt x="566" y="1035"/>
                    </a:lnTo>
                    <a:lnTo>
                      <a:pt x="552" y="1035"/>
                    </a:lnTo>
                    <a:lnTo>
                      <a:pt x="541" y="1035"/>
                    </a:lnTo>
                    <a:lnTo>
                      <a:pt x="527" y="1032"/>
                    </a:lnTo>
                    <a:lnTo>
                      <a:pt x="513" y="1029"/>
                    </a:lnTo>
                    <a:lnTo>
                      <a:pt x="500" y="1029"/>
                    </a:lnTo>
                    <a:lnTo>
                      <a:pt x="489" y="1024"/>
                    </a:lnTo>
                    <a:lnTo>
                      <a:pt x="475" y="1018"/>
                    </a:lnTo>
                    <a:lnTo>
                      <a:pt x="464" y="1013"/>
                    </a:lnTo>
                    <a:lnTo>
                      <a:pt x="454" y="1007"/>
                    </a:lnTo>
                    <a:lnTo>
                      <a:pt x="443" y="999"/>
                    </a:lnTo>
                    <a:lnTo>
                      <a:pt x="432" y="992"/>
                    </a:lnTo>
                    <a:lnTo>
                      <a:pt x="424" y="984"/>
                    </a:lnTo>
                    <a:lnTo>
                      <a:pt x="413" y="976"/>
                    </a:lnTo>
                    <a:lnTo>
                      <a:pt x="407" y="967"/>
                    </a:lnTo>
                    <a:lnTo>
                      <a:pt x="400" y="959"/>
                    </a:lnTo>
                    <a:lnTo>
                      <a:pt x="394" y="945"/>
                    </a:lnTo>
                    <a:lnTo>
                      <a:pt x="391" y="962"/>
                    </a:lnTo>
                    <a:lnTo>
                      <a:pt x="391" y="973"/>
                    </a:lnTo>
                    <a:lnTo>
                      <a:pt x="394" y="984"/>
                    </a:lnTo>
                    <a:lnTo>
                      <a:pt x="397" y="996"/>
                    </a:lnTo>
                    <a:lnTo>
                      <a:pt x="401" y="1003"/>
                    </a:lnTo>
                    <a:lnTo>
                      <a:pt x="405" y="1018"/>
                    </a:lnTo>
                    <a:lnTo>
                      <a:pt x="411" y="1029"/>
                    </a:lnTo>
                    <a:lnTo>
                      <a:pt x="413" y="1039"/>
                    </a:lnTo>
                    <a:lnTo>
                      <a:pt x="405" y="1054"/>
                    </a:lnTo>
                    <a:lnTo>
                      <a:pt x="397" y="1066"/>
                    </a:lnTo>
                    <a:lnTo>
                      <a:pt x="388" y="1072"/>
                    </a:lnTo>
                    <a:lnTo>
                      <a:pt x="380" y="1080"/>
                    </a:lnTo>
                    <a:lnTo>
                      <a:pt x="375" y="1086"/>
                    </a:lnTo>
                    <a:lnTo>
                      <a:pt x="367" y="1094"/>
                    </a:lnTo>
                    <a:lnTo>
                      <a:pt x="361" y="1098"/>
                    </a:lnTo>
                    <a:lnTo>
                      <a:pt x="354" y="1101"/>
                    </a:lnTo>
                    <a:lnTo>
                      <a:pt x="346" y="1105"/>
                    </a:lnTo>
                    <a:lnTo>
                      <a:pt x="337" y="1105"/>
                    </a:lnTo>
                    <a:lnTo>
                      <a:pt x="327" y="1105"/>
                    </a:lnTo>
                    <a:lnTo>
                      <a:pt x="315" y="1105"/>
                    </a:lnTo>
                    <a:lnTo>
                      <a:pt x="304" y="1105"/>
                    </a:lnTo>
                    <a:lnTo>
                      <a:pt x="293" y="1101"/>
                    </a:lnTo>
                    <a:lnTo>
                      <a:pt x="280" y="1098"/>
                    </a:lnTo>
                    <a:lnTo>
                      <a:pt x="263" y="1094"/>
                    </a:lnTo>
                    <a:lnTo>
                      <a:pt x="247" y="1086"/>
                    </a:lnTo>
                    <a:lnTo>
                      <a:pt x="234" y="1080"/>
                    </a:lnTo>
                    <a:lnTo>
                      <a:pt x="223" y="1069"/>
                    </a:lnTo>
                    <a:lnTo>
                      <a:pt x="215" y="1054"/>
                    </a:lnTo>
                    <a:lnTo>
                      <a:pt x="206" y="1039"/>
                    </a:lnTo>
                    <a:lnTo>
                      <a:pt x="200" y="1021"/>
                    </a:lnTo>
                    <a:lnTo>
                      <a:pt x="196" y="1003"/>
                    </a:lnTo>
                    <a:lnTo>
                      <a:pt x="192" y="984"/>
                    </a:lnTo>
                    <a:lnTo>
                      <a:pt x="200" y="981"/>
                    </a:lnTo>
                    <a:lnTo>
                      <a:pt x="209" y="981"/>
                    </a:lnTo>
                    <a:lnTo>
                      <a:pt x="217" y="976"/>
                    </a:lnTo>
                    <a:lnTo>
                      <a:pt x="223" y="973"/>
                    </a:lnTo>
                    <a:lnTo>
                      <a:pt x="230" y="967"/>
                    </a:lnTo>
                    <a:lnTo>
                      <a:pt x="236" y="962"/>
                    </a:lnTo>
                    <a:lnTo>
                      <a:pt x="242" y="956"/>
                    </a:lnTo>
                    <a:lnTo>
                      <a:pt x="247" y="945"/>
                    </a:lnTo>
                    <a:lnTo>
                      <a:pt x="230" y="945"/>
                    </a:lnTo>
                    <a:lnTo>
                      <a:pt x="215" y="945"/>
                    </a:lnTo>
                    <a:lnTo>
                      <a:pt x="198" y="941"/>
                    </a:lnTo>
                    <a:lnTo>
                      <a:pt x="181" y="933"/>
                    </a:lnTo>
                    <a:lnTo>
                      <a:pt x="167" y="922"/>
                    </a:lnTo>
                    <a:lnTo>
                      <a:pt x="156" y="911"/>
                    </a:lnTo>
                    <a:lnTo>
                      <a:pt x="146" y="897"/>
                    </a:lnTo>
                    <a:lnTo>
                      <a:pt x="139" y="874"/>
                    </a:lnTo>
                    <a:lnTo>
                      <a:pt x="133" y="889"/>
                    </a:lnTo>
                    <a:lnTo>
                      <a:pt x="130" y="911"/>
                    </a:lnTo>
                    <a:lnTo>
                      <a:pt x="133" y="930"/>
                    </a:lnTo>
                    <a:lnTo>
                      <a:pt x="141" y="951"/>
                    </a:lnTo>
                    <a:lnTo>
                      <a:pt x="130" y="951"/>
                    </a:lnTo>
                    <a:lnTo>
                      <a:pt x="116" y="951"/>
                    </a:lnTo>
                    <a:lnTo>
                      <a:pt x="103" y="948"/>
                    </a:lnTo>
                    <a:lnTo>
                      <a:pt x="89" y="948"/>
                    </a:lnTo>
                    <a:lnTo>
                      <a:pt x="76" y="945"/>
                    </a:lnTo>
                    <a:lnTo>
                      <a:pt x="61" y="941"/>
                    </a:lnTo>
                    <a:lnTo>
                      <a:pt x="51" y="933"/>
                    </a:lnTo>
                    <a:lnTo>
                      <a:pt x="40" y="927"/>
                    </a:lnTo>
                    <a:lnTo>
                      <a:pt x="29" y="919"/>
                    </a:lnTo>
                    <a:lnTo>
                      <a:pt x="19" y="908"/>
                    </a:lnTo>
                    <a:lnTo>
                      <a:pt x="10" y="897"/>
                    </a:lnTo>
                    <a:lnTo>
                      <a:pt x="4" y="882"/>
                    </a:lnTo>
                    <a:lnTo>
                      <a:pt x="0" y="868"/>
                    </a:lnTo>
                    <a:lnTo>
                      <a:pt x="0" y="849"/>
                    </a:lnTo>
                    <a:lnTo>
                      <a:pt x="0" y="828"/>
                    </a:lnTo>
                    <a:lnTo>
                      <a:pt x="4" y="806"/>
                    </a:lnTo>
                    <a:lnTo>
                      <a:pt x="10" y="792"/>
                    </a:lnTo>
                    <a:lnTo>
                      <a:pt x="15" y="772"/>
                    </a:lnTo>
                    <a:lnTo>
                      <a:pt x="27" y="758"/>
                    </a:lnTo>
                    <a:lnTo>
                      <a:pt x="40" y="741"/>
                    </a:lnTo>
                    <a:lnTo>
                      <a:pt x="54" y="729"/>
                    </a:lnTo>
                    <a:lnTo>
                      <a:pt x="67" y="718"/>
                    </a:lnTo>
                    <a:lnTo>
                      <a:pt x="78" y="710"/>
                    </a:lnTo>
                    <a:lnTo>
                      <a:pt x="92" y="707"/>
                    </a:lnTo>
                    <a:lnTo>
                      <a:pt x="89" y="726"/>
                    </a:lnTo>
                    <a:lnTo>
                      <a:pt x="89" y="737"/>
                    </a:lnTo>
                    <a:lnTo>
                      <a:pt x="92" y="747"/>
                    </a:lnTo>
                    <a:lnTo>
                      <a:pt x="95" y="755"/>
                    </a:lnTo>
                    <a:lnTo>
                      <a:pt x="101" y="733"/>
                    </a:lnTo>
                    <a:lnTo>
                      <a:pt x="105" y="715"/>
                    </a:lnTo>
                    <a:lnTo>
                      <a:pt x="116" y="696"/>
                    </a:lnTo>
                    <a:lnTo>
                      <a:pt x="130" y="682"/>
                    </a:lnTo>
                    <a:lnTo>
                      <a:pt x="143" y="675"/>
                    </a:lnTo>
                    <a:lnTo>
                      <a:pt x="160" y="667"/>
                    </a:lnTo>
                    <a:lnTo>
                      <a:pt x="173" y="664"/>
                    </a:lnTo>
                    <a:lnTo>
                      <a:pt x="190" y="661"/>
                    </a:lnTo>
                    <a:lnTo>
                      <a:pt x="181" y="656"/>
                    </a:lnTo>
                    <a:lnTo>
                      <a:pt x="177" y="653"/>
                    </a:lnTo>
                    <a:lnTo>
                      <a:pt x="171" y="650"/>
                    </a:lnTo>
                    <a:lnTo>
                      <a:pt x="162" y="645"/>
                    </a:lnTo>
                    <a:lnTo>
                      <a:pt x="154" y="642"/>
                    </a:lnTo>
                    <a:lnTo>
                      <a:pt x="146" y="642"/>
                    </a:lnTo>
                    <a:lnTo>
                      <a:pt x="139" y="642"/>
                    </a:lnTo>
                    <a:lnTo>
                      <a:pt x="130" y="642"/>
                    </a:lnTo>
                    <a:lnTo>
                      <a:pt x="122" y="619"/>
                    </a:lnTo>
                    <a:lnTo>
                      <a:pt x="120" y="594"/>
                    </a:lnTo>
                    <a:lnTo>
                      <a:pt x="116" y="573"/>
                    </a:lnTo>
                    <a:lnTo>
                      <a:pt x="116" y="554"/>
                    </a:lnTo>
                    <a:lnTo>
                      <a:pt x="120" y="533"/>
                    </a:lnTo>
                    <a:lnTo>
                      <a:pt x="124" y="517"/>
                    </a:lnTo>
                    <a:lnTo>
                      <a:pt x="133" y="503"/>
                    </a:lnTo>
                    <a:lnTo>
                      <a:pt x="141" y="489"/>
                    </a:lnTo>
                    <a:lnTo>
                      <a:pt x="152" y="474"/>
                    </a:lnTo>
                    <a:lnTo>
                      <a:pt x="167" y="463"/>
                    </a:lnTo>
                    <a:lnTo>
                      <a:pt x="187" y="455"/>
                    </a:lnTo>
                    <a:lnTo>
                      <a:pt x="206" y="449"/>
                    </a:lnTo>
                    <a:lnTo>
                      <a:pt x="230" y="449"/>
                    </a:lnTo>
                    <a:lnTo>
                      <a:pt x="258" y="446"/>
                    </a:lnTo>
                    <a:lnTo>
                      <a:pt x="288" y="446"/>
                    </a:lnTo>
                    <a:lnTo>
                      <a:pt x="321" y="449"/>
                    </a:lnTo>
                    <a:lnTo>
                      <a:pt x="315" y="489"/>
                    </a:lnTo>
                    <a:lnTo>
                      <a:pt x="315" y="517"/>
                    </a:lnTo>
                    <a:lnTo>
                      <a:pt x="323" y="529"/>
                    </a:lnTo>
                    <a:lnTo>
                      <a:pt x="331" y="511"/>
                    </a:lnTo>
                    <a:lnTo>
                      <a:pt x="342" y="495"/>
                    </a:lnTo>
                    <a:lnTo>
                      <a:pt x="356" y="486"/>
                    </a:lnTo>
                    <a:lnTo>
                      <a:pt x="369" y="478"/>
                    </a:lnTo>
                    <a:lnTo>
                      <a:pt x="386" y="474"/>
                    </a:lnTo>
                    <a:lnTo>
                      <a:pt x="401" y="471"/>
                    </a:lnTo>
                    <a:lnTo>
                      <a:pt x="419" y="471"/>
                    </a:lnTo>
                    <a:lnTo>
                      <a:pt x="432" y="471"/>
                    </a:lnTo>
                    <a:lnTo>
                      <a:pt x="426" y="463"/>
                    </a:lnTo>
                    <a:lnTo>
                      <a:pt x="419" y="460"/>
                    </a:lnTo>
                    <a:lnTo>
                      <a:pt x="413" y="452"/>
                    </a:lnTo>
                    <a:lnTo>
                      <a:pt x="401" y="449"/>
                    </a:lnTo>
                    <a:lnTo>
                      <a:pt x="394" y="449"/>
                    </a:lnTo>
                    <a:lnTo>
                      <a:pt x="384" y="446"/>
                    </a:lnTo>
                    <a:lnTo>
                      <a:pt x="369" y="441"/>
                    </a:lnTo>
                    <a:lnTo>
                      <a:pt x="359" y="441"/>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350"/>
              </a:p>
            </p:txBody>
          </p:sp>
          <p:sp>
            <p:nvSpPr>
              <p:cNvPr id="88" name="Rectangle 93"/>
              <p:cNvSpPr>
                <a:spLocks noChangeArrowheads="1"/>
              </p:cNvSpPr>
              <p:nvPr/>
            </p:nvSpPr>
            <p:spPr bwMode="auto">
              <a:xfrm>
                <a:off x="2066" y="2675"/>
                <a:ext cx="104"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charset="0"/>
                    <a:ea typeface="MS PGothic" charset="-128"/>
                  </a:defRPr>
                </a:lvl1pPr>
                <a:lvl2pPr marL="742950" indent="-285750">
                  <a:spcBef>
                    <a:spcPct val="20000"/>
                  </a:spcBef>
                  <a:buChar char="–"/>
                  <a:defRPr sz="2400">
                    <a:solidFill>
                      <a:schemeClr val="tx1"/>
                    </a:solidFill>
                    <a:latin typeface="Comic Sans MS" charset="0"/>
                    <a:ea typeface="MS PGothic" charset="-128"/>
                  </a:defRPr>
                </a:lvl2pPr>
                <a:lvl3pPr marL="1143000" indent="-228600">
                  <a:spcBef>
                    <a:spcPct val="20000"/>
                  </a:spcBef>
                  <a:buChar char="•"/>
                  <a:defRPr sz="2000">
                    <a:solidFill>
                      <a:schemeClr val="tx1"/>
                    </a:solidFill>
                    <a:latin typeface="Comic Sans MS" charset="0"/>
                    <a:ea typeface="MS PGothic" charset="-128"/>
                  </a:defRPr>
                </a:lvl3pPr>
                <a:lvl4pPr marL="1600200" indent="-228600">
                  <a:spcBef>
                    <a:spcPct val="20000"/>
                  </a:spcBef>
                  <a:buChar char="–"/>
                  <a:defRPr>
                    <a:solidFill>
                      <a:schemeClr val="tx1"/>
                    </a:solidFill>
                    <a:latin typeface="Comic Sans MS" charset="0"/>
                    <a:ea typeface="MS PGothic" charset="-128"/>
                  </a:defRPr>
                </a:lvl4pPr>
                <a:lvl5pPr marL="2057400" indent="-228600">
                  <a:spcBef>
                    <a:spcPct val="20000"/>
                  </a:spcBef>
                  <a:buChar char="»"/>
                  <a:defRPr sz="1600">
                    <a:solidFill>
                      <a:schemeClr val="tx1"/>
                    </a:solidFill>
                    <a:latin typeface="Comic Sans MS" charset="0"/>
                    <a:ea typeface="MS PGothic" charset="-128"/>
                  </a:defRPr>
                </a:lvl5pPr>
                <a:lvl6pPr marL="2514600" indent="-228600" eaLnBrk="0" fontAlgn="base" hangingPunct="0">
                  <a:spcBef>
                    <a:spcPct val="20000"/>
                  </a:spcBef>
                  <a:spcAft>
                    <a:spcPct val="0"/>
                  </a:spcAft>
                  <a:buChar char="»"/>
                  <a:defRPr sz="1600">
                    <a:solidFill>
                      <a:schemeClr val="tx1"/>
                    </a:solidFill>
                    <a:latin typeface="Comic Sans MS" charset="0"/>
                    <a:ea typeface="MS PGothic" charset="-128"/>
                  </a:defRPr>
                </a:lvl6pPr>
                <a:lvl7pPr marL="2971800" indent="-228600" eaLnBrk="0" fontAlgn="base" hangingPunct="0">
                  <a:spcBef>
                    <a:spcPct val="20000"/>
                  </a:spcBef>
                  <a:spcAft>
                    <a:spcPct val="0"/>
                  </a:spcAft>
                  <a:buChar char="»"/>
                  <a:defRPr sz="1600">
                    <a:solidFill>
                      <a:schemeClr val="tx1"/>
                    </a:solidFill>
                    <a:latin typeface="Comic Sans MS" charset="0"/>
                    <a:ea typeface="MS PGothic" charset="-128"/>
                  </a:defRPr>
                </a:lvl7pPr>
                <a:lvl8pPr marL="3429000" indent="-228600" eaLnBrk="0" fontAlgn="base" hangingPunct="0">
                  <a:spcBef>
                    <a:spcPct val="20000"/>
                  </a:spcBef>
                  <a:spcAft>
                    <a:spcPct val="0"/>
                  </a:spcAft>
                  <a:buChar char="»"/>
                  <a:defRPr sz="1600">
                    <a:solidFill>
                      <a:schemeClr val="tx1"/>
                    </a:solidFill>
                    <a:latin typeface="Comic Sans MS" charset="0"/>
                    <a:ea typeface="MS PGothic" charset="-128"/>
                  </a:defRPr>
                </a:lvl8pPr>
                <a:lvl9pPr marL="3886200" indent="-228600" eaLnBrk="0" fontAlgn="base" hangingPunct="0">
                  <a:spcBef>
                    <a:spcPct val="20000"/>
                  </a:spcBef>
                  <a:spcAft>
                    <a:spcPct val="0"/>
                  </a:spcAft>
                  <a:buChar char="»"/>
                  <a:defRPr sz="1600">
                    <a:solidFill>
                      <a:schemeClr val="tx1"/>
                    </a:solidFill>
                    <a:latin typeface="Comic Sans MS" charset="0"/>
                    <a:ea typeface="MS PGothic" charset="-128"/>
                  </a:defRPr>
                </a:lvl9pPr>
              </a:lstStyle>
              <a:p>
                <a:pPr eaLnBrk="1" hangingPunct="1">
                  <a:spcBef>
                    <a:spcPct val="0"/>
                  </a:spcBef>
                  <a:buFontTx/>
                  <a:buNone/>
                </a:pPr>
                <a:endParaRPr lang="en-US" altLang="en-US" sz="1800">
                  <a:latin typeface="Times New Roman" charset="0"/>
                </a:endParaRPr>
              </a:p>
            </p:txBody>
          </p:sp>
          <p:sp>
            <p:nvSpPr>
              <p:cNvPr id="89" name="Rectangle 94"/>
              <p:cNvSpPr>
                <a:spLocks noChangeArrowheads="1"/>
              </p:cNvSpPr>
              <p:nvPr/>
            </p:nvSpPr>
            <p:spPr bwMode="auto">
              <a:xfrm>
                <a:off x="2167" y="2675"/>
                <a:ext cx="104"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charset="0"/>
                    <a:ea typeface="MS PGothic" charset="-128"/>
                  </a:defRPr>
                </a:lvl1pPr>
                <a:lvl2pPr marL="742950" indent="-285750">
                  <a:spcBef>
                    <a:spcPct val="20000"/>
                  </a:spcBef>
                  <a:buChar char="–"/>
                  <a:defRPr sz="2400">
                    <a:solidFill>
                      <a:schemeClr val="tx1"/>
                    </a:solidFill>
                    <a:latin typeface="Comic Sans MS" charset="0"/>
                    <a:ea typeface="MS PGothic" charset="-128"/>
                  </a:defRPr>
                </a:lvl2pPr>
                <a:lvl3pPr marL="1143000" indent="-228600">
                  <a:spcBef>
                    <a:spcPct val="20000"/>
                  </a:spcBef>
                  <a:buChar char="•"/>
                  <a:defRPr sz="2000">
                    <a:solidFill>
                      <a:schemeClr val="tx1"/>
                    </a:solidFill>
                    <a:latin typeface="Comic Sans MS" charset="0"/>
                    <a:ea typeface="MS PGothic" charset="-128"/>
                  </a:defRPr>
                </a:lvl3pPr>
                <a:lvl4pPr marL="1600200" indent="-228600">
                  <a:spcBef>
                    <a:spcPct val="20000"/>
                  </a:spcBef>
                  <a:buChar char="–"/>
                  <a:defRPr>
                    <a:solidFill>
                      <a:schemeClr val="tx1"/>
                    </a:solidFill>
                    <a:latin typeface="Comic Sans MS" charset="0"/>
                    <a:ea typeface="MS PGothic" charset="-128"/>
                  </a:defRPr>
                </a:lvl4pPr>
                <a:lvl5pPr marL="2057400" indent="-228600">
                  <a:spcBef>
                    <a:spcPct val="20000"/>
                  </a:spcBef>
                  <a:buChar char="»"/>
                  <a:defRPr sz="1600">
                    <a:solidFill>
                      <a:schemeClr val="tx1"/>
                    </a:solidFill>
                    <a:latin typeface="Comic Sans MS" charset="0"/>
                    <a:ea typeface="MS PGothic" charset="-128"/>
                  </a:defRPr>
                </a:lvl5pPr>
                <a:lvl6pPr marL="2514600" indent="-228600" eaLnBrk="0" fontAlgn="base" hangingPunct="0">
                  <a:spcBef>
                    <a:spcPct val="20000"/>
                  </a:spcBef>
                  <a:spcAft>
                    <a:spcPct val="0"/>
                  </a:spcAft>
                  <a:buChar char="»"/>
                  <a:defRPr sz="1600">
                    <a:solidFill>
                      <a:schemeClr val="tx1"/>
                    </a:solidFill>
                    <a:latin typeface="Comic Sans MS" charset="0"/>
                    <a:ea typeface="MS PGothic" charset="-128"/>
                  </a:defRPr>
                </a:lvl6pPr>
                <a:lvl7pPr marL="2971800" indent="-228600" eaLnBrk="0" fontAlgn="base" hangingPunct="0">
                  <a:spcBef>
                    <a:spcPct val="20000"/>
                  </a:spcBef>
                  <a:spcAft>
                    <a:spcPct val="0"/>
                  </a:spcAft>
                  <a:buChar char="»"/>
                  <a:defRPr sz="1600">
                    <a:solidFill>
                      <a:schemeClr val="tx1"/>
                    </a:solidFill>
                    <a:latin typeface="Comic Sans MS" charset="0"/>
                    <a:ea typeface="MS PGothic" charset="-128"/>
                  </a:defRPr>
                </a:lvl7pPr>
                <a:lvl8pPr marL="3429000" indent="-228600" eaLnBrk="0" fontAlgn="base" hangingPunct="0">
                  <a:spcBef>
                    <a:spcPct val="20000"/>
                  </a:spcBef>
                  <a:spcAft>
                    <a:spcPct val="0"/>
                  </a:spcAft>
                  <a:buChar char="»"/>
                  <a:defRPr sz="1600">
                    <a:solidFill>
                      <a:schemeClr val="tx1"/>
                    </a:solidFill>
                    <a:latin typeface="Comic Sans MS" charset="0"/>
                    <a:ea typeface="MS PGothic" charset="-128"/>
                  </a:defRPr>
                </a:lvl8pPr>
                <a:lvl9pPr marL="3886200" indent="-228600" eaLnBrk="0" fontAlgn="base" hangingPunct="0">
                  <a:spcBef>
                    <a:spcPct val="20000"/>
                  </a:spcBef>
                  <a:spcAft>
                    <a:spcPct val="0"/>
                  </a:spcAft>
                  <a:buChar char="»"/>
                  <a:defRPr sz="1600">
                    <a:solidFill>
                      <a:schemeClr val="tx1"/>
                    </a:solidFill>
                    <a:latin typeface="Comic Sans MS" charset="0"/>
                    <a:ea typeface="MS PGothic" charset="-128"/>
                  </a:defRPr>
                </a:lvl9pPr>
              </a:lstStyle>
              <a:p>
                <a:pPr eaLnBrk="1" hangingPunct="1">
                  <a:spcBef>
                    <a:spcPct val="0"/>
                  </a:spcBef>
                  <a:buFontTx/>
                  <a:buNone/>
                </a:pPr>
                <a:endParaRPr lang="en-US" altLang="en-US" sz="1800">
                  <a:latin typeface="Times New Roman" charset="0"/>
                </a:endParaRPr>
              </a:p>
            </p:txBody>
          </p:sp>
          <p:sp>
            <p:nvSpPr>
              <p:cNvPr id="90" name="Rectangle 95"/>
              <p:cNvSpPr>
                <a:spLocks noChangeArrowheads="1"/>
              </p:cNvSpPr>
              <p:nvPr/>
            </p:nvSpPr>
            <p:spPr bwMode="auto">
              <a:xfrm>
                <a:off x="2294" y="2675"/>
                <a:ext cx="10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charset="0"/>
                    <a:ea typeface="MS PGothic" charset="-128"/>
                  </a:defRPr>
                </a:lvl1pPr>
                <a:lvl2pPr marL="742950" indent="-285750">
                  <a:spcBef>
                    <a:spcPct val="20000"/>
                  </a:spcBef>
                  <a:buChar char="–"/>
                  <a:defRPr sz="2400">
                    <a:solidFill>
                      <a:schemeClr val="tx1"/>
                    </a:solidFill>
                    <a:latin typeface="Comic Sans MS" charset="0"/>
                    <a:ea typeface="MS PGothic" charset="-128"/>
                  </a:defRPr>
                </a:lvl2pPr>
                <a:lvl3pPr marL="1143000" indent="-228600">
                  <a:spcBef>
                    <a:spcPct val="20000"/>
                  </a:spcBef>
                  <a:buChar char="•"/>
                  <a:defRPr sz="2000">
                    <a:solidFill>
                      <a:schemeClr val="tx1"/>
                    </a:solidFill>
                    <a:latin typeface="Comic Sans MS" charset="0"/>
                    <a:ea typeface="MS PGothic" charset="-128"/>
                  </a:defRPr>
                </a:lvl3pPr>
                <a:lvl4pPr marL="1600200" indent="-228600">
                  <a:spcBef>
                    <a:spcPct val="20000"/>
                  </a:spcBef>
                  <a:buChar char="–"/>
                  <a:defRPr>
                    <a:solidFill>
                      <a:schemeClr val="tx1"/>
                    </a:solidFill>
                    <a:latin typeface="Comic Sans MS" charset="0"/>
                    <a:ea typeface="MS PGothic" charset="-128"/>
                  </a:defRPr>
                </a:lvl4pPr>
                <a:lvl5pPr marL="2057400" indent="-228600">
                  <a:spcBef>
                    <a:spcPct val="20000"/>
                  </a:spcBef>
                  <a:buChar char="»"/>
                  <a:defRPr sz="1600">
                    <a:solidFill>
                      <a:schemeClr val="tx1"/>
                    </a:solidFill>
                    <a:latin typeface="Comic Sans MS" charset="0"/>
                    <a:ea typeface="MS PGothic" charset="-128"/>
                  </a:defRPr>
                </a:lvl5pPr>
                <a:lvl6pPr marL="2514600" indent="-228600" eaLnBrk="0" fontAlgn="base" hangingPunct="0">
                  <a:spcBef>
                    <a:spcPct val="20000"/>
                  </a:spcBef>
                  <a:spcAft>
                    <a:spcPct val="0"/>
                  </a:spcAft>
                  <a:buChar char="»"/>
                  <a:defRPr sz="1600">
                    <a:solidFill>
                      <a:schemeClr val="tx1"/>
                    </a:solidFill>
                    <a:latin typeface="Comic Sans MS" charset="0"/>
                    <a:ea typeface="MS PGothic" charset="-128"/>
                  </a:defRPr>
                </a:lvl6pPr>
                <a:lvl7pPr marL="2971800" indent="-228600" eaLnBrk="0" fontAlgn="base" hangingPunct="0">
                  <a:spcBef>
                    <a:spcPct val="20000"/>
                  </a:spcBef>
                  <a:spcAft>
                    <a:spcPct val="0"/>
                  </a:spcAft>
                  <a:buChar char="»"/>
                  <a:defRPr sz="1600">
                    <a:solidFill>
                      <a:schemeClr val="tx1"/>
                    </a:solidFill>
                    <a:latin typeface="Comic Sans MS" charset="0"/>
                    <a:ea typeface="MS PGothic" charset="-128"/>
                  </a:defRPr>
                </a:lvl7pPr>
                <a:lvl8pPr marL="3429000" indent="-228600" eaLnBrk="0" fontAlgn="base" hangingPunct="0">
                  <a:spcBef>
                    <a:spcPct val="20000"/>
                  </a:spcBef>
                  <a:spcAft>
                    <a:spcPct val="0"/>
                  </a:spcAft>
                  <a:buChar char="»"/>
                  <a:defRPr sz="1600">
                    <a:solidFill>
                      <a:schemeClr val="tx1"/>
                    </a:solidFill>
                    <a:latin typeface="Comic Sans MS" charset="0"/>
                    <a:ea typeface="MS PGothic" charset="-128"/>
                  </a:defRPr>
                </a:lvl8pPr>
                <a:lvl9pPr marL="3886200" indent="-228600" eaLnBrk="0" fontAlgn="base" hangingPunct="0">
                  <a:spcBef>
                    <a:spcPct val="20000"/>
                  </a:spcBef>
                  <a:spcAft>
                    <a:spcPct val="0"/>
                  </a:spcAft>
                  <a:buChar char="»"/>
                  <a:defRPr sz="1600">
                    <a:solidFill>
                      <a:schemeClr val="tx1"/>
                    </a:solidFill>
                    <a:latin typeface="Comic Sans MS" charset="0"/>
                    <a:ea typeface="MS PGothic" charset="-128"/>
                  </a:defRPr>
                </a:lvl9pPr>
              </a:lstStyle>
              <a:p>
                <a:pPr eaLnBrk="1" hangingPunct="1">
                  <a:spcBef>
                    <a:spcPct val="0"/>
                  </a:spcBef>
                  <a:buFontTx/>
                  <a:buNone/>
                </a:pPr>
                <a:endParaRPr lang="en-US" altLang="en-US" sz="1800">
                  <a:latin typeface="Times New Roman" charset="0"/>
                </a:endParaRPr>
              </a:p>
            </p:txBody>
          </p:sp>
          <p:sp>
            <p:nvSpPr>
              <p:cNvPr id="91" name="Rectangle 96"/>
              <p:cNvSpPr>
                <a:spLocks noChangeArrowheads="1"/>
              </p:cNvSpPr>
              <p:nvPr/>
            </p:nvSpPr>
            <p:spPr bwMode="auto">
              <a:xfrm>
                <a:off x="2377" y="2675"/>
                <a:ext cx="104"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charset="0"/>
                    <a:ea typeface="MS PGothic" charset="-128"/>
                  </a:defRPr>
                </a:lvl1pPr>
                <a:lvl2pPr marL="742950" indent="-285750">
                  <a:spcBef>
                    <a:spcPct val="20000"/>
                  </a:spcBef>
                  <a:buChar char="–"/>
                  <a:defRPr sz="2400">
                    <a:solidFill>
                      <a:schemeClr val="tx1"/>
                    </a:solidFill>
                    <a:latin typeface="Comic Sans MS" charset="0"/>
                    <a:ea typeface="MS PGothic" charset="-128"/>
                  </a:defRPr>
                </a:lvl2pPr>
                <a:lvl3pPr marL="1143000" indent="-228600">
                  <a:spcBef>
                    <a:spcPct val="20000"/>
                  </a:spcBef>
                  <a:buChar char="•"/>
                  <a:defRPr sz="2000">
                    <a:solidFill>
                      <a:schemeClr val="tx1"/>
                    </a:solidFill>
                    <a:latin typeface="Comic Sans MS" charset="0"/>
                    <a:ea typeface="MS PGothic" charset="-128"/>
                  </a:defRPr>
                </a:lvl3pPr>
                <a:lvl4pPr marL="1600200" indent="-228600">
                  <a:spcBef>
                    <a:spcPct val="20000"/>
                  </a:spcBef>
                  <a:buChar char="–"/>
                  <a:defRPr>
                    <a:solidFill>
                      <a:schemeClr val="tx1"/>
                    </a:solidFill>
                    <a:latin typeface="Comic Sans MS" charset="0"/>
                    <a:ea typeface="MS PGothic" charset="-128"/>
                  </a:defRPr>
                </a:lvl4pPr>
                <a:lvl5pPr marL="2057400" indent="-228600">
                  <a:spcBef>
                    <a:spcPct val="20000"/>
                  </a:spcBef>
                  <a:buChar char="»"/>
                  <a:defRPr sz="1600">
                    <a:solidFill>
                      <a:schemeClr val="tx1"/>
                    </a:solidFill>
                    <a:latin typeface="Comic Sans MS" charset="0"/>
                    <a:ea typeface="MS PGothic" charset="-128"/>
                  </a:defRPr>
                </a:lvl5pPr>
                <a:lvl6pPr marL="2514600" indent="-228600" eaLnBrk="0" fontAlgn="base" hangingPunct="0">
                  <a:spcBef>
                    <a:spcPct val="20000"/>
                  </a:spcBef>
                  <a:spcAft>
                    <a:spcPct val="0"/>
                  </a:spcAft>
                  <a:buChar char="»"/>
                  <a:defRPr sz="1600">
                    <a:solidFill>
                      <a:schemeClr val="tx1"/>
                    </a:solidFill>
                    <a:latin typeface="Comic Sans MS" charset="0"/>
                    <a:ea typeface="MS PGothic" charset="-128"/>
                  </a:defRPr>
                </a:lvl6pPr>
                <a:lvl7pPr marL="2971800" indent="-228600" eaLnBrk="0" fontAlgn="base" hangingPunct="0">
                  <a:spcBef>
                    <a:spcPct val="20000"/>
                  </a:spcBef>
                  <a:spcAft>
                    <a:spcPct val="0"/>
                  </a:spcAft>
                  <a:buChar char="»"/>
                  <a:defRPr sz="1600">
                    <a:solidFill>
                      <a:schemeClr val="tx1"/>
                    </a:solidFill>
                    <a:latin typeface="Comic Sans MS" charset="0"/>
                    <a:ea typeface="MS PGothic" charset="-128"/>
                  </a:defRPr>
                </a:lvl7pPr>
                <a:lvl8pPr marL="3429000" indent="-228600" eaLnBrk="0" fontAlgn="base" hangingPunct="0">
                  <a:spcBef>
                    <a:spcPct val="20000"/>
                  </a:spcBef>
                  <a:spcAft>
                    <a:spcPct val="0"/>
                  </a:spcAft>
                  <a:buChar char="»"/>
                  <a:defRPr sz="1600">
                    <a:solidFill>
                      <a:schemeClr val="tx1"/>
                    </a:solidFill>
                    <a:latin typeface="Comic Sans MS" charset="0"/>
                    <a:ea typeface="MS PGothic" charset="-128"/>
                  </a:defRPr>
                </a:lvl8pPr>
                <a:lvl9pPr marL="3886200" indent="-228600" eaLnBrk="0" fontAlgn="base" hangingPunct="0">
                  <a:spcBef>
                    <a:spcPct val="20000"/>
                  </a:spcBef>
                  <a:spcAft>
                    <a:spcPct val="0"/>
                  </a:spcAft>
                  <a:buChar char="»"/>
                  <a:defRPr sz="1600">
                    <a:solidFill>
                      <a:schemeClr val="tx1"/>
                    </a:solidFill>
                    <a:latin typeface="Comic Sans MS" charset="0"/>
                    <a:ea typeface="MS PGothic" charset="-128"/>
                  </a:defRPr>
                </a:lvl9pPr>
              </a:lstStyle>
              <a:p>
                <a:pPr eaLnBrk="1" hangingPunct="1">
                  <a:spcBef>
                    <a:spcPct val="0"/>
                  </a:spcBef>
                  <a:buFontTx/>
                  <a:buNone/>
                </a:pPr>
                <a:endParaRPr lang="en-US" altLang="en-US" sz="1800">
                  <a:latin typeface="Times New Roman" charset="0"/>
                </a:endParaRPr>
              </a:p>
            </p:txBody>
          </p:sp>
          <p:sp>
            <p:nvSpPr>
              <p:cNvPr id="92" name="Rectangle 97"/>
              <p:cNvSpPr>
                <a:spLocks noChangeArrowheads="1"/>
              </p:cNvSpPr>
              <p:nvPr/>
            </p:nvSpPr>
            <p:spPr bwMode="auto">
              <a:xfrm>
                <a:off x="2492" y="2675"/>
                <a:ext cx="10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charset="0"/>
                    <a:ea typeface="MS PGothic" charset="-128"/>
                  </a:defRPr>
                </a:lvl1pPr>
                <a:lvl2pPr marL="742950" indent="-285750">
                  <a:spcBef>
                    <a:spcPct val="20000"/>
                  </a:spcBef>
                  <a:buChar char="–"/>
                  <a:defRPr sz="2400">
                    <a:solidFill>
                      <a:schemeClr val="tx1"/>
                    </a:solidFill>
                    <a:latin typeface="Comic Sans MS" charset="0"/>
                    <a:ea typeface="MS PGothic" charset="-128"/>
                  </a:defRPr>
                </a:lvl2pPr>
                <a:lvl3pPr marL="1143000" indent="-228600">
                  <a:spcBef>
                    <a:spcPct val="20000"/>
                  </a:spcBef>
                  <a:buChar char="•"/>
                  <a:defRPr sz="2000">
                    <a:solidFill>
                      <a:schemeClr val="tx1"/>
                    </a:solidFill>
                    <a:latin typeface="Comic Sans MS" charset="0"/>
                    <a:ea typeface="MS PGothic" charset="-128"/>
                  </a:defRPr>
                </a:lvl3pPr>
                <a:lvl4pPr marL="1600200" indent="-228600">
                  <a:spcBef>
                    <a:spcPct val="20000"/>
                  </a:spcBef>
                  <a:buChar char="–"/>
                  <a:defRPr>
                    <a:solidFill>
                      <a:schemeClr val="tx1"/>
                    </a:solidFill>
                    <a:latin typeface="Comic Sans MS" charset="0"/>
                    <a:ea typeface="MS PGothic" charset="-128"/>
                  </a:defRPr>
                </a:lvl4pPr>
                <a:lvl5pPr marL="2057400" indent="-228600">
                  <a:spcBef>
                    <a:spcPct val="20000"/>
                  </a:spcBef>
                  <a:buChar char="»"/>
                  <a:defRPr sz="1600">
                    <a:solidFill>
                      <a:schemeClr val="tx1"/>
                    </a:solidFill>
                    <a:latin typeface="Comic Sans MS" charset="0"/>
                    <a:ea typeface="MS PGothic" charset="-128"/>
                  </a:defRPr>
                </a:lvl5pPr>
                <a:lvl6pPr marL="2514600" indent="-228600" eaLnBrk="0" fontAlgn="base" hangingPunct="0">
                  <a:spcBef>
                    <a:spcPct val="20000"/>
                  </a:spcBef>
                  <a:spcAft>
                    <a:spcPct val="0"/>
                  </a:spcAft>
                  <a:buChar char="»"/>
                  <a:defRPr sz="1600">
                    <a:solidFill>
                      <a:schemeClr val="tx1"/>
                    </a:solidFill>
                    <a:latin typeface="Comic Sans MS" charset="0"/>
                    <a:ea typeface="MS PGothic" charset="-128"/>
                  </a:defRPr>
                </a:lvl6pPr>
                <a:lvl7pPr marL="2971800" indent="-228600" eaLnBrk="0" fontAlgn="base" hangingPunct="0">
                  <a:spcBef>
                    <a:spcPct val="20000"/>
                  </a:spcBef>
                  <a:spcAft>
                    <a:spcPct val="0"/>
                  </a:spcAft>
                  <a:buChar char="»"/>
                  <a:defRPr sz="1600">
                    <a:solidFill>
                      <a:schemeClr val="tx1"/>
                    </a:solidFill>
                    <a:latin typeface="Comic Sans MS" charset="0"/>
                    <a:ea typeface="MS PGothic" charset="-128"/>
                  </a:defRPr>
                </a:lvl7pPr>
                <a:lvl8pPr marL="3429000" indent="-228600" eaLnBrk="0" fontAlgn="base" hangingPunct="0">
                  <a:spcBef>
                    <a:spcPct val="20000"/>
                  </a:spcBef>
                  <a:spcAft>
                    <a:spcPct val="0"/>
                  </a:spcAft>
                  <a:buChar char="»"/>
                  <a:defRPr sz="1600">
                    <a:solidFill>
                      <a:schemeClr val="tx1"/>
                    </a:solidFill>
                    <a:latin typeface="Comic Sans MS" charset="0"/>
                    <a:ea typeface="MS PGothic" charset="-128"/>
                  </a:defRPr>
                </a:lvl8pPr>
                <a:lvl9pPr marL="3886200" indent="-228600" eaLnBrk="0" fontAlgn="base" hangingPunct="0">
                  <a:spcBef>
                    <a:spcPct val="20000"/>
                  </a:spcBef>
                  <a:spcAft>
                    <a:spcPct val="0"/>
                  </a:spcAft>
                  <a:buChar char="»"/>
                  <a:defRPr sz="1600">
                    <a:solidFill>
                      <a:schemeClr val="tx1"/>
                    </a:solidFill>
                    <a:latin typeface="Comic Sans MS" charset="0"/>
                    <a:ea typeface="MS PGothic" charset="-128"/>
                  </a:defRPr>
                </a:lvl9pPr>
              </a:lstStyle>
              <a:p>
                <a:pPr eaLnBrk="1" hangingPunct="1">
                  <a:spcBef>
                    <a:spcPct val="0"/>
                  </a:spcBef>
                  <a:buFontTx/>
                  <a:buNone/>
                </a:pPr>
                <a:endParaRPr lang="en-US" altLang="en-US" sz="1800">
                  <a:latin typeface="Times New Roman" charset="0"/>
                </a:endParaRPr>
              </a:p>
            </p:txBody>
          </p:sp>
          <p:sp>
            <p:nvSpPr>
              <p:cNvPr id="93" name="Rectangle 98"/>
              <p:cNvSpPr>
                <a:spLocks noChangeArrowheads="1"/>
              </p:cNvSpPr>
              <p:nvPr/>
            </p:nvSpPr>
            <p:spPr bwMode="auto">
              <a:xfrm>
                <a:off x="2596" y="2675"/>
                <a:ext cx="104"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charset="0"/>
                    <a:ea typeface="MS PGothic" charset="-128"/>
                  </a:defRPr>
                </a:lvl1pPr>
                <a:lvl2pPr marL="742950" indent="-285750">
                  <a:spcBef>
                    <a:spcPct val="20000"/>
                  </a:spcBef>
                  <a:buChar char="–"/>
                  <a:defRPr sz="2400">
                    <a:solidFill>
                      <a:schemeClr val="tx1"/>
                    </a:solidFill>
                    <a:latin typeface="Comic Sans MS" charset="0"/>
                    <a:ea typeface="MS PGothic" charset="-128"/>
                  </a:defRPr>
                </a:lvl2pPr>
                <a:lvl3pPr marL="1143000" indent="-228600">
                  <a:spcBef>
                    <a:spcPct val="20000"/>
                  </a:spcBef>
                  <a:buChar char="•"/>
                  <a:defRPr sz="2000">
                    <a:solidFill>
                      <a:schemeClr val="tx1"/>
                    </a:solidFill>
                    <a:latin typeface="Comic Sans MS" charset="0"/>
                    <a:ea typeface="MS PGothic" charset="-128"/>
                  </a:defRPr>
                </a:lvl3pPr>
                <a:lvl4pPr marL="1600200" indent="-228600">
                  <a:spcBef>
                    <a:spcPct val="20000"/>
                  </a:spcBef>
                  <a:buChar char="–"/>
                  <a:defRPr>
                    <a:solidFill>
                      <a:schemeClr val="tx1"/>
                    </a:solidFill>
                    <a:latin typeface="Comic Sans MS" charset="0"/>
                    <a:ea typeface="MS PGothic" charset="-128"/>
                  </a:defRPr>
                </a:lvl4pPr>
                <a:lvl5pPr marL="2057400" indent="-228600">
                  <a:spcBef>
                    <a:spcPct val="20000"/>
                  </a:spcBef>
                  <a:buChar char="»"/>
                  <a:defRPr sz="1600">
                    <a:solidFill>
                      <a:schemeClr val="tx1"/>
                    </a:solidFill>
                    <a:latin typeface="Comic Sans MS" charset="0"/>
                    <a:ea typeface="MS PGothic" charset="-128"/>
                  </a:defRPr>
                </a:lvl5pPr>
                <a:lvl6pPr marL="2514600" indent="-228600" eaLnBrk="0" fontAlgn="base" hangingPunct="0">
                  <a:spcBef>
                    <a:spcPct val="20000"/>
                  </a:spcBef>
                  <a:spcAft>
                    <a:spcPct val="0"/>
                  </a:spcAft>
                  <a:buChar char="»"/>
                  <a:defRPr sz="1600">
                    <a:solidFill>
                      <a:schemeClr val="tx1"/>
                    </a:solidFill>
                    <a:latin typeface="Comic Sans MS" charset="0"/>
                    <a:ea typeface="MS PGothic" charset="-128"/>
                  </a:defRPr>
                </a:lvl6pPr>
                <a:lvl7pPr marL="2971800" indent="-228600" eaLnBrk="0" fontAlgn="base" hangingPunct="0">
                  <a:spcBef>
                    <a:spcPct val="20000"/>
                  </a:spcBef>
                  <a:spcAft>
                    <a:spcPct val="0"/>
                  </a:spcAft>
                  <a:buChar char="»"/>
                  <a:defRPr sz="1600">
                    <a:solidFill>
                      <a:schemeClr val="tx1"/>
                    </a:solidFill>
                    <a:latin typeface="Comic Sans MS" charset="0"/>
                    <a:ea typeface="MS PGothic" charset="-128"/>
                  </a:defRPr>
                </a:lvl7pPr>
                <a:lvl8pPr marL="3429000" indent="-228600" eaLnBrk="0" fontAlgn="base" hangingPunct="0">
                  <a:spcBef>
                    <a:spcPct val="20000"/>
                  </a:spcBef>
                  <a:spcAft>
                    <a:spcPct val="0"/>
                  </a:spcAft>
                  <a:buChar char="»"/>
                  <a:defRPr sz="1600">
                    <a:solidFill>
                      <a:schemeClr val="tx1"/>
                    </a:solidFill>
                    <a:latin typeface="Comic Sans MS" charset="0"/>
                    <a:ea typeface="MS PGothic" charset="-128"/>
                  </a:defRPr>
                </a:lvl8pPr>
                <a:lvl9pPr marL="3886200" indent="-228600" eaLnBrk="0" fontAlgn="base" hangingPunct="0">
                  <a:spcBef>
                    <a:spcPct val="20000"/>
                  </a:spcBef>
                  <a:spcAft>
                    <a:spcPct val="0"/>
                  </a:spcAft>
                  <a:buChar char="»"/>
                  <a:defRPr sz="1600">
                    <a:solidFill>
                      <a:schemeClr val="tx1"/>
                    </a:solidFill>
                    <a:latin typeface="Comic Sans MS" charset="0"/>
                    <a:ea typeface="MS PGothic" charset="-128"/>
                  </a:defRPr>
                </a:lvl9pPr>
              </a:lstStyle>
              <a:p>
                <a:pPr eaLnBrk="1" hangingPunct="1">
                  <a:spcBef>
                    <a:spcPct val="0"/>
                  </a:spcBef>
                  <a:buFontTx/>
                  <a:buNone/>
                </a:pPr>
                <a:endParaRPr lang="en-US" altLang="en-US" sz="1800">
                  <a:latin typeface="Times New Roman" charset="0"/>
                </a:endParaRPr>
              </a:p>
            </p:txBody>
          </p:sp>
          <p:sp>
            <p:nvSpPr>
              <p:cNvPr id="94" name="Rectangle 99"/>
              <p:cNvSpPr>
                <a:spLocks noChangeArrowheads="1"/>
              </p:cNvSpPr>
              <p:nvPr/>
            </p:nvSpPr>
            <p:spPr bwMode="auto">
              <a:xfrm>
                <a:off x="2723" y="2675"/>
                <a:ext cx="104"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charset="0"/>
                    <a:ea typeface="MS PGothic" charset="-128"/>
                  </a:defRPr>
                </a:lvl1pPr>
                <a:lvl2pPr marL="742950" indent="-285750">
                  <a:spcBef>
                    <a:spcPct val="20000"/>
                  </a:spcBef>
                  <a:buChar char="–"/>
                  <a:defRPr sz="2400">
                    <a:solidFill>
                      <a:schemeClr val="tx1"/>
                    </a:solidFill>
                    <a:latin typeface="Comic Sans MS" charset="0"/>
                    <a:ea typeface="MS PGothic" charset="-128"/>
                  </a:defRPr>
                </a:lvl2pPr>
                <a:lvl3pPr marL="1143000" indent="-228600">
                  <a:spcBef>
                    <a:spcPct val="20000"/>
                  </a:spcBef>
                  <a:buChar char="•"/>
                  <a:defRPr sz="2000">
                    <a:solidFill>
                      <a:schemeClr val="tx1"/>
                    </a:solidFill>
                    <a:latin typeface="Comic Sans MS" charset="0"/>
                    <a:ea typeface="MS PGothic" charset="-128"/>
                  </a:defRPr>
                </a:lvl3pPr>
                <a:lvl4pPr marL="1600200" indent="-228600">
                  <a:spcBef>
                    <a:spcPct val="20000"/>
                  </a:spcBef>
                  <a:buChar char="–"/>
                  <a:defRPr>
                    <a:solidFill>
                      <a:schemeClr val="tx1"/>
                    </a:solidFill>
                    <a:latin typeface="Comic Sans MS" charset="0"/>
                    <a:ea typeface="MS PGothic" charset="-128"/>
                  </a:defRPr>
                </a:lvl4pPr>
                <a:lvl5pPr marL="2057400" indent="-228600">
                  <a:spcBef>
                    <a:spcPct val="20000"/>
                  </a:spcBef>
                  <a:buChar char="»"/>
                  <a:defRPr sz="1600">
                    <a:solidFill>
                      <a:schemeClr val="tx1"/>
                    </a:solidFill>
                    <a:latin typeface="Comic Sans MS" charset="0"/>
                    <a:ea typeface="MS PGothic" charset="-128"/>
                  </a:defRPr>
                </a:lvl5pPr>
                <a:lvl6pPr marL="2514600" indent="-228600" eaLnBrk="0" fontAlgn="base" hangingPunct="0">
                  <a:spcBef>
                    <a:spcPct val="20000"/>
                  </a:spcBef>
                  <a:spcAft>
                    <a:spcPct val="0"/>
                  </a:spcAft>
                  <a:buChar char="»"/>
                  <a:defRPr sz="1600">
                    <a:solidFill>
                      <a:schemeClr val="tx1"/>
                    </a:solidFill>
                    <a:latin typeface="Comic Sans MS" charset="0"/>
                    <a:ea typeface="MS PGothic" charset="-128"/>
                  </a:defRPr>
                </a:lvl6pPr>
                <a:lvl7pPr marL="2971800" indent="-228600" eaLnBrk="0" fontAlgn="base" hangingPunct="0">
                  <a:spcBef>
                    <a:spcPct val="20000"/>
                  </a:spcBef>
                  <a:spcAft>
                    <a:spcPct val="0"/>
                  </a:spcAft>
                  <a:buChar char="»"/>
                  <a:defRPr sz="1600">
                    <a:solidFill>
                      <a:schemeClr val="tx1"/>
                    </a:solidFill>
                    <a:latin typeface="Comic Sans MS" charset="0"/>
                    <a:ea typeface="MS PGothic" charset="-128"/>
                  </a:defRPr>
                </a:lvl7pPr>
                <a:lvl8pPr marL="3429000" indent="-228600" eaLnBrk="0" fontAlgn="base" hangingPunct="0">
                  <a:spcBef>
                    <a:spcPct val="20000"/>
                  </a:spcBef>
                  <a:spcAft>
                    <a:spcPct val="0"/>
                  </a:spcAft>
                  <a:buChar char="»"/>
                  <a:defRPr sz="1600">
                    <a:solidFill>
                      <a:schemeClr val="tx1"/>
                    </a:solidFill>
                    <a:latin typeface="Comic Sans MS" charset="0"/>
                    <a:ea typeface="MS PGothic" charset="-128"/>
                  </a:defRPr>
                </a:lvl8pPr>
                <a:lvl9pPr marL="3886200" indent="-228600" eaLnBrk="0" fontAlgn="base" hangingPunct="0">
                  <a:spcBef>
                    <a:spcPct val="20000"/>
                  </a:spcBef>
                  <a:spcAft>
                    <a:spcPct val="0"/>
                  </a:spcAft>
                  <a:buChar char="»"/>
                  <a:defRPr sz="1600">
                    <a:solidFill>
                      <a:schemeClr val="tx1"/>
                    </a:solidFill>
                    <a:latin typeface="Comic Sans MS" charset="0"/>
                    <a:ea typeface="MS PGothic" charset="-128"/>
                  </a:defRPr>
                </a:lvl9pPr>
              </a:lstStyle>
              <a:p>
                <a:pPr eaLnBrk="1" hangingPunct="1">
                  <a:spcBef>
                    <a:spcPct val="0"/>
                  </a:spcBef>
                  <a:buFontTx/>
                  <a:buNone/>
                </a:pPr>
                <a:endParaRPr lang="en-US" altLang="en-US" sz="1800">
                  <a:latin typeface="Times New Roman" charset="0"/>
                </a:endParaRPr>
              </a:p>
            </p:txBody>
          </p:sp>
          <p:sp>
            <p:nvSpPr>
              <p:cNvPr id="95" name="Rectangle 100"/>
              <p:cNvSpPr>
                <a:spLocks noChangeArrowheads="1"/>
              </p:cNvSpPr>
              <p:nvPr/>
            </p:nvSpPr>
            <p:spPr bwMode="auto">
              <a:xfrm>
                <a:off x="2831" y="2675"/>
                <a:ext cx="10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charset="0"/>
                    <a:ea typeface="MS PGothic" charset="-128"/>
                  </a:defRPr>
                </a:lvl1pPr>
                <a:lvl2pPr marL="742950" indent="-285750">
                  <a:spcBef>
                    <a:spcPct val="20000"/>
                  </a:spcBef>
                  <a:buChar char="–"/>
                  <a:defRPr sz="2400">
                    <a:solidFill>
                      <a:schemeClr val="tx1"/>
                    </a:solidFill>
                    <a:latin typeface="Comic Sans MS" charset="0"/>
                    <a:ea typeface="MS PGothic" charset="-128"/>
                  </a:defRPr>
                </a:lvl2pPr>
                <a:lvl3pPr marL="1143000" indent="-228600">
                  <a:spcBef>
                    <a:spcPct val="20000"/>
                  </a:spcBef>
                  <a:buChar char="•"/>
                  <a:defRPr sz="2000">
                    <a:solidFill>
                      <a:schemeClr val="tx1"/>
                    </a:solidFill>
                    <a:latin typeface="Comic Sans MS" charset="0"/>
                    <a:ea typeface="MS PGothic" charset="-128"/>
                  </a:defRPr>
                </a:lvl3pPr>
                <a:lvl4pPr marL="1600200" indent="-228600">
                  <a:spcBef>
                    <a:spcPct val="20000"/>
                  </a:spcBef>
                  <a:buChar char="–"/>
                  <a:defRPr>
                    <a:solidFill>
                      <a:schemeClr val="tx1"/>
                    </a:solidFill>
                    <a:latin typeface="Comic Sans MS" charset="0"/>
                    <a:ea typeface="MS PGothic" charset="-128"/>
                  </a:defRPr>
                </a:lvl4pPr>
                <a:lvl5pPr marL="2057400" indent="-228600">
                  <a:spcBef>
                    <a:spcPct val="20000"/>
                  </a:spcBef>
                  <a:buChar char="»"/>
                  <a:defRPr sz="1600">
                    <a:solidFill>
                      <a:schemeClr val="tx1"/>
                    </a:solidFill>
                    <a:latin typeface="Comic Sans MS" charset="0"/>
                    <a:ea typeface="MS PGothic" charset="-128"/>
                  </a:defRPr>
                </a:lvl5pPr>
                <a:lvl6pPr marL="2514600" indent="-228600" eaLnBrk="0" fontAlgn="base" hangingPunct="0">
                  <a:spcBef>
                    <a:spcPct val="20000"/>
                  </a:spcBef>
                  <a:spcAft>
                    <a:spcPct val="0"/>
                  </a:spcAft>
                  <a:buChar char="»"/>
                  <a:defRPr sz="1600">
                    <a:solidFill>
                      <a:schemeClr val="tx1"/>
                    </a:solidFill>
                    <a:latin typeface="Comic Sans MS" charset="0"/>
                    <a:ea typeface="MS PGothic" charset="-128"/>
                  </a:defRPr>
                </a:lvl6pPr>
                <a:lvl7pPr marL="2971800" indent="-228600" eaLnBrk="0" fontAlgn="base" hangingPunct="0">
                  <a:spcBef>
                    <a:spcPct val="20000"/>
                  </a:spcBef>
                  <a:spcAft>
                    <a:spcPct val="0"/>
                  </a:spcAft>
                  <a:buChar char="»"/>
                  <a:defRPr sz="1600">
                    <a:solidFill>
                      <a:schemeClr val="tx1"/>
                    </a:solidFill>
                    <a:latin typeface="Comic Sans MS" charset="0"/>
                    <a:ea typeface="MS PGothic" charset="-128"/>
                  </a:defRPr>
                </a:lvl7pPr>
                <a:lvl8pPr marL="3429000" indent="-228600" eaLnBrk="0" fontAlgn="base" hangingPunct="0">
                  <a:spcBef>
                    <a:spcPct val="20000"/>
                  </a:spcBef>
                  <a:spcAft>
                    <a:spcPct val="0"/>
                  </a:spcAft>
                  <a:buChar char="»"/>
                  <a:defRPr sz="1600">
                    <a:solidFill>
                      <a:schemeClr val="tx1"/>
                    </a:solidFill>
                    <a:latin typeface="Comic Sans MS" charset="0"/>
                    <a:ea typeface="MS PGothic" charset="-128"/>
                  </a:defRPr>
                </a:lvl8pPr>
                <a:lvl9pPr marL="3886200" indent="-228600" eaLnBrk="0" fontAlgn="base" hangingPunct="0">
                  <a:spcBef>
                    <a:spcPct val="20000"/>
                  </a:spcBef>
                  <a:spcAft>
                    <a:spcPct val="0"/>
                  </a:spcAft>
                  <a:buChar char="»"/>
                  <a:defRPr sz="1600">
                    <a:solidFill>
                      <a:schemeClr val="tx1"/>
                    </a:solidFill>
                    <a:latin typeface="Comic Sans MS" charset="0"/>
                    <a:ea typeface="MS PGothic" charset="-128"/>
                  </a:defRPr>
                </a:lvl9pPr>
              </a:lstStyle>
              <a:p>
                <a:pPr eaLnBrk="1" hangingPunct="1">
                  <a:spcBef>
                    <a:spcPct val="0"/>
                  </a:spcBef>
                  <a:buFontTx/>
                  <a:buNone/>
                </a:pPr>
                <a:endParaRPr lang="en-US" altLang="en-US" sz="1800">
                  <a:latin typeface="Times New Roman" charset="0"/>
                </a:endParaRPr>
              </a:p>
            </p:txBody>
          </p:sp>
        </p:grpSp>
        <p:sp>
          <p:nvSpPr>
            <p:cNvPr id="65" name="Text Box 101"/>
            <p:cNvSpPr txBox="1">
              <a:spLocks noChangeArrowheads="1"/>
            </p:cNvSpPr>
            <p:nvPr/>
          </p:nvSpPr>
          <p:spPr bwMode="auto">
            <a:xfrm>
              <a:off x="2432" y="2233"/>
              <a:ext cx="158"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charset="0"/>
                  <a:ea typeface="MS PGothic" charset="-128"/>
                </a:defRPr>
              </a:lvl1pPr>
              <a:lvl2pPr marL="742950" indent="-285750">
                <a:spcBef>
                  <a:spcPct val="20000"/>
                </a:spcBef>
                <a:buChar char="–"/>
                <a:defRPr sz="2400">
                  <a:solidFill>
                    <a:schemeClr val="tx1"/>
                  </a:solidFill>
                  <a:latin typeface="Comic Sans MS" charset="0"/>
                  <a:ea typeface="MS PGothic" charset="-128"/>
                </a:defRPr>
              </a:lvl2pPr>
              <a:lvl3pPr marL="1143000" indent="-228600">
                <a:spcBef>
                  <a:spcPct val="20000"/>
                </a:spcBef>
                <a:buChar char="•"/>
                <a:defRPr sz="2000">
                  <a:solidFill>
                    <a:schemeClr val="tx1"/>
                  </a:solidFill>
                  <a:latin typeface="Comic Sans MS" charset="0"/>
                  <a:ea typeface="MS PGothic" charset="-128"/>
                </a:defRPr>
              </a:lvl3pPr>
              <a:lvl4pPr marL="1600200" indent="-228600">
                <a:spcBef>
                  <a:spcPct val="20000"/>
                </a:spcBef>
                <a:buChar char="–"/>
                <a:defRPr>
                  <a:solidFill>
                    <a:schemeClr val="tx1"/>
                  </a:solidFill>
                  <a:latin typeface="Comic Sans MS" charset="0"/>
                  <a:ea typeface="MS PGothic" charset="-128"/>
                </a:defRPr>
              </a:lvl4pPr>
              <a:lvl5pPr marL="2057400" indent="-228600">
                <a:spcBef>
                  <a:spcPct val="20000"/>
                </a:spcBef>
                <a:buChar char="»"/>
                <a:defRPr sz="1600">
                  <a:solidFill>
                    <a:schemeClr val="tx1"/>
                  </a:solidFill>
                  <a:latin typeface="Comic Sans MS" charset="0"/>
                  <a:ea typeface="MS PGothic" charset="-128"/>
                </a:defRPr>
              </a:lvl5pPr>
              <a:lvl6pPr marL="2514600" indent="-228600" eaLnBrk="0" fontAlgn="base" hangingPunct="0">
                <a:spcBef>
                  <a:spcPct val="20000"/>
                </a:spcBef>
                <a:spcAft>
                  <a:spcPct val="0"/>
                </a:spcAft>
                <a:buChar char="»"/>
                <a:defRPr sz="1600">
                  <a:solidFill>
                    <a:schemeClr val="tx1"/>
                  </a:solidFill>
                  <a:latin typeface="Comic Sans MS" charset="0"/>
                  <a:ea typeface="MS PGothic" charset="-128"/>
                </a:defRPr>
              </a:lvl6pPr>
              <a:lvl7pPr marL="2971800" indent="-228600" eaLnBrk="0" fontAlgn="base" hangingPunct="0">
                <a:spcBef>
                  <a:spcPct val="20000"/>
                </a:spcBef>
                <a:spcAft>
                  <a:spcPct val="0"/>
                </a:spcAft>
                <a:buChar char="»"/>
                <a:defRPr sz="1600">
                  <a:solidFill>
                    <a:schemeClr val="tx1"/>
                  </a:solidFill>
                  <a:latin typeface="Comic Sans MS" charset="0"/>
                  <a:ea typeface="MS PGothic" charset="-128"/>
                </a:defRPr>
              </a:lvl7pPr>
              <a:lvl8pPr marL="3429000" indent="-228600" eaLnBrk="0" fontAlgn="base" hangingPunct="0">
                <a:spcBef>
                  <a:spcPct val="20000"/>
                </a:spcBef>
                <a:spcAft>
                  <a:spcPct val="0"/>
                </a:spcAft>
                <a:buChar char="»"/>
                <a:defRPr sz="1600">
                  <a:solidFill>
                    <a:schemeClr val="tx1"/>
                  </a:solidFill>
                  <a:latin typeface="Comic Sans MS" charset="0"/>
                  <a:ea typeface="MS PGothic" charset="-128"/>
                </a:defRPr>
              </a:lvl8pPr>
              <a:lvl9pPr marL="3886200" indent="-228600" eaLnBrk="0" fontAlgn="base" hangingPunct="0">
                <a:spcBef>
                  <a:spcPct val="20000"/>
                </a:spcBef>
                <a:spcAft>
                  <a:spcPct val="0"/>
                </a:spcAft>
                <a:buChar char="»"/>
                <a:defRPr sz="1600">
                  <a:solidFill>
                    <a:schemeClr val="tx1"/>
                  </a:solidFill>
                  <a:latin typeface="Comic Sans MS" charset="0"/>
                  <a:ea typeface="MS PGothic" charset="-128"/>
                </a:defRPr>
              </a:lvl9pPr>
            </a:lstStyle>
            <a:p>
              <a:pPr>
                <a:spcBef>
                  <a:spcPct val="0"/>
                </a:spcBef>
                <a:buFontTx/>
                <a:buNone/>
              </a:pPr>
              <a:endParaRPr lang="it-IT" altLang="en-US" sz="1800">
                <a:latin typeface="Albertus Medium" charset="0"/>
                <a:ea typeface="ＭＳ Ｐゴシック" charset="-128"/>
              </a:endParaRPr>
            </a:p>
          </p:txBody>
        </p:sp>
      </p:grpSp>
      <p:pic>
        <p:nvPicPr>
          <p:cNvPr id="9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315" y="4175858"/>
            <a:ext cx="4000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9" name="Straight Connector 98"/>
          <p:cNvCxnSpPr>
            <a:cxnSpLocks noChangeShapeType="1"/>
            <a:stCxn id="96" idx="3"/>
            <a:endCxn id="61" idx="1"/>
          </p:cNvCxnSpPr>
          <p:nvPr/>
        </p:nvCxnSpPr>
        <p:spPr bwMode="auto">
          <a:xfrm flipV="1">
            <a:off x="3024365" y="4264507"/>
            <a:ext cx="303206" cy="54227"/>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2" name="TextBox 42"/>
          <p:cNvSpPr txBox="1">
            <a:spLocks noChangeArrowheads="1"/>
          </p:cNvSpPr>
          <p:nvPr/>
        </p:nvSpPr>
        <p:spPr bwMode="auto">
          <a:xfrm>
            <a:off x="1823728" y="4169723"/>
            <a:ext cx="7789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charset="0"/>
                <a:ea typeface="MS PGothic" charset="-128"/>
              </a:defRPr>
            </a:lvl1pPr>
            <a:lvl2pPr marL="742950" indent="-285750">
              <a:spcBef>
                <a:spcPct val="20000"/>
              </a:spcBef>
              <a:buChar char="–"/>
              <a:defRPr sz="2400">
                <a:solidFill>
                  <a:schemeClr val="tx1"/>
                </a:solidFill>
                <a:latin typeface="Comic Sans MS" charset="0"/>
                <a:ea typeface="MS PGothic" charset="-128"/>
              </a:defRPr>
            </a:lvl2pPr>
            <a:lvl3pPr marL="1143000" indent="-228600">
              <a:spcBef>
                <a:spcPct val="20000"/>
              </a:spcBef>
              <a:buChar char="•"/>
              <a:defRPr sz="2000">
                <a:solidFill>
                  <a:schemeClr val="tx1"/>
                </a:solidFill>
                <a:latin typeface="Comic Sans MS" charset="0"/>
                <a:ea typeface="MS PGothic" charset="-128"/>
              </a:defRPr>
            </a:lvl3pPr>
            <a:lvl4pPr marL="1600200" indent="-228600">
              <a:spcBef>
                <a:spcPct val="20000"/>
              </a:spcBef>
              <a:buChar char="–"/>
              <a:defRPr>
                <a:solidFill>
                  <a:schemeClr val="tx1"/>
                </a:solidFill>
                <a:latin typeface="Comic Sans MS" charset="0"/>
                <a:ea typeface="MS PGothic" charset="-128"/>
              </a:defRPr>
            </a:lvl4pPr>
            <a:lvl5pPr marL="2057400" indent="-228600">
              <a:spcBef>
                <a:spcPct val="20000"/>
              </a:spcBef>
              <a:buChar char="»"/>
              <a:defRPr sz="1600">
                <a:solidFill>
                  <a:schemeClr val="tx1"/>
                </a:solidFill>
                <a:latin typeface="Comic Sans MS" charset="0"/>
                <a:ea typeface="MS PGothic" charset="-128"/>
              </a:defRPr>
            </a:lvl5pPr>
            <a:lvl6pPr marL="2514600" indent="-228600" eaLnBrk="0" fontAlgn="base" hangingPunct="0">
              <a:spcBef>
                <a:spcPct val="20000"/>
              </a:spcBef>
              <a:spcAft>
                <a:spcPct val="0"/>
              </a:spcAft>
              <a:buChar char="»"/>
              <a:defRPr sz="1600">
                <a:solidFill>
                  <a:schemeClr val="tx1"/>
                </a:solidFill>
                <a:latin typeface="Comic Sans MS" charset="0"/>
                <a:ea typeface="MS PGothic" charset="-128"/>
              </a:defRPr>
            </a:lvl6pPr>
            <a:lvl7pPr marL="2971800" indent="-228600" eaLnBrk="0" fontAlgn="base" hangingPunct="0">
              <a:spcBef>
                <a:spcPct val="20000"/>
              </a:spcBef>
              <a:spcAft>
                <a:spcPct val="0"/>
              </a:spcAft>
              <a:buChar char="»"/>
              <a:defRPr sz="1600">
                <a:solidFill>
                  <a:schemeClr val="tx1"/>
                </a:solidFill>
                <a:latin typeface="Comic Sans MS" charset="0"/>
                <a:ea typeface="MS PGothic" charset="-128"/>
              </a:defRPr>
            </a:lvl7pPr>
            <a:lvl8pPr marL="3429000" indent="-228600" eaLnBrk="0" fontAlgn="base" hangingPunct="0">
              <a:spcBef>
                <a:spcPct val="20000"/>
              </a:spcBef>
              <a:spcAft>
                <a:spcPct val="0"/>
              </a:spcAft>
              <a:buChar char="»"/>
              <a:defRPr sz="1600">
                <a:solidFill>
                  <a:schemeClr val="tx1"/>
                </a:solidFill>
                <a:latin typeface="Comic Sans MS" charset="0"/>
                <a:ea typeface="MS PGothic" charset="-128"/>
              </a:defRPr>
            </a:lvl8pPr>
            <a:lvl9pPr marL="3886200" indent="-228600" eaLnBrk="0" fontAlgn="base" hangingPunct="0">
              <a:spcBef>
                <a:spcPct val="20000"/>
              </a:spcBef>
              <a:spcAft>
                <a:spcPct val="0"/>
              </a:spcAft>
              <a:buChar char="»"/>
              <a:defRPr sz="1600">
                <a:solidFill>
                  <a:schemeClr val="tx1"/>
                </a:solidFill>
                <a:latin typeface="Comic Sans MS" charset="0"/>
                <a:ea typeface="MS PGothic" charset="-128"/>
              </a:defRPr>
            </a:lvl9pPr>
          </a:lstStyle>
          <a:p>
            <a:pPr eaLnBrk="1" hangingPunct="1">
              <a:spcBef>
                <a:spcPct val="0"/>
              </a:spcBef>
              <a:buFontTx/>
              <a:buNone/>
            </a:pPr>
            <a:r>
              <a:rPr lang="en-US" altLang="en-US" sz="1800" dirty="0">
                <a:latin typeface="Times New Roman" charset="0"/>
              </a:rPr>
              <a:t>CNAF</a:t>
            </a:r>
          </a:p>
        </p:txBody>
      </p:sp>
      <p:cxnSp>
        <p:nvCxnSpPr>
          <p:cNvPr id="109" name="Straight Connector 108"/>
          <p:cNvCxnSpPr>
            <a:cxnSpLocks noChangeShapeType="1"/>
            <a:stCxn id="5122" idx="3"/>
            <a:endCxn id="10" idx="1"/>
          </p:cNvCxnSpPr>
          <p:nvPr/>
        </p:nvCxnSpPr>
        <p:spPr bwMode="auto">
          <a:xfrm flipV="1">
            <a:off x="4977782" y="3156910"/>
            <a:ext cx="374625" cy="9704"/>
          </a:xfrm>
          <a:prstGeom prst="line">
            <a:avLst/>
          </a:prstGeom>
          <a:noFill/>
          <a:ln w="9525">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2" name="Straight Connector 111"/>
          <p:cNvCxnSpPr>
            <a:cxnSpLocks noChangeShapeType="1"/>
          </p:cNvCxnSpPr>
          <p:nvPr/>
        </p:nvCxnSpPr>
        <p:spPr bwMode="auto">
          <a:xfrm>
            <a:off x="6142658" y="3302155"/>
            <a:ext cx="343149" cy="643622"/>
          </a:xfrm>
          <a:prstGeom prst="line">
            <a:avLst/>
          </a:prstGeom>
          <a:noFill/>
          <a:ln w="9525">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 name="Date Placeholder 2"/>
          <p:cNvSpPr>
            <a:spLocks noGrp="1"/>
          </p:cNvSpPr>
          <p:nvPr>
            <p:ph type="dt" sz="half" idx="10"/>
          </p:nvPr>
        </p:nvSpPr>
        <p:spPr/>
        <p:txBody>
          <a:bodyPr/>
          <a:lstStyle/>
          <a:p>
            <a:r>
              <a:rPr lang="it-IT" smtClean="0"/>
              <a:t>25 Maggio 2017</a:t>
            </a:r>
            <a:endParaRPr lang="en-US"/>
          </a:p>
        </p:txBody>
      </p:sp>
      <p:sp>
        <p:nvSpPr>
          <p:cNvPr id="6" name="Footer Placeholder 5"/>
          <p:cNvSpPr>
            <a:spLocks noGrp="1"/>
          </p:cNvSpPr>
          <p:nvPr>
            <p:ph type="ftr" sz="quarter" idx="11"/>
          </p:nvPr>
        </p:nvSpPr>
        <p:spPr/>
        <p:txBody>
          <a:bodyPr/>
          <a:lstStyle/>
          <a:p>
            <a:r>
              <a:rPr lang="en-US" smtClean="0"/>
              <a:t>LNGS CCR Workshop</a:t>
            </a:r>
            <a:endParaRPr lang="en-US"/>
          </a:p>
        </p:txBody>
      </p:sp>
      <p:sp>
        <p:nvSpPr>
          <p:cNvPr id="7" name="Slide Number Placeholder 6"/>
          <p:cNvSpPr>
            <a:spLocks noGrp="1"/>
          </p:cNvSpPr>
          <p:nvPr>
            <p:ph type="sldNum" sz="quarter" idx="12"/>
          </p:nvPr>
        </p:nvSpPr>
        <p:spPr/>
        <p:txBody>
          <a:bodyPr/>
          <a:lstStyle/>
          <a:p>
            <a:fld id="{3072AC4A-E741-5E4F-8C02-2FC2C19AA89F}" type="slidenum">
              <a:rPr lang="en-US" smtClean="0"/>
              <a:t>4</a:t>
            </a:fld>
            <a:endParaRPr lang="en-US"/>
          </a:p>
        </p:txBody>
      </p:sp>
    </p:spTree>
    <p:extLst>
      <p:ext uri="{BB962C8B-B14F-4D97-AF65-F5344CB8AC3E}">
        <p14:creationId xmlns:p14="http://schemas.microsoft.com/office/powerpoint/2010/main" val="433843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Funzionalita</a:t>
            </a:r>
            <a:r>
              <a:rPr lang="en-US" dirty="0" smtClean="0"/>
              <a:t>’ </a:t>
            </a:r>
            <a:r>
              <a:rPr lang="en-US" dirty="0" err="1" smtClean="0"/>
              <a:t>richieste</a:t>
            </a:r>
            <a:endParaRPr lang="en-US" dirty="0"/>
          </a:p>
        </p:txBody>
      </p:sp>
      <p:sp>
        <p:nvSpPr>
          <p:cNvPr id="3" name="Content Placeholder 2"/>
          <p:cNvSpPr>
            <a:spLocks noGrp="1"/>
          </p:cNvSpPr>
          <p:nvPr>
            <p:ph idx="1"/>
          </p:nvPr>
        </p:nvSpPr>
        <p:spPr/>
        <p:txBody>
          <a:bodyPr/>
          <a:lstStyle/>
          <a:p>
            <a:r>
              <a:rPr lang="en-US" dirty="0" err="1" smtClean="0"/>
              <a:t>Stateful</a:t>
            </a:r>
            <a:r>
              <a:rPr lang="en-US" dirty="0" smtClean="0"/>
              <a:t> ACL </a:t>
            </a:r>
            <a:r>
              <a:rPr lang="en-US" dirty="0" err="1" smtClean="0"/>
              <a:t>basate</a:t>
            </a:r>
            <a:r>
              <a:rPr lang="en-US" dirty="0" smtClean="0"/>
              <a:t> </a:t>
            </a:r>
            <a:r>
              <a:rPr lang="en-US" dirty="0" err="1" smtClean="0"/>
              <a:t>su</a:t>
            </a:r>
            <a:r>
              <a:rPr lang="en-US" dirty="0" smtClean="0"/>
              <a:t> </a:t>
            </a:r>
            <a:r>
              <a:rPr lang="en-US" dirty="0" err="1" smtClean="0"/>
              <a:t>source:port</a:t>
            </a:r>
            <a:r>
              <a:rPr lang="en-US" dirty="0" smtClean="0"/>
              <a:t> </a:t>
            </a:r>
            <a:r>
              <a:rPr lang="en-US" dirty="0" err="1" smtClean="0"/>
              <a:t>destination:port</a:t>
            </a:r>
            <a:endParaRPr lang="en-US" dirty="0" smtClean="0"/>
          </a:p>
          <a:p>
            <a:r>
              <a:rPr lang="en-US" dirty="0" smtClean="0"/>
              <a:t>IDS </a:t>
            </a:r>
            <a:r>
              <a:rPr lang="en-US" dirty="0" err="1" smtClean="0"/>
              <a:t>basato</a:t>
            </a:r>
            <a:r>
              <a:rPr lang="en-US" dirty="0" smtClean="0"/>
              <a:t> </a:t>
            </a:r>
            <a:r>
              <a:rPr lang="en-US" dirty="0" err="1" smtClean="0"/>
              <a:t>su</a:t>
            </a:r>
            <a:r>
              <a:rPr lang="en-US" dirty="0" smtClean="0"/>
              <a:t> Anomaly </a:t>
            </a:r>
            <a:r>
              <a:rPr lang="en-US" dirty="0"/>
              <a:t>D</a:t>
            </a:r>
            <a:r>
              <a:rPr lang="en-US" dirty="0" smtClean="0"/>
              <a:t>etection e Application signature </a:t>
            </a:r>
            <a:r>
              <a:rPr lang="en-US" dirty="0" err="1" smtClean="0"/>
              <a:t>behaviour</a:t>
            </a:r>
            <a:endParaRPr lang="en-US" dirty="0"/>
          </a:p>
          <a:p>
            <a:r>
              <a:rPr lang="en-US" dirty="0" smtClean="0"/>
              <a:t>AV </a:t>
            </a:r>
            <a:r>
              <a:rPr lang="en-US" dirty="0" err="1" smtClean="0"/>
              <a:t>basato</a:t>
            </a:r>
            <a:r>
              <a:rPr lang="en-US" dirty="0" smtClean="0"/>
              <a:t> </a:t>
            </a:r>
            <a:r>
              <a:rPr lang="en-US" dirty="0" err="1" smtClean="0"/>
              <a:t>su</a:t>
            </a:r>
            <a:r>
              <a:rPr lang="en-US" dirty="0" smtClean="0"/>
              <a:t> signature</a:t>
            </a:r>
          </a:p>
          <a:p>
            <a:r>
              <a:rPr lang="en-US" dirty="0" smtClean="0"/>
              <a:t>Content Filtering </a:t>
            </a:r>
            <a:r>
              <a:rPr lang="en-US" dirty="0" err="1" smtClean="0"/>
              <a:t>preventivo</a:t>
            </a:r>
            <a:r>
              <a:rPr lang="en-US" dirty="0" smtClean="0"/>
              <a:t> </a:t>
            </a:r>
            <a:r>
              <a:rPr lang="en-US" dirty="0" err="1" smtClean="0"/>
              <a:t>basato</a:t>
            </a:r>
            <a:r>
              <a:rPr lang="en-US" dirty="0" smtClean="0"/>
              <a:t> </a:t>
            </a:r>
            <a:r>
              <a:rPr lang="en-US" dirty="0" err="1" smtClean="0"/>
              <a:t>su</a:t>
            </a:r>
            <a:r>
              <a:rPr lang="en-US" dirty="0" smtClean="0"/>
              <a:t> white/black list</a:t>
            </a:r>
          </a:p>
          <a:p>
            <a:r>
              <a:rPr lang="en-US" dirty="0" err="1" smtClean="0"/>
              <a:t>Stateful</a:t>
            </a:r>
            <a:r>
              <a:rPr lang="en-US" dirty="0" smtClean="0"/>
              <a:t> Policy </a:t>
            </a:r>
            <a:r>
              <a:rPr lang="en-US" dirty="0" err="1" smtClean="0"/>
              <a:t>basate</a:t>
            </a:r>
            <a:r>
              <a:rPr lang="en-US" dirty="0" smtClean="0"/>
              <a:t> </a:t>
            </a:r>
            <a:r>
              <a:rPr lang="en-US" dirty="0" err="1" smtClean="0"/>
              <a:t>su</a:t>
            </a:r>
            <a:r>
              <a:rPr lang="en-US" dirty="0" smtClean="0"/>
              <a:t> Application control</a:t>
            </a:r>
          </a:p>
          <a:p>
            <a:r>
              <a:rPr lang="en-US" dirty="0" smtClean="0"/>
              <a:t>Log real-time e remote syslog</a:t>
            </a:r>
          </a:p>
          <a:p>
            <a:endParaRPr lang="en-US" dirty="0" smtClean="0"/>
          </a:p>
        </p:txBody>
      </p:sp>
      <p:sp>
        <p:nvSpPr>
          <p:cNvPr id="4" name="Date Placeholder 3"/>
          <p:cNvSpPr>
            <a:spLocks noGrp="1"/>
          </p:cNvSpPr>
          <p:nvPr>
            <p:ph type="dt" sz="half" idx="10"/>
          </p:nvPr>
        </p:nvSpPr>
        <p:spPr/>
        <p:txBody>
          <a:bodyPr/>
          <a:lstStyle/>
          <a:p>
            <a:r>
              <a:rPr lang="it-IT" smtClean="0"/>
              <a:t>25 Maggio 2017</a:t>
            </a:r>
            <a:endParaRPr lang="en-US"/>
          </a:p>
        </p:txBody>
      </p:sp>
      <p:sp>
        <p:nvSpPr>
          <p:cNvPr id="5" name="Footer Placeholder 4"/>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5</a:t>
            </a:fld>
            <a:endParaRPr lang="en-US"/>
          </a:p>
        </p:txBody>
      </p:sp>
    </p:spTree>
    <p:extLst>
      <p:ext uri="{BB962C8B-B14F-4D97-AF65-F5344CB8AC3E}">
        <p14:creationId xmlns:p14="http://schemas.microsoft.com/office/powerpoint/2010/main" val="1657363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Caratteristiche</a:t>
            </a:r>
            <a:r>
              <a:rPr lang="en-US" dirty="0" smtClean="0"/>
              <a:t> USG6650</a:t>
            </a:r>
            <a:endParaRPr lang="en-US" dirty="0"/>
          </a:p>
        </p:txBody>
      </p:sp>
      <p:pic>
        <p:nvPicPr>
          <p:cNvPr id="1034" name="Picture 10" descr="SG6650/6660-AC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083" y="2249758"/>
            <a:ext cx="2857500" cy="95011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G6650/6660-AC 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083" y="1129129"/>
            <a:ext cx="2857500" cy="9858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87345" y="3277188"/>
            <a:ext cx="4859143" cy="1338828"/>
          </a:xfrm>
          <a:prstGeom prst="rect">
            <a:avLst/>
          </a:prstGeom>
        </p:spPr>
        <p:txBody>
          <a:bodyPr wrap="square">
            <a:spAutoFit/>
          </a:bodyPr>
          <a:lstStyle/>
          <a:p>
            <a:r>
              <a:rPr lang="en-US" sz="1350" dirty="0"/>
              <a:t>1. 8 x GE (RJ45) and 2 x 10 GE (SFP+) Ports</a:t>
            </a:r>
            <a:br>
              <a:rPr lang="en-US" sz="1350" dirty="0"/>
            </a:br>
            <a:r>
              <a:rPr lang="en-US" sz="1350" dirty="0"/>
              <a:t>2. 8 x GE (SFP) Ports</a:t>
            </a:r>
            <a:br>
              <a:rPr lang="en-US" sz="1350" dirty="0"/>
            </a:br>
            <a:r>
              <a:rPr lang="en-US" sz="1350" dirty="0"/>
              <a:t>3. 2 x USB Ports</a:t>
            </a:r>
            <a:br>
              <a:rPr lang="en-US" sz="1350" dirty="0"/>
            </a:br>
            <a:r>
              <a:rPr lang="en-US" sz="1350" dirty="0"/>
              <a:t>4. 1 x GE (RJ45) Management Port</a:t>
            </a:r>
            <a:br>
              <a:rPr lang="en-US" sz="1350" dirty="0"/>
            </a:br>
            <a:r>
              <a:rPr lang="en-US" sz="1350" dirty="0"/>
              <a:t>5. Console Port (RJ45)</a:t>
            </a:r>
            <a:br>
              <a:rPr lang="en-US" sz="1350" dirty="0"/>
            </a:br>
            <a:r>
              <a:rPr lang="en-US" sz="1350" dirty="0"/>
              <a:t>6. Console Port (Mini-USB) </a:t>
            </a:r>
          </a:p>
        </p:txBody>
      </p:sp>
      <p:pic>
        <p:nvPicPr>
          <p:cNvPr id="13" name="Picture 12"/>
          <p:cNvPicPr>
            <a:picLocks noChangeAspect="1"/>
          </p:cNvPicPr>
          <p:nvPr/>
        </p:nvPicPr>
        <p:blipFill>
          <a:blip r:embed="rId4"/>
          <a:stretch>
            <a:fillRect/>
          </a:stretch>
        </p:blipFill>
        <p:spPr>
          <a:xfrm>
            <a:off x="4396369" y="1297791"/>
            <a:ext cx="3362093" cy="1839321"/>
          </a:xfrm>
          <a:prstGeom prst="rect">
            <a:avLst/>
          </a:prstGeom>
        </p:spPr>
      </p:pic>
      <p:sp>
        <p:nvSpPr>
          <p:cNvPr id="3" name="Date Placeholder 2"/>
          <p:cNvSpPr>
            <a:spLocks noGrp="1"/>
          </p:cNvSpPr>
          <p:nvPr>
            <p:ph type="dt" sz="half" idx="10"/>
          </p:nvPr>
        </p:nvSpPr>
        <p:spPr/>
        <p:txBody>
          <a:bodyPr/>
          <a:lstStyle/>
          <a:p>
            <a:r>
              <a:rPr lang="it-IT" smtClean="0"/>
              <a:t>25 Maggio 2017</a:t>
            </a:r>
            <a:endParaRPr lang="en-US"/>
          </a:p>
        </p:txBody>
      </p:sp>
      <p:sp>
        <p:nvSpPr>
          <p:cNvPr id="4" name="Footer Placeholder 3"/>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6</a:t>
            </a:fld>
            <a:endParaRPr lang="en-US"/>
          </a:p>
        </p:txBody>
      </p:sp>
    </p:spTree>
    <p:extLst>
      <p:ext uri="{BB962C8B-B14F-4D97-AF65-F5344CB8AC3E}">
        <p14:creationId xmlns:p14="http://schemas.microsoft.com/office/powerpoint/2010/main" val="1510354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Caratteristiche</a:t>
            </a:r>
            <a:r>
              <a:rPr lang="en-US" dirty="0" smtClean="0"/>
              <a:t> USG6650</a:t>
            </a:r>
            <a:endParaRPr lang="en-US" dirty="0"/>
          </a:p>
        </p:txBody>
      </p:sp>
      <p:pic>
        <p:nvPicPr>
          <p:cNvPr id="8" name="Picture 7"/>
          <p:cNvPicPr>
            <a:picLocks noChangeAspect="1"/>
          </p:cNvPicPr>
          <p:nvPr/>
        </p:nvPicPr>
        <p:blipFill>
          <a:blip r:embed="rId2"/>
          <a:stretch>
            <a:fillRect/>
          </a:stretch>
        </p:blipFill>
        <p:spPr>
          <a:xfrm>
            <a:off x="1657351" y="1225240"/>
            <a:ext cx="6059294" cy="3461060"/>
          </a:xfrm>
          <a:prstGeom prst="rect">
            <a:avLst/>
          </a:prstGeom>
        </p:spPr>
      </p:pic>
      <p:sp>
        <p:nvSpPr>
          <p:cNvPr id="3" name="Date Placeholder 2"/>
          <p:cNvSpPr>
            <a:spLocks noGrp="1"/>
          </p:cNvSpPr>
          <p:nvPr>
            <p:ph type="dt" sz="half" idx="10"/>
          </p:nvPr>
        </p:nvSpPr>
        <p:spPr/>
        <p:txBody>
          <a:bodyPr/>
          <a:lstStyle/>
          <a:p>
            <a:r>
              <a:rPr lang="it-IT" smtClean="0"/>
              <a:t>25 Maggio 2017</a:t>
            </a:r>
            <a:endParaRPr lang="en-US"/>
          </a:p>
        </p:txBody>
      </p:sp>
      <p:sp>
        <p:nvSpPr>
          <p:cNvPr id="4" name="Footer Placeholder 3"/>
          <p:cNvSpPr>
            <a:spLocks noGrp="1"/>
          </p:cNvSpPr>
          <p:nvPr>
            <p:ph type="ftr" sz="quarter" idx="11"/>
          </p:nvPr>
        </p:nvSpPr>
        <p:spPr/>
        <p:txBody>
          <a:bodyPr/>
          <a:lstStyle/>
          <a:p>
            <a:r>
              <a:rPr lang="en-US" smtClean="0"/>
              <a:t>LNGS CCR Workshop</a:t>
            </a:r>
            <a:endParaRPr lang="en-US"/>
          </a:p>
        </p:txBody>
      </p:sp>
      <p:sp>
        <p:nvSpPr>
          <p:cNvPr id="5" name="Slide Number Placeholder 4"/>
          <p:cNvSpPr>
            <a:spLocks noGrp="1"/>
          </p:cNvSpPr>
          <p:nvPr>
            <p:ph type="sldNum" sz="quarter" idx="12"/>
          </p:nvPr>
        </p:nvSpPr>
        <p:spPr/>
        <p:txBody>
          <a:bodyPr/>
          <a:lstStyle/>
          <a:p>
            <a:fld id="{3072AC4A-E741-5E4F-8C02-2FC2C19AA89F}" type="slidenum">
              <a:rPr lang="en-US" smtClean="0"/>
              <a:t>7</a:t>
            </a:fld>
            <a:endParaRPr lang="en-US"/>
          </a:p>
        </p:txBody>
      </p:sp>
    </p:spTree>
    <p:extLst>
      <p:ext uri="{BB962C8B-B14F-4D97-AF65-F5344CB8AC3E}">
        <p14:creationId xmlns:p14="http://schemas.microsoft.com/office/powerpoint/2010/main" val="1565659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Implementazione</a:t>
            </a:r>
            <a:endParaRPr lang="en-US" dirty="0"/>
          </a:p>
        </p:txBody>
      </p:sp>
      <p:sp>
        <p:nvSpPr>
          <p:cNvPr id="5" name="Content Placeholder 2"/>
          <p:cNvSpPr>
            <a:spLocks noGrp="1"/>
          </p:cNvSpPr>
          <p:nvPr>
            <p:ph idx="1"/>
          </p:nvPr>
        </p:nvSpPr>
        <p:spPr>
          <a:xfrm>
            <a:off x="1657350" y="1485900"/>
            <a:ext cx="5829300" cy="2821259"/>
          </a:xfrm>
        </p:spPr>
        <p:txBody>
          <a:bodyPr/>
          <a:lstStyle/>
          <a:p>
            <a:r>
              <a:rPr lang="en-US" altLang="en-US" dirty="0" err="1">
                <a:ea typeface="MS PGothic" charset="-128"/>
              </a:rPr>
              <a:t>Filtri</a:t>
            </a:r>
            <a:r>
              <a:rPr lang="en-US" altLang="en-US" dirty="0">
                <a:ea typeface="MS PGothic" charset="-128"/>
              </a:rPr>
              <a:t> </a:t>
            </a:r>
            <a:r>
              <a:rPr lang="en-US" altLang="en-US" dirty="0" err="1">
                <a:ea typeface="MS PGothic" charset="-128"/>
              </a:rPr>
              <a:t>abilitati</a:t>
            </a:r>
            <a:r>
              <a:rPr lang="en-US" altLang="en-US" dirty="0">
                <a:ea typeface="MS PGothic" charset="-128"/>
              </a:rPr>
              <a:t> in </a:t>
            </a:r>
            <a:r>
              <a:rPr lang="en-US" altLang="en-US" dirty="0" err="1">
                <a:ea typeface="MS PGothic" charset="-128"/>
              </a:rPr>
              <a:t>ingresso</a:t>
            </a:r>
            <a:r>
              <a:rPr lang="en-US" altLang="en-US" dirty="0">
                <a:ea typeface="MS PGothic" charset="-128"/>
              </a:rPr>
              <a:t> (</a:t>
            </a:r>
            <a:r>
              <a:rPr lang="en-US" altLang="en-US" dirty="0" err="1">
                <a:ea typeface="MS PGothic" charset="-128"/>
              </a:rPr>
              <a:t>Garr</a:t>
            </a:r>
            <a:r>
              <a:rPr lang="en-US" altLang="en-US" dirty="0" err="1" smtClean="0">
                <a:ea typeface="MS PGothic" charset="-128"/>
                <a:sym typeface="Wingdings" charset="2"/>
              </a:rPr>
              <a:t>BO</a:t>
            </a:r>
            <a:r>
              <a:rPr lang="en-US" altLang="en-US" dirty="0" smtClean="0">
                <a:ea typeface="MS PGothic" charset="-128"/>
                <a:sym typeface="Wingdings" charset="2"/>
              </a:rPr>
              <a:t>)</a:t>
            </a:r>
            <a:r>
              <a:rPr lang="en-US" altLang="en-US" dirty="0">
                <a:ea typeface="MS PGothic" charset="-128"/>
              </a:rPr>
              <a:t> </a:t>
            </a:r>
            <a:r>
              <a:rPr lang="en-US" altLang="en-US" dirty="0" smtClean="0">
                <a:ea typeface="MS PGothic" charset="-128"/>
              </a:rPr>
              <a:t>(CNAF</a:t>
            </a:r>
            <a:r>
              <a:rPr lang="en-US" altLang="en-US" dirty="0" smtClean="0">
                <a:ea typeface="MS PGothic" charset="-128"/>
                <a:sym typeface="Wingdings" charset="2"/>
              </a:rPr>
              <a:t></a:t>
            </a:r>
            <a:r>
              <a:rPr lang="en-US" altLang="en-US" dirty="0">
                <a:ea typeface="MS PGothic" charset="-128"/>
                <a:sym typeface="Wingdings" charset="2"/>
              </a:rPr>
              <a:t>BO</a:t>
            </a:r>
            <a:r>
              <a:rPr lang="en-US" altLang="en-US" dirty="0" smtClean="0">
                <a:ea typeface="MS PGothic" charset="-128"/>
                <a:sym typeface="Wingdings" charset="2"/>
              </a:rPr>
              <a:t>):</a:t>
            </a:r>
            <a:endParaRPr lang="en-US" altLang="en-US" dirty="0">
              <a:ea typeface="MS PGothic" charset="-128"/>
              <a:sym typeface="Wingdings" charset="2"/>
            </a:endParaRPr>
          </a:p>
          <a:p>
            <a:pPr lvl="1"/>
            <a:r>
              <a:rPr lang="en-US" altLang="en-US" dirty="0">
                <a:ea typeface="MS PGothic" charset="-128"/>
                <a:sym typeface="Wingdings" charset="2"/>
              </a:rPr>
              <a:t>Application Control</a:t>
            </a:r>
          </a:p>
          <a:p>
            <a:pPr lvl="1"/>
            <a:r>
              <a:rPr lang="en-US" altLang="en-US" dirty="0">
                <a:ea typeface="MS PGothic" charset="-128"/>
                <a:sym typeface="Wingdings" charset="2"/>
              </a:rPr>
              <a:t>Intrusion Prevention System</a:t>
            </a:r>
          </a:p>
          <a:p>
            <a:pPr lvl="1"/>
            <a:r>
              <a:rPr lang="en-US" altLang="en-US" dirty="0">
                <a:ea typeface="MS PGothic" charset="-128"/>
                <a:sym typeface="Wingdings" charset="2"/>
              </a:rPr>
              <a:t>Antivirus</a:t>
            </a:r>
          </a:p>
          <a:p>
            <a:r>
              <a:rPr lang="en-US" altLang="en-US" dirty="0" err="1">
                <a:ea typeface="MS PGothic" charset="-128"/>
              </a:rPr>
              <a:t>Filtri</a:t>
            </a:r>
            <a:r>
              <a:rPr lang="en-US" altLang="en-US" dirty="0">
                <a:ea typeface="MS PGothic" charset="-128"/>
              </a:rPr>
              <a:t> </a:t>
            </a:r>
            <a:r>
              <a:rPr lang="en-US" altLang="en-US" dirty="0" err="1">
                <a:ea typeface="MS PGothic" charset="-128"/>
              </a:rPr>
              <a:t>abilitati</a:t>
            </a:r>
            <a:r>
              <a:rPr lang="en-US" altLang="en-US" dirty="0">
                <a:ea typeface="MS PGothic" charset="-128"/>
              </a:rPr>
              <a:t> in </a:t>
            </a:r>
            <a:r>
              <a:rPr lang="en-US" altLang="en-US" dirty="0" err="1">
                <a:ea typeface="MS PGothic" charset="-128"/>
              </a:rPr>
              <a:t>uscita</a:t>
            </a:r>
            <a:r>
              <a:rPr lang="en-US" altLang="en-US" dirty="0">
                <a:ea typeface="MS PGothic" charset="-128"/>
              </a:rPr>
              <a:t> (</a:t>
            </a:r>
            <a:r>
              <a:rPr lang="en-US" altLang="en-US" dirty="0" err="1">
                <a:ea typeface="MS PGothic" charset="-128"/>
              </a:rPr>
              <a:t>Garr</a:t>
            </a:r>
            <a:r>
              <a:rPr lang="en-US" altLang="en-US" dirty="0" err="1" smtClean="0">
                <a:ea typeface="MS PGothic" charset="-128"/>
                <a:sym typeface="Wingdings" charset="2"/>
              </a:rPr>
              <a:t>BO</a:t>
            </a:r>
            <a:r>
              <a:rPr lang="en-US" altLang="en-US" dirty="0" smtClean="0">
                <a:ea typeface="MS PGothic" charset="-128"/>
                <a:sym typeface="Wingdings" charset="2"/>
              </a:rPr>
              <a:t>)</a:t>
            </a:r>
            <a:r>
              <a:rPr lang="en-US" altLang="en-US" dirty="0">
                <a:ea typeface="MS PGothic" charset="-128"/>
              </a:rPr>
              <a:t> (</a:t>
            </a:r>
            <a:r>
              <a:rPr lang="en-US" altLang="en-US" dirty="0" err="1">
                <a:ea typeface="MS PGothic" charset="-128"/>
              </a:rPr>
              <a:t>Garr</a:t>
            </a:r>
            <a:r>
              <a:rPr lang="en-US" altLang="en-US" dirty="0" err="1">
                <a:ea typeface="MS PGothic" charset="-128"/>
                <a:sym typeface="Wingdings" charset="2"/>
              </a:rPr>
              <a:t>BO</a:t>
            </a:r>
            <a:r>
              <a:rPr lang="en-US" altLang="en-US" dirty="0" smtClean="0">
                <a:ea typeface="MS PGothic" charset="-128"/>
              </a:rPr>
              <a:t> </a:t>
            </a:r>
            <a:r>
              <a:rPr lang="en-US" altLang="en-US" dirty="0" smtClean="0">
                <a:ea typeface="MS PGothic" charset="-128"/>
                <a:sym typeface="Wingdings" charset="2"/>
              </a:rPr>
              <a:t>) :</a:t>
            </a:r>
            <a:endParaRPr lang="en-US" altLang="en-US" dirty="0">
              <a:ea typeface="MS PGothic" charset="-128"/>
              <a:sym typeface="Wingdings" charset="2"/>
            </a:endParaRPr>
          </a:p>
          <a:p>
            <a:pPr lvl="1"/>
            <a:r>
              <a:rPr lang="en-US" altLang="en-US" dirty="0">
                <a:ea typeface="MS PGothic" charset="-128"/>
                <a:sym typeface="Wingdings" charset="2"/>
              </a:rPr>
              <a:t>Application Control</a:t>
            </a:r>
          </a:p>
          <a:p>
            <a:pPr lvl="1"/>
            <a:r>
              <a:rPr lang="en-US" altLang="en-US" dirty="0">
                <a:ea typeface="MS PGothic" charset="-128"/>
                <a:sym typeface="Wingdings" charset="2"/>
              </a:rPr>
              <a:t>Intrusion Prevention System</a:t>
            </a:r>
          </a:p>
          <a:p>
            <a:pPr lvl="1"/>
            <a:r>
              <a:rPr lang="en-US" altLang="en-US" dirty="0">
                <a:ea typeface="MS PGothic" charset="-128"/>
                <a:sym typeface="Wingdings" charset="2"/>
              </a:rPr>
              <a:t>Antivirus</a:t>
            </a:r>
          </a:p>
          <a:p>
            <a:pPr lvl="1"/>
            <a:r>
              <a:rPr lang="en-US" altLang="en-US" dirty="0">
                <a:ea typeface="MS PGothic" charset="-128"/>
                <a:sym typeface="Wingdings" charset="2"/>
              </a:rPr>
              <a:t>Web </a:t>
            </a:r>
            <a:r>
              <a:rPr lang="en-US" altLang="en-US" dirty="0" smtClean="0">
                <a:ea typeface="MS PGothic" charset="-128"/>
                <a:sym typeface="Wingdings" charset="2"/>
              </a:rPr>
              <a:t>filtering</a:t>
            </a:r>
            <a:r>
              <a:rPr lang="en-US" altLang="en-US" dirty="0" smtClean="0">
                <a:sym typeface="Wingdings" charset="2"/>
              </a:rPr>
              <a:t> (solo </a:t>
            </a:r>
            <a:r>
              <a:rPr lang="en-US" altLang="en-US" dirty="0" err="1" smtClean="0">
                <a:sym typeface="Wingdings" charset="2"/>
              </a:rPr>
              <a:t>su</a:t>
            </a:r>
            <a:r>
              <a:rPr lang="en-US" altLang="en-US" dirty="0" smtClean="0">
                <a:sym typeface="Wingdings" charset="2"/>
              </a:rPr>
              <a:t> </a:t>
            </a:r>
            <a:r>
              <a:rPr lang="en-US" altLang="en-US" dirty="0" err="1" smtClean="0">
                <a:sym typeface="Wingdings" charset="2"/>
              </a:rPr>
              <a:t>alcuni</a:t>
            </a:r>
            <a:r>
              <a:rPr lang="en-US" altLang="en-US" dirty="0" smtClean="0">
                <a:sym typeface="Wingdings" charset="2"/>
              </a:rPr>
              <a:t> HOST)</a:t>
            </a:r>
          </a:p>
          <a:p>
            <a:pPr lvl="1"/>
            <a:r>
              <a:rPr lang="en-US" altLang="en-US" dirty="0" smtClean="0">
                <a:ea typeface="MS PGothic" charset="-128"/>
                <a:sym typeface="Wingdings" charset="2"/>
              </a:rPr>
              <a:t>APT (solo </a:t>
            </a:r>
            <a:r>
              <a:rPr lang="en-US" altLang="en-US" dirty="0" err="1" smtClean="0">
                <a:ea typeface="MS PGothic" charset="-128"/>
                <a:sym typeface="Wingdings" charset="2"/>
              </a:rPr>
              <a:t>sul</a:t>
            </a:r>
            <a:r>
              <a:rPr lang="en-US" altLang="en-US" dirty="0" smtClean="0">
                <a:ea typeface="MS PGothic" charset="-128"/>
                <a:sym typeface="Wingdings" charset="2"/>
              </a:rPr>
              <a:t> </a:t>
            </a:r>
            <a:r>
              <a:rPr lang="en-US" altLang="en-US" dirty="0" err="1" smtClean="0">
                <a:ea typeface="MS PGothic" charset="-128"/>
                <a:sym typeface="Wingdings" charset="2"/>
              </a:rPr>
              <a:t>mio</a:t>
            </a:r>
            <a:r>
              <a:rPr lang="en-US" altLang="en-US" dirty="0" smtClean="0">
                <a:ea typeface="MS PGothic" charset="-128"/>
                <a:sym typeface="Wingdings" charset="2"/>
              </a:rPr>
              <a:t> PC)</a:t>
            </a:r>
            <a:endParaRPr lang="en-US" altLang="en-US" dirty="0">
              <a:ea typeface="MS PGothic" charset="-128"/>
            </a:endParaRPr>
          </a:p>
        </p:txBody>
      </p:sp>
      <p:sp>
        <p:nvSpPr>
          <p:cNvPr id="3" name="Date Placeholder 2"/>
          <p:cNvSpPr>
            <a:spLocks noGrp="1"/>
          </p:cNvSpPr>
          <p:nvPr>
            <p:ph type="dt" sz="half" idx="10"/>
          </p:nvPr>
        </p:nvSpPr>
        <p:spPr/>
        <p:txBody>
          <a:bodyPr/>
          <a:lstStyle/>
          <a:p>
            <a:r>
              <a:rPr lang="it-IT" smtClean="0"/>
              <a:t>25 Maggio 2017</a:t>
            </a:r>
            <a:endParaRPr lang="en-US"/>
          </a:p>
        </p:txBody>
      </p:sp>
      <p:sp>
        <p:nvSpPr>
          <p:cNvPr id="4" name="Footer Placeholder 3"/>
          <p:cNvSpPr>
            <a:spLocks noGrp="1"/>
          </p:cNvSpPr>
          <p:nvPr>
            <p:ph type="ftr" sz="quarter" idx="11"/>
          </p:nvPr>
        </p:nvSpPr>
        <p:spPr/>
        <p:txBody>
          <a:bodyPr/>
          <a:lstStyle/>
          <a:p>
            <a:r>
              <a:rPr lang="en-US" smtClean="0"/>
              <a:t>LNGS CCR Workshop</a:t>
            </a:r>
            <a:endParaRPr lang="en-US"/>
          </a:p>
        </p:txBody>
      </p:sp>
      <p:sp>
        <p:nvSpPr>
          <p:cNvPr id="6" name="Slide Number Placeholder 5"/>
          <p:cNvSpPr>
            <a:spLocks noGrp="1"/>
          </p:cNvSpPr>
          <p:nvPr>
            <p:ph type="sldNum" sz="quarter" idx="12"/>
          </p:nvPr>
        </p:nvSpPr>
        <p:spPr/>
        <p:txBody>
          <a:bodyPr/>
          <a:lstStyle/>
          <a:p>
            <a:fld id="{3072AC4A-E741-5E4F-8C02-2FC2C19AA89F}" type="slidenum">
              <a:rPr lang="en-US" smtClean="0"/>
              <a:t>8</a:t>
            </a:fld>
            <a:endParaRPr lang="en-US"/>
          </a:p>
        </p:txBody>
      </p:sp>
    </p:spTree>
    <p:extLst>
      <p:ext uri="{BB962C8B-B14F-4D97-AF65-F5344CB8AC3E}">
        <p14:creationId xmlns:p14="http://schemas.microsoft.com/office/powerpoint/2010/main" val="1317281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623" y="518532"/>
            <a:ext cx="5829300" cy="779192"/>
          </a:xfrm>
        </p:spPr>
        <p:txBody>
          <a:bodyPr/>
          <a:lstStyle/>
          <a:p>
            <a:r>
              <a:rPr lang="en-US" dirty="0" err="1" smtClean="0"/>
              <a:t>Implementazione</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7809" y="1127621"/>
            <a:ext cx="6415285" cy="2319566"/>
          </a:xfrm>
        </p:spPr>
      </p:pic>
      <p:sp>
        <p:nvSpPr>
          <p:cNvPr id="3" name="Date Placeholder 2"/>
          <p:cNvSpPr>
            <a:spLocks noGrp="1"/>
          </p:cNvSpPr>
          <p:nvPr>
            <p:ph type="dt" sz="half" idx="10"/>
          </p:nvPr>
        </p:nvSpPr>
        <p:spPr/>
        <p:txBody>
          <a:bodyPr/>
          <a:lstStyle/>
          <a:p>
            <a:r>
              <a:rPr lang="it-IT" smtClean="0"/>
              <a:t>25 Maggio 2017</a:t>
            </a:r>
            <a:endParaRPr lang="en-US"/>
          </a:p>
        </p:txBody>
      </p:sp>
      <p:sp>
        <p:nvSpPr>
          <p:cNvPr id="4" name="Footer Placeholder 3"/>
          <p:cNvSpPr>
            <a:spLocks noGrp="1"/>
          </p:cNvSpPr>
          <p:nvPr>
            <p:ph type="ftr" sz="quarter" idx="11"/>
          </p:nvPr>
        </p:nvSpPr>
        <p:spPr/>
        <p:txBody>
          <a:bodyPr/>
          <a:lstStyle/>
          <a:p>
            <a:r>
              <a:rPr lang="en-US" smtClean="0"/>
              <a:t>LNGS CCR Workshop</a:t>
            </a:r>
            <a:endParaRPr lang="en-US"/>
          </a:p>
        </p:txBody>
      </p:sp>
      <p:sp>
        <p:nvSpPr>
          <p:cNvPr id="5" name="Slide Number Placeholder 4"/>
          <p:cNvSpPr>
            <a:spLocks noGrp="1"/>
          </p:cNvSpPr>
          <p:nvPr>
            <p:ph type="sldNum" sz="quarter" idx="12"/>
          </p:nvPr>
        </p:nvSpPr>
        <p:spPr/>
        <p:txBody>
          <a:bodyPr/>
          <a:lstStyle/>
          <a:p>
            <a:fld id="{3072AC4A-E741-5E4F-8C02-2FC2C19AA89F}" type="slidenum">
              <a:rPr lang="en-US" smtClean="0"/>
              <a:t>9</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809" y="3154649"/>
            <a:ext cx="6422189" cy="1511103"/>
          </a:xfrm>
          <a:prstGeom prst="rect">
            <a:avLst/>
          </a:prstGeom>
        </p:spPr>
      </p:pic>
    </p:spTree>
    <p:extLst>
      <p:ext uri="{BB962C8B-B14F-4D97-AF65-F5344CB8AC3E}">
        <p14:creationId xmlns:p14="http://schemas.microsoft.com/office/powerpoint/2010/main" val="1796737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2">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2" id="{ED912459-EFFF-9E44-883F-5A7435DC2167}" vid="{AE717A40-25B3-644A-A99A-32CA75288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8317</TotalTime>
  <Words>1425</Words>
  <Application>Microsoft Macintosh PowerPoint</Application>
  <PresentationFormat>On-screen Show (16:9)</PresentationFormat>
  <Paragraphs>246</Paragraphs>
  <Slides>39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MS PGothic</vt:lpstr>
      <vt:lpstr>ＭＳ Ｐゴシック</vt:lpstr>
      <vt:lpstr>Albertus Medium</vt:lpstr>
      <vt:lpstr>Calibri</vt:lpstr>
      <vt:lpstr>Comic Sans MS</vt:lpstr>
      <vt:lpstr>Times New Roman</vt:lpstr>
      <vt:lpstr>Wingdings</vt:lpstr>
      <vt:lpstr>Theme2</vt:lpstr>
      <vt:lpstr>HUAWEI USG6650</vt:lpstr>
      <vt:lpstr>Cosa non sara’… </vt:lpstr>
      <vt:lpstr>Cosa cerchera’ di essere…</vt:lpstr>
      <vt:lpstr>Layout</vt:lpstr>
      <vt:lpstr>Funzionalita’ richieste</vt:lpstr>
      <vt:lpstr>Caratteristiche USG6650</vt:lpstr>
      <vt:lpstr>Caratteristiche USG6650</vt:lpstr>
      <vt:lpstr>Implementazione</vt:lpstr>
      <vt:lpstr>Implementazione</vt:lpstr>
      <vt:lpstr>Application Control</vt:lpstr>
      <vt:lpstr>Application Control</vt:lpstr>
      <vt:lpstr>Intrusion Prevention</vt:lpstr>
      <vt:lpstr>Intrusion Prevention</vt:lpstr>
      <vt:lpstr>Intrusion Prevention</vt:lpstr>
      <vt:lpstr>AntiVirus</vt:lpstr>
      <vt:lpstr>AntiVirus</vt:lpstr>
      <vt:lpstr>AntiVirus</vt:lpstr>
      <vt:lpstr>URL Filtering</vt:lpstr>
      <vt:lpstr>IP reputation </vt:lpstr>
      <vt:lpstr>URL Filtering</vt:lpstr>
      <vt:lpstr>Syslog</vt:lpstr>
      <vt:lpstr>Real Time Monitor</vt:lpstr>
      <vt:lpstr>Monitor integrato</vt:lpstr>
      <vt:lpstr>Monitor integrato</vt:lpstr>
      <vt:lpstr>Report</vt:lpstr>
      <vt:lpstr>Threat Report</vt:lpstr>
      <vt:lpstr>Traffic Report</vt:lpstr>
      <vt:lpstr>Session Table </vt:lpstr>
      <vt:lpstr>Traffic Map</vt:lpstr>
      <vt:lpstr>Threat Map</vt:lpstr>
      <vt:lpstr>Network configuration</vt:lpstr>
      <vt:lpstr>Dashboard del contesto</vt:lpstr>
      <vt:lpstr>Falsi positivi (forse) in IDS</vt:lpstr>
      <vt:lpstr>Falsi positivi – non falsi</vt:lpstr>
      <vt:lpstr>Casi reali </vt:lpstr>
      <vt:lpstr>Test banda</vt:lpstr>
      <vt:lpstr>Problemi riscontrati</vt:lpstr>
      <vt:lpstr>Test ancora da effettuare</vt:lpstr>
      <vt:lpstr>Discussione e Q&amp;A</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HUAWEI USG6650</dc:title>
  <dc:creator>Gianluca Peco</dc:creator>
  <cp:lastModifiedBy>Gianluca Peco</cp:lastModifiedBy>
  <cp:revision>52</cp:revision>
  <cp:lastPrinted>2017-05-25T07:43:38Z</cp:lastPrinted>
  <dcterms:created xsi:type="dcterms:W3CDTF">2017-05-19T08:05:25Z</dcterms:created>
  <dcterms:modified xsi:type="dcterms:W3CDTF">2017-05-25T11:54:59Z</dcterms:modified>
</cp:coreProperties>
</file>