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-13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81E77-C20C-D040-9ED9-2F54BD9F018B}" type="datetimeFigureOut">
              <a:rPr lang="it-IT" smtClean="0"/>
              <a:t>23/02/17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01E4-954F-584E-BC65-45BE9442F7A1}" type="slidenum">
              <a:rPr lang="en-GB" smtClean="0"/>
              <a:t>‹n.›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89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81E77-C20C-D040-9ED9-2F54BD9F018B}" type="datetimeFigureOut">
              <a:rPr lang="it-IT" smtClean="0"/>
              <a:t>23/02/17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01E4-954F-584E-BC65-45BE9442F7A1}" type="slidenum">
              <a:rPr lang="en-GB" smtClean="0"/>
              <a:t>‹n.›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626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81E77-C20C-D040-9ED9-2F54BD9F018B}" type="datetimeFigureOut">
              <a:rPr lang="it-IT" smtClean="0"/>
              <a:t>23/02/17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01E4-954F-584E-BC65-45BE9442F7A1}" type="slidenum">
              <a:rPr lang="en-GB" smtClean="0"/>
              <a:t>‹n.›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98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81E77-C20C-D040-9ED9-2F54BD9F018B}" type="datetimeFigureOut">
              <a:rPr lang="it-IT" smtClean="0"/>
              <a:t>23/02/17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01E4-954F-584E-BC65-45BE9442F7A1}" type="slidenum">
              <a:rPr lang="en-GB" smtClean="0"/>
              <a:t>‹n.›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560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81E77-C20C-D040-9ED9-2F54BD9F018B}" type="datetimeFigureOut">
              <a:rPr lang="it-IT" smtClean="0"/>
              <a:t>23/02/17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01E4-954F-584E-BC65-45BE9442F7A1}" type="slidenum">
              <a:rPr lang="en-GB" smtClean="0"/>
              <a:t>‹n.›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535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81E77-C20C-D040-9ED9-2F54BD9F018B}" type="datetimeFigureOut">
              <a:rPr lang="it-IT" smtClean="0"/>
              <a:t>23/02/17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01E4-954F-584E-BC65-45BE9442F7A1}" type="slidenum">
              <a:rPr lang="en-GB" smtClean="0"/>
              <a:t>‹n.›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472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81E77-C20C-D040-9ED9-2F54BD9F018B}" type="datetimeFigureOut">
              <a:rPr lang="it-IT" smtClean="0"/>
              <a:t>23/02/17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01E4-954F-584E-BC65-45BE9442F7A1}" type="slidenum">
              <a:rPr lang="en-GB" smtClean="0"/>
              <a:t>‹n.›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46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81E77-C20C-D040-9ED9-2F54BD9F018B}" type="datetimeFigureOut">
              <a:rPr lang="it-IT" smtClean="0"/>
              <a:t>23/02/17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01E4-954F-584E-BC65-45BE9442F7A1}" type="slidenum">
              <a:rPr lang="en-GB" smtClean="0"/>
              <a:t>‹n.›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10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81E77-C20C-D040-9ED9-2F54BD9F018B}" type="datetimeFigureOut">
              <a:rPr lang="it-IT" smtClean="0"/>
              <a:t>23/02/17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01E4-954F-584E-BC65-45BE9442F7A1}" type="slidenum">
              <a:rPr lang="en-GB" smtClean="0"/>
              <a:t>‹n.›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05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81E77-C20C-D040-9ED9-2F54BD9F018B}" type="datetimeFigureOut">
              <a:rPr lang="it-IT" smtClean="0"/>
              <a:t>23/02/17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01E4-954F-584E-BC65-45BE9442F7A1}" type="slidenum">
              <a:rPr lang="en-GB" smtClean="0"/>
              <a:t>‹n.›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793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81E77-C20C-D040-9ED9-2F54BD9F018B}" type="datetimeFigureOut">
              <a:rPr lang="it-IT" smtClean="0"/>
              <a:t>23/02/17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01E4-954F-584E-BC65-45BE9442F7A1}" type="slidenum">
              <a:rPr lang="en-GB" smtClean="0"/>
              <a:t>‹n.›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22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1E77-C20C-D040-9ED9-2F54BD9F018B}" type="datetimeFigureOut">
              <a:rPr lang="it-IT" smtClean="0"/>
              <a:t>23/02/17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701E4-954F-584E-BC65-45BE9442F7A1}" type="slidenum">
              <a:rPr lang="en-GB" smtClean="0"/>
              <a:t>‹n.›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218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emf"/><Relationship Id="rId5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nt_Day_Women_Girls_in_Science_Logo_English-900x44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464"/>
            <a:ext cx="7237167" cy="3173663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3926507" y="2398268"/>
            <a:ext cx="52174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err="1" smtClean="0"/>
              <a:t>Ricercatrici</a:t>
            </a:r>
            <a:r>
              <a:rPr lang="en-GB" dirty="0" smtClean="0"/>
              <a:t> </a:t>
            </a:r>
            <a:r>
              <a:rPr lang="en-GB" dirty="0" err="1" smtClean="0"/>
              <a:t>incontrano</a:t>
            </a:r>
            <a:r>
              <a:rPr lang="en-GB" dirty="0" smtClean="0"/>
              <a:t> e </a:t>
            </a:r>
            <a:r>
              <a:rPr lang="en-GB" dirty="0" err="1" smtClean="0"/>
              <a:t>discutono</a:t>
            </a:r>
            <a:r>
              <a:rPr lang="en-GB" dirty="0" smtClean="0"/>
              <a:t> con </a:t>
            </a:r>
            <a:r>
              <a:rPr lang="en-GB" dirty="0" err="1" smtClean="0"/>
              <a:t>studentesse</a:t>
            </a:r>
            <a:r>
              <a:rPr lang="en-GB" dirty="0" smtClean="0"/>
              <a:t> e </a:t>
            </a:r>
            <a:r>
              <a:rPr lang="en-GB" dirty="0" err="1" smtClean="0"/>
              <a:t>studenti</a:t>
            </a:r>
            <a:r>
              <a:rPr lang="en-GB" dirty="0" smtClean="0"/>
              <a:t> </a:t>
            </a:r>
            <a:r>
              <a:rPr lang="en-GB" dirty="0" err="1" smtClean="0"/>
              <a:t>dell’Istituto</a:t>
            </a:r>
            <a:r>
              <a:rPr lang="en-GB" dirty="0" smtClean="0"/>
              <a:t> ITIS Leonardo da Vinci di Napoli</a:t>
            </a:r>
            <a:endParaRPr lang="en-GB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0" y="6180997"/>
            <a:ext cx="9144000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Evento</a:t>
            </a:r>
            <a:r>
              <a:rPr lang="en-GB" dirty="0" smtClean="0"/>
              <a:t> </a:t>
            </a:r>
            <a:r>
              <a:rPr lang="en-GB" dirty="0" err="1" smtClean="0"/>
              <a:t>organizzato</a:t>
            </a:r>
            <a:r>
              <a:rPr lang="en-GB" dirty="0" smtClean="0"/>
              <a:t> in </a:t>
            </a:r>
            <a:r>
              <a:rPr lang="en-GB" dirty="0" err="1" smtClean="0"/>
              <a:t>collaborazione</a:t>
            </a:r>
            <a:r>
              <a:rPr lang="en-GB" dirty="0" smtClean="0"/>
              <a:t> </a:t>
            </a:r>
            <a:r>
              <a:rPr lang="en-GB" dirty="0" err="1" smtClean="0"/>
              <a:t>fra</a:t>
            </a:r>
            <a:r>
              <a:rPr lang="en-GB" dirty="0" smtClean="0"/>
              <a:t> </a:t>
            </a:r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err="1" smtClean="0"/>
              <a:t>Coordinamento</a:t>
            </a:r>
            <a:r>
              <a:rPr lang="en-GB" dirty="0" smtClean="0"/>
              <a:t> </a:t>
            </a:r>
            <a:r>
              <a:rPr lang="en-GB" dirty="0" err="1" smtClean="0"/>
              <a:t>Napoletano</a:t>
            </a:r>
            <a:r>
              <a:rPr lang="en-GB" dirty="0" smtClean="0"/>
              <a:t> Donne </a:t>
            </a:r>
            <a:r>
              <a:rPr lang="en-GB" dirty="0" err="1" smtClean="0"/>
              <a:t>nella</a:t>
            </a:r>
            <a:r>
              <a:rPr lang="en-GB" dirty="0" smtClean="0"/>
              <a:t> </a:t>
            </a:r>
            <a:r>
              <a:rPr lang="en-GB" dirty="0" err="1" smtClean="0"/>
              <a:t>Scienza</a:t>
            </a:r>
            <a:r>
              <a:rPr lang="en-GB" dirty="0" smtClean="0"/>
              <a:t> e la </a:t>
            </a:r>
            <a:r>
              <a:rPr lang="en-GB" dirty="0" err="1" smtClean="0"/>
              <a:t>sezione</a:t>
            </a:r>
            <a:r>
              <a:rPr lang="en-GB" dirty="0" smtClean="0"/>
              <a:t> INFN di Napoli </a:t>
            </a:r>
            <a:endParaRPr lang="en-GB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718037" y="3367765"/>
            <a:ext cx="54259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15 </a:t>
            </a:r>
            <a:r>
              <a:rPr lang="en-GB" b="1" dirty="0" err="1" smtClean="0"/>
              <a:t>febbraio</a:t>
            </a:r>
            <a:r>
              <a:rPr lang="en-GB" b="1" dirty="0" smtClean="0"/>
              <a:t> -3 </a:t>
            </a:r>
            <a:r>
              <a:rPr lang="en-GB" b="1" dirty="0" err="1" smtClean="0"/>
              <a:t>marzo</a:t>
            </a:r>
            <a:r>
              <a:rPr lang="en-GB" b="1" dirty="0" smtClean="0"/>
              <a:t> 2017</a:t>
            </a:r>
          </a:p>
          <a:p>
            <a:pPr marL="285750" indent="-285750">
              <a:buFont typeface="Arial"/>
              <a:buChar char="•"/>
            </a:pPr>
            <a:r>
              <a:rPr lang="en-GB" dirty="0" smtClean="0"/>
              <a:t>15-2 </a:t>
            </a:r>
            <a:r>
              <a:rPr lang="en-GB" dirty="0" err="1" smtClean="0"/>
              <a:t>Prof.</a:t>
            </a:r>
            <a:r>
              <a:rPr lang="en-GB" dirty="0" smtClean="0"/>
              <a:t> </a:t>
            </a:r>
            <a:r>
              <a:rPr lang="en-GB" dirty="0" err="1" smtClean="0"/>
              <a:t>Giuseppina</a:t>
            </a:r>
            <a:r>
              <a:rPr lang="en-GB" dirty="0" smtClean="0"/>
              <a:t> </a:t>
            </a:r>
            <a:r>
              <a:rPr lang="en-GB" dirty="0" err="1" smtClean="0"/>
              <a:t>Castronuovo</a:t>
            </a:r>
            <a:r>
              <a:rPr lang="en-GB" dirty="0" smtClean="0"/>
              <a:t> - Il </a:t>
            </a:r>
            <a:r>
              <a:rPr lang="en-GB" dirty="0" err="1" smtClean="0"/>
              <a:t>ruolo</a:t>
            </a:r>
            <a:r>
              <a:rPr lang="en-GB" dirty="0" smtClean="0"/>
              <a:t> del </a:t>
            </a:r>
            <a:r>
              <a:rPr lang="en-GB" dirty="0" err="1" smtClean="0"/>
              <a:t>Coordinamento</a:t>
            </a:r>
            <a:r>
              <a:rPr lang="en-GB" dirty="0" smtClean="0"/>
              <a:t> </a:t>
            </a:r>
            <a:r>
              <a:rPr lang="en-GB" dirty="0" err="1" smtClean="0"/>
              <a:t>Napoletano</a:t>
            </a:r>
            <a:r>
              <a:rPr lang="en-GB" dirty="0" smtClean="0"/>
              <a:t> Donne </a:t>
            </a:r>
            <a:r>
              <a:rPr lang="en-GB" dirty="0" err="1" smtClean="0"/>
              <a:t>nella</a:t>
            </a:r>
            <a:r>
              <a:rPr lang="en-GB" dirty="0" smtClean="0"/>
              <a:t> </a:t>
            </a:r>
            <a:r>
              <a:rPr lang="en-GB" dirty="0" err="1" smtClean="0"/>
              <a:t>Scienza</a:t>
            </a:r>
            <a:endParaRPr lang="en-GB" dirty="0" smtClean="0"/>
          </a:p>
          <a:p>
            <a:pPr marL="285750" indent="-285750">
              <a:buFont typeface="Arial"/>
              <a:buChar char="•"/>
            </a:pPr>
            <a:r>
              <a:rPr lang="en-GB" dirty="0" smtClean="0"/>
              <a:t>24-2 Angela </a:t>
            </a:r>
            <a:r>
              <a:rPr lang="en-GB" dirty="0" err="1" smtClean="0"/>
              <a:t>Gargano</a:t>
            </a:r>
            <a:r>
              <a:rPr lang="en-GB" dirty="0" smtClean="0"/>
              <a:t> -Maria Rosaria </a:t>
            </a:r>
            <a:r>
              <a:rPr lang="en-GB" dirty="0" err="1" smtClean="0"/>
              <a:t>Masullo</a:t>
            </a:r>
            <a:r>
              <a:rPr lang="en-GB" dirty="0" smtClean="0"/>
              <a:t> – </a:t>
            </a:r>
            <a:r>
              <a:rPr lang="en-GB" dirty="0" err="1" smtClean="0"/>
              <a:t>Antonella</a:t>
            </a:r>
            <a:r>
              <a:rPr lang="en-GB" dirty="0" smtClean="0"/>
              <a:t> </a:t>
            </a:r>
            <a:r>
              <a:rPr lang="en-GB" dirty="0" err="1" smtClean="0"/>
              <a:t>Liccardo</a:t>
            </a:r>
            <a:r>
              <a:rPr lang="en-GB" dirty="0" smtClean="0"/>
              <a:t> – </a:t>
            </a:r>
            <a:r>
              <a:rPr lang="it-IT" dirty="0"/>
              <a:t>Viviamo in una </a:t>
            </a:r>
            <a:r>
              <a:rPr lang="it-IT" dirty="0" err="1"/>
              <a:t>societ</a:t>
            </a:r>
            <a:r>
              <a:rPr lang="en-US" dirty="0" err="1"/>
              <a:t>à</a:t>
            </a:r>
            <a:r>
              <a:rPr lang="en-US" dirty="0"/>
              <a:t> in cui </a:t>
            </a:r>
            <a:r>
              <a:rPr lang="en-US" dirty="0" err="1"/>
              <a:t>c’è</a:t>
            </a:r>
            <a:r>
              <a:rPr lang="en-US" dirty="0"/>
              <a:t> </a:t>
            </a:r>
            <a:r>
              <a:rPr lang="en-US" dirty="0" err="1"/>
              <a:t>parità</a:t>
            </a:r>
            <a:r>
              <a:rPr lang="en-US" dirty="0"/>
              <a:t> di </a:t>
            </a:r>
            <a:r>
              <a:rPr lang="en-US" dirty="0" err="1"/>
              <a:t>genere</a:t>
            </a:r>
            <a:r>
              <a:rPr lang="en-US" dirty="0" smtClean="0"/>
              <a:t>?</a:t>
            </a:r>
          </a:p>
          <a:p>
            <a:pPr marL="285750" indent="-285750">
              <a:buFont typeface="Arial"/>
              <a:buChar char="•"/>
            </a:pPr>
            <a:r>
              <a:rPr lang="en-GB" dirty="0" smtClean="0"/>
              <a:t>28</a:t>
            </a:r>
            <a:r>
              <a:rPr lang="en-GB" dirty="0" smtClean="0"/>
              <a:t>-2 </a:t>
            </a:r>
            <a:r>
              <a:rPr lang="en-GB" dirty="0" err="1" smtClean="0"/>
              <a:t>Prof.</a:t>
            </a:r>
            <a:r>
              <a:rPr lang="en-GB" dirty="0" smtClean="0"/>
              <a:t> Daniela </a:t>
            </a:r>
            <a:r>
              <a:rPr lang="en-GB" dirty="0" err="1" smtClean="0"/>
              <a:t>Montesarchio</a:t>
            </a:r>
            <a:r>
              <a:rPr lang="en-GB" dirty="0" smtClean="0"/>
              <a:t> – </a:t>
            </a:r>
            <a:r>
              <a:rPr lang="en-GB" dirty="0" err="1" smtClean="0"/>
              <a:t>discussione</a:t>
            </a:r>
            <a:r>
              <a:rPr lang="en-GB" dirty="0" smtClean="0"/>
              <a:t> con la </a:t>
            </a:r>
            <a:r>
              <a:rPr lang="en-GB" dirty="0" err="1" smtClean="0"/>
              <a:t>scolaresca</a:t>
            </a:r>
            <a:r>
              <a:rPr lang="en-GB" dirty="0" smtClean="0"/>
              <a:t> e </a:t>
            </a:r>
            <a:r>
              <a:rPr lang="en-GB" dirty="0" err="1" smtClean="0"/>
              <a:t>analisi</a:t>
            </a:r>
            <a:r>
              <a:rPr lang="en-GB" dirty="0" smtClean="0"/>
              <a:t> di </a:t>
            </a:r>
            <a:r>
              <a:rPr lang="en-GB" dirty="0" err="1" smtClean="0"/>
              <a:t>proposte</a:t>
            </a:r>
            <a:r>
              <a:rPr lang="en-GB" dirty="0" smtClean="0"/>
              <a:t> </a:t>
            </a:r>
            <a:r>
              <a:rPr lang="en-GB" dirty="0" err="1" smtClean="0"/>
              <a:t>progettuali</a:t>
            </a:r>
            <a:endParaRPr lang="en-GB" dirty="0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57643"/>
            <a:ext cx="3642637" cy="2523354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33889" y="0"/>
            <a:ext cx="1310111" cy="736340"/>
          </a:xfrm>
          <a:prstGeom prst="rect">
            <a:avLst/>
          </a:prstGeom>
        </p:spPr>
      </p:pic>
      <p:pic>
        <p:nvPicPr>
          <p:cNvPr id="13" name="Immagine 12" descr="logo-donne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9380" y="981678"/>
            <a:ext cx="988800" cy="9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8507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95</Words>
  <Application>Microsoft Macintosh PowerPoint</Application>
  <PresentationFormat>Presentazione su schermo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Maria Rosaria Masullo</dc:creator>
  <cp:lastModifiedBy>Maria Rosaria Masullo</cp:lastModifiedBy>
  <cp:revision>6</cp:revision>
  <dcterms:created xsi:type="dcterms:W3CDTF">2017-02-10T00:29:51Z</dcterms:created>
  <dcterms:modified xsi:type="dcterms:W3CDTF">2017-02-23T22:50:24Z</dcterms:modified>
</cp:coreProperties>
</file>