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17/02/17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17/02/17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E82007-CDD1-4BCF-B9F4-9D458EFEEFE1}" type="datetime1">
              <a:rPr lang="en-US" smtClean="0"/>
              <a:pPr/>
              <a:t>17/02/17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A4F265-CA88-4C30-A9AD-02E6A5184734}" type="datetime1">
              <a:rPr lang="en-US" smtClean="0"/>
              <a:pPr/>
              <a:t>17/02/17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17/02/17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17/02/17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F4ADA4-35DF-4BD1-8C53-4246F035229A}" type="datetime1">
              <a:rPr lang="en-US" smtClean="0"/>
              <a:pPr/>
              <a:t>17/02/17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17/02/17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17/02/17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17/02/17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17/02/17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17/02/17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17/02/17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17/02/17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  <p:sldLayoutId id="2147484220" r:id="rId13"/>
    <p:sldLayoutId id="2147484221" r:id="rId14"/>
    <p:sldLayoutId id="2147484222" r:id="rId15"/>
    <p:sldLayoutId id="2147484223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 &amp; conferences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5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Eventi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61" y="2207470"/>
            <a:ext cx="7504884" cy="358245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Nuclear Physics in Astrophysics</a:t>
            </a:r>
            <a:r>
              <a:rPr lang="en-US" sz="2000" dirty="0" smtClean="0">
                <a:solidFill>
                  <a:schemeClr val="tx2"/>
                </a:solidFill>
              </a:rPr>
              <a:t>, Catania 18-23 </a:t>
            </a:r>
            <a:r>
              <a:rPr lang="en-US" sz="2000" dirty="0" err="1" smtClean="0">
                <a:solidFill>
                  <a:schemeClr val="tx2"/>
                </a:solidFill>
              </a:rPr>
              <a:t>Giugno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Forging </a:t>
            </a:r>
            <a:r>
              <a:rPr lang="en-US" sz="2000" b="1" dirty="0">
                <a:solidFill>
                  <a:schemeClr val="tx2"/>
                </a:solidFill>
              </a:rPr>
              <a:t>Connections: From Nuclei to the Cosmic </a:t>
            </a:r>
            <a:r>
              <a:rPr lang="en-US" sz="2000" b="1" dirty="0" smtClean="0">
                <a:solidFill>
                  <a:schemeClr val="tx2"/>
                </a:solidFill>
              </a:rPr>
              <a:t>Web</a:t>
            </a:r>
            <a:r>
              <a:rPr lang="en-US" sz="2000" dirty="0" smtClean="0">
                <a:solidFill>
                  <a:schemeClr val="tx2"/>
                </a:solidFill>
              </a:rPr>
              <a:t>, East Lansing, MI, 26-29 </a:t>
            </a:r>
            <a:r>
              <a:rPr lang="en-US" sz="2000" dirty="0" err="1">
                <a:solidFill>
                  <a:schemeClr val="tx2"/>
                </a:solidFill>
              </a:rPr>
              <a:t>G</a:t>
            </a:r>
            <a:r>
              <a:rPr lang="en-US" sz="2000" dirty="0" err="1" smtClean="0">
                <a:solidFill>
                  <a:schemeClr val="tx2"/>
                </a:solidFill>
              </a:rPr>
              <a:t>iugno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p</a:t>
            </a:r>
            <a:r>
              <a:rPr lang="en-US" sz="2000" b="1" dirty="0" smtClean="0">
                <a:solidFill>
                  <a:schemeClr val="tx2"/>
                </a:solidFill>
              </a:rPr>
              <a:t>-process Workshop</a:t>
            </a:r>
            <a:r>
              <a:rPr lang="en-US" sz="2000" dirty="0" smtClean="0">
                <a:solidFill>
                  <a:schemeClr val="tx2"/>
                </a:solidFill>
              </a:rPr>
              <a:t>, Notre Dame, IN, 29 </a:t>
            </a:r>
            <a:r>
              <a:rPr lang="en-US" sz="2000" dirty="0" err="1" smtClean="0">
                <a:solidFill>
                  <a:schemeClr val="tx2"/>
                </a:solidFill>
              </a:rPr>
              <a:t>Giugno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6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Eventi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61" y="2207470"/>
            <a:ext cx="7504884" cy="358245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The </a:t>
            </a:r>
            <a:r>
              <a:rPr lang="en-US" sz="2000" b="1" dirty="0">
                <a:solidFill>
                  <a:schemeClr val="tx2"/>
                </a:solidFill>
              </a:rPr>
              <a:t>3rd International Workshop on Fast Neutron Detectors and </a:t>
            </a:r>
            <a:r>
              <a:rPr lang="en-US" sz="2000" b="1" dirty="0" smtClean="0">
                <a:solidFill>
                  <a:schemeClr val="tx2"/>
                </a:solidFill>
              </a:rPr>
              <a:t>Applications</a:t>
            </a:r>
            <a:r>
              <a:rPr lang="en-US" sz="2000" dirty="0" smtClean="0">
                <a:solidFill>
                  <a:schemeClr val="tx2"/>
                </a:solidFill>
              </a:rPr>
              <a:t>, 9-12 Maggio, </a:t>
            </a:r>
            <a:r>
              <a:rPr lang="en-US" sz="2000" dirty="0" err="1" smtClean="0">
                <a:solidFill>
                  <a:schemeClr val="tx2"/>
                </a:solidFill>
              </a:rPr>
              <a:t>Pechino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The 2017 International Conference on Applications of Nuclear Techniques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smtClean="0">
                <a:solidFill>
                  <a:schemeClr val="tx2"/>
                </a:solidFill>
              </a:rPr>
              <a:t>11-17 </a:t>
            </a:r>
            <a:r>
              <a:rPr lang="en-US" sz="2000" dirty="0" err="1" smtClean="0">
                <a:solidFill>
                  <a:schemeClr val="tx2"/>
                </a:solidFill>
              </a:rPr>
              <a:t>Giugno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Creta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International Symposium on Capture Gamma-Ray Spectroscopy and Related </a:t>
            </a:r>
            <a:r>
              <a:rPr lang="en-US" sz="2000" b="1" dirty="0" smtClean="0">
                <a:solidFill>
                  <a:schemeClr val="tx2"/>
                </a:solidFill>
              </a:rPr>
              <a:t>Topics</a:t>
            </a:r>
            <a:r>
              <a:rPr lang="en-US" sz="2000" dirty="0" smtClean="0">
                <a:solidFill>
                  <a:schemeClr val="tx2"/>
                </a:solidFill>
              </a:rPr>
              <a:t>, 18-22 </a:t>
            </a:r>
            <a:r>
              <a:rPr lang="en-US" sz="2000" dirty="0" err="1" smtClean="0">
                <a:solidFill>
                  <a:schemeClr val="tx2"/>
                </a:solidFill>
              </a:rPr>
              <a:t>Settembre</a:t>
            </a:r>
            <a:r>
              <a:rPr lang="en-US" sz="2000" dirty="0" smtClean="0">
                <a:solidFill>
                  <a:schemeClr val="tx2"/>
                </a:solidFill>
              </a:rPr>
              <a:t>, Shanghai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6th Workshop on Nuclear Level Density and Gamma </a:t>
            </a:r>
            <a:r>
              <a:rPr lang="en-US" sz="2000" b="1" dirty="0" smtClean="0">
                <a:solidFill>
                  <a:schemeClr val="tx2"/>
                </a:solidFill>
              </a:rPr>
              <a:t>Strength</a:t>
            </a:r>
            <a:r>
              <a:rPr lang="en-US" sz="2000" dirty="0" smtClean="0">
                <a:solidFill>
                  <a:schemeClr val="tx2"/>
                </a:solidFill>
              </a:rPr>
              <a:t>, 8-12 Maggio, Oslo</a:t>
            </a:r>
          </a:p>
        </p:txBody>
      </p:sp>
    </p:spTree>
    <p:extLst>
      <p:ext uri="{BB962C8B-B14F-4D97-AF65-F5344CB8AC3E}">
        <p14:creationId xmlns:p14="http://schemas.microsoft.com/office/powerpoint/2010/main" val="403016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Nuclear Physics in Astrophysics</a:t>
            </a:r>
            <a:r>
              <a:rPr lang="en-US" sz="2000" dirty="0" smtClean="0">
                <a:solidFill>
                  <a:schemeClr val="tx2"/>
                </a:solidFill>
              </a:rPr>
              <a:t>, 18</a:t>
            </a:r>
            <a:r>
              <a:rPr lang="en-US" sz="2000" dirty="0">
                <a:solidFill>
                  <a:schemeClr val="tx2"/>
                </a:solidFill>
              </a:rPr>
              <a:t>-23 </a:t>
            </a:r>
            <a:r>
              <a:rPr lang="en-US" sz="2000" dirty="0" err="1" smtClean="0">
                <a:solidFill>
                  <a:schemeClr val="tx2"/>
                </a:solidFill>
              </a:rPr>
              <a:t>Giugno</a:t>
            </a:r>
            <a:r>
              <a:rPr lang="en-US" sz="2000" dirty="0" smtClean="0">
                <a:solidFill>
                  <a:schemeClr val="tx2"/>
                </a:solidFill>
              </a:rPr>
              <a:t>, Catania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N. Colonna </a:t>
            </a:r>
            <a:r>
              <a:rPr lang="en-US" sz="1800" dirty="0" smtClean="0">
                <a:solidFill>
                  <a:schemeClr val="tx2"/>
                </a:solidFill>
              </a:rPr>
              <a:t>(</a:t>
            </a:r>
            <a:r>
              <a:rPr lang="en-US" sz="1800" dirty="0" smtClean="0">
                <a:solidFill>
                  <a:schemeClr val="tx2"/>
                </a:solidFill>
                <a:sym typeface="Wingdings"/>
              </a:rPr>
              <a:t>M</a:t>
            </a:r>
            <a:r>
              <a:rPr lang="en-US" sz="1800" dirty="0">
                <a:solidFill>
                  <a:schemeClr val="tx2"/>
                </a:solidFill>
                <a:sym typeface="Wingdings"/>
              </a:rPr>
              <a:t>. </a:t>
            </a:r>
            <a:r>
              <a:rPr lang="en-US" sz="1800" dirty="0" err="1" smtClean="0">
                <a:solidFill>
                  <a:schemeClr val="tx2"/>
                </a:solidFill>
                <a:sym typeface="Wingdings"/>
              </a:rPr>
              <a:t>Barbagallo</a:t>
            </a:r>
            <a:r>
              <a:rPr lang="en-US" sz="1800" dirty="0" smtClean="0">
                <a:solidFill>
                  <a:schemeClr val="tx2"/>
                </a:solidFill>
                <a:sym typeface="Wingdings"/>
              </a:rPr>
              <a:t>)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European Week of Astronomy and Space </a:t>
            </a:r>
            <a:r>
              <a:rPr lang="en-US" sz="2000" b="1" dirty="0" smtClean="0">
                <a:solidFill>
                  <a:schemeClr val="tx2"/>
                </a:solidFill>
              </a:rPr>
              <a:t>Science</a:t>
            </a:r>
            <a:r>
              <a:rPr lang="en-US" sz="2000" dirty="0" smtClean="0">
                <a:solidFill>
                  <a:schemeClr val="tx2"/>
                </a:solidFill>
              </a:rPr>
              <a:t>, 26-30 </a:t>
            </a:r>
            <a:r>
              <a:rPr lang="en-US" sz="2000" dirty="0" err="1" smtClean="0">
                <a:solidFill>
                  <a:schemeClr val="tx2"/>
                </a:solidFill>
              </a:rPr>
              <a:t>Giugno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Praga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S. </a:t>
            </a:r>
            <a:r>
              <a:rPr lang="en-US" sz="1800" dirty="0" err="1" smtClean="0">
                <a:solidFill>
                  <a:schemeClr val="tx2"/>
                </a:solidFill>
              </a:rPr>
              <a:t>Cristallo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School </a:t>
            </a:r>
            <a:r>
              <a:rPr lang="en-US" sz="2000" b="1" dirty="0">
                <a:solidFill>
                  <a:schemeClr val="tx2"/>
                </a:solidFill>
              </a:rPr>
              <a:t>on Nuclear Astrophysics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Marzo</a:t>
            </a:r>
            <a:r>
              <a:rPr lang="en-US" sz="2000" dirty="0" smtClean="0">
                <a:solidFill>
                  <a:schemeClr val="tx2"/>
                </a:solidFill>
              </a:rPr>
              <a:t> 2017, </a:t>
            </a:r>
            <a:r>
              <a:rPr lang="en-US" sz="2000" dirty="0" err="1" smtClean="0">
                <a:solidFill>
                  <a:schemeClr val="tx2"/>
                </a:solidFill>
              </a:rPr>
              <a:t>Russbach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N. Colonna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G. </a:t>
            </a:r>
            <a:r>
              <a:rPr lang="en-US" sz="1800" dirty="0" err="1" smtClean="0">
                <a:solidFill>
                  <a:schemeClr val="tx2"/>
                </a:solidFill>
              </a:rPr>
              <a:t>Tagliente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243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788</TotalTime>
  <Words>168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Genesis</vt:lpstr>
      <vt:lpstr>Workshop &amp; conferences</vt:lpstr>
      <vt:lpstr>Eventi 2017</vt:lpstr>
      <vt:lpstr>Eventi 2017</vt:lpstr>
      <vt:lpstr>Inviti</vt:lpstr>
    </vt:vector>
  </TitlesOfParts>
  <Company>Istituto Nazionale di Fisica Nucleare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&amp; conferences</dc:title>
  <dc:creator>Cristian Massimi</dc:creator>
  <cp:lastModifiedBy>Cristian Massimi</cp:lastModifiedBy>
  <cp:revision>36</cp:revision>
  <dcterms:created xsi:type="dcterms:W3CDTF">2017-02-17T19:34:45Z</dcterms:created>
  <dcterms:modified xsi:type="dcterms:W3CDTF">2017-02-18T08:42:50Z</dcterms:modified>
</cp:coreProperties>
</file>