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65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0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157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10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7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963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669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8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77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65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518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0B2B-EE49-4DE8-BDD0-81B4FCFBF836}" type="datetimeFigureOut">
              <a:rPr lang="it-IT" smtClean="0"/>
              <a:t>20/02/2017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BD97-C83F-4827-9BB6-4518DF4000F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66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861" y="1325021"/>
            <a:ext cx="11297139" cy="49784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17918" y="124692"/>
            <a:ext cx="8789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Proposal del CIEMAT per </a:t>
            </a:r>
            <a:r>
              <a:rPr lang="en-GB" sz="2400" b="1" dirty="0" err="1" smtClean="0"/>
              <a:t>misurare</a:t>
            </a:r>
            <a:r>
              <a:rPr lang="en-GB" sz="2400" b="1" dirty="0" smtClean="0"/>
              <a:t> con </a:t>
            </a:r>
            <a:r>
              <a:rPr lang="en-GB" sz="2400" b="1" dirty="0" err="1" smtClean="0"/>
              <a:t>campioni</a:t>
            </a:r>
            <a:r>
              <a:rPr lang="en-GB" sz="2400" b="1" dirty="0" smtClean="0"/>
              <a:t> di </a:t>
            </a:r>
            <a:r>
              <a:rPr lang="en-GB" sz="2400" b="1" baseline="30000" dirty="0" smtClean="0"/>
              <a:t>244,246</a:t>
            </a:r>
            <a:r>
              <a:rPr lang="en-GB" sz="2400" b="1" dirty="0" smtClean="0"/>
              <a:t>Cm in EAR2</a:t>
            </a:r>
          </a:p>
          <a:p>
            <a:endParaRPr lang="en-GB" sz="2400" b="1" dirty="0"/>
          </a:p>
          <a:p>
            <a:r>
              <a:rPr lang="en-GB" sz="2400" i="1" dirty="0" err="1" smtClean="0"/>
              <a:t>Richiesta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realizzazione</a:t>
            </a:r>
            <a:r>
              <a:rPr lang="en-GB" sz="2400" i="1" dirty="0" smtClean="0"/>
              <a:t> di </a:t>
            </a:r>
            <a:r>
              <a:rPr lang="en-GB" sz="2400" i="1" dirty="0" err="1" smtClean="0"/>
              <a:t>nuovi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rivelatori</a:t>
            </a:r>
            <a:r>
              <a:rPr lang="en-GB" sz="2400" i="1" dirty="0" smtClean="0"/>
              <a:t> L6D6 e di </a:t>
            </a:r>
            <a:r>
              <a:rPr lang="en-GB" sz="2400" i="1" dirty="0" err="1" smtClean="0"/>
              <a:t>supporti</a:t>
            </a:r>
            <a:endParaRPr lang="it-IT" sz="2400" i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85520" y="6303421"/>
            <a:ext cx="19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</a:t>
            </a:r>
            <a:r>
              <a:rPr lang="en-GB" dirty="0" err="1" smtClean="0"/>
              <a:t>lenti</a:t>
            </a:r>
            <a:r>
              <a:rPr lang="en-GB" dirty="0" smtClean="0"/>
              <a:t>, PMT, VD, 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91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16560" y="1300480"/>
            <a:ext cx="1153738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/>
              <a:t>FIBRA DI CARBONIO</a:t>
            </a:r>
          </a:p>
          <a:p>
            <a:endParaRPr lang="en-GB" sz="2800" dirty="0"/>
          </a:p>
          <a:p>
            <a:r>
              <a:rPr lang="en-GB" sz="2800" dirty="0" smtClean="0"/>
              <a:t>La </a:t>
            </a:r>
            <a:r>
              <a:rPr lang="en-GB" sz="2800" dirty="0" err="1" smtClean="0"/>
              <a:t>produzione</a:t>
            </a:r>
            <a:r>
              <a:rPr lang="en-GB" sz="2800" dirty="0" smtClean="0"/>
              <a:t> </a:t>
            </a:r>
            <a:r>
              <a:rPr lang="en-GB" sz="2800" dirty="0" err="1" smtClean="0"/>
              <a:t>procede</a:t>
            </a:r>
            <a:r>
              <a:rPr lang="en-GB" sz="2800" dirty="0" smtClean="0"/>
              <a:t> </a:t>
            </a:r>
            <a:r>
              <a:rPr lang="en-GB" sz="2800" dirty="0" err="1" smtClean="0"/>
              <a:t>regolarmente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Officina</a:t>
            </a:r>
            <a:r>
              <a:rPr lang="en-GB" sz="2800" dirty="0" smtClean="0"/>
              <a:t> </a:t>
            </a:r>
            <a:r>
              <a:rPr lang="en-GB" sz="2800" dirty="0" err="1" smtClean="0"/>
              <a:t>Meccanica</a:t>
            </a:r>
            <a:r>
              <a:rPr lang="en-GB" sz="2800" dirty="0" smtClean="0"/>
              <a:t> di Trieste ha </a:t>
            </a:r>
            <a:r>
              <a:rPr lang="en-GB" sz="2800" dirty="0" err="1" smtClean="0"/>
              <a:t>fornito</a:t>
            </a:r>
            <a:r>
              <a:rPr lang="en-GB" sz="2800" dirty="0" smtClean="0"/>
              <a:t> </a:t>
            </a:r>
            <a:r>
              <a:rPr lang="en-GB" sz="2800" dirty="0" err="1" smtClean="0"/>
              <a:t>il</a:t>
            </a:r>
            <a:r>
              <a:rPr lang="en-GB" sz="2800" dirty="0" smtClean="0"/>
              <a:t> support </a:t>
            </a:r>
            <a:r>
              <a:rPr lang="en-GB" sz="2800" dirty="0" err="1" smtClean="0"/>
              <a:t>necessario</a:t>
            </a:r>
            <a:r>
              <a:rPr lang="en-GB" sz="2800" dirty="0" smtClean="0"/>
              <a:t> (</a:t>
            </a:r>
            <a:r>
              <a:rPr lang="en-GB" sz="2800" dirty="0" err="1" smtClean="0"/>
              <a:t>stampi</a:t>
            </a:r>
            <a:r>
              <a:rPr lang="en-GB" sz="2800" dirty="0" smtClean="0"/>
              <a:t>, </a:t>
            </a:r>
            <a:r>
              <a:rPr lang="en-GB" sz="2800" dirty="0" err="1" smtClean="0"/>
              <a:t>disegni</a:t>
            </a:r>
            <a:r>
              <a:rPr lang="en-GB" sz="2800" dirty="0" smtClean="0"/>
              <a:t>).</a:t>
            </a:r>
          </a:p>
          <a:p>
            <a:endParaRPr lang="en-GB" sz="2800" dirty="0"/>
          </a:p>
          <a:p>
            <a:r>
              <a:rPr lang="en-GB" sz="2800" dirty="0" err="1" smtClean="0"/>
              <a:t>Materiale</a:t>
            </a:r>
            <a:r>
              <a:rPr lang="en-GB" sz="2800" dirty="0" smtClean="0"/>
              <a:t> per </a:t>
            </a:r>
            <a:r>
              <a:rPr lang="en-GB" sz="2800" dirty="0" err="1" smtClean="0"/>
              <a:t>realizzazione</a:t>
            </a:r>
            <a:r>
              <a:rPr lang="en-GB" sz="2800" dirty="0" smtClean="0"/>
              <a:t> </a:t>
            </a:r>
            <a:r>
              <a:rPr lang="en-GB" sz="2800" dirty="0" err="1" smtClean="0"/>
              <a:t>supporti</a:t>
            </a:r>
            <a:r>
              <a:rPr lang="en-GB" sz="2800" dirty="0" smtClean="0"/>
              <a:t> </a:t>
            </a:r>
            <a:r>
              <a:rPr lang="en-GB" sz="2800" dirty="0" err="1" smtClean="0"/>
              <a:t>consegnato</a:t>
            </a:r>
            <a:r>
              <a:rPr lang="en-GB" sz="2800" dirty="0" smtClean="0"/>
              <a:t> </a:t>
            </a:r>
            <a:r>
              <a:rPr lang="en-GB" sz="2800" dirty="0" err="1" smtClean="0"/>
              <a:t>entro</a:t>
            </a:r>
            <a:r>
              <a:rPr lang="en-GB" sz="2800" dirty="0" smtClean="0"/>
              <a:t> </a:t>
            </a:r>
            <a:r>
              <a:rPr lang="en-GB" sz="2800" dirty="0" err="1" smtClean="0"/>
              <a:t>febbraio</a:t>
            </a:r>
            <a:r>
              <a:rPr lang="en-GB" sz="2800" dirty="0" smtClean="0"/>
              <a:t>.</a:t>
            </a:r>
          </a:p>
          <a:p>
            <a:endParaRPr lang="en-GB" sz="2800" dirty="0"/>
          </a:p>
          <a:p>
            <a:r>
              <a:rPr lang="en-GB" sz="2800" dirty="0" err="1" smtClean="0"/>
              <a:t>Supporti</a:t>
            </a:r>
            <a:r>
              <a:rPr lang="en-GB" sz="2800" dirty="0" smtClean="0"/>
              <a:t> per L6D6 in EAR2 </a:t>
            </a:r>
            <a:r>
              <a:rPr lang="en-GB" sz="2800" dirty="0" err="1" smtClean="0"/>
              <a:t>consegnati</a:t>
            </a:r>
            <a:r>
              <a:rPr lang="en-GB" sz="2800" dirty="0" smtClean="0"/>
              <a:t> al CERN </a:t>
            </a:r>
            <a:r>
              <a:rPr lang="en-GB" sz="2800" smtClean="0"/>
              <a:t>ad aprile</a:t>
            </a:r>
            <a:r>
              <a:rPr lang="en-GB" sz="2800" dirty="0" smtClean="0"/>
              <a:t> (RB, LR).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7551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99011" y="432262"/>
            <a:ext cx="7289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Problema</a:t>
            </a:r>
            <a:r>
              <a:rPr lang="en-GB" sz="2400" dirty="0" smtClean="0"/>
              <a:t>: </a:t>
            </a:r>
            <a:r>
              <a:rPr lang="en-GB" sz="2400" dirty="0" err="1" smtClean="0"/>
              <a:t>il</a:t>
            </a:r>
            <a:r>
              <a:rPr lang="en-GB" sz="2400" dirty="0" smtClean="0"/>
              <a:t> </a:t>
            </a:r>
            <a:r>
              <a:rPr lang="en-GB" sz="2400" dirty="0" err="1" smtClean="0"/>
              <a:t>guadagno</a:t>
            </a:r>
            <a:r>
              <a:rPr lang="en-GB" sz="2400" dirty="0" smtClean="0"/>
              <a:t> del PMT </a:t>
            </a:r>
            <a:r>
              <a:rPr lang="en-GB" sz="2400" dirty="0" err="1" smtClean="0"/>
              <a:t>varia</a:t>
            </a:r>
            <a:r>
              <a:rPr lang="en-GB" sz="2400" dirty="0" smtClean="0"/>
              <a:t> con </a:t>
            </a:r>
            <a:r>
              <a:rPr lang="en-GB" sz="2400" dirty="0" err="1" smtClean="0"/>
              <a:t>il</a:t>
            </a:r>
            <a:r>
              <a:rPr lang="en-GB" sz="2400" dirty="0" smtClean="0"/>
              <a:t> counting rate:</a:t>
            </a:r>
            <a:endParaRPr lang="it-IT"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93" y="2069869"/>
            <a:ext cx="6503514" cy="466344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50" y="972588"/>
            <a:ext cx="5054139" cy="284295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078361" y="2647507"/>
            <a:ext cx="137640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68</a:t>
            </a:r>
          </a:p>
          <a:p>
            <a:r>
              <a:rPr lang="en-GB" dirty="0" smtClean="0"/>
              <a:t>47</a:t>
            </a:r>
          </a:p>
          <a:p>
            <a:r>
              <a:rPr lang="en-GB" dirty="0" smtClean="0"/>
              <a:t>26</a:t>
            </a:r>
          </a:p>
          <a:p>
            <a:r>
              <a:rPr lang="en-GB" dirty="0" smtClean="0"/>
              <a:t>11</a:t>
            </a:r>
          </a:p>
          <a:p>
            <a:r>
              <a:rPr lang="en-GB" dirty="0" smtClean="0"/>
              <a:t>4.0</a:t>
            </a:r>
          </a:p>
          <a:p>
            <a:r>
              <a:rPr lang="en-GB" dirty="0" smtClean="0"/>
              <a:t>1.5</a:t>
            </a:r>
          </a:p>
          <a:p>
            <a:r>
              <a:rPr lang="en-GB" dirty="0" smtClean="0"/>
              <a:t>0.7</a:t>
            </a:r>
          </a:p>
          <a:p>
            <a:r>
              <a:rPr lang="en-GB" dirty="0" err="1" smtClean="0"/>
              <a:t>Conteggi</a:t>
            </a:r>
            <a:r>
              <a:rPr lang="en-GB" dirty="0" smtClean="0"/>
              <a:t>/</a:t>
            </a:r>
            <a:r>
              <a:rPr lang="en-GB" dirty="0" err="1" smtClean="0"/>
              <a:t>ms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694707" y="6169085"/>
            <a:ext cx="4204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137Cs (400 </a:t>
            </a:r>
            <a:r>
              <a:rPr lang="en-GB" sz="2400" dirty="0" err="1" smtClean="0"/>
              <a:t>kBq</a:t>
            </a:r>
            <a:r>
              <a:rPr lang="en-GB" sz="2400" dirty="0" smtClean="0"/>
              <a:t>) + 88Y (300 </a:t>
            </a:r>
            <a:r>
              <a:rPr lang="en-GB" sz="2400" dirty="0" err="1" smtClean="0"/>
              <a:t>kBq</a:t>
            </a:r>
            <a:r>
              <a:rPr lang="en-GB" sz="2400" dirty="0" smtClean="0"/>
              <a:t>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767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34" y="3488780"/>
            <a:ext cx="4541838" cy="326693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5" y="86682"/>
            <a:ext cx="4541838" cy="32669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683" y="86682"/>
            <a:ext cx="4541838" cy="326693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5" y="3488780"/>
            <a:ext cx="5986566" cy="290647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69685" y="6437531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Variazioni</a:t>
            </a:r>
            <a:r>
              <a:rPr lang="en-GB" dirty="0" smtClean="0"/>
              <a:t> di temperature di circa 2-3 </a:t>
            </a:r>
            <a:r>
              <a:rPr lang="en-GB" dirty="0" err="1" smtClean="0"/>
              <a:t>gradi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437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68" y="0"/>
            <a:ext cx="3653827" cy="33811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1" y="10632"/>
            <a:ext cx="3629587" cy="3352892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69" y="3376043"/>
            <a:ext cx="3627560" cy="334601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41" y="3354776"/>
            <a:ext cx="3629587" cy="341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1" y="0"/>
            <a:ext cx="3492967" cy="32322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02" y="-1"/>
            <a:ext cx="3414323" cy="326494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1" y="3362274"/>
            <a:ext cx="3492967" cy="3288116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01" y="3362273"/>
            <a:ext cx="3414323" cy="3275617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8431619" y="95693"/>
            <a:ext cx="244009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Swap di </a:t>
            </a:r>
          </a:p>
          <a:p>
            <a:r>
              <a:rPr lang="en-GB" sz="4400" dirty="0" smtClean="0"/>
              <a:t>PMT e VD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40205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8431619" y="95693"/>
            <a:ext cx="341811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Swap </a:t>
            </a:r>
            <a:r>
              <a:rPr lang="en-GB" sz="4400" dirty="0" err="1" smtClean="0"/>
              <a:t>dei</a:t>
            </a:r>
            <a:r>
              <a:rPr lang="en-GB" sz="4400" dirty="0" smtClean="0"/>
              <a:t> PMT</a:t>
            </a:r>
            <a:endParaRPr lang="it-IT" sz="4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1" y="21266"/>
            <a:ext cx="3492967" cy="323229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61" y="3362274"/>
            <a:ext cx="3492967" cy="328811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6265" y="0"/>
            <a:ext cx="3527476" cy="334477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265" y="3362274"/>
            <a:ext cx="3527476" cy="328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6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119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Sezione di Trieste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Paolo Maria Milazzo</dc:creator>
  <cp:lastModifiedBy>Paolo Maria Milazzo</cp:lastModifiedBy>
  <cp:revision>16</cp:revision>
  <dcterms:created xsi:type="dcterms:W3CDTF">2017-02-08T14:25:21Z</dcterms:created>
  <dcterms:modified xsi:type="dcterms:W3CDTF">2017-02-20T13:22:23Z</dcterms:modified>
</cp:coreProperties>
</file>