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0"/>
    <p:restoredTop sz="94643"/>
  </p:normalViewPr>
  <p:slideViewPr>
    <p:cSldViewPr snapToGrid="0" snapToObjects="1">
      <p:cViewPr>
        <p:scale>
          <a:sx n="152" d="100"/>
          <a:sy n="152" d="100"/>
        </p:scale>
        <p:origin x="-11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C2959-368D-604E-B804-56E3493CED38}" type="datetimeFigureOut">
              <a:rPr lang="en-US" smtClean="0"/>
              <a:t>20/02/17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43778-0D18-FE4A-B53D-E2A259DB4AA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417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51BC-9480-774A-8887-9CC5727DA601}" type="datetimeFigureOut">
              <a:rPr lang="en-US" smtClean="0"/>
              <a:t>20/02/17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DF779-9DC9-604C-AB9A-2A5F6545D048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450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DF779-9DC9-604C-AB9A-2A5F6545D04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85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n_TOF Collaboration Meeting 22-23 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Daniela Macina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n_TOF Collaboration Meeting 22-23 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Daniela Macina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n_TOF Collaboration Meeting 22-23 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Daniela Macina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n_TOF Collaboration Meeting 22-23 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Daniela Macina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n_TOF Collaboration Meeting 22-23 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Daniela Macina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n_TOF Collaboration Meeting 22-23 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Daniela Macina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n_TOF Collaboration Meeting 22-23 November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Daniela Macina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n_TOF Collaboration Meeting 22-23 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Daniela Macina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n_TOF Collaboration Meeting 22-23 November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Daniela Macina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n_TOF Collaboration Meeting 22-23 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Daniela Macina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n_TOF Collaboration Meeting 22-23 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Daniela Macina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n_TOF Collaboration Meeting 22-23 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Daniela Macina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Measurements Planning 2017-2018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62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2017 Injector (draft) schedule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945604" y="5121177"/>
            <a:ext cx="4559399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2225">
            <a:solidFill>
              <a:srgbClr val="FFFF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FF00"/>
                </a:solidFill>
              </a:rPr>
              <a:t>n</a:t>
            </a:r>
            <a:r>
              <a:rPr lang="en-GB" b="1" dirty="0" smtClean="0">
                <a:solidFill>
                  <a:srgbClr val="FFFF00"/>
                </a:solidFill>
              </a:rPr>
              <a:t>_TOF Physics Run 2017</a:t>
            </a:r>
          </a:p>
          <a:p>
            <a:pPr algn="ctr"/>
            <a:r>
              <a:rPr lang="en-GB" b="1" dirty="0" smtClean="0">
                <a:solidFill>
                  <a:srgbClr val="FFFF00"/>
                </a:solidFill>
              </a:rPr>
              <a:t>29 weeks from May 1</a:t>
            </a:r>
            <a:r>
              <a:rPr lang="en-GB" b="1" baseline="30000" dirty="0" smtClean="0">
                <a:solidFill>
                  <a:srgbClr val="FFFF00"/>
                </a:solidFill>
              </a:rPr>
              <a:t>st</a:t>
            </a:r>
            <a:r>
              <a:rPr lang="en-GB" b="1" dirty="0" smtClean="0">
                <a:solidFill>
                  <a:srgbClr val="FFFF00"/>
                </a:solidFill>
              </a:rPr>
              <a:t> to November 20</a:t>
            </a:r>
            <a:r>
              <a:rPr lang="en-GB" b="1" baseline="30000" dirty="0" smtClean="0">
                <a:solidFill>
                  <a:srgbClr val="FFFF00"/>
                </a:solidFill>
              </a:rPr>
              <a:t>th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GB" b="1" dirty="0" smtClean="0">
                <a:solidFill>
                  <a:srgbClr val="FFFF00"/>
                </a:solidFill>
              </a:rPr>
              <a:t>(2 weeks shorter than 2016 and 2018)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1259" y="6111777"/>
            <a:ext cx="4145687" cy="646331"/>
          </a:xfrm>
          <a:prstGeom prst="rect">
            <a:avLst/>
          </a:prstGeom>
          <a:solidFill>
            <a:srgbClr val="7030A0"/>
          </a:solidFill>
          <a:ln w="22225"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N.B. The ISOLDE class A will not be in operation </a:t>
            </a:r>
          </a:p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between the 9</a:t>
            </a:r>
            <a:r>
              <a:rPr lang="en-GB" sz="12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1200" b="1" dirty="0" smtClean="0">
                <a:solidFill>
                  <a:schemeClr val="bg1"/>
                </a:solidFill>
              </a:rPr>
              <a:t> January 2017 until the 30</a:t>
            </a:r>
            <a:r>
              <a:rPr lang="en-GB" sz="12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1200" b="1" dirty="0" smtClean="0">
                <a:solidFill>
                  <a:schemeClr val="bg1"/>
                </a:solidFill>
              </a:rPr>
              <a:t> March 2017</a:t>
            </a:r>
          </a:p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(modification ventilation system) </a:t>
            </a:r>
          </a:p>
        </p:txBody>
      </p:sp>
      <p:pic>
        <p:nvPicPr>
          <p:cNvPr id="3" name="Picture 2" descr="Screen Shot 2016-11-22 at 19.56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9" y="1467079"/>
            <a:ext cx="4466671" cy="3126088"/>
          </a:xfrm>
          <a:prstGeom prst="rect">
            <a:avLst/>
          </a:prstGeom>
        </p:spPr>
      </p:pic>
      <p:pic>
        <p:nvPicPr>
          <p:cNvPr id="10" name="Picture 9" descr="Screen Shot 2016-11-22 at 19.56.3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" r="1970"/>
          <a:stretch/>
        </p:blipFill>
        <p:spPr>
          <a:xfrm>
            <a:off x="4503559" y="1782948"/>
            <a:ext cx="4460335" cy="315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0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068"/>
            <a:ext cx="8229600" cy="578868"/>
          </a:xfrm>
        </p:spPr>
        <p:txBody>
          <a:bodyPr>
            <a:noAutofit/>
          </a:bodyPr>
          <a:lstStyle/>
          <a:p>
            <a:r>
              <a:rPr lang="en-GB" sz="2800" dirty="0" smtClean="0"/>
              <a:t>EAR1 (1.8x10</a:t>
            </a:r>
            <a:r>
              <a:rPr lang="en-GB" sz="2800" baseline="30000" dirty="0" smtClean="0"/>
              <a:t>19</a:t>
            </a:r>
            <a:r>
              <a:rPr lang="en-GB" sz="2800" dirty="0" smtClean="0"/>
              <a:t> p.o.t. in 2017, 1.9x10</a:t>
            </a:r>
            <a:r>
              <a:rPr lang="en-GB" sz="2800" baseline="30000" dirty="0" smtClean="0"/>
              <a:t>19</a:t>
            </a:r>
            <a:r>
              <a:rPr lang="en-GB" sz="2800" dirty="0" smtClean="0"/>
              <a:t> p.o.t. in 2018)</a:t>
            </a:r>
            <a:endParaRPr lang="en-GB" sz="2800" dirty="0"/>
          </a:p>
        </p:txBody>
      </p:sp>
      <p:pic>
        <p:nvPicPr>
          <p:cNvPr id="7" name="Immagine 6" descr="Schermata 2017-02-19 alle 17.05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2616"/>
            <a:ext cx="9144000" cy="598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75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076"/>
            <a:ext cx="8229600" cy="578868"/>
          </a:xfrm>
        </p:spPr>
        <p:txBody>
          <a:bodyPr>
            <a:noAutofit/>
          </a:bodyPr>
          <a:lstStyle/>
          <a:p>
            <a:r>
              <a:rPr lang="en-GB" sz="2800" dirty="0" smtClean="0"/>
              <a:t>EAR2 (1.8x10</a:t>
            </a:r>
            <a:r>
              <a:rPr lang="en-GB" sz="2800" baseline="30000" dirty="0" smtClean="0"/>
              <a:t>19</a:t>
            </a:r>
            <a:r>
              <a:rPr lang="en-GB" sz="2800" dirty="0" smtClean="0"/>
              <a:t> p.o.t. in 2017, 1.9x10</a:t>
            </a:r>
            <a:r>
              <a:rPr lang="en-GB" sz="2800" baseline="30000" dirty="0" smtClean="0"/>
              <a:t>19</a:t>
            </a:r>
            <a:r>
              <a:rPr lang="en-GB" sz="2800" dirty="0" smtClean="0"/>
              <a:t> p.o.t. in 2018)</a:t>
            </a:r>
            <a:endParaRPr lang="en-GB" sz="2800" dirty="0"/>
          </a:p>
        </p:txBody>
      </p:sp>
      <p:pic>
        <p:nvPicPr>
          <p:cNvPr id="5" name="Immagine 4" descr="Schermata 2017-02-19 alle 17.10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004"/>
            <a:ext cx="9144000" cy="496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0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206</TotalTime>
  <Words>87</Words>
  <Application>Microsoft Macintosh PowerPoint</Application>
  <PresentationFormat>Presentazione su schermo (4:3)</PresentationFormat>
  <Paragraphs>11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Clarity</vt:lpstr>
      <vt:lpstr>Measurements Planning 2017-2018</vt:lpstr>
      <vt:lpstr>2017 Injector (draft) schedule</vt:lpstr>
      <vt:lpstr>EAR1 (1.8x1019 p.o.t. in 2017, 1.9x1019 p.o.t. in 2018)</vt:lpstr>
      <vt:lpstr>EAR2 (1.8x1019 p.o.t. in 2017, 1.9x1019 p.o.t. in 2018)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Planning 2017-2018</dc:title>
  <dc:creator>Daniela Macina</dc:creator>
  <cp:lastModifiedBy>Giuseppe Tagliente</cp:lastModifiedBy>
  <cp:revision>26</cp:revision>
  <dcterms:created xsi:type="dcterms:W3CDTF">2016-11-14T21:00:00Z</dcterms:created>
  <dcterms:modified xsi:type="dcterms:W3CDTF">2017-02-20T13:23:57Z</dcterms:modified>
</cp:coreProperties>
</file>