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16/02/17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16/02/17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it-IT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16/02/17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it-IT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16/02/17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16/02/17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16/02/17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aseline="30000" dirty="0" smtClean="0"/>
              <a:t>155</a:t>
            </a:r>
            <a:r>
              <a:rPr lang="en-US" dirty="0" smtClean="0"/>
              <a:t>Gd(</a:t>
            </a:r>
            <a:r>
              <a:rPr lang="en-US" dirty="0" err="1" smtClean="0"/>
              <a:t>n,</a:t>
            </a:r>
            <a:r>
              <a:rPr lang="en-US" dirty="0" err="1" smtClean="0">
                <a:latin typeface="Symbol" charset="2"/>
                <a:cs typeface="Symbol" charset="2"/>
              </a:rPr>
              <a:t>γ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ENEAlike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061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+ Thick sample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93056" y="2448719"/>
          <a:ext cx="5956300" cy="2628900"/>
        </p:xfrm>
        <a:graphic>
          <a:graphicData uri="http://schemas.openxmlformats.org/drawingml/2006/table">
            <a:tbl>
              <a:tblPr/>
              <a:tblGrid>
                <a:gridCol w="1447800"/>
                <a:gridCol w="673100"/>
                <a:gridCol w="927100"/>
                <a:gridCol w="1485900"/>
                <a:gridCol w="1422400"/>
              </a:tblGrid>
              <a:tr h="292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TOTALE 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giorni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PROTONI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DESCRIZIONE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3,96E+17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Gd157 sottile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1,847E+18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4,12E+17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Gd157 spesso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3,54E+17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Gd155 sottile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3,29E+17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Gd155 spesso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3,63E+16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Au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1,841E+18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7,89E+16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Empty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9,16E+16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Empty Colla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1,43E+17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/>
                        </a:rPr>
                        <a:t>Background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Left Arrow 4"/>
          <p:cNvSpPr/>
          <p:nvPr/>
        </p:nvSpPr>
        <p:spPr>
          <a:xfrm>
            <a:off x="7642080" y="3498649"/>
            <a:ext cx="1171866" cy="33690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6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</a:t>
            </a:r>
            <a:r>
              <a:rPr lang="en-US" dirty="0" err="1" smtClean="0"/>
              <a:t>stabilità</a:t>
            </a:r>
            <a:endParaRPr lang="en-US" dirty="0"/>
          </a:p>
        </p:txBody>
      </p:sp>
      <p:pic>
        <p:nvPicPr>
          <p:cNvPr id="4" name="Content Placeholder 3" descr="Schermata 2017-02-16 alle 09.36.4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8" b="865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345529" y="2151021"/>
            <a:ext cx="239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 </a:t>
            </a:r>
            <a:r>
              <a:rPr lang="en-US" dirty="0" err="1" smtClean="0"/>
              <a:t>ogni</a:t>
            </a:r>
            <a:r>
              <a:rPr lang="en-US" dirty="0" smtClean="0"/>
              <a:t> </a:t>
            </a:r>
            <a:r>
              <a:rPr lang="en-US" dirty="0" err="1" smtClean="0"/>
              <a:t>rivelatore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7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</a:t>
            </a:r>
            <a:r>
              <a:rPr lang="en-US" dirty="0" err="1" smtClean="0"/>
              <a:t>calibrazioni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45529" y="2151021"/>
            <a:ext cx="239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 </a:t>
            </a:r>
            <a:r>
              <a:rPr lang="en-US" dirty="0" err="1" smtClean="0"/>
              <a:t>ogni</a:t>
            </a:r>
            <a:r>
              <a:rPr lang="en-US" dirty="0" smtClean="0"/>
              <a:t> </a:t>
            </a:r>
            <a:r>
              <a:rPr lang="en-US" dirty="0" err="1" smtClean="0"/>
              <a:t>rivelatore</a:t>
            </a:r>
            <a:endParaRPr lang="en-US" dirty="0"/>
          </a:p>
        </p:txBody>
      </p:sp>
      <p:pic>
        <p:nvPicPr>
          <p:cNvPr id="6" name="Content Placeholder 5" descr="C6D6_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1" b="33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49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</a:t>
            </a:r>
            <a:r>
              <a:rPr lang="en-US" dirty="0" err="1" smtClean="0"/>
              <a:t>Ampiezze</a:t>
            </a:r>
            <a:r>
              <a:rPr lang="en-US" dirty="0" smtClean="0"/>
              <a:t> </a:t>
            </a:r>
            <a:r>
              <a:rPr lang="en-US" dirty="0" err="1" smtClean="0"/>
              <a:t>soglie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690" y="4028240"/>
            <a:ext cx="3678085" cy="2540438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0" y="1478282"/>
            <a:ext cx="3678085" cy="2327073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610" y="1462336"/>
            <a:ext cx="3678085" cy="23589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2887" y="2335687"/>
            <a:ext cx="764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Au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637018" y="2488087"/>
            <a:ext cx="764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Gd</a:t>
            </a:r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1023739" y="1371600"/>
            <a:ext cx="1179244" cy="766463"/>
          </a:xfrm>
          <a:prstGeom prst="ellipse">
            <a:avLst/>
          </a:prstGeom>
          <a:noFill/>
          <a:ln w="635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202983" y="2138063"/>
            <a:ext cx="1412501" cy="1775241"/>
          </a:xfrm>
          <a:prstGeom prst="straightConnector1">
            <a:avLst/>
          </a:prstGeom>
          <a:ln w="63500"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04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TOF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04" y="1735138"/>
            <a:ext cx="5823205" cy="4056062"/>
          </a:xfrm>
        </p:spPr>
      </p:pic>
    </p:spTree>
    <p:extLst>
      <p:ext uri="{BB962C8B-B14F-4D97-AF65-F5344CB8AC3E}">
        <p14:creationId xmlns:p14="http://schemas.microsoft.com/office/powerpoint/2010/main" val="2524465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TOF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4" y="1958410"/>
            <a:ext cx="4597385" cy="2810119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715" y="1964943"/>
            <a:ext cx="4583925" cy="28165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2887" y="2219065"/>
            <a:ext cx="764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Au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637018" y="2371465"/>
            <a:ext cx="764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Gd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6072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85" y="1504880"/>
            <a:ext cx="3804227" cy="2534155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51" y="1511413"/>
            <a:ext cx="3951827" cy="2492595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14" y="4191435"/>
            <a:ext cx="4106859" cy="253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83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27</TotalTime>
  <Words>97</Words>
  <Application>Microsoft Macintosh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Inkwell</vt:lpstr>
      <vt:lpstr>155Gd(n,γ)</vt:lpstr>
      <vt:lpstr>Thin + Thick sample</vt:lpstr>
      <vt:lpstr>Thin stabilità</vt:lpstr>
      <vt:lpstr>Thin calibrazioni</vt:lpstr>
      <vt:lpstr>Thin Ampiezze soglie</vt:lpstr>
      <vt:lpstr>Thin TOF</vt:lpstr>
      <vt:lpstr>Thin TOF</vt:lpstr>
      <vt:lpstr>Thick</vt:lpstr>
    </vt:vector>
  </TitlesOfParts>
  <Company>INFNù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155Gd(n,γ)</dc:title>
  <dc:creator>Cristian Massimi</dc:creator>
  <cp:lastModifiedBy>Cristian Massimi</cp:lastModifiedBy>
  <cp:revision>15</cp:revision>
  <dcterms:created xsi:type="dcterms:W3CDTF">2017-02-16T08:32:26Z</dcterms:created>
  <dcterms:modified xsi:type="dcterms:W3CDTF">2017-02-16T09:00:01Z</dcterms:modified>
</cp:coreProperties>
</file>