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67" r:id="rId3"/>
  </p:sldMasterIdLst>
  <p:notesMasterIdLst>
    <p:notesMasterId r:id="rId35"/>
  </p:notesMasterIdLst>
  <p:handoutMasterIdLst>
    <p:handoutMasterId r:id="rId36"/>
  </p:handoutMasterIdLst>
  <p:sldIdLst>
    <p:sldId id="256" r:id="rId4"/>
    <p:sldId id="402" r:id="rId5"/>
    <p:sldId id="403" r:id="rId6"/>
    <p:sldId id="404" r:id="rId7"/>
    <p:sldId id="405" r:id="rId8"/>
    <p:sldId id="407" r:id="rId9"/>
    <p:sldId id="379" r:id="rId10"/>
    <p:sldId id="414" r:id="rId11"/>
    <p:sldId id="413" r:id="rId12"/>
    <p:sldId id="380" r:id="rId13"/>
    <p:sldId id="381" r:id="rId14"/>
    <p:sldId id="382" r:id="rId15"/>
    <p:sldId id="383" r:id="rId16"/>
    <p:sldId id="385" r:id="rId17"/>
    <p:sldId id="397" r:id="rId18"/>
    <p:sldId id="398" r:id="rId19"/>
    <p:sldId id="401" r:id="rId20"/>
    <p:sldId id="386" r:id="rId21"/>
    <p:sldId id="387" r:id="rId22"/>
    <p:sldId id="392" r:id="rId23"/>
    <p:sldId id="408" r:id="rId24"/>
    <p:sldId id="409" r:id="rId25"/>
    <p:sldId id="410" r:id="rId26"/>
    <p:sldId id="411" r:id="rId27"/>
    <p:sldId id="416" r:id="rId28"/>
    <p:sldId id="415" r:id="rId29"/>
    <p:sldId id="412" r:id="rId30"/>
    <p:sldId id="393" r:id="rId31"/>
    <p:sldId id="394" r:id="rId32"/>
    <p:sldId id="395" r:id="rId33"/>
    <p:sldId id="396" r:id="rId34"/>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353"/>
    <a:srgbClr val="0B1929"/>
    <a:srgbClr val="1C3D63"/>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3" autoAdjust="0"/>
    <p:restoredTop sz="96984" autoAdjust="0"/>
  </p:normalViewPr>
  <p:slideViewPr>
    <p:cSldViewPr>
      <p:cViewPr varScale="1">
        <p:scale>
          <a:sx n="104" d="100"/>
          <a:sy n="104" d="100"/>
        </p:scale>
        <p:origin x="-13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6C709-82CA-E04D-A271-04C55B8F826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76D030E8-0353-1D42-B1E4-07BF06B3A554}">
      <dgm:prSet phldrT="[Text]" custT="1"/>
      <dgm:spPr/>
      <dgm:t>
        <a:bodyPr/>
        <a:lstStyle/>
        <a:p>
          <a:r>
            <a:rPr lang="en-US" sz="1200" dirty="0" smtClean="0"/>
            <a:t>Accelerator installation </a:t>
          </a:r>
          <a:br>
            <a:rPr lang="en-US" sz="1200" dirty="0" smtClean="0"/>
          </a:br>
          <a:r>
            <a:rPr lang="en-US" sz="1200" dirty="0" smtClean="0"/>
            <a:t>Manager</a:t>
          </a:r>
        </a:p>
        <a:p>
          <a:r>
            <a:rPr lang="en-US" sz="1200" b="1" dirty="0" smtClean="0"/>
            <a:t>Nick </a:t>
          </a:r>
          <a:r>
            <a:rPr lang="en-US" sz="1200" b="1" dirty="0" err="1" smtClean="0"/>
            <a:t>Gazis</a:t>
          </a:r>
          <a:endParaRPr lang="en-US" sz="1200" b="1" dirty="0" smtClean="0"/>
        </a:p>
        <a:p>
          <a:r>
            <a:rPr lang="en-US" sz="1200" dirty="0" smtClean="0"/>
            <a:t>deputy: </a:t>
          </a:r>
          <a:r>
            <a:rPr lang="en-US" sz="1200" b="1" dirty="0" smtClean="0"/>
            <a:t>Edgar Sargsyan</a:t>
          </a:r>
        </a:p>
      </dgm:t>
    </dgm:pt>
    <dgm:pt modelId="{FD194BF3-0C58-3345-BB22-9409F9E066C3}" type="parTrans" cxnId="{B3741390-3B1A-8447-9DEA-25485B664A9A}">
      <dgm:prSet/>
      <dgm:spPr/>
      <dgm:t>
        <a:bodyPr/>
        <a:lstStyle/>
        <a:p>
          <a:endParaRPr lang="en-US"/>
        </a:p>
      </dgm:t>
    </dgm:pt>
    <dgm:pt modelId="{54766A0C-F0BD-A14A-9E2F-9D564A63BFB6}" type="sibTrans" cxnId="{B3741390-3B1A-8447-9DEA-25485B664A9A}">
      <dgm:prSet/>
      <dgm:spPr/>
      <dgm:t>
        <a:bodyPr/>
        <a:lstStyle/>
        <a:p>
          <a:endParaRPr lang="en-US"/>
        </a:p>
      </dgm:t>
    </dgm:pt>
    <dgm:pt modelId="{23834317-CC14-9144-AC94-65367959A1A3}">
      <dgm:prSet phldrT="[Text]" custT="1"/>
      <dgm:spPr>
        <a:solidFill>
          <a:srgbClr val="C0504D"/>
        </a:solidFill>
      </dgm:spPr>
      <dgm:t>
        <a:bodyPr/>
        <a:lstStyle/>
        <a:p>
          <a:r>
            <a:rPr lang="en-US" sz="1000" dirty="0" smtClean="0"/>
            <a:t>Area Supervisor Gallery (G02) </a:t>
          </a:r>
          <a:br>
            <a:rPr lang="en-US" sz="1000" dirty="0" smtClean="0"/>
          </a:br>
          <a:r>
            <a:rPr lang="en-US" sz="1000" b="1" dirty="0" smtClean="0"/>
            <a:t>Marcus Green</a:t>
          </a:r>
          <a:endParaRPr lang="en-US" sz="1000" b="1" dirty="0"/>
        </a:p>
      </dgm:t>
    </dgm:pt>
    <dgm:pt modelId="{31E8F47B-1E43-7143-8C66-21EFA86CCF57}" type="parTrans" cxnId="{92108CC5-2C88-404D-9F97-9518D72AE9F0}">
      <dgm:prSet/>
      <dgm:spPr/>
      <dgm:t>
        <a:bodyPr/>
        <a:lstStyle/>
        <a:p>
          <a:endParaRPr lang="en-US"/>
        </a:p>
      </dgm:t>
    </dgm:pt>
    <dgm:pt modelId="{F01629B3-FA57-EC42-9B22-FD4A48EF6F54}" type="sibTrans" cxnId="{92108CC5-2C88-404D-9F97-9518D72AE9F0}">
      <dgm:prSet/>
      <dgm:spPr/>
      <dgm:t>
        <a:bodyPr/>
        <a:lstStyle/>
        <a:p>
          <a:endParaRPr lang="en-US"/>
        </a:p>
      </dgm:t>
    </dgm:pt>
    <dgm:pt modelId="{49CC47BF-D961-0C4D-94D0-4179038D60D5}" type="asst">
      <dgm:prSet custT="1"/>
      <dgm:spPr/>
      <dgm:t>
        <a:bodyPr/>
        <a:lstStyle/>
        <a:p>
          <a:r>
            <a:rPr lang="en-US" sz="1200" dirty="0" smtClean="0">
              <a:solidFill>
                <a:schemeClr val="bg1"/>
              </a:solidFill>
            </a:rPr>
            <a:t>AD and ESS central installation services</a:t>
          </a:r>
          <a:endParaRPr lang="en-US" sz="1200" dirty="0">
            <a:solidFill>
              <a:schemeClr val="bg1"/>
            </a:solidFill>
          </a:endParaRPr>
        </a:p>
      </dgm:t>
    </dgm:pt>
    <dgm:pt modelId="{7560A753-3EC3-3C4B-8B6B-A86C6874E36C}" type="parTrans" cxnId="{A48FB0A5-EE21-D740-8C8F-10BB85ED7951}">
      <dgm:prSet/>
      <dgm:spPr/>
      <dgm:t>
        <a:bodyPr/>
        <a:lstStyle/>
        <a:p>
          <a:endParaRPr lang="en-US"/>
        </a:p>
      </dgm:t>
    </dgm:pt>
    <dgm:pt modelId="{2352CEAE-C1D1-B64E-A7BA-BC9DD79C3263}" type="sibTrans" cxnId="{A48FB0A5-EE21-D740-8C8F-10BB85ED7951}">
      <dgm:prSet/>
      <dgm:spPr/>
      <dgm:t>
        <a:bodyPr/>
        <a:lstStyle/>
        <a:p>
          <a:endParaRPr lang="en-US"/>
        </a:p>
      </dgm:t>
    </dgm:pt>
    <dgm:pt modelId="{8D9D6E2A-8429-D64D-AABC-FF6F89AB48BB}" type="asst">
      <dgm:prSet custT="1"/>
      <dgm:spPr/>
      <dgm:t>
        <a:bodyPr/>
        <a:lstStyle/>
        <a:p>
          <a:r>
            <a:rPr lang="en-US" sz="1200" dirty="0" smtClean="0"/>
            <a:t>RATS </a:t>
          </a:r>
          <a:br>
            <a:rPr lang="en-US" sz="1200" dirty="0" smtClean="0"/>
          </a:br>
          <a:r>
            <a:rPr lang="en-US" sz="1200" b="1" dirty="0" smtClean="0"/>
            <a:t>Hans Oster</a:t>
          </a:r>
          <a:endParaRPr lang="en-US" sz="1200" b="1" dirty="0"/>
        </a:p>
      </dgm:t>
    </dgm:pt>
    <dgm:pt modelId="{303E58F5-2DD0-E94B-9C35-92F38EB81888}" type="parTrans" cxnId="{27F2BE67-B97D-8642-A2A5-B23746915F6F}">
      <dgm:prSet/>
      <dgm:spPr/>
      <dgm:t>
        <a:bodyPr/>
        <a:lstStyle/>
        <a:p>
          <a:endParaRPr lang="en-US"/>
        </a:p>
      </dgm:t>
    </dgm:pt>
    <dgm:pt modelId="{3FA6B4E8-F856-A14C-8982-7E2A0AD527D4}" type="sibTrans" cxnId="{27F2BE67-B97D-8642-A2A5-B23746915F6F}">
      <dgm:prSet/>
      <dgm:spPr/>
      <dgm:t>
        <a:bodyPr/>
        <a:lstStyle/>
        <a:p>
          <a:endParaRPr lang="en-US"/>
        </a:p>
      </dgm:t>
    </dgm:pt>
    <dgm:pt modelId="{E3E2DC1C-BF67-A34F-AF03-379CBF8A2B42}" type="asst">
      <dgm:prSet phldrT="[Text]" custT="1"/>
      <dgm:spPr/>
      <dgm:t>
        <a:bodyPr/>
        <a:lstStyle/>
        <a:p>
          <a:r>
            <a:rPr lang="en-US" sz="1200" dirty="0" smtClean="0"/>
            <a:t>Planning coordination  </a:t>
          </a:r>
          <a:br>
            <a:rPr lang="en-US" sz="1200" dirty="0" smtClean="0"/>
          </a:br>
          <a:r>
            <a:rPr lang="en-US" sz="1200" b="1" dirty="0" smtClean="0"/>
            <a:t>Edgar Sargsyan</a:t>
          </a:r>
        </a:p>
      </dgm:t>
    </dgm:pt>
    <dgm:pt modelId="{CC6B98DE-495B-8E49-B193-34DD947F11DA}" type="parTrans" cxnId="{C17DB7DD-2C30-D44F-9312-7737B11E0070}">
      <dgm:prSet/>
      <dgm:spPr/>
      <dgm:t>
        <a:bodyPr/>
        <a:lstStyle/>
        <a:p>
          <a:endParaRPr lang="en-US"/>
        </a:p>
      </dgm:t>
    </dgm:pt>
    <dgm:pt modelId="{CEA133D2-A748-704C-9931-12475D2F762E}" type="sibTrans" cxnId="{C17DB7DD-2C30-D44F-9312-7737B11E0070}">
      <dgm:prSet/>
      <dgm:spPr/>
      <dgm:t>
        <a:bodyPr/>
        <a:lstStyle/>
        <a:p>
          <a:endParaRPr lang="en-US"/>
        </a:p>
      </dgm:t>
    </dgm:pt>
    <dgm:pt modelId="{2DFBE585-9C9A-A746-8092-1331EFA519FF}" type="asst">
      <dgm:prSet custT="1"/>
      <dgm:spPr/>
      <dgm:t>
        <a:bodyPr/>
        <a:lstStyle/>
        <a:p>
          <a:r>
            <a:rPr lang="en-US" sz="1200" dirty="0" smtClean="0"/>
            <a:t>QA/QC  </a:t>
          </a:r>
          <a:br>
            <a:rPr lang="en-US" sz="1200" dirty="0" smtClean="0"/>
          </a:br>
          <a:r>
            <a:rPr lang="en-US" sz="1200" b="1" dirty="0" smtClean="0"/>
            <a:t>Kent </a:t>
          </a:r>
          <a:r>
            <a:rPr lang="en-US" sz="1200" b="1" dirty="0" err="1" smtClean="0"/>
            <a:t>Wigren</a:t>
          </a:r>
          <a:endParaRPr lang="en-US" sz="1200" b="1" dirty="0"/>
        </a:p>
      </dgm:t>
    </dgm:pt>
    <dgm:pt modelId="{98A35B51-7382-1B48-8B69-DA08A9A594AA}" type="parTrans" cxnId="{3A59B244-6F0D-804D-AE04-8096296BDD51}">
      <dgm:prSet/>
      <dgm:spPr/>
      <dgm:t>
        <a:bodyPr/>
        <a:lstStyle/>
        <a:p>
          <a:endParaRPr lang="en-US"/>
        </a:p>
      </dgm:t>
    </dgm:pt>
    <dgm:pt modelId="{45CA2AA2-B93B-6349-A0B7-6EC0A68F084D}" type="sibTrans" cxnId="{3A59B244-6F0D-804D-AE04-8096296BDD51}">
      <dgm:prSet/>
      <dgm:spPr/>
      <dgm:t>
        <a:bodyPr/>
        <a:lstStyle/>
        <a:p>
          <a:endParaRPr lang="en-US"/>
        </a:p>
      </dgm:t>
    </dgm:pt>
    <dgm:pt modelId="{864CABD0-1C09-0444-8E6D-DB1D62665AA4}">
      <dgm:prSet phldrT="[Text]"/>
      <dgm:spPr>
        <a:solidFill>
          <a:schemeClr val="accent3">
            <a:lumMod val="75000"/>
          </a:schemeClr>
        </a:solidFill>
      </dgm:spPr>
      <dgm:t>
        <a:bodyPr/>
        <a:lstStyle/>
        <a:p>
          <a:r>
            <a:rPr lang="en-US" dirty="0" smtClean="0"/>
            <a:t>Mechanical </a:t>
          </a:r>
        </a:p>
      </dgm:t>
    </dgm:pt>
    <dgm:pt modelId="{DCA86DDE-C2F2-1343-A2FB-9716F9CFB003}" type="parTrans" cxnId="{FE2EDD57-0EFC-A449-AFAC-0EBC1DA780A5}">
      <dgm:prSet/>
      <dgm:spPr/>
      <dgm:t>
        <a:bodyPr/>
        <a:lstStyle/>
        <a:p>
          <a:endParaRPr lang="en-US"/>
        </a:p>
      </dgm:t>
    </dgm:pt>
    <dgm:pt modelId="{B6BE5C51-A0D0-AE4B-AAD1-FEBAC918721F}" type="sibTrans" cxnId="{FE2EDD57-0EFC-A449-AFAC-0EBC1DA780A5}">
      <dgm:prSet/>
      <dgm:spPr/>
      <dgm:t>
        <a:bodyPr/>
        <a:lstStyle/>
        <a:p>
          <a:endParaRPr lang="en-US"/>
        </a:p>
      </dgm:t>
    </dgm:pt>
    <dgm:pt modelId="{EFB40CA4-517E-AD4A-B778-7C395C7A3D6E}">
      <dgm:prSet phldrT="[Text]"/>
      <dgm:spPr>
        <a:solidFill>
          <a:schemeClr val="accent3">
            <a:lumMod val="75000"/>
          </a:schemeClr>
        </a:solidFill>
      </dgm:spPr>
      <dgm:t>
        <a:bodyPr/>
        <a:lstStyle/>
        <a:p>
          <a:r>
            <a:rPr lang="en-US" dirty="0" smtClean="0"/>
            <a:t>Mechanical</a:t>
          </a:r>
          <a:endParaRPr lang="en-US" dirty="0"/>
        </a:p>
      </dgm:t>
    </dgm:pt>
    <dgm:pt modelId="{54F3F7D1-1F54-4F40-B633-E20ECED6A6B9}" type="parTrans" cxnId="{349A0989-9B4C-FB4A-83F7-9AAE22D68FC6}">
      <dgm:prSet/>
      <dgm:spPr>
        <a:ln cap="rnd"/>
      </dgm:spPr>
      <dgm:t>
        <a:bodyPr/>
        <a:lstStyle/>
        <a:p>
          <a:endParaRPr lang="en-US"/>
        </a:p>
      </dgm:t>
    </dgm:pt>
    <dgm:pt modelId="{69CA6E9C-EAE9-B54E-8AD9-297E5CFCC3CD}" type="sibTrans" cxnId="{349A0989-9B4C-FB4A-83F7-9AAE22D68FC6}">
      <dgm:prSet/>
      <dgm:spPr/>
      <dgm:t>
        <a:bodyPr/>
        <a:lstStyle/>
        <a:p>
          <a:endParaRPr lang="en-US"/>
        </a:p>
      </dgm:t>
    </dgm:pt>
    <dgm:pt modelId="{7816E7F8-7012-9942-9D31-2D9542258883}">
      <dgm:prSet phldrT="[Text]"/>
      <dgm:spPr>
        <a:solidFill>
          <a:schemeClr val="accent3">
            <a:lumMod val="75000"/>
          </a:schemeClr>
        </a:solidFill>
      </dgm:spPr>
      <dgm:t>
        <a:bodyPr/>
        <a:lstStyle/>
        <a:p>
          <a:r>
            <a:rPr lang="en-US" smtClean="0"/>
            <a:t>Mechanical</a:t>
          </a:r>
          <a:endParaRPr lang="en-US" dirty="0" smtClean="0"/>
        </a:p>
      </dgm:t>
    </dgm:pt>
    <dgm:pt modelId="{5E3A8D6E-D6EC-F346-ACF0-BC1BAA9C8C91}" type="parTrans" cxnId="{CA627935-71BF-E143-945E-7CFDAAD65EAB}">
      <dgm:prSet/>
      <dgm:spPr/>
      <dgm:t>
        <a:bodyPr/>
        <a:lstStyle/>
        <a:p>
          <a:endParaRPr lang="en-US"/>
        </a:p>
      </dgm:t>
    </dgm:pt>
    <dgm:pt modelId="{15124601-BDB9-7740-821A-4C1DF8A173FE}" type="sibTrans" cxnId="{CA627935-71BF-E143-945E-7CFDAAD65EAB}">
      <dgm:prSet/>
      <dgm:spPr/>
      <dgm:t>
        <a:bodyPr/>
        <a:lstStyle/>
        <a:p>
          <a:endParaRPr lang="en-US"/>
        </a:p>
      </dgm:t>
    </dgm:pt>
    <dgm:pt modelId="{564AC298-7295-3D4B-B803-D80B32D4ACE5}">
      <dgm:prSet phldrT="[Text]"/>
      <dgm:spPr>
        <a:solidFill>
          <a:schemeClr val="accent3">
            <a:lumMod val="75000"/>
          </a:schemeClr>
        </a:solidFill>
      </dgm:spPr>
      <dgm:t>
        <a:bodyPr/>
        <a:lstStyle/>
        <a:p>
          <a:r>
            <a:rPr lang="en-US" dirty="0" smtClean="0"/>
            <a:t>Mechanical</a:t>
          </a:r>
          <a:endParaRPr lang="en-US" dirty="0"/>
        </a:p>
      </dgm:t>
    </dgm:pt>
    <dgm:pt modelId="{B384FE7F-2E66-C34A-8E1F-AAF90C650AFD}" type="parTrans" cxnId="{03DF81EB-E22A-0647-BE61-CE20864E23B7}">
      <dgm:prSet/>
      <dgm:spPr/>
      <dgm:t>
        <a:bodyPr/>
        <a:lstStyle/>
        <a:p>
          <a:endParaRPr lang="en-US"/>
        </a:p>
      </dgm:t>
    </dgm:pt>
    <dgm:pt modelId="{8C0139F0-BFA0-9642-999D-F1D1E9480E44}" type="sibTrans" cxnId="{03DF81EB-E22A-0647-BE61-CE20864E23B7}">
      <dgm:prSet/>
      <dgm:spPr/>
      <dgm:t>
        <a:bodyPr/>
        <a:lstStyle/>
        <a:p>
          <a:endParaRPr lang="en-US"/>
        </a:p>
      </dgm:t>
    </dgm:pt>
    <dgm:pt modelId="{B630AD17-5CA4-AB47-BE48-0D3C81661B34}" type="asst">
      <dgm:prSet phldrT="[Text]" custT="1"/>
      <dgm:spPr/>
      <dgm:t>
        <a:bodyPr/>
        <a:lstStyle/>
        <a:p>
          <a:r>
            <a:rPr lang="en-US" sz="1200" dirty="0" smtClean="0"/>
            <a:t>Safety Team  </a:t>
          </a:r>
          <a:br>
            <a:rPr lang="en-US" sz="1200" dirty="0" smtClean="0"/>
          </a:br>
          <a:r>
            <a:rPr lang="en-US" sz="1200" b="1" dirty="0" smtClean="0"/>
            <a:t>Duy </a:t>
          </a:r>
          <a:r>
            <a:rPr lang="en-US" sz="1200" b="1" dirty="0" err="1" smtClean="0"/>
            <a:t>Phan</a:t>
          </a:r>
          <a:r>
            <a:rPr lang="en-US" sz="1200" b="1" dirty="0" smtClean="0"/>
            <a:t> </a:t>
          </a:r>
          <a:br>
            <a:rPr lang="en-US" sz="1200" b="1" dirty="0" smtClean="0"/>
          </a:br>
          <a:r>
            <a:rPr lang="en-US" sz="1200" b="0" dirty="0" smtClean="0"/>
            <a:t>Area Supervisors </a:t>
          </a:r>
          <a:r>
            <a:rPr lang="en-US" sz="1200" b="1" dirty="0" smtClean="0"/>
            <a:t/>
          </a:r>
          <a:br>
            <a:rPr lang="en-US" sz="1200" b="1" dirty="0" smtClean="0"/>
          </a:br>
          <a:r>
            <a:rPr lang="en-US" sz="1200" dirty="0" smtClean="0"/>
            <a:t>and ES&amp;H</a:t>
          </a:r>
        </a:p>
      </dgm:t>
    </dgm:pt>
    <dgm:pt modelId="{ED7BE853-F068-B748-BEDF-C49B80C0FAAF}" type="sibTrans" cxnId="{0208673E-A4CC-BC4E-8F22-C3D8DE600D36}">
      <dgm:prSet/>
      <dgm:spPr/>
      <dgm:t>
        <a:bodyPr/>
        <a:lstStyle/>
        <a:p>
          <a:endParaRPr lang="en-US"/>
        </a:p>
      </dgm:t>
    </dgm:pt>
    <dgm:pt modelId="{19D1ECD0-C33B-524D-9B86-7AC9A045C09C}" type="parTrans" cxnId="{0208673E-A4CC-BC4E-8F22-C3D8DE600D36}">
      <dgm:prSet/>
      <dgm:spPr/>
      <dgm:t>
        <a:bodyPr/>
        <a:lstStyle/>
        <a:p>
          <a:endParaRPr lang="en-US"/>
        </a:p>
      </dgm:t>
    </dgm:pt>
    <dgm:pt modelId="{2E80EDAA-A4EF-4849-A8D9-C845B505D7B7}">
      <dgm:prSet phldrT="[Text]"/>
      <dgm:spPr>
        <a:solidFill>
          <a:schemeClr val="accent3">
            <a:lumMod val="75000"/>
          </a:schemeClr>
        </a:solidFill>
      </dgm:spPr>
      <dgm:t>
        <a:bodyPr/>
        <a:lstStyle/>
        <a:p>
          <a:r>
            <a:rPr lang="en-US" dirty="0" smtClean="0"/>
            <a:t>Electrical</a:t>
          </a:r>
          <a:endParaRPr lang="en-US" dirty="0"/>
        </a:p>
      </dgm:t>
    </dgm:pt>
    <dgm:pt modelId="{61934C2C-3581-4CBC-BCBD-BC551BF624AA}" type="parTrans" cxnId="{7796AEAF-81DB-4524-9335-2BA9C629A54C}">
      <dgm:prSet/>
      <dgm:spPr/>
      <dgm:t>
        <a:bodyPr/>
        <a:lstStyle/>
        <a:p>
          <a:endParaRPr lang="sv-SE"/>
        </a:p>
      </dgm:t>
    </dgm:pt>
    <dgm:pt modelId="{CD511940-846D-4F07-9B88-060A63FE7009}" type="sibTrans" cxnId="{7796AEAF-81DB-4524-9335-2BA9C629A54C}">
      <dgm:prSet/>
      <dgm:spPr/>
      <dgm:t>
        <a:bodyPr/>
        <a:lstStyle/>
        <a:p>
          <a:endParaRPr lang="sv-SE"/>
        </a:p>
      </dgm:t>
    </dgm:pt>
    <dgm:pt modelId="{3AB414B4-5F75-974A-8456-C0C8570FFA90}">
      <dgm:prSet phldrT="[Text]" custT="1"/>
      <dgm:spPr>
        <a:solidFill>
          <a:srgbClr val="C0504D"/>
        </a:solidFill>
      </dgm:spPr>
      <dgm:t>
        <a:bodyPr/>
        <a:lstStyle/>
        <a:p>
          <a:r>
            <a:rPr lang="en-US" sz="1000" dirty="0" smtClean="0"/>
            <a:t>Area  Supervisor Tunnel (G01) and &amp; </a:t>
          </a:r>
          <a:br>
            <a:rPr lang="en-US" sz="1000" dirty="0" smtClean="0"/>
          </a:br>
          <a:r>
            <a:rPr lang="en-US" sz="1000" dirty="0" smtClean="0"/>
            <a:t>FEB (levels 090 &amp; 100)</a:t>
          </a:r>
          <a:br>
            <a:rPr lang="en-US" sz="1000" dirty="0" smtClean="0"/>
          </a:br>
          <a:r>
            <a:rPr lang="en-US" sz="1000" b="1" dirty="0" smtClean="0"/>
            <a:t>Dennis de Wit</a:t>
          </a:r>
          <a:endParaRPr lang="en-US" sz="1000" b="1" dirty="0"/>
        </a:p>
      </dgm:t>
    </dgm:pt>
    <dgm:pt modelId="{E720CE7C-CF2F-5341-99B2-93AB41A4E9BB}" type="sibTrans" cxnId="{25AFDFED-7BFC-7C4B-8688-17D3CF589268}">
      <dgm:prSet/>
      <dgm:spPr/>
      <dgm:t>
        <a:bodyPr/>
        <a:lstStyle/>
        <a:p>
          <a:endParaRPr lang="en-US"/>
        </a:p>
      </dgm:t>
    </dgm:pt>
    <dgm:pt modelId="{70608556-72A2-8849-91C2-93D97EB992CF}" type="parTrans" cxnId="{25AFDFED-7BFC-7C4B-8688-17D3CF589268}">
      <dgm:prSet/>
      <dgm:spPr/>
      <dgm:t>
        <a:bodyPr/>
        <a:lstStyle/>
        <a:p>
          <a:endParaRPr lang="en-US"/>
        </a:p>
      </dgm:t>
    </dgm:pt>
    <dgm:pt modelId="{684654B7-B8CD-40E1-9FE3-8D2EA5022806}">
      <dgm:prSet phldrT="[Text]"/>
      <dgm:spPr>
        <a:solidFill>
          <a:schemeClr val="accent3">
            <a:lumMod val="75000"/>
          </a:schemeClr>
        </a:solidFill>
      </dgm:spPr>
      <dgm:t>
        <a:bodyPr/>
        <a:lstStyle/>
        <a:p>
          <a:r>
            <a:rPr lang="en-US" dirty="0" smtClean="0"/>
            <a:t>Utilities </a:t>
          </a:r>
          <a:endParaRPr lang="en-US" dirty="0"/>
        </a:p>
      </dgm:t>
    </dgm:pt>
    <dgm:pt modelId="{5229340A-6254-4ABE-A223-AB97FF354AA0}" type="parTrans" cxnId="{DB9E0826-F1E4-40EA-8D36-FC7BFCF08945}">
      <dgm:prSet/>
      <dgm:spPr/>
      <dgm:t>
        <a:bodyPr/>
        <a:lstStyle/>
        <a:p>
          <a:endParaRPr lang="sv-SE"/>
        </a:p>
      </dgm:t>
    </dgm:pt>
    <dgm:pt modelId="{FA618052-906A-4A72-AD1A-8A5EF1F048EE}" type="sibTrans" cxnId="{DB9E0826-F1E4-40EA-8D36-FC7BFCF08945}">
      <dgm:prSet/>
      <dgm:spPr/>
      <dgm:t>
        <a:bodyPr/>
        <a:lstStyle/>
        <a:p>
          <a:endParaRPr lang="sv-SE"/>
        </a:p>
      </dgm:t>
    </dgm:pt>
    <dgm:pt modelId="{08CA4861-EB3C-0149-8BC6-F3F119D3D6AD}">
      <dgm:prSet phldrT="[Text]" custT="1"/>
      <dgm:spPr>
        <a:solidFill>
          <a:srgbClr val="C0504D"/>
        </a:solidFill>
      </dgm:spPr>
      <dgm:t>
        <a:bodyPr/>
        <a:lstStyle/>
        <a:p>
          <a:r>
            <a:rPr lang="en-US" sz="1000" dirty="0" smtClean="0"/>
            <a:t>Area Supervisor </a:t>
          </a:r>
          <a:r>
            <a:rPr lang="en-US" sz="1000" dirty="0" err="1" smtClean="0"/>
            <a:t>Cryobuildings</a:t>
          </a:r>
          <a:r>
            <a:rPr lang="en-US" sz="1000" dirty="0" smtClean="0"/>
            <a:t> (G04)</a:t>
          </a:r>
          <a:br>
            <a:rPr lang="en-US" sz="1000" dirty="0" smtClean="0"/>
          </a:br>
          <a:r>
            <a:rPr lang="en-US" sz="1000" b="1" dirty="0" smtClean="0"/>
            <a:t>Ila Sjoholm</a:t>
          </a:r>
        </a:p>
      </dgm:t>
    </dgm:pt>
    <dgm:pt modelId="{343AC02D-3897-2945-BAD9-ED01C6ECD358}" type="sibTrans" cxnId="{13097E28-A560-474D-B238-6571230D7103}">
      <dgm:prSet/>
      <dgm:spPr/>
      <dgm:t>
        <a:bodyPr/>
        <a:lstStyle/>
        <a:p>
          <a:endParaRPr lang="en-US"/>
        </a:p>
      </dgm:t>
    </dgm:pt>
    <dgm:pt modelId="{D862E3BB-6E86-DC43-B8E6-4CEA7A8DD028}" type="parTrans" cxnId="{13097E28-A560-474D-B238-6571230D7103}">
      <dgm:prSet/>
      <dgm:spPr/>
      <dgm:t>
        <a:bodyPr/>
        <a:lstStyle/>
        <a:p>
          <a:endParaRPr lang="en-US"/>
        </a:p>
      </dgm:t>
    </dgm:pt>
    <dgm:pt modelId="{C0BA074E-37C5-41CC-8E23-C88EEE94A91C}">
      <dgm:prSet phldrT="[Text]"/>
      <dgm:spPr>
        <a:solidFill>
          <a:schemeClr val="accent3">
            <a:lumMod val="75000"/>
          </a:schemeClr>
        </a:solidFill>
      </dgm:spPr>
      <dgm:t>
        <a:bodyPr/>
        <a:lstStyle/>
        <a:p>
          <a:r>
            <a:rPr lang="en-US" dirty="0" smtClean="0"/>
            <a:t>Electrical</a:t>
          </a:r>
        </a:p>
      </dgm:t>
    </dgm:pt>
    <dgm:pt modelId="{E45ABB34-DAA7-4669-80F1-0B1B1B023101}" type="parTrans" cxnId="{9C1890AA-D274-4192-9EF4-F18D3954C7DA}">
      <dgm:prSet/>
      <dgm:spPr/>
      <dgm:t>
        <a:bodyPr/>
        <a:lstStyle/>
        <a:p>
          <a:endParaRPr lang="sv-SE"/>
        </a:p>
      </dgm:t>
    </dgm:pt>
    <dgm:pt modelId="{C956D608-0675-4B40-955A-0BA630FDB59B}" type="sibTrans" cxnId="{9C1890AA-D274-4192-9EF4-F18D3954C7DA}">
      <dgm:prSet/>
      <dgm:spPr/>
      <dgm:t>
        <a:bodyPr/>
        <a:lstStyle/>
        <a:p>
          <a:endParaRPr lang="sv-SE"/>
        </a:p>
      </dgm:t>
    </dgm:pt>
    <dgm:pt modelId="{E76EF841-58CB-4576-BA32-A7E35EAA763A}">
      <dgm:prSet phldrT="[Text]"/>
      <dgm:spPr>
        <a:solidFill>
          <a:schemeClr val="accent3">
            <a:lumMod val="75000"/>
          </a:schemeClr>
        </a:solidFill>
      </dgm:spPr>
      <dgm:t>
        <a:bodyPr/>
        <a:lstStyle/>
        <a:p>
          <a:r>
            <a:rPr lang="en-US" dirty="0" smtClean="0"/>
            <a:t>Utilities </a:t>
          </a:r>
        </a:p>
      </dgm:t>
    </dgm:pt>
    <dgm:pt modelId="{32774C54-49C2-4F7B-A512-F313512F266F}" type="parTrans" cxnId="{262056B1-0F3F-40A8-9A0E-054AABB43BE4}">
      <dgm:prSet/>
      <dgm:spPr/>
      <dgm:t>
        <a:bodyPr/>
        <a:lstStyle/>
        <a:p>
          <a:endParaRPr lang="sv-SE"/>
        </a:p>
      </dgm:t>
    </dgm:pt>
    <dgm:pt modelId="{33AD4FCC-A949-4223-BC71-651563EDFD7F}" type="sibTrans" cxnId="{262056B1-0F3F-40A8-9A0E-054AABB43BE4}">
      <dgm:prSet/>
      <dgm:spPr/>
      <dgm:t>
        <a:bodyPr/>
        <a:lstStyle/>
        <a:p>
          <a:endParaRPr lang="sv-SE"/>
        </a:p>
      </dgm:t>
    </dgm:pt>
    <dgm:pt modelId="{6DE79607-C57A-418A-A831-880705DDB942}">
      <dgm:prSet phldrT="[Text]"/>
      <dgm:spPr>
        <a:solidFill>
          <a:schemeClr val="accent3">
            <a:lumMod val="75000"/>
          </a:schemeClr>
        </a:solidFill>
      </dgm:spPr>
      <dgm:t>
        <a:bodyPr/>
        <a:lstStyle/>
        <a:p>
          <a:r>
            <a:rPr lang="en-US" smtClean="0"/>
            <a:t>Electrical</a:t>
          </a:r>
          <a:endParaRPr lang="en-US" dirty="0" smtClean="0"/>
        </a:p>
      </dgm:t>
    </dgm:pt>
    <dgm:pt modelId="{E6B8D1C9-E3E0-4FA6-B71E-8FD345860E0F}" type="parTrans" cxnId="{FCA167A8-4D36-47D5-A4A3-10DBEE9F2997}">
      <dgm:prSet/>
      <dgm:spPr/>
      <dgm:t>
        <a:bodyPr/>
        <a:lstStyle/>
        <a:p>
          <a:endParaRPr lang="sv-SE"/>
        </a:p>
      </dgm:t>
    </dgm:pt>
    <dgm:pt modelId="{35126DA9-8484-4BBF-AA3C-9053375E5A79}" type="sibTrans" cxnId="{FCA167A8-4D36-47D5-A4A3-10DBEE9F2997}">
      <dgm:prSet/>
      <dgm:spPr/>
      <dgm:t>
        <a:bodyPr/>
        <a:lstStyle/>
        <a:p>
          <a:endParaRPr lang="sv-SE"/>
        </a:p>
      </dgm:t>
    </dgm:pt>
    <dgm:pt modelId="{0B343974-45BF-4AEF-A69F-25A2ED80E101}">
      <dgm:prSet phldrT="[Text]"/>
      <dgm:spPr>
        <a:solidFill>
          <a:schemeClr val="accent3">
            <a:lumMod val="75000"/>
          </a:schemeClr>
        </a:solidFill>
      </dgm:spPr>
      <dgm:t>
        <a:bodyPr/>
        <a:lstStyle/>
        <a:p>
          <a:r>
            <a:rPr lang="en-US" dirty="0" smtClean="0"/>
            <a:t>Utilities</a:t>
          </a:r>
        </a:p>
      </dgm:t>
    </dgm:pt>
    <dgm:pt modelId="{90635259-6886-4B18-80A7-A5AE180811A7}" type="parTrans" cxnId="{D39E709C-CF35-46E3-B888-69D01ECE1892}">
      <dgm:prSet/>
      <dgm:spPr/>
      <dgm:t>
        <a:bodyPr/>
        <a:lstStyle/>
        <a:p>
          <a:endParaRPr lang="sv-SE"/>
        </a:p>
      </dgm:t>
    </dgm:pt>
    <dgm:pt modelId="{2FC488A8-DDD4-44F2-A5BB-1EC1168A7525}" type="sibTrans" cxnId="{D39E709C-CF35-46E3-B888-69D01ECE1892}">
      <dgm:prSet/>
      <dgm:spPr/>
      <dgm:t>
        <a:bodyPr/>
        <a:lstStyle/>
        <a:p>
          <a:endParaRPr lang="sv-SE"/>
        </a:p>
      </dgm:t>
    </dgm:pt>
    <dgm:pt modelId="{5ED1640F-2C59-7042-9DAA-9ADF8E9A2059}">
      <dgm:prSet phldrT="[Text]" custT="1"/>
      <dgm:spPr>
        <a:solidFill>
          <a:srgbClr val="C0504D"/>
        </a:solidFill>
      </dgm:spPr>
      <dgm:t>
        <a:bodyPr/>
        <a:lstStyle/>
        <a:p>
          <a:r>
            <a:rPr lang="en-US" sz="1000" dirty="0" smtClean="0"/>
            <a:t>Area Supervisor </a:t>
          </a:r>
          <a:br>
            <a:rPr lang="en-US" sz="1000" dirty="0" smtClean="0"/>
          </a:br>
          <a:r>
            <a:rPr lang="en-US" sz="1000" dirty="0" smtClean="0"/>
            <a:t>Test stand </a:t>
          </a:r>
          <a:br>
            <a:rPr lang="en-US" sz="1000" dirty="0" smtClean="0"/>
          </a:br>
          <a:r>
            <a:rPr lang="en-US" sz="1000" dirty="0" smtClean="0"/>
            <a:t>(in G02)</a:t>
          </a:r>
          <a:br>
            <a:rPr lang="en-US" sz="1000" dirty="0" smtClean="0"/>
          </a:br>
          <a:r>
            <a:rPr lang="en-US" sz="1000" b="1" dirty="0" smtClean="0"/>
            <a:t>Wolfgang Hees</a:t>
          </a:r>
          <a:endParaRPr lang="en-US" sz="1000" b="1" dirty="0"/>
        </a:p>
      </dgm:t>
    </dgm:pt>
    <dgm:pt modelId="{7F44BF36-8FF0-F84C-9B13-0FDE05D3FF14}" type="sibTrans" cxnId="{E5881893-9323-ED4A-9694-9CE5C89813C9}">
      <dgm:prSet/>
      <dgm:spPr/>
      <dgm:t>
        <a:bodyPr/>
        <a:lstStyle/>
        <a:p>
          <a:endParaRPr lang="en-US"/>
        </a:p>
      </dgm:t>
    </dgm:pt>
    <dgm:pt modelId="{8A8FF329-542C-E64E-9682-AE0804B419A8}" type="parTrans" cxnId="{E5881893-9323-ED4A-9694-9CE5C89813C9}">
      <dgm:prSet/>
      <dgm:spPr/>
      <dgm:t>
        <a:bodyPr/>
        <a:lstStyle/>
        <a:p>
          <a:endParaRPr lang="en-US"/>
        </a:p>
      </dgm:t>
    </dgm:pt>
    <dgm:pt modelId="{08E161E6-1730-403E-86A6-D33768B6FAAC}">
      <dgm:prSet phldrT="[Text]"/>
      <dgm:spPr>
        <a:solidFill>
          <a:schemeClr val="accent3">
            <a:lumMod val="75000"/>
          </a:schemeClr>
        </a:solidFill>
      </dgm:spPr>
      <dgm:t>
        <a:bodyPr/>
        <a:lstStyle/>
        <a:p>
          <a:r>
            <a:rPr lang="en-US" dirty="0" smtClean="0"/>
            <a:t>Electrical</a:t>
          </a:r>
          <a:endParaRPr lang="en-US" dirty="0"/>
        </a:p>
      </dgm:t>
    </dgm:pt>
    <dgm:pt modelId="{A62110CD-BA3A-4EE3-95BB-360CD36029A7}" type="parTrans" cxnId="{A1B82D0F-A168-415D-90FA-8ADF234F47FC}">
      <dgm:prSet/>
      <dgm:spPr/>
      <dgm:t>
        <a:bodyPr/>
        <a:lstStyle/>
        <a:p>
          <a:endParaRPr lang="sv-SE"/>
        </a:p>
      </dgm:t>
    </dgm:pt>
    <dgm:pt modelId="{ED50F2C2-FAF6-44EF-9A76-84730EAC2D95}" type="sibTrans" cxnId="{A1B82D0F-A168-415D-90FA-8ADF234F47FC}">
      <dgm:prSet/>
      <dgm:spPr/>
      <dgm:t>
        <a:bodyPr/>
        <a:lstStyle/>
        <a:p>
          <a:endParaRPr lang="sv-SE"/>
        </a:p>
      </dgm:t>
    </dgm:pt>
    <dgm:pt modelId="{CB9B2C8F-A00D-42EE-92D2-D99F215EFB72}">
      <dgm:prSet phldrT="[Text]"/>
      <dgm:spPr>
        <a:solidFill>
          <a:schemeClr val="accent3">
            <a:lumMod val="75000"/>
          </a:schemeClr>
        </a:solidFill>
      </dgm:spPr>
      <dgm:t>
        <a:bodyPr/>
        <a:lstStyle/>
        <a:p>
          <a:r>
            <a:rPr lang="en-US" dirty="0" smtClean="0"/>
            <a:t>Utilities</a:t>
          </a:r>
          <a:endParaRPr lang="en-US" dirty="0"/>
        </a:p>
      </dgm:t>
    </dgm:pt>
    <dgm:pt modelId="{654D563A-F728-4911-BDF8-D5DD1CBC79BC}" type="parTrans" cxnId="{8E35EF76-988C-45FB-BF72-B5C48F0029F6}">
      <dgm:prSet/>
      <dgm:spPr/>
      <dgm:t>
        <a:bodyPr/>
        <a:lstStyle/>
        <a:p>
          <a:endParaRPr lang="sv-SE"/>
        </a:p>
      </dgm:t>
    </dgm:pt>
    <dgm:pt modelId="{8C8E0272-F371-4F92-A740-0ABAF335A743}" type="sibTrans" cxnId="{8E35EF76-988C-45FB-BF72-B5C48F0029F6}">
      <dgm:prSet/>
      <dgm:spPr/>
      <dgm:t>
        <a:bodyPr/>
        <a:lstStyle/>
        <a:p>
          <a:endParaRPr lang="sv-SE"/>
        </a:p>
      </dgm:t>
    </dgm:pt>
    <dgm:pt modelId="{D0F57CAA-42E3-BB4A-9200-D00754527E6E}" type="pres">
      <dgm:prSet presAssocID="{C8A6C709-82CA-E04D-A271-04C55B8F826A}" presName="hierChild1" presStyleCnt="0">
        <dgm:presLayoutVars>
          <dgm:orgChart val="1"/>
          <dgm:chPref val="1"/>
          <dgm:dir/>
          <dgm:animOne val="branch"/>
          <dgm:animLvl val="lvl"/>
          <dgm:resizeHandles/>
        </dgm:presLayoutVars>
      </dgm:prSet>
      <dgm:spPr/>
      <dgm:t>
        <a:bodyPr/>
        <a:lstStyle/>
        <a:p>
          <a:endParaRPr lang="en-US"/>
        </a:p>
      </dgm:t>
    </dgm:pt>
    <dgm:pt modelId="{375E8400-F065-6841-86B0-364ADDDBE2CB}" type="pres">
      <dgm:prSet presAssocID="{76D030E8-0353-1D42-B1E4-07BF06B3A554}" presName="hierRoot1" presStyleCnt="0">
        <dgm:presLayoutVars>
          <dgm:hierBranch val="init"/>
        </dgm:presLayoutVars>
      </dgm:prSet>
      <dgm:spPr/>
    </dgm:pt>
    <dgm:pt modelId="{F9D70426-72F4-6D40-8565-3B8EA5111643}" type="pres">
      <dgm:prSet presAssocID="{76D030E8-0353-1D42-B1E4-07BF06B3A554}" presName="rootComposite1" presStyleCnt="0"/>
      <dgm:spPr/>
    </dgm:pt>
    <dgm:pt modelId="{099951B0-450C-7648-91D1-2D9CAD445030}" type="pres">
      <dgm:prSet presAssocID="{76D030E8-0353-1D42-B1E4-07BF06B3A554}" presName="rootText1" presStyleLbl="node0" presStyleIdx="0" presStyleCnt="1" custScaleX="149544" custScaleY="138219">
        <dgm:presLayoutVars>
          <dgm:chPref val="3"/>
        </dgm:presLayoutVars>
      </dgm:prSet>
      <dgm:spPr/>
      <dgm:t>
        <a:bodyPr/>
        <a:lstStyle/>
        <a:p>
          <a:endParaRPr lang="en-US"/>
        </a:p>
      </dgm:t>
    </dgm:pt>
    <dgm:pt modelId="{6D513C35-63A5-624B-A5A9-625B41834BC2}" type="pres">
      <dgm:prSet presAssocID="{76D030E8-0353-1D42-B1E4-07BF06B3A554}" presName="rootConnector1" presStyleLbl="node1" presStyleIdx="0" presStyleCnt="0"/>
      <dgm:spPr/>
      <dgm:t>
        <a:bodyPr/>
        <a:lstStyle/>
        <a:p>
          <a:endParaRPr lang="en-US"/>
        </a:p>
      </dgm:t>
    </dgm:pt>
    <dgm:pt modelId="{D0C48283-82A4-AD4E-9846-B318D5851489}" type="pres">
      <dgm:prSet presAssocID="{76D030E8-0353-1D42-B1E4-07BF06B3A554}" presName="hierChild2" presStyleCnt="0"/>
      <dgm:spPr/>
    </dgm:pt>
    <dgm:pt modelId="{D362BCAF-C1CF-B647-BA4D-F8737722235E}" type="pres">
      <dgm:prSet presAssocID="{31E8F47B-1E43-7143-8C66-21EFA86CCF57}" presName="Name37" presStyleLbl="parChTrans1D2" presStyleIdx="0" presStyleCnt="9"/>
      <dgm:spPr/>
      <dgm:t>
        <a:bodyPr/>
        <a:lstStyle/>
        <a:p>
          <a:endParaRPr lang="en-US"/>
        </a:p>
      </dgm:t>
    </dgm:pt>
    <dgm:pt modelId="{FD9E5536-C50D-134A-8407-317F788A146B}" type="pres">
      <dgm:prSet presAssocID="{23834317-CC14-9144-AC94-65367959A1A3}" presName="hierRoot2" presStyleCnt="0">
        <dgm:presLayoutVars>
          <dgm:hierBranch val="init"/>
        </dgm:presLayoutVars>
      </dgm:prSet>
      <dgm:spPr/>
    </dgm:pt>
    <dgm:pt modelId="{3AED7900-C951-DC47-8CD6-3F105D1B5039}" type="pres">
      <dgm:prSet presAssocID="{23834317-CC14-9144-AC94-65367959A1A3}" presName="rootComposite" presStyleCnt="0"/>
      <dgm:spPr/>
    </dgm:pt>
    <dgm:pt modelId="{703AFD43-357D-9740-8CBA-4118835F8D81}" type="pres">
      <dgm:prSet presAssocID="{23834317-CC14-9144-AC94-65367959A1A3}" presName="rootText" presStyleLbl="node2" presStyleIdx="0" presStyleCnt="4" custLinFactY="-43194" custLinFactNeighborY="-100000">
        <dgm:presLayoutVars>
          <dgm:chPref val="3"/>
        </dgm:presLayoutVars>
      </dgm:prSet>
      <dgm:spPr/>
      <dgm:t>
        <a:bodyPr/>
        <a:lstStyle/>
        <a:p>
          <a:endParaRPr lang="en-US"/>
        </a:p>
      </dgm:t>
    </dgm:pt>
    <dgm:pt modelId="{5AE93EC3-2014-1340-98BD-03368594C84F}" type="pres">
      <dgm:prSet presAssocID="{23834317-CC14-9144-AC94-65367959A1A3}" presName="rootConnector" presStyleLbl="node2" presStyleIdx="0" presStyleCnt="4"/>
      <dgm:spPr/>
      <dgm:t>
        <a:bodyPr/>
        <a:lstStyle/>
        <a:p>
          <a:endParaRPr lang="en-US"/>
        </a:p>
      </dgm:t>
    </dgm:pt>
    <dgm:pt modelId="{AB7D57A6-5043-5442-BBF8-95B36912FE17}" type="pres">
      <dgm:prSet presAssocID="{23834317-CC14-9144-AC94-65367959A1A3}" presName="hierChild4" presStyleCnt="0"/>
      <dgm:spPr/>
    </dgm:pt>
    <dgm:pt modelId="{E0FA5DDF-DF7D-F545-8C42-35983C2E5BDE}" type="pres">
      <dgm:prSet presAssocID="{54F3F7D1-1F54-4F40-B633-E20ECED6A6B9}" presName="Name37" presStyleLbl="parChTrans1D3" presStyleIdx="0" presStyleCnt="12"/>
      <dgm:spPr/>
      <dgm:t>
        <a:bodyPr/>
        <a:lstStyle/>
        <a:p>
          <a:endParaRPr lang="en-US"/>
        </a:p>
      </dgm:t>
    </dgm:pt>
    <dgm:pt modelId="{79640A2C-E3A0-0541-A3A5-8F701FCCDD50}" type="pres">
      <dgm:prSet presAssocID="{EFB40CA4-517E-AD4A-B778-7C395C7A3D6E}" presName="hierRoot2" presStyleCnt="0">
        <dgm:presLayoutVars>
          <dgm:hierBranch val="init"/>
        </dgm:presLayoutVars>
      </dgm:prSet>
      <dgm:spPr/>
    </dgm:pt>
    <dgm:pt modelId="{57197B83-6C58-F14F-8D9B-F52F5AC3888C}" type="pres">
      <dgm:prSet presAssocID="{EFB40CA4-517E-AD4A-B778-7C395C7A3D6E}" presName="rootComposite" presStyleCnt="0"/>
      <dgm:spPr/>
    </dgm:pt>
    <dgm:pt modelId="{743A3CC8-CAB9-F14D-A80B-155F3ECDCB8D}" type="pres">
      <dgm:prSet presAssocID="{EFB40CA4-517E-AD4A-B778-7C395C7A3D6E}" presName="rootText" presStyleLbl="node3" presStyleIdx="0" presStyleCnt="12" custScaleX="47443" custScaleY="36814" custLinFactNeighborY="-73515">
        <dgm:presLayoutVars>
          <dgm:chPref val="3"/>
        </dgm:presLayoutVars>
      </dgm:prSet>
      <dgm:spPr/>
      <dgm:t>
        <a:bodyPr/>
        <a:lstStyle/>
        <a:p>
          <a:endParaRPr lang="en-US"/>
        </a:p>
      </dgm:t>
    </dgm:pt>
    <dgm:pt modelId="{7EFB1158-EDE9-4E43-AA09-5FAFCD2094F3}" type="pres">
      <dgm:prSet presAssocID="{EFB40CA4-517E-AD4A-B778-7C395C7A3D6E}" presName="rootConnector" presStyleLbl="node3" presStyleIdx="0" presStyleCnt="12"/>
      <dgm:spPr/>
      <dgm:t>
        <a:bodyPr/>
        <a:lstStyle/>
        <a:p>
          <a:endParaRPr lang="en-US"/>
        </a:p>
      </dgm:t>
    </dgm:pt>
    <dgm:pt modelId="{9EC5CF12-951E-714B-8946-5882B2311B6F}" type="pres">
      <dgm:prSet presAssocID="{EFB40CA4-517E-AD4A-B778-7C395C7A3D6E}" presName="hierChild4" presStyleCnt="0"/>
      <dgm:spPr/>
    </dgm:pt>
    <dgm:pt modelId="{2BD07620-D75B-5A40-8D05-704AB519FAF0}" type="pres">
      <dgm:prSet presAssocID="{EFB40CA4-517E-AD4A-B778-7C395C7A3D6E}" presName="hierChild5" presStyleCnt="0"/>
      <dgm:spPr/>
    </dgm:pt>
    <dgm:pt modelId="{6E676A93-DE66-40B4-87A2-1B86107BABFE}" type="pres">
      <dgm:prSet presAssocID="{61934C2C-3581-4CBC-BCBD-BC551BF624AA}" presName="Name37" presStyleLbl="parChTrans1D3" presStyleIdx="1" presStyleCnt="12"/>
      <dgm:spPr/>
      <dgm:t>
        <a:bodyPr/>
        <a:lstStyle/>
        <a:p>
          <a:endParaRPr lang="en-US"/>
        </a:p>
      </dgm:t>
    </dgm:pt>
    <dgm:pt modelId="{0BB222A9-9886-43DF-A261-CD8F5A65F5B6}" type="pres">
      <dgm:prSet presAssocID="{2E80EDAA-A4EF-4849-A8D9-C845B505D7B7}" presName="hierRoot2" presStyleCnt="0">
        <dgm:presLayoutVars>
          <dgm:hierBranch val="init"/>
        </dgm:presLayoutVars>
      </dgm:prSet>
      <dgm:spPr/>
    </dgm:pt>
    <dgm:pt modelId="{F1688AB8-583B-448F-8856-45BD94CD9077}" type="pres">
      <dgm:prSet presAssocID="{2E80EDAA-A4EF-4849-A8D9-C845B505D7B7}" presName="rootComposite" presStyleCnt="0"/>
      <dgm:spPr/>
    </dgm:pt>
    <dgm:pt modelId="{80D07C88-1161-44A9-80A7-803EEBF56EB7}" type="pres">
      <dgm:prSet presAssocID="{2E80EDAA-A4EF-4849-A8D9-C845B505D7B7}" presName="rootText" presStyleLbl="node3" presStyleIdx="1" presStyleCnt="12" custScaleX="47443" custScaleY="36814" custLinFactNeighborY="-73515">
        <dgm:presLayoutVars>
          <dgm:chPref val="3"/>
        </dgm:presLayoutVars>
      </dgm:prSet>
      <dgm:spPr/>
      <dgm:t>
        <a:bodyPr/>
        <a:lstStyle/>
        <a:p>
          <a:endParaRPr lang="sv-SE"/>
        </a:p>
      </dgm:t>
    </dgm:pt>
    <dgm:pt modelId="{0EA2E28B-A1AA-46FC-9032-2063F6A0CF06}" type="pres">
      <dgm:prSet presAssocID="{2E80EDAA-A4EF-4849-A8D9-C845B505D7B7}" presName="rootConnector" presStyleLbl="node3" presStyleIdx="1" presStyleCnt="12"/>
      <dgm:spPr/>
      <dgm:t>
        <a:bodyPr/>
        <a:lstStyle/>
        <a:p>
          <a:endParaRPr lang="sv-SE"/>
        </a:p>
      </dgm:t>
    </dgm:pt>
    <dgm:pt modelId="{6862CF81-29E5-43C7-9F2A-99B14417AD0F}" type="pres">
      <dgm:prSet presAssocID="{2E80EDAA-A4EF-4849-A8D9-C845B505D7B7}" presName="hierChild4" presStyleCnt="0"/>
      <dgm:spPr/>
    </dgm:pt>
    <dgm:pt modelId="{D54EA8FB-9CF2-4FD0-931E-92C6A5F5A3D3}" type="pres">
      <dgm:prSet presAssocID="{2E80EDAA-A4EF-4849-A8D9-C845B505D7B7}" presName="hierChild5" presStyleCnt="0"/>
      <dgm:spPr/>
    </dgm:pt>
    <dgm:pt modelId="{9622A2E1-9DA1-4AD7-B99F-5E2A6882AD22}" type="pres">
      <dgm:prSet presAssocID="{5229340A-6254-4ABE-A223-AB97FF354AA0}" presName="Name37" presStyleLbl="parChTrans1D3" presStyleIdx="2" presStyleCnt="12"/>
      <dgm:spPr/>
      <dgm:t>
        <a:bodyPr/>
        <a:lstStyle/>
        <a:p>
          <a:endParaRPr lang="en-US"/>
        </a:p>
      </dgm:t>
    </dgm:pt>
    <dgm:pt modelId="{375515A2-D1F7-4700-BCA8-4FB9337E9495}" type="pres">
      <dgm:prSet presAssocID="{684654B7-B8CD-40E1-9FE3-8D2EA5022806}" presName="hierRoot2" presStyleCnt="0">
        <dgm:presLayoutVars>
          <dgm:hierBranch val="init"/>
        </dgm:presLayoutVars>
      </dgm:prSet>
      <dgm:spPr/>
    </dgm:pt>
    <dgm:pt modelId="{CC15CA9D-0C6C-4CEA-A2C0-3021618B339A}" type="pres">
      <dgm:prSet presAssocID="{684654B7-B8CD-40E1-9FE3-8D2EA5022806}" presName="rootComposite" presStyleCnt="0"/>
      <dgm:spPr/>
    </dgm:pt>
    <dgm:pt modelId="{FF78D3BD-A957-4D12-ACC6-CFA63CDD8C63}" type="pres">
      <dgm:prSet presAssocID="{684654B7-B8CD-40E1-9FE3-8D2EA5022806}" presName="rootText" presStyleLbl="node3" presStyleIdx="2" presStyleCnt="12" custScaleX="47443" custScaleY="36814" custLinFactNeighborY="-73515">
        <dgm:presLayoutVars>
          <dgm:chPref val="3"/>
        </dgm:presLayoutVars>
      </dgm:prSet>
      <dgm:spPr/>
      <dgm:t>
        <a:bodyPr/>
        <a:lstStyle/>
        <a:p>
          <a:endParaRPr lang="sv-SE"/>
        </a:p>
      </dgm:t>
    </dgm:pt>
    <dgm:pt modelId="{B45854DD-82D7-4966-9272-D4B7CE9D9EEC}" type="pres">
      <dgm:prSet presAssocID="{684654B7-B8CD-40E1-9FE3-8D2EA5022806}" presName="rootConnector" presStyleLbl="node3" presStyleIdx="2" presStyleCnt="12"/>
      <dgm:spPr/>
      <dgm:t>
        <a:bodyPr/>
        <a:lstStyle/>
        <a:p>
          <a:endParaRPr lang="sv-SE"/>
        </a:p>
      </dgm:t>
    </dgm:pt>
    <dgm:pt modelId="{4DF3A514-418D-4606-9288-CF060115D7CC}" type="pres">
      <dgm:prSet presAssocID="{684654B7-B8CD-40E1-9FE3-8D2EA5022806}" presName="hierChild4" presStyleCnt="0"/>
      <dgm:spPr/>
    </dgm:pt>
    <dgm:pt modelId="{E434C916-B13F-4B7B-A08A-41BD54F0B78E}" type="pres">
      <dgm:prSet presAssocID="{684654B7-B8CD-40E1-9FE3-8D2EA5022806}" presName="hierChild5" presStyleCnt="0"/>
      <dgm:spPr/>
    </dgm:pt>
    <dgm:pt modelId="{7FE0719E-9EDF-A941-A7E8-AB4314AEBD16}" type="pres">
      <dgm:prSet presAssocID="{23834317-CC14-9144-AC94-65367959A1A3}" presName="hierChild5" presStyleCnt="0"/>
      <dgm:spPr/>
    </dgm:pt>
    <dgm:pt modelId="{F8E619CB-84ED-4F43-9D34-D8A1EB575013}" type="pres">
      <dgm:prSet presAssocID="{70608556-72A2-8849-91C2-93D97EB992CF}" presName="Name37" presStyleLbl="parChTrans1D2" presStyleIdx="1" presStyleCnt="9"/>
      <dgm:spPr/>
      <dgm:t>
        <a:bodyPr/>
        <a:lstStyle/>
        <a:p>
          <a:endParaRPr lang="en-US"/>
        </a:p>
      </dgm:t>
    </dgm:pt>
    <dgm:pt modelId="{D3CAA6AD-17D2-8C4F-915A-19A7C198606A}" type="pres">
      <dgm:prSet presAssocID="{3AB414B4-5F75-974A-8456-C0C8570FFA90}" presName="hierRoot2" presStyleCnt="0">
        <dgm:presLayoutVars>
          <dgm:hierBranch val="init"/>
        </dgm:presLayoutVars>
      </dgm:prSet>
      <dgm:spPr/>
    </dgm:pt>
    <dgm:pt modelId="{8B534BF6-7B73-BA49-854F-79096226136B}" type="pres">
      <dgm:prSet presAssocID="{3AB414B4-5F75-974A-8456-C0C8570FFA90}" presName="rootComposite" presStyleCnt="0"/>
      <dgm:spPr/>
    </dgm:pt>
    <dgm:pt modelId="{B05C8449-76D4-5642-88B3-7BBA41448491}" type="pres">
      <dgm:prSet presAssocID="{3AB414B4-5F75-974A-8456-C0C8570FFA90}" presName="rootText" presStyleLbl="node2" presStyleIdx="1" presStyleCnt="4" custLinFactY="-43194" custLinFactNeighborY="-100000">
        <dgm:presLayoutVars>
          <dgm:chPref val="3"/>
        </dgm:presLayoutVars>
      </dgm:prSet>
      <dgm:spPr/>
      <dgm:t>
        <a:bodyPr/>
        <a:lstStyle/>
        <a:p>
          <a:endParaRPr lang="en-US"/>
        </a:p>
      </dgm:t>
    </dgm:pt>
    <dgm:pt modelId="{2B510303-113B-5947-9057-2BD46C2F0481}" type="pres">
      <dgm:prSet presAssocID="{3AB414B4-5F75-974A-8456-C0C8570FFA90}" presName="rootConnector" presStyleLbl="node2" presStyleIdx="1" presStyleCnt="4"/>
      <dgm:spPr/>
      <dgm:t>
        <a:bodyPr/>
        <a:lstStyle/>
        <a:p>
          <a:endParaRPr lang="en-US"/>
        </a:p>
      </dgm:t>
    </dgm:pt>
    <dgm:pt modelId="{CED28840-0F7D-F240-B24C-EF6016D84255}" type="pres">
      <dgm:prSet presAssocID="{3AB414B4-5F75-974A-8456-C0C8570FFA90}" presName="hierChild4" presStyleCnt="0"/>
      <dgm:spPr/>
    </dgm:pt>
    <dgm:pt modelId="{C511A33B-48E5-A941-BB75-F948364FE029}" type="pres">
      <dgm:prSet presAssocID="{DCA86DDE-C2F2-1343-A2FB-9716F9CFB003}" presName="Name37" presStyleLbl="parChTrans1D3" presStyleIdx="3" presStyleCnt="12"/>
      <dgm:spPr/>
      <dgm:t>
        <a:bodyPr/>
        <a:lstStyle/>
        <a:p>
          <a:endParaRPr lang="en-US"/>
        </a:p>
      </dgm:t>
    </dgm:pt>
    <dgm:pt modelId="{91662728-B122-EF4B-B0AA-29CADE5637B3}" type="pres">
      <dgm:prSet presAssocID="{864CABD0-1C09-0444-8E6D-DB1D62665AA4}" presName="hierRoot2" presStyleCnt="0">
        <dgm:presLayoutVars>
          <dgm:hierBranch val="init"/>
        </dgm:presLayoutVars>
      </dgm:prSet>
      <dgm:spPr/>
    </dgm:pt>
    <dgm:pt modelId="{86C4F7AA-8804-5544-985A-CC721487B0AC}" type="pres">
      <dgm:prSet presAssocID="{864CABD0-1C09-0444-8E6D-DB1D62665AA4}" presName="rootComposite" presStyleCnt="0"/>
      <dgm:spPr/>
    </dgm:pt>
    <dgm:pt modelId="{7A1F66CC-E767-3C42-82DC-03E9261F0143}" type="pres">
      <dgm:prSet presAssocID="{864CABD0-1C09-0444-8E6D-DB1D62665AA4}" presName="rootText" presStyleLbl="node3" presStyleIdx="3" presStyleCnt="12" custScaleX="47443" custScaleY="36814" custLinFactNeighborY="-73515">
        <dgm:presLayoutVars>
          <dgm:chPref val="3"/>
        </dgm:presLayoutVars>
      </dgm:prSet>
      <dgm:spPr/>
      <dgm:t>
        <a:bodyPr/>
        <a:lstStyle/>
        <a:p>
          <a:endParaRPr lang="en-US"/>
        </a:p>
      </dgm:t>
    </dgm:pt>
    <dgm:pt modelId="{7E2FE250-AA93-BB48-A72A-61B6AF5CD136}" type="pres">
      <dgm:prSet presAssocID="{864CABD0-1C09-0444-8E6D-DB1D62665AA4}" presName="rootConnector" presStyleLbl="node3" presStyleIdx="3" presStyleCnt="12"/>
      <dgm:spPr/>
      <dgm:t>
        <a:bodyPr/>
        <a:lstStyle/>
        <a:p>
          <a:endParaRPr lang="en-US"/>
        </a:p>
      </dgm:t>
    </dgm:pt>
    <dgm:pt modelId="{6777847F-31BB-0D4B-8816-D2FC70E266C3}" type="pres">
      <dgm:prSet presAssocID="{864CABD0-1C09-0444-8E6D-DB1D62665AA4}" presName="hierChild4" presStyleCnt="0"/>
      <dgm:spPr/>
    </dgm:pt>
    <dgm:pt modelId="{DA8DE1D4-12A8-3C4C-ACE0-0F6096FBA876}" type="pres">
      <dgm:prSet presAssocID="{864CABD0-1C09-0444-8E6D-DB1D62665AA4}" presName="hierChild5" presStyleCnt="0"/>
      <dgm:spPr/>
    </dgm:pt>
    <dgm:pt modelId="{8537B71F-EB42-4B7F-B417-DB3FE2AD380D}" type="pres">
      <dgm:prSet presAssocID="{E45ABB34-DAA7-4669-80F1-0B1B1B023101}" presName="Name37" presStyleLbl="parChTrans1D3" presStyleIdx="4" presStyleCnt="12"/>
      <dgm:spPr/>
      <dgm:t>
        <a:bodyPr/>
        <a:lstStyle/>
        <a:p>
          <a:endParaRPr lang="en-US"/>
        </a:p>
      </dgm:t>
    </dgm:pt>
    <dgm:pt modelId="{8EA06988-4D54-4A01-9163-2664F5AFD13E}" type="pres">
      <dgm:prSet presAssocID="{C0BA074E-37C5-41CC-8E23-C88EEE94A91C}" presName="hierRoot2" presStyleCnt="0">
        <dgm:presLayoutVars>
          <dgm:hierBranch val="init"/>
        </dgm:presLayoutVars>
      </dgm:prSet>
      <dgm:spPr/>
    </dgm:pt>
    <dgm:pt modelId="{3F42BECA-2C91-483F-BB94-668579862AFB}" type="pres">
      <dgm:prSet presAssocID="{C0BA074E-37C5-41CC-8E23-C88EEE94A91C}" presName="rootComposite" presStyleCnt="0"/>
      <dgm:spPr/>
    </dgm:pt>
    <dgm:pt modelId="{C7909C68-B09E-4ECB-9EDD-1AD4DDA5DDD3}" type="pres">
      <dgm:prSet presAssocID="{C0BA074E-37C5-41CC-8E23-C88EEE94A91C}" presName="rootText" presStyleLbl="node3" presStyleIdx="4" presStyleCnt="12" custScaleX="47443" custScaleY="36814" custLinFactNeighborY="-73515">
        <dgm:presLayoutVars>
          <dgm:chPref val="3"/>
        </dgm:presLayoutVars>
      </dgm:prSet>
      <dgm:spPr/>
      <dgm:t>
        <a:bodyPr/>
        <a:lstStyle/>
        <a:p>
          <a:endParaRPr lang="sv-SE"/>
        </a:p>
      </dgm:t>
    </dgm:pt>
    <dgm:pt modelId="{9CABED56-80C5-4442-AFFC-42BEF372D051}" type="pres">
      <dgm:prSet presAssocID="{C0BA074E-37C5-41CC-8E23-C88EEE94A91C}" presName="rootConnector" presStyleLbl="node3" presStyleIdx="4" presStyleCnt="12"/>
      <dgm:spPr/>
      <dgm:t>
        <a:bodyPr/>
        <a:lstStyle/>
        <a:p>
          <a:endParaRPr lang="sv-SE"/>
        </a:p>
      </dgm:t>
    </dgm:pt>
    <dgm:pt modelId="{FCD15A3A-1FD0-4972-99F7-97FA4DD544FC}" type="pres">
      <dgm:prSet presAssocID="{C0BA074E-37C5-41CC-8E23-C88EEE94A91C}" presName="hierChild4" presStyleCnt="0"/>
      <dgm:spPr/>
    </dgm:pt>
    <dgm:pt modelId="{E25D760F-6B3F-4CCA-823A-E4816790BF01}" type="pres">
      <dgm:prSet presAssocID="{C0BA074E-37C5-41CC-8E23-C88EEE94A91C}" presName="hierChild5" presStyleCnt="0"/>
      <dgm:spPr/>
    </dgm:pt>
    <dgm:pt modelId="{86BE26A3-F4AD-4DB6-985E-0C9AFFA32BE5}" type="pres">
      <dgm:prSet presAssocID="{32774C54-49C2-4F7B-A512-F313512F266F}" presName="Name37" presStyleLbl="parChTrans1D3" presStyleIdx="5" presStyleCnt="12"/>
      <dgm:spPr/>
      <dgm:t>
        <a:bodyPr/>
        <a:lstStyle/>
        <a:p>
          <a:endParaRPr lang="en-US"/>
        </a:p>
      </dgm:t>
    </dgm:pt>
    <dgm:pt modelId="{74FE9963-F893-45A0-B9BD-69BBC938D910}" type="pres">
      <dgm:prSet presAssocID="{E76EF841-58CB-4576-BA32-A7E35EAA763A}" presName="hierRoot2" presStyleCnt="0">
        <dgm:presLayoutVars>
          <dgm:hierBranch val="init"/>
        </dgm:presLayoutVars>
      </dgm:prSet>
      <dgm:spPr/>
    </dgm:pt>
    <dgm:pt modelId="{AA2483F4-C251-4E2C-BCBB-F0038A1EA3D4}" type="pres">
      <dgm:prSet presAssocID="{E76EF841-58CB-4576-BA32-A7E35EAA763A}" presName="rootComposite" presStyleCnt="0"/>
      <dgm:spPr/>
    </dgm:pt>
    <dgm:pt modelId="{DA217619-8B7C-45EB-8BB2-95935251B63A}" type="pres">
      <dgm:prSet presAssocID="{E76EF841-58CB-4576-BA32-A7E35EAA763A}" presName="rootText" presStyleLbl="node3" presStyleIdx="5" presStyleCnt="12" custScaleX="47443" custScaleY="36814" custLinFactNeighborY="-73515">
        <dgm:presLayoutVars>
          <dgm:chPref val="3"/>
        </dgm:presLayoutVars>
      </dgm:prSet>
      <dgm:spPr/>
      <dgm:t>
        <a:bodyPr/>
        <a:lstStyle/>
        <a:p>
          <a:endParaRPr lang="sv-SE"/>
        </a:p>
      </dgm:t>
    </dgm:pt>
    <dgm:pt modelId="{CC97CCFE-96AE-4963-ABF4-34CDE04ABA69}" type="pres">
      <dgm:prSet presAssocID="{E76EF841-58CB-4576-BA32-A7E35EAA763A}" presName="rootConnector" presStyleLbl="node3" presStyleIdx="5" presStyleCnt="12"/>
      <dgm:spPr/>
      <dgm:t>
        <a:bodyPr/>
        <a:lstStyle/>
        <a:p>
          <a:endParaRPr lang="sv-SE"/>
        </a:p>
      </dgm:t>
    </dgm:pt>
    <dgm:pt modelId="{E7926940-B46C-4469-A410-67A64DEA2AF4}" type="pres">
      <dgm:prSet presAssocID="{E76EF841-58CB-4576-BA32-A7E35EAA763A}" presName="hierChild4" presStyleCnt="0"/>
      <dgm:spPr/>
    </dgm:pt>
    <dgm:pt modelId="{3CBCC1BC-FB47-42F7-940E-7A5EB9F6955B}" type="pres">
      <dgm:prSet presAssocID="{E76EF841-58CB-4576-BA32-A7E35EAA763A}" presName="hierChild5" presStyleCnt="0"/>
      <dgm:spPr/>
    </dgm:pt>
    <dgm:pt modelId="{0D6C68DB-AED5-6C42-AC42-73F864B73FE6}" type="pres">
      <dgm:prSet presAssocID="{3AB414B4-5F75-974A-8456-C0C8570FFA90}" presName="hierChild5" presStyleCnt="0"/>
      <dgm:spPr/>
    </dgm:pt>
    <dgm:pt modelId="{45FEE2B0-CFD1-DF4B-BBE8-9D3284019819}" type="pres">
      <dgm:prSet presAssocID="{D862E3BB-6E86-DC43-B8E6-4CEA7A8DD028}" presName="Name37" presStyleLbl="parChTrans1D2" presStyleIdx="2" presStyleCnt="9"/>
      <dgm:spPr/>
      <dgm:t>
        <a:bodyPr/>
        <a:lstStyle/>
        <a:p>
          <a:endParaRPr lang="en-US"/>
        </a:p>
      </dgm:t>
    </dgm:pt>
    <dgm:pt modelId="{279918D6-62AB-1B45-8308-BB0792DDE14B}" type="pres">
      <dgm:prSet presAssocID="{08CA4861-EB3C-0149-8BC6-F3F119D3D6AD}" presName="hierRoot2" presStyleCnt="0">
        <dgm:presLayoutVars>
          <dgm:hierBranch val="init"/>
        </dgm:presLayoutVars>
      </dgm:prSet>
      <dgm:spPr/>
    </dgm:pt>
    <dgm:pt modelId="{EAE5875E-DF0E-E74C-9A63-7C7A39EEE290}" type="pres">
      <dgm:prSet presAssocID="{08CA4861-EB3C-0149-8BC6-F3F119D3D6AD}" presName="rootComposite" presStyleCnt="0"/>
      <dgm:spPr/>
    </dgm:pt>
    <dgm:pt modelId="{017B8E52-A718-A841-8D26-6708BB0C01E9}" type="pres">
      <dgm:prSet presAssocID="{08CA4861-EB3C-0149-8BC6-F3F119D3D6AD}" presName="rootText" presStyleLbl="node2" presStyleIdx="2" presStyleCnt="4" custLinFactY="-43194" custLinFactNeighborX="2000" custLinFactNeighborY="-100000">
        <dgm:presLayoutVars>
          <dgm:chPref val="3"/>
        </dgm:presLayoutVars>
      </dgm:prSet>
      <dgm:spPr/>
      <dgm:t>
        <a:bodyPr/>
        <a:lstStyle/>
        <a:p>
          <a:endParaRPr lang="en-US"/>
        </a:p>
      </dgm:t>
    </dgm:pt>
    <dgm:pt modelId="{C2DAD131-8F01-904D-8E36-32F6F9196C89}" type="pres">
      <dgm:prSet presAssocID="{08CA4861-EB3C-0149-8BC6-F3F119D3D6AD}" presName="rootConnector" presStyleLbl="node2" presStyleIdx="2" presStyleCnt="4"/>
      <dgm:spPr/>
      <dgm:t>
        <a:bodyPr/>
        <a:lstStyle/>
        <a:p>
          <a:endParaRPr lang="en-US"/>
        </a:p>
      </dgm:t>
    </dgm:pt>
    <dgm:pt modelId="{B219F340-940A-AC43-A530-54AA0EE44212}" type="pres">
      <dgm:prSet presAssocID="{08CA4861-EB3C-0149-8BC6-F3F119D3D6AD}" presName="hierChild4" presStyleCnt="0"/>
      <dgm:spPr/>
    </dgm:pt>
    <dgm:pt modelId="{EFA2B6AD-F7DA-A445-B6F3-15A093842F69}" type="pres">
      <dgm:prSet presAssocID="{5E3A8D6E-D6EC-F346-ACF0-BC1BAA9C8C91}" presName="Name37" presStyleLbl="parChTrans1D3" presStyleIdx="6" presStyleCnt="12"/>
      <dgm:spPr/>
      <dgm:t>
        <a:bodyPr/>
        <a:lstStyle/>
        <a:p>
          <a:endParaRPr lang="en-US"/>
        </a:p>
      </dgm:t>
    </dgm:pt>
    <dgm:pt modelId="{696CDAFB-E202-4545-8B64-5BC7002903D5}" type="pres">
      <dgm:prSet presAssocID="{7816E7F8-7012-9942-9D31-2D9542258883}" presName="hierRoot2" presStyleCnt="0">
        <dgm:presLayoutVars>
          <dgm:hierBranch val="init"/>
        </dgm:presLayoutVars>
      </dgm:prSet>
      <dgm:spPr/>
    </dgm:pt>
    <dgm:pt modelId="{3FD6A0AB-BC38-A149-8A27-ED4DF452E571}" type="pres">
      <dgm:prSet presAssocID="{7816E7F8-7012-9942-9D31-2D9542258883}" presName="rootComposite" presStyleCnt="0"/>
      <dgm:spPr/>
    </dgm:pt>
    <dgm:pt modelId="{526286A0-3D5A-C64A-A8E2-8F484FC11962}" type="pres">
      <dgm:prSet presAssocID="{7816E7F8-7012-9942-9D31-2D9542258883}" presName="rootText" presStyleLbl="node3" presStyleIdx="6" presStyleCnt="12" custScaleX="47443" custScaleY="36814" custLinFactNeighborY="-73515">
        <dgm:presLayoutVars>
          <dgm:chPref val="3"/>
        </dgm:presLayoutVars>
      </dgm:prSet>
      <dgm:spPr/>
      <dgm:t>
        <a:bodyPr/>
        <a:lstStyle/>
        <a:p>
          <a:endParaRPr lang="en-US"/>
        </a:p>
      </dgm:t>
    </dgm:pt>
    <dgm:pt modelId="{062C38B9-3C12-1A4C-91F8-96373E180B65}" type="pres">
      <dgm:prSet presAssocID="{7816E7F8-7012-9942-9D31-2D9542258883}" presName="rootConnector" presStyleLbl="node3" presStyleIdx="6" presStyleCnt="12"/>
      <dgm:spPr/>
      <dgm:t>
        <a:bodyPr/>
        <a:lstStyle/>
        <a:p>
          <a:endParaRPr lang="en-US"/>
        </a:p>
      </dgm:t>
    </dgm:pt>
    <dgm:pt modelId="{CE161433-8464-8E41-91F5-065EBA26857F}" type="pres">
      <dgm:prSet presAssocID="{7816E7F8-7012-9942-9D31-2D9542258883}" presName="hierChild4" presStyleCnt="0"/>
      <dgm:spPr/>
    </dgm:pt>
    <dgm:pt modelId="{49E7DA73-04B5-834E-8145-7AE27D61FBB5}" type="pres">
      <dgm:prSet presAssocID="{7816E7F8-7012-9942-9D31-2D9542258883}" presName="hierChild5" presStyleCnt="0"/>
      <dgm:spPr/>
    </dgm:pt>
    <dgm:pt modelId="{CFE0A0EB-17E9-40C2-8B69-E7D3225D1DD2}" type="pres">
      <dgm:prSet presAssocID="{E6B8D1C9-E3E0-4FA6-B71E-8FD345860E0F}" presName="Name37" presStyleLbl="parChTrans1D3" presStyleIdx="7" presStyleCnt="12"/>
      <dgm:spPr/>
      <dgm:t>
        <a:bodyPr/>
        <a:lstStyle/>
        <a:p>
          <a:endParaRPr lang="en-US"/>
        </a:p>
      </dgm:t>
    </dgm:pt>
    <dgm:pt modelId="{4B352E45-2915-49D5-A1FE-E2E7D15A4B4D}" type="pres">
      <dgm:prSet presAssocID="{6DE79607-C57A-418A-A831-880705DDB942}" presName="hierRoot2" presStyleCnt="0">
        <dgm:presLayoutVars>
          <dgm:hierBranch val="init"/>
        </dgm:presLayoutVars>
      </dgm:prSet>
      <dgm:spPr/>
    </dgm:pt>
    <dgm:pt modelId="{7F2DF792-9D25-4177-973A-6E339B9AF1C4}" type="pres">
      <dgm:prSet presAssocID="{6DE79607-C57A-418A-A831-880705DDB942}" presName="rootComposite" presStyleCnt="0"/>
      <dgm:spPr/>
    </dgm:pt>
    <dgm:pt modelId="{26E82AD2-96ED-4990-A53C-A0D674885C50}" type="pres">
      <dgm:prSet presAssocID="{6DE79607-C57A-418A-A831-880705DDB942}" presName="rootText" presStyleLbl="node3" presStyleIdx="7" presStyleCnt="12" custScaleX="47443" custScaleY="36814" custLinFactNeighborY="-73515">
        <dgm:presLayoutVars>
          <dgm:chPref val="3"/>
        </dgm:presLayoutVars>
      </dgm:prSet>
      <dgm:spPr/>
      <dgm:t>
        <a:bodyPr/>
        <a:lstStyle/>
        <a:p>
          <a:endParaRPr lang="sv-SE"/>
        </a:p>
      </dgm:t>
    </dgm:pt>
    <dgm:pt modelId="{87F93F41-50AF-4214-B1C3-A1D243D54DF4}" type="pres">
      <dgm:prSet presAssocID="{6DE79607-C57A-418A-A831-880705DDB942}" presName="rootConnector" presStyleLbl="node3" presStyleIdx="7" presStyleCnt="12"/>
      <dgm:spPr/>
      <dgm:t>
        <a:bodyPr/>
        <a:lstStyle/>
        <a:p>
          <a:endParaRPr lang="sv-SE"/>
        </a:p>
      </dgm:t>
    </dgm:pt>
    <dgm:pt modelId="{98C120A7-4803-4FB3-A871-7A33BBC19AF9}" type="pres">
      <dgm:prSet presAssocID="{6DE79607-C57A-418A-A831-880705DDB942}" presName="hierChild4" presStyleCnt="0"/>
      <dgm:spPr/>
    </dgm:pt>
    <dgm:pt modelId="{B479F558-871F-47C2-9075-1DF666D7EB2E}" type="pres">
      <dgm:prSet presAssocID="{6DE79607-C57A-418A-A831-880705DDB942}" presName="hierChild5" presStyleCnt="0"/>
      <dgm:spPr/>
    </dgm:pt>
    <dgm:pt modelId="{E950A78A-1D92-40D4-8772-92750828215B}" type="pres">
      <dgm:prSet presAssocID="{90635259-6886-4B18-80A7-A5AE180811A7}" presName="Name37" presStyleLbl="parChTrans1D3" presStyleIdx="8" presStyleCnt="12"/>
      <dgm:spPr/>
      <dgm:t>
        <a:bodyPr/>
        <a:lstStyle/>
        <a:p>
          <a:endParaRPr lang="en-US"/>
        </a:p>
      </dgm:t>
    </dgm:pt>
    <dgm:pt modelId="{C1254B78-EB82-4F24-ACCE-45A675FF4414}" type="pres">
      <dgm:prSet presAssocID="{0B343974-45BF-4AEF-A69F-25A2ED80E101}" presName="hierRoot2" presStyleCnt="0">
        <dgm:presLayoutVars>
          <dgm:hierBranch val="init"/>
        </dgm:presLayoutVars>
      </dgm:prSet>
      <dgm:spPr/>
    </dgm:pt>
    <dgm:pt modelId="{DE759604-6E76-4D81-8811-EE9546F0FDA6}" type="pres">
      <dgm:prSet presAssocID="{0B343974-45BF-4AEF-A69F-25A2ED80E101}" presName="rootComposite" presStyleCnt="0"/>
      <dgm:spPr/>
    </dgm:pt>
    <dgm:pt modelId="{A7291C16-45B6-431B-912F-3BA91D991671}" type="pres">
      <dgm:prSet presAssocID="{0B343974-45BF-4AEF-A69F-25A2ED80E101}" presName="rootText" presStyleLbl="node3" presStyleIdx="8" presStyleCnt="12" custScaleX="47443" custScaleY="36814" custLinFactNeighborY="-73515">
        <dgm:presLayoutVars>
          <dgm:chPref val="3"/>
        </dgm:presLayoutVars>
      </dgm:prSet>
      <dgm:spPr/>
      <dgm:t>
        <a:bodyPr/>
        <a:lstStyle/>
        <a:p>
          <a:endParaRPr lang="sv-SE"/>
        </a:p>
      </dgm:t>
    </dgm:pt>
    <dgm:pt modelId="{8C1A7B1F-33C9-4C2A-A5F3-BEA2E0AD2DAF}" type="pres">
      <dgm:prSet presAssocID="{0B343974-45BF-4AEF-A69F-25A2ED80E101}" presName="rootConnector" presStyleLbl="node3" presStyleIdx="8" presStyleCnt="12"/>
      <dgm:spPr/>
      <dgm:t>
        <a:bodyPr/>
        <a:lstStyle/>
        <a:p>
          <a:endParaRPr lang="sv-SE"/>
        </a:p>
      </dgm:t>
    </dgm:pt>
    <dgm:pt modelId="{EE7B95A2-604B-402E-A453-14F695095860}" type="pres">
      <dgm:prSet presAssocID="{0B343974-45BF-4AEF-A69F-25A2ED80E101}" presName="hierChild4" presStyleCnt="0"/>
      <dgm:spPr/>
    </dgm:pt>
    <dgm:pt modelId="{C25F1849-9034-46FF-AA0F-77D642E3E296}" type="pres">
      <dgm:prSet presAssocID="{0B343974-45BF-4AEF-A69F-25A2ED80E101}" presName="hierChild5" presStyleCnt="0"/>
      <dgm:spPr/>
    </dgm:pt>
    <dgm:pt modelId="{8F78951B-45F5-8845-B143-E2C19332FDE0}" type="pres">
      <dgm:prSet presAssocID="{08CA4861-EB3C-0149-8BC6-F3F119D3D6AD}" presName="hierChild5" presStyleCnt="0"/>
      <dgm:spPr/>
    </dgm:pt>
    <dgm:pt modelId="{6B6522C2-A14E-2746-A6EF-6BA341BCAAD9}" type="pres">
      <dgm:prSet presAssocID="{8A8FF329-542C-E64E-9682-AE0804B419A8}" presName="Name37" presStyleLbl="parChTrans1D2" presStyleIdx="3" presStyleCnt="9"/>
      <dgm:spPr/>
      <dgm:t>
        <a:bodyPr/>
        <a:lstStyle/>
        <a:p>
          <a:endParaRPr lang="en-US"/>
        </a:p>
      </dgm:t>
    </dgm:pt>
    <dgm:pt modelId="{9FEE8274-2899-6A42-8815-C4B898151165}" type="pres">
      <dgm:prSet presAssocID="{5ED1640F-2C59-7042-9DAA-9ADF8E9A2059}" presName="hierRoot2" presStyleCnt="0">
        <dgm:presLayoutVars>
          <dgm:hierBranch val="init"/>
        </dgm:presLayoutVars>
      </dgm:prSet>
      <dgm:spPr/>
    </dgm:pt>
    <dgm:pt modelId="{713C23E6-28F6-3D4F-8A37-E821C29FC4C1}" type="pres">
      <dgm:prSet presAssocID="{5ED1640F-2C59-7042-9DAA-9ADF8E9A2059}" presName="rootComposite" presStyleCnt="0"/>
      <dgm:spPr/>
    </dgm:pt>
    <dgm:pt modelId="{DEF69E1A-CAAB-084A-9E60-43EACACFCABC}" type="pres">
      <dgm:prSet presAssocID="{5ED1640F-2C59-7042-9DAA-9ADF8E9A2059}" presName="rootText" presStyleLbl="node2" presStyleIdx="3" presStyleCnt="4" custLinFactY="-43194" custLinFactNeighborX="-913" custLinFactNeighborY="-100000">
        <dgm:presLayoutVars>
          <dgm:chPref val="3"/>
        </dgm:presLayoutVars>
      </dgm:prSet>
      <dgm:spPr/>
      <dgm:t>
        <a:bodyPr/>
        <a:lstStyle/>
        <a:p>
          <a:endParaRPr lang="en-US"/>
        </a:p>
      </dgm:t>
    </dgm:pt>
    <dgm:pt modelId="{FCF5E736-FB69-BF44-9F3A-FC68F450BDAE}" type="pres">
      <dgm:prSet presAssocID="{5ED1640F-2C59-7042-9DAA-9ADF8E9A2059}" presName="rootConnector" presStyleLbl="node2" presStyleIdx="3" presStyleCnt="4"/>
      <dgm:spPr/>
      <dgm:t>
        <a:bodyPr/>
        <a:lstStyle/>
        <a:p>
          <a:endParaRPr lang="en-US"/>
        </a:p>
      </dgm:t>
    </dgm:pt>
    <dgm:pt modelId="{68BB92F9-F740-784E-9081-6E332744B536}" type="pres">
      <dgm:prSet presAssocID="{5ED1640F-2C59-7042-9DAA-9ADF8E9A2059}" presName="hierChild4" presStyleCnt="0"/>
      <dgm:spPr/>
    </dgm:pt>
    <dgm:pt modelId="{BDE31366-DA00-B348-8D13-0D1F4F8F0D11}" type="pres">
      <dgm:prSet presAssocID="{B384FE7F-2E66-C34A-8E1F-AAF90C650AFD}" presName="Name37" presStyleLbl="parChTrans1D3" presStyleIdx="9" presStyleCnt="12"/>
      <dgm:spPr/>
      <dgm:t>
        <a:bodyPr/>
        <a:lstStyle/>
        <a:p>
          <a:endParaRPr lang="en-US"/>
        </a:p>
      </dgm:t>
    </dgm:pt>
    <dgm:pt modelId="{B21351EE-5CBC-FE4D-BFFC-6DC2B7F007ED}" type="pres">
      <dgm:prSet presAssocID="{564AC298-7295-3D4B-B803-D80B32D4ACE5}" presName="hierRoot2" presStyleCnt="0">
        <dgm:presLayoutVars>
          <dgm:hierBranch val="init"/>
        </dgm:presLayoutVars>
      </dgm:prSet>
      <dgm:spPr/>
    </dgm:pt>
    <dgm:pt modelId="{60DF0E73-FB1C-E148-A31B-842BCFCE50DC}" type="pres">
      <dgm:prSet presAssocID="{564AC298-7295-3D4B-B803-D80B32D4ACE5}" presName="rootComposite" presStyleCnt="0"/>
      <dgm:spPr/>
    </dgm:pt>
    <dgm:pt modelId="{473A28FB-88FC-804D-9A3A-9B8FD01082A0}" type="pres">
      <dgm:prSet presAssocID="{564AC298-7295-3D4B-B803-D80B32D4ACE5}" presName="rootText" presStyleLbl="node3" presStyleIdx="9" presStyleCnt="12" custScaleX="47443" custScaleY="36814" custLinFactNeighborY="-73515">
        <dgm:presLayoutVars>
          <dgm:chPref val="3"/>
        </dgm:presLayoutVars>
      </dgm:prSet>
      <dgm:spPr/>
      <dgm:t>
        <a:bodyPr/>
        <a:lstStyle/>
        <a:p>
          <a:endParaRPr lang="en-US"/>
        </a:p>
      </dgm:t>
    </dgm:pt>
    <dgm:pt modelId="{429AEB15-F680-A64B-9B33-98C5CBB1368C}" type="pres">
      <dgm:prSet presAssocID="{564AC298-7295-3D4B-B803-D80B32D4ACE5}" presName="rootConnector" presStyleLbl="node3" presStyleIdx="9" presStyleCnt="12"/>
      <dgm:spPr/>
      <dgm:t>
        <a:bodyPr/>
        <a:lstStyle/>
        <a:p>
          <a:endParaRPr lang="en-US"/>
        </a:p>
      </dgm:t>
    </dgm:pt>
    <dgm:pt modelId="{F51DA910-1373-A845-B996-C6C2E3319918}" type="pres">
      <dgm:prSet presAssocID="{564AC298-7295-3D4B-B803-D80B32D4ACE5}" presName="hierChild4" presStyleCnt="0"/>
      <dgm:spPr/>
    </dgm:pt>
    <dgm:pt modelId="{F9289492-74E2-CF42-8BD2-0F1483BC99D9}" type="pres">
      <dgm:prSet presAssocID="{564AC298-7295-3D4B-B803-D80B32D4ACE5}" presName="hierChild5" presStyleCnt="0"/>
      <dgm:spPr/>
    </dgm:pt>
    <dgm:pt modelId="{B98CD2F9-4BC4-4EE0-9525-45968D7C4FA0}" type="pres">
      <dgm:prSet presAssocID="{A62110CD-BA3A-4EE3-95BB-360CD36029A7}" presName="Name37" presStyleLbl="parChTrans1D3" presStyleIdx="10" presStyleCnt="12"/>
      <dgm:spPr/>
      <dgm:t>
        <a:bodyPr/>
        <a:lstStyle/>
        <a:p>
          <a:endParaRPr lang="en-US"/>
        </a:p>
      </dgm:t>
    </dgm:pt>
    <dgm:pt modelId="{21EE5AED-F26F-420E-86B3-2E97FF592527}" type="pres">
      <dgm:prSet presAssocID="{08E161E6-1730-403E-86A6-D33768B6FAAC}" presName="hierRoot2" presStyleCnt="0">
        <dgm:presLayoutVars>
          <dgm:hierBranch val="init"/>
        </dgm:presLayoutVars>
      </dgm:prSet>
      <dgm:spPr/>
    </dgm:pt>
    <dgm:pt modelId="{67530D6A-DCDC-418F-8398-D152BBA61113}" type="pres">
      <dgm:prSet presAssocID="{08E161E6-1730-403E-86A6-D33768B6FAAC}" presName="rootComposite" presStyleCnt="0"/>
      <dgm:spPr/>
    </dgm:pt>
    <dgm:pt modelId="{36ECACD5-9D35-47CB-A9DE-1001E66E4366}" type="pres">
      <dgm:prSet presAssocID="{08E161E6-1730-403E-86A6-D33768B6FAAC}" presName="rootText" presStyleLbl="node3" presStyleIdx="10" presStyleCnt="12" custScaleX="47443" custScaleY="36814" custLinFactNeighborY="-73515">
        <dgm:presLayoutVars>
          <dgm:chPref val="3"/>
        </dgm:presLayoutVars>
      </dgm:prSet>
      <dgm:spPr/>
      <dgm:t>
        <a:bodyPr/>
        <a:lstStyle/>
        <a:p>
          <a:endParaRPr lang="sv-SE"/>
        </a:p>
      </dgm:t>
    </dgm:pt>
    <dgm:pt modelId="{315ED89A-0E56-4B22-8CCE-C2A0D73FBF90}" type="pres">
      <dgm:prSet presAssocID="{08E161E6-1730-403E-86A6-D33768B6FAAC}" presName="rootConnector" presStyleLbl="node3" presStyleIdx="10" presStyleCnt="12"/>
      <dgm:spPr/>
      <dgm:t>
        <a:bodyPr/>
        <a:lstStyle/>
        <a:p>
          <a:endParaRPr lang="sv-SE"/>
        </a:p>
      </dgm:t>
    </dgm:pt>
    <dgm:pt modelId="{015519F7-2C6F-4907-AD64-E9E0844F62B4}" type="pres">
      <dgm:prSet presAssocID="{08E161E6-1730-403E-86A6-D33768B6FAAC}" presName="hierChild4" presStyleCnt="0"/>
      <dgm:spPr/>
    </dgm:pt>
    <dgm:pt modelId="{3FC82AEB-3D56-4300-8088-C34BA6F53F92}" type="pres">
      <dgm:prSet presAssocID="{08E161E6-1730-403E-86A6-D33768B6FAAC}" presName="hierChild5" presStyleCnt="0"/>
      <dgm:spPr/>
    </dgm:pt>
    <dgm:pt modelId="{072FD227-0064-4E27-A628-6BDAEA5FBD60}" type="pres">
      <dgm:prSet presAssocID="{654D563A-F728-4911-BDF8-D5DD1CBC79BC}" presName="Name37" presStyleLbl="parChTrans1D3" presStyleIdx="11" presStyleCnt="12"/>
      <dgm:spPr/>
      <dgm:t>
        <a:bodyPr/>
        <a:lstStyle/>
        <a:p>
          <a:endParaRPr lang="en-US"/>
        </a:p>
      </dgm:t>
    </dgm:pt>
    <dgm:pt modelId="{98CE31B9-9A04-4229-B8BF-F91D34D4E159}" type="pres">
      <dgm:prSet presAssocID="{CB9B2C8F-A00D-42EE-92D2-D99F215EFB72}" presName="hierRoot2" presStyleCnt="0">
        <dgm:presLayoutVars>
          <dgm:hierBranch val="init"/>
        </dgm:presLayoutVars>
      </dgm:prSet>
      <dgm:spPr/>
    </dgm:pt>
    <dgm:pt modelId="{8534C001-6C1F-4346-82CB-D2DF40D5399D}" type="pres">
      <dgm:prSet presAssocID="{CB9B2C8F-A00D-42EE-92D2-D99F215EFB72}" presName="rootComposite" presStyleCnt="0"/>
      <dgm:spPr/>
    </dgm:pt>
    <dgm:pt modelId="{1D0EEDE6-8AB1-4297-9930-83DEC5CC7B72}" type="pres">
      <dgm:prSet presAssocID="{CB9B2C8F-A00D-42EE-92D2-D99F215EFB72}" presName="rootText" presStyleLbl="node3" presStyleIdx="11" presStyleCnt="12" custScaleX="47443" custScaleY="36814" custLinFactNeighborY="-73515">
        <dgm:presLayoutVars>
          <dgm:chPref val="3"/>
        </dgm:presLayoutVars>
      </dgm:prSet>
      <dgm:spPr/>
      <dgm:t>
        <a:bodyPr/>
        <a:lstStyle/>
        <a:p>
          <a:endParaRPr lang="sv-SE"/>
        </a:p>
      </dgm:t>
    </dgm:pt>
    <dgm:pt modelId="{77161252-AFD6-4689-AFDD-7935AA687C56}" type="pres">
      <dgm:prSet presAssocID="{CB9B2C8F-A00D-42EE-92D2-D99F215EFB72}" presName="rootConnector" presStyleLbl="node3" presStyleIdx="11" presStyleCnt="12"/>
      <dgm:spPr/>
      <dgm:t>
        <a:bodyPr/>
        <a:lstStyle/>
        <a:p>
          <a:endParaRPr lang="sv-SE"/>
        </a:p>
      </dgm:t>
    </dgm:pt>
    <dgm:pt modelId="{DDEA7E80-8488-4AFD-ADBA-B7341EE8147E}" type="pres">
      <dgm:prSet presAssocID="{CB9B2C8F-A00D-42EE-92D2-D99F215EFB72}" presName="hierChild4" presStyleCnt="0"/>
      <dgm:spPr/>
    </dgm:pt>
    <dgm:pt modelId="{5621B638-D9D3-4D20-985E-DFE1CAD216FC}" type="pres">
      <dgm:prSet presAssocID="{CB9B2C8F-A00D-42EE-92D2-D99F215EFB72}" presName="hierChild5" presStyleCnt="0"/>
      <dgm:spPr/>
    </dgm:pt>
    <dgm:pt modelId="{08849785-E20B-CC48-A732-E4C4C0E27A4B}" type="pres">
      <dgm:prSet presAssocID="{5ED1640F-2C59-7042-9DAA-9ADF8E9A2059}" presName="hierChild5" presStyleCnt="0"/>
      <dgm:spPr/>
    </dgm:pt>
    <dgm:pt modelId="{AE72BA7D-E2E3-6B46-9F87-D7B246575E76}" type="pres">
      <dgm:prSet presAssocID="{76D030E8-0353-1D42-B1E4-07BF06B3A554}" presName="hierChild3" presStyleCnt="0"/>
      <dgm:spPr/>
    </dgm:pt>
    <dgm:pt modelId="{60159387-BC03-3A41-8D73-489E8B976E57}" type="pres">
      <dgm:prSet presAssocID="{19D1ECD0-C33B-524D-9B86-7AC9A045C09C}" presName="Name111" presStyleLbl="parChTrans1D2" presStyleIdx="4" presStyleCnt="9"/>
      <dgm:spPr/>
      <dgm:t>
        <a:bodyPr/>
        <a:lstStyle/>
        <a:p>
          <a:endParaRPr lang="en-US"/>
        </a:p>
      </dgm:t>
    </dgm:pt>
    <dgm:pt modelId="{2147329A-A2A4-8E46-96F8-B6229854E2F6}" type="pres">
      <dgm:prSet presAssocID="{B630AD17-5CA4-AB47-BE48-0D3C81661B34}" presName="hierRoot3" presStyleCnt="0">
        <dgm:presLayoutVars>
          <dgm:hierBranch val="init"/>
        </dgm:presLayoutVars>
      </dgm:prSet>
      <dgm:spPr/>
    </dgm:pt>
    <dgm:pt modelId="{09806DDC-E8E7-F641-BE21-BA9BFF90435B}" type="pres">
      <dgm:prSet presAssocID="{B630AD17-5CA4-AB47-BE48-0D3C81661B34}" presName="rootComposite3" presStyleCnt="0"/>
      <dgm:spPr/>
    </dgm:pt>
    <dgm:pt modelId="{3FFBF6A6-89AD-9F48-9FFB-95BCD31CC584}" type="pres">
      <dgm:prSet presAssocID="{B630AD17-5CA4-AB47-BE48-0D3C81661B34}" presName="rootText3" presStyleLbl="asst1" presStyleIdx="0" presStyleCnt="5" custScaleX="93572" custScaleY="118661" custLinFactNeighborX="-15547" custLinFactNeighborY="63410">
        <dgm:presLayoutVars>
          <dgm:chPref val="3"/>
        </dgm:presLayoutVars>
      </dgm:prSet>
      <dgm:spPr/>
      <dgm:t>
        <a:bodyPr/>
        <a:lstStyle/>
        <a:p>
          <a:endParaRPr lang="en-US"/>
        </a:p>
      </dgm:t>
    </dgm:pt>
    <dgm:pt modelId="{E569B45D-8D57-0841-8161-182160249047}" type="pres">
      <dgm:prSet presAssocID="{B630AD17-5CA4-AB47-BE48-0D3C81661B34}" presName="rootConnector3" presStyleLbl="asst1" presStyleIdx="0" presStyleCnt="5"/>
      <dgm:spPr/>
      <dgm:t>
        <a:bodyPr/>
        <a:lstStyle/>
        <a:p>
          <a:endParaRPr lang="en-US"/>
        </a:p>
      </dgm:t>
    </dgm:pt>
    <dgm:pt modelId="{90A45B95-8342-AD41-A8AB-6A29B8526AAE}" type="pres">
      <dgm:prSet presAssocID="{B630AD17-5CA4-AB47-BE48-0D3C81661B34}" presName="hierChild6" presStyleCnt="0"/>
      <dgm:spPr/>
    </dgm:pt>
    <dgm:pt modelId="{760D3E8C-4D1F-B44D-A50E-037807DA8825}" type="pres">
      <dgm:prSet presAssocID="{B630AD17-5CA4-AB47-BE48-0D3C81661B34}" presName="hierChild7" presStyleCnt="0"/>
      <dgm:spPr/>
    </dgm:pt>
    <dgm:pt modelId="{806C0648-2FD5-C04C-B6B4-84E4278AFCB4}" type="pres">
      <dgm:prSet presAssocID="{CC6B98DE-495B-8E49-B193-34DD947F11DA}" presName="Name111" presStyleLbl="parChTrans1D2" presStyleIdx="5" presStyleCnt="9"/>
      <dgm:spPr/>
      <dgm:t>
        <a:bodyPr/>
        <a:lstStyle/>
        <a:p>
          <a:endParaRPr lang="en-US"/>
        </a:p>
      </dgm:t>
    </dgm:pt>
    <dgm:pt modelId="{867D78A6-58E1-0F46-9927-BEAD32A479AB}" type="pres">
      <dgm:prSet presAssocID="{E3E2DC1C-BF67-A34F-AF03-379CBF8A2B42}" presName="hierRoot3" presStyleCnt="0">
        <dgm:presLayoutVars>
          <dgm:hierBranch val="init"/>
        </dgm:presLayoutVars>
      </dgm:prSet>
      <dgm:spPr/>
    </dgm:pt>
    <dgm:pt modelId="{1250A8E0-D688-3149-8E79-F426A7F2C871}" type="pres">
      <dgm:prSet presAssocID="{E3E2DC1C-BF67-A34F-AF03-379CBF8A2B42}" presName="rootComposite3" presStyleCnt="0"/>
      <dgm:spPr/>
    </dgm:pt>
    <dgm:pt modelId="{901A9638-6169-F045-A379-1EFD00BAC2E1}" type="pres">
      <dgm:prSet presAssocID="{E3E2DC1C-BF67-A34F-AF03-379CBF8A2B42}" presName="rootText3" presStyleLbl="asst1" presStyleIdx="1" presStyleCnt="5" custScaleX="78363" custScaleY="118011" custLinFactNeighborX="620" custLinFactNeighborY="32310">
        <dgm:presLayoutVars>
          <dgm:chPref val="3"/>
        </dgm:presLayoutVars>
      </dgm:prSet>
      <dgm:spPr/>
      <dgm:t>
        <a:bodyPr/>
        <a:lstStyle/>
        <a:p>
          <a:endParaRPr lang="en-US"/>
        </a:p>
      </dgm:t>
    </dgm:pt>
    <dgm:pt modelId="{5F68C6C1-522A-234B-8A8C-730C17E2D5BC}" type="pres">
      <dgm:prSet presAssocID="{E3E2DC1C-BF67-A34F-AF03-379CBF8A2B42}" presName="rootConnector3" presStyleLbl="asst1" presStyleIdx="1" presStyleCnt="5"/>
      <dgm:spPr/>
      <dgm:t>
        <a:bodyPr/>
        <a:lstStyle/>
        <a:p>
          <a:endParaRPr lang="en-US"/>
        </a:p>
      </dgm:t>
    </dgm:pt>
    <dgm:pt modelId="{83652F00-9827-7049-9AE3-AEE2103F5A31}" type="pres">
      <dgm:prSet presAssocID="{E3E2DC1C-BF67-A34F-AF03-379CBF8A2B42}" presName="hierChild6" presStyleCnt="0"/>
      <dgm:spPr/>
    </dgm:pt>
    <dgm:pt modelId="{C389308F-B918-E348-A994-29C2BE4F098E}" type="pres">
      <dgm:prSet presAssocID="{E3E2DC1C-BF67-A34F-AF03-379CBF8A2B42}" presName="hierChild7" presStyleCnt="0"/>
      <dgm:spPr/>
    </dgm:pt>
    <dgm:pt modelId="{58B88A86-5100-9742-AD97-4F343B928ACD}" type="pres">
      <dgm:prSet presAssocID="{7560A753-3EC3-3C4B-8B6B-A86C6874E36C}" presName="Name111" presStyleLbl="parChTrans1D2" presStyleIdx="6" presStyleCnt="9"/>
      <dgm:spPr/>
      <dgm:t>
        <a:bodyPr/>
        <a:lstStyle/>
        <a:p>
          <a:endParaRPr lang="en-US"/>
        </a:p>
      </dgm:t>
    </dgm:pt>
    <dgm:pt modelId="{C2F21B0B-21DE-E44B-92A7-FFFF8F2FDB3E}" type="pres">
      <dgm:prSet presAssocID="{49CC47BF-D961-0C4D-94D0-4179038D60D5}" presName="hierRoot3" presStyleCnt="0">
        <dgm:presLayoutVars>
          <dgm:hierBranch val="init"/>
        </dgm:presLayoutVars>
      </dgm:prSet>
      <dgm:spPr/>
    </dgm:pt>
    <dgm:pt modelId="{2E5ED43D-6A50-8E4F-9B14-CB48312BB8A0}" type="pres">
      <dgm:prSet presAssocID="{49CC47BF-D961-0C4D-94D0-4179038D60D5}" presName="rootComposite3" presStyleCnt="0"/>
      <dgm:spPr/>
    </dgm:pt>
    <dgm:pt modelId="{69CD0E03-2C63-0B4A-A153-AF0FAB283A0A}" type="pres">
      <dgm:prSet presAssocID="{49CC47BF-D961-0C4D-94D0-4179038D60D5}" presName="rootText3" presStyleLbl="asst1" presStyleIdx="2" presStyleCnt="5" custLinFactY="-100000" custLinFactNeighborX="-76031" custLinFactNeighborY="-121363">
        <dgm:presLayoutVars>
          <dgm:chPref val="3"/>
        </dgm:presLayoutVars>
      </dgm:prSet>
      <dgm:spPr/>
      <dgm:t>
        <a:bodyPr/>
        <a:lstStyle/>
        <a:p>
          <a:endParaRPr lang="en-US"/>
        </a:p>
      </dgm:t>
    </dgm:pt>
    <dgm:pt modelId="{A059DD46-181E-4C41-9361-F90A54A56F67}" type="pres">
      <dgm:prSet presAssocID="{49CC47BF-D961-0C4D-94D0-4179038D60D5}" presName="rootConnector3" presStyleLbl="asst1" presStyleIdx="2" presStyleCnt="5"/>
      <dgm:spPr/>
      <dgm:t>
        <a:bodyPr/>
        <a:lstStyle/>
        <a:p>
          <a:endParaRPr lang="en-US"/>
        </a:p>
      </dgm:t>
    </dgm:pt>
    <dgm:pt modelId="{8F90CC94-C046-834C-A475-8E81BA8A0BBB}" type="pres">
      <dgm:prSet presAssocID="{49CC47BF-D961-0C4D-94D0-4179038D60D5}" presName="hierChild6" presStyleCnt="0"/>
      <dgm:spPr/>
    </dgm:pt>
    <dgm:pt modelId="{A2563AFD-6D7B-A840-9A2A-26186F37994F}" type="pres">
      <dgm:prSet presAssocID="{49CC47BF-D961-0C4D-94D0-4179038D60D5}" presName="hierChild7" presStyleCnt="0"/>
      <dgm:spPr/>
    </dgm:pt>
    <dgm:pt modelId="{919FCBAF-F5AA-0146-BCF7-3F837E2A3E15}" type="pres">
      <dgm:prSet presAssocID="{303E58F5-2DD0-E94B-9C35-92F38EB81888}" presName="Name111" presStyleLbl="parChTrans1D2" presStyleIdx="7" presStyleCnt="9"/>
      <dgm:spPr/>
      <dgm:t>
        <a:bodyPr/>
        <a:lstStyle/>
        <a:p>
          <a:endParaRPr lang="en-US"/>
        </a:p>
      </dgm:t>
    </dgm:pt>
    <dgm:pt modelId="{A60578FC-89C5-1547-8422-41EDCB8E9E1F}" type="pres">
      <dgm:prSet presAssocID="{8D9D6E2A-8429-D64D-AABC-FF6F89AB48BB}" presName="hierRoot3" presStyleCnt="0">
        <dgm:presLayoutVars>
          <dgm:hierBranch val="init"/>
        </dgm:presLayoutVars>
      </dgm:prSet>
      <dgm:spPr/>
    </dgm:pt>
    <dgm:pt modelId="{C26B29A6-29AF-6746-8A79-E0CED86675E2}" type="pres">
      <dgm:prSet presAssocID="{8D9D6E2A-8429-D64D-AABC-FF6F89AB48BB}" presName="rootComposite3" presStyleCnt="0"/>
      <dgm:spPr/>
    </dgm:pt>
    <dgm:pt modelId="{4BE8A630-A19E-974C-8801-3DFA312479C1}" type="pres">
      <dgm:prSet presAssocID="{8D9D6E2A-8429-D64D-AABC-FF6F89AB48BB}" presName="rootText3" presStyleLbl="asst1" presStyleIdx="3" presStyleCnt="5" custLinFactY="-100000" custLinFactNeighborX="72916" custLinFactNeighborY="-138445">
        <dgm:presLayoutVars>
          <dgm:chPref val="3"/>
        </dgm:presLayoutVars>
      </dgm:prSet>
      <dgm:spPr/>
      <dgm:t>
        <a:bodyPr/>
        <a:lstStyle/>
        <a:p>
          <a:endParaRPr lang="en-US"/>
        </a:p>
      </dgm:t>
    </dgm:pt>
    <dgm:pt modelId="{56158A62-3A6A-4543-8C1A-D54BF39DFD88}" type="pres">
      <dgm:prSet presAssocID="{8D9D6E2A-8429-D64D-AABC-FF6F89AB48BB}" presName="rootConnector3" presStyleLbl="asst1" presStyleIdx="3" presStyleCnt="5"/>
      <dgm:spPr/>
      <dgm:t>
        <a:bodyPr/>
        <a:lstStyle/>
        <a:p>
          <a:endParaRPr lang="en-US"/>
        </a:p>
      </dgm:t>
    </dgm:pt>
    <dgm:pt modelId="{C95D6BF2-EDBD-F74F-BB88-959DF038C136}" type="pres">
      <dgm:prSet presAssocID="{8D9D6E2A-8429-D64D-AABC-FF6F89AB48BB}" presName="hierChild6" presStyleCnt="0"/>
      <dgm:spPr/>
    </dgm:pt>
    <dgm:pt modelId="{BB9B293E-C606-EE49-9D03-AFCBFF9CD50D}" type="pres">
      <dgm:prSet presAssocID="{8D9D6E2A-8429-D64D-AABC-FF6F89AB48BB}" presName="hierChild7" presStyleCnt="0"/>
      <dgm:spPr/>
    </dgm:pt>
    <dgm:pt modelId="{67C0D05D-9A58-2942-B4BC-0CB645476E81}" type="pres">
      <dgm:prSet presAssocID="{98A35B51-7382-1B48-8B69-DA08A9A594AA}" presName="Name111" presStyleLbl="parChTrans1D2" presStyleIdx="8" presStyleCnt="9"/>
      <dgm:spPr/>
      <dgm:t>
        <a:bodyPr/>
        <a:lstStyle/>
        <a:p>
          <a:endParaRPr lang="en-US"/>
        </a:p>
      </dgm:t>
    </dgm:pt>
    <dgm:pt modelId="{3E07D854-9B75-1A4B-8797-432EC5C874D0}" type="pres">
      <dgm:prSet presAssocID="{2DFBE585-9C9A-A746-8092-1331EFA519FF}" presName="hierRoot3" presStyleCnt="0">
        <dgm:presLayoutVars>
          <dgm:hierBranch val="init"/>
        </dgm:presLayoutVars>
      </dgm:prSet>
      <dgm:spPr/>
    </dgm:pt>
    <dgm:pt modelId="{FC6FB2B7-C625-1E47-81B1-8444AC30A3A0}" type="pres">
      <dgm:prSet presAssocID="{2DFBE585-9C9A-A746-8092-1331EFA519FF}" presName="rootComposite3" presStyleCnt="0"/>
      <dgm:spPr/>
    </dgm:pt>
    <dgm:pt modelId="{ED2B9D2A-C010-4D41-AEEE-DD85104C3BF3}" type="pres">
      <dgm:prSet presAssocID="{2DFBE585-9C9A-A746-8092-1331EFA519FF}" presName="rootText3" presStyleLbl="asst1" presStyleIdx="4" presStyleCnt="5" custScaleX="81409" custScaleY="114561" custLinFactX="100000" custLinFactY="-98171" custLinFactNeighborX="108475" custLinFactNeighborY="-100000">
        <dgm:presLayoutVars>
          <dgm:chPref val="3"/>
        </dgm:presLayoutVars>
      </dgm:prSet>
      <dgm:spPr/>
      <dgm:t>
        <a:bodyPr/>
        <a:lstStyle/>
        <a:p>
          <a:endParaRPr lang="en-US"/>
        </a:p>
      </dgm:t>
    </dgm:pt>
    <dgm:pt modelId="{E24A8DC3-ED0F-D64C-9DF0-C25F8DA9E8A9}" type="pres">
      <dgm:prSet presAssocID="{2DFBE585-9C9A-A746-8092-1331EFA519FF}" presName="rootConnector3" presStyleLbl="asst1" presStyleIdx="4" presStyleCnt="5"/>
      <dgm:spPr/>
      <dgm:t>
        <a:bodyPr/>
        <a:lstStyle/>
        <a:p>
          <a:endParaRPr lang="en-US"/>
        </a:p>
      </dgm:t>
    </dgm:pt>
    <dgm:pt modelId="{BE510848-7440-4049-B230-9E3901197E90}" type="pres">
      <dgm:prSet presAssocID="{2DFBE585-9C9A-A746-8092-1331EFA519FF}" presName="hierChild6" presStyleCnt="0"/>
      <dgm:spPr/>
    </dgm:pt>
    <dgm:pt modelId="{3CC4B98A-62E4-E743-9213-3C58875EDFED}" type="pres">
      <dgm:prSet presAssocID="{2DFBE585-9C9A-A746-8092-1331EFA519FF}" presName="hierChild7" presStyleCnt="0"/>
      <dgm:spPr/>
    </dgm:pt>
  </dgm:ptLst>
  <dgm:cxnLst>
    <dgm:cxn modelId="{D3424D39-ABBE-2140-B3DC-0B8E092C6DE3}" type="presOf" srcId="{23834317-CC14-9144-AC94-65367959A1A3}" destId="{5AE93EC3-2014-1340-98BD-03368594C84F}" srcOrd="1" destOrd="0" presId="urn:microsoft.com/office/officeart/2005/8/layout/orgChart1"/>
    <dgm:cxn modelId="{B593F40D-8D15-0544-AF89-56A195545380}" type="presOf" srcId="{C8A6C709-82CA-E04D-A271-04C55B8F826A}" destId="{D0F57CAA-42E3-BB4A-9200-D00754527E6E}" srcOrd="0" destOrd="0" presId="urn:microsoft.com/office/officeart/2005/8/layout/orgChart1"/>
    <dgm:cxn modelId="{61AC6785-1A39-6741-A4DB-421A37BA2986}" type="presOf" srcId="{23834317-CC14-9144-AC94-65367959A1A3}" destId="{703AFD43-357D-9740-8CBA-4118835F8D81}" srcOrd="0" destOrd="0" presId="urn:microsoft.com/office/officeart/2005/8/layout/orgChart1"/>
    <dgm:cxn modelId="{EA57D9AF-3471-7448-9FCB-12FE55D425E3}" type="presOf" srcId="{E3E2DC1C-BF67-A34F-AF03-379CBF8A2B42}" destId="{5F68C6C1-522A-234B-8A8C-730C17E2D5BC}" srcOrd="1" destOrd="0" presId="urn:microsoft.com/office/officeart/2005/8/layout/orgChart1"/>
    <dgm:cxn modelId="{1B35173D-ED51-B349-871D-6B604CAF102A}" type="presOf" srcId="{08E161E6-1730-403E-86A6-D33768B6FAAC}" destId="{315ED89A-0E56-4B22-8CCE-C2A0D73FBF90}" srcOrd="1" destOrd="0" presId="urn:microsoft.com/office/officeart/2005/8/layout/orgChart1"/>
    <dgm:cxn modelId="{7796AEAF-81DB-4524-9335-2BA9C629A54C}" srcId="{23834317-CC14-9144-AC94-65367959A1A3}" destId="{2E80EDAA-A4EF-4849-A8D9-C845B505D7B7}" srcOrd="1" destOrd="0" parTransId="{61934C2C-3581-4CBC-BCBD-BC551BF624AA}" sibTransId="{CD511940-846D-4F07-9B88-060A63FE7009}"/>
    <dgm:cxn modelId="{262056B1-0F3F-40A8-9A0E-054AABB43BE4}" srcId="{3AB414B4-5F75-974A-8456-C0C8570FFA90}" destId="{E76EF841-58CB-4576-BA32-A7E35EAA763A}" srcOrd="2" destOrd="0" parTransId="{32774C54-49C2-4F7B-A512-F313512F266F}" sibTransId="{33AD4FCC-A949-4223-BC71-651563EDFD7F}"/>
    <dgm:cxn modelId="{DC31DF65-96D4-A24D-ACF1-70AF72152072}" type="presOf" srcId="{CB9B2C8F-A00D-42EE-92D2-D99F215EFB72}" destId="{1D0EEDE6-8AB1-4297-9930-83DEC5CC7B72}" srcOrd="0" destOrd="0" presId="urn:microsoft.com/office/officeart/2005/8/layout/orgChart1"/>
    <dgm:cxn modelId="{9DE0B799-897E-5D44-9C37-46BC188FC10B}" type="presOf" srcId="{2E80EDAA-A4EF-4849-A8D9-C845B505D7B7}" destId="{0EA2E28B-A1AA-46FC-9032-2063F6A0CF06}" srcOrd="1" destOrd="0" presId="urn:microsoft.com/office/officeart/2005/8/layout/orgChart1"/>
    <dgm:cxn modelId="{532F81C0-575F-F74D-8391-D87E2FB8EB1E}" type="presOf" srcId="{C0BA074E-37C5-41CC-8E23-C88EEE94A91C}" destId="{9CABED56-80C5-4442-AFFC-42BEF372D051}" srcOrd="1" destOrd="0" presId="urn:microsoft.com/office/officeart/2005/8/layout/orgChart1"/>
    <dgm:cxn modelId="{92108CC5-2C88-404D-9F97-9518D72AE9F0}" srcId="{76D030E8-0353-1D42-B1E4-07BF06B3A554}" destId="{23834317-CC14-9144-AC94-65367959A1A3}" srcOrd="5" destOrd="0" parTransId="{31E8F47B-1E43-7143-8C66-21EFA86CCF57}" sibTransId="{F01629B3-FA57-EC42-9B22-FD4A48EF6F54}"/>
    <dgm:cxn modelId="{349A0989-9B4C-FB4A-83F7-9AAE22D68FC6}" srcId="{23834317-CC14-9144-AC94-65367959A1A3}" destId="{EFB40CA4-517E-AD4A-B778-7C395C7A3D6E}" srcOrd="0" destOrd="0" parTransId="{54F3F7D1-1F54-4F40-B633-E20ECED6A6B9}" sibTransId="{69CA6E9C-EAE9-B54E-8AD9-297E5CFCC3CD}"/>
    <dgm:cxn modelId="{1815471F-78B1-7F49-A492-23E9D147A2F8}" type="presOf" srcId="{08CA4861-EB3C-0149-8BC6-F3F119D3D6AD}" destId="{C2DAD131-8F01-904D-8E36-32F6F9196C89}" srcOrd="1" destOrd="0" presId="urn:microsoft.com/office/officeart/2005/8/layout/orgChart1"/>
    <dgm:cxn modelId="{0DDC87EF-2215-5040-AE94-A46FE3355A16}" type="presOf" srcId="{7560A753-3EC3-3C4B-8B6B-A86C6874E36C}" destId="{58B88A86-5100-9742-AD97-4F343B928ACD}" srcOrd="0" destOrd="0" presId="urn:microsoft.com/office/officeart/2005/8/layout/orgChart1"/>
    <dgm:cxn modelId="{25AFDFED-7BFC-7C4B-8688-17D3CF589268}" srcId="{76D030E8-0353-1D42-B1E4-07BF06B3A554}" destId="{3AB414B4-5F75-974A-8456-C0C8570FFA90}" srcOrd="6" destOrd="0" parTransId="{70608556-72A2-8849-91C2-93D97EB992CF}" sibTransId="{E720CE7C-CF2F-5341-99B2-93AB41A4E9BB}"/>
    <dgm:cxn modelId="{B9169385-6413-E24B-8257-AD29AEC8E24D}" type="presOf" srcId="{70608556-72A2-8849-91C2-93D97EB992CF}" destId="{F8E619CB-84ED-4F43-9D34-D8A1EB575013}" srcOrd="0" destOrd="0" presId="urn:microsoft.com/office/officeart/2005/8/layout/orgChart1"/>
    <dgm:cxn modelId="{2772B12E-576E-CA4A-A833-22308F26F832}" type="presOf" srcId="{C0BA074E-37C5-41CC-8E23-C88EEE94A91C}" destId="{C7909C68-B09E-4ECB-9EDD-1AD4DDA5DDD3}" srcOrd="0" destOrd="0" presId="urn:microsoft.com/office/officeart/2005/8/layout/orgChart1"/>
    <dgm:cxn modelId="{DB9E0826-F1E4-40EA-8D36-FC7BFCF08945}" srcId="{23834317-CC14-9144-AC94-65367959A1A3}" destId="{684654B7-B8CD-40E1-9FE3-8D2EA5022806}" srcOrd="2" destOrd="0" parTransId="{5229340A-6254-4ABE-A223-AB97FF354AA0}" sibTransId="{FA618052-906A-4A72-AD1A-8A5EF1F048EE}"/>
    <dgm:cxn modelId="{CF04A14E-8886-D24A-BA1E-C01FC25AC9A3}" type="presOf" srcId="{A62110CD-BA3A-4EE3-95BB-360CD36029A7}" destId="{B98CD2F9-4BC4-4EE0-9525-45968D7C4FA0}" srcOrd="0" destOrd="0" presId="urn:microsoft.com/office/officeart/2005/8/layout/orgChart1"/>
    <dgm:cxn modelId="{8C181E38-1BE4-D64A-A991-7DA3164D53E9}" type="presOf" srcId="{B630AD17-5CA4-AB47-BE48-0D3C81661B34}" destId="{E569B45D-8D57-0841-8161-182160249047}" srcOrd="1" destOrd="0" presId="urn:microsoft.com/office/officeart/2005/8/layout/orgChart1"/>
    <dgm:cxn modelId="{8E35EF76-988C-45FB-BF72-B5C48F0029F6}" srcId="{5ED1640F-2C59-7042-9DAA-9ADF8E9A2059}" destId="{CB9B2C8F-A00D-42EE-92D2-D99F215EFB72}" srcOrd="2" destOrd="0" parTransId="{654D563A-F728-4911-BDF8-D5DD1CBC79BC}" sibTransId="{8C8E0272-F371-4F92-A740-0ABAF335A743}"/>
    <dgm:cxn modelId="{C78A7AFB-9CEA-7B4B-AFA7-5AD32EC96B23}" type="presOf" srcId="{2E80EDAA-A4EF-4849-A8D9-C845B505D7B7}" destId="{80D07C88-1161-44A9-80A7-803EEBF56EB7}" srcOrd="0" destOrd="0" presId="urn:microsoft.com/office/officeart/2005/8/layout/orgChart1"/>
    <dgm:cxn modelId="{DE5D468C-463D-DA4F-A7F4-914264BB90C3}" type="presOf" srcId="{49CC47BF-D961-0C4D-94D0-4179038D60D5}" destId="{69CD0E03-2C63-0B4A-A153-AF0FAB283A0A}" srcOrd="0" destOrd="0" presId="urn:microsoft.com/office/officeart/2005/8/layout/orgChart1"/>
    <dgm:cxn modelId="{9C1890AA-D274-4192-9EF4-F18D3954C7DA}" srcId="{3AB414B4-5F75-974A-8456-C0C8570FFA90}" destId="{C0BA074E-37C5-41CC-8E23-C88EEE94A91C}" srcOrd="1" destOrd="0" parTransId="{E45ABB34-DAA7-4669-80F1-0B1B1B023101}" sibTransId="{C956D608-0675-4B40-955A-0BA630FDB59B}"/>
    <dgm:cxn modelId="{EC92DA55-F8C3-C443-AE22-68FB22ED114B}" type="presOf" srcId="{61934C2C-3581-4CBC-BCBD-BC551BF624AA}" destId="{6E676A93-DE66-40B4-87A2-1B86107BABFE}" srcOrd="0" destOrd="0" presId="urn:microsoft.com/office/officeart/2005/8/layout/orgChart1"/>
    <dgm:cxn modelId="{CED226A4-7A5C-D149-8ADA-62A8DF383293}" type="presOf" srcId="{76D030E8-0353-1D42-B1E4-07BF06B3A554}" destId="{099951B0-450C-7648-91D1-2D9CAD445030}" srcOrd="0" destOrd="0" presId="urn:microsoft.com/office/officeart/2005/8/layout/orgChart1"/>
    <dgm:cxn modelId="{840C99C8-5339-4446-A6F3-3B552C40812B}" type="presOf" srcId="{E76EF841-58CB-4576-BA32-A7E35EAA763A}" destId="{CC97CCFE-96AE-4963-ABF4-34CDE04ABA69}" srcOrd="1" destOrd="0" presId="urn:microsoft.com/office/officeart/2005/8/layout/orgChart1"/>
    <dgm:cxn modelId="{289F6A66-88FF-C749-BF13-23D8F876BF6D}" type="presOf" srcId="{654D563A-F728-4911-BDF8-D5DD1CBC79BC}" destId="{072FD227-0064-4E27-A628-6BDAEA5FBD60}" srcOrd="0" destOrd="0" presId="urn:microsoft.com/office/officeart/2005/8/layout/orgChart1"/>
    <dgm:cxn modelId="{8BC3B468-C511-DA45-8D41-9CC4D57E02A0}" type="presOf" srcId="{B630AD17-5CA4-AB47-BE48-0D3C81661B34}" destId="{3FFBF6A6-89AD-9F48-9FFB-95BCD31CC584}" srcOrd="0" destOrd="0" presId="urn:microsoft.com/office/officeart/2005/8/layout/orgChart1"/>
    <dgm:cxn modelId="{FCA167A8-4D36-47D5-A4A3-10DBEE9F2997}" srcId="{08CA4861-EB3C-0149-8BC6-F3F119D3D6AD}" destId="{6DE79607-C57A-418A-A831-880705DDB942}" srcOrd="1" destOrd="0" parTransId="{E6B8D1C9-E3E0-4FA6-B71E-8FD345860E0F}" sibTransId="{35126DA9-8484-4BBF-AA3C-9053375E5A79}"/>
    <dgm:cxn modelId="{A1B82D0F-A168-415D-90FA-8ADF234F47FC}" srcId="{5ED1640F-2C59-7042-9DAA-9ADF8E9A2059}" destId="{08E161E6-1730-403E-86A6-D33768B6FAAC}" srcOrd="1" destOrd="0" parTransId="{A62110CD-BA3A-4EE3-95BB-360CD36029A7}" sibTransId="{ED50F2C2-FAF6-44EF-9A76-84730EAC2D95}"/>
    <dgm:cxn modelId="{B3741390-3B1A-8447-9DEA-25485B664A9A}" srcId="{C8A6C709-82CA-E04D-A271-04C55B8F826A}" destId="{76D030E8-0353-1D42-B1E4-07BF06B3A554}" srcOrd="0" destOrd="0" parTransId="{FD194BF3-0C58-3345-BB22-9409F9E066C3}" sibTransId="{54766A0C-F0BD-A14A-9E2F-9D564A63BFB6}"/>
    <dgm:cxn modelId="{71F9E37F-B588-F246-9B37-45042DA78200}" type="presOf" srcId="{08E161E6-1730-403E-86A6-D33768B6FAAC}" destId="{36ECACD5-9D35-47CB-A9DE-1001E66E4366}" srcOrd="0" destOrd="0" presId="urn:microsoft.com/office/officeart/2005/8/layout/orgChart1"/>
    <dgm:cxn modelId="{C17DB7DD-2C30-D44F-9312-7737B11E0070}" srcId="{76D030E8-0353-1D42-B1E4-07BF06B3A554}" destId="{E3E2DC1C-BF67-A34F-AF03-379CBF8A2B42}" srcOrd="1" destOrd="0" parTransId="{CC6B98DE-495B-8E49-B193-34DD947F11DA}" sibTransId="{CEA133D2-A748-704C-9931-12475D2F762E}"/>
    <dgm:cxn modelId="{CCE32682-321B-3B43-BF12-24B97E1E32E5}" type="presOf" srcId="{CC6B98DE-495B-8E49-B193-34DD947F11DA}" destId="{806C0648-2FD5-C04C-B6B4-84E4278AFCB4}" srcOrd="0" destOrd="0" presId="urn:microsoft.com/office/officeart/2005/8/layout/orgChart1"/>
    <dgm:cxn modelId="{03DF81EB-E22A-0647-BE61-CE20864E23B7}" srcId="{5ED1640F-2C59-7042-9DAA-9ADF8E9A2059}" destId="{564AC298-7295-3D4B-B803-D80B32D4ACE5}" srcOrd="0" destOrd="0" parTransId="{B384FE7F-2E66-C34A-8E1F-AAF90C650AFD}" sibTransId="{8C0139F0-BFA0-9642-999D-F1D1E9480E44}"/>
    <dgm:cxn modelId="{AB6AC2B9-C04E-7447-AF43-17E2385D869F}" type="presOf" srcId="{98A35B51-7382-1B48-8B69-DA08A9A594AA}" destId="{67C0D05D-9A58-2942-B4BC-0CB645476E81}" srcOrd="0" destOrd="0" presId="urn:microsoft.com/office/officeart/2005/8/layout/orgChart1"/>
    <dgm:cxn modelId="{A48FB0A5-EE21-D740-8C8F-10BB85ED7951}" srcId="{76D030E8-0353-1D42-B1E4-07BF06B3A554}" destId="{49CC47BF-D961-0C4D-94D0-4179038D60D5}" srcOrd="2" destOrd="0" parTransId="{7560A753-3EC3-3C4B-8B6B-A86C6874E36C}" sibTransId="{2352CEAE-C1D1-B64E-A7BA-BC9DD79C3263}"/>
    <dgm:cxn modelId="{8E75F437-D698-5A4A-94F8-E6305FE32BBC}" type="presOf" srcId="{D862E3BB-6E86-DC43-B8E6-4CEA7A8DD028}" destId="{45FEE2B0-CFD1-DF4B-BBE8-9D3284019819}" srcOrd="0" destOrd="0" presId="urn:microsoft.com/office/officeart/2005/8/layout/orgChart1"/>
    <dgm:cxn modelId="{BC3E73F1-CDB0-B040-B2AC-0318CF84FBF2}" type="presOf" srcId="{5ED1640F-2C59-7042-9DAA-9ADF8E9A2059}" destId="{FCF5E736-FB69-BF44-9F3A-FC68F450BDAE}" srcOrd="1" destOrd="0" presId="urn:microsoft.com/office/officeart/2005/8/layout/orgChart1"/>
    <dgm:cxn modelId="{7FAB4098-70BE-0144-8318-1C23EC072BAD}" type="presOf" srcId="{19D1ECD0-C33B-524D-9B86-7AC9A045C09C}" destId="{60159387-BC03-3A41-8D73-489E8B976E57}" srcOrd="0" destOrd="0" presId="urn:microsoft.com/office/officeart/2005/8/layout/orgChart1"/>
    <dgm:cxn modelId="{4ECC624F-0607-CD42-86C6-065311A699FD}" type="presOf" srcId="{54F3F7D1-1F54-4F40-B633-E20ECED6A6B9}" destId="{E0FA5DDF-DF7D-F545-8C42-35983C2E5BDE}" srcOrd="0" destOrd="0" presId="urn:microsoft.com/office/officeart/2005/8/layout/orgChart1"/>
    <dgm:cxn modelId="{9448A279-7FEA-194C-A45D-CAEE839D11E6}" type="presOf" srcId="{8D9D6E2A-8429-D64D-AABC-FF6F89AB48BB}" destId="{4BE8A630-A19E-974C-8801-3DFA312479C1}" srcOrd="0" destOrd="0" presId="urn:microsoft.com/office/officeart/2005/8/layout/orgChart1"/>
    <dgm:cxn modelId="{F37CF62F-93EA-B946-BECA-7016830D5125}" type="presOf" srcId="{684654B7-B8CD-40E1-9FE3-8D2EA5022806}" destId="{B45854DD-82D7-4966-9272-D4B7CE9D9EEC}" srcOrd="1" destOrd="0" presId="urn:microsoft.com/office/officeart/2005/8/layout/orgChart1"/>
    <dgm:cxn modelId="{91556D4B-786F-3C4A-844B-ED6DB1CB0933}" type="presOf" srcId="{864CABD0-1C09-0444-8E6D-DB1D62665AA4}" destId="{7E2FE250-AA93-BB48-A72A-61B6AF5CD136}" srcOrd="1" destOrd="0" presId="urn:microsoft.com/office/officeart/2005/8/layout/orgChart1"/>
    <dgm:cxn modelId="{E281E93A-E4DF-014D-A608-5F7E38C0EE65}" type="presOf" srcId="{49CC47BF-D961-0C4D-94D0-4179038D60D5}" destId="{A059DD46-181E-4C41-9361-F90A54A56F67}" srcOrd="1" destOrd="0" presId="urn:microsoft.com/office/officeart/2005/8/layout/orgChart1"/>
    <dgm:cxn modelId="{B1B1AAE5-8C68-B341-AE3C-BC14DB1E0E09}" type="presOf" srcId="{90635259-6886-4B18-80A7-A5AE180811A7}" destId="{E950A78A-1D92-40D4-8772-92750828215B}" srcOrd="0" destOrd="0" presId="urn:microsoft.com/office/officeart/2005/8/layout/orgChart1"/>
    <dgm:cxn modelId="{793D7398-E1FA-CC4A-9877-7BB3CA48C359}" type="presOf" srcId="{2DFBE585-9C9A-A746-8092-1331EFA519FF}" destId="{E24A8DC3-ED0F-D64C-9DF0-C25F8DA9E8A9}" srcOrd="1" destOrd="0" presId="urn:microsoft.com/office/officeart/2005/8/layout/orgChart1"/>
    <dgm:cxn modelId="{22B0C3FE-0E23-C645-8F57-E4A366918018}" type="presOf" srcId="{B384FE7F-2E66-C34A-8E1F-AAF90C650AFD}" destId="{BDE31366-DA00-B348-8D13-0D1F4F8F0D11}" srcOrd="0" destOrd="0" presId="urn:microsoft.com/office/officeart/2005/8/layout/orgChart1"/>
    <dgm:cxn modelId="{F9A88EDD-8749-4148-977A-E1B407FCB64E}" type="presOf" srcId="{0B343974-45BF-4AEF-A69F-25A2ED80E101}" destId="{8C1A7B1F-33C9-4C2A-A5F3-BEA2E0AD2DAF}" srcOrd="1" destOrd="0" presId="urn:microsoft.com/office/officeart/2005/8/layout/orgChart1"/>
    <dgm:cxn modelId="{6986522D-0C2A-EE48-9132-E0EE888223FE}" type="presOf" srcId="{6DE79607-C57A-418A-A831-880705DDB942}" destId="{87F93F41-50AF-4214-B1C3-A1D243D54DF4}" srcOrd="1" destOrd="0" presId="urn:microsoft.com/office/officeart/2005/8/layout/orgChart1"/>
    <dgm:cxn modelId="{3A59B244-6F0D-804D-AE04-8096296BDD51}" srcId="{76D030E8-0353-1D42-B1E4-07BF06B3A554}" destId="{2DFBE585-9C9A-A746-8092-1331EFA519FF}" srcOrd="4" destOrd="0" parTransId="{98A35B51-7382-1B48-8B69-DA08A9A594AA}" sibTransId="{45CA2AA2-B93B-6349-A0B7-6EC0A68F084D}"/>
    <dgm:cxn modelId="{E5881893-9323-ED4A-9694-9CE5C89813C9}" srcId="{76D030E8-0353-1D42-B1E4-07BF06B3A554}" destId="{5ED1640F-2C59-7042-9DAA-9ADF8E9A2059}" srcOrd="8" destOrd="0" parTransId="{8A8FF329-542C-E64E-9682-AE0804B419A8}" sibTransId="{7F44BF36-8FF0-F84C-9B13-0FDE05D3FF14}"/>
    <dgm:cxn modelId="{CA627935-71BF-E143-945E-7CFDAAD65EAB}" srcId="{08CA4861-EB3C-0149-8BC6-F3F119D3D6AD}" destId="{7816E7F8-7012-9942-9D31-2D9542258883}" srcOrd="0" destOrd="0" parTransId="{5E3A8D6E-D6EC-F346-ACF0-BC1BAA9C8C91}" sibTransId="{15124601-BDB9-7740-821A-4C1DF8A173FE}"/>
    <dgm:cxn modelId="{37F3F30A-3366-4E40-95F6-459FE6D40A1F}" type="presOf" srcId="{EFB40CA4-517E-AD4A-B778-7C395C7A3D6E}" destId="{743A3CC8-CAB9-F14D-A80B-155F3ECDCB8D}" srcOrd="0" destOrd="0" presId="urn:microsoft.com/office/officeart/2005/8/layout/orgChart1"/>
    <dgm:cxn modelId="{27F2BE67-B97D-8642-A2A5-B23746915F6F}" srcId="{76D030E8-0353-1D42-B1E4-07BF06B3A554}" destId="{8D9D6E2A-8429-D64D-AABC-FF6F89AB48BB}" srcOrd="3" destOrd="0" parTransId="{303E58F5-2DD0-E94B-9C35-92F38EB81888}" sibTransId="{3FA6B4E8-F856-A14C-8982-7E2A0AD527D4}"/>
    <dgm:cxn modelId="{22AC49A1-6AAF-7744-B695-10E589B2DD90}" type="presOf" srcId="{564AC298-7295-3D4B-B803-D80B32D4ACE5}" destId="{473A28FB-88FC-804D-9A3A-9B8FD01082A0}" srcOrd="0" destOrd="0" presId="urn:microsoft.com/office/officeart/2005/8/layout/orgChart1"/>
    <dgm:cxn modelId="{8F12393D-B5FC-BB44-BA37-61BF37DD76E8}" type="presOf" srcId="{EFB40CA4-517E-AD4A-B778-7C395C7A3D6E}" destId="{7EFB1158-EDE9-4E43-AA09-5FAFCD2094F3}" srcOrd="1" destOrd="0" presId="urn:microsoft.com/office/officeart/2005/8/layout/orgChart1"/>
    <dgm:cxn modelId="{11814706-B67C-824C-BA50-AF0C9E4C86FF}" type="presOf" srcId="{564AC298-7295-3D4B-B803-D80B32D4ACE5}" destId="{429AEB15-F680-A64B-9B33-98C5CBB1368C}" srcOrd="1" destOrd="0" presId="urn:microsoft.com/office/officeart/2005/8/layout/orgChart1"/>
    <dgm:cxn modelId="{15F68B7E-57D5-F644-BD44-68E94A9FCA2B}" type="presOf" srcId="{31E8F47B-1E43-7143-8C66-21EFA86CCF57}" destId="{D362BCAF-C1CF-B647-BA4D-F8737722235E}" srcOrd="0" destOrd="0" presId="urn:microsoft.com/office/officeart/2005/8/layout/orgChart1"/>
    <dgm:cxn modelId="{AF34B814-FAD4-3449-9E04-053E42786842}" type="presOf" srcId="{303E58F5-2DD0-E94B-9C35-92F38EB81888}" destId="{919FCBAF-F5AA-0146-BCF7-3F837E2A3E15}" srcOrd="0" destOrd="0" presId="urn:microsoft.com/office/officeart/2005/8/layout/orgChart1"/>
    <dgm:cxn modelId="{A5801A10-2166-8344-B8DC-F3DF74949988}" type="presOf" srcId="{CB9B2C8F-A00D-42EE-92D2-D99F215EFB72}" destId="{77161252-AFD6-4689-AFDD-7935AA687C56}" srcOrd="1" destOrd="0" presId="urn:microsoft.com/office/officeart/2005/8/layout/orgChart1"/>
    <dgm:cxn modelId="{0208673E-A4CC-BC4E-8F22-C3D8DE600D36}" srcId="{76D030E8-0353-1D42-B1E4-07BF06B3A554}" destId="{B630AD17-5CA4-AB47-BE48-0D3C81661B34}" srcOrd="0" destOrd="0" parTransId="{19D1ECD0-C33B-524D-9B86-7AC9A045C09C}" sibTransId="{ED7BE853-F068-B748-BEDF-C49B80C0FAAF}"/>
    <dgm:cxn modelId="{2D4A2AD1-CB6F-4441-96C1-0F322E3C7941}" type="presOf" srcId="{7816E7F8-7012-9942-9D31-2D9542258883}" destId="{526286A0-3D5A-C64A-A8E2-8F484FC11962}" srcOrd="0" destOrd="0" presId="urn:microsoft.com/office/officeart/2005/8/layout/orgChart1"/>
    <dgm:cxn modelId="{459F42C7-6D1E-A04E-B16F-7626028DC6CA}" type="presOf" srcId="{08CA4861-EB3C-0149-8BC6-F3F119D3D6AD}" destId="{017B8E52-A718-A841-8D26-6708BB0C01E9}" srcOrd="0" destOrd="0" presId="urn:microsoft.com/office/officeart/2005/8/layout/orgChart1"/>
    <dgm:cxn modelId="{8F9C0F1F-C8C6-2647-AF38-4340D9A06636}" type="presOf" srcId="{8D9D6E2A-8429-D64D-AABC-FF6F89AB48BB}" destId="{56158A62-3A6A-4543-8C1A-D54BF39DFD88}" srcOrd="1" destOrd="0" presId="urn:microsoft.com/office/officeart/2005/8/layout/orgChart1"/>
    <dgm:cxn modelId="{2F0C542A-9BB2-0440-8950-4ADAD18FEF16}" type="presOf" srcId="{5ED1640F-2C59-7042-9DAA-9ADF8E9A2059}" destId="{DEF69E1A-CAAB-084A-9E60-43EACACFCABC}" srcOrd="0" destOrd="0" presId="urn:microsoft.com/office/officeart/2005/8/layout/orgChart1"/>
    <dgm:cxn modelId="{AE6A8511-7E83-6948-9B0F-9F3753E40081}" type="presOf" srcId="{E3E2DC1C-BF67-A34F-AF03-379CBF8A2B42}" destId="{901A9638-6169-F045-A379-1EFD00BAC2E1}" srcOrd="0" destOrd="0" presId="urn:microsoft.com/office/officeart/2005/8/layout/orgChart1"/>
    <dgm:cxn modelId="{7AD9158E-CF01-7246-B9CE-D412298C05E2}" type="presOf" srcId="{DCA86DDE-C2F2-1343-A2FB-9716F9CFB003}" destId="{C511A33B-48E5-A941-BB75-F948364FE029}" srcOrd="0" destOrd="0" presId="urn:microsoft.com/office/officeart/2005/8/layout/orgChart1"/>
    <dgm:cxn modelId="{6B7EF1CE-FD94-7947-B6E8-6BC65BB212BB}" type="presOf" srcId="{7816E7F8-7012-9942-9D31-2D9542258883}" destId="{062C38B9-3C12-1A4C-91F8-96373E180B65}" srcOrd="1" destOrd="0" presId="urn:microsoft.com/office/officeart/2005/8/layout/orgChart1"/>
    <dgm:cxn modelId="{AB54EC60-501F-3C48-8854-3CC4F345759C}" type="presOf" srcId="{684654B7-B8CD-40E1-9FE3-8D2EA5022806}" destId="{FF78D3BD-A957-4D12-ACC6-CFA63CDD8C63}" srcOrd="0" destOrd="0" presId="urn:microsoft.com/office/officeart/2005/8/layout/orgChart1"/>
    <dgm:cxn modelId="{37E47903-BEC3-CC4E-9C19-4826D7C755C1}" type="presOf" srcId="{E6B8D1C9-E3E0-4FA6-B71E-8FD345860E0F}" destId="{CFE0A0EB-17E9-40C2-8B69-E7D3225D1DD2}" srcOrd="0" destOrd="0" presId="urn:microsoft.com/office/officeart/2005/8/layout/orgChart1"/>
    <dgm:cxn modelId="{E7230DDB-0D34-AB47-A73B-9EAE0E25BA82}" type="presOf" srcId="{3AB414B4-5F75-974A-8456-C0C8570FFA90}" destId="{2B510303-113B-5947-9057-2BD46C2F0481}" srcOrd="1" destOrd="0" presId="urn:microsoft.com/office/officeart/2005/8/layout/orgChart1"/>
    <dgm:cxn modelId="{13097E28-A560-474D-B238-6571230D7103}" srcId="{76D030E8-0353-1D42-B1E4-07BF06B3A554}" destId="{08CA4861-EB3C-0149-8BC6-F3F119D3D6AD}" srcOrd="7" destOrd="0" parTransId="{D862E3BB-6E86-DC43-B8E6-4CEA7A8DD028}" sibTransId="{343AC02D-3897-2945-BAD9-ED01C6ECD358}"/>
    <dgm:cxn modelId="{EF6E2635-EA9D-6E4B-84BC-D4D63DA3423C}" type="presOf" srcId="{E45ABB34-DAA7-4669-80F1-0B1B1B023101}" destId="{8537B71F-EB42-4B7F-B417-DB3FE2AD380D}" srcOrd="0" destOrd="0" presId="urn:microsoft.com/office/officeart/2005/8/layout/orgChart1"/>
    <dgm:cxn modelId="{4641FD58-9B24-1049-8A98-3508C68D14D1}" type="presOf" srcId="{E76EF841-58CB-4576-BA32-A7E35EAA763A}" destId="{DA217619-8B7C-45EB-8BB2-95935251B63A}" srcOrd="0" destOrd="0" presId="urn:microsoft.com/office/officeart/2005/8/layout/orgChart1"/>
    <dgm:cxn modelId="{160707B7-A828-8642-A1C6-2F7285612233}" type="presOf" srcId="{3AB414B4-5F75-974A-8456-C0C8570FFA90}" destId="{B05C8449-76D4-5642-88B3-7BBA41448491}" srcOrd="0" destOrd="0" presId="urn:microsoft.com/office/officeart/2005/8/layout/orgChart1"/>
    <dgm:cxn modelId="{BE8D6E3F-1925-FD4B-98D9-66177583DCED}" type="presOf" srcId="{76D030E8-0353-1D42-B1E4-07BF06B3A554}" destId="{6D513C35-63A5-624B-A5A9-625B41834BC2}" srcOrd="1" destOrd="0" presId="urn:microsoft.com/office/officeart/2005/8/layout/orgChart1"/>
    <dgm:cxn modelId="{0556F902-93EF-4840-8CF7-E1E56F69AB6C}" type="presOf" srcId="{32774C54-49C2-4F7B-A512-F313512F266F}" destId="{86BE26A3-F4AD-4DB6-985E-0C9AFFA32BE5}" srcOrd="0" destOrd="0" presId="urn:microsoft.com/office/officeart/2005/8/layout/orgChart1"/>
    <dgm:cxn modelId="{F73C57DB-CF8A-2340-8DE0-E98854AE4A45}" type="presOf" srcId="{0B343974-45BF-4AEF-A69F-25A2ED80E101}" destId="{A7291C16-45B6-431B-912F-3BA91D991671}" srcOrd="0" destOrd="0" presId="urn:microsoft.com/office/officeart/2005/8/layout/orgChart1"/>
    <dgm:cxn modelId="{D5696BF5-CDCA-E947-9210-8DFE86A80DA5}" type="presOf" srcId="{8A8FF329-542C-E64E-9682-AE0804B419A8}" destId="{6B6522C2-A14E-2746-A6EF-6BA341BCAAD9}" srcOrd="0" destOrd="0" presId="urn:microsoft.com/office/officeart/2005/8/layout/orgChart1"/>
    <dgm:cxn modelId="{11AAB2CA-F4FC-F047-B85E-5175B10329B2}" type="presOf" srcId="{864CABD0-1C09-0444-8E6D-DB1D62665AA4}" destId="{7A1F66CC-E767-3C42-82DC-03E9261F0143}" srcOrd="0" destOrd="0" presId="urn:microsoft.com/office/officeart/2005/8/layout/orgChart1"/>
    <dgm:cxn modelId="{B074EA8B-1F33-1E46-A763-860F083DB5B4}" type="presOf" srcId="{6DE79607-C57A-418A-A831-880705DDB942}" destId="{26E82AD2-96ED-4990-A53C-A0D674885C50}" srcOrd="0" destOrd="0" presId="urn:microsoft.com/office/officeart/2005/8/layout/orgChart1"/>
    <dgm:cxn modelId="{D2676596-A551-4A4A-83E2-A94C998F59E4}" type="presOf" srcId="{5E3A8D6E-D6EC-F346-ACF0-BC1BAA9C8C91}" destId="{EFA2B6AD-F7DA-A445-B6F3-15A093842F69}" srcOrd="0" destOrd="0" presId="urn:microsoft.com/office/officeart/2005/8/layout/orgChart1"/>
    <dgm:cxn modelId="{4F2EEA04-0E05-434B-9A98-A4B036A97213}" type="presOf" srcId="{2DFBE585-9C9A-A746-8092-1331EFA519FF}" destId="{ED2B9D2A-C010-4D41-AEEE-DD85104C3BF3}" srcOrd="0" destOrd="0" presId="urn:microsoft.com/office/officeart/2005/8/layout/orgChart1"/>
    <dgm:cxn modelId="{FE2EDD57-0EFC-A449-AFAC-0EBC1DA780A5}" srcId="{3AB414B4-5F75-974A-8456-C0C8570FFA90}" destId="{864CABD0-1C09-0444-8E6D-DB1D62665AA4}" srcOrd="0" destOrd="0" parTransId="{DCA86DDE-C2F2-1343-A2FB-9716F9CFB003}" sibTransId="{B6BE5C51-A0D0-AE4B-AAD1-FEBAC918721F}"/>
    <dgm:cxn modelId="{8444BE07-A09F-2940-98A3-06F58587A058}" type="presOf" srcId="{5229340A-6254-4ABE-A223-AB97FF354AA0}" destId="{9622A2E1-9DA1-4AD7-B99F-5E2A6882AD22}" srcOrd="0" destOrd="0" presId="urn:microsoft.com/office/officeart/2005/8/layout/orgChart1"/>
    <dgm:cxn modelId="{D39E709C-CF35-46E3-B888-69D01ECE1892}" srcId="{08CA4861-EB3C-0149-8BC6-F3F119D3D6AD}" destId="{0B343974-45BF-4AEF-A69F-25A2ED80E101}" srcOrd="2" destOrd="0" parTransId="{90635259-6886-4B18-80A7-A5AE180811A7}" sibTransId="{2FC488A8-DDD4-44F2-A5BB-1EC1168A7525}"/>
    <dgm:cxn modelId="{E5D15264-BA14-FF4B-B45B-86735D0AB4C5}" type="presParOf" srcId="{D0F57CAA-42E3-BB4A-9200-D00754527E6E}" destId="{375E8400-F065-6841-86B0-364ADDDBE2CB}" srcOrd="0" destOrd="0" presId="urn:microsoft.com/office/officeart/2005/8/layout/orgChart1"/>
    <dgm:cxn modelId="{00D6BABA-488D-2246-A588-2D8B7CAD9B54}" type="presParOf" srcId="{375E8400-F065-6841-86B0-364ADDDBE2CB}" destId="{F9D70426-72F4-6D40-8565-3B8EA5111643}" srcOrd="0" destOrd="0" presId="urn:microsoft.com/office/officeart/2005/8/layout/orgChart1"/>
    <dgm:cxn modelId="{B8A44649-D2ED-5F42-8821-497C6910F616}" type="presParOf" srcId="{F9D70426-72F4-6D40-8565-3B8EA5111643}" destId="{099951B0-450C-7648-91D1-2D9CAD445030}" srcOrd="0" destOrd="0" presId="urn:microsoft.com/office/officeart/2005/8/layout/orgChart1"/>
    <dgm:cxn modelId="{59413154-8582-804E-9BF7-875EBE094950}" type="presParOf" srcId="{F9D70426-72F4-6D40-8565-3B8EA5111643}" destId="{6D513C35-63A5-624B-A5A9-625B41834BC2}" srcOrd="1" destOrd="0" presId="urn:microsoft.com/office/officeart/2005/8/layout/orgChart1"/>
    <dgm:cxn modelId="{BEFEBCA7-F849-9A46-A703-7194A6BA6F42}" type="presParOf" srcId="{375E8400-F065-6841-86B0-364ADDDBE2CB}" destId="{D0C48283-82A4-AD4E-9846-B318D5851489}" srcOrd="1" destOrd="0" presId="urn:microsoft.com/office/officeart/2005/8/layout/orgChart1"/>
    <dgm:cxn modelId="{464DBB80-2217-2342-A71D-818A3E3D8DCC}" type="presParOf" srcId="{D0C48283-82A4-AD4E-9846-B318D5851489}" destId="{D362BCAF-C1CF-B647-BA4D-F8737722235E}" srcOrd="0" destOrd="0" presId="urn:microsoft.com/office/officeart/2005/8/layout/orgChart1"/>
    <dgm:cxn modelId="{AF61E1ED-3FF1-1949-9904-808C73C6049B}" type="presParOf" srcId="{D0C48283-82A4-AD4E-9846-B318D5851489}" destId="{FD9E5536-C50D-134A-8407-317F788A146B}" srcOrd="1" destOrd="0" presId="urn:microsoft.com/office/officeart/2005/8/layout/orgChart1"/>
    <dgm:cxn modelId="{213D7CB0-13DC-D342-AD53-EB39DB9A133B}" type="presParOf" srcId="{FD9E5536-C50D-134A-8407-317F788A146B}" destId="{3AED7900-C951-DC47-8CD6-3F105D1B5039}" srcOrd="0" destOrd="0" presId="urn:microsoft.com/office/officeart/2005/8/layout/orgChart1"/>
    <dgm:cxn modelId="{A942050B-47E2-2740-81B2-6E9BB8495ECD}" type="presParOf" srcId="{3AED7900-C951-DC47-8CD6-3F105D1B5039}" destId="{703AFD43-357D-9740-8CBA-4118835F8D81}" srcOrd="0" destOrd="0" presId="urn:microsoft.com/office/officeart/2005/8/layout/orgChart1"/>
    <dgm:cxn modelId="{B27E7AEB-2D56-D440-AEC8-107F7DF6C473}" type="presParOf" srcId="{3AED7900-C951-DC47-8CD6-3F105D1B5039}" destId="{5AE93EC3-2014-1340-98BD-03368594C84F}" srcOrd="1" destOrd="0" presId="urn:microsoft.com/office/officeart/2005/8/layout/orgChart1"/>
    <dgm:cxn modelId="{CAED3BD9-2CFE-AA47-8A74-687332FB99BB}" type="presParOf" srcId="{FD9E5536-C50D-134A-8407-317F788A146B}" destId="{AB7D57A6-5043-5442-BBF8-95B36912FE17}" srcOrd="1" destOrd="0" presId="urn:microsoft.com/office/officeart/2005/8/layout/orgChart1"/>
    <dgm:cxn modelId="{351FDD53-CDBF-1E49-9455-3E9946AC898C}" type="presParOf" srcId="{AB7D57A6-5043-5442-BBF8-95B36912FE17}" destId="{E0FA5DDF-DF7D-F545-8C42-35983C2E5BDE}" srcOrd="0" destOrd="0" presId="urn:microsoft.com/office/officeart/2005/8/layout/orgChart1"/>
    <dgm:cxn modelId="{E7148FE0-07DC-484D-92F0-44F009AFBB20}" type="presParOf" srcId="{AB7D57A6-5043-5442-BBF8-95B36912FE17}" destId="{79640A2C-E3A0-0541-A3A5-8F701FCCDD50}" srcOrd="1" destOrd="0" presId="urn:microsoft.com/office/officeart/2005/8/layout/orgChart1"/>
    <dgm:cxn modelId="{D4F97E86-422C-2941-BD93-419549C8D577}" type="presParOf" srcId="{79640A2C-E3A0-0541-A3A5-8F701FCCDD50}" destId="{57197B83-6C58-F14F-8D9B-F52F5AC3888C}" srcOrd="0" destOrd="0" presId="urn:microsoft.com/office/officeart/2005/8/layout/orgChart1"/>
    <dgm:cxn modelId="{5800B4B8-2DF4-7441-A398-C7D341F3C15E}" type="presParOf" srcId="{57197B83-6C58-F14F-8D9B-F52F5AC3888C}" destId="{743A3CC8-CAB9-F14D-A80B-155F3ECDCB8D}" srcOrd="0" destOrd="0" presId="urn:microsoft.com/office/officeart/2005/8/layout/orgChart1"/>
    <dgm:cxn modelId="{6F6E3081-E2F4-4146-8E58-94BBFD293FC7}" type="presParOf" srcId="{57197B83-6C58-F14F-8D9B-F52F5AC3888C}" destId="{7EFB1158-EDE9-4E43-AA09-5FAFCD2094F3}" srcOrd="1" destOrd="0" presId="urn:microsoft.com/office/officeart/2005/8/layout/orgChart1"/>
    <dgm:cxn modelId="{EBF15B4E-A522-7146-9FA8-7AED9F2E5022}" type="presParOf" srcId="{79640A2C-E3A0-0541-A3A5-8F701FCCDD50}" destId="{9EC5CF12-951E-714B-8946-5882B2311B6F}" srcOrd="1" destOrd="0" presId="urn:microsoft.com/office/officeart/2005/8/layout/orgChart1"/>
    <dgm:cxn modelId="{3EB0F158-FAAE-C142-A538-0604930D899A}" type="presParOf" srcId="{79640A2C-E3A0-0541-A3A5-8F701FCCDD50}" destId="{2BD07620-D75B-5A40-8D05-704AB519FAF0}" srcOrd="2" destOrd="0" presId="urn:microsoft.com/office/officeart/2005/8/layout/orgChart1"/>
    <dgm:cxn modelId="{4F07CCF2-9EF1-3A4C-89B7-88301B336867}" type="presParOf" srcId="{AB7D57A6-5043-5442-BBF8-95B36912FE17}" destId="{6E676A93-DE66-40B4-87A2-1B86107BABFE}" srcOrd="2" destOrd="0" presId="urn:microsoft.com/office/officeart/2005/8/layout/orgChart1"/>
    <dgm:cxn modelId="{EE55E022-2FDB-CE4D-AD98-6BF22A729E52}" type="presParOf" srcId="{AB7D57A6-5043-5442-BBF8-95B36912FE17}" destId="{0BB222A9-9886-43DF-A261-CD8F5A65F5B6}" srcOrd="3" destOrd="0" presId="urn:microsoft.com/office/officeart/2005/8/layout/orgChart1"/>
    <dgm:cxn modelId="{B32C75B4-9ACA-A143-937D-B053339FC72A}" type="presParOf" srcId="{0BB222A9-9886-43DF-A261-CD8F5A65F5B6}" destId="{F1688AB8-583B-448F-8856-45BD94CD9077}" srcOrd="0" destOrd="0" presId="urn:microsoft.com/office/officeart/2005/8/layout/orgChart1"/>
    <dgm:cxn modelId="{4E49210A-353B-2D45-816C-C1BC53764AA0}" type="presParOf" srcId="{F1688AB8-583B-448F-8856-45BD94CD9077}" destId="{80D07C88-1161-44A9-80A7-803EEBF56EB7}" srcOrd="0" destOrd="0" presId="urn:microsoft.com/office/officeart/2005/8/layout/orgChart1"/>
    <dgm:cxn modelId="{4A5E0D14-07A3-4848-803E-036779F10675}" type="presParOf" srcId="{F1688AB8-583B-448F-8856-45BD94CD9077}" destId="{0EA2E28B-A1AA-46FC-9032-2063F6A0CF06}" srcOrd="1" destOrd="0" presId="urn:microsoft.com/office/officeart/2005/8/layout/orgChart1"/>
    <dgm:cxn modelId="{65EB13E4-1E9E-DE42-95F4-E83387EA6A6B}" type="presParOf" srcId="{0BB222A9-9886-43DF-A261-CD8F5A65F5B6}" destId="{6862CF81-29E5-43C7-9F2A-99B14417AD0F}" srcOrd="1" destOrd="0" presId="urn:microsoft.com/office/officeart/2005/8/layout/orgChart1"/>
    <dgm:cxn modelId="{8CC46C53-CF44-5541-880C-471C98389ABE}" type="presParOf" srcId="{0BB222A9-9886-43DF-A261-CD8F5A65F5B6}" destId="{D54EA8FB-9CF2-4FD0-931E-92C6A5F5A3D3}" srcOrd="2" destOrd="0" presId="urn:microsoft.com/office/officeart/2005/8/layout/orgChart1"/>
    <dgm:cxn modelId="{38FA7CA3-1E6E-6146-A4F4-C49C50B1614D}" type="presParOf" srcId="{AB7D57A6-5043-5442-BBF8-95B36912FE17}" destId="{9622A2E1-9DA1-4AD7-B99F-5E2A6882AD22}" srcOrd="4" destOrd="0" presId="urn:microsoft.com/office/officeart/2005/8/layout/orgChart1"/>
    <dgm:cxn modelId="{4A191AD3-C40D-AA49-B93B-E6271C265273}" type="presParOf" srcId="{AB7D57A6-5043-5442-BBF8-95B36912FE17}" destId="{375515A2-D1F7-4700-BCA8-4FB9337E9495}" srcOrd="5" destOrd="0" presId="urn:microsoft.com/office/officeart/2005/8/layout/orgChart1"/>
    <dgm:cxn modelId="{9F27D47A-57D3-AF48-8B68-0E0F4903F74C}" type="presParOf" srcId="{375515A2-D1F7-4700-BCA8-4FB9337E9495}" destId="{CC15CA9D-0C6C-4CEA-A2C0-3021618B339A}" srcOrd="0" destOrd="0" presId="urn:microsoft.com/office/officeart/2005/8/layout/orgChart1"/>
    <dgm:cxn modelId="{E5DBA403-DC83-804D-B94D-7813ADEE6AAF}" type="presParOf" srcId="{CC15CA9D-0C6C-4CEA-A2C0-3021618B339A}" destId="{FF78D3BD-A957-4D12-ACC6-CFA63CDD8C63}" srcOrd="0" destOrd="0" presId="urn:microsoft.com/office/officeart/2005/8/layout/orgChart1"/>
    <dgm:cxn modelId="{82887F83-46BF-E74F-B03A-AF51565A0662}" type="presParOf" srcId="{CC15CA9D-0C6C-4CEA-A2C0-3021618B339A}" destId="{B45854DD-82D7-4966-9272-D4B7CE9D9EEC}" srcOrd="1" destOrd="0" presId="urn:microsoft.com/office/officeart/2005/8/layout/orgChart1"/>
    <dgm:cxn modelId="{6E4F1E34-93E5-2C4C-8E75-F01BECC315A7}" type="presParOf" srcId="{375515A2-D1F7-4700-BCA8-4FB9337E9495}" destId="{4DF3A514-418D-4606-9288-CF060115D7CC}" srcOrd="1" destOrd="0" presId="urn:microsoft.com/office/officeart/2005/8/layout/orgChart1"/>
    <dgm:cxn modelId="{ACF2E71A-49BA-C64E-AAF5-2709CB1C427D}" type="presParOf" srcId="{375515A2-D1F7-4700-BCA8-4FB9337E9495}" destId="{E434C916-B13F-4B7B-A08A-41BD54F0B78E}" srcOrd="2" destOrd="0" presId="urn:microsoft.com/office/officeart/2005/8/layout/orgChart1"/>
    <dgm:cxn modelId="{3BF6E5A1-1FE9-D24C-91DA-1582DBD55B46}" type="presParOf" srcId="{FD9E5536-C50D-134A-8407-317F788A146B}" destId="{7FE0719E-9EDF-A941-A7E8-AB4314AEBD16}" srcOrd="2" destOrd="0" presId="urn:microsoft.com/office/officeart/2005/8/layout/orgChart1"/>
    <dgm:cxn modelId="{1CFFCB35-2F86-8C4C-8E03-EBA93F77C0E6}" type="presParOf" srcId="{D0C48283-82A4-AD4E-9846-B318D5851489}" destId="{F8E619CB-84ED-4F43-9D34-D8A1EB575013}" srcOrd="2" destOrd="0" presId="urn:microsoft.com/office/officeart/2005/8/layout/orgChart1"/>
    <dgm:cxn modelId="{326724A2-A824-1749-8779-4ADEBE5F8898}" type="presParOf" srcId="{D0C48283-82A4-AD4E-9846-B318D5851489}" destId="{D3CAA6AD-17D2-8C4F-915A-19A7C198606A}" srcOrd="3" destOrd="0" presId="urn:microsoft.com/office/officeart/2005/8/layout/orgChart1"/>
    <dgm:cxn modelId="{5FD133AF-3A9D-6247-9ACF-C519AD8C6E19}" type="presParOf" srcId="{D3CAA6AD-17D2-8C4F-915A-19A7C198606A}" destId="{8B534BF6-7B73-BA49-854F-79096226136B}" srcOrd="0" destOrd="0" presId="urn:microsoft.com/office/officeart/2005/8/layout/orgChart1"/>
    <dgm:cxn modelId="{A36E194F-B0FF-7D4C-B356-FEE2CA3DB60E}" type="presParOf" srcId="{8B534BF6-7B73-BA49-854F-79096226136B}" destId="{B05C8449-76D4-5642-88B3-7BBA41448491}" srcOrd="0" destOrd="0" presId="urn:microsoft.com/office/officeart/2005/8/layout/orgChart1"/>
    <dgm:cxn modelId="{01CFAA71-FB6A-2945-94F4-C0159F710D72}" type="presParOf" srcId="{8B534BF6-7B73-BA49-854F-79096226136B}" destId="{2B510303-113B-5947-9057-2BD46C2F0481}" srcOrd="1" destOrd="0" presId="urn:microsoft.com/office/officeart/2005/8/layout/orgChart1"/>
    <dgm:cxn modelId="{D2D99C33-D173-B646-B030-47C98AF01E74}" type="presParOf" srcId="{D3CAA6AD-17D2-8C4F-915A-19A7C198606A}" destId="{CED28840-0F7D-F240-B24C-EF6016D84255}" srcOrd="1" destOrd="0" presId="urn:microsoft.com/office/officeart/2005/8/layout/orgChart1"/>
    <dgm:cxn modelId="{EDD840F5-E98A-E649-AB17-7F0B2634B70D}" type="presParOf" srcId="{CED28840-0F7D-F240-B24C-EF6016D84255}" destId="{C511A33B-48E5-A941-BB75-F948364FE029}" srcOrd="0" destOrd="0" presId="urn:microsoft.com/office/officeart/2005/8/layout/orgChart1"/>
    <dgm:cxn modelId="{E43B044F-5721-7B46-A4D4-560A42762757}" type="presParOf" srcId="{CED28840-0F7D-F240-B24C-EF6016D84255}" destId="{91662728-B122-EF4B-B0AA-29CADE5637B3}" srcOrd="1" destOrd="0" presId="urn:microsoft.com/office/officeart/2005/8/layout/orgChart1"/>
    <dgm:cxn modelId="{4704FF6F-99C9-9147-8441-61841188469A}" type="presParOf" srcId="{91662728-B122-EF4B-B0AA-29CADE5637B3}" destId="{86C4F7AA-8804-5544-985A-CC721487B0AC}" srcOrd="0" destOrd="0" presId="urn:microsoft.com/office/officeart/2005/8/layout/orgChart1"/>
    <dgm:cxn modelId="{617331ED-72B3-094F-A8D9-878B2DE63897}" type="presParOf" srcId="{86C4F7AA-8804-5544-985A-CC721487B0AC}" destId="{7A1F66CC-E767-3C42-82DC-03E9261F0143}" srcOrd="0" destOrd="0" presId="urn:microsoft.com/office/officeart/2005/8/layout/orgChart1"/>
    <dgm:cxn modelId="{985A7765-34B9-F54B-AC45-C2716CBCA36B}" type="presParOf" srcId="{86C4F7AA-8804-5544-985A-CC721487B0AC}" destId="{7E2FE250-AA93-BB48-A72A-61B6AF5CD136}" srcOrd="1" destOrd="0" presId="urn:microsoft.com/office/officeart/2005/8/layout/orgChart1"/>
    <dgm:cxn modelId="{6AE1924E-9C29-E845-9102-25CE2A5549E8}" type="presParOf" srcId="{91662728-B122-EF4B-B0AA-29CADE5637B3}" destId="{6777847F-31BB-0D4B-8816-D2FC70E266C3}" srcOrd="1" destOrd="0" presId="urn:microsoft.com/office/officeart/2005/8/layout/orgChart1"/>
    <dgm:cxn modelId="{4B20D62D-D663-3840-B504-0557D7CA5D43}" type="presParOf" srcId="{91662728-B122-EF4B-B0AA-29CADE5637B3}" destId="{DA8DE1D4-12A8-3C4C-ACE0-0F6096FBA876}" srcOrd="2" destOrd="0" presId="urn:microsoft.com/office/officeart/2005/8/layout/orgChart1"/>
    <dgm:cxn modelId="{1F04F620-3E73-7D45-8F62-688B52EFF733}" type="presParOf" srcId="{CED28840-0F7D-F240-B24C-EF6016D84255}" destId="{8537B71F-EB42-4B7F-B417-DB3FE2AD380D}" srcOrd="2" destOrd="0" presId="urn:microsoft.com/office/officeart/2005/8/layout/orgChart1"/>
    <dgm:cxn modelId="{FEDCBC5A-C4AF-9E40-BA35-D90DF5217FA9}" type="presParOf" srcId="{CED28840-0F7D-F240-B24C-EF6016D84255}" destId="{8EA06988-4D54-4A01-9163-2664F5AFD13E}" srcOrd="3" destOrd="0" presId="urn:microsoft.com/office/officeart/2005/8/layout/orgChart1"/>
    <dgm:cxn modelId="{190D31CE-928D-B041-BEFE-C3322ECB86CC}" type="presParOf" srcId="{8EA06988-4D54-4A01-9163-2664F5AFD13E}" destId="{3F42BECA-2C91-483F-BB94-668579862AFB}" srcOrd="0" destOrd="0" presId="urn:microsoft.com/office/officeart/2005/8/layout/orgChart1"/>
    <dgm:cxn modelId="{9B7E27C8-5F9F-1D4A-8AF0-1331287B26A6}" type="presParOf" srcId="{3F42BECA-2C91-483F-BB94-668579862AFB}" destId="{C7909C68-B09E-4ECB-9EDD-1AD4DDA5DDD3}" srcOrd="0" destOrd="0" presId="urn:microsoft.com/office/officeart/2005/8/layout/orgChart1"/>
    <dgm:cxn modelId="{15DE7034-DF19-DB4E-90A8-D1B79916790D}" type="presParOf" srcId="{3F42BECA-2C91-483F-BB94-668579862AFB}" destId="{9CABED56-80C5-4442-AFFC-42BEF372D051}" srcOrd="1" destOrd="0" presId="urn:microsoft.com/office/officeart/2005/8/layout/orgChart1"/>
    <dgm:cxn modelId="{9345B391-89E1-A446-B6EA-667F1DCCF39B}" type="presParOf" srcId="{8EA06988-4D54-4A01-9163-2664F5AFD13E}" destId="{FCD15A3A-1FD0-4972-99F7-97FA4DD544FC}" srcOrd="1" destOrd="0" presId="urn:microsoft.com/office/officeart/2005/8/layout/orgChart1"/>
    <dgm:cxn modelId="{13D16E31-9B3E-5340-B3FE-E2B48339BF88}" type="presParOf" srcId="{8EA06988-4D54-4A01-9163-2664F5AFD13E}" destId="{E25D760F-6B3F-4CCA-823A-E4816790BF01}" srcOrd="2" destOrd="0" presId="urn:microsoft.com/office/officeart/2005/8/layout/orgChart1"/>
    <dgm:cxn modelId="{6CFA0F05-8B05-A048-928A-7C97DE22D1CA}" type="presParOf" srcId="{CED28840-0F7D-F240-B24C-EF6016D84255}" destId="{86BE26A3-F4AD-4DB6-985E-0C9AFFA32BE5}" srcOrd="4" destOrd="0" presId="urn:microsoft.com/office/officeart/2005/8/layout/orgChart1"/>
    <dgm:cxn modelId="{A6AD6B1F-96E8-2C42-B63A-62DB89CB056D}" type="presParOf" srcId="{CED28840-0F7D-F240-B24C-EF6016D84255}" destId="{74FE9963-F893-45A0-B9BD-69BBC938D910}" srcOrd="5" destOrd="0" presId="urn:microsoft.com/office/officeart/2005/8/layout/orgChart1"/>
    <dgm:cxn modelId="{35082F96-8DD5-EE40-8E3B-9DD8BAE904D3}" type="presParOf" srcId="{74FE9963-F893-45A0-B9BD-69BBC938D910}" destId="{AA2483F4-C251-4E2C-BCBB-F0038A1EA3D4}" srcOrd="0" destOrd="0" presId="urn:microsoft.com/office/officeart/2005/8/layout/orgChart1"/>
    <dgm:cxn modelId="{74D2C486-BF3D-694F-A5BD-FB56A55838BE}" type="presParOf" srcId="{AA2483F4-C251-4E2C-BCBB-F0038A1EA3D4}" destId="{DA217619-8B7C-45EB-8BB2-95935251B63A}" srcOrd="0" destOrd="0" presId="urn:microsoft.com/office/officeart/2005/8/layout/orgChart1"/>
    <dgm:cxn modelId="{EC7C7ADC-09BD-824F-BAFE-AB1D93926B61}" type="presParOf" srcId="{AA2483F4-C251-4E2C-BCBB-F0038A1EA3D4}" destId="{CC97CCFE-96AE-4963-ABF4-34CDE04ABA69}" srcOrd="1" destOrd="0" presId="urn:microsoft.com/office/officeart/2005/8/layout/orgChart1"/>
    <dgm:cxn modelId="{F6FDDB3B-543E-A74F-9620-3397A68527A7}" type="presParOf" srcId="{74FE9963-F893-45A0-B9BD-69BBC938D910}" destId="{E7926940-B46C-4469-A410-67A64DEA2AF4}" srcOrd="1" destOrd="0" presId="urn:microsoft.com/office/officeart/2005/8/layout/orgChart1"/>
    <dgm:cxn modelId="{ADCDA3EA-011D-514F-8F70-1FD15C9FE5B3}" type="presParOf" srcId="{74FE9963-F893-45A0-B9BD-69BBC938D910}" destId="{3CBCC1BC-FB47-42F7-940E-7A5EB9F6955B}" srcOrd="2" destOrd="0" presId="urn:microsoft.com/office/officeart/2005/8/layout/orgChart1"/>
    <dgm:cxn modelId="{451C17C7-C202-FB4F-B539-D9B017B9124C}" type="presParOf" srcId="{D3CAA6AD-17D2-8C4F-915A-19A7C198606A}" destId="{0D6C68DB-AED5-6C42-AC42-73F864B73FE6}" srcOrd="2" destOrd="0" presId="urn:microsoft.com/office/officeart/2005/8/layout/orgChart1"/>
    <dgm:cxn modelId="{7958C19A-3BC0-C84D-A030-6B1369140CA3}" type="presParOf" srcId="{D0C48283-82A4-AD4E-9846-B318D5851489}" destId="{45FEE2B0-CFD1-DF4B-BBE8-9D3284019819}" srcOrd="4" destOrd="0" presId="urn:microsoft.com/office/officeart/2005/8/layout/orgChart1"/>
    <dgm:cxn modelId="{C17A3E53-C7F4-0F4F-B63F-4EB558ADA817}" type="presParOf" srcId="{D0C48283-82A4-AD4E-9846-B318D5851489}" destId="{279918D6-62AB-1B45-8308-BB0792DDE14B}" srcOrd="5" destOrd="0" presId="urn:microsoft.com/office/officeart/2005/8/layout/orgChart1"/>
    <dgm:cxn modelId="{F1670213-3C6B-0346-A55D-45EA8FE2CF47}" type="presParOf" srcId="{279918D6-62AB-1B45-8308-BB0792DDE14B}" destId="{EAE5875E-DF0E-E74C-9A63-7C7A39EEE290}" srcOrd="0" destOrd="0" presId="urn:microsoft.com/office/officeart/2005/8/layout/orgChart1"/>
    <dgm:cxn modelId="{F83106A3-257B-7340-B6F0-74E5ED9F7C2C}" type="presParOf" srcId="{EAE5875E-DF0E-E74C-9A63-7C7A39EEE290}" destId="{017B8E52-A718-A841-8D26-6708BB0C01E9}" srcOrd="0" destOrd="0" presId="urn:microsoft.com/office/officeart/2005/8/layout/orgChart1"/>
    <dgm:cxn modelId="{B7B0C6BB-9F32-9B41-94B4-CC10B25134F0}" type="presParOf" srcId="{EAE5875E-DF0E-E74C-9A63-7C7A39EEE290}" destId="{C2DAD131-8F01-904D-8E36-32F6F9196C89}" srcOrd="1" destOrd="0" presId="urn:microsoft.com/office/officeart/2005/8/layout/orgChart1"/>
    <dgm:cxn modelId="{DF68A88E-674A-9243-AAF8-D23534EBDE4B}" type="presParOf" srcId="{279918D6-62AB-1B45-8308-BB0792DDE14B}" destId="{B219F340-940A-AC43-A530-54AA0EE44212}" srcOrd="1" destOrd="0" presId="urn:microsoft.com/office/officeart/2005/8/layout/orgChart1"/>
    <dgm:cxn modelId="{ED29C5D6-0733-A84C-A39F-476F38EED3AC}" type="presParOf" srcId="{B219F340-940A-AC43-A530-54AA0EE44212}" destId="{EFA2B6AD-F7DA-A445-B6F3-15A093842F69}" srcOrd="0" destOrd="0" presId="urn:microsoft.com/office/officeart/2005/8/layout/orgChart1"/>
    <dgm:cxn modelId="{1A0FBD34-2BBD-6A42-9F97-D6251B8CE42B}" type="presParOf" srcId="{B219F340-940A-AC43-A530-54AA0EE44212}" destId="{696CDAFB-E202-4545-8B64-5BC7002903D5}" srcOrd="1" destOrd="0" presId="urn:microsoft.com/office/officeart/2005/8/layout/orgChart1"/>
    <dgm:cxn modelId="{1C9CF0D8-3729-8E41-BE7A-6AC6DE7188A7}" type="presParOf" srcId="{696CDAFB-E202-4545-8B64-5BC7002903D5}" destId="{3FD6A0AB-BC38-A149-8A27-ED4DF452E571}" srcOrd="0" destOrd="0" presId="urn:microsoft.com/office/officeart/2005/8/layout/orgChart1"/>
    <dgm:cxn modelId="{B96507B8-39D8-8F49-8829-FC43074D447E}" type="presParOf" srcId="{3FD6A0AB-BC38-A149-8A27-ED4DF452E571}" destId="{526286A0-3D5A-C64A-A8E2-8F484FC11962}" srcOrd="0" destOrd="0" presId="urn:microsoft.com/office/officeart/2005/8/layout/orgChart1"/>
    <dgm:cxn modelId="{7374F814-7AEC-D54C-A5BC-BCFC101531E1}" type="presParOf" srcId="{3FD6A0AB-BC38-A149-8A27-ED4DF452E571}" destId="{062C38B9-3C12-1A4C-91F8-96373E180B65}" srcOrd="1" destOrd="0" presId="urn:microsoft.com/office/officeart/2005/8/layout/orgChart1"/>
    <dgm:cxn modelId="{DBA09ECD-A686-C346-B840-8E3F682BE7C7}" type="presParOf" srcId="{696CDAFB-E202-4545-8B64-5BC7002903D5}" destId="{CE161433-8464-8E41-91F5-065EBA26857F}" srcOrd="1" destOrd="0" presId="urn:microsoft.com/office/officeart/2005/8/layout/orgChart1"/>
    <dgm:cxn modelId="{149F79BA-305C-504E-AEFA-1CF9E686BEFC}" type="presParOf" srcId="{696CDAFB-E202-4545-8B64-5BC7002903D5}" destId="{49E7DA73-04B5-834E-8145-7AE27D61FBB5}" srcOrd="2" destOrd="0" presId="urn:microsoft.com/office/officeart/2005/8/layout/orgChart1"/>
    <dgm:cxn modelId="{6AF4052D-0AE3-C34C-80ED-283CF9CD642B}" type="presParOf" srcId="{B219F340-940A-AC43-A530-54AA0EE44212}" destId="{CFE0A0EB-17E9-40C2-8B69-E7D3225D1DD2}" srcOrd="2" destOrd="0" presId="urn:microsoft.com/office/officeart/2005/8/layout/orgChart1"/>
    <dgm:cxn modelId="{3FC20854-C1D9-064C-94C3-36DFD8ADF682}" type="presParOf" srcId="{B219F340-940A-AC43-A530-54AA0EE44212}" destId="{4B352E45-2915-49D5-A1FE-E2E7D15A4B4D}" srcOrd="3" destOrd="0" presId="urn:microsoft.com/office/officeart/2005/8/layout/orgChart1"/>
    <dgm:cxn modelId="{B2CD54BF-F1DB-184B-B4C2-D7DD7B54B39E}" type="presParOf" srcId="{4B352E45-2915-49D5-A1FE-E2E7D15A4B4D}" destId="{7F2DF792-9D25-4177-973A-6E339B9AF1C4}" srcOrd="0" destOrd="0" presId="urn:microsoft.com/office/officeart/2005/8/layout/orgChart1"/>
    <dgm:cxn modelId="{2582B6B5-F8F7-7241-9780-98D8AD526278}" type="presParOf" srcId="{7F2DF792-9D25-4177-973A-6E339B9AF1C4}" destId="{26E82AD2-96ED-4990-A53C-A0D674885C50}" srcOrd="0" destOrd="0" presId="urn:microsoft.com/office/officeart/2005/8/layout/orgChart1"/>
    <dgm:cxn modelId="{D089260E-60E8-024C-83C2-FA0450E3E52A}" type="presParOf" srcId="{7F2DF792-9D25-4177-973A-6E339B9AF1C4}" destId="{87F93F41-50AF-4214-B1C3-A1D243D54DF4}" srcOrd="1" destOrd="0" presId="urn:microsoft.com/office/officeart/2005/8/layout/orgChart1"/>
    <dgm:cxn modelId="{09FC89A1-63E9-A94F-ABA0-BED30D62DFF1}" type="presParOf" srcId="{4B352E45-2915-49D5-A1FE-E2E7D15A4B4D}" destId="{98C120A7-4803-4FB3-A871-7A33BBC19AF9}" srcOrd="1" destOrd="0" presId="urn:microsoft.com/office/officeart/2005/8/layout/orgChart1"/>
    <dgm:cxn modelId="{2BBCAF04-CDA0-0349-825B-40510BF04F23}" type="presParOf" srcId="{4B352E45-2915-49D5-A1FE-E2E7D15A4B4D}" destId="{B479F558-871F-47C2-9075-1DF666D7EB2E}" srcOrd="2" destOrd="0" presId="urn:microsoft.com/office/officeart/2005/8/layout/orgChart1"/>
    <dgm:cxn modelId="{959A88DE-FD6F-0B4A-88D7-9D37FC9AFBE3}" type="presParOf" srcId="{B219F340-940A-AC43-A530-54AA0EE44212}" destId="{E950A78A-1D92-40D4-8772-92750828215B}" srcOrd="4" destOrd="0" presId="urn:microsoft.com/office/officeart/2005/8/layout/orgChart1"/>
    <dgm:cxn modelId="{492BCDAF-CDA8-BF42-8E44-A3E6E496D637}" type="presParOf" srcId="{B219F340-940A-AC43-A530-54AA0EE44212}" destId="{C1254B78-EB82-4F24-ACCE-45A675FF4414}" srcOrd="5" destOrd="0" presId="urn:microsoft.com/office/officeart/2005/8/layout/orgChart1"/>
    <dgm:cxn modelId="{3C5642F0-3E36-AD4A-B96C-8C3F675B715D}" type="presParOf" srcId="{C1254B78-EB82-4F24-ACCE-45A675FF4414}" destId="{DE759604-6E76-4D81-8811-EE9546F0FDA6}" srcOrd="0" destOrd="0" presId="urn:microsoft.com/office/officeart/2005/8/layout/orgChart1"/>
    <dgm:cxn modelId="{742A789B-A995-394D-BD3D-B0607EDBD711}" type="presParOf" srcId="{DE759604-6E76-4D81-8811-EE9546F0FDA6}" destId="{A7291C16-45B6-431B-912F-3BA91D991671}" srcOrd="0" destOrd="0" presId="urn:microsoft.com/office/officeart/2005/8/layout/orgChart1"/>
    <dgm:cxn modelId="{081886FD-804D-6041-933E-3E2D7FCBC49D}" type="presParOf" srcId="{DE759604-6E76-4D81-8811-EE9546F0FDA6}" destId="{8C1A7B1F-33C9-4C2A-A5F3-BEA2E0AD2DAF}" srcOrd="1" destOrd="0" presId="urn:microsoft.com/office/officeart/2005/8/layout/orgChart1"/>
    <dgm:cxn modelId="{A9A57C2F-2193-4D48-BB30-FC729286BB19}" type="presParOf" srcId="{C1254B78-EB82-4F24-ACCE-45A675FF4414}" destId="{EE7B95A2-604B-402E-A453-14F695095860}" srcOrd="1" destOrd="0" presId="urn:microsoft.com/office/officeart/2005/8/layout/orgChart1"/>
    <dgm:cxn modelId="{3886AA12-5066-174C-BADB-F530A9C4170A}" type="presParOf" srcId="{C1254B78-EB82-4F24-ACCE-45A675FF4414}" destId="{C25F1849-9034-46FF-AA0F-77D642E3E296}" srcOrd="2" destOrd="0" presId="urn:microsoft.com/office/officeart/2005/8/layout/orgChart1"/>
    <dgm:cxn modelId="{774CFFD9-B00D-A84E-B58C-8682F8B30C4A}" type="presParOf" srcId="{279918D6-62AB-1B45-8308-BB0792DDE14B}" destId="{8F78951B-45F5-8845-B143-E2C19332FDE0}" srcOrd="2" destOrd="0" presId="urn:microsoft.com/office/officeart/2005/8/layout/orgChart1"/>
    <dgm:cxn modelId="{C14F82FE-8C52-394E-98BA-E9E5C34E3A3B}" type="presParOf" srcId="{D0C48283-82A4-AD4E-9846-B318D5851489}" destId="{6B6522C2-A14E-2746-A6EF-6BA341BCAAD9}" srcOrd="6" destOrd="0" presId="urn:microsoft.com/office/officeart/2005/8/layout/orgChart1"/>
    <dgm:cxn modelId="{4D1A42A3-ADCF-AE4A-BB2F-B2D47B751A26}" type="presParOf" srcId="{D0C48283-82A4-AD4E-9846-B318D5851489}" destId="{9FEE8274-2899-6A42-8815-C4B898151165}" srcOrd="7" destOrd="0" presId="urn:microsoft.com/office/officeart/2005/8/layout/orgChart1"/>
    <dgm:cxn modelId="{F2327695-1169-5841-B5CD-37BCCF935940}" type="presParOf" srcId="{9FEE8274-2899-6A42-8815-C4B898151165}" destId="{713C23E6-28F6-3D4F-8A37-E821C29FC4C1}" srcOrd="0" destOrd="0" presId="urn:microsoft.com/office/officeart/2005/8/layout/orgChart1"/>
    <dgm:cxn modelId="{CA1AB974-3778-2E45-9BFE-D9B9A20C2901}" type="presParOf" srcId="{713C23E6-28F6-3D4F-8A37-E821C29FC4C1}" destId="{DEF69E1A-CAAB-084A-9E60-43EACACFCABC}" srcOrd="0" destOrd="0" presId="urn:microsoft.com/office/officeart/2005/8/layout/orgChart1"/>
    <dgm:cxn modelId="{677DD32A-C2BF-D74E-B5F2-1CA57317FD5C}" type="presParOf" srcId="{713C23E6-28F6-3D4F-8A37-E821C29FC4C1}" destId="{FCF5E736-FB69-BF44-9F3A-FC68F450BDAE}" srcOrd="1" destOrd="0" presId="urn:microsoft.com/office/officeart/2005/8/layout/orgChart1"/>
    <dgm:cxn modelId="{F743C19F-2B8B-5F43-9E37-DE185C7753FF}" type="presParOf" srcId="{9FEE8274-2899-6A42-8815-C4B898151165}" destId="{68BB92F9-F740-784E-9081-6E332744B536}" srcOrd="1" destOrd="0" presId="urn:microsoft.com/office/officeart/2005/8/layout/orgChart1"/>
    <dgm:cxn modelId="{E5729D57-6B6C-6B4B-9F75-89A9F5615451}" type="presParOf" srcId="{68BB92F9-F740-784E-9081-6E332744B536}" destId="{BDE31366-DA00-B348-8D13-0D1F4F8F0D11}" srcOrd="0" destOrd="0" presId="urn:microsoft.com/office/officeart/2005/8/layout/orgChart1"/>
    <dgm:cxn modelId="{59157ADA-491C-9F40-B10B-EE1E185849EB}" type="presParOf" srcId="{68BB92F9-F740-784E-9081-6E332744B536}" destId="{B21351EE-5CBC-FE4D-BFFC-6DC2B7F007ED}" srcOrd="1" destOrd="0" presId="urn:microsoft.com/office/officeart/2005/8/layout/orgChart1"/>
    <dgm:cxn modelId="{2EB0B54B-63B3-F64D-8185-B244E9AAF9F1}" type="presParOf" srcId="{B21351EE-5CBC-FE4D-BFFC-6DC2B7F007ED}" destId="{60DF0E73-FB1C-E148-A31B-842BCFCE50DC}" srcOrd="0" destOrd="0" presId="urn:microsoft.com/office/officeart/2005/8/layout/orgChart1"/>
    <dgm:cxn modelId="{10646B73-824C-414D-8BF8-7CEDD35FF92F}" type="presParOf" srcId="{60DF0E73-FB1C-E148-A31B-842BCFCE50DC}" destId="{473A28FB-88FC-804D-9A3A-9B8FD01082A0}" srcOrd="0" destOrd="0" presId="urn:microsoft.com/office/officeart/2005/8/layout/orgChart1"/>
    <dgm:cxn modelId="{540C5166-79C3-3949-B3A0-54DF49EC4F18}" type="presParOf" srcId="{60DF0E73-FB1C-E148-A31B-842BCFCE50DC}" destId="{429AEB15-F680-A64B-9B33-98C5CBB1368C}" srcOrd="1" destOrd="0" presId="urn:microsoft.com/office/officeart/2005/8/layout/orgChart1"/>
    <dgm:cxn modelId="{02D183FF-C998-D947-A925-B81AFAD8D5B0}" type="presParOf" srcId="{B21351EE-5CBC-FE4D-BFFC-6DC2B7F007ED}" destId="{F51DA910-1373-A845-B996-C6C2E3319918}" srcOrd="1" destOrd="0" presId="urn:microsoft.com/office/officeart/2005/8/layout/orgChart1"/>
    <dgm:cxn modelId="{B72F503A-6FFF-B54A-BF4A-160BEC9E6A90}" type="presParOf" srcId="{B21351EE-5CBC-FE4D-BFFC-6DC2B7F007ED}" destId="{F9289492-74E2-CF42-8BD2-0F1483BC99D9}" srcOrd="2" destOrd="0" presId="urn:microsoft.com/office/officeart/2005/8/layout/orgChart1"/>
    <dgm:cxn modelId="{7F381D1D-3E7D-AF41-B2CA-CB1FB5FB954D}" type="presParOf" srcId="{68BB92F9-F740-784E-9081-6E332744B536}" destId="{B98CD2F9-4BC4-4EE0-9525-45968D7C4FA0}" srcOrd="2" destOrd="0" presId="urn:microsoft.com/office/officeart/2005/8/layout/orgChart1"/>
    <dgm:cxn modelId="{AB7E4A3D-F5BD-7B4D-ACA4-FFE52D199C9D}" type="presParOf" srcId="{68BB92F9-F740-784E-9081-6E332744B536}" destId="{21EE5AED-F26F-420E-86B3-2E97FF592527}" srcOrd="3" destOrd="0" presId="urn:microsoft.com/office/officeart/2005/8/layout/orgChart1"/>
    <dgm:cxn modelId="{D1D26171-3F7D-334E-9D21-0E8FC00453B1}" type="presParOf" srcId="{21EE5AED-F26F-420E-86B3-2E97FF592527}" destId="{67530D6A-DCDC-418F-8398-D152BBA61113}" srcOrd="0" destOrd="0" presId="urn:microsoft.com/office/officeart/2005/8/layout/orgChart1"/>
    <dgm:cxn modelId="{924DF414-94FC-104F-AEDD-385BEE5F2628}" type="presParOf" srcId="{67530D6A-DCDC-418F-8398-D152BBA61113}" destId="{36ECACD5-9D35-47CB-A9DE-1001E66E4366}" srcOrd="0" destOrd="0" presId="urn:microsoft.com/office/officeart/2005/8/layout/orgChart1"/>
    <dgm:cxn modelId="{94FB09DC-4F20-FD4A-9B99-22B2201FA33D}" type="presParOf" srcId="{67530D6A-DCDC-418F-8398-D152BBA61113}" destId="{315ED89A-0E56-4B22-8CCE-C2A0D73FBF90}" srcOrd="1" destOrd="0" presId="urn:microsoft.com/office/officeart/2005/8/layout/orgChart1"/>
    <dgm:cxn modelId="{746A544E-6999-354A-A28A-EF56708EFC71}" type="presParOf" srcId="{21EE5AED-F26F-420E-86B3-2E97FF592527}" destId="{015519F7-2C6F-4907-AD64-E9E0844F62B4}" srcOrd="1" destOrd="0" presId="urn:microsoft.com/office/officeart/2005/8/layout/orgChart1"/>
    <dgm:cxn modelId="{3D917364-4144-4740-A7ED-AB08FB988221}" type="presParOf" srcId="{21EE5AED-F26F-420E-86B3-2E97FF592527}" destId="{3FC82AEB-3D56-4300-8088-C34BA6F53F92}" srcOrd="2" destOrd="0" presId="urn:microsoft.com/office/officeart/2005/8/layout/orgChart1"/>
    <dgm:cxn modelId="{ABB619E1-303E-BC43-A3E1-AB7B0466A5CB}" type="presParOf" srcId="{68BB92F9-F740-784E-9081-6E332744B536}" destId="{072FD227-0064-4E27-A628-6BDAEA5FBD60}" srcOrd="4" destOrd="0" presId="urn:microsoft.com/office/officeart/2005/8/layout/orgChart1"/>
    <dgm:cxn modelId="{5B3B3A1A-094D-8843-9B4E-DD46C0AAA253}" type="presParOf" srcId="{68BB92F9-F740-784E-9081-6E332744B536}" destId="{98CE31B9-9A04-4229-B8BF-F91D34D4E159}" srcOrd="5" destOrd="0" presId="urn:microsoft.com/office/officeart/2005/8/layout/orgChart1"/>
    <dgm:cxn modelId="{28D27D97-5B83-2F4B-820B-A6E4ED698CD7}" type="presParOf" srcId="{98CE31B9-9A04-4229-B8BF-F91D34D4E159}" destId="{8534C001-6C1F-4346-82CB-D2DF40D5399D}" srcOrd="0" destOrd="0" presId="urn:microsoft.com/office/officeart/2005/8/layout/orgChart1"/>
    <dgm:cxn modelId="{5486BF19-55BE-154A-A4DF-A427CF9F8725}" type="presParOf" srcId="{8534C001-6C1F-4346-82CB-D2DF40D5399D}" destId="{1D0EEDE6-8AB1-4297-9930-83DEC5CC7B72}" srcOrd="0" destOrd="0" presId="urn:microsoft.com/office/officeart/2005/8/layout/orgChart1"/>
    <dgm:cxn modelId="{7511CB3D-38FD-C843-BFCD-04B806FA0420}" type="presParOf" srcId="{8534C001-6C1F-4346-82CB-D2DF40D5399D}" destId="{77161252-AFD6-4689-AFDD-7935AA687C56}" srcOrd="1" destOrd="0" presId="urn:microsoft.com/office/officeart/2005/8/layout/orgChart1"/>
    <dgm:cxn modelId="{73096D84-7DA5-CC49-AD62-1609A4863854}" type="presParOf" srcId="{98CE31B9-9A04-4229-B8BF-F91D34D4E159}" destId="{DDEA7E80-8488-4AFD-ADBA-B7341EE8147E}" srcOrd="1" destOrd="0" presId="urn:microsoft.com/office/officeart/2005/8/layout/orgChart1"/>
    <dgm:cxn modelId="{0EDC9990-8D81-6542-9F37-1F88694B83B6}" type="presParOf" srcId="{98CE31B9-9A04-4229-B8BF-F91D34D4E159}" destId="{5621B638-D9D3-4D20-985E-DFE1CAD216FC}" srcOrd="2" destOrd="0" presId="urn:microsoft.com/office/officeart/2005/8/layout/orgChart1"/>
    <dgm:cxn modelId="{F92CDE3F-5B78-CD46-BAC2-146DFC5EE708}" type="presParOf" srcId="{9FEE8274-2899-6A42-8815-C4B898151165}" destId="{08849785-E20B-CC48-A732-E4C4C0E27A4B}" srcOrd="2" destOrd="0" presId="urn:microsoft.com/office/officeart/2005/8/layout/orgChart1"/>
    <dgm:cxn modelId="{66BE4AAD-DF77-6640-9A08-359E882B3A9B}" type="presParOf" srcId="{375E8400-F065-6841-86B0-364ADDDBE2CB}" destId="{AE72BA7D-E2E3-6B46-9F87-D7B246575E76}" srcOrd="2" destOrd="0" presId="urn:microsoft.com/office/officeart/2005/8/layout/orgChart1"/>
    <dgm:cxn modelId="{6599E2A0-B168-F849-B3D9-8AE000F5EE59}" type="presParOf" srcId="{AE72BA7D-E2E3-6B46-9F87-D7B246575E76}" destId="{60159387-BC03-3A41-8D73-489E8B976E57}" srcOrd="0" destOrd="0" presId="urn:microsoft.com/office/officeart/2005/8/layout/orgChart1"/>
    <dgm:cxn modelId="{527F34E1-1D76-7D44-AFF9-8C3CB1A0D065}" type="presParOf" srcId="{AE72BA7D-E2E3-6B46-9F87-D7B246575E76}" destId="{2147329A-A2A4-8E46-96F8-B6229854E2F6}" srcOrd="1" destOrd="0" presId="urn:microsoft.com/office/officeart/2005/8/layout/orgChart1"/>
    <dgm:cxn modelId="{5081707A-DF93-464D-A0F1-B0A6A16C5FEC}" type="presParOf" srcId="{2147329A-A2A4-8E46-96F8-B6229854E2F6}" destId="{09806DDC-E8E7-F641-BE21-BA9BFF90435B}" srcOrd="0" destOrd="0" presId="urn:microsoft.com/office/officeart/2005/8/layout/orgChart1"/>
    <dgm:cxn modelId="{4AE939BC-B09D-A74C-BE2D-7279FE9A5FDB}" type="presParOf" srcId="{09806DDC-E8E7-F641-BE21-BA9BFF90435B}" destId="{3FFBF6A6-89AD-9F48-9FFB-95BCD31CC584}" srcOrd="0" destOrd="0" presId="urn:microsoft.com/office/officeart/2005/8/layout/orgChart1"/>
    <dgm:cxn modelId="{51EE953F-7499-D34D-A2C2-24A438C25B7B}" type="presParOf" srcId="{09806DDC-E8E7-F641-BE21-BA9BFF90435B}" destId="{E569B45D-8D57-0841-8161-182160249047}" srcOrd="1" destOrd="0" presId="urn:microsoft.com/office/officeart/2005/8/layout/orgChart1"/>
    <dgm:cxn modelId="{EDE935A2-FEB3-B04E-8EEC-D7853E243E99}" type="presParOf" srcId="{2147329A-A2A4-8E46-96F8-B6229854E2F6}" destId="{90A45B95-8342-AD41-A8AB-6A29B8526AAE}" srcOrd="1" destOrd="0" presId="urn:microsoft.com/office/officeart/2005/8/layout/orgChart1"/>
    <dgm:cxn modelId="{DD6753D9-9F4F-DA4D-9A63-FC04A22F8F98}" type="presParOf" srcId="{2147329A-A2A4-8E46-96F8-B6229854E2F6}" destId="{760D3E8C-4D1F-B44D-A50E-037807DA8825}" srcOrd="2" destOrd="0" presId="urn:microsoft.com/office/officeart/2005/8/layout/orgChart1"/>
    <dgm:cxn modelId="{952529C5-277A-254C-893D-4AE2955EA369}" type="presParOf" srcId="{AE72BA7D-E2E3-6B46-9F87-D7B246575E76}" destId="{806C0648-2FD5-C04C-B6B4-84E4278AFCB4}" srcOrd="2" destOrd="0" presId="urn:microsoft.com/office/officeart/2005/8/layout/orgChart1"/>
    <dgm:cxn modelId="{8865B940-CCE9-3B4B-BA0B-309BFE18451E}" type="presParOf" srcId="{AE72BA7D-E2E3-6B46-9F87-D7B246575E76}" destId="{867D78A6-58E1-0F46-9927-BEAD32A479AB}" srcOrd="3" destOrd="0" presId="urn:microsoft.com/office/officeart/2005/8/layout/orgChart1"/>
    <dgm:cxn modelId="{FB016588-8ED9-B64D-8770-9E5E1D5596C0}" type="presParOf" srcId="{867D78A6-58E1-0F46-9927-BEAD32A479AB}" destId="{1250A8E0-D688-3149-8E79-F426A7F2C871}" srcOrd="0" destOrd="0" presId="urn:microsoft.com/office/officeart/2005/8/layout/orgChart1"/>
    <dgm:cxn modelId="{83ACB413-E26E-1840-9C8B-9EAD26CECF94}" type="presParOf" srcId="{1250A8E0-D688-3149-8E79-F426A7F2C871}" destId="{901A9638-6169-F045-A379-1EFD00BAC2E1}" srcOrd="0" destOrd="0" presId="urn:microsoft.com/office/officeart/2005/8/layout/orgChart1"/>
    <dgm:cxn modelId="{710309E5-5A7A-9C4C-AFA9-46863C1EA030}" type="presParOf" srcId="{1250A8E0-D688-3149-8E79-F426A7F2C871}" destId="{5F68C6C1-522A-234B-8A8C-730C17E2D5BC}" srcOrd="1" destOrd="0" presId="urn:microsoft.com/office/officeart/2005/8/layout/orgChart1"/>
    <dgm:cxn modelId="{C82B9129-4160-C24E-9B1A-6DBAF173D5D6}" type="presParOf" srcId="{867D78A6-58E1-0F46-9927-BEAD32A479AB}" destId="{83652F00-9827-7049-9AE3-AEE2103F5A31}" srcOrd="1" destOrd="0" presId="urn:microsoft.com/office/officeart/2005/8/layout/orgChart1"/>
    <dgm:cxn modelId="{EAE0FD64-F886-D244-9CF6-D1E640EA354A}" type="presParOf" srcId="{867D78A6-58E1-0F46-9927-BEAD32A479AB}" destId="{C389308F-B918-E348-A994-29C2BE4F098E}" srcOrd="2" destOrd="0" presId="urn:microsoft.com/office/officeart/2005/8/layout/orgChart1"/>
    <dgm:cxn modelId="{EB3F9616-256F-2549-9F2F-6E5ABF12C47E}" type="presParOf" srcId="{AE72BA7D-E2E3-6B46-9F87-D7B246575E76}" destId="{58B88A86-5100-9742-AD97-4F343B928ACD}" srcOrd="4" destOrd="0" presId="urn:microsoft.com/office/officeart/2005/8/layout/orgChart1"/>
    <dgm:cxn modelId="{2589CF69-F42F-E54E-B9DE-86435AC0F523}" type="presParOf" srcId="{AE72BA7D-E2E3-6B46-9F87-D7B246575E76}" destId="{C2F21B0B-21DE-E44B-92A7-FFFF8F2FDB3E}" srcOrd="5" destOrd="0" presId="urn:microsoft.com/office/officeart/2005/8/layout/orgChart1"/>
    <dgm:cxn modelId="{2CC5D76A-85D9-8547-8F82-77DD26FB790C}" type="presParOf" srcId="{C2F21B0B-21DE-E44B-92A7-FFFF8F2FDB3E}" destId="{2E5ED43D-6A50-8E4F-9B14-CB48312BB8A0}" srcOrd="0" destOrd="0" presId="urn:microsoft.com/office/officeart/2005/8/layout/orgChart1"/>
    <dgm:cxn modelId="{5A0C1FBD-45A1-6C4B-BB27-A47F872FF6AF}" type="presParOf" srcId="{2E5ED43D-6A50-8E4F-9B14-CB48312BB8A0}" destId="{69CD0E03-2C63-0B4A-A153-AF0FAB283A0A}" srcOrd="0" destOrd="0" presId="urn:microsoft.com/office/officeart/2005/8/layout/orgChart1"/>
    <dgm:cxn modelId="{378CD15A-3518-A846-8DF4-1B72F9EC2436}" type="presParOf" srcId="{2E5ED43D-6A50-8E4F-9B14-CB48312BB8A0}" destId="{A059DD46-181E-4C41-9361-F90A54A56F67}" srcOrd="1" destOrd="0" presId="urn:microsoft.com/office/officeart/2005/8/layout/orgChart1"/>
    <dgm:cxn modelId="{140471F4-7B8C-6247-9C05-E127DD662954}" type="presParOf" srcId="{C2F21B0B-21DE-E44B-92A7-FFFF8F2FDB3E}" destId="{8F90CC94-C046-834C-A475-8E81BA8A0BBB}" srcOrd="1" destOrd="0" presId="urn:microsoft.com/office/officeart/2005/8/layout/orgChart1"/>
    <dgm:cxn modelId="{2ED2917A-6050-BB42-BA6E-C912EA647792}" type="presParOf" srcId="{C2F21B0B-21DE-E44B-92A7-FFFF8F2FDB3E}" destId="{A2563AFD-6D7B-A840-9A2A-26186F37994F}" srcOrd="2" destOrd="0" presId="urn:microsoft.com/office/officeart/2005/8/layout/orgChart1"/>
    <dgm:cxn modelId="{EFB7D99F-EEF6-A44B-B780-FCED4526C91E}" type="presParOf" srcId="{AE72BA7D-E2E3-6B46-9F87-D7B246575E76}" destId="{919FCBAF-F5AA-0146-BCF7-3F837E2A3E15}" srcOrd="6" destOrd="0" presId="urn:microsoft.com/office/officeart/2005/8/layout/orgChart1"/>
    <dgm:cxn modelId="{D33BA25C-D220-4740-A998-093636B01827}" type="presParOf" srcId="{AE72BA7D-E2E3-6B46-9F87-D7B246575E76}" destId="{A60578FC-89C5-1547-8422-41EDCB8E9E1F}" srcOrd="7" destOrd="0" presId="urn:microsoft.com/office/officeart/2005/8/layout/orgChart1"/>
    <dgm:cxn modelId="{C7822C4C-9EEF-CA4B-B9E3-2577341AA119}" type="presParOf" srcId="{A60578FC-89C5-1547-8422-41EDCB8E9E1F}" destId="{C26B29A6-29AF-6746-8A79-E0CED86675E2}" srcOrd="0" destOrd="0" presId="urn:microsoft.com/office/officeart/2005/8/layout/orgChart1"/>
    <dgm:cxn modelId="{0E7AB726-F36F-2540-B6AB-9D1ABD73E59D}" type="presParOf" srcId="{C26B29A6-29AF-6746-8A79-E0CED86675E2}" destId="{4BE8A630-A19E-974C-8801-3DFA312479C1}" srcOrd="0" destOrd="0" presId="urn:microsoft.com/office/officeart/2005/8/layout/orgChart1"/>
    <dgm:cxn modelId="{F7A3EE07-2957-A64A-A8B7-1515B0B0658D}" type="presParOf" srcId="{C26B29A6-29AF-6746-8A79-E0CED86675E2}" destId="{56158A62-3A6A-4543-8C1A-D54BF39DFD88}" srcOrd="1" destOrd="0" presId="urn:microsoft.com/office/officeart/2005/8/layout/orgChart1"/>
    <dgm:cxn modelId="{8676975C-FCC5-1044-BDC4-EEFAE1DE128C}" type="presParOf" srcId="{A60578FC-89C5-1547-8422-41EDCB8E9E1F}" destId="{C95D6BF2-EDBD-F74F-BB88-959DF038C136}" srcOrd="1" destOrd="0" presId="urn:microsoft.com/office/officeart/2005/8/layout/orgChart1"/>
    <dgm:cxn modelId="{CD128F18-654B-C849-88E4-63915023B015}" type="presParOf" srcId="{A60578FC-89C5-1547-8422-41EDCB8E9E1F}" destId="{BB9B293E-C606-EE49-9D03-AFCBFF9CD50D}" srcOrd="2" destOrd="0" presId="urn:microsoft.com/office/officeart/2005/8/layout/orgChart1"/>
    <dgm:cxn modelId="{659B2BE1-D0F8-4041-B02D-FE8A4F5442C4}" type="presParOf" srcId="{AE72BA7D-E2E3-6B46-9F87-D7B246575E76}" destId="{67C0D05D-9A58-2942-B4BC-0CB645476E81}" srcOrd="8" destOrd="0" presId="urn:microsoft.com/office/officeart/2005/8/layout/orgChart1"/>
    <dgm:cxn modelId="{7270AA85-C18B-E748-84F8-8549D932715A}" type="presParOf" srcId="{AE72BA7D-E2E3-6B46-9F87-D7B246575E76}" destId="{3E07D854-9B75-1A4B-8797-432EC5C874D0}" srcOrd="9" destOrd="0" presId="urn:microsoft.com/office/officeart/2005/8/layout/orgChart1"/>
    <dgm:cxn modelId="{097DC267-090A-444A-8EED-2C5CFDDE217B}" type="presParOf" srcId="{3E07D854-9B75-1A4B-8797-432EC5C874D0}" destId="{FC6FB2B7-C625-1E47-81B1-8444AC30A3A0}" srcOrd="0" destOrd="0" presId="urn:microsoft.com/office/officeart/2005/8/layout/orgChart1"/>
    <dgm:cxn modelId="{1091CBB9-712E-B844-91F4-6ABF522A8667}" type="presParOf" srcId="{FC6FB2B7-C625-1E47-81B1-8444AC30A3A0}" destId="{ED2B9D2A-C010-4D41-AEEE-DD85104C3BF3}" srcOrd="0" destOrd="0" presId="urn:microsoft.com/office/officeart/2005/8/layout/orgChart1"/>
    <dgm:cxn modelId="{CEBFDBE0-6FA4-424F-8308-A0EB2ACFEB3D}" type="presParOf" srcId="{FC6FB2B7-C625-1E47-81B1-8444AC30A3A0}" destId="{E24A8DC3-ED0F-D64C-9DF0-C25F8DA9E8A9}" srcOrd="1" destOrd="0" presId="urn:microsoft.com/office/officeart/2005/8/layout/orgChart1"/>
    <dgm:cxn modelId="{8F7992B9-455D-FD40-A67B-EFD87A135034}" type="presParOf" srcId="{3E07D854-9B75-1A4B-8797-432EC5C874D0}" destId="{BE510848-7440-4049-B230-9E3901197E90}" srcOrd="1" destOrd="0" presId="urn:microsoft.com/office/officeart/2005/8/layout/orgChart1"/>
    <dgm:cxn modelId="{84B3D238-58DC-EC4F-AF96-2ED32711C7CD}" type="presParOf" srcId="{3E07D854-9B75-1A4B-8797-432EC5C874D0}" destId="{3CC4B98A-62E4-E743-9213-3C58875EDFED}" srcOrd="2" destOrd="0" presId="urn:microsoft.com/office/officeart/2005/8/layout/orgChart1"/>
  </dgm:cxnLst>
  <dgm:bg/>
  <dgm:whole>
    <a:ln>
      <a:miter lim="800000"/>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2965B-B359-B546-8896-B8BD0E139A17}" type="doc">
      <dgm:prSet loTypeId="urn:microsoft.com/office/officeart/2005/8/layout/pyramid1" loCatId="" qsTypeId="urn:microsoft.com/office/officeart/2005/8/quickstyle/simple4" qsCatId="simple" csTypeId="urn:microsoft.com/office/officeart/2005/8/colors/accent1_2" csCatId="accent1" phldr="1"/>
      <dgm:spPr/>
    </dgm:pt>
    <dgm:pt modelId="{8114C6B7-C5FE-DA42-B886-C8D2DFDF78AC}">
      <dgm:prSet phldrT="[Text]" custT="1">
        <dgm:style>
          <a:lnRef idx="1">
            <a:schemeClr val="accent3"/>
          </a:lnRef>
          <a:fillRef idx="3">
            <a:schemeClr val="accent3"/>
          </a:fillRef>
          <a:effectRef idx="2">
            <a:schemeClr val="accent3"/>
          </a:effectRef>
          <a:fontRef idx="minor">
            <a:schemeClr val="lt1"/>
          </a:fontRef>
        </dgm:style>
      </dgm:prSet>
      <dgm:spPr/>
      <dgm:t>
        <a:bodyPr/>
        <a:lstStyle/>
        <a:p>
          <a:endParaRPr lang="en-US" sz="2600" dirty="0" smtClean="0"/>
        </a:p>
        <a:p>
          <a:r>
            <a:rPr lang="en-US" sz="4000" dirty="0" smtClean="0"/>
            <a:t>ESS</a:t>
          </a:r>
        </a:p>
      </dgm:t>
    </dgm:pt>
    <dgm:pt modelId="{C927EC51-393B-224E-A466-8C24C787795C}" type="parTrans" cxnId="{7943F703-AD27-B14D-88EA-FA6BCDEC32F2}">
      <dgm:prSet/>
      <dgm:spPr/>
      <dgm:t>
        <a:bodyPr/>
        <a:lstStyle/>
        <a:p>
          <a:endParaRPr lang="en-US"/>
        </a:p>
      </dgm:t>
    </dgm:pt>
    <dgm:pt modelId="{DF0FF36D-1992-6B41-B2FB-32C43ADA3B71}" type="sibTrans" cxnId="{7943F703-AD27-B14D-88EA-FA6BCDEC32F2}">
      <dgm:prSet/>
      <dgm:spPr/>
      <dgm:t>
        <a:bodyPr/>
        <a:lstStyle/>
        <a:p>
          <a:endParaRPr lang="en-US"/>
        </a:p>
      </dgm:t>
    </dgm:pt>
    <dgm:pt modelId="{E3289ABB-9563-7F48-82B5-0EA2636F9D0F}">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Partner</a:t>
          </a:r>
          <a:endParaRPr lang="en-US" dirty="0"/>
        </a:p>
      </dgm:t>
    </dgm:pt>
    <dgm:pt modelId="{E31FF156-CBB1-0A46-91C4-3E58CB52A3E2}" type="parTrans" cxnId="{62387857-BC76-CD42-BE91-F67E85EF03D1}">
      <dgm:prSet/>
      <dgm:spPr/>
      <dgm:t>
        <a:bodyPr/>
        <a:lstStyle/>
        <a:p>
          <a:endParaRPr lang="en-US"/>
        </a:p>
      </dgm:t>
    </dgm:pt>
    <dgm:pt modelId="{FEA10D89-6AD7-5F4C-9BBF-8E5FDA3F08F0}" type="sibTrans" cxnId="{62387857-BC76-CD42-BE91-F67E85EF03D1}">
      <dgm:prSet/>
      <dgm:spPr/>
      <dgm:t>
        <a:bodyPr/>
        <a:lstStyle/>
        <a:p>
          <a:endParaRPr lang="en-US"/>
        </a:p>
      </dgm:t>
    </dgm:pt>
    <dgm:pt modelId="{6A3F7BD8-FF37-3543-BE1A-1D710533EE6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Installation Crew (ESS or partner or external)</a:t>
          </a:r>
          <a:endParaRPr lang="en-US" dirty="0"/>
        </a:p>
      </dgm:t>
    </dgm:pt>
    <dgm:pt modelId="{ACD8F5C7-F8AA-6C4B-B0BB-EE5A1E677DE9}" type="parTrans" cxnId="{550928C7-F135-8945-992B-76FF076EAD3B}">
      <dgm:prSet/>
      <dgm:spPr/>
      <dgm:t>
        <a:bodyPr/>
        <a:lstStyle/>
        <a:p>
          <a:endParaRPr lang="en-US"/>
        </a:p>
      </dgm:t>
    </dgm:pt>
    <dgm:pt modelId="{21C800C9-119A-3945-BD3D-FE248EDB8763}" type="sibTrans" cxnId="{550928C7-F135-8945-992B-76FF076EAD3B}">
      <dgm:prSet/>
      <dgm:spPr/>
      <dgm:t>
        <a:bodyPr/>
        <a:lstStyle/>
        <a:p>
          <a:endParaRPr lang="en-US"/>
        </a:p>
      </dgm:t>
    </dgm:pt>
    <dgm:pt modelId="{C93E98FB-8ACE-3747-903C-4013BD720AD4}" type="pres">
      <dgm:prSet presAssocID="{5492965B-B359-B546-8896-B8BD0E139A17}" presName="Name0" presStyleCnt="0">
        <dgm:presLayoutVars>
          <dgm:dir/>
          <dgm:animLvl val="lvl"/>
          <dgm:resizeHandles val="exact"/>
        </dgm:presLayoutVars>
      </dgm:prSet>
      <dgm:spPr/>
    </dgm:pt>
    <dgm:pt modelId="{30CBB682-DF70-304C-AF1E-48F789E6C3C1}" type="pres">
      <dgm:prSet presAssocID="{8114C6B7-C5FE-DA42-B886-C8D2DFDF78AC}" presName="Name8" presStyleCnt="0"/>
      <dgm:spPr/>
    </dgm:pt>
    <dgm:pt modelId="{BF938A6B-22EA-D443-A13E-B6ADB8EF4E1C}" type="pres">
      <dgm:prSet presAssocID="{8114C6B7-C5FE-DA42-B886-C8D2DFDF78AC}" presName="level" presStyleLbl="node1" presStyleIdx="0" presStyleCnt="3" custScaleY="121000" custLinFactNeighborX="1460">
        <dgm:presLayoutVars>
          <dgm:chMax val="1"/>
          <dgm:bulletEnabled val="1"/>
        </dgm:presLayoutVars>
      </dgm:prSet>
      <dgm:spPr/>
      <dgm:t>
        <a:bodyPr/>
        <a:lstStyle/>
        <a:p>
          <a:endParaRPr lang="en-US"/>
        </a:p>
      </dgm:t>
    </dgm:pt>
    <dgm:pt modelId="{A486F01E-7DBC-214E-B4EA-64ACD9852A02}" type="pres">
      <dgm:prSet presAssocID="{8114C6B7-C5FE-DA42-B886-C8D2DFDF78AC}" presName="levelTx" presStyleLbl="revTx" presStyleIdx="0" presStyleCnt="0">
        <dgm:presLayoutVars>
          <dgm:chMax val="1"/>
          <dgm:bulletEnabled val="1"/>
        </dgm:presLayoutVars>
      </dgm:prSet>
      <dgm:spPr/>
      <dgm:t>
        <a:bodyPr/>
        <a:lstStyle/>
        <a:p>
          <a:endParaRPr lang="en-US"/>
        </a:p>
      </dgm:t>
    </dgm:pt>
    <dgm:pt modelId="{0CDF6E0C-005D-3444-862D-6ED8E880CDC6}" type="pres">
      <dgm:prSet presAssocID="{E3289ABB-9563-7F48-82B5-0EA2636F9D0F}" presName="Name8" presStyleCnt="0"/>
      <dgm:spPr/>
    </dgm:pt>
    <dgm:pt modelId="{B86B9DC9-F270-2B42-948A-87CB52322900}" type="pres">
      <dgm:prSet presAssocID="{E3289ABB-9563-7F48-82B5-0EA2636F9D0F}" presName="level" presStyleLbl="node1" presStyleIdx="1" presStyleCnt="3">
        <dgm:presLayoutVars>
          <dgm:chMax val="1"/>
          <dgm:bulletEnabled val="1"/>
        </dgm:presLayoutVars>
      </dgm:prSet>
      <dgm:spPr/>
      <dgm:t>
        <a:bodyPr/>
        <a:lstStyle/>
        <a:p>
          <a:endParaRPr lang="en-US"/>
        </a:p>
      </dgm:t>
    </dgm:pt>
    <dgm:pt modelId="{4F0B5199-0166-1446-B638-84C712E2C0C0}" type="pres">
      <dgm:prSet presAssocID="{E3289ABB-9563-7F48-82B5-0EA2636F9D0F}" presName="levelTx" presStyleLbl="revTx" presStyleIdx="0" presStyleCnt="0">
        <dgm:presLayoutVars>
          <dgm:chMax val="1"/>
          <dgm:bulletEnabled val="1"/>
        </dgm:presLayoutVars>
      </dgm:prSet>
      <dgm:spPr/>
      <dgm:t>
        <a:bodyPr/>
        <a:lstStyle/>
        <a:p>
          <a:endParaRPr lang="en-US"/>
        </a:p>
      </dgm:t>
    </dgm:pt>
    <dgm:pt modelId="{8E96D2DD-AB3B-564B-9448-6A49086A1966}" type="pres">
      <dgm:prSet presAssocID="{6A3F7BD8-FF37-3543-BE1A-1D710533EE6C}" presName="Name8" presStyleCnt="0"/>
      <dgm:spPr/>
    </dgm:pt>
    <dgm:pt modelId="{23FB2F3C-384C-4040-96E4-22BD3AD81027}" type="pres">
      <dgm:prSet presAssocID="{6A3F7BD8-FF37-3543-BE1A-1D710533EE6C}" presName="level" presStyleLbl="node1" presStyleIdx="2" presStyleCnt="3" custLinFactNeighborX="1545" custLinFactNeighborY="0">
        <dgm:presLayoutVars>
          <dgm:chMax val="1"/>
          <dgm:bulletEnabled val="1"/>
        </dgm:presLayoutVars>
      </dgm:prSet>
      <dgm:spPr/>
      <dgm:t>
        <a:bodyPr/>
        <a:lstStyle/>
        <a:p>
          <a:endParaRPr lang="en-US"/>
        </a:p>
      </dgm:t>
    </dgm:pt>
    <dgm:pt modelId="{52C75AF0-A2C3-C244-8654-6AC43918E7CD}" type="pres">
      <dgm:prSet presAssocID="{6A3F7BD8-FF37-3543-BE1A-1D710533EE6C}" presName="levelTx" presStyleLbl="revTx" presStyleIdx="0" presStyleCnt="0">
        <dgm:presLayoutVars>
          <dgm:chMax val="1"/>
          <dgm:bulletEnabled val="1"/>
        </dgm:presLayoutVars>
      </dgm:prSet>
      <dgm:spPr/>
      <dgm:t>
        <a:bodyPr/>
        <a:lstStyle/>
        <a:p>
          <a:endParaRPr lang="en-US"/>
        </a:p>
      </dgm:t>
    </dgm:pt>
  </dgm:ptLst>
  <dgm:cxnLst>
    <dgm:cxn modelId="{AE8098F0-7CD5-F146-AED4-65F88D9C7CF6}" type="presOf" srcId="{5492965B-B359-B546-8896-B8BD0E139A17}" destId="{C93E98FB-8ACE-3747-903C-4013BD720AD4}" srcOrd="0" destOrd="0" presId="urn:microsoft.com/office/officeart/2005/8/layout/pyramid1"/>
    <dgm:cxn modelId="{8B585A81-6462-3549-BA05-321BF74F618F}" type="presOf" srcId="{6A3F7BD8-FF37-3543-BE1A-1D710533EE6C}" destId="{52C75AF0-A2C3-C244-8654-6AC43918E7CD}" srcOrd="1" destOrd="0" presId="urn:microsoft.com/office/officeart/2005/8/layout/pyramid1"/>
    <dgm:cxn modelId="{8328B437-8785-C749-808C-0F2939B0D040}" type="presOf" srcId="{E3289ABB-9563-7F48-82B5-0EA2636F9D0F}" destId="{4F0B5199-0166-1446-B638-84C712E2C0C0}" srcOrd="1" destOrd="0" presId="urn:microsoft.com/office/officeart/2005/8/layout/pyramid1"/>
    <dgm:cxn modelId="{7943F703-AD27-B14D-88EA-FA6BCDEC32F2}" srcId="{5492965B-B359-B546-8896-B8BD0E139A17}" destId="{8114C6B7-C5FE-DA42-B886-C8D2DFDF78AC}" srcOrd="0" destOrd="0" parTransId="{C927EC51-393B-224E-A466-8C24C787795C}" sibTransId="{DF0FF36D-1992-6B41-B2FB-32C43ADA3B71}"/>
    <dgm:cxn modelId="{3F78FBC3-19D1-F145-9E23-2C2DADC99DEB}" type="presOf" srcId="{6A3F7BD8-FF37-3543-BE1A-1D710533EE6C}" destId="{23FB2F3C-384C-4040-96E4-22BD3AD81027}" srcOrd="0" destOrd="0" presId="urn:microsoft.com/office/officeart/2005/8/layout/pyramid1"/>
    <dgm:cxn modelId="{62387857-BC76-CD42-BE91-F67E85EF03D1}" srcId="{5492965B-B359-B546-8896-B8BD0E139A17}" destId="{E3289ABB-9563-7F48-82B5-0EA2636F9D0F}" srcOrd="1" destOrd="0" parTransId="{E31FF156-CBB1-0A46-91C4-3E58CB52A3E2}" sibTransId="{FEA10D89-6AD7-5F4C-9BBF-8E5FDA3F08F0}"/>
    <dgm:cxn modelId="{2C59C06B-E3B1-5C4F-A657-A9647EDD74CD}" type="presOf" srcId="{E3289ABB-9563-7F48-82B5-0EA2636F9D0F}" destId="{B86B9DC9-F270-2B42-948A-87CB52322900}" srcOrd="0" destOrd="0" presId="urn:microsoft.com/office/officeart/2005/8/layout/pyramid1"/>
    <dgm:cxn modelId="{5E3FF952-D94A-3846-889B-50D58B3C39EF}" type="presOf" srcId="{8114C6B7-C5FE-DA42-B886-C8D2DFDF78AC}" destId="{BF938A6B-22EA-D443-A13E-B6ADB8EF4E1C}" srcOrd="0" destOrd="0" presId="urn:microsoft.com/office/officeart/2005/8/layout/pyramid1"/>
    <dgm:cxn modelId="{550928C7-F135-8945-992B-76FF076EAD3B}" srcId="{5492965B-B359-B546-8896-B8BD0E139A17}" destId="{6A3F7BD8-FF37-3543-BE1A-1D710533EE6C}" srcOrd="2" destOrd="0" parTransId="{ACD8F5C7-F8AA-6C4B-B0BB-EE5A1E677DE9}" sibTransId="{21C800C9-119A-3945-BD3D-FE248EDB8763}"/>
    <dgm:cxn modelId="{432A86F2-60EC-BD40-B2F5-05C5C933B2C8}" type="presOf" srcId="{8114C6B7-C5FE-DA42-B886-C8D2DFDF78AC}" destId="{A486F01E-7DBC-214E-B4EA-64ACD9852A02}" srcOrd="1" destOrd="0" presId="urn:microsoft.com/office/officeart/2005/8/layout/pyramid1"/>
    <dgm:cxn modelId="{933B94D1-EB66-8C43-80C3-146A6AB84624}" type="presParOf" srcId="{C93E98FB-8ACE-3747-903C-4013BD720AD4}" destId="{30CBB682-DF70-304C-AF1E-48F789E6C3C1}" srcOrd="0" destOrd="0" presId="urn:microsoft.com/office/officeart/2005/8/layout/pyramid1"/>
    <dgm:cxn modelId="{F1185169-100F-2F4A-B2AA-567E940BD155}" type="presParOf" srcId="{30CBB682-DF70-304C-AF1E-48F789E6C3C1}" destId="{BF938A6B-22EA-D443-A13E-B6ADB8EF4E1C}" srcOrd="0" destOrd="0" presId="urn:microsoft.com/office/officeart/2005/8/layout/pyramid1"/>
    <dgm:cxn modelId="{3A4A801F-7D04-5F4D-90A1-7CAD22E0A198}" type="presParOf" srcId="{30CBB682-DF70-304C-AF1E-48F789E6C3C1}" destId="{A486F01E-7DBC-214E-B4EA-64ACD9852A02}" srcOrd="1" destOrd="0" presId="urn:microsoft.com/office/officeart/2005/8/layout/pyramid1"/>
    <dgm:cxn modelId="{FFDA9606-2A71-CC4D-91EB-84BE1A724347}" type="presParOf" srcId="{C93E98FB-8ACE-3747-903C-4013BD720AD4}" destId="{0CDF6E0C-005D-3444-862D-6ED8E880CDC6}" srcOrd="1" destOrd="0" presId="urn:microsoft.com/office/officeart/2005/8/layout/pyramid1"/>
    <dgm:cxn modelId="{059986D5-7CE8-E34D-BB98-E6F8D1463634}" type="presParOf" srcId="{0CDF6E0C-005D-3444-862D-6ED8E880CDC6}" destId="{B86B9DC9-F270-2B42-948A-87CB52322900}" srcOrd="0" destOrd="0" presId="urn:microsoft.com/office/officeart/2005/8/layout/pyramid1"/>
    <dgm:cxn modelId="{87787215-BDC5-A140-8409-E58BD0F7A7B5}" type="presParOf" srcId="{0CDF6E0C-005D-3444-862D-6ED8E880CDC6}" destId="{4F0B5199-0166-1446-B638-84C712E2C0C0}" srcOrd="1" destOrd="0" presId="urn:microsoft.com/office/officeart/2005/8/layout/pyramid1"/>
    <dgm:cxn modelId="{5CC07A13-0DDC-ED43-9E6B-FE825037BF36}" type="presParOf" srcId="{C93E98FB-8ACE-3747-903C-4013BD720AD4}" destId="{8E96D2DD-AB3B-564B-9448-6A49086A1966}" srcOrd="2" destOrd="0" presId="urn:microsoft.com/office/officeart/2005/8/layout/pyramid1"/>
    <dgm:cxn modelId="{413E92AC-E20F-6A4B-8A87-F592C828199B}" type="presParOf" srcId="{8E96D2DD-AB3B-564B-9448-6A49086A1966}" destId="{23FB2F3C-384C-4040-96E4-22BD3AD81027}" srcOrd="0" destOrd="0" presId="urn:microsoft.com/office/officeart/2005/8/layout/pyramid1"/>
    <dgm:cxn modelId="{6D4337CA-1FD0-A44B-88A8-4D93A4141021}" type="presParOf" srcId="{8E96D2DD-AB3B-564B-9448-6A49086A1966}" destId="{52C75AF0-A2C3-C244-8654-6AC43918E7CD}"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B9F01-11D4-E942-A09A-4502C80F73D7}"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97B263D7-DC8A-5C4B-9159-D4F19CB31A51}">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ESS to Partner #1 description </a:t>
          </a:r>
        </a:p>
        <a:p>
          <a:r>
            <a:rPr lang="en-US" dirty="0" smtClean="0"/>
            <a:t>(TA, processes, training, tools, safety, logistics , alignment…)</a:t>
          </a:r>
          <a:endParaRPr lang="en-US" dirty="0"/>
        </a:p>
      </dgm:t>
    </dgm:pt>
    <dgm:pt modelId="{18940BE1-1D7C-6E49-BB73-D45B6F8991BC}" type="parTrans" cxnId="{4F81891D-7F8E-B745-B693-FCCAEDB53C1F}">
      <dgm:prSet/>
      <dgm:spPr/>
      <dgm:t>
        <a:bodyPr/>
        <a:lstStyle/>
        <a:p>
          <a:endParaRPr lang="en-US"/>
        </a:p>
      </dgm:t>
    </dgm:pt>
    <dgm:pt modelId="{61350517-5063-BA44-95BB-467D190307E8}" type="sibTrans" cxnId="{4F81891D-7F8E-B745-B693-FCCAEDB53C1F}">
      <dgm:prSet/>
      <dgm:spPr/>
      <dgm:t>
        <a:bodyPr/>
        <a:lstStyle/>
        <a:p>
          <a:endParaRPr lang="en-US"/>
        </a:p>
      </dgm:t>
    </dgm:pt>
    <dgm:pt modelId="{5E5ED21E-9C9E-3447-8C75-2B04A5797A1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IK-P (equipment specifics, assembly drawings &amp; processes, instructions, testing, verification during installation, resources &amp; manpower planning, sequence and procedures, tools, requirements that ESS must provide, logistics, interfaces )..</a:t>
          </a:r>
          <a:endParaRPr lang="en-US" dirty="0"/>
        </a:p>
      </dgm:t>
    </dgm:pt>
    <dgm:pt modelId="{D31C0991-54DB-2B4A-A5D7-71DCD823D211}" type="parTrans" cxnId="{ED45F7C6-8819-6747-8564-CDF51FE4A728}">
      <dgm:prSet/>
      <dgm:spPr/>
      <dgm:t>
        <a:bodyPr/>
        <a:lstStyle/>
        <a:p>
          <a:endParaRPr lang="en-US"/>
        </a:p>
      </dgm:t>
    </dgm:pt>
    <dgm:pt modelId="{59E0C597-D2E7-3A44-B492-230FA44D7BB9}" type="sibTrans" cxnId="{ED45F7C6-8819-6747-8564-CDF51FE4A728}">
      <dgm:prSet/>
      <dgm:spPr/>
      <dgm:t>
        <a:bodyPr/>
        <a:lstStyle/>
        <a:p>
          <a:endParaRPr lang="en-US"/>
        </a:p>
      </dgm:t>
    </dgm:pt>
    <dgm:pt modelId="{2EFA3AB6-0405-B14F-9C04-109E7DE037E5}">
      <dgm:prSet phldrT="[Text]" custT="1">
        <dgm:style>
          <a:lnRef idx="1">
            <a:schemeClr val="dk1"/>
          </a:lnRef>
          <a:fillRef idx="2">
            <a:schemeClr val="dk1"/>
          </a:fillRef>
          <a:effectRef idx="1">
            <a:schemeClr val="dk1"/>
          </a:effectRef>
          <a:fontRef idx="minor">
            <a:schemeClr val="dk1"/>
          </a:fontRef>
        </dgm:style>
      </dgm:prSet>
      <dgm:spPr>
        <a:solidFill>
          <a:schemeClr val="bg1">
            <a:lumMod val="85000"/>
          </a:schemeClr>
        </a:solidFill>
      </dgm:spPr>
      <dgm:t>
        <a:bodyPr/>
        <a:lstStyle/>
        <a:p>
          <a:r>
            <a:rPr lang="en-US" sz="1800" dirty="0" smtClean="0"/>
            <a:t>Partner can use external contractors (or ESS provided )</a:t>
          </a:r>
          <a:endParaRPr lang="en-US" sz="1800" dirty="0"/>
        </a:p>
      </dgm:t>
    </dgm:pt>
    <dgm:pt modelId="{D6EB619B-D044-EF43-AB5C-86162A568EBC}" type="parTrans" cxnId="{4B789821-966C-094D-A05F-AD2ADC095169}">
      <dgm:prSet/>
      <dgm:spPr/>
      <dgm:t>
        <a:bodyPr/>
        <a:lstStyle/>
        <a:p>
          <a:endParaRPr lang="en-US"/>
        </a:p>
      </dgm:t>
    </dgm:pt>
    <dgm:pt modelId="{2A8BF958-8F60-C84B-A166-D77B2D9DED01}" type="sibTrans" cxnId="{4B789821-966C-094D-A05F-AD2ADC095169}">
      <dgm:prSet/>
      <dgm:spPr/>
      <dgm:t>
        <a:bodyPr/>
        <a:lstStyle/>
        <a:p>
          <a:endParaRPr lang="en-US"/>
        </a:p>
      </dgm:t>
    </dgm:pt>
    <dgm:pt modelId="{F63D49D9-5854-194F-81D0-2165C43C322E}">
      <dgm:prSet phldrT="[Text]" custT="1">
        <dgm:style>
          <a:lnRef idx="1">
            <a:schemeClr val="dk1"/>
          </a:lnRef>
          <a:fillRef idx="2">
            <a:schemeClr val="dk1"/>
          </a:fillRef>
          <a:effectRef idx="1">
            <a:schemeClr val="dk1"/>
          </a:effectRef>
          <a:fontRef idx="minor">
            <a:schemeClr val="dk1"/>
          </a:fontRef>
        </dgm:style>
      </dgm:prSet>
      <dgm:spPr>
        <a:solidFill>
          <a:schemeClr val="bg1">
            <a:lumMod val="85000"/>
          </a:schemeClr>
        </a:solidFill>
      </dgm:spPr>
      <dgm:t>
        <a:bodyPr/>
        <a:lstStyle/>
        <a:p>
          <a:r>
            <a:rPr lang="en-US" sz="1600" dirty="0" smtClean="0"/>
            <a:t>IK- </a:t>
          </a:r>
          <a:r>
            <a:rPr lang="en-US" sz="1600" dirty="0" err="1" smtClean="0"/>
            <a:t>inst</a:t>
          </a:r>
          <a:r>
            <a:rPr lang="en-US" sz="1600" dirty="0" smtClean="0"/>
            <a:t> </a:t>
          </a:r>
          <a:r>
            <a:rPr lang="en-US" sz="1600" dirty="0" err="1" smtClean="0"/>
            <a:t>supp</a:t>
          </a:r>
          <a:r>
            <a:rPr lang="en-US" sz="1600" dirty="0" smtClean="0"/>
            <a:t> team (resource teams with specific installation and test tasks)</a:t>
          </a:r>
          <a:endParaRPr lang="en-US" sz="1600" dirty="0"/>
        </a:p>
      </dgm:t>
    </dgm:pt>
    <dgm:pt modelId="{25C3B407-4037-DD43-A8AB-B1D89264353A}" type="parTrans" cxnId="{94103BD7-EC24-BB4E-B48F-97AFD22B0DEB}">
      <dgm:prSet/>
      <dgm:spPr/>
      <dgm:t>
        <a:bodyPr/>
        <a:lstStyle/>
        <a:p>
          <a:endParaRPr lang="en-US"/>
        </a:p>
      </dgm:t>
    </dgm:pt>
    <dgm:pt modelId="{5CAF7F61-FBEA-F049-9B01-82E52F3DC490}" type="sibTrans" cxnId="{94103BD7-EC24-BB4E-B48F-97AFD22B0DEB}">
      <dgm:prSet/>
      <dgm:spPr/>
      <dgm:t>
        <a:bodyPr/>
        <a:lstStyle/>
        <a:p>
          <a:endParaRPr lang="en-US"/>
        </a:p>
      </dgm:t>
    </dgm:pt>
    <dgm:pt modelId="{7511FA84-C3D2-C846-B325-BEA969E14064}" type="pres">
      <dgm:prSet presAssocID="{6E5B9F01-11D4-E942-A09A-4502C80F73D7}" presName="Name0" presStyleCnt="0">
        <dgm:presLayoutVars>
          <dgm:chPref val="1"/>
          <dgm:dir/>
          <dgm:animOne val="branch"/>
          <dgm:animLvl val="lvl"/>
          <dgm:resizeHandles/>
        </dgm:presLayoutVars>
      </dgm:prSet>
      <dgm:spPr/>
      <dgm:t>
        <a:bodyPr/>
        <a:lstStyle/>
        <a:p>
          <a:endParaRPr lang="en-US"/>
        </a:p>
      </dgm:t>
    </dgm:pt>
    <dgm:pt modelId="{58641ACE-5B2B-6048-91D3-14433F4DDB26}" type="pres">
      <dgm:prSet presAssocID="{97B263D7-DC8A-5C4B-9159-D4F19CB31A51}" presName="vertOne" presStyleCnt="0"/>
      <dgm:spPr/>
    </dgm:pt>
    <dgm:pt modelId="{429CE244-8A6A-2640-8661-BF4099938DD3}" type="pres">
      <dgm:prSet presAssocID="{97B263D7-DC8A-5C4B-9159-D4F19CB31A51}" presName="txOne" presStyleLbl="node0" presStyleIdx="0" presStyleCnt="1" custLinFactNeighborX="-47" custLinFactNeighborY="-1737">
        <dgm:presLayoutVars>
          <dgm:chPref val="3"/>
        </dgm:presLayoutVars>
      </dgm:prSet>
      <dgm:spPr>
        <a:prstGeom prst="rect">
          <a:avLst/>
        </a:prstGeom>
      </dgm:spPr>
      <dgm:t>
        <a:bodyPr/>
        <a:lstStyle/>
        <a:p>
          <a:endParaRPr lang="en-US"/>
        </a:p>
      </dgm:t>
    </dgm:pt>
    <dgm:pt modelId="{65E596D6-34DE-3A48-8AA9-10F404C2FE72}" type="pres">
      <dgm:prSet presAssocID="{97B263D7-DC8A-5C4B-9159-D4F19CB31A51}" presName="parTransOne" presStyleCnt="0"/>
      <dgm:spPr/>
    </dgm:pt>
    <dgm:pt modelId="{BFDF805E-B62B-5F47-BC1C-B89365F4EBB1}" type="pres">
      <dgm:prSet presAssocID="{97B263D7-DC8A-5C4B-9159-D4F19CB31A51}" presName="horzOne" presStyleCnt="0"/>
      <dgm:spPr/>
    </dgm:pt>
    <dgm:pt modelId="{E365AE5C-3F89-0640-960F-42E2E288E885}" type="pres">
      <dgm:prSet presAssocID="{5E5ED21E-9C9E-3447-8C75-2B04A5797A1B}" presName="vertTwo" presStyleCnt="0"/>
      <dgm:spPr/>
    </dgm:pt>
    <dgm:pt modelId="{D35A410A-F49D-7A45-B8B2-33968102C65D}" type="pres">
      <dgm:prSet presAssocID="{5E5ED21E-9C9E-3447-8C75-2B04A5797A1B}" presName="txTwo" presStyleLbl="node2" presStyleIdx="0" presStyleCnt="1">
        <dgm:presLayoutVars>
          <dgm:chPref val="3"/>
        </dgm:presLayoutVars>
      </dgm:prSet>
      <dgm:spPr/>
      <dgm:t>
        <a:bodyPr/>
        <a:lstStyle/>
        <a:p>
          <a:endParaRPr lang="en-US"/>
        </a:p>
      </dgm:t>
    </dgm:pt>
    <dgm:pt modelId="{62652D9F-9DD2-E54C-8D15-61EDE3BBAFBC}" type="pres">
      <dgm:prSet presAssocID="{5E5ED21E-9C9E-3447-8C75-2B04A5797A1B}" presName="parTransTwo" presStyleCnt="0"/>
      <dgm:spPr/>
    </dgm:pt>
    <dgm:pt modelId="{9E079CF2-9D03-2140-A49D-0FD78DFE9D01}" type="pres">
      <dgm:prSet presAssocID="{5E5ED21E-9C9E-3447-8C75-2B04A5797A1B}" presName="horzTwo" presStyleCnt="0"/>
      <dgm:spPr/>
    </dgm:pt>
    <dgm:pt modelId="{C0D80EF5-43DE-C94E-B3B5-7DD95F7BD5D8}" type="pres">
      <dgm:prSet presAssocID="{2EFA3AB6-0405-B14F-9C04-109E7DE037E5}" presName="vertThree" presStyleCnt="0"/>
      <dgm:spPr/>
    </dgm:pt>
    <dgm:pt modelId="{6B27AE22-CA8E-CC48-BF9E-3C7FB85E2562}" type="pres">
      <dgm:prSet presAssocID="{2EFA3AB6-0405-B14F-9C04-109E7DE037E5}" presName="txThree" presStyleLbl="node3" presStyleIdx="0" presStyleCnt="2">
        <dgm:presLayoutVars>
          <dgm:chPref val="3"/>
        </dgm:presLayoutVars>
      </dgm:prSet>
      <dgm:spPr/>
      <dgm:t>
        <a:bodyPr/>
        <a:lstStyle/>
        <a:p>
          <a:endParaRPr lang="en-US"/>
        </a:p>
      </dgm:t>
    </dgm:pt>
    <dgm:pt modelId="{58328C48-9931-EF4B-9FD8-CDF07A386203}" type="pres">
      <dgm:prSet presAssocID="{2EFA3AB6-0405-B14F-9C04-109E7DE037E5}" presName="horzThree" presStyleCnt="0"/>
      <dgm:spPr/>
    </dgm:pt>
    <dgm:pt modelId="{85EA56AB-ADE8-3E49-BBC8-F126A3E15985}" type="pres">
      <dgm:prSet presAssocID="{2A8BF958-8F60-C84B-A166-D77B2D9DED01}" presName="sibSpaceThree" presStyleCnt="0"/>
      <dgm:spPr/>
    </dgm:pt>
    <dgm:pt modelId="{2F2EAC5F-8D06-C64B-9AF3-E9EB9A38A149}" type="pres">
      <dgm:prSet presAssocID="{F63D49D9-5854-194F-81D0-2165C43C322E}" presName="vertThree" presStyleCnt="0"/>
      <dgm:spPr/>
    </dgm:pt>
    <dgm:pt modelId="{50365967-C74E-1642-A27A-08364CF8A7FF}" type="pres">
      <dgm:prSet presAssocID="{F63D49D9-5854-194F-81D0-2165C43C322E}" presName="txThree" presStyleLbl="node3" presStyleIdx="1" presStyleCnt="2">
        <dgm:presLayoutVars>
          <dgm:chPref val="3"/>
        </dgm:presLayoutVars>
      </dgm:prSet>
      <dgm:spPr/>
      <dgm:t>
        <a:bodyPr/>
        <a:lstStyle/>
        <a:p>
          <a:endParaRPr lang="en-US"/>
        </a:p>
      </dgm:t>
    </dgm:pt>
    <dgm:pt modelId="{B3A08BEF-30EA-1346-8C7F-E60EF5C54414}" type="pres">
      <dgm:prSet presAssocID="{F63D49D9-5854-194F-81D0-2165C43C322E}" presName="horzThree" presStyleCnt="0"/>
      <dgm:spPr/>
    </dgm:pt>
  </dgm:ptLst>
  <dgm:cxnLst>
    <dgm:cxn modelId="{F051D0F7-3B58-9D4C-BF9B-1C68E2970DF8}" type="presOf" srcId="{6E5B9F01-11D4-E942-A09A-4502C80F73D7}" destId="{7511FA84-C3D2-C846-B325-BEA969E14064}" srcOrd="0" destOrd="0" presId="urn:microsoft.com/office/officeart/2005/8/layout/hierarchy4"/>
    <dgm:cxn modelId="{34CEB154-43C9-0B45-A209-CE77C419D802}" type="presOf" srcId="{97B263D7-DC8A-5C4B-9159-D4F19CB31A51}" destId="{429CE244-8A6A-2640-8661-BF4099938DD3}" srcOrd="0" destOrd="0" presId="urn:microsoft.com/office/officeart/2005/8/layout/hierarchy4"/>
    <dgm:cxn modelId="{AF2C00D8-A265-674D-AC36-2A6DD5B6A19A}" type="presOf" srcId="{2EFA3AB6-0405-B14F-9C04-109E7DE037E5}" destId="{6B27AE22-CA8E-CC48-BF9E-3C7FB85E2562}" srcOrd="0" destOrd="0" presId="urn:microsoft.com/office/officeart/2005/8/layout/hierarchy4"/>
    <dgm:cxn modelId="{ED45F7C6-8819-6747-8564-CDF51FE4A728}" srcId="{97B263D7-DC8A-5C4B-9159-D4F19CB31A51}" destId="{5E5ED21E-9C9E-3447-8C75-2B04A5797A1B}" srcOrd="0" destOrd="0" parTransId="{D31C0991-54DB-2B4A-A5D7-71DCD823D211}" sibTransId="{59E0C597-D2E7-3A44-B492-230FA44D7BB9}"/>
    <dgm:cxn modelId="{9B436ECB-8C1C-9545-9CD3-E0FADA53ED4C}" type="presOf" srcId="{5E5ED21E-9C9E-3447-8C75-2B04A5797A1B}" destId="{D35A410A-F49D-7A45-B8B2-33968102C65D}" srcOrd="0" destOrd="0" presId="urn:microsoft.com/office/officeart/2005/8/layout/hierarchy4"/>
    <dgm:cxn modelId="{4B789821-966C-094D-A05F-AD2ADC095169}" srcId="{5E5ED21E-9C9E-3447-8C75-2B04A5797A1B}" destId="{2EFA3AB6-0405-B14F-9C04-109E7DE037E5}" srcOrd="0" destOrd="0" parTransId="{D6EB619B-D044-EF43-AB5C-86162A568EBC}" sibTransId="{2A8BF958-8F60-C84B-A166-D77B2D9DED01}"/>
    <dgm:cxn modelId="{94103BD7-EC24-BB4E-B48F-97AFD22B0DEB}" srcId="{5E5ED21E-9C9E-3447-8C75-2B04A5797A1B}" destId="{F63D49D9-5854-194F-81D0-2165C43C322E}" srcOrd="1" destOrd="0" parTransId="{25C3B407-4037-DD43-A8AB-B1D89264353A}" sibTransId="{5CAF7F61-FBEA-F049-9B01-82E52F3DC490}"/>
    <dgm:cxn modelId="{90765C92-9A7D-6944-88AC-591B2129D9D6}" type="presOf" srcId="{F63D49D9-5854-194F-81D0-2165C43C322E}" destId="{50365967-C74E-1642-A27A-08364CF8A7FF}" srcOrd="0" destOrd="0" presId="urn:microsoft.com/office/officeart/2005/8/layout/hierarchy4"/>
    <dgm:cxn modelId="{4F81891D-7F8E-B745-B693-FCCAEDB53C1F}" srcId="{6E5B9F01-11D4-E942-A09A-4502C80F73D7}" destId="{97B263D7-DC8A-5C4B-9159-D4F19CB31A51}" srcOrd="0" destOrd="0" parTransId="{18940BE1-1D7C-6E49-BB73-D45B6F8991BC}" sibTransId="{61350517-5063-BA44-95BB-467D190307E8}"/>
    <dgm:cxn modelId="{B955CF44-F5B7-2348-BCBD-8BCE5FCD582B}" type="presParOf" srcId="{7511FA84-C3D2-C846-B325-BEA969E14064}" destId="{58641ACE-5B2B-6048-91D3-14433F4DDB26}" srcOrd="0" destOrd="0" presId="urn:microsoft.com/office/officeart/2005/8/layout/hierarchy4"/>
    <dgm:cxn modelId="{62E18C03-7E77-B44C-9D56-047BDC880D39}" type="presParOf" srcId="{58641ACE-5B2B-6048-91D3-14433F4DDB26}" destId="{429CE244-8A6A-2640-8661-BF4099938DD3}" srcOrd="0" destOrd="0" presId="urn:microsoft.com/office/officeart/2005/8/layout/hierarchy4"/>
    <dgm:cxn modelId="{0D104645-023B-4A41-9042-AE3BDF1A73F6}" type="presParOf" srcId="{58641ACE-5B2B-6048-91D3-14433F4DDB26}" destId="{65E596D6-34DE-3A48-8AA9-10F404C2FE72}" srcOrd="1" destOrd="0" presId="urn:microsoft.com/office/officeart/2005/8/layout/hierarchy4"/>
    <dgm:cxn modelId="{383B9AEC-84F7-DD47-9D4F-097E44BC5305}" type="presParOf" srcId="{58641ACE-5B2B-6048-91D3-14433F4DDB26}" destId="{BFDF805E-B62B-5F47-BC1C-B89365F4EBB1}" srcOrd="2" destOrd="0" presId="urn:microsoft.com/office/officeart/2005/8/layout/hierarchy4"/>
    <dgm:cxn modelId="{27FB51F2-1C2B-BA4C-A6E1-D93C8CC2AB0C}" type="presParOf" srcId="{BFDF805E-B62B-5F47-BC1C-B89365F4EBB1}" destId="{E365AE5C-3F89-0640-960F-42E2E288E885}" srcOrd="0" destOrd="0" presId="urn:microsoft.com/office/officeart/2005/8/layout/hierarchy4"/>
    <dgm:cxn modelId="{5D28CEB4-9C25-A34A-ABC4-710EEEA2FA96}" type="presParOf" srcId="{E365AE5C-3F89-0640-960F-42E2E288E885}" destId="{D35A410A-F49D-7A45-B8B2-33968102C65D}" srcOrd="0" destOrd="0" presId="urn:microsoft.com/office/officeart/2005/8/layout/hierarchy4"/>
    <dgm:cxn modelId="{C7FB0D2B-276A-D04D-92A8-A51D7E7C59EC}" type="presParOf" srcId="{E365AE5C-3F89-0640-960F-42E2E288E885}" destId="{62652D9F-9DD2-E54C-8D15-61EDE3BBAFBC}" srcOrd="1" destOrd="0" presId="urn:microsoft.com/office/officeart/2005/8/layout/hierarchy4"/>
    <dgm:cxn modelId="{9E9EA54F-8C4E-9749-8D9E-28E74AE057D9}" type="presParOf" srcId="{E365AE5C-3F89-0640-960F-42E2E288E885}" destId="{9E079CF2-9D03-2140-A49D-0FD78DFE9D01}" srcOrd="2" destOrd="0" presId="urn:microsoft.com/office/officeart/2005/8/layout/hierarchy4"/>
    <dgm:cxn modelId="{4E2A9BE0-2B76-7F45-8F71-793BD9BDDDFC}" type="presParOf" srcId="{9E079CF2-9D03-2140-A49D-0FD78DFE9D01}" destId="{C0D80EF5-43DE-C94E-B3B5-7DD95F7BD5D8}" srcOrd="0" destOrd="0" presId="urn:microsoft.com/office/officeart/2005/8/layout/hierarchy4"/>
    <dgm:cxn modelId="{5A044B95-76F8-134F-8EE4-D76C195272D7}" type="presParOf" srcId="{C0D80EF5-43DE-C94E-B3B5-7DD95F7BD5D8}" destId="{6B27AE22-CA8E-CC48-BF9E-3C7FB85E2562}" srcOrd="0" destOrd="0" presId="urn:microsoft.com/office/officeart/2005/8/layout/hierarchy4"/>
    <dgm:cxn modelId="{797F6F95-4EAA-464C-A4EF-D842247A780F}" type="presParOf" srcId="{C0D80EF5-43DE-C94E-B3B5-7DD95F7BD5D8}" destId="{58328C48-9931-EF4B-9FD8-CDF07A386203}" srcOrd="1" destOrd="0" presId="urn:microsoft.com/office/officeart/2005/8/layout/hierarchy4"/>
    <dgm:cxn modelId="{2314E6DA-57D0-0A46-967F-764A94CF6770}" type="presParOf" srcId="{9E079CF2-9D03-2140-A49D-0FD78DFE9D01}" destId="{85EA56AB-ADE8-3E49-BBC8-F126A3E15985}" srcOrd="1" destOrd="0" presId="urn:microsoft.com/office/officeart/2005/8/layout/hierarchy4"/>
    <dgm:cxn modelId="{A6A2E074-2E72-3F43-9C9C-516140416588}" type="presParOf" srcId="{9E079CF2-9D03-2140-A49D-0FD78DFE9D01}" destId="{2F2EAC5F-8D06-C64B-9AF3-E9EB9A38A149}" srcOrd="2" destOrd="0" presId="urn:microsoft.com/office/officeart/2005/8/layout/hierarchy4"/>
    <dgm:cxn modelId="{B3D4F829-5058-8B4B-8C39-A5EED24972FA}" type="presParOf" srcId="{2F2EAC5F-8D06-C64B-9AF3-E9EB9A38A149}" destId="{50365967-C74E-1642-A27A-08364CF8A7FF}" srcOrd="0" destOrd="0" presId="urn:microsoft.com/office/officeart/2005/8/layout/hierarchy4"/>
    <dgm:cxn modelId="{93773BF1-3607-6A41-A5C0-060FA550C657}" type="presParOf" srcId="{2F2EAC5F-8D06-C64B-9AF3-E9EB9A38A149}" destId="{B3A08BEF-30EA-1346-8C7F-E60EF5C5441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0D05D-9A58-2942-B4BC-0CB645476E81}">
      <dsp:nvSpPr>
        <dsp:cNvPr id="0" name=""/>
        <dsp:cNvSpPr/>
      </dsp:nvSpPr>
      <dsp:spPr>
        <a:xfrm>
          <a:off x="4114800" y="877709"/>
          <a:ext cx="1357811" cy="1289646"/>
        </a:xfrm>
        <a:custGeom>
          <a:avLst/>
          <a:gdLst/>
          <a:ahLst/>
          <a:cxnLst/>
          <a:rect l="0" t="0" r="0" b="0"/>
          <a:pathLst>
            <a:path>
              <a:moveTo>
                <a:pt x="0" y="0"/>
              </a:moveTo>
              <a:lnTo>
                <a:pt x="0" y="1289646"/>
              </a:lnTo>
              <a:lnTo>
                <a:pt x="1357811" y="12896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9FCBAF-F5AA-0146-BCF7-3F837E2A3E15}">
      <dsp:nvSpPr>
        <dsp:cNvPr id="0" name=""/>
        <dsp:cNvSpPr/>
      </dsp:nvSpPr>
      <dsp:spPr>
        <a:xfrm>
          <a:off x="4114800" y="831989"/>
          <a:ext cx="1055865" cy="91440"/>
        </a:xfrm>
        <a:custGeom>
          <a:avLst/>
          <a:gdLst/>
          <a:ahLst/>
          <a:cxnLst/>
          <a:rect l="0" t="0" r="0" b="0"/>
          <a:pathLst>
            <a:path>
              <a:moveTo>
                <a:pt x="0" y="45720"/>
              </a:moveTo>
              <a:lnTo>
                <a:pt x="0" y="135691"/>
              </a:lnTo>
              <a:lnTo>
                <a:pt x="1055865" y="1356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88A86-5100-9742-AD97-4F343B928ACD}">
      <dsp:nvSpPr>
        <dsp:cNvPr id="0" name=""/>
        <dsp:cNvSpPr/>
      </dsp:nvSpPr>
      <dsp:spPr>
        <a:xfrm>
          <a:off x="3019505" y="877709"/>
          <a:ext cx="1095294" cy="198082"/>
        </a:xfrm>
        <a:custGeom>
          <a:avLst/>
          <a:gdLst/>
          <a:ahLst/>
          <a:cxnLst/>
          <a:rect l="0" t="0" r="0" b="0"/>
          <a:pathLst>
            <a:path>
              <a:moveTo>
                <a:pt x="1095294" y="0"/>
              </a:moveTo>
              <a:lnTo>
                <a:pt x="1095294" y="198082"/>
              </a:lnTo>
              <a:lnTo>
                <a:pt x="0" y="1980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6C0648-2FD5-C04C-B6B4-84E4278AFCB4}">
      <dsp:nvSpPr>
        <dsp:cNvPr id="0" name=""/>
        <dsp:cNvSpPr/>
      </dsp:nvSpPr>
      <dsp:spPr>
        <a:xfrm>
          <a:off x="4114800" y="877709"/>
          <a:ext cx="277693" cy="843742"/>
        </a:xfrm>
        <a:custGeom>
          <a:avLst/>
          <a:gdLst/>
          <a:ahLst/>
          <a:cxnLst/>
          <a:rect l="0" t="0" r="0" b="0"/>
          <a:pathLst>
            <a:path>
              <a:moveTo>
                <a:pt x="0" y="0"/>
              </a:moveTo>
              <a:lnTo>
                <a:pt x="0" y="843742"/>
              </a:lnTo>
              <a:lnTo>
                <a:pt x="277693" y="8437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159387-BC03-3A41-8D73-489E8B976E57}">
      <dsp:nvSpPr>
        <dsp:cNvPr id="0" name=""/>
        <dsp:cNvSpPr/>
      </dsp:nvSpPr>
      <dsp:spPr>
        <a:xfrm>
          <a:off x="3744419" y="877709"/>
          <a:ext cx="370380" cy="1042628"/>
        </a:xfrm>
        <a:custGeom>
          <a:avLst/>
          <a:gdLst/>
          <a:ahLst/>
          <a:cxnLst/>
          <a:rect l="0" t="0" r="0" b="0"/>
          <a:pathLst>
            <a:path>
              <a:moveTo>
                <a:pt x="370380" y="0"/>
              </a:moveTo>
              <a:lnTo>
                <a:pt x="370380" y="1042628"/>
              </a:lnTo>
              <a:lnTo>
                <a:pt x="0" y="10426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2FD227-0064-4E27-A628-6BDAEA5FBD60}">
      <dsp:nvSpPr>
        <dsp:cNvPr id="0" name=""/>
        <dsp:cNvSpPr/>
      </dsp:nvSpPr>
      <dsp:spPr>
        <a:xfrm>
          <a:off x="5894326" y="3776529"/>
          <a:ext cx="201424" cy="1820917"/>
        </a:xfrm>
        <a:custGeom>
          <a:avLst/>
          <a:gdLst/>
          <a:ahLst/>
          <a:cxnLst/>
          <a:rect l="0" t="0" r="0" b="0"/>
          <a:pathLst>
            <a:path>
              <a:moveTo>
                <a:pt x="0" y="0"/>
              </a:moveTo>
              <a:lnTo>
                <a:pt x="0" y="1820917"/>
              </a:lnTo>
              <a:lnTo>
                <a:pt x="201424"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8CD2F9-4BC4-4EE0-9525-45968D7C4FA0}">
      <dsp:nvSpPr>
        <dsp:cNvPr id="0" name=""/>
        <dsp:cNvSpPr/>
      </dsp:nvSpPr>
      <dsp:spPr>
        <a:xfrm>
          <a:off x="5894326" y="3776529"/>
          <a:ext cx="201424" cy="1322110"/>
        </a:xfrm>
        <a:custGeom>
          <a:avLst/>
          <a:gdLst/>
          <a:ahLst/>
          <a:cxnLst/>
          <a:rect l="0" t="0" r="0" b="0"/>
          <a:pathLst>
            <a:path>
              <a:moveTo>
                <a:pt x="0" y="0"/>
              </a:moveTo>
              <a:lnTo>
                <a:pt x="0" y="1322110"/>
              </a:lnTo>
              <a:lnTo>
                <a:pt x="201424"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E31366-DA00-B348-8D13-0D1F4F8F0D11}">
      <dsp:nvSpPr>
        <dsp:cNvPr id="0" name=""/>
        <dsp:cNvSpPr/>
      </dsp:nvSpPr>
      <dsp:spPr>
        <a:xfrm>
          <a:off x="5894326" y="3776529"/>
          <a:ext cx="201424" cy="823303"/>
        </a:xfrm>
        <a:custGeom>
          <a:avLst/>
          <a:gdLst/>
          <a:ahLst/>
          <a:cxnLst/>
          <a:rect l="0" t="0" r="0" b="0"/>
          <a:pathLst>
            <a:path>
              <a:moveTo>
                <a:pt x="0" y="0"/>
              </a:moveTo>
              <a:lnTo>
                <a:pt x="0" y="823303"/>
              </a:lnTo>
              <a:lnTo>
                <a:pt x="201424"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6522C2-A14E-2746-A6EF-6BA341BCAAD9}">
      <dsp:nvSpPr>
        <dsp:cNvPr id="0" name=""/>
        <dsp:cNvSpPr/>
      </dsp:nvSpPr>
      <dsp:spPr>
        <a:xfrm>
          <a:off x="4114800" y="877709"/>
          <a:ext cx="2285839" cy="2265929"/>
        </a:xfrm>
        <a:custGeom>
          <a:avLst/>
          <a:gdLst/>
          <a:ahLst/>
          <a:cxnLst/>
          <a:rect l="0" t="0" r="0" b="0"/>
          <a:pathLst>
            <a:path>
              <a:moveTo>
                <a:pt x="0" y="0"/>
              </a:moveTo>
              <a:lnTo>
                <a:pt x="0" y="2133021"/>
              </a:lnTo>
              <a:lnTo>
                <a:pt x="2285839" y="2133021"/>
              </a:lnTo>
              <a:lnTo>
                <a:pt x="2285839"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50A78A-1D92-40D4-8772-92750828215B}">
      <dsp:nvSpPr>
        <dsp:cNvPr id="0" name=""/>
        <dsp:cNvSpPr/>
      </dsp:nvSpPr>
      <dsp:spPr>
        <a:xfrm>
          <a:off x="4399601" y="3776529"/>
          <a:ext cx="164551" cy="1820917"/>
        </a:xfrm>
        <a:custGeom>
          <a:avLst/>
          <a:gdLst/>
          <a:ahLst/>
          <a:cxnLst/>
          <a:rect l="0" t="0" r="0" b="0"/>
          <a:pathLst>
            <a:path>
              <a:moveTo>
                <a:pt x="0" y="0"/>
              </a:moveTo>
              <a:lnTo>
                <a:pt x="0" y="1820917"/>
              </a:lnTo>
              <a:lnTo>
                <a:pt x="164551"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E0A0EB-17E9-40C2-8B69-E7D3225D1DD2}">
      <dsp:nvSpPr>
        <dsp:cNvPr id="0" name=""/>
        <dsp:cNvSpPr/>
      </dsp:nvSpPr>
      <dsp:spPr>
        <a:xfrm>
          <a:off x="4399601" y="3776529"/>
          <a:ext cx="164551" cy="1322110"/>
        </a:xfrm>
        <a:custGeom>
          <a:avLst/>
          <a:gdLst/>
          <a:ahLst/>
          <a:cxnLst/>
          <a:rect l="0" t="0" r="0" b="0"/>
          <a:pathLst>
            <a:path>
              <a:moveTo>
                <a:pt x="0" y="0"/>
              </a:moveTo>
              <a:lnTo>
                <a:pt x="0" y="1322110"/>
              </a:lnTo>
              <a:lnTo>
                <a:pt x="164551"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A2B6AD-F7DA-A445-B6F3-15A093842F69}">
      <dsp:nvSpPr>
        <dsp:cNvPr id="0" name=""/>
        <dsp:cNvSpPr/>
      </dsp:nvSpPr>
      <dsp:spPr>
        <a:xfrm>
          <a:off x="4399601" y="3776529"/>
          <a:ext cx="164551" cy="823303"/>
        </a:xfrm>
        <a:custGeom>
          <a:avLst/>
          <a:gdLst/>
          <a:ahLst/>
          <a:cxnLst/>
          <a:rect l="0" t="0" r="0" b="0"/>
          <a:pathLst>
            <a:path>
              <a:moveTo>
                <a:pt x="0" y="0"/>
              </a:moveTo>
              <a:lnTo>
                <a:pt x="0" y="823303"/>
              </a:lnTo>
              <a:lnTo>
                <a:pt x="164551"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FEE2B0-CFD1-DF4B-BBE8-9D3284019819}">
      <dsp:nvSpPr>
        <dsp:cNvPr id="0" name=""/>
        <dsp:cNvSpPr/>
      </dsp:nvSpPr>
      <dsp:spPr>
        <a:xfrm>
          <a:off x="4114800" y="877709"/>
          <a:ext cx="791114" cy="2265929"/>
        </a:xfrm>
        <a:custGeom>
          <a:avLst/>
          <a:gdLst/>
          <a:ahLst/>
          <a:cxnLst/>
          <a:rect l="0" t="0" r="0" b="0"/>
          <a:pathLst>
            <a:path>
              <a:moveTo>
                <a:pt x="0" y="0"/>
              </a:moveTo>
              <a:lnTo>
                <a:pt x="0" y="2133021"/>
              </a:lnTo>
              <a:lnTo>
                <a:pt x="791114" y="2133021"/>
              </a:lnTo>
              <a:lnTo>
                <a:pt x="791114"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BE26A3-F4AD-4DB6-985E-0C9AFFA32BE5}">
      <dsp:nvSpPr>
        <dsp:cNvPr id="0" name=""/>
        <dsp:cNvSpPr/>
      </dsp:nvSpPr>
      <dsp:spPr>
        <a:xfrm>
          <a:off x="2842687" y="3776529"/>
          <a:ext cx="189867" cy="1820917"/>
        </a:xfrm>
        <a:custGeom>
          <a:avLst/>
          <a:gdLst/>
          <a:ahLst/>
          <a:cxnLst/>
          <a:rect l="0" t="0" r="0" b="0"/>
          <a:pathLst>
            <a:path>
              <a:moveTo>
                <a:pt x="0" y="0"/>
              </a:moveTo>
              <a:lnTo>
                <a:pt x="0" y="1820917"/>
              </a:lnTo>
              <a:lnTo>
                <a:pt x="189867"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37B71F-EB42-4B7F-B417-DB3FE2AD380D}">
      <dsp:nvSpPr>
        <dsp:cNvPr id="0" name=""/>
        <dsp:cNvSpPr/>
      </dsp:nvSpPr>
      <dsp:spPr>
        <a:xfrm>
          <a:off x="2842687" y="3776529"/>
          <a:ext cx="189867" cy="1322110"/>
        </a:xfrm>
        <a:custGeom>
          <a:avLst/>
          <a:gdLst/>
          <a:ahLst/>
          <a:cxnLst/>
          <a:rect l="0" t="0" r="0" b="0"/>
          <a:pathLst>
            <a:path>
              <a:moveTo>
                <a:pt x="0" y="0"/>
              </a:moveTo>
              <a:lnTo>
                <a:pt x="0" y="1322110"/>
              </a:lnTo>
              <a:lnTo>
                <a:pt x="189867"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11A33B-48E5-A941-BB75-F948364FE029}">
      <dsp:nvSpPr>
        <dsp:cNvPr id="0" name=""/>
        <dsp:cNvSpPr/>
      </dsp:nvSpPr>
      <dsp:spPr>
        <a:xfrm>
          <a:off x="2842687" y="3776529"/>
          <a:ext cx="189867" cy="823303"/>
        </a:xfrm>
        <a:custGeom>
          <a:avLst/>
          <a:gdLst/>
          <a:ahLst/>
          <a:cxnLst/>
          <a:rect l="0" t="0" r="0" b="0"/>
          <a:pathLst>
            <a:path>
              <a:moveTo>
                <a:pt x="0" y="0"/>
              </a:moveTo>
              <a:lnTo>
                <a:pt x="0" y="823303"/>
              </a:lnTo>
              <a:lnTo>
                <a:pt x="189867"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E619CB-84ED-4F43-9D34-D8A1EB575013}">
      <dsp:nvSpPr>
        <dsp:cNvPr id="0" name=""/>
        <dsp:cNvSpPr/>
      </dsp:nvSpPr>
      <dsp:spPr>
        <a:xfrm>
          <a:off x="3349001" y="877709"/>
          <a:ext cx="765798" cy="2265929"/>
        </a:xfrm>
        <a:custGeom>
          <a:avLst/>
          <a:gdLst/>
          <a:ahLst/>
          <a:cxnLst/>
          <a:rect l="0" t="0" r="0" b="0"/>
          <a:pathLst>
            <a:path>
              <a:moveTo>
                <a:pt x="765798" y="0"/>
              </a:moveTo>
              <a:lnTo>
                <a:pt x="765798" y="2133021"/>
              </a:lnTo>
              <a:lnTo>
                <a:pt x="0" y="2133021"/>
              </a:lnTo>
              <a:lnTo>
                <a:pt x="0"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22A2E1-9DA1-4AD7-B99F-5E2A6882AD22}">
      <dsp:nvSpPr>
        <dsp:cNvPr id="0" name=""/>
        <dsp:cNvSpPr/>
      </dsp:nvSpPr>
      <dsp:spPr>
        <a:xfrm>
          <a:off x="1311090" y="3776529"/>
          <a:ext cx="189867" cy="1820917"/>
        </a:xfrm>
        <a:custGeom>
          <a:avLst/>
          <a:gdLst/>
          <a:ahLst/>
          <a:cxnLst/>
          <a:rect l="0" t="0" r="0" b="0"/>
          <a:pathLst>
            <a:path>
              <a:moveTo>
                <a:pt x="0" y="0"/>
              </a:moveTo>
              <a:lnTo>
                <a:pt x="0" y="1820917"/>
              </a:lnTo>
              <a:lnTo>
                <a:pt x="189867"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676A93-DE66-40B4-87A2-1B86107BABFE}">
      <dsp:nvSpPr>
        <dsp:cNvPr id="0" name=""/>
        <dsp:cNvSpPr/>
      </dsp:nvSpPr>
      <dsp:spPr>
        <a:xfrm>
          <a:off x="1311090" y="3776529"/>
          <a:ext cx="189867" cy="1322110"/>
        </a:xfrm>
        <a:custGeom>
          <a:avLst/>
          <a:gdLst/>
          <a:ahLst/>
          <a:cxnLst/>
          <a:rect l="0" t="0" r="0" b="0"/>
          <a:pathLst>
            <a:path>
              <a:moveTo>
                <a:pt x="0" y="0"/>
              </a:moveTo>
              <a:lnTo>
                <a:pt x="0" y="1322110"/>
              </a:lnTo>
              <a:lnTo>
                <a:pt x="189867"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A5DDF-DF7D-F545-8C42-35983C2E5BDE}">
      <dsp:nvSpPr>
        <dsp:cNvPr id="0" name=""/>
        <dsp:cNvSpPr/>
      </dsp:nvSpPr>
      <dsp:spPr>
        <a:xfrm>
          <a:off x="1311090" y="3776529"/>
          <a:ext cx="189867" cy="823303"/>
        </a:xfrm>
        <a:custGeom>
          <a:avLst/>
          <a:gdLst/>
          <a:ahLst/>
          <a:cxnLst/>
          <a:rect l="0" t="0" r="0" b="0"/>
          <a:pathLst>
            <a:path>
              <a:moveTo>
                <a:pt x="0" y="0"/>
              </a:moveTo>
              <a:lnTo>
                <a:pt x="0" y="823303"/>
              </a:lnTo>
              <a:lnTo>
                <a:pt x="189867" y="823303"/>
              </a:lnTo>
            </a:path>
          </a:pathLst>
        </a:custGeom>
        <a:noFill/>
        <a:ln w="9525" cap="rnd"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362BCAF-C1CF-B647-BA4D-F8737722235E}">
      <dsp:nvSpPr>
        <dsp:cNvPr id="0" name=""/>
        <dsp:cNvSpPr/>
      </dsp:nvSpPr>
      <dsp:spPr>
        <a:xfrm>
          <a:off x="1817403" y="877709"/>
          <a:ext cx="2297396" cy="2265929"/>
        </a:xfrm>
        <a:custGeom>
          <a:avLst/>
          <a:gdLst/>
          <a:ahLst/>
          <a:cxnLst/>
          <a:rect l="0" t="0" r="0" b="0"/>
          <a:pathLst>
            <a:path>
              <a:moveTo>
                <a:pt x="2297396" y="0"/>
              </a:moveTo>
              <a:lnTo>
                <a:pt x="2297396" y="2133021"/>
              </a:lnTo>
              <a:lnTo>
                <a:pt x="0" y="2133021"/>
              </a:lnTo>
              <a:lnTo>
                <a:pt x="0"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951B0-450C-7648-91D1-2D9CAD445030}">
      <dsp:nvSpPr>
        <dsp:cNvPr id="0" name=""/>
        <dsp:cNvSpPr/>
      </dsp:nvSpPr>
      <dsp:spPr>
        <a:xfrm>
          <a:off x="3168348" y="2932"/>
          <a:ext cx="1892902" cy="874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Accelerator installation </a:t>
          </a:r>
          <a:br>
            <a:rPr lang="en-US" sz="1200" kern="1200" dirty="0" smtClean="0"/>
          </a:br>
          <a:r>
            <a:rPr lang="en-US" sz="1200" kern="1200" dirty="0" smtClean="0"/>
            <a:t>Manager</a:t>
          </a:r>
        </a:p>
        <a:p>
          <a:pPr lvl="0" algn="ctr" defTabSz="533400">
            <a:lnSpc>
              <a:spcPct val="90000"/>
            </a:lnSpc>
            <a:spcBef>
              <a:spcPct val="0"/>
            </a:spcBef>
            <a:spcAft>
              <a:spcPct val="35000"/>
            </a:spcAft>
          </a:pPr>
          <a:r>
            <a:rPr lang="en-US" sz="1200" b="1" kern="1200" dirty="0" smtClean="0"/>
            <a:t>Nick </a:t>
          </a:r>
          <a:r>
            <a:rPr lang="en-US" sz="1200" b="1" kern="1200" dirty="0" err="1" smtClean="0"/>
            <a:t>Gazis</a:t>
          </a:r>
          <a:endParaRPr lang="en-US" sz="1200" b="1" kern="1200" dirty="0" smtClean="0"/>
        </a:p>
        <a:p>
          <a:pPr lvl="0" algn="ctr" defTabSz="533400">
            <a:lnSpc>
              <a:spcPct val="90000"/>
            </a:lnSpc>
            <a:spcBef>
              <a:spcPct val="0"/>
            </a:spcBef>
            <a:spcAft>
              <a:spcPct val="35000"/>
            </a:spcAft>
          </a:pPr>
          <a:r>
            <a:rPr lang="en-US" sz="1200" kern="1200" dirty="0" smtClean="0"/>
            <a:t>deputy: </a:t>
          </a:r>
          <a:r>
            <a:rPr lang="en-US" sz="1200" b="1" kern="1200" dirty="0" smtClean="0"/>
            <a:t>Edgar Sargsyan</a:t>
          </a:r>
        </a:p>
      </dsp:txBody>
      <dsp:txXfrm>
        <a:off x="3168348" y="2932"/>
        <a:ext cx="1892902" cy="874776"/>
      </dsp:txXfrm>
    </dsp:sp>
    <dsp:sp modelId="{703AFD43-357D-9740-8CBA-4118835F8D81}">
      <dsp:nvSpPr>
        <dsp:cNvPr id="0" name=""/>
        <dsp:cNvSpPr/>
      </dsp:nvSpPr>
      <dsp:spPr>
        <a:xfrm>
          <a:off x="1184511"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Gallery (G02) </a:t>
          </a:r>
          <a:br>
            <a:rPr lang="en-US" sz="1000" kern="1200" dirty="0" smtClean="0"/>
          </a:br>
          <a:r>
            <a:rPr lang="en-US" sz="1000" b="1" kern="1200" dirty="0" smtClean="0"/>
            <a:t>Marcus Green</a:t>
          </a:r>
          <a:endParaRPr lang="en-US" sz="1000" b="1" kern="1200" dirty="0"/>
        </a:p>
      </dsp:txBody>
      <dsp:txXfrm>
        <a:off x="1184511" y="3143638"/>
        <a:ext cx="1265783" cy="632891"/>
      </dsp:txXfrm>
    </dsp:sp>
    <dsp:sp modelId="{743A3CC8-CAB9-F14D-A80B-155F3ECDCB8D}">
      <dsp:nvSpPr>
        <dsp:cNvPr id="0" name=""/>
        <dsp:cNvSpPr/>
      </dsp:nvSpPr>
      <dsp:spPr>
        <a:xfrm>
          <a:off x="1500957"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Mechanical</a:t>
          </a:r>
          <a:endParaRPr lang="en-US" sz="1000" kern="1200" dirty="0"/>
        </a:p>
      </dsp:txBody>
      <dsp:txXfrm>
        <a:off x="1500957" y="4483336"/>
        <a:ext cx="600525" cy="232992"/>
      </dsp:txXfrm>
    </dsp:sp>
    <dsp:sp modelId="{80D07C88-1161-44A9-80A7-803EEBF56EB7}">
      <dsp:nvSpPr>
        <dsp:cNvPr id="0" name=""/>
        <dsp:cNvSpPr/>
      </dsp:nvSpPr>
      <dsp:spPr>
        <a:xfrm>
          <a:off x="1500957"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Electrical</a:t>
          </a:r>
          <a:endParaRPr lang="en-US" sz="1000" kern="1200" dirty="0"/>
        </a:p>
      </dsp:txBody>
      <dsp:txXfrm>
        <a:off x="1500957" y="4982144"/>
        <a:ext cx="600525" cy="232992"/>
      </dsp:txXfrm>
    </dsp:sp>
    <dsp:sp modelId="{FF78D3BD-A957-4D12-ACC6-CFA63CDD8C63}">
      <dsp:nvSpPr>
        <dsp:cNvPr id="0" name=""/>
        <dsp:cNvSpPr/>
      </dsp:nvSpPr>
      <dsp:spPr>
        <a:xfrm>
          <a:off x="1500957"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 </a:t>
          </a:r>
          <a:endParaRPr lang="en-US" sz="1000" kern="1200" dirty="0"/>
        </a:p>
      </dsp:txBody>
      <dsp:txXfrm>
        <a:off x="1500957" y="5480951"/>
        <a:ext cx="600525" cy="232992"/>
      </dsp:txXfrm>
    </dsp:sp>
    <dsp:sp modelId="{B05C8449-76D4-5642-88B3-7BBA41448491}">
      <dsp:nvSpPr>
        <dsp:cNvPr id="0" name=""/>
        <dsp:cNvSpPr/>
      </dsp:nvSpPr>
      <dsp:spPr>
        <a:xfrm>
          <a:off x="2716109"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Tunnel (G01) and &amp; </a:t>
          </a:r>
          <a:br>
            <a:rPr lang="en-US" sz="1000" kern="1200" dirty="0" smtClean="0"/>
          </a:br>
          <a:r>
            <a:rPr lang="en-US" sz="1000" kern="1200" dirty="0" smtClean="0"/>
            <a:t>FEB (levels 090 &amp; 100)</a:t>
          </a:r>
          <a:br>
            <a:rPr lang="en-US" sz="1000" kern="1200" dirty="0" smtClean="0"/>
          </a:br>
          <a:r>
            <a:rPr lang="en-US" sz="1000" b="1" kern="1200" dirty="0" smtClean="0"/>
            <a:t>Dennis de Wit</a:t>
          </a:r>
          <a:endParaRPr lang="en-US" sz="1000" b="1" kern="1200" dirty="0"/>
        </a:p>
      </dsp:txBody>
      <dsp:txXfrm>
        <a:off x="2716109" y="3143638"/>
        <a:ext cx="1265783" cy="632891"/>
      </dsp:txXfrm>
    </dsp:sp>
    <dsp:sp modelId="{7A1F66CC-E767-3C42-82DC-03E9261F0143}">
      <dsp:nvSpPr>
        <dsp:cNvPr id="0" name=""/>
        <dsp:cNvSpPr/>
      </dsp:nvSpPr>
      <dsp:spPr>
        <a:xfrm>
          <a:off x="3032555"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Mechanical </a:t>
          </a:r>
        </a:p>
      </dsp:txBody>
      <dsp:txXfrm>
        <a:off x="3032555" y="4483336"/>
        <a:ext cx="600525" cy="232992"/>
      </dsp:txXfrm>
    </dsp:sp>
    <dsp:sp modelId="{C7909C68-B09E-4ECB-9EDD-1AD4DDA5DDD3}">
      <dsp:nvSpPr>
        <dsp:cNvPr id="0" name=""/>
        <dsp:cNvSpPr/>
      </dsp:nvSpPr>
      <dsp:spPr>
        <a:xfrm>
          <a:off x="3032555"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Electrical</a:t>
          </a:r>
        </a:p>
      </dsp:txBody>
      <dsp:txXfrm>
        <a:off x="3032555" y="4982144"/>
        <a:ext cx="600525" cy="232992"/>
      </dsp:txXfrm>
    </dsp:sp>
    <dsp:sp modelId="{DA217619-8B7C-45EB-8BB2-95935251B63A}">
      <dsp:nvSpPr>
        <dsp:cNvPr id="0" name=""/>
        <dsp:cNvSpPr/>
      </dsp:nvSpPr>
      <dsp:spPr>
        <a:xfrm>
          <a:off x="3032555"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 </a:t>
          </a:r>
        </a:p>
      </dsp:txBody>
      <dsp:txXfrm>
        <a:off x="3032555" y="5480951"/>
        <a:ext cx="600525" cy="232992"/>
      </dsp:txXfrm>
    </dsp:sp>
    <dsp:sp modelId="{017B8E52-A718-A841-8D26-6708BB0C01E9}">
      <dsp:nvSpPr>
        <dsp:cNvPr id="0" name=""/>
        <dsp:cNvSpPr/>
      </dsp:nvSpPr>
      <dsp:spPr>
        <a:xfrm>
          <a:off x="4273022"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a:t>
          </a:r>
          <a:r>
            <a:rPr lang="en-US" sz="1000" kern="1200" dirty="0" err="1" smtClean="0"/>
            <a:t>Cryobuildings</a:t>
          </a:r>
          <a:r>
            <a:rPr lang="en-US" sz="1000" kern="1200" dirty="0" smtClean="0"/>
            <a:t> (G04)</a:t>
          </a:r>
          <a:br>
            <a:rPr lang="en-US" sz="1000" kern="1200" dirty="0" smtClean="0"/>
          </a:br>
          <a:r>
            <a:rPr lang="en-US" sz="1000" b="1" kern="1200" dirty="0" smtClean="0"/>
            <a:t>Ila Sjoholm</a:t>
          </a:r>
        </a:p>
      </dsp:txBody>
      <dsp:txXfrm>
        <a:off x="4273022" y="3143638"/>
        <a:ext cx="1265783" cy="632891"/>
      </dsp:txXfrm>
    </dsp:sp>
    <dsp:sp modelId="{526286A0-3D5A-C64A-A8E2-8F484FC11962}">
      <dsp:nvSpPr>
        <dsp:cNvPr id="0" name=""/>
        <dsp:cNvSpPr/>
      </dsp:nvSpPr>
      <dsp:spPr>
        <a:xfrm>
          <a:off x="4564153"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t>Mechanical</a:t>
          </a:r>
          <a:endParaRPr lang="en-US" sz="1000" kern="1200" dirty="0" smtClean="0"/>
        </a:p>
      </dsp:txBody>
      <dsp:txXfrm>
        <a:off x="4564153" y="4483336"/>
        <a:ext cx="600525" cy="232992"/>
      </dsp:txXfrm>
    </dsp:sp>
    <dsp:sp modelId="{26E82AD2-96ED-4990-A53C-A0D674885C50}">
      <dsp:nvSpPr>
        <dsp:cNvPr id="0" name=""/>
        <dsp:cNvSpPr/>
      </dsp:nvSpPr>
      <dsp:spPr>
        <a:xfrm>
          <a:off x="4564153"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t>Electrical</a:t>
          </a:r>
          <a:endParaRPr lang="en-US" sz="1000" kern="1200" dirty="0" smtClean="0"/>
        </a:p>
      </dsp:txBody>
      <dsp:txXfrm>
        <a:off x="4564153" y="4982144"/>
        <a:ext cx="600525" cy="232992"/>
      </dsp:txXfrm>
    </dsp:sp>
    <dsp:sp modelId="{A7291C16-45B6-431B-912F-3BA91D991671}">
      <dsp:nvSpPr>
        <dsp:cNvPr id="0" name=""/>
        <dsp:cNvSpPr/>
      </dsp:nvSpPr>
      <dsp:spPr>
        <a:xfrm>
          <a:off x="4564153"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a:t>
          </a:r>
        </a:p>
      </dsp:txBody>
      <dsp:txXfrm>
        <a:off x="4564153" y="5480951"/>
        <a:ext cx="600525" cy="232992"/>
      </dsp:txXfrm>
    </dsp:sp>
    <dsp:sp modelId="{DEF69E1A-CAAB-084A-9E60-43EACACFCABC}">
      <dsp:nvSpPr>
        <dsp:cNvPr id="0" name=""/>
        <dsp:cNvSpPr/>
      </dsp:nvSpPr>
      <dsp:spPr>
        <a:xfrm>
          <a:off x="5767748"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a:t>
          </a:r>
          <a:br>
            <a:rPr lang="en-US" sz="1000" kern="1200" dirty="0" smtClean="0"/>
          </a:br>
          <a:r>
            <a:rPr lang="en-US" sz="1000" kern="1200" dirty="0" smtClean="0"/>
            <a:t>Test stand </a:t>
          </a:r>
          <a:br>
            <a:rPr lang="en-US" sz="1000" kern="1200" dirty="0" smtClean="0"/>
          </a:br>
          <a:r>
            <a:rPr lang="en-US" sz="1000" kern="1200" dirty="0" smtClean="0"/>
            <a:t>(in G02)</a:t>
          </a:r>
          <a:br>
            <a:rPr lang="en-US" sz="1000" kern="1200" dirty="0" smtClean="0"/>
          </a:br>
          <a:r>
            <a:rPr lang="en-US" sz="1000" b="1" kern="1200" dirty="0" smtClean="0"/>
            <a:t>Wolfgang Hees</a:t>
          </a:r>
          <a:endParaRPr lang="en-US" sz="1000" b="1" kern="1200" dirty="0"/>
        </a:p>
      </dsp:txBody>
      <dsp:txXfrm>
        <a:off x="5767748" y="3143638"/>
        <a:ext cx="1265783" cy="632891"/>
      </dsp:txXfrm>
    </dsp:sp>
    <dsp:sp modelId="{473A28FB-88FC-804D-9A3A-9B8FD01082A0}">
      <dsp:nvSpPr>
        <dsp:cNvPr id="0" name=""/>
        <dsp:cNvSpPr/>
      </dsp:nvSpPr>
      <dsp:spPr>
        <a:xfrm>
          <a:off x="6095750"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Mechanical</a:t>
          </a:r>
          <a:endParaRPr lang="en-US" sz="1000" kern="1200" dirty="0"/>
        </a:p>
      </dsp:txBody>
      <dsp:txXfrm>
        <a:off x="6095750" y="4483336"/>
        <a:ext cx="600525" cy="232992"/>
      </dsp:txXfrm>
    </dsp:sp>
    <dsp:sp modelId="{36ECACD5-9D35-47CB-A9DE-1001E66E4366}">
      <dsp:nvSpPr>
        <dsp:cNvPr id="0" name=""/>
        <dsp:cNvSpPr/>
      </dsp:nvSpPr>
      <dsp:spPr>
        <a:xfrm>
          <a:off x="6095750"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Electrical</a:t>
          </a:r>
          <a:endParaRPr lang="en-US" sz="1000" kern="1200" dirty="0"/>
        </a:p>
      </dsp:txBody>
      <dsp:txXfrm>
        <a:off x="6095750" y="4982144"/>
        <a:ext cx="600525" cy="232992"/>
      </dsp:txXfrm>
    </dsp:sp>
    <dsp:sp modelId="{1D0EEDE6-8AB1-4297-9930-83DEC5CC7B72}">
      <dsp:nvSpPr>
        <dsp:cNvPr id="0" name=""/>
        <dsp:cNvSpPr/>
      </dsp:nvSpPr>
      <dsp:spPr>
        <a:xfrm>
          <a:off x="6095750"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a:t>
          </a:r>
          <a:endParaRPr lang="en-US" sz="1000" kern="1200" dirty="0"/>
        </a:p>
      </dsp:txBody>
      <dsp:txXfrm>
        <a:off x="6095750" y="5480951"/>
        <a:ext cx="600525" cy="232992"/>
      </dsp:txXfrm>
    </dsp:sp>
    <dsp:sp modelId="{3FFBF6A6-89AD-9F48-9FFB-95BCD31CC584}">
      <dsp:nvSpPr>
        <dsp:cNvPr id="0" name=""/>
        <dsp:cNvSpPr/>
      </dsp:nvSpPr>
      <dsp:spPr>
        <a:xfrm>
          <a:off x="2560000" y="1544840"/>
          <a:ext cx="1184418" cy="7509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Safety Team  </a:t>
          </a:r>
          <a:br>
            <a:rPr lang="en-US" sz="1200" kern="1200" dirty="0" smtClean="0"/>
          </a:br>
          <a:r>
            <a:rPr lang="en-US" sz="1200" b="1" kern="1200" dirty="0" smtClean="0"/>
            <a:t>Duy </a:t>
          </a:r>
          <a:r>
            <a:rPr lang="en-US" sz="1200" b="1" kern="1200" dirty="0" err="1" smtClean="0"/>
            <a:t>Phan</a:t>
          </a:r>
          <a:r>
            <a:rPr lang="en-US" sz="1200" b="1" kern="1200" dirty="0" smtClean="0"/>
            <a:t> </a:t>
          </a:r>
          <a:br>
            <a:rPr lang="en-US" sz="1200" b="1" kern="1200" dirty="0" smtClean="0"/>
          </a:br>
          <a:r>
            <a:rPr lang="en-US" sz="1200" b="0" kern="1200" dirty="0" smtClean="0"/>
            <a:t>Area Supervisors </a:t>
          </a:r>
          <a:r>
            <a:rPr lang="en-US" sz="1200" b="1" kern="1200" dirty="0" smtClean="0"/>
            <a:t/>
          </a:r>
          <a:br>
            <a:rPr lang="en-US" sz="1200" b="1" kern="1200" dirty="0" smtClean="0"/>
          </a:br>
          <a:r>
            <a:rPr lang="en-US" sz="1200" kern="1200" dirty="0" smtClean="0"/>
            <a:t>and ES&amp;H</a:t>
          </a:r>
        </a:p>
      </dsp:txBody>
      <dsp:txXfrm>
        <a:off x="2560000" y="1544840"/>
        <a:ext cx="1184418" cy="750995"/>
      </dsp:txXfrm>
    </dsp:sp>
    <dsp:sp modelId="{901A9638-6169-F045-A379-1EFD00BAC2E1}">
      <dsp:nvSpPr>
        <dsp:cNvPr id="0" name=""/>
        <dsp:cNvSpPr/>
      </dsp:nvSpPr>
      <dsp:spPr>
        <a:xfrm>
          <a:off x="4392493" y="1348010"/>
          <a:ext cx="991905" cy="7468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Planning coordination  </a:t>
          </a:r>
          <a:br>
            <a:rPr lang="en-US" sz="1200" kern="1200" dirty="0" smtClean="0"/>
          </a:br>
          <a:r>
            <a:rPr lang="en-US" sz="1200" b="1" kern="1200" dirty="0" smtClean="0"/>
            <a:t>Edgar Sargsyan</a:t>
          </a:r>
        </a:p>
      </dsp:txBody>
      <dsp:txXfrm>
        <a:off x="4392493" y="1348010"/>
        <a:ext cx="991905" cy="746881"/>
      </dsp:txXfrm>
    </dsp:sp>
    <dsp:sp modelId="{69CD0E03-2C63-0B4A-A153-AF0FAB283A0A}">
      <dsp:nvSpPr>
        <dsp:cNvPr id="0" name=""/>
        <dsp:cNvSpPr/>
      </dsp:nvSpPr>
      <dsp:spPr>
        <a:xfrm>
          <a:off x="1753721" y="759345"/>
          <a:ext cx="1265783" cy="6328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AD and ESS central installation services</a:t>
          </a:r>
          <a:endParaRPr lang="en-US" sz="1200" kern="1200" dirty="0">
            <a:solidFill>
              <a:schemeClr val="bg1"/>
            </a:solidFill>
          </a:endParaRPr>
        </a:p>
      </dsp:txBody>
      <dsp:txXfrm>
        <a:off x="1753721" y="759345"/>
        <a:ext cx="1265783" cy="632891"/>
      </dsp:txXfrm>
    </dsp:sp>
    <dsp:sp modelId="{4BE8A630-A19E-974C-8801-3DFA312479C1}">
      <dsp:nvSpPr>
        <dsp:cNvPr id="0" name=""/>
        <dsp:cNvSpPr/>
      </dsp:nvSpPr>
      <dsp:spPr>
        <a:xfrm>
          <a:off x="5170665" y="651235"/>
          <a:ext cx="1265783" cy="6328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RATS </a:t>
          </a:r>
          <a:br>
            <a:rPr lang="en-US" sz="1200" kern="1200" dirty="0" smtClean="0"/>
          </a:br>
          <a:r>
            <a:rPr lang="en-US" sz="1200" b="1" kern="1200" dirty="0" smtClean="0"/>
            <a:t>Hans Oster</a:t>
          </a:r>
          <a:endParaRPr lang="en-US" sz="1200" b="1" kern="1200" dirty="0"/>
        </a:p>
      </dsp:txBody>
      <dsp:txXfrm>
        <a:off x="5170665" y="651235"/>
        <a:ext cx="1265783" cy="632891"/>
      </dsp:txXfrm>
    </dsp:sp>
    <dsp:sp modelId="{ED2B9D2A-C010-4D41-AEEE-DD85104C3BF3}">
      <dsp:nvSpPr>
        <dsp:cNvPr id="0" name=""/>
        <dsp:cNvSpPr/>
      </dsp:nvSpPr>
      <dsp:spPr>
        <a:xfrm>
          <a:off x="5472611" y="1804832"/>
          <a:ext cx="1030461" cy="7250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QA/QC  </a:t>
          </a:r>
          <a:br>
            <a:rPr lang="en-US" sz="1200" kern="1200" dirty="0" smtClean="0"/>
          </a:br>
          <a:r>
            <a:rPr lang="en-US" sz="1200" b="1" kern="1200" dirty="0" smtClean="0"/>
            <a:t>Kent </a:t>
          </a:r>
          <a:r>
            <a:rPr lang="en-US" sz="1200" b="1" kern="1200" dirty="0" err="1" smtClean="0"/>
            <a:t>Wigren</a:t>
          </a:r>
          <a:endParaRPr lang="en-US" sz="1200" b="1" kern="1200" dirty="0"/>
        </a:p>
      </dsp:txBody>
      <dsp:txXfrm>
        <a:off x="5472611" y="1804832"/>
        <a:ext cx="1030461" cy="725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38A6B-22EA-D443-A13E-B6ADB8EF4E1C}">
      <dsp:nvSpPr>
        <dsp:cNvPr id="0" name=""/>
        <dsp:cNvSpPr/>
      </dsp:nvSpPr>
      <dsp:spPr>
        <a:xfrm>
          <a:off x="1089108" y="0"/>
          <a:ext cx="1294945" cy="1644412"/>
        </a:xfrm>
        <a:prstGeom prst="trapezoid">
          <a:avLst>
            <a:gd name="adj" fmla="val 5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r>
            <a:rPr lang="en-US" sz="4000" kern="1200" dirty="0" smtClean="0"/>
            <a:t>ESS</a:t>
          </a:r>
        </a:p>
      </dsp:txBody>
      <dsp:txXfrm>
        <a:off x="1089108" y="0"/>
        <a:ext cx="1294945" cy="1644412"/>
      </dsp:txXfrm>
    </dsp:sp>
    <dsp:sp modelId="{B86B9DC9-F270-2B42-948A-87CB52322900}">
      <dsp:nvSpPr>
        <dsp:cNvPr id="0" name=""/>
        <dsp:cNvSpPr/>
      </dsp:nvSpPr>
      <dsp:spPr>
        <a:xfrm>
          <a:off x="535101" y="1644412"/>
          <a:ext cx="2365147" cy="1359018"/>
        </a:xfrm>
        <a:prstGeom prst="trapezoid">
          <a:avLst>
            <a:gd name="adj" fmla="val 39374"/>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Partner</a:t>
          </a:r>
          <a:endParaRPr lang="en-US" sz="2500" kern="1200" dirty="0"/>
        </a:p>
      </dsp:txBody>
      <dsp:txXfrm>
        <a:off x="949002" y="1644412"/>
        <a:ext cx="1537345" cy="1359018"/>
      </dsp:txXfrm>
    </dsp:sp>
    <dsp:sp modelId="{23FB2F3C-384C-4040-96E4-22BD3AD81027}">
      <dsp:nvSpPr>
        <dsp:cNvPr id="0" name=""/>
        <dsp:cNvSpPr/>
      </dsp:nvSpPr>
      <dsp:spPr>
        <a:xfrm>
          <a:off x="0" y="3003431"/>
          <a:ext cx="3435350" cy="1359018"/>
        </a:xfrm>
        <a:prstGeom prst="trapezoid">
          <a:avLst>
            <a:gd name="adj" fmla="val 39374"/>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Installation Crew (ESS or partner or external)</a:t>
          </a:r>
          <a:endParaRPr lang="en-US" sz="2500" kern="1200" dirty="0"/>
        </a:p>
      </dsp:txBody>
      <dsp:txXfrm>
        <a:off x="601186" y="3003431"/>
        <a:ext cx="2232977" cy="1359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CE244-8A6A-2640-8661-BF4099938DD3}">
      <dsp:nvSpPr>
        <dsp:cNvPr id="0" name=""/>
        <dsp:cNvSpPr/>
      </dsp:nvSpPr>
      <dsp:spPr>
        <a:xfrm>
          <a:off x="0" y="0"/>
          <a:ext cx="4167662" cy="115431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ESS to Partner #1 description </a:t>
          </a:r>
        </a:p>
        <a:p>
          <a:pPr lvl="0" algn="ctr" defTabSz="933450">
            <a:lnSpc>
              <a:spcPct val="90000"/>
            </a:lnSpc>
            <a:spcBef>
              <a:spcPct val="0"/>
            </a:spcBef>
            <a:spcAft>
              <a:spcPct val="35000"/>
            </a:spcAft>
          </a:pPr>
          <a:r>
            <a:rPr lang="en-US" sz="2100" kern="1200" dirty="0" smtClean="0"/>
            <a:t>(TA, processes, training, tools, safety, logistics , alignment…)</a:t>
          </a:r>
          <a:endParaRPr lang="en-US" sz="2100" kern="1200" dirty="0"/>
        </a:p>
      </dsp:txBody>
      <dsp:txXfrm>
        <a:off x="0" y="0"/>
        <a:ext cx="4167662" cy="1154316"/>
      </dsp:txXfrm>
    </dsp:sp>
    <dsp:sp modelId="{D35A410A-F49D-7A45-B8B2-33968102C65D}">
      <dsp:nvSpPr>
        <dsp:cNvPr id="0" name=""/>
        <dsp:cNvSpPr/>
      </dsp:nvSpPr>
      <dsp:spPr>
        <a:xfrm>
          <a:off x="1951" y="1230212"/>
          <a:ext cx="4167662" cy="115431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IK-P (equipment specifics, assembly drawings &amp; processes, instructions, testing, verification during installation, resources &amp; manpower planning, sequence and procedures, tools, requirements that ESS must provide, logistics, interfaces )..</a:t>
          </a:r>
          <a:endParaRPr lang="en-US" sz="1400" kern="1200" dirty="0"/>
        </a:p>
      </dsp:txBody>
      <dsp:txXfrm>
        <a:off x="35760" y="1264021"/>
        <a:ext cx="4100044" cy="1086698"/>
      </dsp:txXfrm>
    </dsp:sp>
    <dsp:sp modelId="{6B27AE22-CA8E-CC48-BF9E-3C7FB85E2562}">
      <dsp:nvSpPr>
        <dsp:cNvPr id="0" name=""/>
        <dsp:cNvSpPr/>
      </dsp:nvSpPr>
      <dsp:spPr>
        <a:xfrm>
          <a:off x="1951" y="2459128"/>
          <a:ext cx="2040970" cy="1154316"/>
        </a:xfrm>
        <a:prstGeom prst="roundRect">
          <a:avLst>
            <a:gd name="adj" fmla="val 10000"/>
          </a:avLst>
        </a:prstGeom>
        <a:solidFill>
          <a:schemeClr val="bg1">
            <a:lumMod val="8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Partner can use external contractors (or ESS provided )</a:t>
          </a:r>
          <a:endParaRPr lang="en-US" sz="1800" kern="1200" dirty="0"/>
        </a:p>
      </dsp:txBody>
      <dsp:txXfrm>
        <a:off x="35760" y="2492937"/>
        <a:ext cx="1973352" cy="1086698"/>
      </dsp:txXfrm>
    </dsp:sp>
    <dsp:sp modelId="{50365967-C74E-1642-A27A-08364CF8A7FF}">
      <dsp:nvSpPr>
        <dsp:cNvPr id="0" name=""/>
        <dsp:cNvSpPr/>
      </dsp:nvSpPr>
      <dsp:spPr>
        <a:xfrm>
          <a:off x="2128642" y="2459128"/>
          <a:ext cx="2040970" cy="1154316"/>
        </a:xfrm>
        <a:prstGeom prst="roundRect">
          <a:avLst>
            <a:gd name="adj" fmla="val 10000"/>
          </a:avLst>
        </a:prstGeom>
        <a:solidFill>
          <a:schemeClr val="bg1">
            <a:lumMod val="8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IK- </a:t>
          </a:r>
          <a:r>
            <a:rPr lang="en-US" sz="1600" kern="1200" dirty="0" err="1" smtClean="0"/>
            <a:t>inst</a:t>
          </a:r>
          <a:r>
            <a:rPr lang="en-US" sz="1600" kern="1200" dirty="0" smtClean="0"/>
            <a:t> </a:t>
          </a:r>
          <a:r>
            <a:rPr lang="en-US" sz="1600" kern="1200" dirty="0" err="1" smtClean="0"/>
            <a:t>supp</a:t>
          </a:r>
          <a:r>
            <a:rPr lang="en-US" sz="1600" kern="1200" dirty="0" smtClean="0"/>
            <a:t> team (resource teams with specific installation and test tasks)</a:t>
          </a:r>
          <a:endParaRPr lang="en-US" sz="1600" kern="1200" dirty="0"/>
        </a:p>
      </dsp:txBody>
      <dsp:txXfrm>
        <a:off x="2162451" y="2492937"/>
        <a:ext cx="1973352" cy="10866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514303-7612-9C4F-A03D-1C6AB0A40AD6}" type="datetimeFigureOut">
              <a:rPr lang="en-US" smtClean="0"/>
              <a:t>16/01/17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A2F4C69-E7AF-134A-8AAC-429B7B79EDE3}" type="slidenum">
              <a:rPr lang="en-US" smtClean="0"/>
              <a:t>‹#›</a:t>
            </a:fld>
            <a:endParaRPr lang="en-US"/>
          </a:p>
        </p:txBody>
      </p:sp>
    </p:spTree>
    <p:extLst>
      <p:ext uri="{BB962C8B-B14F-4D97-AF65-F5344CB8AC3E}">
        <p14:creationId xmlns:p14="http://schemas.microsoft.com/office/powerpoint/2010/main" val="3680376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09F57FC-B3FF-4DF2-9417-962901C07B3B}" type="datetimeFigureOut">
              <a:rPr lang="sv-SE" smtClean="0"/>
              <a:t>16/01/17</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5</a:t>
            </a:fld>
            <a:endParaRPr lang="sv-SE">
              <a:solidFill>
                <a:prstClr val="black"/>
              </a:solidFill>
              <a:latin typeface="Calibri"/>
            </a:endParaRPr>
          </a:p>
        </p:txBody>
      </p:sp>
    </p:spTree>
    <p:extLst>
      <p:ext uri="{BB962C8B-B14F-4D97-AF65-F5344CB8AC3E}">
        <p14:creationId xmlns:p14="http://schemas.microsoft.com/office/powerpoint/2010/main" val="1219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14</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15</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16</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17</a:t>
            </a:fld>
            <a:endParaRPr lang="sv-SE"/>
          </a:p>
        </p:txBody>
      </p:sp>
    </p:spTree>
    <p:extLst>
      <p:ext uri="{BB962C8B-B14F-4D97-AF65-F5344CB8AC3E}">
        <p14:creationId xmlns:p14="http://schemas.microsoft.com/office/powerpoint/2010/main" val="37506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r>
              <a:rPr lang="sv-SE" smtClean="0"/>
              <a:t>16 January 2017</a:t>
            </a:r>
            <a:endParaRPr lang="sv-SE"/>
          </a:p>
        </p:txBody>
      </p:sp>
      <p:sp>
        <p:nvSpPr>
          <p:cNvPr id="5" name="Footer Placeholder 4"/>
          <p:cNvSpPr>
            <a:spLocks noGrp="1"/>
          </p:cNvSpPr>
          <p:nvPr>
            <p:ph type="ftr" sz="quarter" idx="11"/>
          </p:nvPr>
        </p:nvSpPr>
        <p:spPr/>
        <p:txBody>
          <a:bodyPr/>
          <a:lstStyle/>
          <a:p>
            <a:r>
              <a:rPr lang="en-US" smtClean="0"/>
              <a:t>Catania Workshop - N.Gazis</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81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580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40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594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544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181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6300" y="1148821"/>
            <a:ext cx="7767742" cy="1143000"/>
          </a:xfrm>
        </p:spPr>
        <p:txBody>
          <a:bodyPr/>
          <a:lstStyle>
            <a:lvl1pPr>
              <a:defRPr baseline="0"/>
            </a:lvl1pPr>
          </a:lstStyle>
          <a:p>
            <a:r>
              <a:rPr lang="da-DK" dirty="0" err="1"/>
              <a:t>Click</a:t>
            </a:r>
            <a:r>
              <a:rPr lang="da-DK" dirty="0"/>
              <a:t> to </a:t>
            </a:r>
            <a:r>
              <a:rPr lang="da-DK" dirty="0" err="1"/>
              <a:t>edit</a:t>
            </a:r>
            <a:r>
              <a:rPr lang="da-DK" dirty="0"/>
              <a:t> slide </a:t>
            </a:r>
            <a:r>
              <a:rPr lang="da-DK" dirty="0" err="1"/>
              <a:t>title</a:t>
            </a:r>
            <a:endParaRPr lang="da-DK" dirty="0"/>
          </a:p>
        </p:txBody>
      </p:sp>
      <p:sp>
        <p:nvSpPr>
          <p:cNvPr id="3" name="Pladsholder til indhold 2"/>
          <p:cNvSpPr>
            <a:spLocks noGrp="1"/>
          </p:cNvSpPr>
          <p:nvPr>
            <p:ph idx="1" hasCustomPrompt="1"/>
          </p:nvPr>
        </p:nvSpPr>
        <p:spPr>
          <a:xfrm>
            <a:off x="1006300" y="2262720"/>
            <a:ext cx="7767742" cy="3744913"/>
          </a:xfrm>
        </p:spPr>
        <p:txBody>
          <a:bodyPr/>
          <a:lstStyle>
            <a:lvl5pPr>
              <a:defRPr baseline="0"/>
            </a:lvl5pPr>
          </a:lstStyle>
          <a:p>
            <a:pPr lvl="0"/>
            <a:r>
              <a:rPr lang="da-DK" dirty="0" err="1"/>
              <a:t>Click</a:t>
            </a:r>
            <a:r>
              <a:rPr lang="da-DK" dirty="0"/>
              <a:t> to </a:t>
            </a:r>
            <a:r>
              <a:rPr lang="da-DK" dirty="0" err="1"/>
              <a:t>edit</a:t>
            </a:r>
            <a:r>
              <a:rPr lang="da-DK" dirty="0"/>
              <a:t> </a:t>
            </a:r>
            <a:r>
              <a:rPr lang="da-DK" dirty="0" err="1"/>
              <a:t>text</a:t>
            </a:r>
            <a:endParaRPr lang="da-DK" dirty="0"/>
          </a:p>
          <a:p>
            <a:pPr lvl="1"/>
            <a:r>
              <a:rPr lang="da-DK" dirty="0"/>
              <a:t>First </a:t>
            </a:r>
            <a:r>
              <a:rPr lang="da-DK" dirty="0" err="1"/>
              <a:t>level</a:t>
            </a:r>
            <a:endParaRPr lang="da-DK" dirty="0"/>
          </a:p>
          <a:p>
            <a:pPr lvl="2"/>
            <a:r>
              <a:rPr lang="da-DK" dirty="0"/>
              <a:t>Second </a:t>
            </a:r>
            <a:r>
              <a:rPr lang="da-DK" dirty="0" err="1"/>
              <a:t>level</a:t>
            </a:r>
            <a:endParaRPr lang="da-DK" dirty="0"/>
          </a:p>
          <a:p>
            <a:pPr lvl="3"/>
            <a:r>
              <a:rPr lang="da-DK" dirty="0"/>
              <a:t>Third </a:t>
            </a:r>
            <a:r>
              <a:rPr lang="da-DK" dirty="0" err="1"/>
              <a:t>level</a:t>
            </a:r>
            <a:endParaRPr lang="da-DK" dirty="0"/>
          </a:p>
          <a:p>
            <a:pPr lvl="4"/>
            <a:r>
              <a:rPr lang="da-DK" dirty="0" err="1"/>
              <a:t>Fourth</a:t>
            </a:r>
            <a:r>
              <a:rPr lang="da-DK" dirty="0"/>
              <a:t> </a:t>
            </a:r>
            <a:r>
              <a:rPr lang="da-DK" dirty="0" err="1"/>
              <a:t>level</a:t>
            </a:r>
            <a:endParaRPr lang="da-DK" dirty="0"/>
          </a:p>
        </p:txBody>
      </p:sp>
      <p:sp>
        <p:nvSpPr>
          <p:cNvPr id="4" name="Pladsholder til dato 3"/>
          <p:cNvSpPr>
            <a:spLocks noGrp="1"/>
          </p:cNvSpPr>
          <p:nvPr>
            <p:ph type="dt" sz="half" idx="10"/>
          </p:nvPr>
        </p:nvSpPr>
        <p:spPr/>
        <p:txBody>
          <a:bodyPr/>
          <a:lstStyle/>
          <a:p>
            <a:fld id="{8A1BC99C-C17F-0247-AD48-9BD861AA6815}" type="datetimeFigureOut">
              <a:rPr lang="da-DK" smtClean="0">
                <a:solidFill>
                  <a:prstClr val="black">
                    <a:tint val="75000"/>
                  </a:prstClr>
                </a:solidFill>
                <a:latin typeface="Calibri"/>
              </a:rPr>
              <a:pPr/>
              <a:t>16/01/17</a:t>
            </a:fld>
            <a:endParaRPr lang="da-DK">
              <a:solidFill>
                <a:prstClr val="black">
                  <a:tint val="75000"/>
                </a:prstClr>
              </a:solidFill>
              <a:latin typeface="Calibri"/>
            </a:endParaRPr>
          </a:p>
        </p:txBody>
      </p:sp>
    </p:spTree>
    <p:extLst>
      <p:ext uri="{BB962C8B-B14F-4D97-AF65-F5344CB8AC3E}">
        <p14:creationId xmlns:p14="http://schemas.microsoft.com/office/powerpoint/2010/main" val="112756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r>
              <a:rPr lang="sv-SE" smtClean="0">
                <a:solidFill>
                  <a:prstClr val="black">
                    <a:tint val="75000"/>
                  </a:prstClr>
                </a:solidFill>
                <a:latin typeface="Calibri"/>
              </a:rPr>
              <a:t>13 Dec 2016</a:t>
            </a:r>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IKRC 11</a:t>
            </a:r>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81683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sv-SE" smtClean="0">
                <a:solidFill>
                  <a:prstClr val="black">
                    <a:tint val="75000"/>
                  </a:prstClr>
                </a:solidFill>
                <a:latin typeface="Calibri"/>
              </a:rPr>
              <a:t>13 Dec 2016</a:t>
            </a:r>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IKRC 11</a:t>
            </a:r>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83945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Click to edit Master text styles</a:t>
            </a:r>
          </a:p>
          <a:p>
            <a:pPr lvl="1"/>
            <a:r>
              <a:rPr lang="sv-SE" dirty="0" smtClean="0"/>
              <a:t>Second level</a:t>
            </a:r>
          </a:p>
          <a:p>
            <a:pPr lvl="2"/>
            <a:r>
              <a:rPr lang="sv-SE" dirty="0" smtClean="0"/>
              <a:t>Third level</a:t>
            </a:r>
          </a:p>
          <a:p>
            <a:pPr lvl="3"/>
            <a:r>
              <a:rPr lang="sv-SE"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Click to edit Master text styles</a:t>
            </a:r>
          </a:p>
          <a:p>
            <a:pPr lvl="1"/>
            <a:r>
              <a:rPr lang="sv-SE" dirty="0" smtClean="0"/>
              <a:t>Second level</a:t>
            </a:r>
          </a:p>
          <a:p>
            <a:pPr lvl="2"/>
            <a:r>
              <a:rPr lang="sv-SE" dirty="0" smtClean="0"/>
              <a:t>Third level</a:t>
            </a:r>
          </a:p>
          <a:p>
            <a:pPr lvl="3"/>
            <a:r>
              <a:rPr lang="sv-SE" dirty="0" smtClean="0"/>
              <a:t>Fourth level</a:t>
            </a:r>
          </a:p>
        </p:txBody>
      </p:sp>
      <p:sp>
        <p:nvSpPr>
          <p:cNvPr id="5" name="Date Placeholder 4"/>
          <p:cNvSpPr>
            <a:spLocks noGrp="1"/>
          </p:cNvSpPr>
          <p:nvPr>
            <p:ph type="dt" sz="half" idx="10"/>
          </p:nvPr>
        </p:nvSpPr>
        <p:spPr/>
        <p:txBody>
          <a:bodyPr/>
          <a:lstStyle/>
          <a:p>
            <a:r>
              <a:rPr lang="sv-SE" smtClean="0">
                <a:solidFill>
                  <a:prstClr val="black">
                    <a:tint val="75000"/>
                  </a:prstClr>
                </a:solidFill>
                <a:latin typeface="Calibri"/>
              </a:rPr>
              <a:t>13 Dec 2016</a:t>
            </a:r>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sv-SE" smtClean="0">
                <a:solidFill>
                  <a:prstClr val="black">
                    <a:tint val="75000"/>
                  </a:prstClr>
                </a:solidFill>
                <a:latin typeface="Calibri"/>
              </a:rPr>
              <a:t>IKRC 11</a:t>
            </a:r>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18078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sv-SE" smtClean="0"/>
              <a:t>16 January 2017</a:t>
            </a:r>
            <a:endParaRPr lang="sv-SE"/>
          </a:p>
        </p:txBody>
      </p:sp>
      <p:sp>
        <p:nvSpPr>
          <p:cNvPr id="5" name="Footer Placeholder 4"/>
          <p:cNvSpPr>
            <a:spLocks noGrp="1"/>
          </p:cNvSpPr>
          <p:nvPr>
            <p:ph type="ftr" sz="quarter" idx="11"/>
          </p:nvPr>
        </p:nvSpPr>
        <p:spPr/>
        <p:txBody>
          <a:bodyPr/>
          <a:lstStyle/>
          <a:p>
            <a:r>
              <a:rPr lang="en-US" smtClean="0"/>
              <a:t>Catania Workshop - N.Gazis</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r>
              <a:rPr lang="sv-SE" smtClean="0">
                <a:solidFill>
                  <a:prstClr val="black">
                    <a:tint val="75000"/>
                  </a:prstClr>
                </a:solidFill>
                <a:latin typeface="Calibri"/>
              </a:rPr>
              <a:t>13 Dec 2016</a:t>
            </a:r>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sv-SE" smtClean="0">
                <a:solidFill>
                  <a:prstClr val="black">
                    <a:tint val="75000"/>
                  </a:prstClr>
                </a:solidFill>
                <a:latin typeface="Calibri"/>
              </a:rPr>
              <a:t>IKRC 11</a:t>
            </a:r>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spTree>
    <p:extLst>
      <p:ext uri="{BB962C8B-B14F-4D97-AF65-F5344CB8AC3E}">
        <p14:creationId xmlns:p14="http://schemas.microsoft.com/office/powerpoint/2010/main" val="149484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6" name="Footer Placeholder 5"/>
          <p:cNvSpPr>
            <a:spLocks noGrp="1"/>
          </p:cNvSpPr>
          <p:nvPr>
            <p:ph type="ftr" sz="quarter" idx="11"/>
          </p:nvPr>
        </p:nvSpPr>
        <p:spPr/>
        <p:txBody>
          <a:bodyPr/>
          <a:lstStyle/>
          <a:p>
            <a:r>
              <a:rPr lang="en-US" smtClean="0"/>
              <a:t>Catania Workshop - N.Gazis</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r>
              <a:rPr lang="sv-SE" smtClean="0"/>
              <a:t>16 January 2017</a:t>
            </a:r>
            <a:endParaRPr lang="sv-SE"/>
          </a:p>
        </p:txBody>
      </p:sp>
      <p:sp>
        <p:nvSpPr>
          <p:cNvPr id="8" name="Footer Placeholder 7"/>
          <p:cNvSpPr>
            <a:spLocks noGrp="1"/>
          </p:cNvSpPr>
          <p:nvPr>
            <p:ph type="ftr" sz="quarter" idx="11"/>
          </p:nvPr>
        </p:nvSpPr>
        <p:spPr/>
        <p:txBody>
          <a:bodyPr/>
          <a:lstStyle/>
          <a:p>
            <a:r>
              <a:rPr lang="en-US" smtClean="0"/>
              <a:t>Catania Workshop - N.Gazis</a:t>
            </a:r>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72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14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082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565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5F7EB-098E-8344-871D-CE92130708BA}" type="datetimeFigureOut">
              <a:rPr lang="en-US" smtClean="0">
                <a:solidFill>
                  <a:prstClr val="black">
                    <a:tint val="75000"/>
                  </a:prstClr>
                </a:solidFill>
                <a:latin typeface="Calibri"/>
              </a:rPr>
              <a:pPr/>
              <a:t>16/01/17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765EE5-B4E4-CA41-A73A-04908FD4689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303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16 January 2017</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Catania Workshop - N.Gazis</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965F7EB-098E-8344-871D-CE92130708BA}" type="datetimeFigureOut">
              <a:rPr lang="en-US" smtClean="0">
                <a:solidFill>
                  <a:prstClr val="black">
                    <a:tint val="75000"/>
                  </a:prstClr>
                </a:solidFill>
                <a:latin typeface="Calibri"/>
              </a:rPr>
              <a:pPr defTabSz="457200"/>
              <a:t>16/01/17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765EE5-B4E4-CA41-A73A-04908FD4689F}"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137640236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solidFill>
                  <a:prstClr val="black">
                    <a:tint val="75000"/>
                  </a:prstClr>
                </a:solidFill>
                <a:latin typeface="Calibri"/>
              </a:rPr>
              <a:t>13 Dec 2016</a:t>
            </a:r>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solidFill>
                  <a:prstClr val="black">
                    <a:tint val="75000"/>
                  </a:prstClr>
                </a:solidFill>
                <a:latin typeface="Calibri"/>
              </a:rPr>
              <a:t>IKRC 11</a:t>
            </a:r>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5266951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ss-ics.atlassian.net/wiki/display/AI/Role+List+for+Accelerator+Install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ss-ics.atlassian.net/wiki/display/AI/AD+System+Leaders+for+installation" TargetMode="External"/><Relationship Id="rId4" Type="http://schemas.openxmlformats.org/officeDocument/2006/relationships/hyperlink" Target="https://chess.esss.lu.se/enovia/link/ESS-0085649/21308.51166.50432.55507/valid" TargetMode="External"/><Relationship Id="rId5" Type="http://schemas.openxmlformats.org/officeDocument/2006/relationships/hyperlink" Target="mailto:Duy.Phan@esss.se"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hyperlink" Target="mailto:Jorgen.Larsson@esss.se" TargetMode="External"/><Relationship Id="rId4" Type="http://schemas.openxmlformats.org/officeDocument/2006/relationships/hyperlink" Target="mailto:Jan.Lundin@esss.se" TargetMode="External"/><Relationship Id="rId5" Type="http://schemas.openxmlformats.org/officeDocument/2006/relationships/hyperlink" Target="mailto:Fabien.Rey@esss.se" TargetMode="External"/><Relationship Id="rId6" Type="http://schemas.openxmlformats.org/officeDocument/2006/relationships/hyperlink" Target="mailto:Frithiof.Jensen@esss.se" TargetMode="External"/><Relationship Id="rId7" Type="http://schemas.openxmlformats.org/officeDocument/2006/relationships/hyperlink" Target="mailto:hector.novella@esss.se" TargetMode="External"/><Relationship Id="rId8" Type="http://schemas.openxmlformats.org/officeDocument/2006/relationships/hyperlink" Target="mailto:Nick.Gazis@esss.se" TargetMode="External"/><Relationship Id="rId9" Type="http://schemas.openxmlformats.org/officeDocument/2006/relationships/hyperlink" Target="mailto:Edgar.Sargsyan@esss.se"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image" Target="../media/image11.tif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6.xml"/><Relationship Id="rId2" Type="http://schemas.openxmlformats.org/officeDocument/2006/relationships/image" Target="../media/image1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s://ess-ics.atlassian.net/wiki/pages/viewpage.action?pageId=120193968" TargetMode="External"/><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ss-ics.atlassian.net/wiki/display/AI/Role+List+for+Accelerator+Installation"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sv-SE" sz="4000" dirty="0" smtClean="0"/>
              <a:t/>
            </a:r>
            <a:br>
              <a:rPr lang="sv-SE" sz="4000" dirty="0" smtClean="0"/>
            </a:br>
            <a:r>
              <a:rPr lang="sv-SE" sz="4000" dirty="0" smtClean="0"/>
              <a:t>Accelerator Division </a:t>
            </a:r>
            <a:br>
              <a:rPr lang="sv-SE" sz="4000" dirty="0" smtClean="0"/>
            </a:br>
            <a:r>
              <a:rPr lang="sv-SE" sz="4000" dirty="0" smtClean="0"/>
              <a:t>Site Installation</a:t>
            </a:r>
            <a:endParaRPr lang="sv-SE" sz="4000" dirty="0"/>
          </a:p>
        </p:txBody>
      </p:sp>
      <p:sp>
        <p:nvSpPr>
          <p:cNvPr id="3" name="Subtitle 2"/>
          <p:cNvSpPr>
            <a:spLocks noGrp="1"/>
          </p:cNvSpPr>
          <p:nvPr>
            <p:ph type="subTitle" idx="1"/>
          </p:nvPr>
        </p:nvSpPr>
        <p:spPr/>
        <p:txBody>
          <a:bodyPr>
            <a:noAutofit/>
          </a:bodyPr>
          <a:lstStyle/>
          <a:p>
            <a:r>
              <a:rPr lang="en-US" sz="1400" dirty="0" smtClean="0">
                <a:solidFill>
                  <a:schemeClr val="bg1"/>
                </a:solidFill>
              </a:rPr>
              <a:t>Mats Lindroos, </a:t>
            </a:r>
            <a:r>
              <a:rPr lang="en-US" sz="1400" dirty="0" err="1" smtClean="0">
                <a:solidFill>
                  <a:schemeClr val="bg1"/>
                </a:solidFill>
              </a:rPr>
              <a:t>Peo</a:t>
            </a:r>
            <a:r>
              <a:rPr lang="en-US" sz="1400" dirty="0" smtClean="0">
                <a:solidFill>
                  <a:schemeClr val="bg1"/>
                </a:solidFill>
              </a:rPr>
              <a:t> </a:t>
            </a:r>
            <a:r>
              <a:rPr lang="en-US" sz="1400" dirty="0" err="1" smtClean="0">
                <a:solidFill>
                  <a:schemeClr val="bg1"/>
                </a:solidFill>
              </a:rPr>
              <a:t>Gustavsson</a:t>
            </a:r>
            <a:r>
              <a:rPr lang="en-US" sz="1400" dirty="0" smtClean="0">
                <a:solidFill>
                  <a:schemeClr val="bg1"/>
                </a:solidFill>
              </a:rPr>
              <a:t> and  most from</a:t>
            </a:r>
            <a:endParaRPr lang="en-US" sz="1400" dirty="0" smtClean="0">
              <a:solidFill>
                <a:schemeClr val="bg1"/>
              </a:solidFill>
            </a:endParaRPr>
          </a:p>
          <a:p>
            <a:r>
              <a:rPr lang="en-US" sz="1400" dirty="0" smtClean="0">
                <a:solidFill>
                  <a:schemeClr val="bg1"/>
                </a:solidFill>
              </a:rPr>
              <a:t>Dr. Eng. Nick Gazis</a:t>
            </a:r>
            <a:r>
              <a:rPr lang="en-US" sz="1400" dirty="0">
                <a:solidFill>
                  <a:schemeClr val="bg1"/>
                </a:solidFill>
              </a:rPr>
              <a:t> </a:t>
            </a:r>
            <a:r>
              <a:rPr lang="en-US" sz="1400" dirty="0" smtClean="0">
                <a:solidFill>
                  <a:schemeClr val="bg1"/>
                </a:solidFill>
              </a:rPr>
              <a:t/>
            </a:r>
            <a:br>
              <a:rPr lang="en-US" sz="1400" dirty="0" smtClean="0">
                <a:solidFill>
                  <a:schemeClr val="bg1"/>
                </a:solidFill>
              </a:rPr>
            </a:br>
            <a:r>
              <a:rPr lang="en-US" sz="1400" dirty="0" smtClean="0">
                <a:solidFill>
                  <a:schemeClr val="bg1"/>
                </a:solidFill>
              </a:rPr>
              <a:t>Accelerator Installation Manager</a:t>
            </a:r>
          </a:p>
          <a:p>
            <a:r>
              <a:rPr lang="en-US" sz="1400" dirty="0" smtClean="0">
                <a:solidFill>
                  <a:schemeClr val="bg1"/>
                </a:solidFill>
              </a:rPr>
              <a:t>on behalf of the AD installation team </a:t>
            </a:r>
            <a:endParaRPr lang="en-US" sz="1400" dirty="0">
              <a:solidFill>
                <a:schemeClr val="bg1"/>
              </a:solidFill>
            </a:endParaRPr>
          </a:p>
        </p:txBody>
      </p:sp>
      <p:sp>
        <p:nvSpPr>
          <p:cNvPr id="4" name="Rectangle 3"/>
          <p:cNvSpPr/>
          <p:nvPr/>
        </p:nvSpPr>
        <p:spPr>
          <a:xfrm>
            <a:off x="2286000" y="5949280"/>
            <a:ext cx="4572000" cy="818686"/>
          </a:xfrm>
          <a:prstGeom prst="rect">
            <a:avLst/>
          </a:prstGeom>
        </p:spPr>
        <p:txBody>
          <a:bodyPr>
            <a:spAutoFit/>
          </a:bodyPr>
          <a:lstStyle/>
          <a:p>
            <a:pPr algn="ctr">
              <a:lnSpc>
                <a:spcPct val="120000"/>
              </a:lnSpc>
            </a:pPr>
            <a:r>
              <a:rPr lang="en-GB" sz="1600" dirty="0" smtClean="0">
                <a:solidFill>
                  <a:srgbClr val="FFFFFF"/>
                </a:solidFill>
                <a:hlinkClick r:id="rId2"/>
              </a:rPr>
              <a:t>www.europeanspallationsource.se</a:t>
            </a:r>
            <a:endParaRPr lang="en-GB" sz="1600" dirty="0" smtClean="0">
              <a:solidFill>
                <a:srgbClr val="FFFFFF"/>
              </a:solidFill>
            </a:endParaRPr>
          </a:p>
          <a:p>
            <a:pPr algn="ctr"/>
            <a:r>
              <a:rPr lang="en-GB" sz="1400" dirty="0" smtClean="0">
                <a:solidFill>
                  <a:srgbClr val="FFFFFF"/>
                </a:solidFill>
              </a:rPr>
              <a:t>16 </a:t>
            </a:r>
            <a:r>
              <a:rPr lang="en-GB" sz="1400" dirty="0">
                <a:solidFill>
                  <a:srgbClr val="FFFFFF"/>
                </a:solidFill>
              </a:rPr>
              <a:t>J</a:t>
            </a:r>
            <a:r>
              <a:rPr lang="en-GB" sz="1400" dirty="0" smtClean="0">
                <a:solidFill>
                  <a:srgbClr val="FFFFFF"/>
                </a:solidFill>
              </a:rPr>
              <a:t>anuary 2017 </a:t>
            </a:r>
            <a:br>
              <a:rPr lang="en-GB" sz="1400" dirty="0" smtClean="0">
                <a:solidFill>
                  <a:srgbClr val="FFFFFF"/>
                </a:solidFill>
              </a:rPr>
            </a:br>
            <a:r>
              <a:rPr lang="en-GB" sz="1400" dirty="0" smtClean="0">
                <a:solidFill>
                  <a:schemeClr val="bg1"/>
                </a:solidFill>
              </a:rPr>
              <a:t>(</a:t>
            </a:r>
            <a:r>
              <a:rPr lang="en-US" sz="1400" dirty="0" smtClean="0">
                <a:solidFill>
                  <a:schemeClr val="bg1"/>
                </a:solidFill>
              </a:rPr>
              <a:t>Catania, Italy</a:t>
            </a:r>
            <a:r>
              <a:rPr lang="en-GB" sz="1400" dirty="0" smtClean="0">
                <a:solidFill>
                  <a:schemeClr val="bg1"/>
                </a:solidFill>
              </a:rPr>
              <a:t>)</a:t>
            </a: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 1 </a:t>
            </a:r>
            <a:br>
              <a:rPr lang="en-GB" dirty="0" smtClean="0"/>
            </a:br>
            <a:r>
              <a:rPr lang="en-GB" dirty="0" smtClean="0"/>
              <a:t>Area Supervisors </a:t>
            </a:r>
            <a:endParaRPr lang="en-GB" dirty="0"/>
          </a:p>
        </p:txBody>
      </p:sp>
      <p:sp>
        <p:nvSpPr>
          <p:cNvPr id="3" name="Content Placeholder 2"/>
          <p:cNvSpPr>
            <a:spLocks noGrp="1"/>
          </p:cNvSpPr>
          <p:nvPr>
            <p:ph idx="1"/>
          </p:nvPr>
        </p:nvSpPr>
        <p:spPr>
          <a:xfrm>
            <a:off x="107504" y="1556792"/>
            <a:ext cx="8928992" cy="4752528"/>
          </a:xfrm>
        </p:spPr>
        <p:txBody>
          <a:bodyPr>
            <a:noAutofit/>
          </a:bodyPr>
          <a:lstStyle/>
          <a:p>
            <a:pPr marL="0" indent="0">
              <a:buNone/>
            </a:pPr>
            <a:r>
              <a:rPr lang="en-US" sz="1500" dirty="0" smtClean="0"/>
              <a:t>BAS-U/P is the safety responsible person for planning and construction works in a dedicated area, according to the applicable Swedish legislation. </a:t>
            </a:r>
            <a:r>
              <a:rPr lang="en-US" sz="1500" dirty="0"/>
              <a:t>The BAS-U/P </a:t>
            </a:r>
            <a:r>
              <a:rPr lang="en-US" sz="1500" dirty="0" smtClean="0"/>
              <a:t>defines and supervises the implementation of safety rules in the dedicated area. </a:t>
            </a:r>
          </a:p>
          <a:p>
            <a:pPr marL="0" indent="0">
              <a:buNone/>
            </a:pPr>
            <a:endParaRPr lang="en-US" sz="1500" dirty="0"/>
          </a:p>
          <a:p>
            <a:pPr marL="0" indent="0">
              <a:buNone/>
            </a:pPr>
            <a:r>
              <a:rPr lang="en-US" sz="1500" dirty="0" smtClean="0"/>
              <a:t>In this framework, ESS ERIC has agreed to follow the BAS-U/P legislation and rules during all installation, testing and commissioning phases in the ESS site. </a:t>
            </a:r>
            <a:r>
              <a:rPr lang="en-US" sz="1500" u="sng" dirty="0" smtClean="0"/>
              <a:t>Accordingly, the ESS AD assesses the safety responsibility following the (partial/full) access definition of its areas. </a:t>
            </a:r>
            <a:r>
              <a:rPr lang="en-US" sz="1500" b="1" u="sng" dirty="0" smtClean="0"/>
              <a:t>ESS AD has appointed the Area Supervisors as BAS-U/P </a:t>
            </a:r>
            <a:r>
              <a:rPr lang="en-US" sz="1500" b="1" u="sng" dirty="0"/>
              <a:t>responsible </a:t>
            </a:r>
            <a:r>
              <a:rPr lang="en-US" sz="1500" b="1" u="sng" dirty="0" smtClean="0"/>
              <a:t>persons for the accelerator installation, following </a:t>
            </a:r>
            <a:r>
              <a:rPr lang="en-US" sz="1500" b="1" u="sng" dirty="0"/>
              <a:t>the ESS ERIC </a:t>
            </a:r>
            <a:r>
              <a:rPr lang="en-US" sz="1500" b="1" u="sng" dirty="0" smtClean="0"/>
              <a:t>mandate.</a:t>
            </a:r>
            <a:r>
              <a:rPr lang="en-US" sz="1500" dirty="0" smtClean="0"/>
              <a:t> </a:t>
            </a:r>
          </a:p>
          <a:p>
            <a:pPr marL="0" indent="0">
              <a:buNone/>
            </a:pPr>
            <a:endParaRPr lang="en-US" sz="1600" dirty="0"/>
          </a:p>
          <a:p>
            <a:r>
              <a:rPr lang="en-US" sz="1600" i="1" u="sng" dirty="0" smtClean="0"/>
              <a:t>NOTE 1</a:t>
            </a:r>
            <a:r>
              <a:rPr lang="en-US" sz="1600" i="1" dirty="0" smtClean="0"/>
              <a:t>:</a:t>
            </a:r>
            <a:r>
              <a:rPr lang="en-US" sz="1600" dirty="0" smtClean="0"/>
              <a:t> Above mentioned statement is in full accordance with Skanska/C-101 </a:t>
            </a:r>
            <a:r>
              <a:rPr lang="en-US" sz="1600" b="1" dirty="0" smtClean="0"/>
              <a:t>Minor </a:t>
            </a:r>
            <a:r>
              <a:rPr lang="en-US" sz="1600" b="1" dirty="0"/>
              <a:t>Works</a:t>
            </a:r>
            <a:r>
              <a:rPr lang="en-US" sz="1600" dirty="0"/>
              <a:t> </a:t>
            </a:r>
            <a:r>
              <a:rPr lang="en-US" sz="1600" dirty="0" smtClean="0"/>
              <a:t>definition for on-site coordinated, documents </a:t>
            </a:r>
            <a:r>
              <a:rPr lang="en-US" sz="1600" dirty="0"/>
              <a:t>on place, work instructions, </a:t>
            </a:r>
            <a:r>
              <a:rPr lang="en-US" sz="1600" dirty="0" smtClean="0"/>
              <a:t>BAS-U/P </a:t>
            </a:r>
            <a:r>
              <a:rPr lang="en-US" sz="1600" dirty="0"/>
              <a:t>etc</a:t>
            </a:r>
            <a:r>
              <a:rPr lang="en-US" sz="1600" dirty="0" smtClean="0"/>
              <a:t>…</a:t>
            </a:r>
          </a:p>
          <a:p>
            <a:r>
              <a:rPr lang="en-US" sz="1600" i="1" u="sng" dirty="0"/>
              <a:t>NOTE </a:t>
            </a:r>
            <a:r>
              <a:rPr lang="en-US" sz="1600" i="1" u="sng" dirty="0" smtClean="0"/>
              <a:t>2</a:t>
            </a:r>
            <a:r>
              <a:rPr lang="en-US" sz="1600" i="1" dirty="0" smtClean="0"/>
              <a:t>:</a:t>
            </a:r>
            <a:r>
              <a:rPr lang="en-US" sz="1600" dirty="0" smtClean="0"/>
              <a:t> AD has already Partial Access in part-of-G02 and G04 with Skanska/C-101 waiting for our (ESS) formal confirmation, to be provided right after this workshop in agreement with ES&amp;H. </a:t>
            </a:r>
          </a:p>
          <a:p>
            <a:pPr marL="0" indent="0">
              <a:buNone/>
            </a:pPr>
            <a:endParaRPr lang="en-US" sz="1500" dirty="0" smtClean="0"/>
          </a:p>
          <a:p>
            <a:pPr marL="0" indent="0">
              <a:buNone/>
            </a:pPr>
            <a:r>
              <a:rPr lang="en-US" sz="1500" b="1" dirty="0" smtClean="0"/>
              <a:t>Roles, Responsibilities, Authorities and Accountabilities (R2A2)</a:t>
            </a:r>
            <a:r>
              <a:rPr lang="en-US" sz="1500" dirty="0" smtClean="0"/>
              <a:t> </a:t>
            </a:r>
            <a:br>
              <a:rPr lang="en-US" sz="1500" dirty="0" smtClean="0"/>
            </a:br>
            <a:r>
              <a:rPr lang="en-US" sz="1500" dirty="0" smtClean="0"/>
              <a:t>of </a:t>
            </a:r>
            <a:r>
              <a:rPr lang="en-US" sz="1500" dirty="0"/>
              <a:t>the presented </a:t>
            </a:r>
            <a:r>
              <a:rPr lang="en-US" sz="1500" dirty="0" smtClean="0"/>
              <a:t>installation titles are available under: </a:t>
            </a:r>
          </a:p>
          <a:p>
            <a:pPr marL="0" indent="0">
              <a:buNone/>
            </a:pPr>
            <a:r>
              <a:rPr lang="en-US" sz="1500" i="1" dirty="0">
                <a:hlinkClick r:id="rId3"/>
              </a:rPr>
              <a:t>https://</a:t>
            </a:r>
            <a:r>
              <a:rPr lang="en-US" sz="1500" i="1" dirty="0" smtClean="0">
                <a:hlinkClick r:id="rId3"/>
              </a:rPr>
              <a:t>ess-ics.atlassian.net/wiki/display/AI/Role+List+for+Accelerator+Installation</a:t>
            </a:r>
            <a:r>
              <a:rPr lang="en-US" sz="1500" i="1" dirty="0" smtClean="0"/>
              <a:t> </a:t>
            </a:r>
            <a:endParaRPr lang="en-US" sz="1500" i="1" dirty="0"/>
          </a:p>
          <a:p>
            <a:pPr marL="0" indent="0">
              <a:buNone/>
            </a:pPr>
            <a:endParaRPr lang="en-US" sz="15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Tree>
    <p:extLst>
      <p:ext uri="{BB962C8B-B14F-4D97-AF65-F5344CB8AC3E}">
        <p14:creationId xmlns:p14="http://schemas.microsoft.com/office/powerpoint/2010/main" val="34009987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Supervisor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
        <p:nvSpPr>
          <p:cNvPr id="3" name="Date Placeholder 2"/>
          <p:cNvSpPr>
            <a:spLocks noGrp="1"/>
          </p:cNvSpPr>
          <p:nvPr>
            <p:ph type="dt" sz="half" idx="10"/>
          </p:nvPr>
        </p:nvSpPr>
        <p:spPr/>
        <p:txBody>
          <a:bodyPr/>
          <a:lstStyle/>
          <a:p>
            <a:r>
              <a:rPr lang="sv-SE" smtClean="0"/>
              <a:t>16 January 2017</a:t>
            </a:r>
            <a:endParaRPr lang="sv-SE"/>
          </a:p>
        </p:txBody>
      </p:sp>
      <p:sp>
        <p:nvSpPr>
          <p:cNvPr id="20" name="Rectangle 19"/>
          <p:cNvSpPr/>
          <p:nvPr/>
        </p:nvSpPr>
        <p:spPr>
          <a:xfrm>
            <a:off x="107504" y="2132856"/>
            <a:ext cx="8928992" cy="4478149"/>
          </a:xfrm>
          <a:prstGeom prst="rect">
            <a:avLst/>
          </a:prstGeom>
        </p:spPr>
        <p:txBody>
          <a:bodyPr wrap="square">
            <a:spAutoFit/>
          </a:bodyPr>
          <a:lstStyle/>
          <a:p>
            <a:pPr marL="285750" indent="-285750">
              <a:buFont typeface="Arial" panose="020B0604020202020204" pitchFamily="34" charset="0"/>
              <a:buChar char="•"/>
            </a:pPr>
            <a:r>
              <a:rPr lang="en-US" sz="1500" b="1" dirty="0" smtClean="0"/>
              <a:t>Role appointed by the ESS AD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Maintains the area responsibility on site (he is the </a:t>
            </a:r>
            <a:r>
              <a:rPr lang="en-US" sz="1500" b="1" dirty="0" smtClean="0"/>
              <a:t>Territorial Safety Officer</a:t>
            </a:r>
            <a:r>
              <a:rPr lang="en-US" sz="1500" dirty="0" smtClean="0"/>
              <a: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Physically </a:t>
            </a:r>
            <a:r>
              <a:rPr lang="en-US" sz="1500" dirty="0"/>
              <a:t>present on site during works</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1500" dirty="0" smtClean="0"/>
              <a:t>Safety responsible for the works/actions performed in his area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Safety responsible for </a:t>
            </a:r>
            <a:r>
              <a:rPr lang="en-US" sz="1500" dirty="0" smtClean="0"/>
              <a:t>the workers working in his area</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Member of the safety team</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1500" dirty="0" smtClean="0"/>
              <a:t>Specific safety responsibilities e.g. fire </a:t>
            </a:r>
            <a:r>
              <a:rPr lang="en-US" sz="1500" dirty="0"/>
              <a:t>safety </a:t>
            </a:r>
            <a:r>
              <a:rPr lang="en-US" sz="1500" dirty="0" smtClean="0"/>
              <a:t>responsible (hot works education etc. needed)</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1500" dirty="0">
                <a:solidFill>
                  <a:srgbClr val="FF0000"/>
                </a:solidFill>
              </a:rPr>
              <a:t>Generates </a:t>
            </a:r>
            <a:r>
              <a:rPr lang="en-US" sz="1500" dirty="0" smtClean="0">
                <a:solidFill>
                  <a:srgbClr val="FF0000"/>
                </a:solidFill>
              </a:rPr>
              <a:t>Area Hazard </a:t>
            </a:r>
            <a:r>
              <a:rPr lang="en-US" sz="1500" dirty="0">
                <a:solidFill>
                  <a:srgbClr val="FF0000"/>
                </a:solidFill>
              </a:rPr>
              <a:t>Analyses </a:t>
            </a:r>
            <a:r>
              <a:rPr lang="en-US" sz="1500" dirty="0" smtClean="0">
                <a:solidFill>
                  <a:srgbClr val="FF0000"/>
                </a:solidFill>
              </a:rPr>
              <a:t>(AHA) </a:t>
            </a:r>
            <a:br>
              <a:rPr lang="en-US" sz="1500" dirty="0" smtClean="0">
                <a:solidFill>
                  <a:srgbClr val="FF0000"/>
                </a:solidFill>
              </a:rPr>
            </a:br>
            <a:r>
              <a:rPr lang="en-US" sz="1500" dirty="0" smtClean="0">
                <a:solidFill>
                  <a:srgbClr val="FF0000"/>
                </a:solidFill>
              </a:rPr>
              <a:t>included in the Work @ Safety Coordination Plan (WSCP)</a:t>
            </a:r>
            <a:endParaRPr lang="en-US" sz="1500" dirty="0">
              <a:solidFill>
                <a:srgbClr val="FF0000"/>
              </a:solidFill>
            </a:endParaRP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Issues/revokes access to his area to all the concerned people </a:t>
            </a:r>
            <a:br>
              <a:rPr lang="en-US" sz="1500" dirty="0" smtClean="0"/>
            </a:br>
            <a:r>
              <a:rPr lang="en-US" sz="1500" dirty="0" smtClean="0"/>
              <a:t>(installation teams, IKCs, contractors, etc.)</a:t>
            </a:r>
            <a:endParaRPr lang="en-US" sz="1500" dirty="0"/>
          </a:p>
        </p:txBody>
      </p:sp>
      <p:grpSp>
        <p:nvGrpSpPr>
          <p:cNvPr id="21" name="Group 20"/>
          <p:cNvGrpSpPr/>
          <p:nvPr/>
        </p:nvGrpSpPr>
        <p:grpSpPr>
          <a:xfrm>
            <a:off x="251520" y="1484784"/>
            <a:ext cx="4536504" cy="588688"/>
            <a:chOff x="1390904" y="3172807"/>
            <a:chExt cx="1116350" cy="558175"/>
          </a:xfrm>
        </p:grpSpPr>
        <p:sp>
          <p:nvSpPr>
            <p:cNvPr id="22" name="Rectangle 21"/>
            <p:cNvSpPr/>
            <p:nvPr/>
          </p:nvSpPr>
          <p:spPr>
            <a:xfrm>
              <a:off x="1390904" y="3172807"/>
              <a:ext cx="1116350" cy="558175"/>
            </a:xfrm>
            <a:prstGeom prst="rect">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ectangle 22"/>
            <p:cNvSpPr/>
            <p:nvPr/>
          </p:nvSpPr>
          <p:spPr>
            <a:xfrm>
              <a:off x="1390904" y="3172807"/>
              <a:ext cx="1116350" cy="558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2400" kern="1200" dirty="0" smtClean="0"/>
                <a:t>(also BAS-U/P responsible person)</a:t>
              </a:r>
              <a:endParaRPr lang="en-US" sz="2400" kern="1200" dirty="0"/>
            </a:p>
          </p:txBody>
        </p:sp>
      </p:grpSp>
      <p:sp>
        <p:nvSpPr>
          <p:cNvPr id="5" name="Footer Placeholder 4"/>
          <p:cNvSpPr>
            <a:spLocks noGrp="1"/>
          </p:cNvSpPr>
          <p:nvPr>
            <p:ph type="ftr" sz="quarter" idx="11"/>
          </p:nvPr>
        </p:nvSpPr>
        <p:spPr/>
        <p:txBody>
          <a:bodyPr/>
          <a:lstStyle/>
          <a:p>
            <a:r>
              <a:rPr lang="en-US" smtClean="0"/>
              <a:t>Catania Workshop - N.Gazis</a:t>
            </a:r>
            <a:endParaRPr lang="sv-SE"/>
          </a:p>
        </p:txBody>
      </p:sp>
    </p:spTree>
    <p:extLst>
      <p:ext uri="{BB962C8B-B14F-4D97-AF65-F5344CB8AC3E}">
        <p14:creationId xmlns:p14="http://schemas.microsoft.com/office/powerpoint/2010/main" val="74261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 2 </a:t>
            </a:r>
            <a:br>
              <a:rPr lang="en-GB" dirty="0" smtClean="0"/>
            </a:br>
            <a:r>
              <a:rPr lang="en-GB" dirty="0" smtClean="0"/>
              <a:t>System Leaders </a:t>
            </a:r>
            <a:endParaRPr lang="en-GB" dirty="0"/>
          </a:p>
        </p:txBody>
      </p:sp>
      <p:sp>
        <p:nvSpPr>
          <p:cNvPr id="3" name="Content Placeholder 2"/>
          <p:cNvSpPr>
            <a:spLocks noGrp="1"/>
          </p:cNvSpPr>
          <p:nvPr>
            <p:ph idx="1"/>
          </p:nvPr>
        </p:nvSpPr>
        <p:spPr>
          <a:xfrm>
            <a:off x="107504" y="1700808"/>
            <a:ext cx="8928992" cy="4608512"/>
          </a:xfrm>
        </p:spPr>
        <p:txBody>
          <a:bodyPr>
            <a:noAutofit/>
          </a:bodyPr>
          <a:lstStyle/>
          <a:p>
            <a:pPr marL="0" indent="0">
              <a:buNone/>
            </a:pPr>
            <a:r>
              <a:rPr lang="en-US" sz="1100" dirty="0"/>
              <a:t>The Area Supervisors shall act as “hosts” of their areas with the System Leaders arriving (with their teams and equipment) to perform installation of their respective components of their </a:t>
            </a:r>
            <a:r>
              <a:rPr lang="en-US" sz="1100" dirty="0" smtClean="0"/>
              <a:t>Work Packages (WP). The Area Supervisor shall inform/implement/supervise all </a:t>
            </a:r>
            <a:r>
              <a:rPr lang="en-US" sz="1100" b="1" dirty="0" smtClean="0"/>
              <a:t>safety rules and regulations</a:t>
            </a:r>
            <a:r>
              <a:rPr lang="en-US" sz="1100" dirty="0" smtClean="0"/>
              <a:t> related to his area(s) and maintain up-to-date the </a:t>
            </a:r>
            <a:r>
              <a:rPr lang="en-US" sz="1100" b="1" dirty="0" smtClean="0"/>
              <a:t>Area Hazard Analysis (AHA)</a:t>
            </a:r>
            <a:r>
              <a:rPr lang="en-US" sz="1100" dirty="0" smtClean="0"/>
              <a:t> included in the </a:t>
            </a:r>
            <a:r>
              <a:rPr lang="en-US" sz="1100" b="1" dirty="0"/>
              <a:t>Work and Safety Coordination Plan </a:t>
            </a:r>
            <a:r>
              <a:rPr lang="en-US" sz="1100" b="1" dirty="0" smtClean="0"/>
              <a:t>(WSCP)</a:t>
            </a:r>
            <a:r>
              <a:rPr lang="en-US" sz="1100" dirty="0" smtClean="0"/>
              <a:t> of his dedicated area. </a:t>
            </a:r>
            <a:r>
              <a:rPr lang="en-US" sz="1100" dirty="0"/>
              <a:t>The Area Supervisor </a:t>
            </a:r>
            <a:r>
              <a:rPr lang="en-US" sz="1100" dirty="0" smtClean="0"/>
              <a:t>shall check all safety training and certification of all people working in his area. The Area Supervisor will make sure that the dates and timeslots of the Installation Planning (as defined by the deputy installation manager) are respected. </a:t>
            </a:r>
          </a:p>
          <a:p>
            <a:pPr marL="0" indent="0">
              <a:buNone/>
            </a:pPr>
            <a:endParaRPr lang="en-US" sz="1100" dirty="0"/>
          </a:p>
          <a:p>
            <a:pPr marL="0" indent="0">
              <a:buNone/>
            </a:pPr>
            <a:r>
              <a:rPr lang="en-US" sz="1100" dirty="0" smtClean="0"/>
              <a:t>The System Leaders and their WPs are responsible to maintain the action schedule of the installation and comply to the Area Supervisors orders for safety and entering/evacuating the dedicated areas. </a:t>
            </a:r>
          </a:p>
          <a:p>
            <a:pPr marL="0" indent="0">
              <a:buNone/>
            </a:pPr>
            <a:endParaRPr lang="en-US" sz="1100" dirty="0"/>
          </a:p>
          <a:p>
            <a:pPr marL="0" indent="0">
              <a:buNone/>
            </a:pPr>
            <a:r>
              <a:rPr lang="en-US" sz="1100" dirty="0" smtClean="0"/>
              <a:t>It is the System Leaders’ responsibility to educate/train his teams for all safety trainings needed in order to perform installation works. The safety trainings of the teams shall be funded by the WP. </a:t>
            </a:r>
            <a:endParaRPr lang="en-US" sz="1100" dirty="0"/>
          </a:p>
          <a:p>
            <a:pPr marL="0" indent="0">
              <a:buNone/>
            </a:pPr>
            <a:endParaRPr lang="en-US" sz="1100" dirty="0" smtClean="0"/>
          </a:p>
          <a:p>
            <a:pPr marL="0" indent="0">
              <a:buNone/>
            </a:pPr>
            <a:r>
              <a:rPr lang="en-US" sz="1100" dirty="0"/>
              <a:t>The installation of the different </a:t>
            </a:r>
            <a:r>
              <a:rPr lang="en-US" sz="1100" b="1" dirty="0"/>
              <a:t>Work Packages (WP)</a:t>
            </a:r>
            <a:r>
              <a:rPr lang="en-US" sz="1100" dirty="0"/>
              <a:t> of AD shall be lead by the </a:t>
            </a:r>
            <a:r>
              <a:rPr lang="en-US" sz="1100" b="1" dirty="0"/>
              <a:t>System Leaders</a:t>
            </a:r>
            <a:r>
              <a:rPr lang="en-US" sz="1100" dirty="0"/>
              <a:t>, as appointed by each </a:t>
            </a:r>
            <a:r>
              <a:rPr lang="en-US" sz="1100" b="1" dirty="0"/>
              <a:t>Work Package Leader</a:t>
            </a:r>
            <a:r>
              <a:rPr lang="en-US" sz="1100" dirty="0"/>
              <a:t>. </a:t>
            </a:r>
            <a:r>
              <a:rPr lang="en-US" sz="1100" dirty="0" smtClean="0"/>
              <a:t>Appointed System </a:t>
            </a:r>
            <a:r>
              <a:rPr lang="en-US" sz="1100" dirty="0"/>
              <a:t>Leaders are listed under: </a:t>
            </a:r>
          </a:p>
          <a:p>
            <a:pPr marL="0" indent="0">
              <a:buNone/>
            </a:pPr>
            <a:r>
              <a:rPr lang="en-US" sz="1100" i="1" dirty="0">
                <a:hlinkClick r:id="rId3"/>
              </a:rPr>
              <a:t>https://ess-ics.atlassian.net/wiki/display/AI/AD+System+Leaders+for+installation</a:t>
            </a:r>
            <a:r>
              <a:rPr lang="en-US" sz="1100" i="1" dirty="0"/>
              <a:t> </a:t>
            </a:r>
          </a:p>
          <a:p>
            <a:pPr marL="0" indent="0">
              <a:buNone/>
            </a:pPr>
            <a:endParaRPr lang="en-US" sz="1100" dirty="0" smtClean="0"/>
          </a:p>
          <a:p>
            <a:pPr marL="0" indent="0">
              <a:buNone/>
            </a:pPr>
            <a:r>
              <a:rPr lang="en-US" sz="1100" dirty="0" smtClean="0">
                <a:solidFill>
                  <a:srgbClr val="FF0000"/>
                </a:solidFill>
              </a:rPr>
              <a:t>The System Leaders of the WP have to fill-up </a:t>
            </a:r>
            <a:r>
              <a:rPr lang="en-US" sz="1100" b="1" u="sng" dirty="0" smtClean="0">
                <a:solidFill>
                  <a:srgbClr val="FF0000"/>
                </a:solidFill>
              </a:rPr>
              <a:t>the Work and Safety Coordination Plan (WSCP) </a:t>
            </a:r>
            <a:r>
              <a:rPr lang="en-US" sz="1100" dirty="0" smtClean="0">
                <a:solidFill>
                  <a:srgbClr val="FF0000"/>
                </a:solidFill>
              </a:rPr>
              <a:t>with help from the Area Supervisors </a:t>
            </a:r>
            <a:r>
              <a:rPr lang="en-US" sz="1100" u="sng" dirty="0" smtClean="0">
                <a:solidFill>
                  <a:srgbClr val="FF0000"/>
                </a:solidFill>
              </a:rPr>
              <a:t>prior to any installation work</a:t>
            </a:r>
            <a:r>
              <a:rPr lang="en-US" sz="1100" dirty="0" smtClean="0">
                <a:solidFill>
                  <a:srgbClr val="FF0000"/>
                </a:solidFill>
              </a:rPr>
              <a:t>. Primary responsibility of the System Leader is to timely communicate to the Area Supervisors all WSCP documentation, related to the installation works of the </a:t>
            </a:r>
            <a:r>
              <a:rPr lang="en-US" sz="1100" dirty="0">
                <a:solidFill>
                  <a:srgbClr val="FF0000"/>
                </a:solidFill>
              </a:rPr>
              <a:t>System </a:t>
            </a:r>
            <a:r>
              <a:rPr lang="en-US" sz="1100" dirty="0" smtClean="0">
                <a:solidFill>
                  <a:srgbClr val="FF0000"/>
                </a:solidFill>
              </a:rPr>
              <a:t>Leader’s WP.  System Leader has to fund (via the relevant WP) all requests (for material/personnel/services or other) described and requested in his/hers WSCP. </a:t>
            </a:r>
          </a:p>
          <a:p>
            <a:pPr marL="0" indent="0">
              <a:buNone/>
            </a:pPr>
            <a:endParaRPr lang="en-US" sz="1100" dirty="0" smtClean="0"/>
          </a:p>
          <a:p>
            <a:pPr marL="0" indent="0">
              <a:buNone/>
            </a:pPr>
            <a:r>
              <a:rPr lang="is-IS" sz="1100" b="1" dirty="0"/>
              <a:t>ESS-0085649</a:t>
            </a:r>
            <a:r>
              <a:rPr lang="en-GB" sz="1100" b="1" dirty="0" smtClean="0"/>
              <a:t>:</a:t>
            </a:r>
            <a:r>
              <a:rPr lang="en-US" sz="1100" b="1" dirty="0" smtClean="0"/>
              <a:t> </a:t>
            </a:r>
            <a:r>
              <a:rPr lang="en-US" sz="1100" b="1" dirty="0"/>
              <a:t>Work and </a:t>
            </a:r>
            <a:r>
              <a:rPr lang="en-US" sz="1100" b="1" dirty="0" smtClean="0"/>
              <a:t>Safety Coordination Plan (WSCP)</a:t>
            </a:r>
          </a:p>
          <a:p>
            <a:pPr marL="0" indent="0">
              <a:buNone/>
            </a:pPr>
            <a:r>
              <a:rPr lang="sk-SK" sz="1100" u="sng" dirty="0">
                <a:hlinkClick r:id="rId4"/>
              </a:rPr>
              <a:t>https://chess.esss.lu.se/enovia/link/ESS-0085649/21308.51166.50432.55507/valid </a:t>
            </a:r>
            <a:endParaRPr lang="sk-SK" sz="1100" u="sng" dirty="0" smtClean="0"/>
          </a:p>
          <a:p>
            <a:pPr marL="0" indent="0">
              <a:buNone/>
            </a:pPr>
            <a:r>
              <a:rPr lang="sv-SE" sz="1100" i="1" u="sng" dirty="0" err="1" smtClean="0"/>
              <a:t>Please</a:t>
            </a:r>
            <a:r>
              <a:rPr lang="sv-SE" sz="1100" i="1" u="sng" dirty="0" smtClean="0"/>
              <a:t> </a:t>
            </a:r>
            <a:r>
              <a:rPr lang="sv-SE" sz="1100" i="1" u="sng" dirty="0" smtClean="0"/>
              <a:t>contact </a:t>
            </a:r>
            <a:r>
              <a:rPr lang="sv-SE" sz="1100" i="1" u="sng" dirty="0" smtClean="0">
                <a:hlinkClick r:id="rId5"/>
              </a:rPr>
              <a:t>Duy.Phan@esss.se</a:t>
            </a:r>
            <a:r>
              <a:rPr lang="sv-SE" sz="1100" i="1" u="sng" dirty="0" smtClean="0"/>
              <a:t> for more details. </a:t>
            </a:r>
            <a:endParaRPr lang="en-US" sz="1100" i="1" u="sng" dirty="0"/>
          </a:p>
        </p:txBody>
      </p:sp>
      <p:sp>
        <p:nvSpPr>
          <p:cNvPr id="4" name="Slide Number Placeholder 3"/>
          <p:cNvSpPr>
            <a:spLocks noGrp="1"/>
          </p:cNvSpPr>
          <p:nvPr>
            <p:ph type="sldNum" sz="quarter" idx="12"/>
          </p:nvPr>
        </p:nvSpPr>
        <p:spPr/>
        <p:txBody>
          <a:bodyPr/>
          <a:lstStyle/>
          <a:p>
            <a:fld id="{551115BC-487E-4422-894C-CB7CD3E79223}" type="slidenum">
              <a:rPr lang="en-GB" smtClean="0"/>
              <a:t>12</a:t>
            </a:fld>
            <a:endParaRPr lang="en-GB" dirty="0"/>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Tree>
    <p:extLst>
      <p:ext uri="{BB962C8B-B14F-4D97-AF65-F5344CB8AC3E}">
        <p14:creationId xmlns:p14="http://schemas.microsoft.com/office/powerpoint/2010/main" val="31603726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Leader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a:p>
        </p:txBody>
      </p:sp>
      <p:sp>
        <p:nvSpPr>
          <p:cNvPr id="3" name="Date Placeholder 2"/>
          <p:cNvSpPr>
            <a:spLocks noGrp="1"/>
          </p:cNvSpPr>
          <p:nvPr>
            <p:ph type="dt" sz="half" idx="10"/>
          </p:nvPr>
        </p:nvSpPr>
        <p:spPr/>
        <p:txBody>
          <a:bodyPr/>
          <a:lstStyle/>
          <a:p>
            <a:r>
              <a:rPr lang="sv-SE" smtClean="0"/>
              <a:t>16 January 2017</a:t>
            </a:r>
            <a:endParaRPr lang="sv-SE"/>
          </a:p>
        </p:txBody>
      </p:sp>
      <p:grpSp>
        <p:nvGrpSpPr>
          <p:cNvPr id="9" name="Group 8"/>
          <p:cNvGrpSpPr/>
          <p:nvPr/>
        </p:nvGrpSpPr>
        <p:grpSpPr>
          <a:xfrm>
            <a:off x="251520" y="1484784"/>
            <a:ext cx="6552728" cy="588688"/>
            <a:chOff x="1390904" y="3172807"/>
            <a:chExt cx="1116350" cy="558175"/>
          </a:xfrm>
        </p:grpSpPr>
        <p:sp>
          <p:nvSpPr>
            <p:cNvPr id="10" name="Rectangle 9"/>
            <p:cNvSpPr/>
            <p:nvPr/>
          </p:nvSpPr>
          <p:spPr>
            <a:xfrm>
              <a:off x="1390904" y="3172807"/>
              <a:ext cx="1116350" cy="558175"/>
            </a:xfrm>
            <a:prstGeom prst="rect">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ectangle 10"/>
            <p:cNvSpPr/>
            <p:nvPr/>
          </p:nvSpPr>
          <p:spPr>
            <a:xfrm>
              <a:off x="1390904" y="3172807"/>
              <a:ext cx="1116350" cy="558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2400" kern="1200" dirty="0" smtClean="0"/>
                <a:t>Also following the BAS-U/P rules and regulations</a:t>
              </a:r>
              <a:endParaRPr lang="en-US" sz="2400" kern="1200" dirty="0"/>
            </a:p>
          </p:txBody>
        </p:sp>
      </p:grpSp>
      <p:sp>
        <p:nvSpPr>
          <p:cNvPr id="13" name="Rectangle 12"/>
          <p:cNvSpPr/>
          <p:nvPr/>
        </p:nvSpPr>
        <p:spPr>
          <a:xfrm>
            <a:off x="107504" y="2204864"/>
            <a:ext cx="8928992" cy="4278094"/>
          </a:xfrm>
          <a:prstGeom prst="rect">
            <a:avLst/>
          </a:prstGeom>
        </p:spPr>
        <p:txBody>
          <a:bodyPr wrap="square">
            <a:spAutoFit/>
          </a:bodyPr>
          <a:lstStyle/>
          <a:p>
            <a:pPr marL="285750" indent="-285750">
              <a:buFont typeface="Arial" panose="020B0604020202020204" pitchFamily="34" charset="0"/>
              <a:buChar char="•"/>
            </a:pPr>
            <a:r>
              <a:rPr lang="en-US" sz="1600" b="1" dirty="0"/>
              <a:t>Role appointed by the </a:t>
            </a:r>
            <a:r>
              <a:rPr lang="en-US" sz="1600" b="1" dirty="0" smtClean="0"/>
              <a:t>WP</a:t>
            </a:r>
            <a:endParaRPr lang="en-US" sz="1600" b="1"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Leads and manages the installation team of the relevant WP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Selects </a:t>
            </a:r>
            <a:r>
              <a:rPr lang="en-US" sz="1600" dirty="0" smtClean="0"/>
              <a:t>and defines techs </a:t>
            </a:r>
            <a:r>
              <a:rPr lang="en-US" sz="1600" dirty="0"/>
              <a:t>and installation team members along with their actions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Plays the role of the technical expert on site </a:t>
            </a:r>
            <a:br>
              <a:rPr lang="en-US" sz="1600" dirty="0" smtClean="0"/>
            </a:br>
            <a:r>
              <a:rPr lang="en-US" sz="1600" dirty="0" smtClean="0"/>
              <a:t>(can be physically on site) for the components of the relevant WP</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Responsible for performing all on-time scheduled activities</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Receives and signs (commissions) the deliveries for his/hers systems of responsibility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solidFill>
                  <a:srgbClr val="FF0000"/>
                </a:solidFill>
              </a:rPr>
              <a:t>Generates Job </a:t>
            </a:r>
            <a:r>
              <a:rPr lang="en-US" sz="1600" dirty="0">
                <a:solidFill>
                  <a:srgbClr val="FF0000"/>
                </a:solidFill>
              </a:rPr>
              <a:t>Hazard </a:t>
            </a:r>
            <a:r>
              <a:rPr lang="en-US" sz="1600" dirty="0" smtClean="0">
                <a:solidFill>
                  <a:srgbClr val="FF0000"/>
                </a:solidFill>
              </a:rPr>
              <a:t>Analyses (JHA) </a:t>
            </a:r>
          </a:p>
          <a:p>
            <a:pPr marL="285750" indent="-285750">
              <a:buFont typeface="Arial" panose="020B0604020202020204" pitchFamily="34" charset="0"/>
              <a:buChar char="•"/>
            </a:pPr>
            <a:endParaRPr lang="en-US" sz="1600" dirty="0">
              <a:solidFill>
                <a:srgbClr val="FF0000"/>
              </a:solidFill>
            </a:endParaRPr>
          </a:p>
          <a:p>
            <a:pPr marL="285750" indent="-285750">
              <a:buFont typeface="Arial" panose="020B0604020202020204" pitchFamily="34" charset="0"/>
              <a:buChar char="•"/>
            </a:pPr>
            <a:r>
              <a:rPr lang="en-US" sz="1600" dirty="0">
                <a:solidFill>
                  <a:srgbClr val="FF0000"/>
                </a:solidFill>
              </a:rPr>
              <a:t>Generates </a:t>
            </a:r>
            <a:r>
              <a:rPr lang="en-US" sz="1600" dirty="0" smtClean="0">
                <a:solidFill>
                  <a:srgbClr val="FF0000"/>
                </a:solidFill>
              </a:rPr>
              <a:t>and owns the Work and Safety Coordination Plan </a:t>
            </a:r>
            <a:br>
              <a:rPr lang="en-US" sz="1600" dirty="0" smtClean="0">
                <a:solidFill>
                  <a:srgbClr val="FF0000"/>
                </a:solidFill>
              </a:rPr>
            </a:br>
            <a:r>
              <a:rPr lang="en-US" sz="1600" dirty="0" smtClean="0">
                <a:solidFill>
                  <a:srgbClr val="FF0000"/>
                </a:solidFill>
              </a:rPr>
              <a:t>(with help from the Area Supervisors)</a:t>
            </a:r>
          </a:p>
        </p:txBody>
      </p:sp>
      <p:sp>
        <p:nvSpPr>
          <p:cNvPr id="5" name="Footer Placeholder 4"/>
          <p:cNvSpPr>
            <a:spLocks noGrp="1"/>
          </p:cNvSpPr>
          <p:nvPr>
            <p:ph type="ftr" sz="quarter" idx="11"/>
          </p:nvPr>
        </p:nvSpPr>
        <p:spPr/>
        <p:txBody>
          <a:bodyPr/>
          <a:lstStyle/>
          <a:p>
            <a:r>
              <a:rPr lang="en-US" smtClean="0"/>
              <a:t>Catania Workshop - N.Gazis</a:t>
            </a:r>
            <a:endParaRPr lang="sv-SE"/>
          </a:p>
        </p:txBody>
      </p:sp>
    </p:spTree>
    <p:extLst>
      <p:ext uri="{BB962C8B-B14F-4D97-AF65-F5344CB8AC3E}">
        <p14:creationId xmlns:p14="http://schemas.microsoft.com/office/powerpoint/2010/main" val="12686968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smtClean="0"/>
              <a:t>16 January 2017</a:t>
            </a:r>
            <a:endParaRPr lang="sv-SE"/>
          </a:p>
        </p:txBody>
      </p:sp>
      <p:sp>
        <p:nvSpPr>
          <p:cNvPr id="6" name="Footer Placeholder 5"/>
          <p:cNvSpPr>
            <a:spLocks noGrp="1"/>
          </p:cNvSpPr>
          <p:nvPr>
            <p:ph type="ftr" sz="quarter" idx="11"/>
          </p:nvPr>
        </p:nvSpPr>
        <p:spPr/>
        <p:txBody>
          <a:bodyPr/>
          <a:lstStyle/>
          <a:p>
            <a:r>
              <a:rPr lang="en-US" smtClean="0"/>
              <a:t>Catania Workshop - N.Gazis</a:t>
            </a:r>
            <a:endParaRPr lang="sv-SE"/>
          </a:p>
        </p:txBody>
      </p:sp>
      <p:sp>
        <p:nvSpPr>
          <p:cNvPr id="45" name="TextBox 44"/>
          <p:cNvSpPr txBox="1"/>
          <p:nvPr/>
        </p:nvSpPr>
        <p:spPr>
          <a:xfrm>
            <a:off x="2634776" y="3347700"/>
            <a:ext cx="3528466" cy="369332"/>
          </a:xfrm>
          <a:prstGeom prst="rect">
            <a:avLst/>
          </a:prstGeom>
          <a:noFill/>
        </p:spPr>
        <p:txBody>
          <a:bodyPr wrap="none" rtlCol="0">
            <a:spAutoFit/>
          </a:bodyPr>
          <a:lstStyle/>
          <a:p>
            <a:r>
              <a:rPr lang="sv-SE" dirty="0" smtClean="0"/>
              <a:t>Accelerator Installation Coordinator</a:t>
            </a:r>
            <a:endParaRPr lang="sv-SE" dirty="0"/>
          </a:p>
        </p:txBody>
      </p:sp>
      <p:sp>
        <p:nvSpPr>
          <p:cNvPr id="46" name="TextBox 45"/>
          <p:cNvSpPr txBox="1"/>
          <p:nvPr/>
        </p:nvSpPr>
        <p:spPr>
          <a:xfrm>
            <a:off x="3018054" y="4005064"/>
            <a:ext cx="2761910" cy="369332"/>
          </a:xfrm>
          <a:prstGeom prst="rect">
            <a:avLst/>
          </a:prstGeom>
          <a:noFill/>
        </p:spPr>
        <p:txBody>
          <a:bodyPr wrap="none" rtlCol="0">
            <a:spAutoFit/>
          </a:bodyPr>
          <a:lstStyle/>
          <a:p>
            <a:r>
              <a:rPr lang="sv-SE" dirty="0" smtClean="0"/>
              <a:t>Installation Area Supervisor</a:t>
            </a:r>
            <a:endParaRPr lang="sv-SE" dirty="0"/>
          </a:p>
        </p:txBody>
      </p:sp>
      <p:sp>
        <p:nvSpPr>
          <p:cNvPr id="47" name="TextBox 46"/>
          <p:cNvSpPr txBox="1"/>
          <p:nvPr/>
        </p:nvSpPr>
        <p:spPr>
          <a:xfrm>
            <a:off x="2837987" y="4639585"/>
            <a:ext cx="3449006" cy="369332"/>
          </a:xfrm>
          <a:prstGeom prst="rect">
            <a:avLst/>
          </a:prstGeom>
          <a:noFill/>
        </p:spPr>
        <p:txBody>
          <a:bodyPr wrap="none" rtlCol="0">
            <a:spAutoFit/>
          </a:bodyPr>
          <a:lstStyle/>
          <a:p>
            <a:r>
              <a:rPr lang="sv-SE" dirty="0" smtClean="0"/>
              <a:t>Installation system/package leader</a:t>
            </a:r>
            <a:endParaRPr lang="sv-SE" dirty="0"/>
          </a:p>
        </p:txBody>
      </p:sp>
      <p:sp>
        <p:nvSpPr>
          <p:cNvPr id="4" name="TextBox 3"/>
          <p:cNvSpPr txBox="1"/>
          <p:nvPr/>
        </p:nvSpPr>
        <p:spPr>
          <a:xfrm>
            <a:off x="733748" y="2165122"/>
            <a:ext cx="2064924" cy="369332"/>
          </a:xfrm>
          <a:prstGeom prst="rect">
            <a:avLst/>
          </a:prstGeom>
          <a:noFill/>
          <a:ln>
            <a:solidFill>
              <a:schemeClr val="tx1"/>
            </a:solidFill>
          </a:ln>
        </p:spPr>
        <p:txBody>
          <a:bodyPr wrap="none" rtlCol="0">
            <a:spAutoFit/>
          </a:bodyPr>
          <a:lstStyle/>
          <a:p>
            <a:r>
              <a:rPr lang="sv-SE" dirty="0" smtClean="0"/>
              <a:t>SITE MANAGEMENT</a:t>
            </a:r>
            <a:endParaRPr lang="sv-SE" dirty="0"/>
          </a:p>
        </p:txBody>
      </p:sp>
      <p:sp>
        <p:nvSpPr>
          <p:cNvPr id="26" name="TextBox 25"/>
          <p:cNvSpPr txBox="1"/>
          <p:nvPr/>
        </p:nvSpPr>
        <p:spPr>
          <a:xfrm>
            <a:off x="733748" y="2627620"/>
            <a:ext cx="1042465" cy="369332"/>
          </a:xfrm>
          <a:prstGeom prst="rect">
            <a:avLst/>
          </a:prstGeom>
          <a:noFill/>
          <a:ln>
            <a:solidFill>
              <a:schemeClr val="tx1"/>
            </a:solidFill>
          </a:ln>
        </p:spPr>
        <p:txBody>
          <a:bodyPr wrap="none" rtlCol="0">
            <a:spAutoFit/>
          </a:bodyPr>
          <a:lstStyle/>
          <a:p>
            <a:r>
              <a:rPr lang="sv-SE" dirty="0" smtClean="0"/>
              <a:t>SWOCOR</a:t>
            </a:r>
            <a:endParaRPr lang="sv-SE" dirty="0"/>
          </a:p>
        </p:txBody>
      </p:sp>
      <p:sp>
        <p:nvSpPr>
          <p:cNvPr id="27" name="TextBox 26"/>
          <p:cNvSpPr txBox="1"/>
          <p:nvPr/>
        </p:nvSpPr>
        <p:spPr>
          <a:xfrm>
            <a:off x="1885876" y="2627620"/>
            <a:ext cx="864276" cy="369332"/>
          </a:xfrm>
          <a:prstGeom prst="rect">
            <a:avLst/>
          </a:prstGeom>
          <a:noFill/>
          <a:ln>
            <a:solidFill>
              <a:schemeClr val="tx1"/>
            </a:solidFill>
          </a:ln>
        </p:spPr>
        <p:txBody>
          <a:bodyPr wrap="none" rtlCol="0">
            <a:spAutoFit/>
          </a:bodyPr>
          <a:lstStyle/>
          <a:p>
            <a:r>
              <a:rPr lang="sv-SE" dirty="0" smtClean="0"/>
              <a:t>SAFETY</a:t>
            </a:r>
            <a:endParaRPr lang="sv-SE" dirty="0"/>
          </a:p>
        </p:txBody>
      </p:sp>
      <p:sp>
        <p:nvSpPr>
          <p:cNvPr id="28" name="TextBox 27"/>
          <p:cNvSpPr txBox="1"/>
          <p:nvPr/>
        </p:nvSpPr>
        <p:spPr>
          <a:xfrm>
            <a:off x="3425003" y="2155751"/>
            <a:ext cx="674736" cy="369332"/>
          </a:xfrm>
          <a:prstGeom prst="rect">
            <a:avLst/>
          </a:prstGeom>
          <a:noFill/>
          <a:ln>
            <a:solidFill>
              <a:schemeClr val="tx1"/>
            </a:solidFill>
          </a:ln>
        </p:spPr>
        <p:txBody>
          <a:bodyPr wrap="none" rtlCol="0">
            <a:spAutoFit/>
          </a:bodyPr>
          <a:lstStyle/>
          <a:p>
            <a:r>
              <a:rPr lang="sv-SE" dirty="0" smtClean="0"/>
              <a:t>COST</a:t>
            </a:r>
            <a:endParaRPr lang="sv-SE" dirty="0"/>
          </a:p>
        </p:txBody>
      </p:sp>
      <p:sp>
        <p:nvSpPr>
          <p:cNvPr id="29" name="TextBox 28"/>
          <p:cNvSpPr txBox="1"/>
          <p:nvPr/>
        </p:nvSpPr>
        <p:spPr>
          <a:xfrm>
            <a:off x="3451667" y="2627620"/>
            <a:ext cx="1170513" cy="369332"/>
          </a:xfrm>
          <a:prstGeom prst="rect">
            <a:avLst/>
          </a:prstGeom>
          <a:noFill/>
          <a:ln>
            <a:solidFill>
              <a:schemeClr val="tx1"/>
            </a:solidFill>
          </a:ln>
        </p:spPr>
        <p:txBody>
          <a:bodyPr wrap="none" rtlCol="0">
            <a:spAutoFit/>
          </a:bodyPr>
          <a:lstStyle/>
          <a:p>
            <a:r>
              <a:rPr lang="sv-SE" dirty="0" smtClean="0"/>
              <a:t>SCHEDULE</a:t>
            </a:r>
            <a:endParaRPr lang="sv-SE" dirty="0"/>
          </a:p>
        </p:txBody>
      </p:sp>
      <p:sp>
        <p:nvSpPr>
          <p:cNvPr id="31" name="TextBox 30"/>
          <p:cNvSpPr txBox="1"/>
          <p:nvPr/>
        </p:nvSpPr>
        <p:spPr>
          <a:xfrm>
            <a:off x="5770798" y="2278613"/>
            <a:ext cx="2674219" cy="646331"/>
          </a:xfrm>
          <a:prstGeom prst="rect">
            <a:avLst/>
          </a:prstGeom>
          <a:noFill/>
          <a:ln>
            <a:solidFill>
              <a:schemeClr val="tx1"/>
            </a:solidFill>
          </a:ln>
        </p:spPr>
        <p:txBody>
          <a:bodyPr wrap="square" rtlCol="0">
            <a:spAutoFit/>
          </a:bodyPr>
          <a:lstStyle/>
          <a:p>
            <a:r>
              <a:rPr lang="en-US" sz="1200" dirty="0"/>
              <a:t>ESS-wide Centralized </a:t>
            </a:r>
            <a:r>
              <a:rPr lang="en-US" sz="1200" dirty="0" smtClean="0"/>
              <a:t>Resources</a:t>
            </a:r>
          </a:p>
          <a:p>
            <a:pPr marL="171450" indent="-171450">
              <a:buFont typeface="Arial" panose="020B0604020202020204" pitchFamily="34" charset="0"/>
              <a:buChar char="•"/>
            </a:pPr>
            <a:r>
              <a:rPr lang="en-US" sz="1200" dirty="0" smtClean="0"/>
              <a:t>Administration</a:t>
            </a:r>
          </a:p>
          <a:p>
            <a:pPr marL="171450" indent="-171450">
              <a:buFont typeface="Arial" panose="020B0604020202020204" pitchFamily="34" charset="0"/>
              <a:buChar char="•"/>
            </a:pPr>
            <a:r>
              <a:rPr lang="en-US" sz="1200" dirty="0" smtClean="0"/>
              <a:t>Technical</a:t>
            </a:r>
            <a:endParaRPr lang="en-US" sz="1200" dirty="0"/>
          </a:p>
        </p:txBody>
      </p:sp>
      <p:sp>
        <p:nvSpPr>
          <p:cNvPr id="7" name="Slide Number Placeholder 6"/>
          <p:cNvSpPr>
            <a:spLocks noGrp="1"/>
          </p:cNvSpPr>
          <p:nvPr>
            <p:ph type="sldNum" sz="quarter" idx="12"/>
          </p:nvPr>
        </p:nvSpPr>
        <p:spPr/>
        <p:txBody>
          <a:bodyPr/>
          <a:lstStyle/>
          <a:p>
            <a:fld id="{551115BC-487E-4422-894C-CB7CD3E79223}" type="slidenum">
              <a:rPr lang="sv-SE" smtClean="0"/>
              <a:t>14</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smtClean="0"/>
              <a:t>AD site organization: </a:t>
            </a:r>
            <a:r>
              <a:rPr lang="sv-SE" dirty="0"/>
              <a:t/>
            </a:r>
            <a:br>
              <a:rPr lang="sv-SE" dirty="0"/>
            </a:br>
            <a:r>
              <a:rPr lang="sv-SE" dirty="0"/>
              <a:t>installation hierarchy with titles</a:t>
            </a:r>
            <a:endParaRPr lang="en-GB" dirty="0"/>
          </a:p>
        </p:txBody>
      </p:sp>
      <p:sp>
        <p:nvSpPr>
          <p:cNvPr id="3" name="Rectangle 2"/>
          <p:cNvSpPr/>
          <p:nvPr/>
        </p:nvSpPr>
        <p:spPr>
          <a:xfrm>
            <a:off x="304509" y="2060848"/>
            <a:ext cx="8515963" cy="1152128"/>
          </a:xfrm>
          <a:prstGeom prst="rect">
            <a:avLst/>
          </a:prstGeom>
          <a:solidFill>
            <a:srgbClr val="00B050">
              <a:alpha val="9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ESS LINE MANAGEMENT </a:t>
            </a:r>
            <a:endParaRPr lang="sv-SE" sz="3000" dirty="0"/>
          </a:p>
        </p:txBody>
      </p:sp>
      <p:cxnSp>
        <p:nvCxnSpPr>
          <p:cNvPr id="34" name="Straight Connector 33"/>
          <p:cNvCxnSpPr/>
          <p:nvPr/>
        </p:nvCxnSpPr>
        <p:spPr>
          <a:xfrm>
            <a:off x="323528" y="3861048"/>
            <a:ext cx="85159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509" y="4499828"/>
            <a:ext cx="85159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3528" y="5147900"/>
            <a:ext cx="85159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9197" y="5282624"/>
            <a:ext cx="6584623" cy="369332"/>
          </a:xfrm>
          <a:prstGeom prst="rect">
            <a:avLst/>
          </a:prstGeom>
          <a:noFill/>
        </p:spPr>
        <p:txBody>
          <a:bodyPr wrap="none" rtlCol="0">
            <a:spAutoFit/>
          </a:bodyPr>
          <a:lstStyle/>
          <a:p>
            <a:r>
              <a:rPr lang="en-US" dirty="0" smtClean="0"/>
              <a:t>Technicians, Task Masters, IKC resources, Contracted resources, etc./ </a:t>
            </a:r>
            <a:endParaRPr lang="sv-SE" dirty="0"/>
          </a:p>
        </p:txBody>
      </p:sp>
    </p:spTree>
    <p:extLst>
      <p:ext uri="{BB962C8B-B14F-4D97-AF65-F5344CB8AC3E}">
        <p14:creationId xmlns:p14="http://schemas.microsoft.com/office/powerpoint/2010/main" val="2703439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smtClean="0"/>
              <a:t>16 January 2017</a:t>
            </a:r>
            <a:endParaRPr lang="sv-SE"/>
          </a:p>
        </p:txBody>
      </p:sp>
      <p:sp>
        <p:nvSpPr>
          <p:cNvPr id="6" name="Footer Placeholder 5"/>
          <p:cNvSpPr>
            <a:spLocks noGrp="1"/>
          </p:cNvSpPr>
          <p:nvPr>
            <p:ph type="ftr" sz="quarter" idx="11"/>
          </p:nvPr>
        </p:nvSpPr>
        <p:spPr/>
        <p:txBody>
          <a:bodyPr/>
          <a:lstStyle/>
          <a:p>
            <a:r>
              <a:rPr lang="en-US" smtClean="0"/>
              <a:t>Catania Workshop - N.Gazis</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15</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smtClean="0"/>
              <a:t>Installation Services </a:t>
            </a:r>
            <a:r>
              <a:rPr lang="sv-SE" dirty="0" err="1" smtClean="0"/>
              <a:t>available</a:t>
            </a:r>
            <a:r>
              <a:rPr lang="sv-SE" dirty="0" smtClean="0"/>
              <a:t> on-site from</a:t>
            </a:r>
            <a:br>
              <a:rPr lang="sv-SE" dirty="0" smtClean="0"/>
            </a:br>
            <a:r>
              <a:rPr lang="sv-SE" dirty="0" smtClean="0"/>
              <a:t>the AD Area </a:t>
            </a:r>
            <a:r>
              <a:rPr lang="sv-SE" dirty="0" err="1" smtClean="0"/>
              <a:t>Supervisors</a:t>
            </a:r>
            <a:endParaRPr lang="en-GB" dirty="0"/>
          </a:p>
        </p:txBody>
      </p:sp>
      <p:sp>
        <p:nvSpPr>
          <p:cNvPr id="8" name="Rectangle 7"/>
          <p:cNvSpPr/>
          <p:nvPr/>
        </p:nvSpPr>
        <p:spPr>
          <a:xfrm>
            <a:off x="107504" y="1412776"/>
            <a:ext cx="8928992" cy="5133713"/>
          </a:xfrm>
          <a:prstGeom prst="rect">
            <a:avLst/>
          </a:prstGeom>
        </p:spPr>
        <p:txBody>
          <a:bodyPr wrap="square">
            <a:spAutoFit/>
          </a:bodyPr>
          <a:lstStyle/>
          <a:p>
            <a:pPr lvl="0">
              <a:spcBef>
                <a:spcPct val="20000"/>
              </a:spcBef>
            </a:pPr>
            <a:r>
              <a:rPr lang="en-US" b="1" dirty="0" smtClean="0">
                <a:solidFill>
                  <a:prstClr val="black"/>
                </a:solidFill>
              </a:rPr>
              <a:t>AD will provide installation services and support on-site to facilitate the WP installations. These resources will be available from the AD Area Supervisors, following the WP’s requests as documented in the WSCP by the System Leaders (for each WP).</a:t>
            </a:r>
            <a:r>
              <a:rPr lang="en-US" dirty="0" smtClean="0">
                <a:solidFill>
                  <a:prstClr val="black"/>
                </a:solidFill>
              </a:rPr>
              <a:t> </a:t>
            </a:r>
          </a:p>
          <a:p>
            <a:pPr lvl="0">
              <a:spcBef>
                <a:spcPct val="20000"/>
              </a:spcBef>
            </a:pPr>
            <a:endParaRPr lang="en-US" dirty="0" smtClean="0">
              <a:solidFill>
                <a:prstClr val="black"/>
              </a:solidFill>
            </a:endParaRPr>
          </a:p>
          <a:p>
            <a:pPr marL="171450" lvl="0" indent="-171450">
              <a:spcBef>
                <a:spcPct val="20000"/>
              </a:spcBef>
              <a:buFont typeface="Arial"/>
              <a:buChar char="•"/>
            </a:pPr>
            <a:r>
              <a:rPr lang="en-US" b="1" dirty="0" smtClean="0">
                <a:solidFill>
                  <a:prstClr val="black"/>
                </a:solidFill>
              </a:rPr>
              <a:t>Logistics:</a:t>
            </a:r>
            <a:r>
              <a:rPr lang="en-US" dirty="0" smtClean="0">
                <a:solidFill>
                  <a:prstClr val="black"/>
                </a:solidFill>
              </a:rPr>
              <a:t> </a:t>
            </a:r>
            <a:br>
              <a:rPr lang="en-US" dirty="0" smtClean="0">
                <a:solidFill>
                  <a:prstClr val="black"/>
                </a:solidFill>
              </a:rPr>
            </a:b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have to document in the WSCP all needs for logistics and transportation for the WP components. Consequently, establish contact with ESS Logistics (</a:t>
            </a:r>
            <a:r>
              <a:rPr lang="en-US" sz="1200" dirty="0" smtClean="0">
                <a:solidFill>
                  <a:prstClr val="black"/>
                </a:solidFill>
                <a:hlinkClick r:id="rId3"/>
              </a:rPr>
              <a:t>Jorgen.Larsson@esss.se</a:t>
            </a:r>
            <a:r>
              <a:rPr lang="en-US" sz="1200" dirty="0" smtClean="0">
                <a:solidFill>
                  <a:prstClr val="black"/>
                </a:solidFill>
              </a:rPr>
              <a:t> and/or </a:t>
            </a:r>
            <a:r>
              <a:rPr lang="en-US" sz="1200" dirty="0" smtClean="0">
                <a:solidFill>
                  <a:prstClr val="black"/>
                </a:solidFill>
                <a:hlinkClick r:id="rId4"/>
              </a:rPr>
              <a:t>Jan.Lundin@esss.se</a:t>
            </a:r>
            <a:r>
              <a:rPr lang="en-US" sz="1200" dirty="0" smtClean="0">
                <a:solidFill>
                  <a:prstClr val="black"/>
                </a:solidFill>
              </a:rPr>
              <a:t>) to organize the shipment of IKC components from the IKC facility to ESS Lund. All transportation and logistics of the WP shall be supervised/organized by ESS Logistics. </a:t>
            </a:r>
          </a:p>
          <a:p>
            <a:pPr marL="171450" lvl="0" indent="-171450">
              <a:spcBef>
                <a:spcPct val="20000"/>
              </a:spcBef>
              <a:buFont typeface="Arial"/>
              <a:buChar char="•"/>
            </a:pPr>
            <a:r>
              <a:rPr lang="en-US" b="1" dirty="0" smtClean="0">
                <a:solidFill>
                  <a:prstClr val="black"/>
                </a:solidFill>
              </a:rPr>
              <a:t>Alignment: </a:t>
            </a:r>
            <a:r>
              <a:rPr lang="en-US" dirty="0" smtClean="0">
                <a:solidFill>
                  <a:prstClr val="black"/>
                </a:solidFill>
              </a:rPr>
              <a:t/>
            </a:r>
            <a:br>
              <a:rPr lang="en-US" dirty="0" smtClean="0">
                <a:solidFill>
                  <a:prstClr val="black"/>
                </a:solidFill>
              </a:rPr>
            </a:b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have </a:t>
            </a:r>
            <a:r>
              <a:rPr lang="en-US" sz="1200" dirty="0">
                <a:solidFill>
                  <a:prstClr val="black"/>
                </a:solidFill>
              </a:rPr>
              <a:t>to </a:t>
            </a:r>
            <a:r>
              <a:rPr lang="en-US" sz="1200" dirty="0" smtClean="0">
                <a:solidFill>
                  <a:prstClr val="black"/>
                </a:solidFill>
              </a:rPr>
              <a:t>document in </a:t>
            </a:r>
            <a:r>
              <a:rPr lang="en-US" sz="1200" dirty="0">
                <a:solidFill>
                  <a:prstClr val="black"/>
                </a:solidFill>
              </a:rPr>
              <a:t>the WSCP all </a:t>
            </a:r>
            <a:r>
              <a:rPr lang="en-US" sz="1200" dirty="0" smtClean="0">
                <a:solidFill>
                  <a:prstClr val="black"/>
                </a:solidFill>
              </a:rPr>
              <a:t>alignment needs for the WP </a:t>
            </a:r>
            <a:r>
              <a:rPr lang="en-US" sz="1200" dirty="0">
                <a:solidFill>
                  <a:prstClr val="black"/>
                </a:solidFill>
              </a:rPr>
              <a:t>components. Consequently, establish</a:t>
            </a:r>
            <a:r>
              <a:rPr lang="en-US" sz="1200" dirty="0" smtClean="0">
                <a:solidFill>
                  <a:prstClr val="black"/>
                </a:solidFill>
              </a:rPr>
              <a:t> contact with ESS Survey and Alignment Group (</a:t>
            </a:r>
            <a:r>
              <a:rPr lang="en-US" sz="1200" dirty="0" smtClean="0">
                <a:solidFill>
                  <a:prstClr val="black"/>
                </a:solidFill>
                <a:hlinkClick r:id="rId5"/>
              </a:rPr>
              <a:t>Fabien.Rey@esss.se</a:t>
            </a:r>
            <a:r>
              <a:rPr lang="en-US" sz="1200" dirty="0" smtClean="0">
                <a:solidFill>
                  <a:prstClr val="black"/>
                </a:solidFill>
              </a:rPr>
              <a:t>) to detail the realization of alignment process and steps. </a:t>
            </a:r>
          </a:p>
          <a:p>
            <a:pPr marL="171450" lvl="0" indent="-171450">
              <a:spcBef>
                <a:spcPct val="20000"/>
              </a:spcBef>
              <a:buFont typeface="Arial"/>
              <a:buChar char="•"/>
            </a:pPr>
            <a:r>
              <a:rPr lang="en-US" b="1" dirty="0" smtClean="0">
                <a:solidFill>
                  <a:prstClr val="black"/>
                </a:solidFill>
              </a:rPr>
              <a:t>Electrical installations:</a:t>
            </a:r>
            <a:r>
              <a:rPr lang="en-US" dirty="0" smtClean="0">
                <a:solidFill>
                  <a:prstClr val="black"/>
                </a:solidFill>
              </a:rPr>
              <a:t/>
            </a:r>
            <a:br>
              <a:rPr lang="en-US" dirty="0" smtClean="0">
                <a:solidFill>
                  <a:prstClr val="black"/>
                </a:solidFill>
              </a:rPr>
            </a:b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have </a:t>
            </a:r>
            <a:r>
              <a:rPr lang="en-US" sz="1200" dirty="0">
                <a:solidFill>
                  <a:prstClr val="black"/>
                </a:solidFill>
              </a:rPr>
              <a:t>to establish</a:t>
            </a:r>
            <a:r>
              <a:rPr lang="en-US" sz="1200" dirty="0" smtClean="0">
                <a:solidFill>
                  <a:prstClr val="black"/>
                </a:solidFill>
              </a:rPr>
              <a:t> contact with AD electrical group (</a:t>
            </a:r>
            <a:r>
              <a:rPr lang="en-US" sz="1200" dirty="0" smtClean="0">
                <a:solidFill>
                  <a:prstClr val="black"/>
                </a:solidFill>
                <a:hlinkClick r:id="rId6"/>
              </a:rPr>
              <a:t>Frithiof.Jensen@esss.se</a:t>
            </a:r>
            <a:r>
              <a:rPr lang="en-US" sz="1200" dirty="0" smtClean="0">
                <a:solidFill>
                  <a:prstClr val="black"/>
                </a:solidFill>
              </a:rPr>
              <a:t>) for all electrical-related installation needs/support. </a:t>
            </a:r>
          </a:p>
          <a:p>
            <a:pPr marL="171450" indent="-171450">
              <a:spcBef>
                <a:spcPct val="20000"/>
              </a:spcBef>
              <a:buFont typeface="Arial"/>
              <a:buChar char="•"/>
            </a:pPr>
            <a:r>
              <a:rPr lang="en-US" sz="1200" b="1" dirty="0" smtClean="0">
                <a:solidFill>
                  <a:prstClr val="black"/>
                </a:solidFill>
              </a:rPr>
              <a:t> </a:t>
            </a:r>
            <a:r>
              <a:rPr lang="en-US" b="1" dirty="0" smtClean="0">
                <a:solidFill>
                  <a:prstClr val="black"/>
                </a:solidFill>
              </a:rPr>
              <a:t>Controls:</a:t>
            </a:r>
            <a:r>
              <a:rPr lang="en-US" dirty="0" smtClean="0">
                <a:solidFill>
                  <a:prstClr val="black"/>
                </a:solidFill>
              </a:rPr>
              <a:t/>
            </a:r>
            <a:br>
              <a:rPr lang="en-US" dirty="0" smtClean="0">
                <a:solidFill>
                  <a:prstClr val="black"/>
                </a:solidFill>
              </a:rPr>
            </a:b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have to </a:t>
            </a:r>
            <a:r>
              <a:rPr lang="en-US" sz="1200" dirty="0" smtClean="0">
                <a:solidFill>
                  <a:prstClr val="black"/>
                </a:solidFill>
              </a:rPr>
              <a:t>establish contact </a:t>
            </a:r>
            <a:r>
              <a:rPr lang="en-US" sz="1200" dirty="0">
                <a:solidFill>
                  <a:prstClr val="black"/>
                </a:solidFill>
              </a:rPr>
              <a:t>with </a:t>
            </a:r>
            <a:r>
              <a:rPr lang="en-US" sz="1200" dirty="0" smtClean="0">
                <a:solidFill>
                  <a:prstClr val="black"/>
                </a:solidFill>
              </a:rPr>
              <a:t>ICS (</a:t>
            </a:r>
            <a:r>
              <a:rPr lang="en-US" sz="1200" dirty="0" smtClean="0">
                <a:solidFill>
                  <a:prstClr val="black"/>
                </a:solidFill>
                <a:hlinkClick r:id="rId7"/>
              </a:rPr>
              <a:t>hector.novella@esss.se</a:t>
            </a:r>
            <a:r>
              <a:rPr lang="en-US" sz="1200" dirty="0" smtClean="0">
                <a:solidFill>
                  <a:prstClr val="black"/>
                </a:solidFill>
              </a:rPr>
              <a:t>) for </a:t>
            </a:r>
            <a:r>
              <a:rPr lang="en-US" sz="1200" dirty="0">
                <a:solidFill>
                  <a:prstClr val="black"/>
                </a:solidFill>
              </a:rPr>
              <a:t>all </a:t>
            </a:r>
            <a:r>
              <a:rPr lang="en-US" sz="1200" dirty="0" smtClean="0">
                <a:solidFill>
                  <a:prstClr val="black"/>
                </a:solidFill>
              </a:rPr>
              <a:t>controls-related installation support. </a:t>
            </a:r>
            <a:endParaRPr lang="en-US" sz="1200" dirty="0">
              <a:solidFill>
                <a:prstClr val="black"/>
              </a:solidFill>
            </a:endParaRPr>
          </a:p>
          <a:p>
            <a:pPr marL="171450" indent="-171450">
              <a:spcBef>
                <a:spcPct val="20000"/>
              </a:spcBef>
              <a:buFont typeface="Arial"/>
              <a:buChar char="•"/>
            </a:pPr>
            <a:r>
              <a:rPr lang="en-US" b="1" dirty="0" smtClean="0">
                <a:solidFill>
                  <a:prstClr val="black"/>
                </a:solidFill>
              </a:rPr>
              <a:t>Installation support*: </a:t>
            </a:r>
            <a:r>
              <a:rPr lang="en-US" dirty="0" smtClean="0">
                <a:solidFill>
                  <a:prstClr val="black"/>
                </a:solidFill>
              </a:rPr>
              <a:t/>
            </a:r>
            <a:br>
              <a:rPr lang="en-US" dirty="0" smtClean="0">
                <a:solidFill>
                  <a:prstClr val="black"/>
                </a:solidFill>
              </a:rPr>
            </a:b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have to document in the WSCP all all needs/support on technicians, </a:t>
            </a:r>
            <a:r>
              <a:rPr lang="en-US" sz="1200" dirty="0" smtClean="0">
                <a:solidFill>
                  <a:prstClr val="black"/>
                </a:solidFill>
              </a:rPr>
              <a:t>manpower, services </a:t>
            </a:r>
            <a:r>
              <a:rPr lang="en-US" sz="1200" dirty="0">
                <a:solidFill>
                  <a:prstClr val="black"/>
                </a:solidFill>
              </a:rPr>
              <a:t>and tooling on-site during </a:t>
            </a:r>
            <a:r>
              <a:rPr lang="en-US" sz="1200" dirty="0" smtClean="0">
                <a:solidFill>
                  <a:prstClr val="black"/>
                </a:solidFill>
              </a:rPr>
              <a:t>their installation. </a:t>
            </a:r>
            <a:r>
              <a:rPr lang="en-US" sz="1200" dirty="0">
                <a:solidFill>
                  <a:prstClr val="black"/>
                </a:solidFill>
              </a:rPr>
              <a:t>Consequently, establish contact with </a:t>
            </a:r>
            <a:r>
              <a:rPr lang="en-US" sz="1200" dirty="0" smtClean="0">
                <a:solidFill>
                  <a:prstClr val="black"/>
                </a:solidFill>
              </a:rPr>
              <a:t>AD Installation team (</a:t>
            </a:r>
            <a:r>
              <a:rPr lang="en-US" sz="1200" dirty="0" smtClean="0">
                <a:solidFill>
                  <a:prstClr val="black"/>
                </a:solidFill>
                <a:hlinkClick r:id="rId8"/>
              </a:rPr>
              <a:t>Nick.Gazis@esss.se</a:t>
            </a:r>
            <a:r>
              <a:rPr lang="en-US" sz="1200" dirty="0" smtClean="0">
                <a:solidFill>
                  <a:prstClr val="black"/>
                </a:solidFill>
              </a:rPr>
              <a:t> and/or </a:t>
            </a:r>
            <a:r>
              <a:rPr lang="en-US" sz="1200" dirty="0" smtClean="0">
                <a:solidFill>
                  <a:prstClr val="black"/>
                </a:solidFill>
                <a:hlinkClick r:id="rId9"/>
              </a:rPr>
              <a:t>Edgar.Sargsyan@esss.se</a:t>
            </a:r>
            <a:r>
              <a:rPr lang="en-US" sz="1200" dirty="0" smtClean="0">
                <a:solidFill>
                  <a:prstClr val="black"/>
                </a:solidFill>
              </a:rPr>
              <a:t>) </a:t>
            </a:r>
            <a:r>
              <a:rPr lang="en-US" sz="1200" dirty="0">
                <a:solidFill>
                  <a:prstClr val="black"/>
                </a:solidFill>
              </a:rPr>
              <a:t>to detail </a:t>
            </a:r>
            <a:r>
              <a:rPr lang="en-US" sz="1200" dirty="0" smtClean="0">
                <a:solidFill>
                  <a:prstClr val="black"/>
                </a:solidFill>
              </a:rPr>
              <a:t>planning of the installation support needed for each WP. </a:t>
            </a:r>
            <a:br>
              <a:rPr lang="en-US" sz="1200" dirty="0" smtClean="0">
                <a:solidFill>
                  <a:prstClr val="black"/>
                </a:solidFill>
              </a:rPr>
            </a:br>
            <a:r>
              <a:rPr lang="en-US" sz="1200" dirty="0" smtClean="0">
                <a:solidFill>
                  <a:srgbClr val="FF6600"/>
                </a:solidFill>
              </a:rPr>
              <a:t>*</a:t>
            </a:r>
            <a:r>
              <a:rPr lang="en-US" sz="1200" i="1" dirty="0" smtClean="0">
                <a:solidFill>
                  <a:srgbClr val="FF6600"/>
                </a:solidFill>
              </a:rPr>
              <a:t>Please, refer to next slide for details on the available installation support</a:t>
            </a:r>
            <a:r>
              <a:rPr lang="en-US" sz="1200" i="1" dirty="0" smtClean="0">
                <a:solidFill>
                  <a:prstClr val="black"/>
                </a:solidFill>
              </a:rPr>
              <a:t>. </a:t>
            </a:r>
            <a:endParaRPr lang="en-US" sz="1200" i="1" dirty="0">
              <a:solidFill>
                <a:prstClr val="black"/>
              </a:solidFill>
            </a:endParaRPr>
          </a:p>
        </p:txBody>
      </p:sp>
    </p:spTree>
    <p:extLst>
      <p:ext uri="{BB962C8B-B14F-4D97-AF65-F5344CB8AC3E}">
        <p14:creationId xmlns:p14="http://schemas.microsoft.com/office/powerpoint/2010/main" val="10901513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smtClean="0"/>
              <a:t>16 January 2017</a:t>
            </a:r>
            <a:endParaRPr lang="sv-SE"/>
          </a:p>
        </p:txBody>
      </p:sp>
      <p:sp>
        <p:nvSpPr>
          <p:cNvPr id="6" name="Footer Placeholder 5"/>
          <p:cNvSpPr>
            <a:spLocks noGrp="1"/>
          </p:cNvSpPr>
          <p:nvPr>
            <p:ph type="ftr" sz="quarter" idx="11"/>
          </p:nvPr>
        </p:nvSpPr>
        <p:spPr/>
        <p:txBody>
          <a:bodyPr/>
          <a:lstStyle/>
          <a:p>
            <a:r>
              <a:rPr lang="en-US" smtClean="0"/>
              <a:t>Catania Workshop - N.Gazis</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16</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a:t>Installation </a:t>
            </a:r>
            <a:r>
              <a:rPr lang="sv-SE" dirty="0" smtClean="0"/>
              <a:t>Support </a:t>
            </a:r>
            <a:r>
              <a:rPr lang="sv-SE" dirty="0" err="1"/>
              <a:t>available</a:t>
            </a:r>
            <a:r>
              <a:rPr lang="sv-SE" dirty="0"/>
              <a:t> </a:t>
            </a:r>
            <a:r>
              <a:rPr lang="sv-SE" dirty="0" smtClean="0"/>
              <a:t>on-site from</a:t>
            </a:r>
            <a:r>
              <a:rPr lang="sv-SE" dirty="0"/>
              <a:t/>
            </a:r>
            <a:br>
              <a:rPr lang="sv-SE" dirty="0"/>
            </a:br>
            <a:r>
              <a:rPr lang="sv-SE" dirty="0"/>
              <a:t>the AD Area </a:t>
            </a:r>
            <a:r>
              <a:rPr lang="sv-SE" dirty="0" err="1" smtClean="0"/>
              <a:t>Supervisors</a:t>
            </a:r>
            <a:r>
              <a:rPr lang="sv-SE" dirty="0" smtClean="0"/>
              <a:t> – (1/2)</a:t>
            </a:r>
            <a:endParaRPr lang="en-GB" dirty="0"/>
          </a:p>
        </p:txBody>
      </p:sp>
      <p:sp>
        <p:nvSpPr>
          <p:cNvPr id="9" name="Rectangle 8"/>
          <p:cNvSpPr/>
          <p:nvPr/>
        </p:nvSpPr>
        <p:spPr>
          <a:xfrm>
            <a:off x="107504" y="1700808"/>
            <a:ext cx="8928992" cy="4284249"/>
          </a:xfrm>
          <a:prstGeom prst="rect">
            <a:avLst/>
          </a:prstGeom>
        </p:spPr>
        <p:txBody>
          <a:bodyPr wrap="square">
            <a:spAutoFit/>
          </a:bodyPr>
          <a:lstStyle/>
          <a:p>
            <a:pPr lvl="0">
              <a:spcBef>
                <a:spcPct val="20000"/>
              </a:spcBef>
            </a:pPr>
            <a:r>
              <a:rPr lang="en-US" b="1" dirty="0">
                <a:solidFill>
                  <a:prstClr val="black"/>
                </a:solidFill>
              </a:rPr>
              <a:t>AD will provide </a:t>
            </a:r>
            <a:r>
              <a:rPr lang="en-US" b="1" dirty="0" smtClean="0">
                <a:solidFill>
                  <a:prstClr val="black"/>
                </a:solidFill>
              </a:rPr>
              <a:t>installation support on</a:t>
            </a:r>
            <a:r>
              <a:rPr lang="en-US" b="1" dirty="0">
                <a:solidFill>
                  <a:prstClr val="black"/>
                </a:solidFill>
              </a:rPr>
              <a:t>-site to facilitate the WP installations. These resources will be available from the AD Area Supervisors, following the WP’s requests as documented in the WSCP by the System Leaders (for each WP).</a:t>
            </a:r>
            <a:r>
              <a:rPr lang="en-US" dirty="0">
                <a:solidFill>
                  <a:prstClr val="black"/>
                </a:solidFill>
              </a:rPr>
              <a:t> </a:t>
            </a:r>
          </a:p>
          <a:p>
            <a:pPr lvl="0">
              <a:spcBef>
                <a:spcPct val="20000"/>
              </a:spcBef>
            </a:pPr>
            <a:endParaRPr lang="en-US" dirty="0" smtClean="0">
              <a:solidFill>
                <a:prstClr val="black"/>
              </a:solidFill>
            </a:endParaRPr>
          </a:p>
          <a:p>
            <a:pPr marL="171450" lvl="0" indent="-171450">
              <a:spcBef>
                <a:spcPct val="20000"/>
              </a:spcBef>
              <a:buFont typeface="Arial"/>
              <a:buChar char="•"/>
            </a:pPr>
            <a:r>
              <a:rPr lang="en-US" b="1" dirty="0" smtClean="0">
                <a:solidFill>
                  <a:prstClr val="black"/>
                </a:solidFill>
              </a:rPr>
              <a:t>Installation teams (manpower):</a:t>
            </a:r>
            <a:r>
              <a:rPr lang="en-US" dirty="0" smtClean="0">
                <a:solidFill>
                  <a:prstClr val="black"/>
                </a:solidFill>
              </a:rPr>
              <a:t> </a:t>
            </a:r>
            <a:br>
              <a:rPr lang="en-US" dirty="0" smtClean="0">
                <a:solidFill>
                  <a:prstClr val="black"/>
                </a:solidFill>
              </a:rPr>
            </a:b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have to document in the WSCP all needs for technicians and manpower for installation of the WP components. </a:t>
            </a:r>
            <a:r>
              <a:rPr lang="en-US" sz="1200" dirty="0">
                <a:solidFill>
                  <a:prstClr val="black"/>
                </a:solidFill>
              </a:rPr>
              <a:t>Following the WSCP instructions, </a:t>
            </a:r>
            <a:r>
              <a:rPr lang="en-US" sz="1200" dirty="0" smtClean="0">
                <a:solidFill>
                  <a:prstClr val="black"/>
                </a:solidFill>
              </a:rPr>
              <a:t>the Area Supervisors will assign technicians and manpower directly under the command of the System Leaders, during the installation of the relevant WPs. </a:t>
            </a:r>
          </a:p>
          <a:p>
            <a:pPr marL="171450" indent="-171450">
              <a:spcBef>
                <a:spcPct val="20000"/>
              </a:spcBef>
              <a:buFont typeface="Arial"/>
              <a:buChar char="•"/>
            </a:pPr>
            <a:r>
              <a:rPr lang="en-US" b="1" dirty="0" smtClean="0">
                <a:solidFill>
                  <a:prstClr val="black"/>
                </a:solidFill>
              </a:rPr>
              <a:t>Installation </a:t>
            </a:r>
            <a:r>
              <a:rPr lang="en-US" b="1" dirty="0">
                <a:solidFill>
                  <a:prstClr val="black"/>
                </a:solidFill>
              </a:rPr>
              <a:t>teams (manpower):</a:t>
            </a:r>
            <a:r>
              <a:rPr lang="en-US" dirty="0">
                <a:solidFill>
                  <a:prstClr val="black"/>
                </a:solidFill>
              </a:rPr>
              <a:t> </a:t>
            </a:r>
            <a:br>
              <a:rPr lang="en-US" dirty="0">
                <a:solidFill>
                  <a:prstClr val="black"/>
                </a:solidFill>
              </a:rPr>
            </a:br>
            <a:r>
              <a:rPr lang="en-US" sz="1200" dirty="0">
                <a:solidFill>
                  <a:prstClr val="black"/>
                </a:solidFill>
              </a:rPr>
              <a:t>The </a:t>
            </a:r>
            <a:r>
              <a:rPr lang="en-US" sz="1200" u="sng" dirty="0">
                <a:solidFill>
                  <a:prstClr val="black"/>
                </a:solidFill>
              </a:rPr>
              <a:t>System Leader(s)</a:t>
            </a:r>
            <a:r>
              <a:rPr lang="en-US" sz="1200" dirty="0">
                <a:solidFill>
                  <a:prstClr val="black"/>
                </a:solidFill>
              </a:rPr>
              <a:t> have to document in the WSCP all </a:t>
            </a:r>
            <a:r>
              <a:rPr lang="en-US" sz="1200" dirty="0" smtClean="0">
                <a:solidFill>
                  <a:prstClr val="black"/>
                </a:solidFill>
              </a:rPr>
              <a:t>design needs </a:t>
            </a:r>
            <a:r>
              <a:rPr lang="en-US" sz="1200" dirty="0">
                <a:solidFill>
                  <a:prstClr val="black"/>
                </a:solidFill>
              </a:rPr>
              <a:t>for </a:t>
            </a:r>
            <a:r>
              <a:rPr lang="en-US" sz="1200" dirty="0" smtClean="0">
                <a:solidFill>
                  <a:prstClr val="black"/>
                </a:solidFill>
              </a:rPr>
              <a:t>2D-drawings and </a:t>
            </a:r>
            <a:r>
              <a:rPr lang="en-US" sz="1200" dirty="0">
                <a:solidFill>
                  <a:prstClr val="black"/>
                </a:solidFill>
              </a:rPr>
              <a:t>installation </a:t>
            </a:r>
            <a:r>
              <a:rPr lang="en-US" sz="1200" dirty="0" smtClean="0">
                <a:solidFill>
                  <a:prstClr val="black"/>
                </a:solidFill>
              </a:rPr>
              <a:t>maps for the </a:t>
            </a:r>
            <a:r>
              <a:rPr lang="en-US" sz="1200" dirty="0">
                <a:solidFill>
                  <a:prstClr val="black"/>
                </a:solidFill>
              </a:rPr>
              <a:t>WP components. Following </a:t>
            </a:r>
            <a:r>
              <a:rPr lang="en-US" sz="1200" dirty="0" smtClean="0">
                <a:solidFill>
                  <a:prstClr val="black"/>
                </a:solidFill>
              </a:rPr>
              <a:t>the WSCP instructions, Design Integration </a:t>
            </a:r>
            <a:r>
              <a:rPr lang="en-US" sz="1200" dirty="0" err="1" smtClean="0">
                <a:solidFill>
                  <a:prstClr val="black"/>
                </a:solidFill>
              </a:rPr>
              <a:t>workGroup</a:t>
            </a:r>
            <a:r>
              <a:rPr lang="en-US" sz="1200" dirty="0" smtClean="0">
                <a:solidFill>
                  <a:prstClr val="black"/>
                </a:solidFill>
              </a:rPr>
              <a:t> (AD-DIG) will provide the relevant drawings, upon availability of the design engineers. </a:t>
            </a:r>
          </a:p>
          <a:p>
            <a:pPr marL="171450" indent="-171450">
              <a:spcBef>
                <a:spcPct val="20000"/>
              </a:spcBef>
              <a:buFont typeface="Arial"/>
              <a:buChar char="•"/>
            </a:pPr>
            <a:r>
              <a:rPr lang="en-US" b="1" dirty="0" smtClean="0">
                <a:solidFill>
                  <a:prstClr val="black"/>
                </a:solidFill>
              </a:rPr>
              <a:t>Electronics, tooling and consumables support:</a:t>
            </a:r>
            <a:r>
              <a:rPr lang="en-US" dirty="0" smtClean="0">
                <a:solidFill>
                  <a:prstClr val="black"/>
                </a:solidFill>
              </a:rPr>
              <a:t> </a:t>
            </a:r>
            <a:r>
              <a:rPr lang="en-US" dirty="0">
                <a:solidFill>
                  <a:prstClr val="black"/>
                </a:solidFill>
              </a:rPr>
              <a:t/>
            </a:r>
            <a:br>
              <a:rPr lang="en-US" dirty="0">
                <a:solidFill>
                  <a:prstClr val="black"/>
                </a:solidFill>
              </a:rPr>
            </a:br>
            <a:r>
              <a:rPr lang="en-US" sz="1200" dirty="0">
                <a:solidFill>
                  <a:prstClr val="black"/>
                </a:solidFill>
              </a:rPr>
              <a:t>The </a:t>
            </a:r>
            <a:r>
              <a:rPr lang="en-US" sz="1200" u="sng" dirty="0">
                <a:solidFill>
                  <a:prstClr val="black"/>
                </a:solidFill>
              </a:rPr>
              <a:t>System Leader(s)</a:t>
            </a:r>
            <a:r>
              <a:rPr lang="en-US" sz="1200" dirty="0">
                <a:solidFill>
                  <a:prstClr val="black"/>
                </a:solidFill>
              </a:rPr>
              <a:t> have to document in the WSCP all </a:t>
            </a:r>
            <a:r>
              <a:rPr lang="en-US" sz="1200" dirty="0" smtClean="0">
                <a:solidFill>
                  <a:prstClr val="black"/>
                </a:solidFill>
              </a:rPr>
              <a:t>needs </a:t>
            </a:r>
            <a:r>
              <a:rPr lang="en-US" sz="1200" dirty="0">
                <a:solidFill>
                  <a:prstClr val="black"/>
                </a:solidFill>
              </a:rPr>
              <a:t>for </a:t>
            </a:r>
            <a:r>
              <a:rPr lang="en-US" sz="1200" dirty="0" smtClean="0">
                <a:solidFill>
                  <a:prstClr val="black"/>
                </a:solidFill>
              </a:rPr>
              <a:t>electronics, tooling and consumables (e.g. network analyzers, hand-tools, bolts &amp; nuts, shims, temporary support frames, air-pads etc.). </a:t>
            </a:r>
            <a:r>
              <a:rPr lang="en-US" sz="1200" u="sng" dirty="0" smtClean="0">
                <a:solidFill>
                  <a:prstClr val="black"/>
                </a:solidFill>
              </a:rPr>
              <a:t>Basic electronics, tools and consumables will be available on-site, following </a:t>
            </a:r>
            <a:r>
              <a:rPr lang="en-US" sz="1200" u="sng" dirty="0">
                <a:solidFill>
                  <a:prstClr val="black"/>
                </a:solidFill>
              </a:rPr>
              <a:t>the WSCP </a:t>
            </a:r>
            <a:r>
              <a:rPr lang="en-US" sz="1200" u="sng" dirty="0" smtClean="0">
                <a:solidFill>
                  <a:prstClr val="black"/>
                </a:solidFill>
              </a:rPr>
              <a:t>instructions. Please, verify their availability </a:t>
            </a:r>
            <a:r>
              <a:rPr lang="en-US" sz="1200" u="sng" dirty="0">
                <a:solidFill>
                  <a:prstClr val="black"/>
                </a:solidFill>
              </a:rPr>
              <a:t>with </a:t>
            </a:r>
            <a:r>
              <a:rPr lang="en-US" sz="1200" u="sng" dirty="0" smtClean="0">
                <a:solidFill>
                  <a:prstClr val="black"/>
                </a:solidFill>
              </a:rPr>
              <a:t>the Area Supervisors. </a:t>
            </a:r>
            <a:r>
              <a:rPr lang="en-US" sz="1200" b="1" u="sng" dirty="0" smtClean="0">
                <a:solidFill>
                  <a:prstClr val="black"/>
                </a:solidFill>
              </a:rPr>
              <a:t>It is strongly advised to the WPs to organize and come individually with their needed electronics, tooling and consumables – keep in mind that no-workshop/no</a:t>
            </a:r>
            <a:r>
              <a:rPr lang="en-US" sz="1200" b="1" u="sng" smtClean="0">
                <a:solidFill>
                  <a:prstClr val="black"/>
                </a:solidFill>
              </a:rPr>
              <a:t>-electronics lab </a:t>
            </a:r>
            <a:r>
              <a:rPr lang="en-US" sz="1200" b="1" u="sng" dirty="0" smtClean="0">
                <a:solidFill>
                  <a:prstClr val="black"/>
                </a:solidFill>
              </a:rPr>
              <a:t>is available on-site (but it will be available in close proximity). </a:t>
            </a:r>
            <a:endParaRPr lang="en-US" sz="1200" b="1" u="sng" dirty="0">
              <a:solidFill>
                <a:prstClr val="black"/>
              </a:solidFill>
            </a:endParaRPr>
          </a:p>
        </p:txBody>
      </p:sp>
    </p:spTree>
    <p:extLst>
      <p:ext uri="{BB962C8B-B14F-4D97-AF65-F5344CB8AC3E}">
        <p14:creationId xmlns:p14="http://schemas.microsoft.com/office/powerpoint/2010/main" val="854557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smtClean="0"/>
              <a:t>16 January 2017</a:t>
            </a:r>
            <a:endParaRPr lang="sv-SE"/>
          </a:p>
        </p:txBody>
      </p:sp>
      <p:sp>
        <p:nvSpPr>
          <p:cNvPr id="6" name="Footer Placeholder 5"/>
          <p:cNvSpPr>
            <a:spLocks noGrp="1"/>
          </p:cNvSpPr>
          <p:nvPr>
            <p:ph type="ftr" sz="quarter" idx="11"/>
          </p:nvPr>
        </p:nvSpPr>
        <p:spPr/>
        <p:txBody>
          <a:bodyPr/>
          <a:lstStyle/>
          <a:p>
            <a:r>
              <a:rPr lang="en-US" smtClean="0"/>
              <a:t>Catania Workshop - N.Gazis</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17</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a:t>Installation Support </a:t>
            </a:r>
            <a:r>
              <a:rPr lang="sv-SE" dirty="0" err="1"/>
              <a:t>available</a:t>
            </a:r>
            <a:r>
              <a:rPr lang="sv-SE" dirty="0"/>
              <a:t> on-site from</a:t>
            </a:r>
            <a:br>
              <a:rPr lang="sv-SE" dirty="0"/>
            </a:br>
            <a:r>
              <a:rPr lang="sv-SE" dirty="0"/>
              <a:t>the AD Area </a:t>
            </a:r>
            <a:r>
              <a:rPr lang="sv-SE" dirty="0" err="1"/>
              <a:t>Supervisors</a:t>
            </a:r>
            <a:r>
              <a:rPr lang="sv-SE" dirty="0"/>
              <a:t> </a:t>
            </a:r>
            <a:r>
              <a:rPr lang="sv-SE" dirty="0" smtClean="0"/>
              <a:t>– (2/2)</a:t>
            </a:r>
            <a:endParaRPr lang="en-GB" dirty="0"/>
          </a:p>
        </p:txBody>
      </p:sp>
      <p:sp>
        <p:nvSpPr>
          <p:cNvPr id="9" name="Rectangle 8"/>
          <p:cNvSpPr/>
          <p:nvPr/>
        </p:nvSpPr>
        <p:spPr>
          <a:xfrm>
            <a:off x="107504" y="2204864"/>
            <a:ext cx="8928992" cy="3397853"/>
          </a:xfrm>
          <a:prstGeom prst="rect">
            <a:avLst/>
          </a:prstGeom>
        </p:spPr>
        <p:txBody>
          <a:bodyPr wrap="square">
            <a:spAutoFit/>
          </a:bodyPr>
          <a:lstStyle/>
          <a:p>
            <a:pPr marL="171450" indent="-171450">
              <a:spcBef>
                <a:spcPct val="20000"/>
              </a:spcBef>
              <a:buFont typeface="Arial"/>
              <a:buChar char="•"/>
            </a:pPr>
            <a:r>
              <a:rPr lang="en-US" b="1" dirty="0" smtClean="0">
                <a:solidFill>
                  <a:prstClr val="black"/>
                </a:solidFill>
              </a:rPr>
              <a:t>Industrial machinery </a:t>
            </a:r>
            <a:r>
              <a:rPr lang="en-US" b="1" dirty="0">
                <a:solidFill>
                  <a:prstClr val="black"/>
                </a:solidFill>
              </a:rPr>
              <a:t>support:</a:t>
            </a:r>
            <a:r>
              <a:rPr lang="en-US" dirty="0">
                <a:solidFill>
                  <a:prstClr val="black"/>
                </a:solidFill>
              </a:rPr>
              <a:t> </a:t>
            </a:r>
            <a:br>
              <a:rPr lang="en-US" dirty="0">
                <a:solidFill>
                  <a:prstClr val="black"/>
                </a:solidFill>
              </a:rPr>
            </a:br>
            <a:r>
              <a:rPr lang="en-US" sz="1200" dirty="0">
                <a:solidFill>
                  <a:prstClr val="black"/>
                </a:solidFill>
              </a:rPr>
              <a:t>The </a:t>
            </a:r>
            <a:r>
              <a:rPr lang="en-US" sz="1200" u="sng" dirty="0">
                <a:solidFill>
                  <a:prstClr val="black"/>
                </a:solidFill>
              </a:rPr>
              <a:t>System Leader(s)</a:t>
            </a:r>
            <a:r>
              <a:rPr lang="en-US" sz="1200" dirty="0">
                <a:solidFill>
                  <a:prstClr val="black"/>
                </a:solidFill>
              </a:rPr>
              <a:t> have to document in the WSCP all needs for </a:t>
            </a:r>
            <a:r>
              <a:rPr lang="en-US" sz="1200" dirty="0" smtClean="0">
                <a:solidFill>
                  <a:prstClr val="black"/>
                </a:solidFill>
              </a:rPr>
              <a:t>industrial machinery (pallet-jacks, lifting devices, truck-rents, scaffolding, etc.)</a:t>
            </a:r>
            <a:r>
              <a:rPr lang="en-US" sz="1200" dirty="0">
                <a:solidFill>
                  <a:prstClr val="black"/>
                </a:solidFill>
              </a:rPr>
              <a:t>. </a:t>
            </a:r>
            <a:r>
              <a:rPr lang="en-US" sz="1200" dirty="0" smtClean="0">
                <a:solidFill>
                  <a:prstClr val="black"/>
                </a:solidFill>
              </a:rPr>
              <a:t>Industrial machinery will </a:t>
            </a:r>
            <a:r>
              <a:rPr lang="en-US" sz="1200" dirty="0">
                <a:solidFill>
                  <a:prstClr val="black"/>
                </a:solidFill>
              </a:rPr>
              <a:t>be available on-site, following the WSCP instructions. Please, verify availability and </a:t>
            </a:r>
            <a:r>
              <a:rPr lang="en-US" sz="1200" dirty="0" smtClean="0">
                <a:solidFill>
                  <a:prstClr val="black"/>
                </a:solidFill>
              </a:rPr>
              <a:t>use-process </a:t>
            </a:r>
            <a:r>
              <a:rPr lang="en-US" sz="1200" dirty="0">
                <a:solidFill>
                  <a:prstClr val="black"/>
                </a:solidFill>
              </a:rPr>
              <a:t>with </a:t>
            </a:r>
            <a:r>
              <a:rPr lang="en-US" sz="1200" dirty="0" smtClean="0">
                <a:solidFill>
                  <a:prstClr val="black"/>
                </a:solidFill>
              </a:rPr>
              <a:t>the Area </a:t>
            </a:r>
            <a:r>
              <a:rPr lang="en-US" sz="1200" dirty="0">
                <a:solidFill>
                  <a:prstClr val="black"/>
                </a:solidFill>
              </a:rPr>
              <a:t>Supervisors. </a:t>
            </a:r>
            <a:r>
              <a:rPr lang="en-US" sz="1200" u="sng" dirty="0" smtClean="0">
                <a:solidFill>
                  <a:prstClr val="black"/>
                </a:solidFill>
              </a:rPr>
              <a:t>The </a:t>
            </a:r>
            <a:r>
              <a:rPr lang="en-US" sz="1200" u="sng" dirty="0">
                <a:solidFill>
                  <a:prstClr val="black"/>
                </a:solidFill>
              </a:rPr>
              <a:t>WP </a:t>
            </a:r>
            <a:r>
              <a:rPr lang="en-US" sz="1200" u="sng" dirty="0" smtClean="0">
                <a:solidFill>
                  <a:prstClr val="black"/>
                </a:solidFill>
              </a:rPr>
              <a:t>can be requested to fund its specific requests via PCC code, after agreement with the Area Supervisors. </a:t>
            </a:r>
            <a:endParaRPr lang="en-US" sz="1200" u="sng" dirty="0">
              <a:solidFill>
                <a:prstClr val="black"/>
              </a:solidFill>
            </a:endParaRPr>
          </a:p>
          <a:p>
            <a:pPr marL="171450" indent="-171450">
              <a:spcBef>
                <a:spcPct val="20000"/>
              </a:spcBef>
              <a:buFont typeface="Arial"/>
              <a:buChar char="•"/>
            </a:pPr>
            <a:r>
              <a:rPr lang="en-US" b="1" dirty="0">
                <a:solidFill>
                  <a:prstClr val="black"/>
                </a:solidFill>
              </a:rPr>
              <a:t>Industrial </a:t>
            </a:r>
            <a:r>
              <a:rPr lang="en-US" b="1" dirty="0" smtClean="0">
                <a:solidFill>
                  <a:prstClr val="black"/>
                </a:solidFill>
              </a:rPr>
              <a:t>services support</a:t>
            </a:r>
            <a:r>
              <a:rPr lang="en-US" b="1" dirty="0">
                <a:solidFill>
                  <a:prstClr val="black"/>
                </a:solidFill>
              </a:rPr>
              <a:t>:</a:t>
            </a:r>
            <a:r>
              <a:rPr lang="en-US" dirty="0">
                <a:solidFill>
                  <a:prstClr val="black"/>
                </a:solidFill>
              </a:rPr>
              <a:t> </a:t>
            </a:r>
            <a:br>
              <a:rPr lang="en-US" dirty="0">
                <a:solidFill>
                  <a:prstClr val="black"/>
                </a:solidFill>
              </a:rPr>
            </a:b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have to document in the WSCP all needs for </a:t>
            </a:r>
            <a:r>
              <a:rPr lang="en-US" sz="1200" dirty="0" smtClean="0">
                <a:solidFill>
                  <a:prstClr val="black"/>
                </a:solidFill>
              </a:rPr>
              <a:t>industrial services support (storage, workshop, lay-down areas, etc.). ESS central services will </a:t>
            </a:r>
            <a:r>
              <a:rPr lang="en-US" sz="1200" dirty="0">
                <a:solidFill>
                  <a:prstClr val="black"/>
                </a:solidFill>
              </a:rPr>
              <a:t>be provided by the Area </a:t>
            </a:r>
            <a:r>
              <a:rPr lang="en-US" sz="1200" dirty="0" smtClean="0">
                <a:solidFill>
                  <a:prstClr val="black"/>
                </a:solidFill>
              </a:rPr>
              <a:t>Supervisors (waste management, air supply, </a:t>
            </a:r>
            <a:r>
              <a:rPr lang="en-US" sz="1200" dirty="0" err="1" smtClean="0">
                <a:solidFill>
                  <a:prstClr val="black"/>
                </a:solidFill>
              </a:rPr>
              <a:t>WiFi</a:t>
            </a:r>
            <a:r>
              <a:rPr lang="en-US" sz="1200" dirty="0" smtClean="0">
                <a:solidFill>
                  <a:prstClr val="black"/>
                </a:solidFill>
              </a:rPr>
              <a:t>, electricity, </a:t>
            </a:r>
            <a:r>
              <a:rPr lang="en-US" sz="1200" dirty="0">
                <a:solidFill>
                  <a:prstClr val="black"/>
                </a:solidFill>
              </a:rPr>
              <a:t>storage, workshop, lay-</a:t>
            </a:r>
            <a:r>
              <a:rPr lang="en-US" sz="1200" dirty="0" smtClean="0">
                <a:solidFill>
                  <a:prstClr val="black"/>
                </a:solidFill>
              </a:rPr>
              <a:t>down areas, </a:t>
            </a:r>
            <a:r>
              <a:rPr lang="en-US" sz="1200" dirty="0">
                <a:solidFill>
                  <a:prstClr val="black"/>
                </a:solidFill>
              </a:rPr>
              <a:t>etc</a:t>
            </a:r>
            <a:r>
              <a:rPr lang="en-US" sz="1200" dirty="0" smtClean="0">
                <a:solidFill>
                  <a:prstClr val="black"/>
                </a:solidFill>
              </a:rPr>
              <a:t>.), </a:t>
            </a:r>
            <a:r>
              <a:rPr lang="en-US" sz="1200" dirty="0">
                <a:solidFill>
                  <a:prstClr val="black"/>
                </a:solidFill>
              </a:rPr>
              <a:t>following the WSCP instructions</a:t>
            </a:r>
            <a:r>
              <a:rPr lang="en-US" sz="1200" dirty="0" smtClean="0">
                <a:solidFill>
                  <a:prstClr val="black"/>
                </a:solidFill>
              </a:rPr>
              <a:t>. </a:t>
            </a:r>
            <a:endParaRPr lang="en-US" sz="1200" b="1" dirty="0" smtClean="0">
              <a:solidFill>
                <a:prstClr val="black"/>
              </a:solidFill>
            </a:endParaRPr>
          </a:p>
          <a:p>
            <a:pPr marL="171450" indent="-171450">
              <a:spcBef>
                <a:spcPct val="20000"/>
              </a:spcBef>
              <a:buFont typeface="Arial"/>
              <a:buChar char="•"/>
            </a:pPr>
            <a:r>
              <a:rPr lang="en-US" b="1" dirty="0" smtClean="0">
                <a:solidFill>
                  <a:prstClr val="black"/>
                </a:solidFill>
              </a:rPr>
              <a:t>Shielding and sealing materials:</a:t>
            </a:r>
            <a:r>
              <a:rPr lang="en-US" dirty="0" smtClean="0">
                <a:solidFill>
                  <a:prstClr val="black"/>
                </a:solidFill>
              </a:rPr>
              <a:t> </a:t>
            </a:r>
            <a:r>
              <a:rPr lang="en-US" dirty="0">
                <a:solidFill>
                  <a:prstClr val="black"/>
                </a:solidFill>
              </a:rPr>
              <a:t/>
            </a:r>
            <a:br>
              <a:rPr lang="en-US" dirty="0">
                <a:solidFill>
                  <a:prstClr val="black"/>
                </a:solidFill>
              </a:rPr>
            </a:br>
            <a:r>
              <a:rPr lang="en-US" sz="1200" dirty="0">
                <a:solidFill>
                  <a:prstClr val="black"/>
                </a:solidFill>
              </a:rPr>
              <a:t>The </a:t>
            </a:r>
            <a:r>
              <a:rPr lang="en-US" sz="1200" u="sng" dirty="0">
                <a:solidFill>
                  <a:prstClr val="black"/>
                </a:solidFill>
              </a:rPr>
              <a:t>System Leader(s)</a:t>
            </a:r>
            <a:r>
              <a:rPr lang="en-US" sz="1200" dirty="0">
                <a:solidFill>
                  <a:prstClr val="black"/>
                </a:solidFill>
              </a:rPr>
              <a:t> have to document in the WSCP all needs for </a:t>
            </a:r>
            <a:r>
              <a:rPr lang="en-US" sz="1200" dirty="0" smtClean="0">
                <a:solidFill>
                  <a:prstClr val="black"/>
                </a:solidFill>
              </a:rPr>
              <a:t>shielding and sealing (fire or other) material. ESS-approved shielding and sealing materials will be provided by the Area Supervisors, </a:t>
            </a:r>
            <a:r>
              <a:rPr lang="en-US" sz="1200" dirty="0">
                <a:solidFill>
                  <a:prstClr val="black"/>
                </a:solidFill>
              </a:rPr>
              <a:t>following the WSCP instructions. </a:t>
            </a:r>
            <a:endParaRPr lang="en-US" sz="1200" dirty="0" smtClean="0">
              <a:solidFill>
                <a:prstClr val="black"/>
              </a:solidFill>
            </a:endParaRPr>
          </a:p>
          <a:p>
            <a:pPr marL="171450" indent="-171450">
              <a:spcBef>
                <a:spcPct val="20000"/>
              </a:spcBef>
              <a:buFont typeface="Arial"/>
              <a:buChar char="•"/>
            </a:pPr>
            <a:r>
              <a:rPr lang="en-US" b="1" dirty="0" smtClean="0">
                <a:solidFill>
                  <a:prstClr val="black"/>
                </a:solidFill>
              </a:rPr>
              <a:t>Training courses and certifications:</a:t>
            </a:r>
            <a:r>
              <a:rPr lang="en-US" dirty="0" smtClean="0">
                <a:solidFill>
                  <a:prstClr val="black"/>
                </a:solidFill>
              </a:rPr>
              <a:t> </a:t>
            </a:r>
            <a:r>
              <a:rPr lang="en-US" dirty="0">
                <a:solidFill>
                  <a:prstClr val="black"/>
                </a:solidFill>
              </a:rPr>
              <a:t/>
            </a:r>
            <a:br>
              <a:rPr lang="en-US" dirty="0">
                <a:solidFill>
                  <a:prstClr val="black"/>
                </a:solidFill>
              </a:rPr>
            </a:br>
            <a:r>
              <a:rPr lang="en-US" sz="1200" dirty="0">
                <a:solidFill>
                  <a:prstClr val="black"/>
                </a:solidFill>
              </a:rPr>
              <a:t>The </a:t>
            </a:r>
            <a:r>
              <a:rPr lang="en-US" sz="1200" u="sng" dirty="0">
                <a:solidFill>
                  <a:prstClr val="black"/>
                </a:solidFill>
              </a:rPr>
              <a:t>System Leader(s)</a:t>
            </a:r>
            <a:r>
              <a:rPr lang="en-US" sz="1200" dirty="0">
                <a:solidFill>
                  <a:prstClr val="black"/>
                </a:solidFill>
              </a:rPr>
              <a:t> have to document in the WSCP all needs for </a:t>
            </a:r>
            <a:r>
              <a:rPr lang="en-US" sz="1200" dirty="0" smtClean="0">
                <a:solidFill>
                  <a:prstClr val="black"/>
                </a:solidFill>
              </a:rPr>
              <a:t>training courses and certification related to installation. The WP have to comply to the certification requested by the Area Supervisors (according to the applicable Swedish legislation and ESS local rules). The WP will fund their </a:t>
            </a:r>
            <a:r>
              <a:rPr lang="en-US" sz="1200" dirty="0">
                <a:solidFill>
                  <a:prstClr val="black"/>
                </a:solidFill>
              </a:rPr>
              <a:t>training </a:t>
            </a:r>
            <a:r>
              <a:rPr lang="en-US" sz="1200" dirty="0" smtClean="0">
                <a:solidFill>
                  <a:prstClr val="black"/>
                </a:solidFill>
              </a:rPr>
              <a:t>courses, according to their installation needs. </a:t>
            </a:r>
            <a:endParaRPr lang="en-US" sz="1200" dirty="0">
              <a:solidFill>
                <a:prstClr val="black"/>
              </a:solidFill>
            </a:endParaRPr>
          </a:p>
        </p:txBody>
      </p:sp>
    </p:spTree>
    <p:extLst>
      <p:ext uri="{BB962C8B-B14F-4D97-AF65-F5344CB8AC3E}">
        <p14:creationId xmlns:p14="http://schemas.microsoft.com/office/powerpoint/2010/main" val="3620423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175714"/>
            <a:ext cx="4894738" cy="2989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Accelerator Division (AD) </a:t>
            </a:r>
            <a:br>
              <a:rPr lang="en-US" dirty="0" smtClean="0"/>
            </a:br>
            <a:r>
              <a:rPr lang="en-US" dirty="0" smtClean="0"/>
              <a:t>– Building access milestones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a:p>
        </p:txBody>
      </p:sp>
      <p:sp>
        <p:nvSpPr>
          <p:cNvPr id="3" name="Rectangle 2"/>
          <p:cNvSpPr/>
          <p:nvPr/>
        </p:nvSpPr>
        <p:spPr>
          <a:xfrm>
            <a:off x="-36512" y="1412776"/>
            <a:ext cx="9073008" cy="1923604"/>
          </a:xfrm>
          <a:prstGeom prst="rect">
            <a:avLst/>
          </a:prstGeom>
        </p:spPr>
        <p:txBody>
          <a:bodyPr wrap="square">
            <a:spAutoFit/>
          </a:bodyPr>
          <a:lstStyle/>
          <a:p>
            <a:r>
              <a:rPr lang="sv-SE" sz="1700" u="sng" dirty="0"/>
              <a:t>AD installation plan </a:t>
            </a:r>
            <a:r>
              <a:rPr lang="sv-SE" sz="1700" b="1" u="sng" dirty="0" smtClean="0"/>
              <a:t>ESS-0055889</a:t>
            </a:r>
          </a:p>
          <a:p>
            <a:pPr marL="285750" indent="-285750">
              <a:buFont typeface="Arial" panose="020B0604020202020204" pitchFamily="34" charset="0"/>
              <a:buChar char="•"/>
            </a:pPr>
            <a:r>
              <a:rPr lang="en-US" sz="1700" dirty="0"/>
              <a:t>02-May-2017 Full Access to </a:t>
            </a:r>
            <a:r>
              <a:rPr lang="en-US" sz="1700" dirty="0" smtClean="0"/>
              <a:t>G01 </a:t>
            </a:r>
            <a:r>
              <a:rPr lang="en-US" sz="1700" dirty="0" err="1" smtClean="0"/>
              <a:t>Linac</a:t>
            </a:r>
            <a:r>
              <a:rPr lang="en-US" sz="1700" dirty="0" smtClean="0"/>
              <a:t> </a:t>
            </a:r>
            <a:r>
              <a:rPr lang="en-US" sz="1700" dirty="0"/>
              <a:t>Tunnel and FEB level </a:t>
            </a:r>
            <a:r>
              <a:rPr lang="en-US" sz="1700" dirty="0" smtClean="0"/>
              <a:t>090</a:t>
            </a:r>
          </a:p>
          <a:p>
            <a:pPr marL="285750" indent="-285750">
              <a:buFont typeface="Arial" panose="020B0604020202020204" pitchFamily="34" charset="0"/>
              <a:buChar char="•"/>
            </a:pPr>
            <a:r>
              <a:rPr lang="en-US" sz="1700" dirty="0" smtClean="0"/>
              <a:t>27-Feb-2017 Partial Access to G02 Gallery Technical Area</a:t>
            </a:r>
            <a:endParaRPr lang="sv-SE" sz="1700" dirty="0" smtClean="0"/>
          </a:p>
          <a:p>
            <a:pPr marL="285750" indent="-285750">
              <a:buFont typeface="Arial" panose="020B0604020202020204" pitchFamily="34" charset="0"/>
              <a:buChar char="•"/>
            </a:pPr>
            <a:r>
              <a:rPr lang="en-US" sz="1700" dirty="0" smtClean="0"/>
              <a:t>01-Sep-2017 </a:t>
            </a:r>
            <a:r>
              <a:rPr lang="en-US" sz="1700" dirty="0"/>
              <a:t>Partial Access to </a:t>
            </a:r>
            <a:r>
              <a:rPr lang="en-US" sz="1700" dirty="0" smtClean="0"/>
              <a:t>first part of G02 </a:t>
            </a:r>
            <a:r>
              <a:rPr lang="en-US" sz="1700" dirty="0"/>
              <a:t>Gallery </a:t>
            </a:r>
            <a:r>
              <a:rPr lang="en-US" sz="1700" dirty="0" smtClean="0"/>
              <a:t>(FEB </a:t>
            </a:r>
            <a:r>
              <a:rPr lang="en-US" sz="1700" dirty="0"/>
              <a:t>level </a:t>
            </a:r>
            <a:r>
              <a:rPr lang="en-US" sz="1700" dirty="0" smtClean="0"/>
              <a:t>100) with 4 first stubs</a:t>
            </a:r>
          </a:p>
          <a:p>
            <a:pPr marL="285750" indent="-285750">
              <a:buFont typeface="Arial" panose="020B0604020202020204" pitchFamily="34" charset="0"/>
              <a:buChar char="•"/>
            </a:pPr>
            <a:r>
              <a:rPr lang="sv-SE" sz="1700" dirty="0" smtClean="0"/>
              <a:t>23-Oct-2017 </a:t>
            </a:r>
            <a:r>
              <a:rPr lang="en-US" sz="1700" dirty="0" smtClean="0"/>
              <a:t>Partial Access to following part </a:t>
            </a:r>
            <a:r>
              <a:rPr lang="en-US" sz="1700" dirty="0"/>
              <a:t>of G02 Gallery </a:t>
            </a:r>
            <a:r>
              <a:rPr lang="en-US" sz="1700" dirty="0" smtClean="0"/>
              <a:t>with the following 6 stubs</a:t>
            </a:r>
          </a:p>
          <a:p>
            <a:pPr marL="285750" indent="-285750">
              <a:buFont typeface="Arial" panose="020B0604020202020204" pitchFamily="34" charset="0"/>
              <a:buChar char="•"/>
            </a:pPr>
            <a:r>
              <a:rPr lang="sv-SE" sz="1700" dirty="0" smtClean="0"/>
              <a:t>01-Jan-2018 </a:t>
            </a:r>
            <a:r>
              <a:rPr lang="en-US" sz="1700" dirty="0"/>
              <a:t>Partial Access </a:t>
            </a:r>
            <a:r>
              <a:rPr lang="en-US" sz="1700" dirty="0" smtClean="0"/>
              <a:t>to following </a:t>
            </a:r>
            <a:r>
              <a:rPr lang="en-US" sz="1700" dirty="0"/>
              <a:t>part of G02 Gallery </a:t>
            </a:r>
            <a:r>
              <a:rPr lang="en-US" sz="1700" dirty="0" smtClean="0"/>
              <a:t>with </a:t>
            </a:r>
            <a:r>
              <a:rPr lang="en-US" sz="1700" dirty="0"/>
              <a:t>the following </a:t>
            </a:r>
            <a:r>
              <a:rPr lang="en-US" sz="1700" dirty="0" smtClean="0"/>
              <a:t>11 </a:t>
            </a:r>
            <a:r>
              <a:rPr lang="en-US" sz="1700" dirty="0"/>
              <a:t>stubs</a:t>
            </a:r>
          </a:p>
          <a:p>
            <a:pPr marL="285750" indent="-285750">
              <a:buFont typeface="Arial" panose="020B0604020202020204" pitchFamily="34" charset="0"/>
              <a:buChar char="•"/>
            </a:pPr>
            <a:r>
              <a:rPr lang="sv-SE" sz="1700" dirty="0" smtClean="0"/>
              <a:t>31 </a:t>
            </a:r>
            <a:r>
              <a:rPr lang="sv-SE" sz="1700" dirty="0"/>
              <a:t>Mar. </a:t>
            </a:r>
            <a:r>
              <a:rPr lang="sv-SE" sz="1700" dirty="0" smtClean="0"/>
              <a:t>2018 </a:t>
            </a:r>
            <a:r>
              <a:rPr lang="en-US" sz="1700" dirty="0"/>
              <a:t>Full Access to </a:t>
            </a:r>
            <a:r>
              <a:rPr lang="en-US" sz="1700" dirty="0" smtClean="0"/>
              <a:t>entire G02 </a:t>
            </a:r>
            <a:endParaRPr lang="sv-SE" sz="1700" u="sng" dirty="0" smtClean="0"/>
          </a:p>
        </p:txBody>
      </p:sp>
      <p:sp>
        <p:nvSpPr>
          <p:cNvPr id="6" name="Date Placeholder 5"/>
          <p:cNvSpPr>
            <a:spLocks noGrp="1"/>
          </p:cNvSpPr>
          <p:nvPr>
            <p:ph type="dt" sz="half" idx="10"/>
          </p:nvPr>
        </p:nvSpPr>
        <p:spPr/>
        <p:txBody>
          <a:bodyPr/>
          <a:lstStyle/>
          <a:p>
            <a:r>
              <a:rPr lang="sv-SE" smtClean="0"/>
              <a:t>16 January 2017</a:t>
            </a:r>
            <a:endParaRPr lang="sv-SE"/>
          </a:p>
        </p:txBody>
      </p:sp>
      <p:sp>
        <p:nvSpPr>
          <p:cNvPr id="7" name="Footer Placeholder 6"/>
          <p:cNvSpPr>
            <a:spLocks noGrp="1"/>
          </p:cNvSpPr>
          <p:nvPr>
            <p:ph type="ftr" sz="quarter" idx="11"/>
          </p:nvPr>
        </p:nvSpPr>
        <p:spPr/>
        <p:txBody>
          <a:bodyPr/>
          <a:lstStyle/>
          <a:p>
            <a:r>
              <a:rPr lang="en-US" smtClean="0"/>
              <a:t>Catania Workshop - N.Gazis</a:t>
            </a:r>
            <a:endParaRPr lang="sv-SE"/>
          </a:p>
        </p:txBody>
      </p:sp>
      <p:sp>
        <p:nvSpPr>
          <p:cNvPr id="9" name="textruta 8"/>
          <p:cNvSpPr txBox="1"/>
          <p:nvPr/>
        </p:nvSpPr>
        <p:spPr>
          <a:xfrm rot="19636359">
            <a:off x="4194084" y="3896098"/>
            <a:ext cx="2809518" cy="492443"/>
          </a:xfrm>
          <a:prstGeom prst="rect">
            <a:avLst/>
          </a:prstGeom>
          <a:noFill/>
        </p:spPr>
        <p:txBody>
          <a:bodyPr wrap="square" rtlCol="0">
            <a:spAutoFit/>
          </a:bodyPr>
          <a:lstStyle/>
          <a:p>
            <a:r>
              <a:rPr lang="sv-SE" sz="2600" dirty="0" smtClean="0">
                <a:solidFill>
                  <a:srgbClr val="FF0000"/>
                </a:solidFill>
              </a:rPr>
              <a:t>Draft –in progress</a:t>
            </a:r>
            <a:endParaRPr lang="sv-SE" sz="2600" dirty="0">
              <a:solidFill>
                <a:srgbClr val="FF0000"/>
              </a:solidFill>
            </a:endParaRPr>
          </a:p>
        </p:txBody>
      </p:sp>
      <p:sp>
        <p:nvSpPr>
          <p:cNvPr id="5" name="Rectangle 4"/>
          <p:cNvSpPr/>
          <p:nvPr/>
        </p:nvSpPr>
        <p:spPr>
          <a:xfrm>
            <a:off x="19452" y="3474874"/>
            <a:ext cx="4192508" cy="2031325"/>
          </a:xfrm>
          <a:prstGeom prst="rect">
            <a:avLst/>
          </a:prstGeom>
        </p:spPr>
        <p:txBody>
          <a:bodyPr wrap="square">
            <a:spAutoFit/>
          </a:bodyPr>
          <a:lstStyle/>
          <a:p>
            <a:r>
              <a:rPr lang="sv-SE" u="sng" dirty="0"/>
              <a:t>AD preliminary site-office needs</a:t>
            </a:r>
            <a:r>
              <a:rPr lang="sv-SE" dirty="0"/>
              <a:t> </a:t>
            </a:r>
            <a:br>
              <a:rPr lang="sv-SE" dirty="0"/>
            </a:br>
            <a:r>
              <a:rPr lang="sv-SE" dirty="0"/>
              <a:t>(changing rooms included accordingly)</a:t>
            </a:r>
          </a:p>
          <a:p>
            <a:pPr marL="285750" indent="-285750">
              <a:buFont typeface="Arial" panose="020B0604020202020204" pitchFamily="34" charset="0"/>
              <a:buChar char="•"/>
            </a:pPr>
            <a:r>
              <a:rPr lang="sv-SE" dirty="0">
                <a:solidFill>
                  <a:srgbClr val="FF0000"/>
                </a:solidFill>
              </a:rPr>
              <a:t>Starting in January </a:t>
            </a:r>
            <a:r>
              <a:rPr lang="sv-SE" dirty="0" smtClean="0">
                <a:solidFill>
                  <a:srgbClr val="FF0000"/>
                </a:solidFill>
              </a:rPr>
              <a:t>2017: </a:t>
            </a:r>
            <a:br>
              <a:rPr lang="sv-SE" dirty="0" smtClean="0">
                <a:solidFill>
                  <a:srgbClr val="FF0000"/>
                </a:solidFill>
              </a:rPr>
            </a:br>
            <a:r>
              <a:rPr lang="sv-SE" dirty="0" smtClean="0">
                <a:solidFill>
                  <a:srgbClr val="FF0000"/>
                </a:solidFill>
              </a:rPr>
              <a:t>21 </a:t>
            </a:r>
            <a:r>
              <a:rPr lang="sv-SE" dirty="0">
                <a:solidFill>
                  <a:srgbClr val="FF0000"/>
                </a:solidFill>
              </a:rPr>
              <a:t>accelerator staff </a:t>
            </a:r>
            <a:r>
              <a:rPr lang="sv-SE" dirty="0" smtClean="0">
                <a:solidFill>
                  <a:srgbClr val="FF0000"/>
                </a:solidFill>
              </a:rPr>
              <a:t>are gradualy moving on-site and 17 more hotdesks are reserved for installation people needs</a:t>
            </a:r>
            <a:endParaRPr lang="sv-SE" dirty="0">
              <a:solidFill>
                <a:srgbClr val="FF0000"/>
              </a:solidFill>
            </a:endParaRPr>
          </a:p>
        </p:txBody>
      </p:sp>
    </p:spTree>
    <p:extLst>
      <p:ext uri="{BB962C8B-B14F-4D97-AF65-F5344CB8AC3E}">
        <p14:creationId xmlns:p14="http://schemas.microsoft.com/office/powerpoint/2010/main" val="4259354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normAutofit/>
          </a:bodyPr>
          <a:lstStyle/>
          <a:p>
            <a:r>
              <a:rPr lang="en-US" dirty="0" smtClean="0"/>
              <a:t>Example: </a:t>
            </a:r>
            <a:br>
              <a:rPr lang="en-US" dirty="0" smtClean="0"/>
            </a:br>
            <a:r>
              <a:rPr lang="en-US" dirty="0" smtClean="0"/>
              <a:t>General steps of tunnel installation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a:p>
        </p:txBody>
      </p:sp>
      <p:pic>
        <p:nvPicPr>
          <p:cNvPr id="5" name="Picture 2" descr="G:\Collaboration Area\ACCSYS Integration\Meetings\20141125_Integration_meeting\Tunnel instal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8" y="1484784"/>
            <a:ext cx="9025002" cy="4752528"/>
          </a:xfrm>
          <a:prstGeom prst="rect">
            <a:avLst/>
          </a:prstGeom>
          <a:noFill/>
          <a:extLst>
            <a:ext uri="{909E8E84-426E-40dd-AFC4-6F175D3DCCD1}">
              <a14:hiddenFill xmlns:a14="http://schemas.microsoft.com/office/drawing/2010/main">
                <a:solidFill>
                  <a:srgbClr val="FFFFFF"/>
                </a:solidFill>
              </a14:hiddenFill>
            </a:ext>
          </a:extLst>
        </p:spPr>
      </p:pic>
      <p:sp>
        <p:nvSpPr>
          <p:cNvPr id="29" name="Footer Placeholder 28"/>
          <p:cNvSpPr>
            <a:spLocks noGrp="1"/>
          </p:cNvSpPr>
          <p:nvPr>
            <p:ph type="ftr" sz="quarter" idx="11"/>
          </p:nvPr>
        </p:nvSpPr>
        <p:spPr/>
        <p:txBody>
          <a:bodyPr/>
          <a:lstStyle/>
          <a:p>
            <a:r>
              <a:rPr lang="en-US" smtClean="0"/>
              <a:t>Catania Workshop - N.Gazis</a:t>
            </a:r>
            <a:endParaRPr lang="sv-SE"/>
          </a:p>
        </p:txBody>
      </p:sp>
      <p:sp>
        <p:nvSpPr>
          <p:cNvPr id="28" name="Date Placeholder 27"/>
          <p:cNvSpPr>
            <a:spLocks noGrp="1"/>
          </p:cNvSpPr>
          <p:nvPr>
            <p:ph type="dt" sz="half" idx="10"/>
          </p:nvPr>
        </p:nvSpPr>
        <p:spPr/>
        <p:txBody>
          <a:bodyPr/>
          <a:lstStyle/>
          <a:p>
            <a:r>
              <a:rPr lang="sv-SE" smtClean="0"/>
              <a:t>16 January 2017</a:t>
            </a:r>
            <a:endParaRPr lang="sv-SE"/>
          </a:p>
        </p:txBody>
      </p:sp>
      <p:sp>
        <p:nvSpPr>
          <p:cNvPr id="32" name="Rectangle 31"/>
          <p:cNvSpPr/>
          <p:nvPr/>
        </p:nvSpPr>
        <p:spPr>
          <a:xfrm>
            <a:off x="83928" y="1484784"/>
            <a:ext cx="9024576" cy="4752528"/>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a:off x="107504" y="908720"/>
            <a:ext cx="4488925" cy="5847755"/>
          </a:xfrm>
          <a:prstGeom prst="rect">
            <a:avLst/>
          </a:prstGeom>
        </p:spPr>
        <p:txBody>
          <a:bodyPr wrap="square">
            <a:spAutoFit/>
          </a:bodyPr>
          <a:lstStyle/>
          <a:p>
            <a:pPr lvl="0"/>
            <a:r>
              <a:rPr lang="sv-SE" sz="2200" dirty="0" smtClean="0"/>
              <a:t>Current tunnel installation sequence:</a:t>
            </a:r>
          </a:p>
          <a:p>
            <a:pPr marL="342900" lvl="0" indent="-342900">
              <a:buFont typeface="+mj-lt"/>
              <a:buAutoNum type="arabicPeriod"/>
            </a:pPr>
            <a:r>
              <a:rPr lang="sv-SE" sz="2200" dirty="0" smtClean="0"/>
              <a:t>Marking</a:t>
            </a:r>
          </a:p>
          <a:p>
            <a:pPr marL="342900" lvl="0" indent="-342900">
              <a:buFont typeface="+mj-lt"/>
              <a:buAutoNum type="arabicPeriod"/>
            </a:pPr>
            <a:r>
              <a:rPr lang="sv-SE" sz="2200" dirty="0" smtClean="0"/>
              <a:t>Hole Drilling </a:t>
            </a:r>
          </a:p>
          <a:p>
            <a:pPr marL="342900" lvl="0" indent="-342900">
              <a:buFont typeface="+mj-lt"/>
              <a:buAutoNum type="arabicPeriod"/>
            </a:pPr>
            <a:r>
              <a:rPr lang="sv-SE" sz="2200" dirty="0" smtClean="0"/>
              <a:t>Water-cooling pipes installation (</a:t>
            </a:r>
            <a:r>
              <a:rPr lang="sv-SE" sz="2200" dirty="0"/>
              <a:t>inclduing dedicated supports</a:t>
            </a:r>
            <a:r>
              <a:rPr lang="sv-SE" sz="2200" dirty="0" smtClean="0"/>
              <a:t>)</a:t>
            </a:r>
          </a:p>
          <a:p>
            <a:pPr marL="342900" lvl="0" indent="-342900">
              <a:buFont typeface="+mj-lt"/>
              <a:buAutoNum type="arabicPeriod"/>
            </a:pPr>
            <a:r>
              <a:rPr lang="sv-SE" sz="2200" dirty="0" smtClean="0"/>
              <a:t>Cable </a:t>
            </a:r>
            <a:r>
              <a:rPr lang="sv-SE" sz="2200" dirty="0"/>
              <a:t>trays and grounding bus </a:t>
            </a:r>
            <a:r>
              <a:rPr lang="sv-SE" sz="2200" dirty="0" smtClean="0"/>
              <a:t>bar installation (inclduing dedicated supports) </a:t>
            </a:r>
          </a:p>
          <a:p>
            <a:pPr marL="342900" lvl="0" indent="-342900">
              <a:buFont typeface="+mj-lt"/>
              <a:buAutoNum type="arabicPeriod"/>
            </a:pPr>
            <a:r>
              <a:rPr lang="sv-SE" sz="2200" dirty="0" smtClean="0"/>
              <a:t>Phase Reference Line (PRL) installation</a:t>
            </a:r>
          </a:p>
          <a:p>
            <a:pPr marL="342900" lvl="0" indent="-342900">
              <a:buFont typeface="+mj-lt"/>
              <a:buAutoNum type="arabicPeriod"/>
            </a:pPr>
            <a:r>
              <a:rPr lang="sv-SE" sz="2200" dirty="0" smtClean="0"/>
              <a:t>Stubs </a:t>
            </a:r>
            <a:r>
              <a:rPr lang="sv-SE" sz="2200" dirty="0"/>
              <a:t>(trays, waveguides, cables</a:t>
            </a:r>
            <a:r>
              <a:rPr lang="sv-SE" sz="2200" dirty="0" smtClean="0"/>
              <a:t>) installation</a:t>
            </a:r>
          </a:p>
          <a:p>
            <a:pPr marL="342900" lvl="0" indent="-342900">
              <a:buFont typeface="+mj-lt"/>
              <a:buAutoNum type="arabicPeriod"/>
            </a:pPr>
            <a:r>
              <a:rPr lang="sv-SE" sz="2200" dirty="0" smtClean="0"/>
              <a:t>NCL </a:t>
            </a:r>
            <a:r>
              <a:rPr lang="sv-SE" sz="2200" dirty="0"/>
              <a:t>and </a:t>
            </a:r>
            <a:r>
              <a:rPr lang="sv-SE" sz="2200" dirty="0" smtClean="0"/>
              <a:t>CDS</a:t>
            </a:r>
          </a:p>
          <a:p>
            <a:pPr marL="342900" lvl="0" indent="-342900">
              <a:buFont typeface="+mj-lt"/>
              <a:buAutoNum type="arabicPeriod"/>
            </a:pPr>
            <a:r>
              <a:rPr lang="sv-SE" sz="2200" dirty="0" smtClean="0"/>
              <a:t>CryoModules (CMs) and </a:t>
            </a:r>
            <a:r>
              <a:rPr lang="sv-SE" sz="2200" dirty="0"/>
              <a:t>LWUs. </a:t>
            </a:r>
            <a:endParaRPr lang="sv-SE" sz="2200" dirty="0" smtClean="0"/>
          </a:p>
          <a:p>
            <a:pPr marL="285750" lvl="0" indent="-285750">
              <a:buFontTx/>
              <a:buChar char="-"/>
            </a:pPr>
            <a:r>
              <a:rPr lang="sv-SE" sz="2200" b="1" dirty="0" smtClean="0"/>
              <a:t>High level of complexity is evident so efficient coordination is explicit!</a:t>
            </a:r>
            <a:endParaRPr lang="sv-SE" sz="2200" b="1"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429" y="1187416"/>
            <a:ext cx="4392020" cy="234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G:\Collaboration Area\ACCSYS Integration\Meetings\20150324_Integration_meeting\PRL - mov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264" y="3632646"/>
            <a:ext cx="4409801" cy="2388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5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construction</a:t>
            </a:r>
            <a:endParaRPr lang="en-US" dirty="0"/>
          </a:p>
        </p:txBody>
      </p:sp>
      <p:pic>
        <p:nvPicPr>
          <p:cNvPr id="4" name="Content Placeholder 3"/>
          <p:cNvPicPr>
            <a:picLocks noGrp="1" noChangeAspect="1"/>
          </p:cNvPicPr>
          <p:nvPr>
            <p:ph idx="1"/>
          </p:nvPr>
        </p:nvPicPr>
        <p:blipFill>
          <a:blip r:embed="rId2"/>
          <a:srcRect t="8462" b="8462"/>
          <a:stretch>
            <a:fillRect/>
          </a:stretch>
        </p:blipFill>
        <p:spPr>
          <a:xfrm>
            <a:off x="179512" y="1628800"/>
            <a:ext cx="8693569" cy="4781128"/>
          </a:xfrm>
        </p:spPr>
      </p:pic>
    </p:spTree>
    <p:extLst>
      <p:ext uri="{BB962C8B-B14F-4D97-AF65-F5344CB8AC3E}">
        <p14:creationId xmlns:p14="http://schemas.microsoft.com/office/powerpoint/2010/main" val="139853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a:t>
            </a:r>
            <a:r>
              <a:rPr lang="en-GB" dirty="0" smtClean="0"/>
              <a:t>slide</a:t>
            </a:r>
            <a:br>
              <a:rPr lang="en-GB" dirty="0" smtClean="0"/>
            </a:br>
            <a:r>
              <a:rPr lang="en-GB" dirty="0" smtClean="0"/>
              <a:t>Status in a nutshell </a:t>
            </a:r>
            <a:endParaRPr lang="en-GB" dirty="0"/>
          </a:p>
        </p:txBody>
      </p:sp>
      <p:sp>
        <p:nvSpPr>
          <p:cNvPr id="3" name="Content Placeholder 2"/>
          <p:cNvSpPr>
            <a:spLocks noGrp="1"/>
          </p:cNvSpPr>
          <p:nvPr>
            <p:ph idx="1"/>
          </p:nvPr>
        </p:nvSpPr>
        <p:spPr>
          <a:xfrm>
            <a:off x="251520" y="2060848"/>
            <a:ext cx="8640960" cy="3600400"/>
          </a:xfrm>
        </p:spPr>
        <p:txBody>
          <a:bodyPr>
            <a:noAutofit/>
          </a:bodyPr>
          <a:lstStyle/>
          <a:p>
            <a:r>
              <a:rPr lang="en-US" sz="3000" i="1" dirty="0" smtClean="0"/>
              <a:t>Current plan for the ESS accelerator installation foresees 30 consequent months of installation </a:t>
            </a:r>
            <a:br>
              <a:rPr lang="en-US" sz="3000" i="1" dirty="0" smtClean="0"/>
            </a:br>
            <a:r>
              <a:rPr lang="en-US" sz="3000" i="1" dirty="0" smtClean="0"/>
              <a:t>(started in Jan-2017). </a:t>
            </a:r>
          </a:p>
          <a:p>
            <a:endParaRPr lang="en-US" sz="3000" i="1" dirty="0"/>
          </a:p>
          <a:p>
            <a:r>
              <a:rPr lang="en-US" sz="3000" i="1" dirty="0" smtClean="0"/>
              <a:t>Currently the AD installation team utilizes the AD Test Stand safety procedures according to the “best practice” rule</a:t>
            </a:r>
          </a:p>
        </p:txBody>
      </p:sp>
      <p:sp>
        <p:nvSpPr>
          <p:cNvPr id="4" name="Slide Number Placeholder 3"/>
          <p:cNvSpPr>
            <a:spLocks noGrp="1"/>
          </p:cNvSpPr>
          <p:nvPr>
            <p:ph type="sldNum" sz="quarter" idx="12"/>
          </p:nvPr>
        </p:nvSpPr>
        <p:spPr/>
        <p:txBody>
          <a:bodyPr/>
          <a:lstStyle/>
          <a:p>
            <a:fld id="{551115BC-487E-4422-894C-CB7CD3E79223}" type="slidenum">
              <a:rPr lang="en-GB" smtClean="0"/>
              <a:t>20</a:t>
            </a:fld>
            <a:endParaRPr lang="en-GB"/>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Tree>
    <p:extLst>
      <p:ext uri="{BB962C8B-B14F-4D97-AF65-F5344CB8AC3E}">
        <p14:creationId xmlns:p14="http://schemas.microsoft.com/office/powerpoint/2010/main" val="20165396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5145" y="356660"/>
            <a:ext cx="7767742" cy="1143000"/>
          </a:xfrm>
        </p:spPr>
        <p:txBody>
          <a:bodyPr/>
          <a:lstStyle/>
          <a:p>
            <a:r>
              <a:rPr lang="da-DK" b="1" dirty="0" smtClean="0"/>
              <a:t>FC facilitations of Installations</a:t>
            </a:r>
            <a:endParaRPr lang="da-DK" b="1" dirty="0"/>
          </a:p>
        </p:txBody>
      </p:sp>
      <p:pic>
        <p:nvPicPr>
          <p:cNvPr id="9" name="Picture 8"/>
          <p:cNvPicPr>
            <a:picLocks noChangeAspect="1"/>
          </p:cNvPicPr>
          <p:nvPr/>
        </p:nvPicPr>
        <p:blipFill>
          <a:blip r:embed="rId2"/>
          <a:stretch>
            <a:fillRect/>
          </a:stretch>
        </p:blipFill>
        <p:spPr>
          <a:xfrm>
            <a:off x="7956376" y="356660"/>
            <a:ext cx="867934" cy="622697"/>
          </a:xfrm>
          <a:prstGeom prst="rect">
            <a:avLst/>
          </a:prstGeom>
        </p:spPr>
      </p:pic>
      <p:sp>
        <p:nvSpPr>
          <p:cNvPr id="3" name="TextBox 2"/>
          <p:cNvSpPr txBox="1"/>
          <p:nvPr/>
        </p:nvSpPr>
        <p:spPr>
          <a:xfrm>
            <a:off x="118334" y="1232803"/>
            <a:ext cx="8939605" cy="5909310"/>
          </a:xfrm>
          <a:prstGeom prst="rect">
            <a:avLst/>
          </a:prstGeom>
          <a:noFill/>
        </p:spPr>
        <p:txBody>
          <a:bodyPr wrap="square" rtlCol="0">
            <a:spAutoFit/>
          </a:bodyPr>
          <a:lstStyle/>
          <a:p>
            <a:pPr defTabSz="457200"/>
            <a:r>
              <a:rPr lang="en-GB" dirty="0" smtClean="0">
                <a:solidFill>
                  <a:prstClr val="black"/>
                </a:solidFill>
                <a:latin typeface="Calibri"/>
              </a:rPr>
              <a:t>Introduction;</a:t>
            </a:r>
          </a:p>
          <a:p>
            <a:pPr defTabSz="457200"/>
            <a:endParaRPr lang="en-GB" dirty="0" smtClean="0">
              <a:solidFill>
                <a:prstClr val="black"/>
              </a:solidFill>
              <a:latin typeface="Calibri"/>
            </a:endParaRPr>
          </a:p>
          <a:p>
            <a:pPr marL="285750" indent="-285750" defTabSz="457200">
              <a:buFont typeface="Arial" panose="020B0604020202020204" pitchFamily="34" charset="0"/>
              <a:buChar char="•"/>
            </a:pPr>
            <a:r>
              <a:rPr lang="en-GB" dirty="0" smtClean="0">
                <a:solidFill>
                  <a:prstClr val="black"/>
                </a:solidFill>
                <a:latin typeface="Calibri"/>
              </a:rPr>
              <a:t>The intention with the presentation is to outline the main principles to set the FC on track to; </a:t>
            </a:r>
          </a:p>
          <a:p>
            <a:pPr marL="800100" lvl="1" indent="-342900" defTabSz="457200">
              <a:buFont typeface="+mj-lt"/>
              <a:buAutoNum type="arabicPeriod"/>
            </a:pPr>
            <a:r>
              <a:rPr lang="en-GB" dirty="0" smtClean="0">
                <a:solidFill>
                  <a:prstClr val="black"/>
                </a:solidFill>
                <a:latin typeface="Calibri"/>
              </a:rPr>
              <a:t>Facilitate the partners description of the installation work, to be documented I in a report. (all interaction)</a:t>
            </a:r>
          </a:p>
          <a:p>
            <a:pPr marL="800100" lvl="1" indent="-342900" defTabSz="457200">
              <a:buFont typeface="+mj-lt"/>
              <a:buAutoNum type="arabicPeriod"/>
            </a:pPr>
            <a:r>
              <a:rPr lang="en-GB" dirty="0" smtClean="0">
                <a:solidFill>
                  <a:prstClr val="black"/>
                </a:solidFill>
                <a:latin typeface="Calibri"/>
              </a:rPr>
              <a:t>Align the expectations in between all involved parties with the objective to be prepared for all eventualities</a:t>
            </a:r>
          </a:p>
          <a:p>
            <a:pPr marL="800100" lvl="1" indent="-342900" defTabSz="457200">
              <a:buFont typeface="+mj-lt"/>
              <a:buAutoNum type="arabicPeriod"/>
            </a:pPr>
            <a:r>
              <a:rPr lang="en-GB" dirty="0" smtClean="0">
                <a:solidFill>
                  <a:prstClr val="black"/>
                </a:solidFill>
                <a:latin typeface="Calibri"/>
              </a:rPr>
              <a:t>Define all needed tools and equipment (expectations on ESS and what to bring)</a:t>
            </a:r>
          </a:p>
          <a:p>
            <a:pPr marL="800100" lvl="1" indent="-342900" defTabSz="457200">
              <a:buFont typeface="+mj-lt"/>
              <a:buAutoNum type="arabicPeriod"/>
            </a:pPr>
            <a:r>
              <a:rPr lang="en-GB" dirty="0" smtClean="0">
                <a:solidFill>
                  <a:prstClr val="black"/>
                </a:solidFill>
                <a:latin typeface="Calibri"/>
              </a:rPr>
              <a:t>Identify potential areas of uncertainties or need for further agreement and descriptions (open issues)</a:t>
            </a:r>
          </a:p>
          <a:p>
            <a:pPr marL="800100" lvl="1" indent="-342900" defTabSz="457200">
              <a:buFont typeface="+mj-lt"/>
              <a:buAutoNum type="arabicPeriod"/>
            </a:pPr>
            <a:r>
              <a:rPr lang="en-GB" dirty="0" smtClean="0">
                <a:solidFill>
                  <a:prstClr val="black"/>
                </a:solidFill>
                <a:latin typeface="Calibri"/>
              </a:rPr>
              <a:t>To prepare partners for delivery and installation of equipment at the ESS </a:t>
            </a:r>
          </a:p>
          <a:p>
            <a:pPr marL="800100" lvl="1" indent="-342900" defTabSz="457200">
              <a:buFont typeface="+mj-lt"/>
              <a:buAutoNum type="arabicPeriod"/>
            </a:pPr>
            <a:r>
              <a:rPr lang="en-GB" dirty="0">
                <a:solidFill>
                  <a:prstClr val="black"/>
                </a:solidFill>
                <a:latin typeface="Calibri"/>
              </a:rPr>
              <a:t>P</a:t>
            </a:r>
            <a:r>
              <a:rPr lang="en-GB" dirty="0" smtClean="0">
                <a:solidFill>
                  <a:prstClr val="black"/>
                </a:solidFill>
                <a:latin typeface="Calibri"/>
              </a:rPr>
              <a:t>repare for information transfer to Assembly crews </a:t>
            </a:r>
          </a:p>
          <a:p>
            <a:pPr marL="800100" lvl="1" indent="-342900" defTabSz="457200">
              <a:buFont typeface="+mj-lt"/>
              <a:buAutoNum type="arabicPeriod"/>
            </a:pPr>
            <a:r>
              <a:rPr lang="en-GB" dirty="0" smtClean="0">
                <a:solidFill>
                  <a:prstClr val="black"/>
                </a:solidFill>
                <a:latin typeface="Calibri"/>
              </a:rPr>
              <a:t>Define and evaluate need for installation documentation details (assembly drawings, reports, </a:t>
            </a:r>
            <a:r>
              <a:rPr lang="en-GB" dirty="0" err="1" smtClean="0">
                <a:solidFill>
                  <a:prstClr val="black"/>
                </a:solidFill>
                <a:latin typeface="Calibri"/>
              </a:rPr>
              <a:t>etc</a:t>
            </a:r>
            <a:r>
              <a:rPr lang="en-GB" dirty="0" smtClean="0">
                <a:solidFill>
                  <a:prstClr val="black"/>
                </a:solidFill>
                <a:latin typeface="Calibri"/>
              </a:rPr>
              <a:t> are ready). </a:t>
            </a:r>
            <a:endParaRPr lang="en-GB" dirty="0">
              <a:solidFill>
                <a:prstClr val="black"/>
              </a:solidFill>
              <a:latin typeface="Calibri"/>
            </a:endParaRPr>
          </a:p>
          <a:p>
            <a:pPr marL="800100" lvl="1" indent="-342900" defTabSz="457200">
              <a:buFont typeface="+mj-lt"/>
              <a:buAutoNum type="arabicPeriod"/>
            </a:pPr>
            <a:r>
              <a:rPr lang="en-GB" dirty="0" smtClean="0">
                <a:solidFill>
                  <a:prstClr val="black"/>
                </a:solidFill>
                <a:latin typeface="Calibri"/>
              </a:rPr>
              <a:t>Define and Check that partner-partner information is consistent for interfaces and installation. </a:t>
            </a:r>
            <a:endParaRPr lang="en-GB" dirty="0">
              <a:solidFill>
                <a:prstClr val="black"/>
              </a:solidFill>
              <a:latin typeface="Calibri"/>
            </a:endParaRPr>
          </a:p>
          <a:p>
            <a:pPr marL="800100" lvl="1" indent="-342900" defTabSz="457200">
              <a:buFont typeface="+mj-lt"/>
              <a:buAutoNum type="arabicPeriod"/>
            </a:pPr>
            <a:r>
              <a:rPr lang="en-GB" dirty="0" smtClean="0">
                <a:solidFill>
                  <a:prstClr val="black"/>
                </a:solidFill>
                <a:latin typeface="Calibri"/>
              </a:rPr>
              <a:t>Define and document Logistics, Legal, Interfaces, Safety, Manpower and accessories (tools, special requirements,…).</a:t>
            </a:r>
          </a:p>
          <a:p>
            <a:pPr marL="285750" indent="-285750" defTabSz="457200">
              <a:buFont typeface="Arial" panose="020B0604020202020204" pitchFamily="34" charset="0"/>
              <a:buChar char="•"/>
            </a:pPr>
            <a:endParaRPr lang="en-GB" dirty="0">
              <a:solidFill>
                <a:prstClr val="black"/>
              </a:solidFill>
              <a:latin typeface="Calibri"/>
            </a:endParaRPr>
          </a:p>
          <a:p>
            <a:pPr defTabSz="457200"/>
            <a:endParaRPr lang="en-GB" dirty="0">
              <a:solidFill>
                <a:prstClr val="black"/>
              </a:solidFill>
              <a:latin typeface="Calibri"/>
            </a:endParaRPr>
          </a:p>
        </p:txBody>
      </p:sp>
    </p:spTree>
    <p:extLst>
      <p:ext uri="{BB962C8B-B14F-4D97-AF65-F5344CB8AC3E}">
        <p14:creationId xmlns:p14="http://schemas.microsoft.com/office/powerpoint/2010/main" val="41782420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4042"/>
            <a:ext cx="4368800" cy="1162050"/>
          </a:xfrm>
        </p:spPr>
        <p:txBody>
          <a:bodyPr/>
          <a:lstStyle/>
          <a:p>
            <a:r>
              <a:rPr lang="da-DK" b="1" dirty="0" smtClean="0"/>
              <a:t>Installations-Commisioning</a:t>
            </a:r>
            <a:endParaRPr lang="da-DK" b="1" dirty="0"/>
          </a:p>
        </p:txBody>
      </p:sp>
      <p:sp>
        <p:nvSpPr>
          <p:cNvPr id="5" name="Text Placeholder 4"/>
          <p:cNvSpPr>
            <a:spLocks noGrp="1"/>
          </p:cNvSpPr>
          <p:nvPr>
            <p:ph type="body" sz="half" idx="2"/>
          </p:nvPr>
        </p:nvSpPr>
        <p:spPr>
          <a:xfrm>
            <a:off x="457200" y="721836"/>
            <a:ext cx="5184152" cy="6136164"/>
          </a:xfrm>
        </p:spPr>
        <p:txBody>
          <a:bodyPr>
            <a:normAutofit fontScale="92500" lnSpcReduction="20000"/>
          </a:bodyPr>
          <a:lstStyle/>
          <a:p>
            <a:pPr marL="285750" indent="-285750">
              <a:buFont typeface="Arial" panose="020B0604020202020204" pitchFamily="34" charset="0"/>
              <a:buChar char="•"/>
            </a:pPr>
            <a:r>
              <a:rPr lang="sv-SE" sz="1600" dirty="0" smtClean="0"/>
              <a:t>ESS Lund is the main driver and responsible for the over all installation and Commissioning  stratgey and imp.</a:t>
            </a:r>
          </a:p>
          <a:p>
            <a:pPr marL="285750" indent="-285750">
              <a:buFont typeface="Arial" panose="020B0604020202020204" pitchFamily="34" charset="0"/>
              <a:buChar char="•"/>
            </a:pPr>
            <a:r>
              <a:rPr lang="sv-SE" sz="1600" dirty="0" smtClean="0"/>
              <a:t>ESS lund will describe and outline the main principels for how the work will be organized</a:t>
            </a:r>
          </a:p>
          <a:p>
            <a:pPr marL="285750" indent="-285750">
              <a:buFont typeface="Arial" panose="020B0604020202020204" pitchFamily="34" charset="0"/>
              <a:buChar char="•"/>
            </a:pPr>
            <a:r>
              <a:rPr lang="sv-SE" sz="1600" dirty="0" smtClean="0"/>
              <a:t>The partner follow given instructions and priorities</a:t>
            </a:r>
          </a:p>
          <a:p>
            <a:pPr marL="285750" indent="-285750">
              <a:buFont typeface="Arial" panose="020B0604020202020204" pitchFamily="34" charset="0"/>
              <a:buChar char="•"/>
            </a:pPr>
            <a:r>
              <a:rPr lang="sv-SE" sz="1600" dirty="0" smtClean="0"/>
              <a:t>The prtaner will be given timeslots for its exequition of installation and comissioning</a:t>
            </a:r>
          </a:p>
          <a:p>
            <a:pPr marL="285750" indent="-285750">
              <a:buFont typeface="Arial" panose="020B0604020202020204" pitchFamily="34" charset="0"/>
              <a:buChar char="•"/>
            </a:pPr>
            <a:r>
              <a:rPr lang="sv-SE" sz="1600" dirty="0" smtClean="0"/>
              <a:t>ESS Lund have an overall installation coordination serving all subproject eg. ACC</a:t>
            </a:r>
          </a:p>
          <a:p>
            <a:pPr marL="285750" indent="-285750">
              <a:buFont typeface="Arial" panose="020B0604020202020204" pitchFamily="34" charset="0"/>
              <a:buChar char="•"/>
            </a:pPr>
            <a:r>
              <a:rPr lang="sv-SE" sz="1600" dirty="0" smtClean="0"/>
              <a:t>ACC have its own installation organization and resources to mange the work</a:t>
            </a:r>
          </a:p>
          <a:p>
            <a:pPr marL="285750" indent="-285750">
              <a:buFont typeface="Arial" panose="020B0604020202020204" pitchFamily="34" charset="0"/>
              <a:buChar char="•"/>
            </a:pPr>
            <a:r>
              <a:rPr lang="sv-SE" sz="1600" dirty="0" smtClean="0"/>
              <a:t>The main roles</a:t>
            </a:r>
          </a:p>
          <a:p>
            <a:pPr marL="742950" lvl="1" indent="-285750">
              <a:buFont typeface="Arial" panose="020B0604020202020204" pitchFamily="34" charset="0"/>
              <a:buChar char="•"/>
            </a:pPr>
            <a:r>
              <a:rPr lang="sv-SE" dirty="0" smtClean="0"/>
              <a:t>Acc Installation manger</a:t>
            </a:r>
          </a:p>
          <a:p>
            <a:pPr marL="742950" lvl="1" indent="-285750">
              <a:buFont typeface="Arial" panose="020B0604020202020204" pitchFamily="34" charset="0"/>
              <a:buChar char="•"/>
            </a:pPr>
            <a:r>
              <a:rPr lang="sv-SE" dirty="0" smtClean="0"/>
              <a:t>Insytallation planing manger (time and sequence</a:t>
            </a:r>
          </a:p>
          <a:p>
            <a:pPr marL="742950" lvl="1" indent="-285750">
              <a:buFont typeface="Arial" panose="020B0604020202020204" pitchFamily="34" charset="0"/>
              <a:buChar char="•"/>
            </a:pPr>
            <a:r>
              <a:rPr lang="sv-SE" dirty="0" smtClean="0"/>
              <a:t>Area coordinator (eg. Tunnel and gallery)</a:t>
            </a:r>
          </a:p>
          <a:p>
            <a:pPr marL="742950" lvl="1" indent="-285750">
              <a:buFont typeface="Arial" panose="020B0604020202020204" pitchFamily="34" charset="0"/>
              <a:buChar char="•"/>
            </a:pPr>
            <a:r>
              <a:rPr lang="sv-SE" dirty="0" smtClean="0"/>
              <a:t>WP coordinators (specific equipment)</a:t>
            </a:r>
          </a:p>
          <a:p>
            <a:pPr marL="285750" indent="-285750">
              <a:buFont typeface="Arial" panose="020B0604020202020204" pitchFamily="34" charset="0"/>
              <a:buChar char="•"/>
            </a:pPr>
            <a:r>
              <a:rPr lang="sv-SE" sz="1600" dirty="0" smtClean="0"/>
              <a:t>Support functions</a:t>
            </a:r>
          </a:p>
          <a:p>
            <a:pPr marL="742950" lvl="1" indent="-285750">
              <a:buFont typeface="Arial" panose="020B0604020202020204" pitchFamily="34" charset="0"/>
              <a:buChar char="•"/>
            </a:pPr>
            <a:r>
              <a:rPr lang="sv-SE" dirty="0" smtClean="0"/>
              <a:t>RATS manger</a:t>
            </a:r>
          </a:p>
          <a:p>
            <a:pPr marL="742950" lvl="1" indent="-285750">
              <a:buFont typeface="Arial" panose="020B0604020202020204" pitchFamily="34" charset="0"/>
              <a:buChar char="•"/>
            </a:pPr>
            <a:r>
              <a:rPr lang="sv-SE" dirty="0" smtClean="0"/>
              <a:t>Resources</a:t>
            </a:r>
          </a:p>
          <a:p>
            <a:pPr marL="742950" lvl="1" indent="-285750">
              <a:buFont typeface="Arial" panose="020B0604020202020204" pitchFamily="34" charset="0"/>
              <a:buChar char="•"/>
            </a:pPr>
            <a:r>
              <a:rPr lang="sv-SE" dirty="0" smtClean="0"/>
              <a:t>Tools</a:t>
            </a:r>
          </a:p>
          <a:p>
            <a:pPr marL="742950" lvl="1" indent="-285750">
              <a:buFont typeface="Arial" panose="020B0604020202020204" pitchFamily="34" charset="0"/>
              <a:buChar char="•"/>
            </a:pPr>
            <a:r>
              <a:rPr lang="sv-SE" dirty="0" smtClean="0"/>
              <a:t>Logistics/transportations</a:t>
            </a:r>
          </a:p>
          <a:p>
            <a:pPr marL="285750" indent="-285750">
              <a:buFont typeface="Arial" panose="020B0604020202020204" pitchFamily="34" charset="0"/>
              <a:buChar char="•"/>
            </a:pPr>
            <a:r>
              <a:rPr lang="sv-SE" sz="1600" dirty="0" smtClean="0"/>
              <a:t>ESS lund have specific TRN req and there will be a specific TRN program for all personell entering the site</a:t>
            </a:r>
          </a:p>
          <a:p>
            <a:pPr marL="285750" indent="-285750">
              <a:buFont typeface="Arial" panose="020B0604020202020204" pitchFamily="34" charset="0"/>
              <a:buChar char="•"/>
            </a:pPr>
            <a:r>
              <a:rPr lang="sv-SE" sz="1600" dirty="0" smtClean="0"/>
              <a:t>One of the main objective with the over all installation startegy and plan, is to be abel to depict the work to all involved includinmg SSM (Swedens regulator)</a:t>
            </a:r>
          </a:p>
          <a:p>
            <a:pPr marL="285750" indent="-285750">
              <a:buFont typeface="Arial" panose="020B0604020202020204" pitchFamily="34" charset="0"/>
              <a:buChar char="•"/>
            </a:pPr>
            <a:r>
              <a:rPr lang="sv-SE" sz="1600" dirty="0" smtClean="0"/>
              <a:t>The partner shall be aware thet there is local variations beween the IK – Partners, this is described in the TA</a:t>
            </a:r>
          </a:p>
          <a:p>
            <a:pPr marL="285750" indent="-285750">
              <a:buFont typeface="Arial" panose="020B0604020202020204" pitchFamily="34" charset="0"/>
              <a:buChar char="•"/>
            </a:pPr>
            <a:endParaRPr lang="sv-SE" dirty="0"/>
          </a:p>
        </p:txBody>
      </p:sp>
      <p:pic>
        <p:nvPicPr>
          <p:cNvPr id="9" name="Picture 8"/>
          <p:cNvPicPr>
            <a:picLocks noChangeAspect="1"/>
          </p:cNvPicPr>
          <p:nvPr/>
        </p:nvPicPr>
        <p:blipFill>
          <a:blip r:embed="rId2"/>
          <a:stretch>
            <a:fillRect/>
          </a:stretch>
        </p:blipFill>
        <p:spPr>
          <a:xfrm>
            <a:off x="7956376" y="356660"/>
            <a:ext cx="867934" cy="622697"/>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35667941"/>
              </p:ext>
            </p:extLst>
          </p:nvPr>
        </p:nvGraphicFramePr>
        <p:xfrm>
          <a:off x="5480050" y="1492251"/>
          <a:ext cx="3435350" cy="436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36652" y="367296"/>
            <a:ext cx="1625121" cy="1477328"/>
          </a:xfrm>
          <a:prstGeom prst="rect">
            <a:avLst/>
          </a:prstGeom>
          <a:noFill/>
        </p:spPr>
        <p:txBody>
          <a:bodyPr wrap="square" rtlCol="0">
            <a:spAutoFit/>
          </a:bodyPr>
          <a:lstStyle/>
          <a:p>
            <a:pPr defTabSz="457200"/>
            <a:r>
              <a:rPr lang="en-GB" dirty="0" smtClean="0">
                <a:solidFill>
                  <a:prstClr val="black"/>
                </a:solidFill>
                <a:latin typeface="Calibri"/>
              </a:rPr>
              <a:t>Installation Strategy and planning (time schedule) - authority</a:t>
            </a:r>
            <a:endParaRPr lang="en-GB" dirty="0">
              <a:solidFill>
                <a:prstClr val="black"/>
              </a:solidFill>
              <a:latin typeface="Calibri"/>
            </a:endParaRPr>
          </a:p>
        </p:txBody>
      </p:sp>
    </p:spTree>
    <p:extLst>
      <p:ext uri="{BB962C8B-B14F-4D97-AF65-F5344CB8AC3E}">
        <p14:creationId xmlns:p14="http://schemas.microsoft.com/office/powerpoint/2010/main" val="2377285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539" y="356660"/>
            <a:ext cx="7767742" cy="1143000"/>
          </a:xfrm>
        </p:spPr>
        <p:txBody>
          <a:bodyPr/>
          <a:lstStyle/>
          <a:p>
            <a:r>
              <a:rPr lang="da-DK" b="1" dirty="0"/>
              <a:t>FC facilitations of Installations</a:t>
            </a:r>
          </a:p>
        </p:txBody>
      </p:sp>
      <p:pic>
        <p:nvPicPr>
          <p:cNvPr id="9" name="Picture 8"/>
          <p:cNvPicPr>
            <a:picLocks noChangeAspect="1"/>
          </p:cNvPicPr>
          <p:nvPr/>
        </p:nvPicPr>
        <p:blipFill>
          <a:blip r:embed="rId2"/>
          <a:stretch>
            <a:fillRect/>
          </a:stretch>
        </p:blipFill>
        <p:spPr>
          <a:xfrm>
            <a:off x="7956376" y="356660"/>
            <a:ext cx="867934" cy="622697"/>
          </a:xfrm>
          <a:prstGeom prst="rect">
            <a:avLst/>
          </a:prstGeom>
        </p:spPr>
      </p:pic>
      <p:grpSp>
        <p:nvGrpSpPr>
          <p:cNvPr id="10" name="Group 9"/>
          <p:cNvGrpSpPr/>
          <p:nvPr/>
        </p:nvGrpSpPr>
        <p:grpSpPr>
          <a:xfrm>
            <a:off x="4060911" y="1499660"/>
            <a:ext cx="4470370" cy="3485670"/>
            <a:chOff x="2749899" y="313754"/>
            <a:chExt cx="4470370" cy="1154316"/>
          </a:xfrm>
        </p:grpSpPr>
        <p:sp>
          <p:nvSpPr>
            <p:cNvPr id="11" name="Rectangle 10"/>
            <p:cNvSpPr/>
            <p:nvPr/>
          </p:nvSpPr>
          <p:spPr>
            <a:xfrm>
              <a:off x="2749899" y="313754"/>
              <a:ext cx="4167662" cy="1154316"/>
            </a:xfrm>
            <a:prstGeom prst="rect">
              <a:avLst/>
            </a:prstGeom>
            <a:solidFill>
              <a:schemeClr val="tx1">
                <a:lumMod val="50000"/>
                <a:lumOff val="50000"/>
              </a:schemeClr>
            </a:solidFill>
          </p:spPr>
          <p:style>
            <a:lnRef idx="1">
              <a:schemeClr val="dk1"/>
            </a:lnRef>
            <a:fillRef idx="2">
              <a:schemeClr val="dk1"/>
            </a:fillRef>
            <a:effectRef idx="1">
              <a:schemeClr val="dk1"/>
            </a:effectRef>
            <a:fontRef idx="minor">
              <a:schemeClr val="dk1"/>
            </a:fontRef>
          </p:style>
          <p:txBody>
            <a:bodyPr/>
            <a:lstStyle/>
            <a:p>
              <a:pPr defTabSz="457200"/>
              <a:r>
                <a:rPr lang="en-US" sz="3200" dirty="0" smtClean="0">
                  <a:solidFill>
                    <a:prstClr val="black"/>
                  </a:solidFill>
                  <a:latin typeface="Calibri"/>
                </a:rPr>
                <a:t>ESS to Partner #2</a:t>
              </a:r>
              <a:endParaRPr lang="en-US" sz="3200" dirty="0">
                <a:solidFill>
                  <a:prstClr val="black"/>
                </a:solidFill>
                <a:latin typeface="Calibri"/>
              </a:endParaRPr>
            </a:p>
          </p:txBody>
        </p:sp>
        <p:sp>
          <p:nvSpPr>
            <p:cNvPr id="12" name="Rectangle 11"/>
            <p:cNvSpPr/>
            <p:nvPr/>
          </p:nvSpPr>
          <p:spPr>
            <a:xfrm>
              <a:off x="3052607" y="313754"/>
              <a:ext cx="4167662" cy="115431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01930" tIns="201930" rIns="201930" bIns="201930" numCol="1" spcCol="1270" anchor="ctr" anchorCtr="0">
              <a:noAutofit/>
            </a:bodyPr>
            <a:lstStyle/>
            <a:p>
              <a:pPr algn="ctr" defTabSz="2355850">
                <a:lnSpc>
                  <a:spcPct val="90000"/>
                </a:lnSpc>
                <a:spcBef>
                  <a:spcPct val="0"/>
                </a:spcBef>
                <a:spcAft>
                  <a:spcPct val="35000"/>
                </a:spcAft>
              </a:pPr>
              <a:endParaRPr lang="en-US" sz="5300" dirty="0">
                <a:solidFill>
                  <a:prstClr val="black"/>
                </a:solidFill>
                <a:latin typeface="Calibri"/>
              </a:endParaRPr>
            </a:p>
          </p:txBody>
        </p:sp>
      </p:grpSp>
      <p:graphicFrame>
        <p:nvGraphicFramePr>
          <p:cNvPr id="5" name="Diagram 4"/>
          <p:cNvGraphicFramePr/>
          <p:nvPr>
            <p:extLst>
              <p:ext uri="{D42A27DB-BD31-4B8C-83A1-F6EECF244321}">
                <p14:modId xmlns:p14="http://schemas.microsoft.com/office/powerpoint/2010/main" val="996356295"/>
              </p:ext>
            </p:extLst>
          </p:nvPr>
        </p:nvGraphicFramePr>
        <p:xfrm>
          <a:off x="3396335" y="2356925"/>
          <a:ext cx="4171565" cy="361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endCxn id="11" idx="3"/>
          </p:cNvCxnSpPr>
          <p:nvPr/>
        </p:nvCxnSpPr>
        <p:spPr>
          <a:xfrm flipV="1">
            <a:off x="7567900" y="3242495"/>
            <a:ext cx="660673" cy="760920"/>
          </a:xfrm>
          <a:prstGeom prst="straightConnector1">
            <a:avLst/>
          </a:prstGeom>
          <a:ln w="76200" cmpd="sng">
            <a:solidFill>
              <a:schemeClr val="tx2">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 Placeholder 4"/>
          <p:cNvSpPr txBox="1">
            <a:spLocks/>
          </p:cNvSpPr>
          <p:nvPr/>
        </p:nvSpPr>
        <p:spPr>
          <a:xfrm>
            <a:off x="-235819" y="1434046"/>
            <a:ext cx="3632154" cy="61361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sv-SE" sz="2000" dirty="0" smtClean="0">
                <a:solidFill>
                  <a:prstClr val="black"/>
                </a:solidFill>
                <a:latin typeface="Calibri"/>
              </a:rPr>
              <a:t>ESS describe th etop level execution (S&amp;P)</a:t>
            </a:r>
            <a:endParaRPr lang="sv-SE" sz="2000" dirty="0">
              <a:solidFill>
                <a:prstClr val="black"/>
              </a:solidFill>
              <a:latin typeface="Calibri"/>
            </a:endParaRPr>
          </a:p>
          <a:p>
            <a:pPr lvl="1">
              <a:buFont typeface="Arial" panose="020B0604020202020204" pitchFamily="34" charset="0"/>
              <a:buChar char="•"/>
            </a:pPr>
            <a:r>
              <a:rPr lang="sv-SE" sz="2000" dirty="0" smtClean="0">
                <a:solidFill>
                  <a:prstClr val="black"/>
                </a:solidFill>
                <a:latin typeface="Calibri"/>
              </a:rPr>
              <a:t>The IK partener based on TA and descrpition above prepare and depict the intention</a:t>
            </a:r>
          </a:p>
          <a:p>
            <a:pPr lvl="1">
              <a:buFont typeface="Arial" panose="020B0604020202020204" pitchFamily="34" charset="0"/>
              <a:buChar char="•"/>
            </a:pPr>
            <a:r>
              <a:rPr lang="sv-SE" sz="2000" dirty="0" smtClean="0">
                <a:solidFill>
                  <a:prstClr val="black"/>
                </a:solidFill>
                <a:latin typeface="Calibri"/>
              </a:rPr>
              <a:t>ESS and IK partener agrees and formalise the setup</a:t>
            </a:r>
          </a:p>
          <a:p>
            <a:pPr lvl="1">
              <a:buFont typeface="Arial" panose="020B0604020202020204" pitchFamily="34" charset="0"/>
              <a:buChar char="•"/>
            </a:pPr>
            <a:r>
              <a:rPr lang="sv-SE" sz="2000" dirty="0" smtClean="0">
                <a:solidFill>
                  <a:prstClr val="black"/>
                </a:solidFill>
                <a:latin typeface="Calibri"/>
              </a:rPr>
              <a:t>All work is done with in the WP structure and the FC facilitae and support including promt the work to describe the execution of Installation and commissioning</a:t>
            </a:r>
          </a:p>
        </p:txBody>
      </p:sp>
    </p:spTree>
    <p:extLst>
      <p:ext uri="{BB962C8B-B14F-4D97-AF65-F5344CB8AC3E}">
        <p14:creationId xmlns:p14="http://schemas.microsoft.com/office/powerpoint/2010/main" val="7243551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539" y="356660"/>
            <a:ext cx="7767742" cy="1143000"/>
          </a:xfrm>
        </p:spPr>
        <p:txBody>
          <a:bodyPr/>
          <a:lstStyle/>
          <a:p>
            <a:r>
              <a:rPr lang="da-DK" b="1" dirty="0" smtClean="0"/>
              <a:t>Installations</a:t>
            </a:r>
            <a:endParaRPr lang="da-DK" b="1" dirty="0"/>
          </a:p>
        </p:txBody>
      </p:sp>
      <p:pic>
        <p:nvPicPr>
          <p:cNvPr id="9" name="Picture 8"/>
          <p:cNvPicPr>
            <a:picLocks noChangeAspect="1"/>
          </p:cNvPicPr>
          <p:nvPr/>
        </p:nvPicPr>
        <p:blipFill>
          <a:blip r:embed="rId2"/>
          <a:stretch>
            <a:fillRect/>
          </a:stretch>
        </p:blipFill>
        <p:spPr>
          <a:xfrm>
            <a:off x="7956376" y="356660"/>
            <a:ext cx="867934" cy="622697"/>
          </a:xfrm>
          <a:prstGeom prst="rect">
            <a:avLst/>
          </a:prstGeom>
        </p:spPr>
      </p:pic>
      <p:sp>
        <p:nvSpPr>
          <p:cNvPr id="4" name="TextBox 3"/>
          <p:cNvSpPr txBox="1"/>
          <p:nvPr/>
        </p:nvSpPr>
        <p:spPr>
          <a:xfrm>
            <a:off x="602694" y="1499660"/>
            <a:ext cx="8221615" cy="4524315"/>
          </a:xfrm>
          <a:prstGeom prst="rect">
            <a:avLst/>
          </a:prstGeom>
          <a:noFill/>
        </p:spPr>
        <p:txBody>
          <a:bodyPr wrap="square" rtlCol="0">
            <a:spAutoFit/>
          </a:bodyPr>
          <a:lstStyle/>
          <a:p>
            <a:pPr defTabSz="457200"/>
            <a:r>
              <a:rPr lang="en-GB" dirty="0" smtClean="0">
                <a:solidFill>
                  <a:prstClr val="black"/>
                </a:solidFill>
                <a:latin typeface="Calibri"/>
              </a:rPr>
              <a:t>Misc. to be evaluated and agreed and prepared by ESS and communicated to the IK P:</a:t>
            </a:r>
          </a:p>
          <a:p>
            <a:pPr defTabSz="457200"/>
            <a:endParaRPr lang="en-GB" dirty="0">
              <a:solidFill>
                <a:prstClr val="black"/>
              </a:solidFill>
              <a:latin typeface="Calibri"/>
            </a:endParaRPr>
          </a:p>
          <a:p>
            <a:pPr marL="285750" indent="-285750" defTabSz="457200">
              <a:buFont typeface="Arial" panose="020B0604020202020204" pitchFamily="34" charset="0"/>
              <a:buChar char="•"/>
            </a:pPr>
            <a:r>
              <a:rPr lang="en-GB" dirty="0" smtClean="0">
                <a:solidFill>
                  <a:prstClr val="black"/>
                </a:solidFill>
                <a:latin typeface="Calibri"/>
              </a:rPr>
              <a:t>Work order and release system</a:t>
            </a:r>
          </a:p>
          <a:p>
            <a:pPr marL="285750" indent="-285750" defTabSz="457200">
              <a:buFont typeface="Arial" panose="020B0604020202020204" pitchFamily="34" charset="0"/>
              <a:buChar char="•"/>
            </a:pPr>
            <a:r>
              <a:rPr lang="en-GB" dirty="0" smtClean="0">
                <a:solidFill>
                  <a:prstClr val="black"/>
                </a:solidFill>
                <a:latin typeface="Calibri"/>
              </a:rPr>
              <a:t>Delimitations  and tag outs in support of </a:t>
            </a:r>
          </a:p>
          <a:p>
            <a:pPr marL="742950" lvl="1" indent="-285750" defTabSz="457200">
              <a:buFont typeface="Arial" panose="020B0604020202020204" pitchFamily="34" charset="0"/>
              <a:buChar char="•"/>
            </a:pPr>
            <a:r>
              <a:rPr lang="en-GB" dirty="0" smtClean="0">
                <a:solidFill>
                  <a:prstClr val="black"/>
                </a:solidFill>
                <a:latin typeface="Calibri"/>
              </a:rPr>
              <a:t>Installation</a:t>
            </a:r>
          </a:p>
          <a:p>
            <a:pPr marL="742950" lvl="1" indent="-285750" defTabSz="457200">
              <a:buFont typeface="Arial" panose="020B0604020202020204" pitchFamily="34" charset="0"/>
              <a:buChar char="•"/>
            </a:pPr>
            <a:r>
              <a:rPr lang="en-GB" dirty="0" smtClean="0">
                <a:solidFill>
                  <a:prstClr val="black"/>
                </a:solidFill>
                <a:latin typeface="Calibri"/>
              </a:rPr>
              <a:t>Commissioning</a:t>
            </a:r>
          </a:p>
          <a:p>
            <a:pPr marL="285750" indent="-285750" defTabSz="457200">
              <a:buFont typeface="Arial" panose="020B0604020202020204" pitchFamily="34" charset="0"/>
              <a:buChar char="•"/>
            </a:pPr>
            <a:r>
              <a:rPr lang="en-GB" dirty="0" smtClean="0">
                <a:solidFill>
                  <a:prstClr val="black"/>
                </a:solidFill>
                <a:latin typeface="Calibri"/>
              </a:rPr>
              <a:t>Boundaries, hand over between installation to commissioning</a:t>
            </a:r>
          </a:p>
          <a:p>
            <a:pPr marL="742950" lvl="1" indent="-285750" defTabSz="457200">
              <a:buFont typeface="Arial" panose="020B0604020202020204" pitchFamily="34" charset="0"/>
              <a:buChar char="•"/>
            </a:pPr>
            <a:r>
              <a:rPr lang="en-GB" dirty="0" smtClean="0">
                <a:solidFill>
                  <a:prstClr val="black"/>
                </a:solidFill>
                <a:latin typeface="Calibri"/>
              </a:rPr>
              <a:t>Open issues (How to document)</a:t>
            </a:r>
          </a:p>
          <a:p>
            <a:pPr marL="742950" lvl="1" indent="-285750" defTabSz="457200">
              <a:buFont typeface="Arial" panose="020B0604020202020204" pitchFamily="34" charset="0"/>
              <a:buChar char="•"/>
            </a:pPr>
            <a:r>
              <a:rPr lang="en-GB" dirty="0" smtClean="0">
                <a:solidFill>
                  <a:prstClr val="black"/>
                </a:solidFill>
                <a:latin typeface="Calibri"/>
              </a:rPr>
              <a:t>Criteria's (for acceptance and when to be closed)</a:t>
            </a:r>
          </a:p>
          <a:p>
            <a:pPr marL="742950" lvl="1" indent="-285750" defTabSz="457200">
              <a:buFont typeface="Arial" panose="020B0604020202020204" pitchFamily="34" charset="0"/>
              <a:buChar char="•"/>
            </a:pPr>
            <a:r>
              <a:rPr lang="en-GB" dirty="0" smtClean="0">
                <a:solidFill>
                  <a:prstClr val="black"/>
                </a:solidFill>
                <a:latin typeface="Calibri"/>
              </a:rPr>
              <a:t>How to document (formal protocols)</a:t>
            </a:r>
            <a:endParaRPr lang="en-GB" dirty="0">
              <a:solidFill>
                <a:prstClr val="black"/>
              </a:solidFill>
              <a:latin typeface="Calibri"/>
            </a:endParaRPr>
          </a:p>
          <a:p>
            <a:pPr marL="285750" indent="-285750" defTabSz="457200">
              <a:buFont typeface="Arial" panose="020B0604020202020204" pitchFamily="34" charset="0"/>
              <a:buChar char="•"/>
            </a:pPr>
            <a:r>
              <a:rPr lang="en-GB" dirty="0" smtClean="0">
                <a:solidFill>
                  <a:prstClr val="black"/>
                </a:solidFill>
                <a:latin typeface="Calibri"/>
              </a:rPr>
              <a:t>Implementation Plan (high level document for the installation) – Installation and commissioning. Associated to </a:t>
            </a:r>
            <a:r>
              <a:rPr lang="en-GB" dirty="0">
                <a:solidFill>
                  <a:prstClr val="black"/>
                </a:solidFill>
                <a:latin typeface="Calibri"/>
              </a:rPr>
              <a:t>SSM – Swedish Regulatory Authority</a:t>
            </a:r>
            <a:r>
              <a:rPr lang="en-GB" dirty="0" smtClean="0">
                <a:solidFill>
                  <a:prstClr val="black"/>
                </a:solidFill>
                <a:latin typeface="Calibri"/>
              </a:rPr>
              <a:t>.</a:t>
            </a:r>
          </a:p>
          <a:p>
            <a:pPr marL="285750" indent="-285750" defTabSz="457200">
              <a:buFont typeface="Arial" panose="020B0604020202020204" pitchFamily="34" charset="0"/>
              <a:buChar char="•"/>
            </a:pPr>
            <a:r>
              <a:rPr lang="en-GB" dirty="0" smtClean="0">
                <a:solidFill>
                  <a:prstClr val="black"/>
                </a:solidFill>
                <a:latin typeface="Calibri"/>
              </a:rPr>
              <a:t>Commissioning Plans – Test program and test procedures/ component/system/ group of systems/plant /plant operational modes</a:t>
            </a:r>
          </a:p>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r>
              <a:rPr lang="en-GB" dirty="0" err="1" smtClean="0">
                <a:solidFill>
                  <a:prstClr val="black"/>
                </a:solidFill>
                <a:latin typeface="Calibri"/>
              </a:rPr>
              <a:t>Etc</a:t>
            </a:r>
            <a:r>
              <a:rPr lang="en-GB" dirty="0" smtClean="0">
                <a:solidFill>
                  <a:prstClr val="black"/>
                </a:solidFill>
                <a:latin typeface="Calibri"/>
              </a:rPr>
              <a:t> </a:t>
            </a:r>
            <a:r>
              <a:rPr lang="en-GB" dirty="0" err="1" smtClean="0">
                <a:solidFill>
                  <a:prstClr val="black"/>
                </a:solidFill>
                <a:latin typeface="Calibri"/>
              </a:rPr>
              <a:t>etc</a:t>
            </a:r>
            <a:r>
              <a:rPr lang="en-GB" dirty="0" smtClean="0">
                <a:solidFill>
                  <a:prstClr val="black"/>
                </a:solidFill>
                <a:latin typeface="Calibri"/>
              </a:rPr>
              <a:t> </a:t>
            </a:r>
            <a:r>
              <a:rPr lang="en-GB" dirty="0" err="1" smtClean="0">
                <a:solidFill>
                  <a:prstClr val="black"/>
                </a:solidFill>
                <a:latin typeface="Calibri"/>
              </a:rPr>
              <a:t>etc</a:t>
            </a:r>
            <a:r>
              <a:rPr lang="en-GB" dirty="0" smtClean="0">
                <a:solidFill>
                  <a:prstClr val="black"/>
                </a:solidFill>
                <a:latin typeface="Calibri"/>
              </a:rPr>
              <a:t>…………………</a:t>
            </a:r>
            <a:endParaRPr lang="en-GB" dirty="0">
              <a:solidFill>
                <a:prstClr val="black"/>
              </a:solidFill>
              <a:latin typeface="Calibri"/>
            </a:endParaRPr>
          </a:p>
        </p:txBody>
      </p:sp>
    </p:spTree>
    <p:extLst>
      <p:ext uri="{BB962C8B-B14F-4D97-AF65-F5344CB8AC3E}">
        <p14:creationId xmlns:p14="http://schemas.microsoft.com/office/powerpoint/2010/main" val="14531516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Responsibility matrix (example)</a:t>
            </a:r>
            <a:endParaRPr lang="en-US" dirty="0"/>
          </a:p>
        </p:txBody>
      </p:sp>
      <p:pic>
        <p:nvPicPr>
          <p:cNvPr id="6" name="Content Placeholder 5"/>
          <p:cNvPicPr>
            <a:picLocks noGrp="1" noChangeAspect="1"/>
          </p:cNvPicPr>
          <p:nvPr>
            <p:ph idx="1"/>
          </p:nvPr>
        </p:nvPicPr>
        <p:blipFill>
          <a:blip r:embed="rId2"/>
          <a:srcRect t="11008" b="11008"/>
          <a:stretch>
            <a:fillRect/>
          </a:stretch>
        </p:blipFill>
        <p:spPr>
          <a:xfrm>
            <a:off x="323528" y="2060848"/>
            <a:ext cx="8229600" cy="4525963"/>
          </a:xfrm>
        </p:spPr>
      </p:pic>
    </p:spTree>
    <p:extLst>
      <p:ext uri="{BB962C8B-B14F-4D97-AF65-F5344CB8AC3E}">
        <p14:creationId xmlns:p14="http://schemas.microsoft.com/office/powerpoint/2010/main" val="37629975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 Introduction, facts &amp; figures</a:t>
            </a:r>
            <a:r>
              <a:rPr lang="en-US" dirty="0"/>
              <a:t/>
            </a:r>
            <a:br>
              <a:rPr lang="en-US" dirty="0"/>
            </a:br>
            <a:endParaRPr lang="sv-SE" dirty="0"/>
          </a:p>
        </p:txBody>
      </p:sp>
      <p:sp>
        <p:nvSpPr>
          <p:cNvPr id="3" name="Content Placeholder 2"/>
          <p:cNvSpPr>
            <a:spLocks noGrp="1"/>
          </p:cNvSpPr>
          <p:nvPr>
            <p:ph idx="1"/>
          </p:nvPr>
        </p:nvSpPr>
        <p:spPr>
          <a:xfrm>
            <a:off x="323528" y="1484784"/>
            <a:ext cx="8435280" cy="5246043"/>
          </a:xfrm>
        </p:spPr>
        <p:txBody>
          <a:bodyPr>
            <a:normAutofit/>
          </a:bodyPr>
          <a:lstStyle/>
          <a:p>
            <a:r>
              <a:rPr lang="en-US" sz="2400" dirty="0">
                <a:solidFill>
                  <a:schemeClr val="tx1"/>
                </a:solidFill>
              </a:rPr>
              <a:t>The work to develop the TA has progressed more or less as  </a:t>
            </a:r>
            <a:r>
              <a:rPr lang="en-US" sz="2400" dirty="0" smtClean="0">
                <a:solidFill>
                  <a:schemeClr val="tx1"/>
                </a:solidFill>
              </a:rPr>
              <a:t>expected</a:t>
            </a:r>
            <a:endParaRPr lang="en-US" sz="2000" dirty="0" smtClean="0">
              <a:solidFill>
                <a:schemeClr val="tx1"/>
              </a:solidFill>
            </a:endParaRPr>
          </a:p>
          <a:p>
            <a:pPr marL="0" indent="0">
              <a:buNone/>
            </a:pPr>
            <a:r>
              <a:rPr lang="en-US" sz="2000" dirty="0">
                <a:solidFill>
                  <a:schemeClr val="tx1"/>
                </a:solidFill>
              </a:rPr>
              <a:t>at IKRC </a:t>
            </a:r>
            <a:r>
              <a:rPr lang="en-US" sz="2000" dirty="0" smtClean="0">
                <a:solidFill>
                  <a:schemeClr val="tx1"/>
                </a:solidFill>
              </a:rPr>
              <a:t>10, the target was set to present 10 TA at IKRC 11</a:t>
            </a:r>
          </a:p>
          <a:p>
            <a:pPr marL="0" indent="0">
              <a:buNone/>
            </a:pPr>
            <a:r>
              <a:rPr lang="en-US" sz="2000" dirty="0" smtClean="0">
                <a:solidFill>
                  <a:schemeClr val="tx1"/>
                </a:solidFill>
              </a:rPr>
              <a:t> </a:t>
            </a:r>
          </a:p>
          <a:p>
            <a:r>
              <a:rPr lang="en-US" sz="2000" dirty="0" smtClean="0">
                <a:solidFill>
                  <a:schemeClr val="tx1"/>
                </a:solidFill>
              </a:rPr>
              <a:t>TA presented at IKRC		4	All 4 was endorsed </a:t>
            </a:r>
            <a:r>
              <a:rPr lang="en-US" sz="1400" dirty="0" smtClean="0">
                <a:solidFill>
                  <a:schemeClr val="tx1"/>
                </a:solidFill>
              </a:rPr>
              <a:t>(se separate list)</a:t>
            </a:r>
            <a:r>
              <a:rPr lang="en-US" sz="1600" dirty="0" smtClean="0">
                <a:solidFill>
                  <a:schemeClr val="tx1"/>
                </a:solidFill>
              </a:rPr>
              <a:t>	</a:t>
            </a:r>
          </a:p>
          <a:p>
            <a:r>
              <a:rPr lang="en-US" sz="2000" dirty="0" smtClean="0">
                <a:solidFill>
                  <a:schemeClr val="tx1"/>
                </a:solidFill>
              </a:rPr>
              <a:t>TA Ready	UK		2 	</a:t>
            </a:r>
            <a:r>
              <a:rPr lang="en-US" sz="1200" dirty="0" smtClean="0">
                <a:solidFill>
                  <a:schemeClr val="tx1"/>
                </a:solidFill>
              </a:rPr>
              <a:t>(LWU and High Beta cavities </a:t>
            </a:r>
            <a:r>
              <a:rPr lang="en-US" sz="1200" dirty="0" err="1" smtClean="0">
                <a:solidFill>
                  <a:schemeClr val="tx1"/>
                </a:solidFill>
              </a:rPr>
              <a:t>manu</a:t>
            </a:r>
            <a:r>
              <a:rPr lang="en-US" sz="1200" dirty="0" smtClean="0">
                <a:solidFill>
                  <a:schemeClr val="tx1"/>
                </a:solidFill>
              </a:rPr>
              <a:t>)</a:t>
            </a:r>
            <a:endParaRPr lang="en-US" sz="1200" dirty="0">
              <a:solidFill>
                <a:schemeClr val="tx1"/>
              </a:solidFill>
            </a:endParaRPr>
          </a:p>
          <a:p>
            <a:r>
              <a:rPr lang="en-US" sz="2000" dirty="0" smtClean="0">
                <a:solidFill>
                  <a:schemeClr val="tx1"/>
                </a:solidFill>
              </a:rPr>
              <a:t>TA endorsed offline		2 	</a:t>
            </a:r>
            <a:r>
              <a:rPr lang="en-US" sz="1200" dirty="0" smtClean="0">
                <a:solidFill>
                  <a:schemeClr val="tx1"/>
                </a:solidFill>
              </a:rPr>
              <a:t>(</a:t>
            </a:r>
            <a:r>
              <a:rPr lang="en-US" sz="1200" dirty="0" err="1" smtClean="0">
                <a:solidFill>
                  <a:schemeClr val="tx1"/>
                </a:solidFill>
              </a:rPr>
              <a:t>Cryo</a:t>
            </a:r>
            <a:r>
              <a:rPr lang="en-US" sz="1200" dirty="0" smtClean="0">
                <a:solidFill>
                  <a:schemeClr val="tx1"/>
                </a:solidFill>
              </a:rPr>
              <a:t> </a:t>
            </a:r>
            <a:r>
              <a:rPr lang="en-US" sz="1200" dirty="0" err="1" smtClean="0">
                <a:solidFill>
                  <a:schemeClr val="tx1"/>
                </a:solidFill>
              </a:rPr>
              <a:t>dist</a:t>
            </a:r>
            <a:r>
              <a:rPr lang="en-US" sz="1200" dirty="0" smtClean="0">
                <a:solidFill>
                  <a:schemeClr val="tx1"/>
                </a:solidFill>
              </a:rPr>
              <a:t> line and test stand)</a:t>
            </a:r>
            <a:endParaRPr lang="en-US" sz="2000" dirty="0" smtClean="0">
              <a:solidFill>
                <a:schemeClr val="tx1"/>
              </a:solidFill>
            </a:endParaRPr>
          </a:p>
          <a:p>
            <a:r>
              <a:rPr lang="en-US" sz="2000" dirty="0" smtClean="0">
                <a:solidFill>
                  <a:schemeClr val="tx1"/>
                </a:solidFill>
              </a:rPr>
              <a:t>Collab. Agree. developed 	2	</a:t>
            </a:r>
            <a:r>
              <a:rPr lang="en-US" sz="1100" dirty="0" smtClean="0">
                <a:solidFill>
                  <a:schemeClr val="tx1"/>
                </a:solidFill>
              </a:rPr>
              <a:t>(Lund, Grid and </a:t>
            </a:r>
            <a:r>
              <a:rPr lang="sv-SE" sz="1100" dirty="0" smtClean="0">
                <a:solidFill>
                  <a:schemeClr val="tx1"/>
                </a:solidFill>
              </a:rPr>
              <a:t>Aperture </a:t>
            </a:r>
            <a:r>
              <a:rPr lang="sv-SE" sz="1100" dirty="0">
                <a:solidFill>
                  <a:schemeClr val="tx1"/>
                </a:solidFill>
              </a:rPr>
              <a:t>Monitors</a:t>
            </a:r>
            <a:r>
              <a:rPr lang="en-US" sz="1100" dirty="0" smtClean="0">
                <a:solidFill>
                  <a:schemeClr val="tx1"/>
                </a:solidFill>
              </a:rPr>
              <a:t> electronics &amp; Aarhus, WS act)</a:t>
            </a:r>
            <a:endParaRPr lang="en-US" sz="2000" u="sng" dirty="0" smtClean="0">
              <a:solidFill>
                <a:schemeClr val="tx1"/>
              </a:solidFill>
            </a:endParaRPr>
          </a:p>
          <a:p>
            <a:pPr marL="0" indent="0">
              <a:buNone/>
            </a:pPr>
            <a:endParaRPr lang="en-US" sz="2000" u="sng" dirty="0">
              <a:solidFill>
                <a:schemeClr val="tx1"/>
              </a:solidFill>
            </a:endParaRPr>
          </a:p>
          <a:p>
            <a:pPr marL="0" indent="0">
              <a:buNone/>
            </a:pPr>
            <a:r>
              <a:rPr lang="en-US" sz="2000" u="sng" dirty="0" smtClean="0">
                <a:solidFill>
                  <a:schemeClr val="tx1"/>
                </a:solidFill>
              </a:rPr>
              <a:t>Tot </a:t>
            </a:r>
            <a:r>
              <a:rPr lang="en-US" sz="2000" u="sng" dirty="0">
                <a:solidFill>
                  <a:schemeClr val="tx1"/>
                </a:solidFill>
              </a:rPr>
              <a:t>TA 				</a:t>
            </a:r>
            <a:r>
              <a:rPr lang="en-US" sz="2000" u="sng" dirty="0" smtClean="0">
                <a:solidFill>
                  <a:schemeClr val="tx1"/>
                </a:solidFill>
              </a:rPr>
              <a:t>49 </a:t>
            </a:r>
            <a:r>
              <a:rPr lang="en-US" sz="2000" dirty="0" smtClean="0">
                <a:solidFill>
                  <a:schemeClr val="tx1"/>
                </a:solidFill>
              </a:rPr>
              <a:t>  	(more TA TBD ?)</a:t>
            </a:r>
            <a:endParaRPr lang="en-US" sz="2000" u="sng" dirty="0">
              <a:solidFill>
                <a:schemeClr val="tx1"/>
              </a:solidFill>
            </a:endParaRPr>
          </a:p>
          <a:p>
            <a:r>
              <a:rPr lang="en-US" sz="2000" dirty="0">
                <a:solidFill>
                  <a:schemeClr val="tx1"/>
                </a:solidFill>
              </a:rPr>
              <a:t>TA assigned to a partner  	41</a:t>
            </a:r>
          </a:p>
          <a:p>
            <a:r>
              <a:rPr lang="en-US" sz="2000" dirty="0">
                <a:solidFill>
                  <a:schemeClr val="tx1"/>
                </a:solidFill>
              </a:rPr>
              <a:t>TA signed			24	</a:t>
            </a:r>
          </a:p>
          <a:p>
            <a:r>
              <a:rPr lang="en-US" sz="2000" dirty="0">
                <a:solidFill>
                  <a:schemeClr val="tx1"/>
                </a:solidFill>
              </a:rPr>
              <a:t>Potential IK open	 	7	(IK to procurement contracts</a:t>
            </a:r>
            <a:r>
              <a:rPr lang="en-US" sz="2000" dirty="0" smtClean="0">
                <a:solidFill>
                  <a:schemeClr val="tx1"/>
                </a:solidFill>
              </a:rPr>
              <a:t>)</a:t>
            </a:r>
          </a:p>
          <a:p>
            <a:r>
              <a:rPr lang="en-US" sz="2000" dirty="0" smtClean="0">
                <a:solidFill>
                  <a:schemeClr val="tx1"/>
                </a:solidFill>
              </a:rPr>
              <a:t>IKRC 12			10	(all remaining)</a:t>
            </a:r>
            <a:endParaRPr lang="en-US" sz="2000" dirty="0">
              <a:solidFill>
                <a:schemeClr val="tx1"/>
              </a:solidFill>
            </a:endParaRPr>
          </a:p>
          <a:p>
            <a:pPr marL="0" indent="0">
              <a:buNone/>
            </a:pPr>
            <a:endParaRPr lang="en-US" dirty="0"/>
          </a:p>
        </p:txBody>
      </p:sp>
    </p:spTree>
    <p:extLst>
      <p:ext uri="{BB962C8B-B14F-4D97-AF65-F5344CB8AC3E}">
        <p14:creationId xmlns:p14="http://schemas.microsoft.com/office/powerpoint/2010/main" val="187954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0920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28</a:t>
            </a:fld>
            <a:endParaRPr lang="en-GB"/>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
        <p:nvSpPr>
          <p:cNvPr id="11" name="Text Box 18"/>
          <p:cNvSpPr txBox="1">
            <a:spLocks noChangeArrowheads="1"/>
          </p:cNvSpPr>
          <p:nvPr/>
        </p:nvSpPr>
        <p:spPr bwMode="auto">
          <a:xfrm>
            <a:off x="0" y="3124200"/>
            <a:ext cx="9144000" cy="9239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tLang="sv-SE" sz="5400" i="1" dirty="0" smtClean="0">
                <a:solidFill>
                  <a:srgbClr val="FFFF00"/>
                </a:solidFill>
                <a:effectLst>
                  <a:outerShdw blurRad="38100" dist="38100" dir="2700000" algn="tl">
                    <a:srgbClr val="000000"/>
                  </a:outerShdw>
                </a:effectLst>
              </a:rPr>
              <a:t>Questions</a:t>
            </a:r>
            <a:endParaRPr lang="en-GB" altLang="sv-SE" sz="5400" i="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9273472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normAutofit/>
          </a:bodyPr>
          <a:lstStyle/>
          <a:p>
            <a:r>
              <a:rPr lang="en-US" dirty="0" smtClean="0"/>
              <a:t>AD installation sequence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a:p>
        </p:txBody>
      </p:sp>
      <p:pic>
        <p:nvPicPr>
          <p:cNvPr id="5" name="Picture 2" descr="G:\Collaboration Area\ACCSYS Integration\Meetings\20141125_Integration_meeting\Tunnel instal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8" y="836712"/>
            <a:ext cx="9025002"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555776" y="3212978"/>
            <a:ext cx="1584176" cy="12961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23728" y="3068960"/>
            <a:ext cx="1368152"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71800" y="2060848"/>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59384" y="1052736"/>
            <a:ext cx="1352976"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660232" y="1844824"/>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75732" y="4869161"/>
            <a:ext cx="640484" cy="480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87624" y="3573016"/>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30792" y="3337247"/>
            <a:ext cx="1713016" cy="307777"/>
          </a:xfrm>
          <a:prstGeom prst="rect">
            <a:avLst/>
          </a:prstGeom>
          <a:noFill/>
        </p:spPr>
        <p:txBody>
          <a:bodyPr wrap="square" rtlCol="0">
            <a:spAutoFit/>
          </a:bodyPr>
          <a:lstStyle/>
          <a:p>
            <a:r>
              <a:rPr lang="en-US" sz="1400" dirty="0" err="1" smtClean="0"/>
              <a:t>Cryo</a:t>
            </a:r>
            <a:r>
              <a:rPr lang="en-US" sz="1400" dirty="0" smtClean="0"/>
              <a:t> distribution line</a:t>
            </a:r>
            <a:endParaRPr lang="sv-SE" sz="1400" dirty="0"/>
          </a:p>
        </p:txBody>
      </p:sp>
      <p:cxnSp>
        <p:nvCxnSpPr>
          <p:cNvPr id="14" name="Straight Connector 13"/>
          <p:cNvCxnSpPr/>
          <p:nvPr/>
        </p:nvCxnSpPr>
        <p:spPr>
          <a:xfrm flipH="1">
            <a:off x="971600" y="422108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768" y="3985319"/>
            <a:ext cx="1713016" cy="307777"/>
          </a:xfrm>
          <a:prstGeom prst="rect">
            <a:avLst/>
          </a:prstGeom>
          <a:noFill/>
        </p:spPr>
        <p:txBody>
          <a:bodyPr wrap="square" rtlCol="0">
            <a:spAutoFit/>
          </a:bodyPr>
          <a:lstStyle/>
          <a:p>
            <a:r>
              <a:rPr lang="en-US" sz="1400" dirty="0" err="1" smtClean="0"/>
              <a:t>Cryo</a:t>
            </a:r>
            <a:r>
              <a:rPr lang="en-US" sz="1400" dirty="0" smtClean="0"/>
              <a:t> valve box</a:t>
            </a:r>
            <a:endParaRPr lang="sv-SE" sz="1400" dirty="0"/>
          </a:p>
        </p:txBody>
      </p:sp>
      <p:cxnSp>
        <p:nvCxnSpPr>
          <p:cNvPr id="16" name="Straight Connector 15"/>
          <p:cNvCxnSpPr/>
          <p:nvPr/>
        </p:nvCxnSpPr>
        <p:spPr>
          <a:xfrm flipH="1">
            <a:off x="1043608" y="4509120"/>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1600" y="4273351"/>
            <a:ext cx="1713016" cy="307777"/>
          </a:xfrm>
          <a:prstGeom prst="rect">
            <a:avLst/>
          </a:prstGeom>
          <a:noFill/>
        </p:spPr>
        <p:txBody>
          <a:bodyPr wrap="square" rtlCol="0">
            <a:spAutoFit/>
          </a:bodyPr>
          <a:lstStyle/>
          <a:p>
            <a:r>
              <a:rPr lang="en-US" sz="1400" dirty="0" err="1" smtClean="0"/>
              <a:t>Cryo</a:t>
            </a:r>
            <a:r>
              <a:rPr lang="en-US" sz="1400" dirty="0" smtClean="0"/>
              <a:t> valve box line</a:t>
            </a:r>
            <a:endParaRPr lang="sv-SE" sz="1400" dirty="0"/>
          </a:p>
        </p:txBody>
      </p:sp>
      <p:cxnSp>
        <p:nvCxnSpPr>
          <p:cNvPr id="18" name="Straight Connector 17"/>
          <p:cNvCxnSpPr/>
          <p:nvPr/>
        </p:nvCxnSpPr>
        <p:spPr>
          <a:xfrm flipH="1">
            <a:off x="5292080" y="2564904"/>
            <a:ext cx="1167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35248" y="2329135"/>
            <a:ext cx="1713016" cy="307777"/>
          </a:xfrm>
          <a:prstGeom prst="rect">
            <a:avLst/>
          </a:prstGeom>
          <a:noFill/>
        </p:spPr>
        <p:txBody>
          <a:bodyPr wrap="square" rtlCol="0">
            <a:spAutoFit/>
          </a:bodyPr>
          <a:lstStyle/>
          <a:p>
            <a:r>
              <a:rPr lang="en-US" sz="1400" dirty="0" smtClean="0"/>
              <a:t>Water pipes</a:t>
            </a:r>
            <a:endParaRPr lang="sv-SE" sz="1400" dirty="0"/>
          </a:p>
        </p:txBody>
      </p:sp>
      <p:cxnSp>
        <p:nvCxnSpPr>
          <p:cNvPr id="20" name="Straight Connector 19"/>
          <p:cNvCxnSpPr/>
          <p:nvPr/>
        </p:nvCxnSpPr>
        <p:spPr>
          <a:xfrm flipH="1">
            <a:off x="5492928" y="3356992"/>
            <a:ext cx="1167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58588" y="3121602"/>
            <a:ext cx="1713016" cy="307777"/>
          </a:xfrm>
          <a:prstGeom prst="rect">
            <a:avLst/>
          </a:prstGeom>
          <a:noFill/>
        </p:spPr>
        <p:txBody>
          <a:bodyPr wrap="square" rtlCol="0">
            <a:spAutoFit/>
          </a:bodyPr>
          <a:lstStyle/>
          <a:p>
            <a:r>
              <a:rPr lang="en-US" sz="1400" dirty="0" smtClean="0"/>
              <a:t>Top cable trays</a:t>
            </a:r>
            <a:endParaRPr lang="sv-SE" sz="1400" dirty="0"/>
          </a:p>
        </p:txBody>
      </p:sp>
      <p:cxnSp>
        <p:nvCxnSpPr>
          <p:cNvPr id="22" name="Straight Connector 21"/>
          <p:cNvCxnSpPr/>
          <p:nvPr/>
        </p:nvCxnSpPr>
        <p:spPr>
          <a:xfrm flipH="1">
            <a:off x="4515168" y="5346683"/>
            <a:ext cx="1368152" cy="2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43160" y="5085184"/>
            <a:ext cx="1713016" cy="307777"/>
          </a:xfrm>
          <a:prstGeom prst="rect">
            <a:avLst/>
          </a:prstGeom>
          <a:noFill/>
        </p:spPr>
        <p:txBody>
          <a:bodyPr wrap="square" rtlCol="0">
            <a:spAutoFit/>
          </a:bodyPr>
          <a:lstStyle/>
          <a:p>
            <a:r>
              <a:rPr lang="en-US" sz="1400" dirty="0" smtClean="0"/>
              <a:t>Bottom cable trays</a:t>
            </a:r>
            <a:endParaRPr lang="sv-SE" sz="1400" dirty="0"/>
          </a:p>
        </p:txBody>
      </p:sp>
      <p:cxnSp>
        <p:nvCxnSpPr>
          <p:cNvPr id="24" name="Straight Arrow Connector 23"/>
          <p:cNvCxnSpPr/>
          <p:nvPr/>
        </p:nvCxnSpPr>
        <p:spPr>
          <a:xfrm flipV="1">
            <a:off x="5917660" y="3212597"/>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139952" y="4724765"/>
            <a:ext cx="1777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67944" y="4489375"/>
            <a:ext cx="2361088" cy="307777"/>
          </a:xfrm>
          <a:prstGeom prst="rect">
            <a:avLst/>
          </a:prstGeom>
          <a:noFill/>
        </p:spPr>
        <p:txBody>
          <a:bodyPr wrap="square" rtlCol="0">
            <a:spAutoFit/>
          </a:bodyPr>
          <a:lstStyle/>
          <a:p>
            <a:r>
              <a:rPr lang="en-US" sz="1400" dirty="0" smtClean="0"/>
              <a:t>Distribution cable trays</a:t>
            </a:r>
            <a:endParaRPr lang="sv-SE" sz="1400" dirty="0"/>
          </a:p>
        </p:txBody>
      </p:sp>
      <p:pic>
        <p:nvPicPr>
          <p:cNvPr id="27" name="Picture 26"/>
          <p:cNvPicPr>
            <a:picLocks noChangeAspect="1"/>
          </p:cNvPicPr>
          <p:nvPr/>
        </p:nvPicPr>
        <p:blipFill>
          <a:blip r:embed="rId3"/>
          <a:stretch>
            <a:fillRect/>
          </a:stretch>
        </p:blipFill>
        <p:spPr>
          <a:xfrm>
            <a:off x="173253" y="918242"/>
            <a:ext cx="3894691" cy="1416251"/>
          </a:xfrm>
          <a:prstGeom prst="rect">
            <a:avLst/>
          </a:prstGeom>
          <a:solidFill>
            <a:schemeClr val="bg1"/>
          </a:solidFill>
        </p:spPr>
      </p:pic>
      <p:sp>
        <p:nvSpPr>
          <p:cNvPr id="3" name="Rectangle 2"/>
          <p:cNvSpPr/>
          <p:nvPr/>
        </p:nvSpPr>
        <p:spPr>
          <a:xfrm>
            <a:off x="6076264" y="-27384"/>
            <a:ext cx="3032240" cy="369332"/>
          </a:xfrm>
          <a:prstGeom prst="rect">
            <a:avLst/>
          </a:prstGeom>
        </p:spPr>
        <p:txBody>
          <a:bodyPr wrap="none">
            <a:spAutoFit/>
          </a:bodyPr>
          <a:lstStyle/>
          <a:p>
            <a:r>
              <a:rPr lang="sv-SE" i="1" dirty="0" smtClean="0"/>
              <a:t>Slide courtesy of Eugene Tanke</a:t>
            </a:r>
            <a:endParaRPr lang="sv-SE" i="1" dirty="0"/>
          </a:p>
        </p:txBody>
      </p:sp>
      <p:sp>
        <p:nvSpPr>
          <p:cNvPr id="29" name="Footer Placeholder 28"/>
          <p:cNvSpPr>
            <a:spLocks noGrp="1"/>
          </p:cNvSpPr>
          <p:nvPr>
            <p:ph type="ftr" sz="quarter" idx="11"/>
          </p:nvPr>
        </p:nvSpPr>
        <p:spPr/>
        <p:txBody>
          <a:bodyPr/>
          <a:lstStyle/>
          <a:p>
            <a:r>
              <a:rPr lang="en-US" smtClean="0"/>
              <a:t>Catania Workshop - N.Gazis</a:t>
            </a:r>
            <a:endParaRPr lang="sv-SE"/>
          </a:p>
        </p:txBody>
      </p:sp>
      <p:sp>
        <p:nvSpPr>
          <p:cNvPr id="28" name="Date Placeholder 27"/>
          <p:cNvSpPr>
            <a:spLocks noGrp="1"/>
          </p:cNvSpPr>
          <p:nvPr>
            <p:ph type="dt" sz="half" idx="10"/>
          </p:nvPr>
        </p:nvSpPr>
        <p:spPr/>
        <p:txBody>
          <a:bodyPr/>
          <a:lstStyle/>
          <a:p>
            <a:r>
              <a:rPr lang="sv-SE" smtClean="0"/>
              <a:t>16 January 2017</a:t>
            </a:r>
            <a:endParaRPr lang="sv-SE"/>
          </a:p>
        </p:txBody>
      </p:sp>
      <p:sp>
        <p:nvSpPr>
          <p:cNvPr id="44" name="Rectangle 43"/>
          <p:cNvSpPr/>
          <p:nvPr/>
        </p:nvSpPr>
        <p:spPr>
          <a:xfrm>
            <a:off x="-36512" y="4653136"/>
            <a:ext cx="9148876" cy="2246769"/>
          </a:xfrm>
          <a:prstGeom prst="rect">
            <a:avLst/>
          </a:prstGeom>
        </p:spPr>
        <p:txBody>
          <a:bodyPr wrap="square">
            <a:spAutoFit/>
          </a:bodyPr>
          <a:lstStyle/>
          <a:p>
            <a:r>
              <a:rPr lang="en-US" sz="1400" b="1" dirty="0" smtClean="0">
                <a:ln>
                  <a:solidFill>
                    <a:schemeClr val="tx1"/>
                  </a:solidFill>
                </a:ln>
              </a:rPr>
              <a:t>Critical Point:</a:t>
            </a:r>
          </a:p>
          <a:p>
            <a:pPr marL="285750" indent="-285750">
              <a:buFont typeface="Arial" panose="020B0604020202020204" pitchFamily="34" charset="0"/>
              <a:buChar char="•"/>
            </a:pPr>
            <a:r>
              <a:rPr lang="en-US" sz="1400" dirty="0" smtClean="0">
                <a:ln>
                  <a:solidFill>
                    <a:schemeClr val="tx1"/>
                  </a:solidFill>
                </a:ln>
              </a:rPr>
              <a:t>Planning might be compromised, </a:t>
            </a:r>
            <a:br>
              <a:rPr lang="en-US" sz="1400" dirty="0" smtClean="0">
                <a:ln>
                  <a:solidFill>
                    <a:schemeClr val="tx1"/>
                  </a:solidFill>
                </a:ln>
              </a:rPr>
            </a:br>
            <a:r>
              <a:rPr lang="en-US" sz="1400" dirty="0" smtClean="0">
                <a:ln>
                  <a:solidFill>
                    <a:schemeClr val="tx1"/>
                  </a:solidFill>
                </a:ln>
              </a:rPr>
              <a:t>if the installation sequence is perturbed. </a:t>
            </a:r>
          </a:p>
          <a:p>
            <a:r>
              <a:rPr lang="en-US" sz="1400" b="1" dirty="0" smtClean="0">
                <a:ln>
                  <a:solidFill>
                    <a:schemeClr val="tx1"/>
                  </a:solidFill>
                </a:ln>
              </a:rPr>
              <a:t>Mitigation:</a:t>
            </a:r>
            <a:endParaRPr lang="en-US" sz="1400" b="1" dirty="0">
              <a:ln>
                <a:solidFill>
                  <a:schemeClr val="tx1"/>
                </a:solidFill>
              </a:ln>
            </a:endParaRPr>
          </a:p>
          <a:p>
            <a:pPr marL="285750" indent="-285750">
              <a:buFont typeface="Arial" panose="020B0604020202020204" pitchFamily="34" charset="0"/>
              <a:buChar char="•"/>
            </a:pPr>
            <a:r>
              <a:rPr lang="en-US" sz="1400" dirty="0" smtClean="0">
                <a:ln>
                  <a:solidFill>
                    <a:schemeClr val="tx1"/>
                  </a:solidFill>
                </a:ln>
              </a:rPr>
              <a:t>Maintain the full access dates as agreed</a:t>
            </a:r>
          </a:p>
          <a:p>
            <a:pPr marL="285750" indent="-285750">
              <a:buFont typeface="Arial" panose="020B0604020202020204" pitchFamily="34" charset="0"/>
              <a:buChar char="•"/>
            </a:pPr>
            <a:r>
              <a:rPr lang="en-US" sz="1400" dirty="0" smtClean="0">
                <a:ln>
                  <a:solidFill>
                    <a:schemeClr val="tx1"/>
                  </a:solidFill>
                </a:ln>
              </a:rPr>
              <a:t>Definition </a:t>
            </a:r>
            <a:r>
              <a:rPr lang="en-US" sz="1400" dirty="0">
                <a:ln>
                  <a:solidFill>
                    <a:schemeClr val="tx1"/>
                  </a:solidFill>
                </a:ln>
              </a:rPr>
              <a:t>and simulations (3d model) of the installation </a:t>
            </a:r>
            <a:r>
              <a:rPr lang="en-US" sz="1400" dirty="0" smtClean="0">
                <a:ln>
                  <a:solidFill>
                    <a:schemeClr val="tx1"/>
                  </a:solidFill>
                </a:ln>
              </a:rPr>
              <a:t>sequence</a:t>
            </a:r>
          </a:p>
          <a:p>
            <a:pPr marL="285750" indent="-285750">
              <a:buFont typeface="Arial" panose="020B0604020202020204" pitchFamily="34" charset="0"/>
              <a:buChar char="•"/>
            </a:pPr>
            <a:r>
              <a:rPr lang="en-US" sz="1400" dirty="0" smtClean="0">
                <a:ln>
                  <a:solidFill>
                    <a:schemeClr val="tx1"/>
                  </a:solidFill>
                </a:ln>
              </a:rPr>
              <a:t>Availability of Task Masters and other installation services</a:t>
            </a:r>
          </a:p>
          <a:p>
            <a:pPr marL="285750" indent="-285750">
              <a:buFont typeface="Arial" panose="020B0604020202020204" pitchFamily="34" charset="0"/>
              <a:buChar char="•"/>
            </a:pPr>
            <a:r>
              <a:rPr lang="en-US" sz="1400" dirty="0" smtClean="0">
                <a:ln>
                  <a:solidFill>
                    <a:schemeClr val="tx1"/>
                  </a:solidFill>
                </a:ln>
              </a:rPr>
              <a:t>Coherent archiving of installation documentation on a central ESS level</a:t>
            </a:r>
            <a:endParaRPr lang="en-US" sz="1400" dirty="0">
              <a:ln>
                <a:solidFill>
                  <a:schemeClr val="tx1"/>
                </a:solidFill>
              </a:ln>
            </a:endParaRPr>
          </a:p>
          <a:p>
            <a:r>
              <a:rPr lang="en-US" sz="1400" b="1" dirty="0" smtClean="0">
                <a:ln>
                  <a:solidFill>
                    <a:schemeClr val="tx1"/>
                  </a:solidFill>
                </a:ln>
              </a:rPr>
              <a:t>Goal:</a:t>
            </a:r>
            <a:endParaRPr lang="en-US" sz="1400" b="1" dirty="0">
              <a:ln>
                <a:solidFill>
                  <a:schemeClr val="tx1"/>
                </a:solidFill>
              </a:ln>
            </a:endParaRPr>
          </a:p>
          <a:p>
            <a:pPr marL="285750" indent="-285750">
              <a:buFont typeface="Arial" panose="020B0604020202020204" pitchFamily="34" charset="0"/>
              <a:buChar char="•"/>
            </a:pPr>
            <a:r>
              <a:rPr lang="en-US" sz="1400" dirty="0" smtClean="0">
                <a:ln>
                  <a:solidFill>
                    <a:schemeClr val="tx1"/>
                  </a:solidFill>
                </a:ln>
              </a:rPr>
              <a:t>Ensuring </a:t>
            </a:r>
            <a:r>
              <a:rPr lang="en-US" sz="1400" dirty="0">
                <a:ln>
                  <a:solidFill>
                    <a:schemeClr val="tx1"/>
                  </a:solidFill>
                </a:ln>
              </a:rPr>
              <a:t>the installation </a:t>
            </a:r>
            <a:r>
              <a:rPr lang="en-US" sz="1400" dirty="0" smtClean="0">
                <a:ln>
                  <a:solidFill>
                    <a:schemeClr val="tx1"/>
                  </a:solidFill>
                </a:ln>
              </a:rPr>
              <a:t>sequence and plan </a:t>
            </a:r>
            <a:endParaRPr lang="en-US" sz="1400" dirty="0">
              <a:ln>
                <a:solidFill>
                  <a:schemeClr val="tx1"/>
                </a:solidFill>
              </a:ln>
            </a:endParaRPr>
          </a:p>
        </p:txBody>
      </p:sp>
      <p:sp>
        <p:nvSpPr>
          <p:cNvPr id="31" name="Rectangle 30"/>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Tree>
    <p:extLst>
      <p:ext uri="{BB962C8B-B14F-4D97-AF65-F5344CB8AC3E}">
        <p14:creationId xmlns:p14="http://schemas.microsoft.com/office/powerpoint/2010/main" val="2480772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construction</a:t>
            </a:r>
            <a:endParaRPr lang="en-US" dirty="0"/>
          </a:p>
        </p:txBody>
      </p:sp>
      <p:pic>
        <p:nvPicPr>
          <p:cNvPr id="4" name="Picture 3"/>
          <p:cNvPicPr>
            <a:picLocks noChangeAspect="1"/>
          </p:cNvPicPr>
          <p:nvPr/>
        </p:nvPicPr>
        <p:blipFill>
          <a:blip r:embed="rId2"/>
          <a:stretch>
            <a:fillRect/>
          </a:stretch>
        </p:blipFill>
        <p:spPr>
          <a:xfrm>
            <a:off x="467544" y="1916832"/>
            <a:ext cx="4647980" cy="2592288"/>
          </a:xfrm>
          <a:prstGeom prst="rect">
            <a:avLst/>
          </a:prstGeom>
        </p:spPr>
      </p:pic>
      <p:pic>
        <p:nvPicPr>
          <p:cNvPr id="6" name="Picture 5"/>
          <p:cNvPicPr>
            <a:picLocks noChangeAspect="1"/>
          </p:cNvPicPr>
          <p:nvPr/>
        </p:nvPicPr>
        <p:blipFill>
          <a:blip r:embed="rId3"/>
          <a:stretch>
            <a:fillRect/>
          </a:stretch>
        </p:blipFill>
        <p:spPr>
          <a:xfrm>
            <a:off x="971600" y="4149080"/>
            <a:ext cx="4487664" cy="2309398"/>
          </a:xfrm>
          <a:prstGeom prst="rect">
            <a:avLst/>
          </a:prstGeom>
        </p:spPr>
      </p:pic>
      <p:pic>
        <p:nvPicPr>
          <p:cNvPr id="5" name="Picture 4"/>
          <p:cNvPicPr>
            <a:picLocks noChangeAspect="1"/>
          </p:cNvPicPr>
          <p:nvPr/>
        </p:nvPicPr>
        <p:blipFill rotWithShape="1">
          <a:blip r:embed="rId4"/>
          <a:srcRect l="50232"/>
          <a:stretch/>
        </p:blipFill>
        <p:spPr>
          <a:xfrm>
            <a:off x="4499992" y="2132856"/>
            <a:ext cx="4510568" cy="3888432"/>
          </a:xfrm>
          <a:prstGeom prst="rect">
            <a:avLst/>
          </a:prstGeom>
        </p:spPr>
      </p:pic>
    </p:spTree>
    <p:extLst>
      <p:ext uri="{BB962C8B-B14F-4D97-AF65-F5344CB8AC3E}">
        <p14:creationId xmlns:p14="http://schemas.microsoft.com/office/powerpoint/2010/main" val="162745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Division (AD)</a:t>
            </a:r>
            <a:br>
              <a:rPr lang="en-US" dirty="0"/>
            </a:br>
            <a:r>
              <a:rPr lang="en-US" dirty="0" smtClean="0"/>
              <a:t>– Indicative tunnel installation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a:p>
        </p:txBody>
      </p:sp>
      <p:sp>
        <p:nvSpPr>
          <p:cNvPr id="5" name="TextBox 4"/>
          <p:cNvSpPr txBox="1"/>
          <p:nvPr/>
        </p:nvSpPr>
        <p:spPr>
          <a:xfrm>
            <a:off x="27131" y="1457072"/>
            <a:ext cx="9094683" cy="4708981"/>
          </a:xfrm>
          <a:prstGeom prst="rect">
            <a:avLst/>
          </a:prstGeom>
          <a:noFill/>
        </p:spPr>
        <p:txBody>
          <a:bodyPr wrap="square" rtlCol="0">
            <a:spAutoFit/>
          </a:bodyPr>
          <a:lstStyle/>
          <a:p>
            <a:pPr marL="285750" indent="-285750">
              <a:buFont typeface="Arial"/>
              <a:buChar char="•"/>
            </a:pPr>
            <a:r>
              <a:rPr lang="en-US" sz="2800" dirty="0">
                <a:solidFill>
                  <a:srgbClr val="0094CA"/>
                </a:solidFill>
              </a:rPr>
              <a:t>P</a:t>
            </a:r>
            <a:r>
              <a:rPr lang="en-US" sz="2800" dirty="0" smtClean="0">
                <a:solidFill>
                  <a:srgbClr val="0094CA"/>
                </a:solidFill>
              </a:rPr>
              <a:t>hases related to Installation, Testing and Commissioning (ITC) have been defined in ESS-0025640*:</a:t>
            </a:r>
          </a:p>
          <a:p>
            <a:pPr marL="742950" lvl="1" indent="-285750">
              <a:buFont typeface="Wingdings" charset="2"/>
              <a:buChar char="Ø"/>
            </a:pPr>
            <a:r>
              <a:rPr lang="en-US" sz="2400" dirty="0" smtClean="0"/>
              <a:t>ITC Phase A: Installation</a:t>
            </a:r>
          </a:p>
          <a:p>
            <a:pPr marL="742950" lvl="1" indent="-285750">
              <a:buFont typeface="Wingdings" charset="2"/>
              <a:buChar char="Ø"/>
            </a:pPr>
            <a:r>
              <a:rPr lang="en-US" sz="2400" dirty="0" smtClean="0"/>
              <a:t>ITC Phase B: Local testing without beam</a:t>
            </a:r>
            <a:r>
              <a:rPr lang="en-US" sz="2400" dirty="0"/>
              <a:t> </a:t>
            </a:r>
            <a:r>
              <a:rPr lang="en-US" sz="2400" dirty="0" smtClean="0"/>
              <a:t>and without ICS</a:t>
            </a:r>
          </a:p>
          <a:p>
            <a:pPr marL="742950" lvl="1" indent="-285750">
              <a:buFont typeface="Wingdings" charset="2"/>
              <a:buChar char="Ø"/>
            </a:pPr>
            <a:r>
              <a:rPr lang="en-US" sz="2400" dirty="0" smtClean="0"/>
              <a:t>ITC Phase C1: Local testing without beam, with ICS</a:t>
            </a:r>
          </a:p>
          <a:p>
            <a:pPr marL="1200150" lvl="2" indent="-285750">
              <a:buFont typeface="Wingdings" charset="2"/>
              <a:buChar char="²"/>
            </a:pPr>
            <a:r>
              <a:rPr lang="en-US" sz="2000" dirty="0" smtClean="0"/>
              <a:t>Local test </a:t>
            </a:r>
            <a:r>
              <a:rPr lang="en-US" sz="2000" dirty="0"/>
              <a:t>including </a:t>
            </a:r>
            <a:r>
              <a:rPr lang="en-US" sz="2000" dirty="0" smtClean="0"/>
              <a:t>controls, e.g. controlling a power supply</a:t>
            </a:r>
          </a:p>
          <a:p>
            <a:pPr marL="742950" lvl="1" indent="-285750">
              <a:buFont typeface="Wingdings" charset="2"/>
              <a:buChar char="Ø"/>
            </a:pPr>
            <a:r>
              <a:rPr lang="en-US" sz="2400" dirty="0" smtClean="0"/>
              <a:t>ITC </a:t>
            </a:r>
            <a:r>
              <a:rPr lang="en-US" sz="2400" dirty="0"/>
              <a:t>Phase </a:t>
            </a:r>
            <a:r>
              <a:rPr lang="en-US" sz="2400" dirty="0" smtClean="0"/>
              <a:t>C2: </a:t>
            </a:r>
            <a:r>
              <a:rPr lang="en-US" sz="2400" dirty="0"/>
              <a:t>Integrated testing </a:t>
            </a:r>
            <a:r>
              <a:rPr lang="en-US" sz="2400" dirty="0" smtClean="0"/>
              <a:t>without </a:t>
            </a:r>
            <a:r>
              <a:rPr lang="en-US" sz="2400" dirty="0"/>
              <a:t>beam, with </a:t>
            </a:r>
            <a:r>
              <a:rPr lang="en-US" sz="2400" dirty="0" smtClean="0"/>
              <a:t>ICS</a:t>
            </a:r>
          </a:p>
          <a:p>
            <a:pPr marL="1200150" lvl="2" indent="-285750">
              <a:buFont typeface="Wingdings" charset="2"/>
              <a:buChar char="²"/>
            </a:pPr>
            <a:r>
              <a:rPr lang="en-US" sz="2000" dirty="0" smtClean="0"/>
              <a:t>End to end </a:t>
            </a:r>
            <a:r>
              <a:rPr lang="en-US" sz="2000" dirty="0"/>
              <a:t>test including controls, e.g. controlling a power </a:t>
            </a:r>
            <a:r>
              <a:rPr lang="en-US" sz="2000" dirty="0" smtClean="0"/>
              <a:t>supply, concomitant magnet, water cooling, interlocks </a:t>
            </a:r>
            <a:r>
              <a:rPr lang="en-US" sz="2000" dirty="0" err="1" smtClean="0"/>
              <a:t>etc</a:t>
            </a:r>
            <a:endParaRPr lang="en-US" sz="2400" dirty="0"/>
          </a:p>
          <a:p>
            <a:pPr marL="742950" lvl="1" indent="-285750">
              <a:buFont typeface="Wingdings" charset="2"/>
              <a:buChar char="Ø"/>
            </a:pPr>
            <a:r>
              <a:rPr lang="en-US" sz="2400" dirty="0" smtClean="0"/>
              <a:t>ITC Phase D1: Testing diagnostics with beam</a:t>
            </a:r>
          </a:p>
          <a:p>
            <a:pPr marL="1200150" lvl="2" indent="-285750">
              <a:buFont typeface="Wingdings" charset="2"/>
              <a:buChar char="²"/>
            </a:pPr>
            <a:r>
              <a:rPr lang="en-US" sz="2000" dirty="0" smtClean="0"/>
              <a:t>Will typically make use of a “probe” beam</a:t>
            </a:r>
          </a:p>
          <a:p>
            <a:pPr marL="742950" lvl="1" indent="-285750">
              <a:buFont typeface="Wingdings" charset="2"/>
              <a:buChar char="Ø"/>
            </a:pPr>
            <a:r>
              <a:rPr lang="en-US" sz="2400" dirty="0"/>
              <a:t>ITC Phase </a:t>
            </a:r>
            <a:r>
              <a:rPr lang="en-US" sz="2400" dirty="0" smtClean="0"/>
              <a:t>D2: </a:t>
            </a:r>
            <a:r>
              <a:rPr lang="en-US" sz="2400" dirty="0"/>
              <a:t>Beam commissioning</a:t>
            </a:r>
          </a:p>
          <a:p>
            <a:pPr marL="1200150" lvl="2" indent="-285750">
              <a:buFont typeface="Wingdings" charset="2"/>
              <a:buChar char="²"/>
            </a:pPr>
            <a:r>
              <a:rPr lang="en-US" sz="2000" dirty="0"/>
              <a:t>Goal during this phase is to prepare and deliver the required </a:t>
            </a:r>
            <a:r>
              <a:rPr lang="en-US" sz="2000" dirty="0" smtClean="0"/>
              <a:t>beam</a:t>
            </a:r>
            <a:endParaRPr lang="en-US" sz="2000" dirty="0"/>
          </a:p>
        </p:txBody>
      </p:sp>
      <p:sp>
        <p:nvSpPr>
          <p:cNvPr id="6" name="Rectangle 5"/>
          <p:cNvSpPr/>
          <p:nvPr/>
        </p:nvSpPr>
        <p:spPr>
          <a:xfrm>
            <a:off x="6076264" y="-27384"/>
            <a:ext cx="3032240" cy="369332"/>
          </a:xfrm>
          <a:prstGeom prst="rect">
            <a:avLst/>
          </a:prstGeom>
        </p:spPr>
        <p:txBody>
          <a:bodyPr wrap="none">
            <a:spAutoFit/>
          </a:bodyPr>
          <a:lstStyle/>
          <a:p>
            <a:r>
              <a:rPr lang="sv-SE" i="1" dirty="0" smtClean="0"/>
              <a:t>Slide courtesy of Eugene Tanke</a:t>
            </a:r>
            <a:endParaRPr lang="sv-SE" i="1" dirty="0"/>
          </a:p>
        </p:txBody>
      </p:sp>
      <p:sp>
        <p:nvSpPr>
          <p:cNvPr id="3" name="Date Placeholder 2"/>
          <p:cNvSpPr>
            <a:spLocks noGrp="1"/>
          </p:cNvSpPr>
          <p:nvPr>
            <p:ph type="dt" sz="half" idx="10"/>
          </p:nvPr>
        </p:nvSpPr>
        <p:spPr/>
        <p:txBody>
          <a:bodyPr/>
          <a:lstStyle/>
          <a:p>
            <a:r>
              <a:rPr lang="sv-SE" smtClean="0"/>
              <a:t>16 January 2017</a:t>
            </a:r>
            <a:endParaRPr lang="sv-SE"/>
          </a:p>
        </p:txBody>
      </p:sp>
      <p:sp>
        <p:nvSpPr>
          <p:cNvPr id="7" name="Footer Placeholder 6"/>
          <p:cNvSpPr>
            <a:spLocks noGrp="1"/>
          </p:cNvSpPr>
          <p:nvPr>
            <p:ph type="ftr" sz="quarter" idx="11"/>
          </p:nvPr>
        </p:nvSpPr>
        <p:spPr/>
        <p:txBody>
          <a:bodyPr/>
          <a:lstStyle/>
          <a:p>
            <a:r>
              <a:rPr lang="en-US" smtClean="0"/>
              <a:t>Catania Workshop - N.Gazis</a:t>
            </a:r>
            <a:endParaRPr lang="sv-SE"/>
          </a:p>
        </p:txBody>
      </p:sp>
      <p:sp>
        <p:nvSpPr>
          <p:cNvPr id="8" name="Rectangle 7"/>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Tree>
    <p:extLst>
      <p:ext uri="{BB962C8B-B14F-4D97-AF65-F5344CB8AC3E}">
        <p14:creationId xmlns:p14="http://schemas.microsoft.com/office/powerpoint/2010/main" val="1830245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Division (AD)</a:t>
            </a:r>
            <a:br>
              <a:rPr lang="en-US" dirty="0"/>
            </a:br>
            <a:r>
              <a:rPr lang="en-US" dirty="0"/>
              <a:t>– </a:t>
            </a:r>
            <a:r>
              <a:rPr lang="en-US" dirty="0" smtClean="0"/>
              <a:t>First Installation Tests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496416"/>
            <a:ext cx="2759466" cy="243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sv-SE" smtClean="0"/>
              <a:t>16 January 2017</a:t>
            </a:r>
            <a:endParaRPr lang="sv-SE" dirty="0"/>
          </a:p>
        </p:txBody>
      </p:sp>
      <p:sp>
        <p:nvSpPr>
          <p:cNvPr id="10" name="Footer Placeholder 9"/>
          <p:cNvSpPr>
            <a:spLocks noGrp="1"/>
          </p:cNvSpPr>
          <p:nvPr>
            <p:ph type="ftr" sz="quarter" idx="11"/>
          </p:nvPr>
        </p:nvSpPr>
        <p:spPr/>
        <p:txBody>
          <a:bodyPr/>
          <a:lstStyle/>
          <a:p>
            <a:r>
              <a:rPr lang="en-US" smtClean="0"/>
              <a:t>Catania Workshop - N.Gazis</a:t>
            </a:r>
            <a:endParaRPr lang="sv-SE"/>
          </a:p>
        </p:txBody>
      </p:sp>
      <p:pic>
        <p:nvPicPr>
          <p:cNvPr id="1026" name="Picture 2" descr="D:\nick.gazis.ownCloud\[Received]\Calle\20160918_SPK WG Installation_160628\spk_wg_seq_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7" r="11861"/>
          <a:stretch/>
        </p:blipFill>
        <p:spPr bwMode="auto">
          <a:xfrm>
            <a:off x="5549944" y="1496416"/>
            <a:ext cx="3352800" cy="2436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232" y="1496416"/>
            <a:ext cx="2690095" cy="2585323"/>
          </a:xfrm>
          <a:prstGeom prst="rect">
            <a:avLst/>
          </a:prstGeom>
        </p:spPr>
        <p:txBody>
          <a:bodyPr wrap="square">
            <a:spAutoFit/>
          </a:bodyPr>
          <a:lstStyle/>
          <a:p>
            <a:r>
              <a:rPr lang="en-US" b="1" dirty="0" smtClean="0">
                <a:solidFill>
                  <a:srgbClr val="00B050"/>
                </a:solidFill>
              </a:rPr>
              <a:t>Already done:</a:t>
            </a:r>
          </a:p>
          <a:p>
            <a:pPr marL="285750" indent="-285750">
              <a:buFont typeface="Arial" panose="020B0604020202020204" pitchFamily="34" charset="0"/>
              <a:buChar char="•"/>
            </a:pPr>
            <a:r>
              <a:rPr lang="en-US" dirty="0" smtClean="0"/>
              <a:t>Integration </a:t>
            </a:r>
            <a:r>
              <a:rPr lang="en-US" dirty="0"/>
              <a:t>Test </a:t>
            </a:r>
            <a:r>
              <a:rPr lang="en-US" dirty="0" smtClean="0"/>
              <a:t>Stand:</a:t>
            </a:r>
            <a:br>
              <a:rPr lang="en-US" dirty="0" smtClean="0"/>
            </a:br>
            <a:r>
              <a:rPr lang="en-US" dirty="0" smtClean="0"/>
              <a:t>Logistics tests </a:t>
            </a:r>
            <a:br>
              <a:rPr lang="en-US" dirty="0" smtClean="0"/>
            </a:br>
            <a:r>
              <a:rPr lang="en-US" dirty="0" smtClean="0"/>
              <a:t>(March-May 2016)</a:t>
            </a:r>
          </a:p>
          <a:p>
            <a:pPr marL="285750" indent="-285750">
              <a:buFont typeface="Arial" panose="020B0604020202020204" pitchFamily="34" charset="0"/>
              <a:buChar char="•"/>
            </a:pPr>
            <a:r>
              <a:rPr lang="en-US" dirty="0"/>
              <a:t>Integration Test </a:t>
            </a:r>
            <a:r>
              <a:rPr lang="en-US" dirty="0" smtClean="0"/>
              <a:t>Stand:</a:t>
            </a:r>
            <a:br>
              <a:rPr lang="en-US" dirty="0" smtClean="0"/>
            </a:br>
            <a:r>
              <a:rPr lang="en-US" dirty="0" smtClean="0"/>
              <a:t>specialized transportation (</a:t>
            </a:r>
            <a:r>
              <a:rPr lang="en-US" dirty="0" err="1" smtClean="0"/>
              <a:t>Ampegon_PPT</a:t>
            </a:r>
            <a:r>
              <a:rPr lang="en-US" dirty="0" smtClean="0"/>
              <a:t> modulator)</a:t>
            </a:r>
          </a:p>
        </p:txBody>
      </p:sp>
      <p:sp>
        <p:nvSpPr>
          <p:cNvPr id="12" name="Rectangle 11"/>
          <p:cNvSpPr/>
          <p:nvPr/>
        </p:nvSpPr>
        <p:spPr>
          <a:xfrm>
            <a:off x="25232" y="3967896"/>
            <a:ext cx="8795240" cy="2585323"/>
          </a:xfrm>
          <a:prstGeom prst="rect">
            <a:avLst/>
          </a:prstGeom>
        </p:spPr>
        <p:txBody>
          <a:bodyPr wrap="square">
            <a:spAutoFit/>
          </a:bodyPr>
          <a:lstStyle/>
          <a:p>
            <a:pPr marL="285750" indent="-285750">
              <a:buFont typeface="Arial" panose="020B0604020202020204" pitchFamily="34" charset="0"/>
              <a:buChar char="•"/>
            </a:pPr>
            <a:r>
              <a:rPr lang="en-US" dirty="0"/>
              <a:t>Integration Test Stand:</a:t>
            </a:r>
            <a:br>
              <a:rPr lang="en-US" dirty="0"/>
            </a:br>
            <a:r>
              <a:rPr lang="en-US" dirty="0"/>
              <a:t>Testing </a:t>
            </a:r>
            <a:r>
              <a:rPr lang="en-US" dirty="0" smtClean="0"/>
              <a:t>and generating the first ESS </a:t>
            </a:r>
            <a:r>
              <a:rPr lang="en-US" dirty="0"/>
              <a:t>safety procedures </a:t>
            </a:r>
            <a:r>
              <a:rPr lang="en-US" dirty="0" smtClean="0"/>
              <a:t>and </a:t>
            </a:r>
            <a:r>
              <a:rPr lang="en-US" dirty="0"/>
              <a:t>relevant </a:t>
            </a:r>
            <a:r>
              <a:rPr lang="en-US" dirty="0" smtClean="0"/>
              <a:t>documentation </a:t>
            </a:r>
            <a:br>
              <a:rPr lang="en-US" dirty="0" smtClean="0"/>
            </a:br>
            <a:r>
              <a:rPr lang="en-US" dirty="0" smtClean="0"/>
              <a:t>(JHA, etc.) </a:t>
            </a:r>
            <a:r>
              <a:rPr lang="en-US" sz="1200" dirty="0" smtClean="0">
                <a:hlinkClick r:id="rId4"/>
              </a:rPr>
              <a:t>https</a:t>
            </a:r>
            <a:r>
              <a:rPr lang="en-US" sz="1200" dirty="0">
                <a:hlinkClick r:id="rId4"/>
              </a:rPr>
              <a:t>://</a:t>
            </a:r>
            <a:r>
              <a:rPr lang="en-US" sz="1200" dirty="0" smtClean="0">
                <a:hlinkClick r:id="rId4"/>
              </a:rPr>
              <a:t>ess-ics.atlassian.net/wiki/pages/viewpage.action?pageId=120193968</a:t>
            </a:r>
            <a:r>
              <a:rPr lang="en-US" sz="1200" dirty="0" smtClean="0"/>
              <a:t> </a:t>
            </a:r>
            <a:endParaRPr lang="sv-SE" sz="1200" dirty="0"/>
          </a:p>
          <a:p>
            <a:endParaRPr lang="en-US" dirty="0"/>
          </a:p>
          <a:p>
            <a:r>
              <a:rPr lang="en-US" b="1" dirty="0">
                <a:solidFill>
                  <a:srgbClr val="0070C0"/>
                </a:solidFill>
              </a:rPr>
              <a:t>Next steps:</a:t>
            </a:r>
          </a:p>
          <a:p>
            <a:pPr marL="285750" indent="-285750">
              <a:buFont typeface="Arial" panose="020B0604020202020204" pitchFamily="34" charset="0"/>
              <a:buChar char="•"/>
            </a:pPr>
            <a:r>
              <a:rPr lang="en-US" dirty="0"/>
              <a:t>First stub test installation </a:t>
            </a:r>
            <a:r>
              <a:rPr lang="en-US" dirty="0" smtClean="0"/>
              <a:t/>
            </a:r>
            <a:br>
              <a:rPr lang="en-US" dirty="0" smtClean="0"/>
            </a:br>
            <a:r>
              <a:rPr lang="en-US" dirty="0" smtClean="0"/>
              <a:t>(</a:t>
            </a:r>
            <a:r>
              <a:rPr lang="en-US" dirty="0"/>
              <a:t>preliminarily </a:t>
            </a:r>
            <a:r>
              <a:rPr lang="en-US" dirty="0" smtClean="0"/>
              <a:t>Nov.2016)</a:t>
            </a:r>
          </a:p>
          <a:p>
            <a:pPr marL="285750" indent="-285750">
              <a:buFont typeface="Arial" panose="020B0604020202020204" pitchFamily="34" charset="0"/>
              <a:buChar char="•"/>
            </a:pPr>
            <a:r>
              <a:rPr lang="en-US" dirty="0" smtClean="0"/>
              <a:t>Hole drilling tests in the tunnel (2017)</a:t>
            </a:r>
          </a:p>
          <a:p>
            <a:pPr marL="285750" indent="-285750">
              <a:buFont typeface="Arial" panose="020B0604020202020204" pitchFamily="34" charset="0"/>
              <a:buChar char="•"/>
            </a:pPr>
            <a:r>
              <a:rPr lang="en-US" dirty="0" smtClean="0"/>
              <a:t>Etc. </a:t>
            </a:r>
            <a:endParaRPr lang="en-US" dirty="0"/>
          </a:p>
        </p:txBody>
      </p:sp>
      <p:pic>
        <p:nvPicPr>
          <p:cNvPr id="1027" name="Picture 3" descr="D:\nick.gazis.ownCloud\Task__Techlabs\20160226_Integration_Test_Stand\2016-02-26 10.41.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481" y="4725144"/>
            <a:ext cx="1495983" cy="1994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nick.gazis.ownCloud\Task__Concrete_blocks\20160414_concrete_blocks\IMG_05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885345"/>
            <a:ext cx="1994644" cy="14959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Tree>
    <p:extLst>
      <p:ext uri="{BB962C8B-B14F-4D97-AF65-F5344CB8AC3E}">
        <p14:creationId xmlns:p14="http://schemas.microsoft.com/office/powerpoint/2010/main" val="13302233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construction</a:t>
            </a:r>
            <a:endParaRPr lang="en-US" dirty="0"/>
          </a:p>
        </p:txBody>
      </p:sp>
      <p:pic>
        <p:nvPicPr>
          <p:cNvPr id="6" name="Picture 5"/>
          <p:cNvPicPr>
            <a:picLocks noChangeAspect="1"/>
          </p:cNvPicPr>
          <p:nvPr/>
        </p:nvPicPr>
        <p:blipFill>
          <a:blip r:embed="rId2"/>
          <a:stretch>
            <a:fillRect/>
          </a:stretch>
        </p:blipFill>
        <p:spPr>
          <a:xfrm>
            <a:off x="683568" y="1484784"/>
            <a:ext cx="7874000" cy="5168900"/>
          </a:xfrm>
          <a:prstGeom prst="rect">
            <a:avLst/>
          </a:prstGeom>
        </p:spPr>
      </p:pic>
    </p:spTree>
    <p:extLst>
      <p:ext uri="{BB962C8B-B14F-4D97-AF65-F5344CB8AC3E}">
        <p14:creationId xmlns:p14="http://schemas.microsoft.com/office/powerpoint/2010/main" val="255624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Acc</a:t>
            </a:r>
            <a:r>
              <a:rPr lang="en-US" dirty="0" smtClean="0"/>
              <a:t> Highlights</a:t>
            </a:r>
            <a:endParaRPr lang="en-US" dirty="0"/>
          </a:p>
        </p:txBody>
      </p:sp>
      <p:sp>
        <p:nvSpPr>
          <p:cNvPr id="9" name="Content Placeholder 8"/>
          <p:cNvSpPr>
            <a:spLocks noGrp="1"/>
          </p:cNvSpPr>
          <p:nvPr>
            <p:ph idx="1"/>
          </p:nvPr>
        </p:nvSpPr>
        <p:spPr>
          <a:xfrm>
            <a:off x="457200" y="1600211"/>
            <a:ext cx="8525724" cy="4935664"/>
          </a:xfrm>
        </p:spPr>
        <p:txBody>
          <a:bodyPr>
            <a:normAutofit lnSpcReduction="10000"/>
          </a:bodyPr>
          <a:lstStyle/>
          <a:p>
            <a:r>
              <a:rPr lang="en-US" dirty="0"/>
              <a:t>First Medium Beta SRF Cavity (CEA) </a:t>
            </a:r>
            <a:r>
              <a:rPr lang="en-US" dirty="0" smtClean="0"/>
              <a:t>tested </a:t>
            </a:r>
            <a:r>
              <a:rPr lang="en-US" dirty="0"/>
              <a:t>and exceeds ESS specifications</a:t>
            </a:r>
          </a:p>
          <a:p>
            <a:r>
              <a:rPr lang="en-US" dirty="0" smtClean="0"/>
              <a:t>Prototype </a:t>
            </a:r>
            <a:r>
              <a:rPr lang="en-US" dirty="0"/>
              <a:t>LWU delivered to ESS (STFC)</a:t>
            </a:r>
          </a:p>
          <a:p>
            <a:r>
              <a:rPr lang="en-US" dirty="0"/>
              <a:t>First plasma in Ion Source (INFN - Catania</a:t>
            </a:r>
            <a:r>
              <a:rPr lang="en-US" dirty="0" smtClean="0"/>
              <a:t>)</a:t>
            </a:r>
          </a:p>
          <a:p>
            <a:r>
              <a:rPr lang="en-US" dirty="0" smtClean="0"/>
              <a:t>First four elliptical cavity couplers conditioned at CEA</a:t>
            </a:r>
          </a:p>
          <a:p>
            <a:r>
              <a:rPr lang="en-US" dirty="0" smtClean="0"/>
              <a:t>First spoke coupler conditioned by CNRS</a:t>
            </a:r>
          </a:p>
          <a:p>
            <a:r>
              <a:rPr lang="en-US" dirty="0" smtClean="0">
                <a:solidFill>
                  <a:srgbClr val="000000"/>
                </a:solidFill>
              </a:rPr>
              <a:t>First MB-IOT tube tested successfully </a:t>
            </a:r>
          </a:p>
          <a:p>
            <a:r>
              <a:rPr lang="en-US" dirty="0" smtClean="0"/>
              <a:t>Site organization and installation planning continue</a:t>
            </a:r>
          </a:p>
          <a:p>
            <a:r>
              <a:rPr lang="en-US" dirty="0" smtClean="0"/>
              <a:t>2017 budget planning near completion</a:t>
            </a:r>
          </a:p>
          <a:p>
            <a:r>
              <a:rPr lang="en-US" dirty="0" smtClean="0"/>
              <a:t>Operations Cost review completed</a:t>
            </a:r>
            <a:endParaRPr lang="en-US" dirty="0"/>
          </a:p>
        </p:txBody>
      </p:sp>
    </p:spTree>
    <p:extLst>
      <p:ext uri="{BB962C8B-B14F-4D97-AF65-F5344CB8AC3E}">
        <p14:creationId xmlns:p14="http://schemas.microsoft.com/office/powerpoint/2010/main" val="1299497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139136" cy="792088"/>
          </a:xfrm>
        </p:spPr>
        <p:txBody>
          <a:bodyPr/>
          <a:lstStyle/>
          <a:p>
            <a:r>
              <a:rPr lang="en-US" dirty="0" smtClean="0"/>
              <a:t>Accelerator Project organization 2017</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6</a:t>
            </a:fld>
            <a:endParaRPr lang="sv-SE" dirty="0">
              <a:solidFill>
                <a:prstClr val="black">
                  <a:tint val="75000"/>
                </a:prst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3977887365"/>
              </p:ext>
            </p:extLst>
          </p:nvPr>
        </p:nvGraphicFramePr>
        <p:xfrm>
          <a:off x="0" y="836712"/>
          <a:ext cx="4758858" cy="6076604"/>
        </p:xfrm>
        <a:graphic>
          <a:graphicData uri="http://schemas.openxmlformats.org/drawingml/2006/table">
            <a:tbl>
              <a:tblPr firstRow="1" bandRow="1">
                <a:tableStyleId>{5C22544A-7EE6-4342-B048-85BDC9FD1C3A}</a:tableStyleId>
              </a:tblPr>
              <a:tblGrid>
                <a:gridCol w="510386"/>
                <a:gridCol w="1219524"/>
                <a:gridCol w="1041890"/>
                <a:gridCol w="546898"/>
                <a:gridCol w="792088"/>
                <a:gridCol w="648072"/>
              </a:tblGrid>
              <a:tr h="475266">
                <a:tc>
                  <a:txBody>
                    <a:bodyPr/>
                    <a:lstStyle/>
                    <a:p>
                      <a:pPr algn="ctr"/>
                      <a:r>
                        <a:rPr lang="en-US" sz="800" dirty="0" smtClean="0"/>
                        <a:t>WP#</a:t>
                      </a:r>
                      <a:endParaRPr lang="en-US" sz="800" dirty="0"/>
                    </a:p>
                  </a:txBody>
                  <a:tcPr marL="91444" marR="91444" marT="45714" marB="45714"/>
                </a:tc>
                <a:tc>
                  <a:txBody>
                    <a:bodyPr/>
                    <a:lstStyle/>
                    <a:p>
                      <a:pPr algn="ctr"/>
                      <a:r>
                        <a:rPr lang="en-US" sz="800" dirty="0" smtClean="0"/>
                        <a:t>WP TITLE</a:t>
                      </a:r>
                      <a:endParaRPr lang="en-US" sz="800" dirty="0"/>
                    </a:p>
                  </a:txBody>
                  <a:tcPr marL="91444" marR="91444" marT="45714" marB="45714"/>
                </a:tc>
                <a:tc>
                  <a:txBody>
                    <a:bodyPr/>
                    <a:lstStyle/>
                    <a:p>
                      <a:pPr algn="ctr"/>
                      <a:r>
                        <a:rPr lang="en-US" sz="800" dirty="0" smtClean="0"/>
                        <a:t>WP LEADER</a:t>
                      </a:r>
                      <a:endParaRPr lang="en-US" sz="800" dirty="0"/>
                    </a:p>
                  </a:txBody>
                  <a:tcPr marL="91444" marR="91444" marT="45714" marB="45714"/>
                </a:tc>
                <a:tc>
                  <a:txBody>
                    <a:bodyPr/>
                    <a:lstStyle/>
                    <a:p>
                      <a:pPr algn="ctr"/>
                      <a:r>
                        <a:rPr lang="en-US" sz="800" dirty="0" smtClean="0"/>
                        <a:t>IN-KIND</a:t>
                      </a:r>
                      <a:r>
                        <a:rPr lang="en-US" sz="800" baseline="0" dirty="0" smtClean="0"/>
                        <a:t> WP</a:t>
                      </a:r>
                      <a:endParaRPr lang="en-US" sz="800" dirty="0"/>
                    </a:p>
                  </a:txBody>
                  <a:tcPr marL="91444" marR="91444" marT="45714" marB="45714"/>
                </a:tc>
                <a:tc>
                  <a:txBody>
                    <a:bodyPr/>
                    <a:lstStyle/>
                    <a:p>
                      <a:pPr algn="ctr"/>
                      <a:r>
                        <a:rPr lang="en-US" sz="800" dirty="0" smtClean="0"/>
                        <a:t>DEPUTY WP LEADERs FOR EXTERNAL WPs</a:t>
                      </a:r>
                      <a:endParaRPr lang="en-US" sz="800" dirty="0"/>
                    </a:p>
                  </a:txBody>
                  <a:tcPr marL="91444" marR="91444" marT="45714" marB="45714"/>
                </a:tc>
                <a:tc>
                  <a:txBody>
                    <a:bodyPr/>
                    <a:lstStyle/>
                    <a:p>
                      <a:pPr algn="ctr"/>
                      <a:r>
                        <a:rPr lang="en-US" sz="800" dirty="0" smtClean="0"/>
                        <a:t>PCC</a:t>
                      </a:r>
                      <a:endParaRPr lang="en-US" sz="800" dirty="0"/>
                    </a:p>
                  </a:txBody>
                  <a:tcPr marL="91444" marR="91444" marT="45714" marB="45714"/>
                </a:tc>
              </a:tr>
              <a:tr h="286420">
                <a:tc>
                  <a:txBody>
                    <a:bodyPr/>
                    <a:lstStyle/>
                    <a:p>
                      <a:r>
                        <a:rPr lang="en-US" sz="800" dirty="0" smtClean="0">
                          <a:solidFill>
                            <a:schemeClr val="tx1"/>
                          </a:solidFill>
                        </a:rPr>
                        <a:t>WP01</a:t>
                      </a:r>
                    </a:p>
                  </a:txBody>
                  <a:tcPr marL="91444" marR="91444" marT="45714" marB="45714"/>
                </a:tc>
                <a:tc>
                  <a:txBody>
                    <a:bodyPr/>
                    <a:lstStyle/>
                    <a:p>
                      <a:r>
                        <a:rPr lang="en-US" sz="800" dirty="0" smtClean="0">
                          <a:solidFill>
                            <a:schemeClr val="tx1"/>
                          </a:solidFill>
                        </a:rPr>
                        <a:t>MANAGEMENT</a:t>
                      </a:r>
                      <a:endParaRPr lang="en-US" sz="800" dirty="0">
                        <a:solidFill>
                          <a:schemeClr val="tx1"/>
                        </a:solidFill>
                      </a:endParaRPr>
                    </a:p>
                  </a:txBody>
                  <a:tcPr marL="91444" marR="91444" marT="45714" marB="45714"/>
                </a:tc>
                <a:tc>
                  <a:txBody>
                    <a:bodyPr/>
                    <a:lstStyle/>
                    <a:p>
                      <a:r>
                        <a:rPr lang="en-US" sz="800" dirty="0" smtClean="0">
                          <a:solidFill>
                            <a:schemeClr val="tx1"/>
                          </a:solidFill>
                        </a:rPr>
                        <a:t>J.G. WEISEND II</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110100001</a:t>
                      </a:r>
                    </a:p>
                    <a:p>
                      <a:r>
                        <a:rPr lang="en-US" sz="800" dirty="0" smtClean="0">
                          <a:solidFill>
                            <a:schemeClr val="tx1"/>
                          </a:solidFill>
                        </a:rPr>
                        <a:t>110100002</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WP02</a:t>
                      </a:r>
                    </a:p>
                  </a:txBody>
                  <a:tcPr marL="91444" marR="91444" marT="45714" marB="45714"/>
                </a:tc>
                <a:tc>
                  <a:txBody>
                    <a:bodyPr/>
                    <a:lstStyle/>
                    <a:p>
                      <a:r>
                        <a:rPr lang="en-US" sz="800" dirty="0" smtClean="0">
                          <a:solidFill>
                            <a:schemeClr val="tx1"/>
                          </a:solidFill>
                        </a:rPr>
                        <a:t>ACCELERATOR PHYSICS</a:t>
                      </a:r>
                      <a:endParaRPr lang="en-US" sz="800" dirty="0">
                        <a:solidFill>
                          <a:schemeClr val="tx1"/>
                        </a:solidFill>
                      </a:endParaRPr>
                    </a:p>
                  </a:txBody>
                  <a:tcPr marL="91444" marR="91444" marT="45714" marB="45714"/>
                </a:tc>
                <a:tc>
                  <a:txBody>
                    <a:bodyPr/>
                    <a:lstStyle/>
                    <a:p>
                      <a:r>
                        <a:rPr lang="en-US" sz="800" dirty="0" smtClean="0">
                          <a:solidFill>
                            <a:schemeClr val="tx1"/>
                          </a:solidFill>
                        </a:rPr>
                        <a:t>M. ESHRAQI</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110200001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WP03</a:t>
                      </a:r>
                    </a:p>
                  </a:txBody>
                  <a:tcPr marL="91444" marR="91444" marT="45714" marB="45714"/>
                </a:tc>
                <a:tc>
                  <a:txBody>
                    <a:bodyPr/>
                    <a:lstStyle/>
                    <a:p>
                      <a:r>
                        <a:rPr lang="en-US" sz="800" dirty="0" smtClean="0">
                          <a:solidFill>
                            <a:schemeClr val="tx1"/>
                          </a:solidFill>
                        </a:rPr>
                        <a:t>NORMAL</a:t>
                      </a:r>
                      <a:r>
                        <a:rPr lang="en-US" sz="800" baseline="0" dirty="0" smtClean="0">
                          <a:solidFill>
                            <a:schemeClr val="tx1"/>
                          </a:solidFill>
                        </a:rPr>
                        <a:t> CONDUCTING FRONT END</a:t>
                      </a:r>
                      <a:endParaRPr lang="en-US" sz="800" dirty="0">
                        <a:solidFill>
                          <a:schemeClr val="tx1"/>
                        </a:solidFill>
                      </a:endParaRPr>
                    </a:p>
                  </a:txBody>
                  <a:tcPr marL="91444" marR="91444" marT="45714" marB="45714"/>
                </a:tc>
                <a:tc>
                  <a:txBody>
                    <a:bodyPr/>
                    <a:lstStyle/>
                    <a:p>
                      <a:r>
                        <a:rPr lang="en-US" sz="800" kern="1200" dirty="0" smtClean="0">
                          <a:solidFill>
                            <a:schemeClr val="tx1"/>
                          </a:solidFill>
                          <a:latin typeface="+mn-lt"/>
                          <a:ea typeface="+mn-ea"/>
                          <a:cs typeface="+mn-cs"/>
                        </a:rPr>
                        <a:t>S. GAMMINO  </a:t>
                      </a:r>
                      <a:endParaRPr lang="en-US" sz="800" dirty="0">
                        <a:solidFill>
                          <a:schemeClr val="tx1"/>
                        </a:solidFill>
                      </a:endParaRPr>
                    </a:p>
                  </a:txBody>
                  <a:tcPr marL="91444" marR="91444" marT="45714" marB="45714"/>
                </a:tc>
                <a:tc>
                  <a:txBody>
                    <a:bodyPr/>
                    <a:lstStyle/>
                    <a:p>
                      <a:pPr algn="ctr"/>
                      <a:r>
                        <a:rPr lang="en-US" sz="800" b="1" dirty="0" smtClean="0">
                          <a:solidFill>
                            <a:srgbClr val="0000FF"/>
                          </a:solidFill>
                        </a:rPr>
                        <a:t>YES</a:t>
                      </a:r>
                      <a:endParaRPr lang="en-US" sz="800" b="1" dirty="0">
                        <a:solidFill>
                          <a:srgbClr val="0000FF"/>
                        </a:solidFill>
                      </a:endParaRPr>
                    </a:p>
                  </a:txBody>
                  <a:tcPr marL="91444" marR="91444" marT="45714" marB="457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W.</a:t>
                      </a:r>
                      <a:r>
                        <a:rPr lang="en-US" sz="800" kern="1200" baseline="0" dirty="0" smtClean="0">
                          <a:solidFill>
                            <a:schemeClr val="tx1"/>
                          </a:solidFill>
                          <a:effectLst/>
                          <a:latin typeface="+mn-lt"/>
                          <a:ea typeface="+mn-ea"/>
                          <a:cs typeface="+mn-cs"/>
                        </a:rPr>
                        <a:t> WITTMER</a:t>
                      </a:r>
                      <a:endParaRPr lang="en-US" sz="800" dirty="0" smtClean="0">
                        <a:solidFill>
                          <a:schemeClr val="tx1"/>
                        </a:solidFill>
                      </a:endParaRPr>
                    </a:p>
                  </a:txBody>
                  <a:tcPr marL="91444" marR="91444" marT="45714" marB="457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110300001</a:t>
                      </a:r>
                    </a:p>
                  </a:txBody>
                  <a:tcPr marL="91444" marR="91444" marT="45714" marB="45714"/>
                </a:tc>
              </a:tr>
              <a:tr h="286420">
                <a:tc>
                  <a:txBody>
                    <a:bodyPr/>
                    <a:lstStyle/>
                    <a:p>
                      <a:r>
                        <a:rPr lang="en-US" sz="800" dirty="0" smtClean="0">
                          <a:solidFill>
                            <a:schemeClr val="tx1"/>
                          </a:solidFill>
                        </a:rPr>
                        <a:t>WP04</a:t>
                      </a:r>
                      <a:endParaRPr lang="en-US" sz="800" dirty="0">
                        <a:solidFill>
                          <a:schemeClr val="tx1"/>
                        </a:solidFill>
                      </a:endParaRPr>
                    </a:p>
                  </a:txBody>
                  <a:tcPr marL="91444" marR="91444" marT="45714" marB="45714"/>
                </a:tc>
                <a:tc>
                  <a:txBody>
                    <a:bodyPr/>
                    <a:lstStyle/>
                    <a:p>
                      <a:r>
                        <a:rPr lang="en-US" sz="800" dirty="0" smtClean="0">
                          <a:solidFill>
                            <a:schemeClr val="tx1"/>
                          </a:solidFill>
                        </a:rPr>
                        <a:t>SPOKE CRYOMODULES</a:t>
                      </a:r>
                      <a:endParaRPr lang="en-US" sz="800" dirty="0">
                        <a:solidFill>
                          <a:schemeClr val="tx1"/>
                        </a:solidFill>
                      </a:endParaRPr>
                    </a:p>
                  </a:txBody>
                  <a:tcPr marL="91444" marR="91444" marT="45714" marB="45714"/>
                </a:tc>
                <a:tc>
                  <a:txBody>
                    <a:bodyPr/>
                    <a:lstStyle/>
                    <a:p>
                      <a:r>
                        <a:rPr lang="en-US" sz="800" kern="1200" dirty="0" smtClean="0">
                          <a:solidFill>
                            <a:schemeClr val="tx1"/>
                          </a:solidFill>
                          <a:latin typeface="+mn-lt"/>
                          <a:ea typeface="+mn-ea"/>
                          <a:cs typeface="+mn-cs"/>
                        </a:rPr>
                        <a:t>S. BOUSSON </a:t>
                      </a:r>
                      <a:endParaRPr lang="en-US" sz="800" dirty="0">
                        <a:solidFill>
                          <a:schemeClr val="tx1"/>
                        </a:solidFill>
                      </a:endParaRPr>
                    </a:p>
                  </a:txBody>
                  <a:tcPr marL="91444" marR="91444" marT="45714" marB="45714"/>
                </a:tc>
                <a:tc>
                  <a:txBody>
                    <a:bodyPr/>
                    <a:lstStyle/>
                    <a:p>
                      <a:pPr algn="ctr"/>
                      <a:r>
                        <a:rPr lang="en-US" sz="800" b="1" dirty="0" smtClean="0">
                          <a:solidFill>
                            <a:srgbClr val="0000FF"/>
                          </a:solidFill>
                        </a:rPr>
                        <a:t>YES</a:t>
                      </a:r>
                      <a:endParaRPr lang="en-US" sz="800" b="1" dirty="0">
                        <a:solidFill>
                          <a:srgbClr val="0000FF"/>
                        </a:solidFill>
                      </a:endParaRPr>
                    </a:p>
                  </a:txBody>
                  <a:tcPr marL="91444" marR="91444" marT="45714" marB="45714"/>
                </a:tc>
                <a:tc>
                  <a:txBody>
                    <a:bodyPr/>
                    <a:lstStyle/>
                    <a:p>
                      <a:r>
                        <a:rPr lang="en-US" sz="800" dirty="0" smtClean="0">
                          <a:solidFill>
                            <a:schemeClr val="tx1"/>
                          </a:solidFill>
                        </a:rPr>
                        <a:t>C. DARVE</a:t>
                      </a:r>
                      <a:endParaRPr lang="en-US" sz="800" dirty="0">
                        <a:solidFill>
                          <a:schemeClr val="tx1"/>
                        </a:solidFill>
                      </a:endParaRPr>
                    </a:p>
                  </a:txBody>
                  <a:tcPr marL="91444" marR="91444" marT="45714" marB="45714"/>
                </a:tc>
                <a:tc>
                  <a:txBody>
                    <a:bodyPr/>
                    <a:lstStyle/>
                    <a:p>
                      <a:r>
                        <a:rPr lang="en-US" sz="800" dirty="0" smtClean="0">
                          <a:solidFill>
                            <a:schemeClr val="tx1"/>
                          </a:solidFill>
                        </a:rPr>
                        <a:t>110400001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WP05</a:t>
                      </a:r>
                      <a:endParaRPr lang="en-US" sz="800" dirty="0">
                        <a:solidFill>
                          <a:schemeClr val="tx1"/>
                        </a:solidFill>
                      </a:endParaRPr>
                    </a:p>
                  </a:txBody>
                  <a:tcPr marL="91444" marR="91444" marT="45714" marB="45714"/>
                </a:tc>
                <a:tc>
                  <a:txBody>
                    <a:bodyPr/>
                    <a:lstStyle/>
                    <a:p>
                      <a:r>
                        <a:rPr lang="en-US" sz="800" dirty="0" smtClean="0">
                          <a:solidFill>
                            <a:schemeClr val="tx1"/>
                          </a:solidFill>
                        </a:rPr>
                        <a:t>ELLIPTICAL CRYOMODULES</a:t>
                      </a:r>
                      <a:endParaRPr lang="en-US" sz="800" dirty="0">
                        <a:solidFill>
                          <a:schemeClr val="tx1"/>
                        </a:solidFill>
                      </a:endParaRPr>
                    </a:p>
                  </a:txBody>
                  <a:tcPr marL="91444" marR="91444" marT="45714" marB="45714"/>
                </a:tc>
                <a:tc>
                  <a:txBody>
                    <a:bodyPr/>
                    <a:lstStyle/>
                    <a:p>
                      <a:r>
                        <a:rPr lang="en-US" sz="800" dirty="0" smtClean="0">
                          <a:solidFill>
                            <a:schemeClr val="tx1"/>
                          </a:solidFill>
                        </a:rPr>
                        <a:t>P. BOSLAND</a:t>
                      </a:r>
                      <a:endParaRPr lang="en-US" sz="800" dirty="0">
                        <a:solidFill>
                          <a:schemeClr val="tx1"/>
                        </a:solidFill>
                      </a:endParaRPr>
                    </a:p>
                  </a:txBody>
                  <a:tcPr marL="91444" marR="91444" marT="45714" marB="45714"/>
                </a:tc>
                <a:tc>
                  <a:txBody>
                    <a:bodyPr/>
                    <a:lstStyle/>
                    <a:p>
                      <a:pPr algn="ctr"/>
                      <a:r>
                        <a:rPr lang="en-US" sz="800" b="1" dirty="0" smtClean="0">
                          <a:solidFill>
                            <a:srgbClr val="0000FF"/>
                          </a:solidFill>
                        </a:rPr>
                        <a:t>YES</a:t>
                      </a:r>
                      <a:endParaRPr lang="en-US" sz="800" b="1" dirty="0">
                        <a:solidFill>
                          <a:srgbClr val="0000FF"/>
                        </a:solidFill>
                      </a:endParaRPr>
                    </a:p>
                  </a:txBody>
                  <a:tcPr marL="91444" marR="91444" marT="45714" marB="45714"/>
                </a:tc>
                <a:tc>
                  <a:txBody>
                    <a:bodyPr/>
                    <a:lstStyle/>
                    <a:p>
                      <a:r>
                        <a:rPr lang="en-US" sz="800" dirty="0" smtClean="0">
                          <a:solidFill>
                            <a:schemeClr val="tx1"/>
                          </a:solidFill>
                        </a:rPr>
                        <a:t>C. DARVE</a:t>
                      </a:r>
                      <a:endParaRPr lang="en-US" sz="800" dirty="0">
                        <a:solidFill>
                          <a:schemeClr val="tx1"/>
                        </a:solidFill>
                      </a:endParaRPr>
                    </a:p>
                  </a:txBody>
                  <a:tcPr marL="91444" marR="91444" marT="45714" marB="45714"/>
                </a:tc>
                <a:tc>
                  <a:txBody>
                    <a:bodyPr/>
                    <a:lstStyle/>
                    <a:p>
                      <a:r>
                        <a:rPr lang="en-US" sz="800" dirty="0" smtClean="0">
                          <a:solidFill>
                            <a:schemeClr val="tx1"/>
                          </a:solidFill>
                        </a:rPr>
                        <a:t>110500001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WP06</a:t>
                      </a:r>
                      <a:endParaRPr lang="en-US" sz="800" dirty="0">
                        <a:solidFill>
                          <a:schemeClr val="tx1"/>
                        </a:solidFill>
                      </a:endParaRPr>
                    </a:p>
                  </a:txBody>
                  <a:tcPr marL="91444" marR="91444" marT="45714" marB="45714"/>
                </a:tc>
                <a:tc>
                  <a:txBody>
                    <a:bodyPr/>
                    <a:lstStyle/>
                    <a:p>
                      <a:r>
                        <a:rPr lang="en-US" sz="800" dirty="0" smtClean="0">
                          <a:solidFill>
                            <a:schemeClr val="tx1"/>
                          </a:solidFill>
                        </a:rPr>
                        <a:t>BEAM DELIVERY SYSTEMS</a:t>
                      </a:r>
                      <a:endParaRPr lang="en-US" sz="800" dirty="0">
                        <a:solidFill>
                          <a:schemeClr val="tx1"/>
                        </a:solidFill>
                      </a:endParaRPr>
                    </a:p>
                  </a:txBody>
                  <a:tcPr marL="91444" marR="91444" marT="45714" marB="45714"/>
                </a:tc>
                <a:tc>
                  <a:txBody>
                    <a:bodyPr/>
                    <a:lstStyle/>
                    <a:p>
                      <a:r>
                        <a:rPr lang="en-US" sz="800" dirty="0" smtClean="0">
                          <a:solidFill>
                            <a:schemeClr val="tx1"/>
                          </a:solidFill>
                        </a:rPr>
                        <a:t>S. </a:t>
                      </a:r>
                      <a:r>
                        <a:rPr lang="en-US" sz="800" kern="1200" dirty="0" smtClean="0">
                          <a:solidFill>
                            <a:schemeClr val="tx1"/>
                          </a:solidFill>
                          <a:latin typeface="+mn-lt"/>
                          <a:ea typeface="+mn-ea"/>
                          <a:cs typeface="+mn-cs"/>
                        </a:rPr>
                        <a:t>MØLLER </a:t>
                      </a:r>
                      <a:endParaRPr lang="en-US" sz="800" dirty="0">
                        <a:solidFill>
                          <a:schemeClr val="tx1"/>
                        </a:solidFill>
                      </a:endParaRPr>
                    </a:p>
                  </a:txBody>
                  <a:tcPr marL="91444" marR="91444" marT="45714" marB="45714"/>
                </a:tc>
                <a:tc>
                  <a:txBody>
                    <a:bodyPr/>
                    <a:lstStyle/>
                    <a:p>
                      <a:pPr algn="ctr"/>
                      <a:r>
                        <a:rPr lang="en-US" sz="800" b="1" dirty="0" smtClean="0">
                          <a:solidFill>
                            <a:srgbClr val="0000FF"/>
                          </a:solidFill>
                        </a:rPr>
                        <a:t>YES</a:t>
                      </a:r>
                      <a:endParaRPr lang="en-US" sz="800" b="1" dirty="0">
                        <a:solidFill>
                          <a:srgbClr val="0000FF"/>
                        </a:solidFill>
                      </a:endParaRPr>
                    </a:p>
                  </a:txBody>
                  <a:tcPr marL="91444" marR="91444" marT="45714" marB="45714"/>
                </a:tc>
                <a:tc>
                  <a:txBody>
                    <a:bodyPr/>
                    <a:lstStyle/>
                    <a:p>
                      <a:r>
                        <a:rPr lang="en-US" sz="800" dirty="0" smtClean="0">
                          <a:solidFill>
                            <a:schemeClr val="tx1"/>
                          </a:solidFill>
                        </a:rPr>
                        <a:t>I.</a:t>
                      </a:r>
                      <a:r>
                        <a:rPr lang="en-US" sz="800" baseline="0" dirty="0" smtClean="0">
                          <a:solidFill>
                            <a:schemeClr val="tx1"/>
                          </a:solidFill>
                        </a:rPr>
                        <a:t> ALONSO</a:t>
                      </a:r>
                      <a:endParaRPr lang="en-US" sz="800" dirty="0">
                        <a:solidFill>
                          <a:schemeClr val="tx1"/>
                        </a:solidFill>
                      </a:endParaRPr>
                    </a:p>
                  </a:txBody>
                  <a:tcPr marL="91444" marR="91444" marT="45714" marB="45714"/>
                </a:tc>
                <a:tc>
                  <a:txBody>
                    <a:bodyPr/>
                    <a:lstStyle/>
                    <a:p>
                      <a:r>
                        <a:rPr lang="en-US" sz="800" dirty="0" smtClean="0">
                          <a:solidFill>
                            <a:schemeClr val="tx1"/>
                          </a:solidFill>
                        </a:rPr>
                        <a:t>110600001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WP07</a:t>
                      </a:r>
                      <a:endParaRPr lang="en-US" sz="800" dirty="0">
                        <a:solidFill>
                          <a:schemeClr val="tx1"/>
                        </a:solidFill>
                      </a:endParaRPr>
                    </a:p>
                  </a:txBody>
                  <a:tcPr marL="91444" marR="91444" marT="45714" marB="45714"/>
                </a:tc>
                <a:tc>
                  <a:txBody>
                    <a:bodyPr/>
                    <a:lstStyle/>
                    <a:p>
                      <a:r>
                        <a:rPr lang="en-US" sz="800" dirty="0" smtClean="0">
                          <a:solidFill>
                            <a:schemeClr val="tx1"/>
                          </a:solidFill>
                        </a:rPr>
                        <a:t>BEAM DIAGNOSTICS</a:t>
                      </a:r>
                      <a:endParaRPr lang="en-US" sz="800" dirty="0">
                        <a:solidFill>
                          <a:schemeClr val="tx1"/>
                        </a:solidFill>
                      </a:endParaRPr>
                    </a:p>
                  </a:txBody>
                  <a:tcPr marL="91444" marR="91444" marT="45714" marB="45714"/>
                </a:tc>
                <a:tc>
                  <a:txBody>
                    <a:bodyPr/>
                    <a:lstStyle/>
                    <a:p>
                      <a:r>
                        <a:rPr lang="en-US" sz="800" dirty="0" smtClean="0">
                          <a:solidFill>
                            <a:schemeClr val="tx1"/>
                          </a:solidFill>
                        </a:rPr>
                        <a:t>A. JANSSON</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MIX</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110700001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WP08</a:t>
                      </a:r>
                      <a:endParaRPr lang="en-US" sz="800" dirty="0">
                        <a:solidFill>
                          <a:schemeClr val="tx1"/>
                        </a:solidFill>
                      </a:endParaRPr>
                    </a:p>
                  </a:txBody>
                  <a:tcPr marL="91444" marR="91444" marT="45714" marB="45714"/>
                </a:tc>
                <a:tc>
                  <a:txBody>
                    <a:bodyPr/>
                    <a:lstStyle/>
                    <a:p>
                      <a:r>
                        <a:rPr lang="en-US" sz="800" dirty="0" smtClean="0">
                          <a:solidFill>
                            <a:schemeClr val="tx1"/>
                          </a:solidFill>
                        </a:rPr>
                        <a:t>RF SYSTEMS</a:t>
                      </a:r>
                      <a:endParaRPr lang="en-US" sz="800" dirty="0">
                        <a:solidFill>
                          <a:schemeClr val="tx1"/>
                        </a:solidFill>
                      </a:endParaRPr>
                    </a:p>
                  </a:txBody>
                  <a:tcPr marL="91444" marR="91444" marT="45714" marB="45714"/>
                </a:tc>
                <a:tc>
                  <a:txBody>
                    <a:bodyPr/>
                    <a:lstStyle/>
                    <a:p>
                      <a:r>
                        <a:rPr lang="en-US" sz="800" dirty="0" smtClean="0">
                          <a:solidFill>
                            <a:schemeClr val="tx1"/>
                          </a:solidFill>
                        </a:rPr>
                        <a:t>M.</a:t>
                      </a:r>
                      <a:r>
                        <a:rPr lang="en-US" sz="800" baseline="0" dirty="0" smtClean="0">
                          <a:solidFill>
                            <a:schemeClr val="tx1"/>
                          </a:solidFill>
                        </a:rPr>
                        <a:t> JENSEN</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MIX</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110800001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WP99</a:t>
                      </a:r>
                      <a:endParaRPr lang="en-US" sz="800" dirty="0">
                        <a:solidFill>
                          <a:schemeClr val="tx1"/>
                        </a:solidFill>
                      </a:endParaRPr>
                    </a:p>
                  </a:txBody>
                  <a:tcPr marL="91444" marR="91444" marT="45714" marB="45714"/>
                </a:tc>
                <a:tc>
                  <a:txBody>
                    <a:bodyPr/>
                    <a:lstStyle/>
                    <a:p>
                      <a:r>
                        <a:rPr lang="en-US" sz="800" dirty="0" smtClean="0">
                          <a:solidFill>
                            <a:schemeClr val="tx1"/>
                          </a:solidFill>
                        </a:rPr>
                        <a:t>ACCEL INFRASTRUCTURE</a:t>
                      </a:r>
                      <a:r>
                        <a:rPr lang="en-US" sz="800" baseline="0" dirty="0" smtClean="0">
                          <a:solidFill>
                            <a:schemeClr val="tx1"/>
                          </a:solidFill>
                        </a:rPr>
                        <a:t> &amp; INSTALLATION</a:t>
                      </a:r>
                      <a:endParaRPr lang="en-US" sz="800" dirty="0">
                        <a:solidFill>
                          <a:schemeClr val="tx1"/>
                        </a:solidFill>
                      </a:endParaRPr>
                    </a:p>
                  </a:txBody>
                  <a:tcPr marL="91444" marR="91444" marT="45714" marB="45714"/>
                </a:tc>
                <a:tc>
                  <a:txBody>
                    <a:bodyPr/>
                    <a:lstStyle/>
                    <a:p>
                      <a:r>
                        <a:rPr lang="en-US" sz="800" dirty="0" smtClean="0">
                          <a:solidFill>
                            <a:schemeClr val="tx1"/>
                          </a:solidFill>
                        </a:rPr>
                        <a:t>D. MCGINNIS</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119900001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WP10</a:t>
                      </a:r>
                      <a:endParaRPr lang="en-US" sz="800" dirty="0">
                        <a:solidFill>
                          <a:schemeClr val="tx1"/>
                        </a:solidFill>
                      </a:endParaRPr>
                    </a:p>
                  </a:txBody>
                  <a:tcPr marL="91444" marR="91444" marT="45714" marB="45714"/>
                </a:tc>
                <a:tc>
                  <a:txBody>
                    <a:bodyPr/>
                    <a:lstStyle/>
                    <a:p>
                      <a:r>
                        <a:rPr lang="en-US" sz="800" dirty="0" smtClean="0">
                          <a:solidFill>
                            <a:schemeClr val="tx1"/>
                          </a:solidFill>
                        </a:rPr>
                        <a:t>TEST</a:t>
                      </a:r>
                      <a:r>
                        <a:rPr lang="en-US" sz="800" baseline="0" dirty="0" smtClean="0">
                          <a:solidFill>
                            <a:schemeClr val="tx1"/>
                          </a:solidFill>
                        </a:rPr>
                        <a:t> STANDS</a:t>
                      </a:r>
                      <a:endParaRPr lang="en-US" sz="800" dirty="0">
                        <a:solidFill>
                          <a:schemeClr val="tx1"/>
                        </a:solidFill>
                      </a:endParaRPr>
                    </a:p>
                  </a:txBody>
                  <a:tcPr marL="91444" marR="91444" marT="45714" marB="45714"/>
                </a:tc>
                <a:tc>
                  <a:txBody>
                    <a:bodyPr/>
                    <a:lstStyle/>
                    <a:p>
                      <a:r>
                        <a:rPr lang="en-US" sz="800" dirty="0" smtClean="0">
                          <a:solidFill>
                            <a:schemeClr val="tx1"/>
                          </a:solidFill>
                        </a:rPr>
                        <a:t>W. HEES</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MIX</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111000001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WP11</a:t>
                      </a:r>
                      <a:endParaRPr lang="en-US" sz="800" dirty="0">
                        <a:solidFill>
                          <a:schemeClr val="tx1"/>
                        </a:solidFill>
                      </a:endParaRPr>
                    </a:p>
                  </a:txBody>
                  <a:tcPr marL="91444" marR="91444" marT="45714" marB="45714"/>
                </a:tc>
                <a:tc>
                  <a:txBody>
                    <a:bodyPr/>
                    <a:lstStyle/>
                    <a:p>
                      <a:r>
                        <a:rPr lang="en-US" sz="800" dirty="0" smtClean="0">
                          <a:solidFill>
                            <a:schemeClr val="tx1"/>
                          </a:solidFill>
                        </a:rPr>
                        <a:t>CRYOGENICS</a:t>
                      </a:r>
                      <a:endParaRPr lang="en-US" sz="800" dirty="0">
                        <a:solidFill>
                          <a:schemeClr val="tx1"/>
                        </a:solidFill>
                      </a:endParaRPr>
                    </a:p>
                  </a:txBody>
                  <a:tcPr marL="91444" marR="91444" marT="45714" marB="45714"/>
                </a:tc>
                <a:tc>
                  <a:txBody>
                    <a:bodyPr/>
                    <a:lstStyle/>
                    <a:p>
                      <a:r>
                        <a:rPr lang="en-US" sz="800" dirty="0" smtClean="0">
                          <a:solidFill>
                            <a:schemeClr val="tx1"/>
                          </a:solidFill>
                        </a:rPr>
                        <a:t>P. </a:t>
                      </a:r>
                      <a:r>
                        <a:rPr lang="en-US" sz="800" smtClean="0">
                          <a:solidFill>
                            <a:schemeClr val="tx1"/>
                          </a:solidFill>
                        </a:rPr>
                        <a:t>ARNOLD</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111100001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WP12</a:t>
                      </a:r>
                      <a:endParaRPr lang="en-US" sz="800" dirty="0">
                        <a:solidFill>
                          <a:schemeClr val="tx1"/>
                        </a:solidFill>
                      </a:endParaRPr>
                    </a:p>
                  </a:txBody>
                  <a:tcPr marL="91444" marR="91444" marT="45714" marB="45714"/>
                </a:tc>
                <a:tc>
                  <a:txBody>
                    <a:bodyPr/>
                    <a:lstStyle/>
                    <a:p>
                      <a:r>
                        <a:rPr lang="en-US" sz="800" dirty="0" smtClean="0">
                          <a:solidFill>
                            <a:schemeClr val="tx1"/>
                          </a:solidFill>
                        </a:rPr>
                        <a:t>VACUUM</a:t>
                      </a:r>
                      <a:endParaRPr lang="en-US" sz="800" dirty="0">
                        <a:solidFill>
                          <a:schemeClr val="tx1"/>
                        </a:solidFill>
                      </a:endParaRPr>
                    </a:p>
                  </a:txBody>
                  <a:tcPr marL="91444" marR="91444" marT="45714" marB="45714"/>
                </a:tc>
                <a:tc>
                  <a:txBody>
                    <a:bodyPr/>
                    <a:lstStyle/>
                    <a:p>
                      <a:r>
                        <a:rPr lang="en-US" sz="800" dirty="0" smtClean="0">
                          <a:solidFill>
                            <a:schemeClr val="tx1"/>
                          </a:solidFill>
                        </a:rPr>
                        <a:t>M.</a:t>
                      </a:r>
                      <a:r>
                        <a:rPr lang="en-US" sz="800" baseline="0" dirty="0" smtClean="0">
                          <a:solidFill>
                            <a:schemeClr val="tx1"/>
                          </a:solidFill>
                        </a:rPr>
                        <a:t> JUNI-FERRERA</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MIX</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111200001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WP13</a:t>
                      </a:r>
                      <a:endParaRPr lang="en-US" sz="800" dirty="0">
                        <a:solidFill>
                          <a:schemeClr val="tx1"/>
                        </a:solidFill>
                      </a:endParaRPr>
                    </a:p>
                  </a:txBody>
                  <a:tcPr marL="91444" marR="91444" marT="45714" marB="45714"/>
                </a:tc>
                <a:tc>
                  <a:txBody>
                    <a:bodyPr/>
                    <a:lstStyle/>
                    <a:p>
                      <a:r>
                        <a:rPr lang="en-US" sz="800" dirty="0" smtClean="0">
                          <a:solidFill>
                            <a:schemeClr val="tx1"/>
                          </a:solidFill>
                        </a:rPr>
                        <a:t>SAFETY</a:t>
                      </a:r>
                      <a:endParaRPr lang="en-US" sz="800" dirty="0">
                        <a:solidFill>
                          <a:schemeClr val="tx1"/>
                        </a:solidFill>
                      </a:endParaRPr>
                    </a:p>
                  </a:txBody>
                  <a:tcPr marL="91444" marR="91444" marT="45714" marB="45714"/>
                </a:tc>
                <a:tc>
                  <a:txBody>
                    <a:bodyPr/>
                    <a:lstStyle/>
                    <a:p>
                      <a:r>
                        <a:rPr lang="en-US" sz="800" dirty="0" smtClean="0">
                          <a:solidFill>
                            <a:schemeClr val="tx1"/>
                          </a:solidFill>
                        </a:rPr>
                        <a:t>L. TCHELIDZE</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111300001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WP14</a:t>
                      </a:r>
                      <a:endParaRPr lang="en-US" sz="800" dirty="0">
                        <a:solidFill>
                          <a:schemeClr val="tx1"/>
                        </a:solidFill>
                      </a:endParaRPr>
                    </a:p>
                  </a:txBody>
                  <a:tcPr marL="91444" marR="91444" marT="45714" marB="45714"/>
                </a:tc>
                <a:tc>
                  <a:txBody>
                    <a:bodyPr/>
                    <a:lstStyle/>
                    <a:p>
                      <a:r>
                        <a:rPr lang="en-US" sz="800" dirty="0" smtClean="0">
                          <a:solidFill>
                            <a:schemeClr val="tx1"/>
                          </a:solidFill>
                        </a:rPr>
                        <a:t>ACCELERATOR</a:t>
                      </a:r>
                      <a:r>
                        <a:rPr lang="en-US" sz="800" baseline="0" dirty="0" smtClean="0">
                          <a:solidFill>
                            <a:schemeClr val="tx1"/>
                          </a:solidFill>
                        </a:rPr>
                        <a:t> INTEGRATION</a:t>
                      </a:r>
                      <a:endParaRPr lang="en-US" sz="800" dirty="0">
                        <a:solidFill>
                          <a:schemeClr val="tx1"/>
                        </a:solidFill>
                      </a:endParaRPr>
                    </a:p>
                  </a:txBody>
                  <a:tcPr marL="91444" marR="91444" marT="45714" marB="45714"/>
                </a:tc>
                <a:tc>
                  <a:txBody>
                    <a:bodyPr/>
                    <a:lstStyle/>
                    <a:p>
                      <a:r>
                        <a:rPr lang="en-US" sz="800" dirty="0" smtClean="0">
                          <a:solidFill>
                            <a:schemeClr val="tx1"/>
                          </a:solidFill>
                        </a:rPr>
                        <a:t>H. DANARED</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111400001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WP15</a:t>
                      </a:r>
                      <a:endParaRPr lang="en-US" sz="800" dirty="0">
                        <a:solidFill>
                          <a:schemeClr val="tx1"/>
                        </a:solidFill>
                      </a:endParaRPr>
                    </a:p>
                  </a:txBody>
                  <a:tcPr marL="91444" marR="91444" marT="45714" marB="45714"/>
                </a:tc>
                <a:tc>
                  <a:txBody>
                    <a:bodyPr/>
                    <a:lstStyle/>
                    <a:p>
                      <a:r>
                        <a:rPr lang="en-US" sz="800" baseline="0" dirty="0" smtClean="0">
                          <a:solidFill>
                            <a:schemeClr val="tx1"/>
                          </a:solidFill>
                        </a:rPr>
                        <a:t>ELECTRICAL SUPPORT</a:t>
                      </a:r>
                      <a:endParaRPr lang="en-US" sz="800" dirty="0">
                        <a:solidFill>
                          <a:schemeClr val="tx1"/>
                        </a:solidFill>
                      </a:endParaRPr>
                    </a:p>
                  </a:txBody>
                  <a:tcPr marL="91444" marR="91444" marT="45714" marB="45714"/>
                </a:tc>
                <a:tc>
                  <a:txBody>
                    <a:bodyPr/>
                    <a:lstStyle/>
                    <a:p>
                      <a:r>
                        <a:rPr lang="en-US" sz="800" dirty="0" smtClean="0">
                          <a:solidFill>
                            <a:schemeClr val="tx1"/>
                          </a:solidFill>
                        </a:rPr>
                        <a:t>F. JENSEN</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111500001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WP16</a:t>
                      </a:r>
                      <a:endParaRPr lang="en-US" sz="800" dirty="0">
                        <a:solidFill>
                          <a:schemeClr val="tx1"/>
                        </a:solidFill>
                      </a:endParaRPr>
                    </a:p>
                  </a:txBody>
                  <a:tcPr marL="91444" marR="91444" marT="45714" marB="45714"/>
                </a:tc>
                <a:tc>
                  <a:txBody>
                    <a:bodyPr/>
                    <a:lstStyle/>
                    <a:p>
                      <a:r>
                        <a:rPr lang="en-US" sz="800" dirty="0" smtClean="0">
                          <a:solidFill>
                            <a:schemeClr val="tx1"/>
                          </a:solidFill>
                        </a:rPr>
                        <a:t>COOLING</a:t>
                      </a:r>
                      <a:r>
                        <a:rPr lang="en-US" sz="800" baseline="0" dirty="0" smtClean="0">
                          <a:solidFill>
                            <a:schemeClr val="tx1"/>
                          </a:solidFill>
                        </a:rPr>
                        <a:t> SUPPORT</a:t>
                      </a:r>
                      <a:endParaRPr lang="en-US" sz="800" dirty="0">
                        <a:solidFill>
                          <a:schemeClr val="tx1"/>
                        </a:solidFill>
                      </a:endParaRPr>
                    </a:p>
                  </a:txBody>
                  <a:tcPr marL="91444" marR="91444" marT="45714" marB="45714"/>
                </a:tc>
                <a:tc>
                  <a:txBody>
                    <a:bodyPr/>
                    <a:lstStyle/>
                    <a:p>
                      <a:pPr marL="0" indent="0">
                        <a:buNone/>
                      </a:pPr>
                      <a:r>
                        <a:rPr lang="en-US" sz="800" dirty="0" smtClean="0">
                          <a:solidFill>
                            <a:schemeClr val="tx1"/>
                          </a:solidFill>
                        </a:rPr>
                        <a:t>A. LUNDMARK</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111600001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WP17</a:t>
                      </a:r>
                      <a:endParaRPr lang="en-US" sz="800" dirty="0">
                        <a:solidFill>
                          <a:schemeClr val="tx1"/>
                        </a:solidFill>
                      </a:endParaRPr>
                    </a:p>
                  </a:txBody>
                  <a:tcPr marL="91444" marR="91444" marT="45714" marB="45714"/>
                </a:tc>
                <a:tc>
                  <a:txBody>
                    <a:bodyPr/>
                    <a:lstStyle/>
                    <a:p>
                      <a:r>
                        <a:rPr lang="en-US" sz="800" dirty="0" smtClean="0">
                          <a:solidFill>
                            <a:schemeClr val="tx1"/>
                          </a:solidFill>
                        </a:rPr>
                        <a:t>POWER CONVERTERS</a:t>
                      </a:r>
                      <a:endParaRPr lang="en-US" sz="800" dirty="0">
                        <a:solidFill>
                          <a:schemeClr val="tx1"/>
                        </a:solidFill>
                      </a:endParaRPr>
                    </a:p>
                  </a:txBody>
                  <a:tcPr marL="91444" marR="91444" marT="45714" marB="45714"/>
                </a:tc>
                <a:tc>
                  <a:txBody>
                    <a:bodyPr/>
                    <a:lstStyle/>
                    <a:p>
                      <a:r>
                        <a:rPr lang="en-US" sz="800" dirty="0" smtClean="0">
                          <a:solidFill>
                            <a:schemeClr val="tx1"/>
                          </a:solidFill>
                        </a:rPr>
                        <a:t>C. MARTINS</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MIX</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111700001</a:t>
                      </a:r>
                      <a:endParaRPr lang="en-US" sz="800" dirty="0">
                        <a:solidFill>
                          <a:schemeClr val="tx1"/>
                        </a:solidFill>
                      </a:endParaRPr>
                    </a:p>
                  </a:txBody>
                  <a:tcPr marL="91444" marR="91444" marT="45714" marB="45714"/>
                </a:tc>
              </a:tr>
              <a:tr h="286420">
                <a:tc>
                  <a:txBody>
                    <a:bodyPr/>
                    <a:lstStyle/>
                    <a:p>
                      <a:r>
                        <a:rPr lang="en-US" sz="800" dirty="0" smtClean="0">
                          <a:solidFill>
                            <a:schemeClr val="tx1"/>
                          </a:solidFill>
                        </a:rPr>
                        <a:t>WP98</a:t>
                      </a:r>
                      <a:endParaRPr lang="en-US" sz="800" dirty="0">
                        <a:solidFill>
                          <a:schemeClr val="tx1"/>
                        </a:solidFill>
                      </a:endParaRPr>
                    </a:p>
                  </a:txBody>
                  <a:tcPr marL="91444" marR="91444" marT="45714" marB="45714"/>
                </a:tc>
                <a:tc>
                  <a:txBody>
                    <a:bodyPr/>
                    <a:lstStyle/>
                    <a:p>
                      <a:r>
                        <a:rPr lang="en-US" sz="800" dirty="0" smtClean="0">
                          <a:solidFill>
                            <a:schemeClr val="tx1"/>
                          </a:solidFill>
                        </a:rPr>
                        <a:t>GENERAL</a:t>
                      </a:r>
                      <a:r>
                        <a:rPr lang="en-US" sz="800" baseline="0" dirty="0" smtClean="0">
                          <a:solidFill>
                            <a:schemeClr val="tx1"/>
                          </a:solidFill>
                        </a:rPr>
                        <a:t> </a:t>
                      </a:r>
                      <a:r>
                        <a:rPr lang="en-US" sz="800" dirty="0" smtClean="0">
                          <a:solidFill>
                            <a:schemeClr val="tx1"/>
                          </a:solidFill>
                        </a:rPr>
                        <a:t>INSTALLATION SUPPORT</a:t>
                      </a:r>
                      <a:endParaRPr lang="en-US" sz="800" dirty="0">
                        <a:solidFill>
                          <a:schemeClr val="tx1"/>
                        </a:solidFill>
                      </a:endParaRPr>
                    </a:p>
                  </a:txBody>
                  <a:tcPr marL="91444" marR="91444" marT="45714" marB="45714"/>
                </a:tc>
                <a:tc>
                  <a:txBody>
                    <a:bodyPr/>
                    <a:lstStyle/>
                    <a:p>
                      <a:r>
                        <a:rPr lang="en-US" sz="800" dirty="0" smtClean="0">
                          <a:solidFill>
                            <a:schemeClr val="tx1"/>
                          </a:solidFill>
                        </a:rPr>
                        <a:t>N.</a:t>
                      </a:r>
                      <a:r>
                        <a:rPr lang="en-US" sz="800" baseline="0" dirty="0" smtClean="0">
                          <a:solidFill>
                            <a:schemeClr val="tx1"/>
                          </a:solidFill>
                        </a:rPr>
                        <a:t> GAZIS</a:t>
                      </a:r>
                      <a:endParaRPr lang="en-US" sz="800" dirty="0">
                        <a:solidFill>
                          <a:schemeClr val="tx1"/>
                        </a:solidFill>
                      </a:endParaRPr>
                    </a:p>
                  </a:txBody>
                  <a:tcPr marL="91444" marR="91444" marT="45714" marB="45714"/>
                </a:tc>
                <a:tc>
                  <a:txBody>
                    <a:bodyPr/>
                    <a:lstStyle/>
                    <a:p>
                      <a:pPr algn="ctr"/>
                      <a:r>
                        <a:rPr lang="en-US" sz="800" dirty="0" smtClean="0">
                          <a:solidFill>
                            <a:schemeClr val="tx1"/>
                          </a:solidFill>
                        </a:rPr>
                        <a:t>NO</a:t>
                      </a:r>
                      <a:endParaRPr lang="en-US" sz="800" dirty="0">
                        <a:solidFill>
                          <a:schemeClr val="tx1"/>
                        </a:solidFill>
                      </a:endParaRPr>
                    </a:p>
                  </a:txBody>
                  <a:tcPr marL="91444" marR="91444" marT="45714" marB="45714"/>
                </a:tc>
                <a:tc>
                  <a:txBody>
                    <a:bodyPr/>
                    <a:lstStyle/>
                    <a:p>
                      <a:endParaRPr lang="en-US" sz="800" dirty="0">
                        <a:solidFill>
                          <a:schemeClr val="tx1"/>
                        </a:solidFill>
                      </a:endParaRPr>
                    </a:p>
                  </a:txBody>
                  <a:tcPr marL="91444" marR="91444" marT="45714" marB="45714"/>
                </a:tc>
                <a:tc>
                  <a:txBody>
                    <a:bodyPr/>
                    <a:lstStyle/>
                    <a:p>
                      <a:r>
                        <a:rPr lang="en-US" sz="800" dirty="0" smtClean="0">
                          <a:solidFill>
                            <a:schemeClr val="tx1"/>
                          </a:solidFill>
                        </a:rPr>
                        <a:t>119800001</a:t>
                      </a:r>
                      <a:endParaRPr lang="en-US" sz="800" dirty="0">
                        <a:solidFill>
                          <a:schemeClr val="tx1"/>
                        </a:solidFill>
                      </a:endParaRPr>
                    </a:p>
                  </a:txBody>
                  <a:tcPr marL="91444" marR="91444" marT="45714" marB="45714"/>
                </a:tc>
              </a:tr>
            </a:tbl>
          </a:graphicData>
        </a:graphic>
      </p:graphicFrame>
      <p:sp>
        <p:nvSpPr>
          <p:cNvPr id="6" name="Content Placeholder 2"/>
          <p:cNvSpPr>
            <a:spLocks noGrp="1"/>
          </p:cNvSpPr>
          <p:nvPr>
            <p:ph idx="1"/>
          </p:nvPr>
        </p:nvSpPr>
        <p:spPr>
          <a:xfrm>
            <a:off x="4932040" y="4437112"/>
            <a:ext cx="4067629" cy="2376264"/>
          </a:xfrm>
          <a:ln>
            <a:solidFill>
              <a:srgbClr val="4F81BD"/>
            </a:solidFill>
          </a:ln>
        </p:spPr>
        <p:txBody>
          <a:bodyPr rtlCol="0">
            <a:noAutofit/>
          </a:bodyPr>
          <a:lstStyle/>
          <a:p>
            <a:pPr marL="0" indent="0" defTabSz="913246">
              <a:buNone/>
              <a:defRPr/>
            </a:pPr>
            <a:r>
              <a:rPr lang="en-US" sz="1000" b="1" dirty="0" smtClean="0"/>
              <a:t>Accelerator Project management team (weekly):</a:t>
            </a:r>
          </a:p>
          <a:p>
            <a:pPr marL="228600" indent="-228600" defTabSz="913246">
              <a:buFont typeface="+mj-lt"/>
              <a:buAutoNum type="arabicPeriod"/>
              <a:defRPr/>
            </a:pPr>
            <a:r>
              <a:rPr lang="en-US" sz="1000" dirty="0" smtClean="0"/>
              <a:t>Mats Lindroos, Project leader</a:t>
            </a:r>
          </a:p>
          <a:p>
            <a:pPr marL="228600" indent="-228600" defTabSz="913246">
              <a:buFont typeface="+mj-lt"/>
              <a:buAutoNum type="arabicPeriod"/>
              <a:defRPr/>
            </a:pPr>
            <a:r>
              <a:rPr lang="en-US" sz="1000" dirty="0" smtClean="0"/>
              <a:t>John </a:t>
            </a:r>
            <a:r>
              <a:rPr lang="en-US" sz="1000" dirty="0" err="1" smtClean="0"/>
              <a:t>Weisend</a:t>
            </a:r>
            <a:r>
              <a:rPr lang="en-US" sz="1000" dirty="0" smtClean="0"/>
              <a:t>, Deputy project leader and STS (WP 11,12,15,16)</a:t>
            </a:r>
          </a:p>
          <a:p>
            <a:pPr marL="228600" indent="-228600" defTabSz="913246">
              <a:buFont typeface="+mj-lt"/>
              <a:buAutoNum type="arabicPeriod"/>
              <a:defRPr/>
            </a:pPr>
            <a:r>
              <a:rPr lang="en-US" sz="1000" dirty="0" err="1" smtClean="0"/>
              <a:t>Håkan</a:t>
            </a:r>
            <a:r>
              <a:rPr lang="en-US" sz="1000" dirty="0" smtClean="0"/>
              <a:t> Danared, In-kind manager and LINAC systems (WP 3,4,5,6,14)</a:t>
            </a:r>
          </a:p>
          <a:p>
            <a:pPr marL="228600" indent="-228600" defTabSz="913246">
              <a:buFont typeface="+mj-lt"/>
              <a:buAutoNum type="arabicPeriod"/>
              <a:defRPr/>
            </a:pPr>
            <a:r>
              <a:rPr lang="en-US" sz="1000" dirty="0" err="1"/>
              <a:t>Lali</a:t>
            </a:r>
            <a:r>
              <a:rPr lang="en-US" sz="1000" dirty="0"/>
              <a:t> </a:t>
            </a:r>
            <a:r>
              <a:rPr lang="en-US" sz="1000" dirty="0" err="1"/>
              <a:t>Tchelidze</a:t>
            </a:r>
            <a:r>
              <a:rPr lang="en-US" sz="1000" dirty="0"/>
              <a:t>, Safety including radiation </a:t>
            </a:r>
            <a:r>
              <a:rPr lang="en-US" sz="1000" dirty="0" smtClean="0"/>
              <a:t>safety (WP13)</a:t>
            </a:r>
          </a:p>
          <a:p>
            <a:pPr marL="228600" indent="-228600" defTabSz="913246">
              <a:buFont typeface="+mj-lt"/>
              <a:buAutoNum type="arabicPeriod"/>
              <a:defRPr/>
            </a:pPr>
            <a:r>
              <a:rPr lang="en-US" sz="1000" dirty="0" smtClean="0"/>
              <a:t>Anders </a:t>
            </a:r>
            <a:r>
              <a:rPr lang="en-US" sz="1000" dirty="0" err="1" smtClean="0"/>
              <a:t>Sunesson</a:t>
            </a:r>
            <a:r>
              <a:rPr lang="en-US" sz="1000" dirty="0" smtClean="0"/>
              <a:t>, RF systems (WP 8,17)</a:t>
            </a:r>
          </a:p>
          <a:p>
            <a:pPr marL="228600" indent="-228600" defTabSz="913246">
              <a:buFont typeface="+mj-lt"/>
              <a:buAutoNum type="arabicPeriod"/>
              <a:defRPr/>
            </a:pPr>
            <a:r>
              <a:rPr lang="en-US" sz="1000" dirty="0" smtClean="0"/>
              <a:t>Andreas </a:t>
            </a:r>
            <a:r>
              <a:rPr lang="en-US" sz="1000" dirty="0" err="1" smtClean="0"/>
              <a:t>Jansson</a:t>
            </a:r>
            <a:r>
              <a:rPr lang="en-US" sz="1000" dirty="0" smtClean="0"/>
              <a:t>, Beams and operation (WP 2,7)</a:t>
            </a:r>
          </a:p>
          <a:p>
            <a:pPr marL="228600" indent="-228600" defTabSz="913246">
              <a:buFont typeface="+mj-lt"/>
              <a:buAutoNum type="arabicPeriod"/>
              <a:defRPr/>
            </a:pPr>
            <a:r>
              <a:rPr lang="en-US" sz="1000" dirty="0"/>
              <a:t>Lena Gunnarsson, Magnus Israelsson, Planners</a:t>
            </a:r>
          </a:p>
          <a:p>
            <a:pPr marL="228600" indent="-228600" defTabSz="913246">
              <a:buFont typeface="+mj-lt"/>
              <a:buAutoNum type="arabicPeriod"/>
              <a:defRPr/>
            </a:pPr>
            <a:r>
              <a:rPr lang="en-US" sz="1000" dirty="0" smtClean="0"/>
              <a:t>Matthew Conlon, QA/QC</a:t>
            </a:r>
          </a:p>
          <a:p>
            <a:pPr marL="228600" indent="-228600" defTabSz="913246">
              <a:buFont typeface="+mj-lt"/>
              <a:buAutoNum type="arabicPeriod"/>
              <a:defRPr/>
            </a:pPr>
            <a:r>
              <a:rPr lang="en-US" sz="1000" dirty="0" smtClean="0"/>
              <a:t>Peo </a:t>
            </a:r>
            <a:r>
              <a:rPr lang="en-US" sz="1000" dirty="0" err="1" smtClean="0"/>
              <a:t>Gustafsson</a:t>
            </a:r>
            <a:r>
              <a:rPr lang="en-US" sz="1000" dirty="0" smtClean="0"/>
              <a:t>, IK Manager</a:t>
            </a:r>
          </a:p>
          <a:p>
            <a:pPr marL="228600" indent="-228600" defTabSz="913246">
              <a:buFont typeface="+mj-lt"/>
              <a:buAutoNum type="arabicPeriod"/>
              <a:defRPr/>
            </a:pPr>
            <a:r>
              <a:rPr lang="en-US" sz="1000" dirty="0" smtClean="0"/>
              <a:t>Nick Gazis, Installation Manager (WP 98)</a:t>
            </a:r>
            <a:endParaRPr lang="en-US" sz="1000" dirty="0"/>
          </a:p>
          <a:p>
            <a:pPr marL="0" indent="0" defTabSz="913246">
              <a:buNone/>
              <a:defRPr/>
            </a:pPr>
            <a:r>
              <a:rPr lang="en-US" sz="1000" dirty="0" smtClean="0"/>
              <a:t>N.B. Section leaders are part of the Project management and can be called to participate in the weekly meetings.</a:t>
            </a:r>
            <a:endParaRPr lang="en-US" sz="1000" dirty="0"/>
          </a:p>
        </p:txBody>
      </p:sp>
      <p:sp>
        <p:nvSpPr>
          <p:cNvPr id="7" name="Content Placeholder 2"/>
          <p:cNvSpPr txBox="1">
            <a:spLocks/>
          </p:cNvSpPr>
          <p:nvPr/>
        </p:nvSpPr>
        <p:spPr>
          <a:xfrm>
            <a:off x="5337600" y="3429000"/>
            <a:ext cx="3159133" cy="936104"/>
          </a:xfrm>
          <a:prstGeom prst="rect">
            <a:avLst/>
          </a:prstGeom>
          <a:ln>
            <a:solidFill>
              <a:srgbClr val="4F81B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3246">
              <a:buFont typeface="Arial" panose="020B0604020202020204" pitchFamily="34" charset="0"/>
              <a:buNone/>
              <a:defRPr/>
            </a:pPr>
            <a:r>
              <a:rPr lang="en-US" sz="1000" b="1" dirty="0"/>
              <a:t>Technical Board </a:t>
            </a:r>
            <a:r>
              <a:rPr lang="en-US" sz="1000" b="1" dirty="0" smtClean="0"/>
              <a:t>(</a:t>
            </a:r>
            <a:r>
              <a:rPr lang="en-US" sz="1000" b="1" dirty="0"/>
              <a:t>q</a:t>
            </a:r>
            <a:r>
              <a:rPr lang="en-US" sz="1000" b="1" dirty="0" smtClean="0"/>
              <a:t>uarterly):</a:t>
            </a:r>
          </a:p>
          <a:p>
            <a:pPr marL="228600" indent="-228600" defTabSz="913246">
              <a:buFont typeface="+mj-lt"/>
              <a:buAutoNum type="arabicPeriod"/>
              <a:defRPr/>
            </a:pPr>
            <a:r>
              <a:rPr lang="en-US" sz="1000" dirty="0" smtClean="0"/>
              <a:t>Weekly ESS management team</a:t>
            </a:r>
          </a:p>
          <a:p>
            <a:pPr marL="228600" indent="-228600" defTabSz="913246">
              <a:buFont typeface="+mj-lt"/>
              <a:buAutoNum type="arabicPeriod"/>
              <a:defRPr/>
            </a:pPr>
            <a:r>
              <a:rPr lang="en-US" sz="1000" dirty="0" smtClean="0"/>
              <a:t>All WP leaders and deputies</a:t>
            </a:r>
          </a:p>
          <a:p>
            <a:pPr marL="228600" indent="-228600" defTabSz="913246">
              <a:buFont typeface="+mj-lt"/>
              <a:buAutoNum type="arabicPeriod"/>
              <a:defRPr/>
            </a:pPr>
            <a:r>
              <a:rPr lang="en-US" sz="1000" dirty="0" smtClean="0"/>
              <a:t>Representatives of all contracted institutes if not already a WP leader</a:t>
            </a:r>
            <a:endParaRPr lang="en-US" sz="1000" dirty="0"/>
          </a:p>
        </p:txBody>
      </p:sp>
      <p:sp>
        <p:nvSpPr>
          <p:cNvPr id="10" name="Content Placeholder 2"/>
          <p:cNvSpPr txBox="1">
            <a:spLocks/>
          </p:cNvSpPr>
          <p:nvPr/>
        </p:nvSpPr>
        <p:spPr>
          <a:xfrm>
            <a:off x="5337600" y="2420888"/>
            <a:ext cx="3159133" cy="936104"/>
          </a:xfrm>
          <a:prstGeom prst="rect">
            <a:avLst/>
          </a:prstGeom>
          <a:ln>
            <a:solidFill>
              <a:srgbClr val="4F81B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3246">
              <a:buFont typeface="Arial" panose="020B0604020202020204" pitchFamily="34" charset="0"/>
              <a:buNone/>
              <a:defRPr/>
            </a:pPr>
            <a:r>
              <a:rPr lang="en-US" sz="1000" b="1" dirty="0" smtClean="0"/>
              <a:t>Collaboration Board:</a:t>
            </a:r>
          </a:p>
          <a:p>
            <a:pPr marL="228600" indent="-228600" defTabSz="913246">
              <a:buFont typeface="+mj-lt"/>
              <a:buAutoNum type="arabicPeriod"/>
              <a:defRPr/>
            </a:pPr>
            <a:r>
              <a:rPr lang="en-US" sz="1000" dirty="0" smtClean="0"/>
              <a:t>ESS Technical Director</a:t>
            </a:r>
          </a:p>
          <a:p>
            <a:pPr marL="228600" indent="-228600" defTabSz="913246">
              <a:buFont typeface="+mj-lt"/>
              <a:buAutoNum type="arabicPeriod"/>
              <a:defRPr/>
            </a:pPr>
            <a:r>
              <a:rPr lang="en-US" sz="1000" dirty="0" smtClean="0"/>
              <a:t>Project leader</a:t>
            </a:r>
          </a:p>
          <a:p>
            <a:pPr marL="228600" indent="-228600" defTabSz="913246">
              <a:buFont typeface="+mj-lt"/>
              <a:buAutoNum type="arabicPeriod"/>
              <a:defRPr/>
            </a:pPr>
            <a:r>
              <a:rPr lang="en-US" sz="1000" dirty="0" smtClean="0"/>
              <a:t>Representatives of all contracted institutes (one elected as chair)</a:t>
            </a:r>
            <a:endParaRPr lang="en-US" sz="1000" dirty="0"/>
          </a:p>
        </p:txBody>
      </p:sp>
      <p:sp>
        <p:nvSpPr>
          <p:cNvPr id="8" name="Content Placeholder 2"/>
          <p:cNvSpPr txBox="1">
            <a:spLocks/>
          </p:cNvSpPr>
          <p:nvPr/>
        </p:nvSpPr>
        <p:spPr>
          <a:xfrm>
            <a:off x="5337600" y="1484784"/>
            <a:ext cx="3159133" cy="864096"/>
          </a:xfrm>
          <a:prstGeom prst="rect">
            <a:avLst/>
          </a:prstGeom>
          <a:ln>
            <a:solidFill>
              <a:srgbClr val="4F81B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3246">
              <a:buFont typeface="Arial" panose="020B0604020202020204" pitchFamily="34" charset="0"/>
              <a:buNone/>
              <a:defRPr/>
            </a:pPr>
            <a:r>
              <a:rPr lang="en-US" sz="1000" b="1" dirty="0" smtClean="0"/>
              <a:t>Liaison people:</a:t>
            </a:r>
          </a:p>
          <a:p>
            <a:pPr marL="0" indent="0" defTabSz="612775">
              <a:buNone/>
              <a:tabLst>
                <a:tab pos="1436688" algn="l"/>
              </a:tabLst>
              <a:defRPr/>
            </a:pPr>
            <a:r>
              <a:rPr lang="en-US" sz="1000" dirty="0" smtClean="0"/>
              <a:t>Frank Hellström	Fredrik Håkansson	</a:t>
            </a:r>
          </a:p>
          <a:p>
            <a:pPr marL="0" indent="0" defTabSz="612775">
              <a:buNone/>
              <a:tabLst>
                <a:tab pos="1436688" algn="l"/>
              </a:tabLst>
              <a:defRPr/>
            </a:pPr>
            <a:r>
              <a:rPr lang="en-US" sz="1000" dirty="0" smtClean="0"/>
              <a:t>Georg Hulla	Felix Schlander</a:t>
            </a:r>
          </a:p>
          <a:p>
            <a:pPr marL="0" indent="0" defTabSz="612775">
              <a:buNone/>
              <a:tabLst>
                <a:tab pos="1436688" algn="l"/>
              </a:tabLst>
              <a:defRPr/>
            </a:pPr>
            <a:r>
              <a:rPr lang="en-US" sz="1000" dirty="0" smtClean="0"/>
              <a:t>Nuno Elias	Ebbe Malmstedt</a:t>
            </a:r>
          </a:p>
          <a:p>
            <a:pPr marL="228600" indent="-228600" defTabSz="612775">
              <a:buFont typeface="+mj-lt"/>
              <a:buAutoNum type="arabicPeriod"/>
              <a:tabLst>
                <a:tab pos="1436688" algn="l"/>
              </a:tabLst>
              <a:defRPr/>
            </a:pPr>
            <a:endParaRPr lang="en-US" sz="1000" dirty="0"/>
          </a:p>
        </p:txBody>
      </p:sp>
      <p:sp>
        <p:nvSpPr>
          <p:cNvPr id="9" name="Footer Placeholder 8"/>
          <p:cNvSpPr>
            <a:spLocks noGrp="1"/>
          </p:cNvSpPr>
          <p:nvPr>
            <p:ph type="ftr" sz="quarter" idx="11"/>
          </p:nvPr>
        </p:nvSpPr>
        <p:spPr>
          <a:xfrm>
            <a:off x="7308304" y="6564277"/>
            <a:ext cx="1835696" cy="293723"/>
          </a:xfrm>
        </p:spPr>
        <p:txBody>
          <a:bodyPr/>
          <a:lstStyle/>
          <a:p>
            <a:r>
              <a:rPr lang="sv-SE" sz="900" dirty="0" smtClean="0">
                <a:solidFill>
                  <a:prstClr val="black">
                    <a:tint val="75000"/>
                  </a:prstClr>
                </a:solidFill>
              </a:rPr>
              <a:t>2017-01-12</a:t>
            </a:r>
            <a:endParaRPr lang="sv-SE" sz="900" dirty="0">
              <a:solidFill>
                <a:prstClr val="black">
                  <a:tint val="75000"/>
                </a:prstClr>
              </a:solidFill>
            </a:endParaRPr>
          </a:p>
        </p:txBody>
      </p:sp>
    </p:spTree>
    <p:extLst>
      <p:ext uri="{BB962C8B-B14F-4D97-AF65-F5344CB8AC3E}">
        <p14:creationId xmlns:p14="http://schemas.microsoft.com/office/powerpoint/2010/main" val="2317380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Installation work</a:t>
            </a:r>
            <a:endParaRPr lang="en-GB" dirty="0"/>
          </a:p>
        </p:txBody>
      </p:sp>
      <p:sp>
        <p:nvSpPr>
          <p:cNvPr id="3" name="Content Placeholder 2"/>
          <p:cNvSpPr>
            <a:spLocks noGrp="1"/>
          </p:cNvSpPr>
          <p:nvPr>
            <p:ph idx="1"/>
          </p:nvPr>
        </p:nvSpPr>
        <p:spPr>
          <a:xfrm>
            <a:off x="107504" y="1556792"/>
            <a:ext cx="8928992" cy="4824536"/>
          </a:xfrm>
        </p:spPr>
        <p:txBody>
          <a:bodyPr>
            <a:normAutofit/>
          </a:bodyPr>
          <a:lstStyle/>
          <a:p>
            <a:r>
              <a:rPr lang="en-US" sz="2600" dirty="0" smtClean="0"/>
              <a:t>Aim </a:t>
            </a:r>
          </a:p>
          <a:p>
            <a:r>
              <a:rPr lang="en-US" sz="2600" dirty="0" smtClean="0"/>
              <a:t>AD Installation Roles</a:t>
            </a:r>
          </a:p>
          <a:p>
            <a:pPr lvl="1"/>
            <a:r>
              <a:rPr lang="en-US" sz="2200" dirty="0" smtClean="0"/>
              <a:t>Area Supervisors </a:t>
            </a:r>
          </a:p>
          <a:p>
            <a:pPr lvl="1"/>
            <a:r>
              <a:rPr lang="en-US" sz="2200" dirty="0" smtClean="0"/>
              <a:t>System Leaders </a:t>
            </a:r>
          </a:p>
          <a:p>
            <a:r>
              <a:rPr lang="en-US" sz="2600" dirty="0" smtClean="0"/>
              <a:t>AD site organization &amp; hierarchy </a:t>
            </a:r>
          </a:p>
          <a:p>
            <a:r>
              <a:rPr lang="en-US" sz="2600" dirty="0" smtClean="0"/>
              <a:t>Available AD installation services &amp; support</a:t>
            </a:r>
          </a:p>
          <a:p>
            <a:r>
              <a:rPr lang="en-US" sz="2600" dirty="0" smtClean="0"/>
              <a:t>AD building access milestones &amp; </a:t>
            </a:r>
            <a:br>
              <a:rPr lang="en-US" sz="2600" dirty="0" smtClean="0"/>
            </a:br>
            <a:r>
              <a:rPr lang="en-US" sz="2600" dirty="0" smtClean="0"/>
              <a:t>example of general steps for the tunnel </a:t>
            </a:r>
            <a:r>
              <a:rPr lang="en-US" sz="2600" dirty="0"/>
              <a:t>installation</a:t>
            </a:r>
            <a:endParaRPr lang="en-US" sz="2600" dirty="0" smtClean="0"/>
          </a:p>
          <a:p>
            <a:pPr marL="0" indent="0">
              <a:buNone/>
            </a:pPr>
            <a:endParaRPr lang="en-US" sz="2600" dirty="0" smtClean="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Tree>
    <p:extLst>
      <p:ext uri="{BB962C8B-B14F-4D97-AF65-F5344CB8AC3E}">
        <p14:creationId xmlns:p14="http://schemas.microsoft.com/office/powerpoint/2010/main" val="32417641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a:xfrm>
            <a:off x="107504" y="2032248"/>
            <a:ext cx="8928992" cy="3845024"/>
          </a:xfrm>
        </p:spPr>
        <p:txBody>
          <a:bodyPr>
            <a:normAutofit/>
          </a:bodyPr>
          <a:lstStyle/>
          <a:p>
            <a:pPr marL="0" indent="0">
              <a:buNone/>
            </a:pPr>
            <a:r>
              <a:rPr lang="en-US" sz="3300" b="1" dirty="0" smtClean="0"/>
              <a:t>Aim of these slides is to clarify the AD site organization for installation. </a:t>
            </a:r>
          </a:p>
          <a:p>
            <a:pPr marL="0" indent="0">
              <a:buNone/>
            </a:pPr>
            <a:endParaRPr lang="en-US" sz="2600" dirty="0" smtClean="0"/>
          </a:p>
          <a:p>
            <a:pPr marL="0" indent="0">
              <a:buNone/>
            </a:pPr>
            <a:r>
              <a:rPr lang="en-US" sz="2600" b="1" dirty="0" smtClean="0"/>
              <a:t>Roles, Responsibilities, Authorities and Accountabilities (R2A2)</a:t>
            </a:r>
            <a:r>
              <a:rPr lang="en-US" sz="2600" dirty="0" smtClean="0"/>
              <a:t> </a:t>
            </a:r>
            <a:br>
              <a:rPr lang="en-US" sz="2600" dirty="0" smtClean="0"/>
            </a:br>
            <a:r>
              <a:rPr lang="en-US" sz="2600" dirty="0" smtClean="0"/>
              <a:t>of </a:t>
            </a:r>
            <a:r>
              <a:rPr lang="en-US" sz="2600" dirty="0"/>
              <a:t>the presented </a:t>
            </a:r>
            <a:r>
              <a:rPr lang="en-US" sz="2600" dirty="0" smtClean="0"/>
              <a:t>installation titles are available under: </a:t>
            </a:r>
          </a:p>
          <a:p>
            <a:pPr marL="0" indent="0">
              <a:buNone/>
            </a:pPr>
            <a:r>
              <a:rPr lang="en-US" sz="2600" i="1" dirty="0">
                <a:hlinkClick r:id="rId3"/>
              </a:rPr>
              <a:t>https://</a:t>
            </a:r>
            <a:r>
              <a:rPr lang="en-US" sz="2600" i="1" dirty="0" smtClean="0">
                <a:hlinkClick r:id="rId3"/>
              </a:rPr>
              <a:t>ess-ics.atlassian.net/wiki/display/AI/Role+List+for+Accelerator+Installation</a:t>
            </a:r>
            <a:r>
              <a:rPr lang="en-US" sz="2600" i="1" dirty="0" smtClean="0"/>
              <a:t> </a:t>
            </a:r>
            <a:endParaRPr lang="en-US" sz="2600" i="1" dirty="0"/>
          </a:p>
          <a:p>
            <a:pPr marL="0" indent="0">
              <a:buNone/>
            </a:pPr>
            <a:endParaRPr lang="en-US" sz="2600" dirty="0" smtClean="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8</a:t>
            </a:fld>
            <a:endParaRPr lang="en-GB"/>
          </a:p>
        </p:txBody>
      </p:sp>
      <p:sp>
        <p:nvSpPr>
          <p:cNvPr id="5" name="Date Placeholder 4"/>
          <p:cNvSpPr>
            <a:spLocks noGrp="1"/>
          </p:cNvSpPr>
          <p:nvPr>
            <p:ph type="dt" sz="half" idx="10"/>
          </p:nvPr>
        </p:nvSpPr>
        <p:spPr/>
        <p:txBody>
          <a:bodyPr/>
          <a:lstStyle/>
          <a:p>
            <a:r>
              <a:rPr lang="sv-SE" smtClean="0"/>
              <a:t>16 January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Tree>
    <p:extLst>
      <p:ext uri="{BB962C8B-B14F-4D97-AF65-F5344CB8AC3E}">
        <p14:creationId xmlns:p14="http://schemas.microsoft.com/office/powerpoint/2010/main" val="3711610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28191" y="5002634"/>
            <a:ext cx="7344817" cy="1440160"/>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TextBox 71"/>
          <p:cNvSpPr txBox="1"/>
          <p:nvPr/>
        </p:nvSpPr>
        <p:spPr>
          <a:xfrm rot="16200000">
            <a:off x="-347527" y="5259769"/>
            <a:ext cx="1874769" cy="923330"/>
          </a:xfrm>
          <a:prstGeom prst="rect">
            <a:avLst/>
          </a:prstGeom>
          <a:noFill/>
        </p:spPr>
        <p:txBody>
          <a:bodyPr wrap="square" rtlCol="0" anchor="ctr">
            <a:spAutoFit/>
          </a:bodyPr>
          <a:lstStyle/>
          <a:p>
            <a:pPr algn="ctr"/>
            <a:r>
              <a:rPr lang="en-US" b="1" dirty="0" smtClean="0"/>
              <a:t>Task masters (Installation Support Team)</a:t>
            </a:r>
            <a:endParaRPr lang="sv-SE" b="1" dirty="0"/>
          </a:p>
        </p:txBody>
      </p:sp>
      <p:sp>
        <p:nvSpPr>
          <p:cNvPr id="73" name="Rectangle 72"/>
          <p:cNvSpPr/>
          <p:nvPr/>
        </p:nvSpPr>
        <p:spPr>
          <a:xfrm>
            <a:off x="416223" y="3202434"/>
            <a:ext cx="6840761" cy="1581615"/>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TextBox 73"/>
          <p:cNvSpPr txBox="1"/>
          <p:nvPr/>
        </p:nvSpPr>
        <p:spPr>
          <a:xfrm rot="16200000">
            <a:off x="51538" y="3788170"/>
            <a:ext cx="1080119" cy="369332"/>
          </a:xfrm>
          <a:prstGeom prst="rect">
            <a:avLst/>
          </a:prstGeom>
          <a:noFill/>
        </p:spPr>
        <p:txBody>
          <a:bodyPr wrap="square" rtlCol="0" anchor="ctr">
            <a:spAutoFit/>
          </a:bodyPr>
          <a:lstStyle/>
          <a:p>
            <a:pPr algn="ctr"/>
            <a:r>
              <a:rPr lang="en-US" b="1" dirty="0" smtClean="0"/>
              <a:t>AREAS</a:t>
            </a:r>
            <a:endParaRPr lang="sv-SE" b="1" dirty="0"/>
          </a:p>
        </p:txBody>
      </p:sp>
      <p:sp>
        <p:nvSpPr>
          <p:cNvPr id="2" name="Title 1"/>
          <p:cNvSpPr>
            <a:spLocks noGrp="1"/>
          </p:cNvSpPr>
          <p:nvPr>
            <p:ph type="title"/>
          </p:nvPr>
        </p:nvSpPr>
        <p:spPr/>
        <p:txBody>
          <a:bodyPr>
            <a:normAutofit/>
          </a:bodyPr>
          <a:lstStyle/>
          <a:p>
            <a:r>
              <a:rPr lang="en-US" dirty="0" smtClean="0"/>
              <a:t>Accelerator Division (AD) </a:t>
            </a:r>
            <a:br>
              <a:rPr lang="en-US" dirty="0" smtClean="0"/>
            </a:br>
            <a:r>
              <a:rPr lang="en-US" dirty="0" smtClean="0"/>
              <a:t>– Site Organization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a:p>
        </p:txBody>
      </p:sp>
      <p:sp>
        <p:nvSpPr>
          <p:cNvPr id="15" name="Date Placeholder 14"/>
          <p:cNvSpPr>
            <a:spLocks noGrp="1"/>
          </p:cNvSpPr>
          <p:nvPr>
            <p:ph type="dt" sz="half" idx="10"/>
          </p:nvPr>
        </p:nvSpPr>
        <p:spPr/>
        <p:txBody>
          <a:bodyPr/>
          <a:lstStyle/>
          <a:p>
            <a:r>
              <a:rPr lang="sv-SE" smtClean="0"/>
              <a:t>16 January 2017</a:t>
            </a:r>
            <a:endParaRPr lang="sv-SE" dirty="0"/>
          </a:p>
        </p:txBody>
      </p:sp>
      <p:sp>
        <p:nvSpPr>
          <p:cNvPr id="16" name="Footer Placeholder 15"/>
          <p:cNvSpPr>
            <a:spLocks noGrp="1"/>
          </p:cNvSpPr>
          <p:nvPr>
            <p:ph type="ftr" sz="quarter" idx="11"/>
          </p:nvPr>
        </p:nvSpPr>
        <p:spPr>
          <a:xfrm>
            <a:off x="2411760" y="6356350"/>
            <a:ext cx="4320480" cy="365125"/>
          </a:xfrm>
        </p:spPr>
        <p:txBody>
          <a:bodyPr/>
          <a:lstStyle/>
          <a:p>
            <a:r>
              <a:rPr lang="en-US" smtClean="0"/>
              <a:t>Catania Workshop - N.Gazis</a:t>
            </a:r>
            <a:endParaRPr lang="sv-SE" dirty="0"/>
          </a:p>
        </p:txBody>
      </p:sp>
      <p:sp>
        <p:nvSpPr>
          <p:cNvPr id="52" name="Rounded Rectangle 51"/>
          <p:cNvSpPr/>
          <p:nvPr/>
        </p:nvSpPr>
        <p:spPr>
          <a:xfrm>
            <a:off x="35496" y="83764"/>
            <a:ext cx="1368152" cy="8969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BAS-U framework</a:t>
            </a:r>
            <a:endParaRPr lang="en-US" sz="1600" dirty="0"/>
          </a:p>
        </p:txBody>
      </p:sp>
      <p:sp>
        <p:nvSpPr>
          <p:cNvPr id="53" name="Rounded Rectangle 52"/>
          <p:cNvSpPr/>
          <p:nvPr/>
        </p:nvSpPr>
        <p:spPr>
          <a:xfrm>
            <a:off x="1475656" y="83764"/>
            <a:ext cx="1368152" cy="8969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ESS management</a:t>
            </a:r>
            <a:endParaRPr lang="en-US" sz="1600" dirty="0"/>
          </a:p>
        </p:txBody>
      </p:sp>
      <p:grpSp>
        <p:nvGrpSpPr>
          <p:cNvPr id="54" name="Group 53"/>
          <p:cNvGrpSpPr/>
          <p:nvPr/>
        </p:nvGrpSpPr>
        <p:grpSpPr>
          <a:xfrm>
            <a:off x="7174549" y="2830661"/>
            <a:ext cx="2026650" cy="1546022"/>
            <a:chOff x="6290431" y="1240282"/>
            <a:chExt cx="2026650" cy="1546022"/>
          </a:xfrm>
        </p:grpSpPr>
        <p:sp>
          <p:nvSpPr>
            <p:cNvPr id="55" name="Curved Right Arrow 54"/>
            <p:cNvSpPr/>
            <p:nvPr/>
          </p:nvSpPr>
          <p:spPr>
            <a:xfrm rot="3738621" flipH="1">
              <a:off x="6754294" y="2016114"/>
              <a:ext cx="306327" cy="1234054"/>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56" name="Group 55"/>
            <p:cNvGrpSpPr/>
            <p:nvPr/>
          </p:nvGrpSpPr>
          <p:grpSpPr>
            <a:xfrm>
              <a:off x="6907456" y="1240282"/>
              <a:ext cx="1409625" cy="1214703"/>
              <a:chOff x="7563642" y="2223392"/>
              <a:chExt cx="2164399" cy="1716368"/>
            </a:xfrm>
          </p:grpSpPr>
          <p:cxnSp>
            <p:nvCxnSpPr>
              <p:cNvPr id="57" name="Straight Connector 56"/>
              <p:cNvCxnSpPr>
                <a:stCxn id="63" idx="0"/>
                <a:endCxn id="62" idx="2"/>
              </p:cNvCxnSpPr>
              <p:nvPr/>
            </p:nvCxnSpPr>
            <p:spPr>
              <a:xfrm flipV="1">
                <a:off x="8809040" y="2675413"/>
                <a:ext cx="459501" cy="57427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3" idx="0"/>
                <a:endCxn id="61" idx="2"/>
              </p:cNvCxnSpPr>
              <p:nvPr/>
            </p:nvCxnSpPr>
            <p:spPr>
              <a:xfrm flipH="1" flipV="1">
                <a:off x="8363161" y="2514418"/>
                <a:ext cx="445879" cy="7352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3" idx="0"/>
                <a:endCxn id="60" idx="2"/>
              </p:cNvCxnSpPr>
              <p:nvPr/>
            </p:nvCxnSpPr>
            <p:spPr>
              <a:xfrm flipH="1" flipV="1">
                <a:off x="7963402" y="3028027"/>
                <a:ext cx="845639" cy="22166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63642" y="2737001"/>
                <a:ext cx="799519"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mech</a:t>
                </a:r>
                <a:endParaRPr lang="sv-SE" sz="1000" dirty="0"/>
              </a:p>
            </p:txBody>
          </p:sp>
          <p:sp>
            <p:nvSpPr>
              <p:cNvPr id="61" name="Rectangle 60"/>
              <p:cNvSpPr/>
              <p:nvPr/>
            </p:nvSpPr>
            <p:spPr>
              <a:xfrm>
                <a:off x="8039124" y="2223392"/>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util</a:t>
                </a:r>
                <a:endParaRPr lang="sv-SE" sz="1000" dirty="0"/>
              </a:p>
            </p:txBody>
          </p:sp>
          <p:sp>
            <p:nvSpPr>
              <p:cNvPr id="62" name="Rectangle 61"/>
              <p:cNvSpPr/>
              <p:nvPr/>
            </p:nvSpPr>
            <p:spPr>
              <a:xfrm>
                <a:off x="8809041" y="2384387"/>
                <a:ext cx="919000"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3" name="Rectangle 62"/>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2</a:t>
                </a:r>
                <a:endParaRPr lang="en-US" sz="1000" b="1" kern="1200" dirty="0"/>
              </a:p>
            </p:txBody>
          </p:sp>
        </p:grpSp>
      </p:grpSp>
      <p:grpSp>
        <p:nvGrpSpPr>
          <p:cNvPr id="64" name="Group 63"/>
          <p:cNvGrpSpPr/>
          <p:nvPr/>
        </p:nvGrpSpPr>
        <p:grpSpPr>
          <a:xfrm>
            <a:off x="7844370" y="4512896"/>
            <a:ext cx="1256624" cy="1214703"/>
            <a:chOff x="7563642" y="2223392"/>
            <a:chExt cx="1929474" cy="1716368"/>
          </a:xfrm>
        </p:grpSpPr>
        <p:cxnSp>
          <p:nvCxnSpPr>
            <p:cNvPr id="65" name="Straight Connector 64"/>
            <p:cNvCxnSpPr>
              <a:stCxn id="69" idx="0"/>
              <a:endCxn id="68" idx="2"/>
            </p:cNvCxnSpPr>
            <p:nvPr/>
          </p:nvCxnSpPr>
          <p:spPr>
            <a:xfrm flipH="1" flipV="1">
              <a:off x="8496047" y="2514418"/>
              <a:ext cx="312994" cy="7352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9" idx="0"/>
              <a:endCxn id="67" idx="2"/>
            </p:cNvCxnSpPr>
            <p:nvPr/>
          </p:nvCxnSpPr>
          <p:spPr>
            <a:xfrm flipH="1" flipV="1">
              <a:off x="7963402" y="3028027"/>
              <a:ext cx="845639" cy="22166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563642" y="2737001"/>
              <a:ext cx="799519"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8" name="Rectangle 67"/>
            <p:cNvSpPr/>
            <p:nvPr/>
          </p:nvSpPr>
          <p:spPr>
            <a:xfrm>
              <a:off x="8043901" y="2223392"/>
              <a:ext cx="904291"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9" name="Rectangle 68"/>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3, 4..</a:t>
              </a:r>
              <a:endParaRPr lang="en-US" sz="1000" b="1" kern="1200" dirty="0"/>
            </a:p>
          </p:txBody>
        </p:sp>
      </p:grpSp>
      <p:graphicFrame>
        <p:nvGraphicFramePr>
          <p:cNvPr id="70" name="Content Placeholder 1"/>
          <p:cNvGraphicFramePr>
            <a:graphicFrameLocks noGrp="1"/>
          </p:cNvGraphicFramePr>
          <p:nvPr>
            <p:ph idx="1"/>
            <p:extLst>
              <p:ext uri="{D42A27DB-BD31-4B8C-83A1-F6EECF244321}">
                <p14:modId xmlns:p14="http://schemas.microsoft.com/office/powerpoint/2010/main" val="2073093550"/>
              </p:ext>
            </p:extLst>
          </p:nvPr>
        </p:nvGraphicFramePr>
        <p:xfrm>
          <a:off x="-108520" y="620688"/>
          <a:ext cx="8229600" cy="61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5" name="Group 74"/>
          <p:cNvGrpSpPr/>
          <p:nvPr/>
        </p:nvGrpSpPr>
        <p:grpSpPr>
          <a:xfrm>
            <a:off x="6313578" y="1746158"/>
            <a:ext cx="1738351" cy="1390019"/>
            <a:chOff x="6588890" y="1240282"/>
            <a:chExt cx="1738351" cy="1390019"/>
          </a:xfrm>
        </p:grpSpPr>
        <p:sp>
          <p:nvSpPr>
            <p:cNvPr id="76" name="Curved Right Arrow 75"/>
            <p:cNvSpPr/>
            <p:nvPr/>
          </p:nvSpPr>
          <p:spPr>
            <a:xfrm rot="3738621">
              <a:off x="6963188" y="1895229"/>
              <a:ext cx="360774" cy="110937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77" name="Group 76"/>
            <p:cNvGrpSpPr/>
            <p:nvPr/>
          </p:nvGrpSpPr>
          <p:grpSpPr>
            <a:xfrm>
              <a:off x="7006091" y="1240282"/>
              <a:ext cx="1321150" cy="1214703"/>
              <a:chOff x="7715089" y="2223392"/>
              <a:chExt cx="2028550" cy="1716368"/>
            </a:xfrm>
          </p:grpSpPr>
          <p:cxnSp>
            <p:nvCxnSpPr>
              <p:cNvPr id="78" name="Straight Connector 77"/>
              <p:cNvCxnSpPr>
                <a:stCxn id="84" idx="0"/>
                <a:endCxn id="83" idx="2"/>
              </p:cNvCxnSpPr>
              <p:nvPr/>
            </p:nvCxnSpPr>
            <p:spPr>
              <a:xfrm flipV="1">
                <a:off x="8809041" y="2675413"/>
                <a:ext cx="525498" cy="57427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4" idx="0"/>
                <a:endCxn id="82" idx="2"/>
              </p:cNvCxnSpPr>
              <p:nvPr/>
            </p:nvCxnSpPr>
            <p:spPr>
              <a:xfrm flipH="1" flipV="1">
                <a:off x="8449001" y="2514418"/>
                <a:ext cx="360040" cy="7352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4" idx="0"/>
                <a:endCxn id="81" idx="2"/>
              </p:cNvCxnSpPr>
              <p:nvPr/>
            </p:nvCxnSpPr>
            <p:spPr>
              <a:xfrm flipH="1" flipV="1">
                <a:off x="8039125" y="3028027"/>
                <a:ext cx="769916" cy="22166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715089" y="2737001"/>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el</a:t>
                </a:r>
                <a:endParaRPr lang="sv-SE" sz="1000" dirty="0"/>
              </a:p>
            </p:txBody>
          </p:sp>
          <p:sp>
            <p:nvSpPr>
              <p:cNvPr id="82" name="Rectangle 81"/>
              <p:cNvSpPr/>
              <p:nvPr/>
            </p:nvSpPr>
            <p:spPr>
              <a:xfrm>
                <a:off x="8124965" y="2223392"/>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RF</a:t>
                </a:r>
                <a:endParaRPr lang="sv-SE" sz="1000" dirty="0"/>
              </a:p>
            </p:txBody>
          </p:sp>
          <p:sp>
            <p:nvSpPr>
              <p:cNvPr id="83" name="Rectangle 82"/>
              <p:cNvSpPr/>
              <p:nvPr/>
            </p:nvSpPr>
            <p:spPr>
              <a:xfrm>
                <a:off x="8925437" y="2384387"/>
                <a:ext cx="81820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84" name="Rectangle 83"/>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1</a:t>
                </a:r>
                <a:endParaRPr lang="en-US" sz="1000" b="1" kern="1200" dirty="0"/>
              </a:p>
            </p:txBody>
          </p:sp>
        </p:grpSp>
      </p:grpSp>
      <p:sp>
        <p:nvSpPr>
          <p:cNvPr id="3" name="Oval 2"/>
          <p:cNvSpPr/>
          <p:nvPr/>
        </p:nvSpPr>
        <p:spPr>
          <a:xfrm>
            <a:off x="2411760" y="2060848"/>
            <a:ext cx="1368152" cy="100811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endCxn id="3" idx="2"/>
          </p:cNvCxnSpPr>
          <p:nvPr/>
        </p:nvCxnSpPr>
        <p:spPr>
          <a:xfrm>
            <a:off x="683568" y="2564904"/>
            <a:ext cx="17281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3568" y="2060848"/>
            <a:ext cx="1944216" cy="523220"/>
          </a:xfrm>
          <a:prstGeom prst="rect">
            <a:avLst/>
          </a:prstGeom>
          <a:noFill/>
        </p:spPr>
        <p:txBody>
          <a:bodyPr wrap="square" rtlCol="0">
            <a:spAutoFit/>
          </a:bodyPr>
          <a:lstStyle/>
          <a:p>
            <a:r>
              <a:rPr lang="en-US" sz="1400" i="1" dirty="0" smtClean="0"/>
              <a:t>Indeed everyone is responsible for safety</a:t>
            </a:r>
            <a:endParaRPr lang="en-US" sz="1400" i="1" dirty="0"/>
          </a:p>
        </p:txBody>
      </p:sp>
    </p:spTree>
    <p:extLst>
      <p:ext uri="{BB962C8B-B14F-4D97-AF65-F5344CB8AC3E}">
        <p14:creationId xmlns:p14="http://schemas.microsoft.com/office/powerpoint/2010/main" val="2968824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7860</TotalTime>
  <Words>2777</Words>
  <Application>Microsoft Macintosh PowerPoint</Application>
  <PresentationFormat>On-screen Show (4:3)</PresentationFormat>
  <Paragraphs>511</Paragraphs>
  <Slides>31</Slides>
  <Notes>11</Notes>
  <HiddenSlides>2</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ESS Core Powerpoint template</vt:lpstr>
      <vt:lpstr>Office Theme</vt:lpstr>
      <vt:lpstr>1_ESS Core Powerpoint template</vt:lpstr>
      <vt:lpstr> Accelerator Division  Site Installation</vt:lpstr>
      <vt:lpstr>ESS construction</vt:lpstr>
      <vt:lpstr>ESS construction</vt:lpstr>
      <vt:lpstr>ESS construction</vt:lpstr>
      <vt:lpstr>Acc Highlights</vt:lpstr>
      <vt:lpstr>Accelerator Project organization 2017</vt:lpstr>
      <vt:lpstr>Installation work</vt:lpstr>
      <vt:lpstr>Aim</vt:lpstr>
      <vt:lpstr>Accelerator Division (AD)  – Site Organization </vt:lpstr>
      <vt:lpstr>Statement 1  Area Supervisors </vt:lpstr>
      <vt:lpstr>Area Supervisor</vt:lpstr>
      <vt:lpstr>Statement 2  System Leaders </vt:lpstr>
      <vt:lpstr>System Leader </vt:lpstr>
      <vt:lpstr>AD site organization:  installation hierarchy with titles</vt:lpstr>
      <vt:lpstr>Installation Services available on-site from the AD Area Supervisors</vt:lpstr>
      <vt:lpstr>Installation Support available on-site from the AD Area Supervisors – (1/2)</vt:lpstr>
      <vt:lpstr>Installation Support available on-site from the AD Area Supervisors – (2/2)</vt:lpstr>
      <vt:lpstr>Accelerator Division (AD)  – Building access milestones</vt:lpstr>
      <vt:lpstr>Example:  General steps of tunnel installation</vt:lpstr>
      <vt:lpstr>Last slide Status in a nutshell </vt:lpstr>
      <vt:lpstr>FC facilitations of Installations</vt:lpstr>
      <vt:lpstr>Installations-Commisioning</vt:lpstr>
      <vt:lpstr>FC facilitations of Installations</vt:lpstr>
      <vt:lpstr>Installations</vt:lpstr>
      <vt:lpstr>Responsibility matrix (example)</vt:lpstr>
      <vt:lpstr>TA Introduction, facts &amp; figures </vt:lpstr>
      <vt:lpstr>PowerPoint Presentation</vt:lpstr>
      <vt:lpstr>---</vt:lpstr>
      <vt:lpstr>AD installation sequence</vt:lpstr>
      <vt:lpstr>Accelerator Division (AD) – Indicative tunnel installation</vt:lpstr>
      <vt:lpstr>Accelerator Division (AD) – First Installation Tests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Mats Lindroos</cp:lastModifiedBy>
  <cp:revision>386</cp:revision>
  <cp:lastPrinted>2014-06-13T11:48:48Z</cp:lastPrinted>
  <dcterms:created xsi:type="dcterms:W3CDTF">2013-10-29T16:05:10Z</dcterms:created>
  <dcterms:modified xsi:type="dcterms:W3CDTF">2017-01-17T09:31:50Z</dcterms:modified>
</cp:coreProperties>
</file>