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</p:sldMasterIdLst>
  <p:notesMasterIdLst>
    <p:notesMasterId r:id="rId9"/>
  </p:notesMasterIdLst>
  <p:sldIdLst>
    <p:sldId id="258" r:id="rId4"/>
    <p:sldId id="293" r:id="rId5"/>
    <p:sldId id="297" r:id="rId6"/>
    <p:sldId id="298" r:id="rId7"/>
    <p:sldId id="300" r:id="rId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C9"/>
    <a:srgbClr val="FFABAB"/>
    <a:srgbClr val="FFCCCC"/>
    <a:srgbClr val="FFCC99"/>
    <a:srgbClr val="0505B9"/>
    <a:srgbClr val="005CAB"/>
    <a:srgbClr val="336699"/>
    <a:srgbClr val="00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4660"/>
  </p:normalViewPr>
  <p:slideViewPr>
    <p:cSldViewPr>
      <p:cViewPr varScale="1">
        <p:scale>
          <a:sx n="103" d="100"/>
          <a:sy n="103" d="100"/>
        </p:scale>
        <p:origin x="10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184753-2A03-4F0F-9951-0D49BB8DC3D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69402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40AFE594-391A-4524-B4CF-BC71BB2172C6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25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B116D18F-5B5F-47EC-B6B5-6D5D7A876F14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74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F213E65A-D4F4-44FD-92F0-0BDF71DB51AD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5B15474D-D800-43D2-9FDE-030ECE87A6DA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99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71E3E71A-A77F-4CA8-8347-1100B525BB95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D6883699-982D-4781-840B-BE223534469A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7C692A80-05E8-46FC-A2B3-B39C8BFCF58B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52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44C2D466-458F-471A-AE32-4DF9DAD87AE6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8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C2B9FC0B-9671-4F07-B700-A5D93D1440AD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6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448C8957-CA93-4CD5-8F18-3157D8F308B2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08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 </a:t>
            </a:r>
            <a:fld id="{A88DEC76-93FD-4BC8-85A3-98D95057B5BD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27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Titolo slide</a:t>
            </a:r>
            <a:endParaRPr lang="it-IT" alt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altLang="en-US"/>
              <a:t> </a:t>
            </a:r>
            <a:fld id="{C651C726-09B4-4788-A2D4-BFAEE3FDD60D}" type="slidenum">
              <a:rPr lang="it-IT" altLang="en-US">
                <a:solidFill>
                  <a:srgbClr val="005CAB"/>
                </a:solidFill>
              </a:rPr>
              <a:pPr>
                <a:defRPr/>
              </a:pPr>
              <a:t>‹N›</a:t>
            </a:fld>
            <a:endParaRPr lang="it-IT" altLang="en-US">
              <a:solidFill>
                <a:srgbClr val="005CAB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04800" y="6705600"/>
            <a:ext cx="8839200" cy="152400"/>
          </a:xfrm>
          <a:prstGeom prst="rect">
            <a:avLst/>
          </a:prstGeom>
          <a:gradFill rotWithShape="0">
            <a:gsLst>
              <a:gs pos="0">
                <a:srgbClr val="005296"/>
              </a:gs>
              <a:gs pos="100000">
                <a:srgbClr val="00305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it-IT" altLang="it-IT" smtClean="0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304800" y="0"/>
            <a:ext cx="8839200" cy="228600"/>
          </a:xfrm>
          <a:prstGeom prst="rect">
            <a:avLst/>
          </a:prstGeom>
          <a:gradFill rotWithShape="0">
            <a:gsLst>
              <a:gs pos="0">
                <a:srgbClr val="005296"/>
              </a:gs>
              <a:gs pos="100000">
                <a:srgbClr val="00305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005CAB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CAB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403350" y="5732463"/>
            <a:ext cx="6400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it-IT" altLang="it-IT" sz="2400" i="1"/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79400"/>
            <a:ext cx="187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2755333"/>
            <a:ext cx="8230313" cy="134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Stato processo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Ossidazione iniziale e p-spray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Definizione e doping aree attive e p-stop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Definizione e attacco trench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Riempimento </a:t>
            </a:r>
            <a:r>
              <a:rPr lang="it-IT" dirty="0" err="1" smtClean="0"/>
              <a:t>poly</a:t>
            </a:r>
            <a:r>
              <a:rPr lang="it-IT" dirty="0" smtClean="0"/>
              <a:t> e «pulizia» superficie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Definizione contatti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Deposizione e definizione metallo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smtClean="0"/>
              <a:t>Deposizione e definizione passivazione</a:t>
            </a:r>
          </a:p>
          <a:p>
            <a:r>
              <a:rPr lang="it-IT" dirty="0" smtClean="0"/>
              <a:t>Deposizione e </a:t>
            </a:r>
            <a:r>
              <a:rPr lang="it-IT" i="1" dirty="0" smtClean="0">
                <a:solidFill>
                  <a:srgbClr val="00B050"/>
                </a:solidFill>
              </a:rPr>
              <a:t>definizione metal temporanea</a:t>
            </a:r>
            <a:endParaRPr lang="it-IT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524" y="0"/>
            <a:ext cx="8229600" cy="1143000"/>
          </a:xfrm>
        </p:spPr>
        <p:txBody>
          <a:bodyPr/>
          <a:lstStyle/>
          <a:p>
            <a:r>
              <a:rPr lang="en-GB" dirty="0" err="1" smtClean="0"/>
              <a:t>Dopo</a:t>
            </a:r>
            <a:r>
              <a:rPr lang="en-GB" dirty="0" smtClean="0"/>
              <a:t> la </a:t>
            </a:r>
            <a:r>
              <a:rPr lang="en-GB" dirty="0" err="1" smtClean="0"/>
              <a:t>definizione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metal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30" y="935159"/>
            <a:ext cx="3986286" cy="2989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48" y="917266"/>
            <a:ext cx="3990476" cy="29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" y="3717032"/>
            <a:ext cx="3990476" cy="2990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324" y="3717032"/>
            <a:ext cx="3990476" cy="2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6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Dopo</a:t>
            </a:r>
            <a:r>
              <a:rPr lang="en-GB" dirty="0" smtClean="0"/>
              <a:t> la </a:t>
            </a:r>
            <a:r>
              <a:rPr lang="en-GB" dirty="0" err="1" smtClean="0"/>
              <a:t>definizione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passivazione</a:t>
            </a:r>
            <a:r>
              <a:rPr lang="en-GB" dirty="0" smtClean="0"/>
              <a:t> (con </a:t>
            </a:r>
            <a:r>
              <a:rPr lang="en-GB" dirty="0" err="1" smtClean="0"/>
              <a:t>il</a:t>
            </a:r>
            <a:r>
              <a:rPr lang="en-GB" dirty="0" smtClean="0"/>
              <a:t> resist </a:t>
            </a:r>
            <a:r>
              <a:rPr lang="en-GB" dirty="0" err="1" smtClean="0"/>
              <a:t>ancora</a:t>
            </a:r>
            <a:r>
              <a:rPr lang="en-GB" dirty="0" smtClean="0"/>
              <a:t> da </a:t>
            </a:r>
            <a:r>
              <a:rPr lang="en-GB" dirty="0" err="1" smtClean="0"/>
              <a:t>rimuovere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324" y="1556792"/>
            <a:ext cx="3990476" cy="2990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717032"/>
            <a:ext cx="3990476" cy="2990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78" y="1556792"/>
            <a:ext cx="3990476" cy="2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5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Difetti</a:t>
            </a:r>
            <a:r>
              <a:rPr lang="en-US" sz="3200" dirty="0" smtClean="0"/>
              <a:t> </a:t>
            </a:r>
            <a:r>
              <a:rPr lang="en-US" sz="3200" dirty="0" err="1" smtClean="0"/>
              <a:t>sulla</a:t>
            </a:r>
            <a:r>
              <a:rPr lang="en-US" sz="3200" dirty="0" smtClean="0"/>
              <a:t> metal </a:t>
            </a:r>
            <a:r>
              <a:rPr lang="en-US" sz="3200" dirty="0" err="1" smtClean="0"/>
              <a:t>causati</a:t>
            </a:r>
            <a:r>
              <a:rPr lang="en-US" sz="3200" dirty="0" smtClean="0"/>
              <a:t> </a:t>
            </a:r>
            <a:r>
              <a:rPr lang="en-US" sz="3200" dirty="0" err="1" smtClean="0"/>
              <a:t>dalla</a:t>
            </a:r>
            <a:r>
              <a:rPr lang="en-US" sz="3200" dirty="0" smtClean="0"/>
              <a:t> </a:t>
            </a:r>
            <a:r>
              <a:rPr lang="en-US" sz="3200" dirty="0" err="1" smtClean="0"/>
              <a:t>deposizione</a:t>
            </a:r>
            <a:r>
              <a:rPr lang="en-US" sz="3200" dirty="0" smtClean="0"/>
              <a:t> </a:t>
            </a:r>
            <a:r>
              <a:rPr lang="en-US" sz="3200" dirty="0" err="1" smtClean="0"/>
              <a:t>dell’OVG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41" y="1844824"/>
            <a:ext cx="3990476" cy="299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63614"/>
            <a:ext cx="3990476" cy="2990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573016"/>
            <a:ext cx="3990476" cy="2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972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E3748DE44EEC5E4AB9ABEB7E36F9AF61" ma:contentTypeVersion="0" ma:contentTypeDescription="Upload an image or a photograph." ma:contentTypeScope="" ma:versionID="935ad3435b68a81cd450327f335285db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c1342c738afe3f635571af9979ae9d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D4520EA-9DC1-4E45-B6B4-F60DA9530BAE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DAC7FE-2439-4D4B-8018-D445EA1E1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64</Words>
  <Application>Microsoft Office PowerPoint</Application>
  <PresentationFormat>Presentazione su schermo (4:3)</PresentationFormat>
  <Paragraphs>12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Times</vt:lpstr>
      <vt:lpstr>Wingdings</vt:lpstr>
      <vt:lpstr>Default Design</vt:lpstr>
      <vt:lpstr>Presentazione standard di PowerPoint</vt:lpstr>
      <vt:lpstr>Stato processo</vt:lpstr>
      <vt:lpstr>Dopo la definizione della metal</vt:lpstr>
      <vt:lpstr>Dopo la definizione della passivazione (con il resist ancora da rimuovere)</vt:lpstr>
      <vt:lpstr>Difetti sulla metal causati dalla deposizione dell’OVG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User</dc:creator>
  <cp:lastModifiedBy>Maurizio Boscardin</cp:lastModifiedBy>
  <cp:revision>96</cp:revision>
  <dcterms:created xsi:type="dcterms:W3CDTF">2007-10-04T16:02:37Z</dcterms:created>
  <dcterms:modified xsi:type="dcterms:W3CDTF">2016-11-24T13:56:35Z</dcterms:modified>
</cp:coreProperties>
</file>