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330" y="-18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dministrator\Desktop\Planarit&#224;CP3.xls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dministrator\Desktop\Planarit&#224;CP3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scatterChart>
        <c:scatterStyle val="lineMarker"/>
        <c:varyColors val="0"/>
        <c:ser>
          <c:idx val="2"/>
          <c:order val="0"/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3"/>
                </a:solidFill>
              </a:ln>
              <a:effectLst/>
            </c:spPr>
          </c:marker>
          <c:xVal>
            <c:numRef>
              <c:f>PlanaritàCP.xls!$F$5:$F$101</c:f>
              <c:numCache>
                <c:formatCode>0.000</c:formatCode>
                <c:ptCount val="97"/>
                <c:pt idx="0">
                  <c:v>-725.00750000000005</c:v>
                </c:pt>
                <c:pt idx="1">
                  <c:v>-710.00760000000002</c:v>
                </c:pt>
                <c:pt idx="2">
                  <c:v>-695.00729999999999</c:v>
                </c:pt>
                <c:pt idx="3">
                  <c:v>-680.00750000000005</c:v>
                </c:pt>
                <c:pt idx="4">
                  <c:v>-665.00739999999996</c:v>
                </c:pt>
                <c:pt idx="5">
                  <c:v>-650.00750000000005</c:v>
                </c:pt>
                <c:pt idx="6">
                  <c:v>-635.00760000000002</c:v>
                </c:pt>
                <c:pt idx="7">
                  <c:v>-620.00760000000002</c:v>
                </c:pt>
                <c:pt idx="8">
                  <c:v>-605.00779999999997</c:v>
                </c:pt>
                <c:pt idx="9">
                  <c:v>-590.00789999999995</c:v>
                </c:pt>
                <c:pt idx="10">
                  <c:v>-575.00779999999997</c:v>
                </c:pt>
                <c:pt idx="11">
                  <c:v>-560.00779999999997</c:v>
                </c:pt>
                <c:pt idx="12">
                  <c:v>-545.00800000000004</c:v>
                </c:pt>
                <c:pt idx="13">
                  <c:v>-530.00800000000004</c:v>
                </c:pt>
                <c:pt idx="14">
                  <c:v>-515.00810000000001</c:v>
                </c:pt>
                <c:pt idx="15">
                  <c:v>-500.00819999999999</c:v>
                </c:pt>
                <c:pt idx="16">
                  <c:v>-485.00819999999999</c:v>
                </c:pt>
                <c:pt idx="17">
                  <c:v>-470.00819999999999</c:v>
                </c:pt>
                <c:pt idx="18">
                  <c:v>-455.00830000000002</c:v>
                </c:pt>
                <c:pt idx="19">
                  <c:v>-440.00819999999999</c:v>
                </c:pt>
                <c:pt idx="20">
                  <c:v>-425.00839999999999</c:v>
                </c:pt>
                <c:pt idx="21">
                  <c:v>-410.00850000000003</c:v>
                </c:pt>
                <c:pt idx="22">
                  <c:v>-395.00839999999999</c:v>
                </c:pt>
                <c:pt idx="23">
                  <c:v>-380.00819999999999</c:v>
                </c:pt>
                <c:pt idx="24">
                  <c:v>-365.00839999999999</c:v>
                </c:pt>
                <c:pt idx="25">
                  <c:v>-350.00839999999999</c:v>
                </c:pt>
                <c:pt idx="26">
                  <c:v>-335.0086</c:v>
                </c:pt>
                <c:pt idx="27">
                  <c:v>-320.00869999999998</c:v>
                </c:pt>
                <c:pt idx="28">
                  <c:v>-305.00850000000003</c:v>
                </c:pt>
                <c:pt idx="29">
                  <c:v>-290.00869999999998</c:v>
                </c:pt>
                <c:pt idx="30">
                  <c:v>-275.00839999999999</c:v>
                </c:pt>
                <c:pt idx="31">
                  <c:v>-260.00880000000001</c:v>
                </c:pt>
                <c:pt idx="32">
                  <c:v>-245.0087</c:v>
                </c:pt>
                <c:pt idx="33">
                  <c:v>-230.00880000000001</c:v>
                </c:pt>
                <c:pt idx="34">
                  <c:v>-215.00890000000001</c:v>
                </c:pt>
                <c:pt idx="35">
                  <c:v>-200.0086</c:v>
                </c:pt>
                <c:pt idx="36">
                  <c:v>-185.00880000000001</c:v>
                </c:pt>
                <c:pt idx="37">
                  <c:v>-170.00899999999999</c:v>
                </c:pt>
                <c:pt idx="38">
                  <c:v>-155.00880000000001</c:v>
                </c:pt>
                <c:pt idx="39">
                  <c:v>-140.00890000000001</c:v>
                </c:pt>
                <c:pt idx="40">
                  <c:v>-125.0089</c:v>
                </c:pt>
                <c:pt idx="41">
                  <c:v>-110.009</c:v>
                </c:pt>
                <c:pt idx="42">
                  <c:v>-95.009</c:v>
                </c:pt>
                <c:pt idx="43">
                  <c:v>-80.009200000000007</c:v>
                </c:pt>
                <c:pt idx="44">
                  <c:v>-65.009100000000004</c:v>
                </c:pt>
                <c:pt idx="45">
                  <c:v>-50.0092</c:v>
                </c:pt>
                <c:pt idx="46">
                  <c:v>-35.009399999999999</c:v>
                </c:pt>
                <c:pt idx="47">
                  <c:v>-20.0092</c:v>
                </c:pt>
                <c:pt idx="48">
                  <c:v>-5.0092999999999996</c:v>
                </c:pt>
                <c:pt idx="49">
                  <c:v>9.9907000000000004</c:v>
                </c:pt>
                <c:pt idx="50">
                  <c:v>24.9907</c:v>
                </c:pt>
                <c:pt idx="51">
                  <c:v>39.990499999999997</c:v>
                </c:pt>
                <c:pt idx="52">
                  <c:v>54.990600000000001</c:v>
                </c:pt>
                <c:pt idx="53">
                  <c:v>69.990600000000001</c:v>
                </c:pt>
                <c:pt idx="54">
                  <c:v>84.990399999999994</c:v>
                </c:pt>
                <c:pt idx="55">
                  <c:v>99.990600000000001</c:v>
                </c:pt>
                <c:pt idx="56">
                  <c:v>114.9905</c:v>
                </c:pt>
                <c:pt idx="57">
                  <c:v>129.99039999999999</c:v>
                </c:pt>
                <c:pt idx="58">
                  <c:v>144.99039999999999</c:v>
                </c:pt>
                <c:pt idx="59">
                  <c:v>159.99039999999999</c:v>
                </c:pt>
                <c:pt idx="60">
                  <c:v>174.99029999999999</c:v>
                </c:pt>
                <c:pt idx="61">
                  <c:v>189.99029999999999</c:v>
                </c:pt>
                <c:pt idx="62">
                  <c:v>204.99019999999999</c:v>
                </c:pt>
                <c:pt idx="63">
                  <c:v>219.99019999999999</c:v>
                </c:pt>
                <c:pt idx="64">
                  <c:v>234.99010000000001</c:v>
                </c:pt>
                <c:pt idx="65">
                  <c:v>249.99</c:v>
                </c:pt>
                <c:pt idx="66">
                  <c:v>264.99</c:v>
                </c:pt>
                <c:pt idx="67">
                  <c:v>279.9898</c:v>
                </c:pt>
                <c:pt idx="68">
                  <c:v>294.98989999999998</c:v>
                </c:pt>
                <c:pt idx="69">
                  <c:v>309.98989999999998</c:v>
                </c:pt>
                <c:pt idx="70">
                  <c:v>324.98989999999998</c:v>
                </c:pt>
                <c:pt idx="71">
                  <c:v>339.9898</c:v>
                </c:pt>
                <c:pt idx="72">
                  <c:v>354.9896</c:v>
                </c:pt>
                <c:pt idx="73">
                  <c:v>369.98970000000003</c:v>
                </c:pt>
                <c:pt idx="74">
                  <c:v>384.98970000000003</c:v>
                </c:pt>
                <c:pt idx="75">
                  <c:v>399.98970000000003</c:v>
                </c:pt>
                <c:pt idx="76">
                  <c:v>414.98970000000003</c:v>
                </c:pt>
                <c:pt idx="77">
                  <c:v>429.98950000000002</c:v>
                </c:pt>
                <c:pt idx="78">
                  <c:v>444.9896</c:v>
                </c:pt>
                <c:pt idx="79">
                  <c:v>459.98950000000002</c:v>
                </c:pt>
                <c:pt idx="80">
                  <c:v>474.98950000000002</c:v>
                </c:pt>
                <c:pt idx="81">
                  <c:v>489.98950000000002</c:v>
                </c:pt>
                <c:pt idx="82">
                  <c:v>504.98939999999999</c:v>
                </c:pt>
                <c:pt idx="83">
                  <c:v>519.98940000000005</c:v>
                </c:pt>
                <c:pt idx="84">
                  <c:v>534.98929999999996</c:v>
                </c:pt>
                <c:pt idx="85">
                  <c:v>549.98929999999996</c:v>
                </c:pt>
                <c:pt idx="86">
                  <c:v>564.98929999999996</c:v>
                </c:pt>
                <c:pt idx="87">
                  <c:v>579.98900000000003</c:v>
                </c:pt>
                <c:pt idx="88">
                  <c:v>594.98910000000001</c:v>
                </c:pt>
                <c:pt idx="89">
                  <c:v>609.98910000000001</c:v>
                </c:pt>
                <c:pt idx="90">
                  <c:v>624.98910000000001</c:v>
                </c:pt>
                <c:pt idx="91">
                  <c:v>639.98910000000001</c:v>
                </c:pt>
                <c:pt idx="92">
                  <c:v>654.98919999999998</c:v>
                </c:pt>
                <c:pt idx="93">
                  <c:v>669.98910000000001</c:v>
                </c:pt>
                <c:pt idx="94">
                  <c:v>684.98910000000001</c:v>
                </c:pt>
                <c:pt idx="95">
                  <c:v>699.98910000000001</c:v>
                </c:pt>
                <c:pt idx="96">
                  <c:v>714.98900000000003</c:v>
                </c:pt>
              </c:numCache>
            </c:numRef>
          </c:xVal>
          <c:yVal>
            <c:numRef>
              <c:f>PlanaritàCP.xls!$J$5:$J$101</c:f>
              <c:numCache>
                <c:formatCode>0.000</c:formatCode>
                <c:ptCount val="97"/>
                <c:pt idx="0">
                  <c:v>-7.60015E-3</c:v>
                </c:pt>
                <c:pt idx="1">
                  <c:v>-1.7600152000000008E-2</c:v>
                </c:pt>
                <c:pt idx="2">
                  <c:v>4.3998539999999808E-3</c:v>
                </c:pt>
                <c:pt idx="3">
                  <c:v>2.2998499999999922E-3</c:v>
                </c:pt>
                <c:pt idx="4">
                  <c:v>2.7998519999999916E-3</c:v>
                </c:pt>
                <c:pt idx="5">
                  <c:v>6.9998499999999741E-3</c:v>
                </c:pt>
                <c:pt idx="6">
                  <c:v>1.5998479999999871E-3</c:v>
                </c:pt>
                <c:pt idx="7">
                  <c:v>3.4998479999999998E-3</c:v>
                </c:pt>
                <c:pt idx="8">
                  <c:v>1.0199843999999986E-2</c:v>
                </c:pt>
                <c:pt idx="9">
                  <c:v>2.5998419999999911E-3</c:v>
                </c:pt>
                <c:pt idx="10">
                  <c:v>1.4998439999999724E-3</c:v>
                </c:pt>
                <c:pt idx="11">
                  <c:v>-8.0015599999999631E-4</c:v>
                </c:pt>
                <c:pt idx="12">
                  <c:v>1.5599840000000004E-2</c:v>
                </c:pt>
                <c:pt idx="13">
                  <c:v>2.4299839999999989E-2</c:v>
                </c:pt>
                <c:pt idx="14">
                  <c:v>-4.0016200000000945E-4</c:v>
                </c:pt>
                <c:pt idx="15">
                  <c:v>7.0998359999999983E-3</c:v>
                </c:pt>
                <c:pt idx="16">
                  <c:v>3.7998359999999731E-3</c:v>
                </c:pt>
                <c:pt idx="17">
                  <c:v>2.4998360000000053E-3</c:v>
                </c:pt>
                <c:pt idx="18">
                  <c:v>-2.0001659999999977E-3</c:v>
                </c:pt>
                <c:pt idx="19">
                  <c:v>8.7998360000000053E-3</c:v>
                </c:pt>
                <c:pt idx="20">
                  <c:v>-7.7001680000000072E-3</c:v>
                </c:pt>
                <c:pt idx="21">
                  <c:v>2.4998299999999807E-3</c:v>
                </c:pt>
                <c:pt idx="22">
                  <c:v>-1.120016800000001E-2</c:v>
                </c:pt>
                <c:pt idx="23">
                  <c:v>1.2799836000000009E-2</c:v>
                </c:pt>
                <c:pt idx="24">
                  <c:v>-5.0016799999999528E-4</c:v>
                </c:pt>
                <c:pt idx="25">
                  <c:v>-1.2300168E-2</c:v>
                </c:pt>
                <c:pt idx="26">
                  <c:v>-6.800172000000021E-3</c:v>
                </c:pt>
                <c:pt idx="27">
                  <c:v>-3.1001740000000111E-3</c:v>
                </c:pt>
                <c:pt idx="28">
                  <c:v>-1.3001699999999894E-3</c:v>
                </c:pt>
                <c:pt idx="29">
                  <c:v>-5.0017399999999212E-4</c:v>
                </c:pt>
                <c:pt idx="30">
                  <c:v>4.0998319999999977E-3</c:v>
                </c:pt>
                <c:pt idx="31">
                  <c:v>-1.0100176000000016E-2</c:v>
                </c:pt>
                <c:pt idx="32">
                  <c:v>-2.2300174000000006E-2</c:v>
                </c:pt>
                <c:pt idx="33">
                  <c:v>-8.1001760000000145E-3</c:v>
                </c:pt>
                <c:pt idx="34">
                  <c:v>-3.200177999999998E-3</c:v>
                </c:pt>
                <c:pt idx="35">
                  <c:v>-2.2900171999999996E-2</c:v>
                </c:pt>
                <c:pt idx="36">
                  <c:v>1.3799823999999988E-2</c:v>
                </c:pt>
                <c:pt idx="37">
                  <c:v>1.9981999999998945E-4</c:v>
                </c:pt>
                <c:pt idx="38">
                  <c:v>9.4998239999999901E-3</c:v>
                </c:pt>
                <c:pt idx="39">
                  <c:v>1.1399822000000004E-2</c:v>
                </c:pt>
                <c:pt idx="40">
                  <c:v>-2.3001780000000138E-3</c:v>
                </c:pt>
                <c:pt idx="41">
                  <c:v>1.0998200000000014E-3</c:v>
                </c:pt>
                <c:pt idx="42">
                  <c:v>-1.3001800000000119E-3</c:v>
                </c:pt>
                <c:pt idx="43">
                  <c:v>-7.2001840000000261E-3</c:v>
                </c:pt>
                <c:pt idx="44">
                  <c:v>-7.7001820000000276E-3</c:v>
                </c:pt>
                <c:pt idx="45">
                  <c:v>-1.6300183999999995E-2</c:v>
                </c:pt>
                <c:pt idx="46">
                  <c:v>-1.640018800000001E-2</c:v>
                </c:pt>
                <c:pt idx="47">
                  <c:v>-2.4500184000000008E-2</c:v>
                </c:pt>
                <c:pt idx="48">
                  <c:v>-1.5000185999999999E-2</c:v>
                </c:pt>
                <c:pt idx="49">
                  <c:v>-1.1800186000000018E-2</c:v>
                </c:pt>
                <c:pt idx="50">
                  <c:v>-5.500186000000018E-3</c:v>
                </c:pt>
                <c:pt idx="51">
                  <c:v>-1.1500189999999993E-2</c:v>
                </c:pt>
                <c:pt idx="52">
                  <c:v>-1.3001880000000077E-3</c:v>
                </c:pt>
                <c:pt idx="53">
                  <c:v>-7.0001880000000183E-3</c:v>
                </c:pt>
                <c:pt idx="54">
                  <c:v>-2.1001920000000007E-3</c:v>
                </c:pt>
                <c:pt idx="55">
                  <c:v>6.7998119999999884E-3</c:v>
                </c:pt>
                <c:pt idx="56">
                  <c:v>-1.0000189999999992E-2</c:v>
                </c:pt>
                <c:pt idx="57">
                  <c:v>2.3998080000000033E-3</c:v>
                </c:pt>
                <c:pt idx="58">
                  <c:v>-1.5000191999999996E-2</c:v>
                </c:pt>
                <c:pt idx="59">
                  <c:v>-8.2001920000000228E-3</c:v>
                </c:pt>
                <c:pt idx="60">
                  <c:v>-1.0200194000000024E-2</c:v>
                </c:pt>
                <c:pt idx="61">
                  <c:v>-1.2400194000000031E-2</c:v>
                </c:pt>
                <c:pt idx="62">
                  <c:v>-1.5400196000000005E-2</c:v>
                </c:pt>
                <c:pt idx="63">
                  <c:v>-1.6400196000000006E-2</c:v>
                </c:pt>
                <c:pt idx="64">
                  <c:v>-1.8000197999999995E-2</c:v>
                </c:pt>
                <c:pt idx="65">
                  <c:v>-1.3300200000000012E-2</c:v>
                </c:pt>
                <c:pt idx="66">
                  <c:v>-2.2002000000000133E-3</c:v>
                </c:pt>
                <c:pt idx="67">
                  <c:v>-8.6002040000000279E-3</c:v>
                </c:pt>
                <c:pt idx="68">
                  <c:v>-8.2002019999999898E-3</c:v>
                </c:pt>
                <c:pt idx="69">
                  <c:v>-1.1500202000000015E-2</c:v>
                </c:pt>
                <c:pt idx="70">
                  <c:v>-1.5100202000000007E-2</c:v>
                </c:pt>
                <c:pt idx="71">
                  <c:v>-6.2002040000000147E-3</c:v>
                </c:pt>
                <c:pt idx="72">
                  <c:v>-3.2800208000000025E-2</c:v>
                </c:pt>
                <c:pt idx="73">
                  <c:v>3.899794000000012E-3</c:v>
                </c:pt>
                <c:pt idx="74">
                  <c:v>-3.8002060000000004E-3</c:v>
                </c:pt>
                <c:pt idx="75">
                  <c:v>-2.8600206000000017E-2</c:v>
                </c:pt>
                <c:pt idx="76">
                  <c:v>-1.4100206000000004E-2</c:v>
                </c:pt>
                <c:pt idx="77">
                  <c:v>-1.2000210000000011E-2</c:v>
                </c:pt>
                <c:pt idx="78">
                  <c:v>-5.2002080000000117E-3</c:v>
                </c:pt>
                <c:pt idx="79">
                  <c:v>9.9997900000000084E-3</c:v>
                </c:pt>
                <c:pt idx="80">
                  <c:v>-5.2002100000000107E-3</c:v>
                </c:pt>
                <c:pt idx="81">
                  <c:v>-7.8002100000000019E-3</c:v>
                </c:pt>
                <c:pt idx="82">
                  <c:v>4.0997879999999931E-3</c:v>
                </c:pt>
                <c:pt idx="83">
                  <c:v>-1.3500212000000011E-2</c:v>
                </c:pt>
                <c:pt idx="84">
                  <c:v>-7.1002140000000213E-3</c:v>
                </c:pt>
                <c:pt idx="85">
                  <c:v>-1.2200213999999987E-2</c:v>
                </c:pt>
                <c:pt idx="86">
                  <c:v>9.0997859999999986E-3</c:v>
                </c:pt>
                <c:pt idx="87">
                  <c:v>1.4299779999999984E-2</c:v>
                </c:pt>
                <c:pt idx="88">
                  <c:v>7.6997819999999884E-3</c:v>
                </c:pt>
                <c:pt idx="89">
                  <c:v>1.2299781999999981E-2</c:v>
                </c:pt>
                <c:pt idx="90">
                  <c:v>1.239978199999997E-2</c:v>
                </c:pt>
                <c:pt idx="91">
                  <c:v>1.0299782000000007E-2</c:v>
                </c:pt>
                <c:pt idx="92">
                  <c:v>1.5499783999999989E-2</c:v>
                </c:pt>
                <c:pt idx="93">
                  <c:v>5.0997819999999972E-3</c:v>
                </c:pt>
                <c:pt idx="94">
                  <c:v>5.8997819999999923E-3</c:v>
                </c:pt>
                <c:pt idx="95">
                  <c:v>1.8997819999999888E-3</c:v>
                </c:pt>
                <c:pt idx="96">
                  <c:v>-8.8002199999999975E-3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53176000"/>
        <c:axId val="53176576"/>
      </c:scatterChart>
      <c:valAx>
        <c:axId val="53176000"/>
        <c:scaling>
          <c:orientation val="minMax"/>
          <c:min val="-80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0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0" vert="horz"/>
          <a:lstStyle/>
          <a:p>
            <a:pPr>
              <a:defRPr sz="900" b="0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endParaRPr lang="it-IT"/>
          </a:p>
        </c:txPr>
        <c:crossAx val="53176576"/>
        <c:crossesAt val="-800"/>
        <c:crossBetween val="midCat"/>
      </c:valAx>
      <c:valAx>
        <c:axId val="5317657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0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53176000"/>
        <c:crossesAt val="-800"/>
        <c:crossBetween val="midCat"/>
      </c:valAx>
      <c:spPr>
        <a:noFill/>
        <a:ln w="25400">
          <a:noFill/>
        </a:ln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it-IT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scatterChart>
        <c:scatterStyle val="lineMarker"/>
        <c:varyColors val="0"/>
        <c:ser>
          <c:idx val="0"/>
          <c:order val="0"/>
          <c:tx>
            <c:strRef>
              <c:f>PlanaritàCP.xls!$G$3</c:f>
              <c:strCache>
                <c:ptCount val="1"/>
              </c:strCache>
            </c:strRef>
          </c:tx>
          <c:spPr>
            <a:ln w="1905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trendline>
            <c:trendlineType val="linear"/>
            <c:dispRSqr val="0"/>
            <c:dispEq val="1"/>
            <c:trendlineLbl>
              <c:layout>
                <c:manualLayout>
                  <c:x val="7.3267994065962322E-2"/>
                  <c:y val="0.24069293385520577"/>
                </c:manualLayout>
              </c:layout>
              <c:numFmt formatCode="General" sourceLinked="0"/>
              <c:txPr>
                <a:bodyPr/>
                <a:lstStyle/>
                <a:p>
                  <a:pPr>
                    <a:defRPr sz="1200"/>
                  </a:pPr>
                  <a:endParaRPr lang="it-IT"/>
                </a:p>
              </c:txPr>
            </c:trendlineLbl>
          </c:trendline>
          <c:xVal>
            <c:numRef>
              <c:f>PlanaritàCP.xls!$F$4:$F$103</c:f>
              <c:numCache>
                <c:formatCode>0.000</c:formatCode>
                <c:ptCount val="100"/>
                <c:pt idx="0">
                  <c:v>-740.00729999999999</c:v>
                </c:pt>
                <c:pt idx="1">
                  <c:v>-725.00750000000005</c:v>
                </c:pt>
                <c:pt idx="2">
                  <c:v>-710.00760000000002</c:v>
                </c:pt>
                <c:pt idx="3">
                  <c:v>-695.00729999999999</c:v>
                </c:pt>
                <c:pt idx="4">
                  <c:v>-680.00750000000005</c:v>
                </c:pt>
                <c:pt idx="5">
                  <c:v>-665.00739999999996</c:v>
                </c:pt>
                <c:pt idx="6">
                  <c:v>-650.00750000000005</c:v>
                </c:pt>
                <c:pt idx="7">
                  <c:v>-635.00760000000002</c:v>
                </c:pt>
                <c:pt idx="8">
                  <c:v>-620.00760000000002</c:v>
                </c:pt>
                <c:pt idx="9">
                  <c:v>-605.00779999999997</c:v>
                </c:pt>
                <c:pt idx="10">
                  <c:v>-590.00789999999995</c:v>
                </c:pt>
                <c:pt idx="11">
                  <c:v>-575.00779999999997</c:v>
                </c:pt>
                <c:pt idx="12">
                  <c:v>-560.00779999999997</c:v>
                </c:pt>
                <c:pt idx="13">
                  <c:v>-545.00800000000004</c:v>
                </c:pt>
                <c:pt idx="14">
                  <c:v>-530.00800000000004</c:v>
                </c:pt>
                <c:pt idx="15">
                  <c:v>-515.00810000000001</c:v>
                </c:pt>
                <c:pt idx="16">
                  <c:v>-500.00819999999999</c:v>
                </c:pt>
                <c:pt idx="17">
                  <c:v>-485.00819999999999</c:v>
                </c:pt>
                <c:pt idx="18">
                  <c:v>-470.00819999999999</c:v>
                </c:pt>
                <c:pt idx="19">
                  <c:v>-455.00830000000002</c:v>
                </c:pt>
                <c:pt idx="20">
                  <c:v>-440.00819999999999</c:v>
                </c:pt>
                <c:pt idx="21">
                  <c:v>-425.00839999999999</c:v>
                </c:pt>
                <c:pt idx="22">
                  <c:v>-410.00850000000003</c:v>
                </c:pt>
                <c:pt idx="23">
                  <c:v>-395.00839999999999</c:v>
                </c:pt>
                <c:pt idx="24">
                  <c:v>-380.00819999999999</c:v>
                </c:pt>
                <c:pt idx="25">
                  <c:v>-365.00839999999999</c:v>
                </c:pt>
                <c:pt idx="26">
                  <c:v>-350.00839999999999</c:v>
                </c:pt>
                <c:pt idx="27">
                  <c:v>-335.0086</c:v>
                </c:pt>
                <c:pt idx="28">
                  <c:v>-320.00869999999998</c:v>
                </c:pt>
                <c:pt idx="29">
                  <c:v>-305.00850000000003</c:v>
                </c:pt>
                <c:pt idx="30">
                  <c:v>-290.00869999999998</c:v>
                </c:pt>
                <c:pt idx="31">
                  <c:v>-275.00839999999999</c:v>
                </c:pt>
                <c:pt idx="32">
                  <c:v>-260.00880000000001</c:v>
                </c:pt>
                <c:pt idx="33">
                  <c:v>-245.0087</c:v>
                </c:pt>
                <c:pt idx="34">
                  <c:v>-230.00880000000001</c:v>
                </c:pt>
                <c:pt idx="35">
                  <c:v>-215.00890000000001</c:v>
                </c:pt>
                <c:pt idx="36">
                  <c:v>-200.0086</c:v>
                </c:pt>
                <c:pt idx="37">
                  <c:v>-185.00880000000001</c:v>
                </c:pt>
                <c:pt idx="38">
                  <c:v>-170.00899999999999</c:v>
                </c:pt>
                <c:pt idx="39">
                  <c:v>-155.00880000000001</c:v>
                </c:pt>
                <c:pt idx="40">
                  <c:v>-140.00890000000001</c:v>
                </c:pt>
                <c:pt idx="41">
                  <c:v>-125.0089</c:v>
                </c:pt>
                <c:pt idx="42">
                  <c:v>-110.009</c:v>
                </c:pt>
                <c:pt idx="43">
                  <c:v>-95.009</c:v>
                </c:pt>
                <c:pt idx="44">
                  <c:v>-80.009200000000007</c:v>
                </c:pt>
                <c:pt idx="45">
                  <c:v>-65.009100000000004</c:v>
                </c:pt>
                <c:pt idx="46">
                  <c:v>-50.0092</c:v>
                </c:pt>
                <c:pt idx="47">
                  <c:v>-35.009399999999999</c:v>
                </c:pt>
                <c:pt idx="48">
                  <c:v>-20.0092</c:v>
                </c:pt>
                <c:pt idx="49">
                  <c:v>-5.0092999999999996</c:v>
                </c:pt>
                <c:pt idx="50">
                  <c:v>9.9907000000000004</c:v>
                </c:pt>
                <c:pt idx="51">
                  <c:v>24.9907</c:v>
                </c:pt>
                <c:pt idx="52">
                  <c:v>39.990499999999997</c:v>
                </c:pt>
                <c:pt idx="53">
                  <c:v>54.990600000000001</c:v>
                </c:pt>
                <c:pt idx="54">
                  <c:v>69.990600000000001</c:v>
                </c:pt>
                <c:pt idx="55">
                  <c:v>84.990399999999994</c:v>
                </c:pt>
                <c:pt idx="56">
                  <c:v>99.990600000000001</c:v>
                </c:pt>
                <c:pt idx="57">
                  <c:v>114.9905</c:v>
                </c:pt>
                <c:pt idx="58">
                  <c:v>129.99039999999999</c:v>
                </c:pt>
                <c:pt idx="59">
                  <c:v>144.99039999999999</c:v>
                </c:pt>
                <c:pt idx="60">
                  <c:v>159.99039999999999</c:v>
                </c:pt>
                <c:pt idx="61">
                  <c:v>174.99029999999999</c:v>
                </c:pt>
                <c:pt idx="62">
                  <c:v>189.99029999999999</c:v>
                </c:pt>
                <c:pt idx="63">
                  <c:v>204.99019999999999</c:v>
                </c:pt>
                <c:pt idx="64">
                  <c:v>219.99019999999999</c:v>
                </c:pt>
                <c:pt idx="65">
                  <c:v>234.99010000000001</c:v>
                </c:pt>
                <c:pt idx="66">
                  <c:v>249.99</c:v>
                </c:pt>
                <c:pt idx="67">
                  <c:v>264.99</c:v>
                </c:pt>
                <c:pt idx="68">
                  <c:v>279.9898</c:v>
                </c:pt>
                <c:pt idx="69">
                  <c:v>294.98989999999998</c:v>
                </c:pt>
                <c:pt idx="70">
                  <c:v>309.98989999999998</c:v>
                </c:pt>
                <c:pt idx="71">
                  <c:v>324.98989999999998</c:v>
                </c:pt>
                <c:pt idx="72">
                  <c:v>339.9898</c:v>
                </c:pt>
                <c:pt idx="73">
                  <c:v>354.9896</c:v>
                </c:pt>
                <c:pt idx="74">
                  <c:v>369.98970000000003</c:v>
                </c:pt>
                <c:pt idx="75">
                  <c:v>384.98970000000003</c:v>
                </c:pt>
                <c:pt idx="76">
                  <c:v>399.98970000000003</c:v>
                </c:pt>
                <c:pt idx="77">
                  <c:v>414.98970000000003</c:v>
                </c:pt>
                <c:pt idx="78">
                  <c:v>429.98950000000002</c:v>
                </c:pt>
                <c:pt idx="79">
                  <c:v>444.9896</c:v>
                </c:pt>
                <c:pt idx="80">
                  <c:v>459.98950000000002</c:v>
                </c:pt>
                <c:pt idx="81">
                  <c:v>474.98950000000002</c:v>
                </c:pt>
                <c:pt idx="82">
                  <c:v>489.98950000000002</c:v>
                </c:pt>
                <c:pt idx="83">
                  <c:v>504.98939999999999</c:v>
                </c:pt>
                <c:pt idx="84">
                  <c:v>519.98940000000005</c:v>
                </c:pt>
                <c:pt idx="85">
                  <c:v>534.98929999999996</c:v>
                </c:pt>
                <c:pt idx="86">
                  <c:v>549.98929999999996</c:v>
                </c:pt>
                <c:pt idx="87">
                  <c:v>564.98929999999996</c:v>
                </c:pt>
                <c:pt idx="88">
                  <c:v>579.98900000000003</c:v>
                </c:pt>
                <c:pt idx="89">
                  <c:v>594.98910000000001</c:v>
                </c:pt>
                <c:pt idx="90">
                  <c:v>609.98910000000001</c:v>
                </c:pt>
                <c:pt idx="91">
                  <c:v>624.98910000000001</c:v>
                </c:pt>
                <c:pt idx="92">
                  <c:v>639.98910000000001</c:v>
                </c:pt>
                <c:pt idx="93">
                  <c:v>654.98919999999998</c:v>
                </c:pt>
                <c:pt idx="94">
                  <c:v>669.98910000000001</c:v>
                </c:pt>
                <c:pt idx="95">
                  <c:v>684.98910000000001</c:v>
                </c:pt>
                <c:pt idx="96">
                  <c:v>699.98910000000001</c:v>
                </c:pt>
                <c:pt idx="97">
                  <c:v>714.98900000000003</c:v>
                </c:pt>
                <c:pt idx="98">
                  <c:v>729.98900000000003</c:v>
                </c:pt>
                <c:pt idx="99">
                  <c:v>739.98900000000003</c:v>
                </c:pt>
              </c:numCache>
            </c:numRef>
          </c:xVal>
          <c:yVal>
            <c:numRef>
              <c:f>PlanaritàCP.xls!$G$4:$G$103</c:f>
              <c:numCache>
                <c:formatCode>0.000</c:formatCode>
                <c:ptCount val="100"/>
                <c:pt idx="0">
                  <c:v>0.35139999999999999</c:v>
                </c:pt>
                <c:pt idx="1">
                  <c:v>0.2296</c:v>
                </c:pt>
                <c:pt idx="2">
                  <c:v>0.21929999999999999</c:v>
                </c:pt>
                <c:pt idx="3">
                  <c:v>0.24099999999999999</c:v>
                </c:pt>
                <c:pt idx="4">
                  <c:v>0.23860000000000001</c:v>
                </c:pt>
                <c:pt idx="5">
                  <c:v>0.23880000000000001</c:v>
                </c:pt>
                <c:pt idx="6">
                  <c:v>0.2427</c:v>
                </c:pt>
                <c:pt idx="7">
                  <c:v>0.23699999999999999</c:v>
                </c:pt>
                <c:pt idx="8">
                  <c:v>0.23860000000000001</c:v>
                </c:pt>
                <c:pt idx="9">
                  <c:v>0.245</c:v>
                </c:pt>
                <c:pt idx="10">
                  <c:v>0.23710000000000001</c:v>
                </c:pt>
                <c:pt idx="11">
                  <c:v>0.23569999999999999</c:v>
                </c:pt>
                <c:pt idx="12">
                  <c:v>0.2331</c:v>
                </c:pt>
                <c:pt idx="13">
                  <c:v>0.2492</c:v>
                </c:pt>
                <c:pt idx="14">
                  <c:v>0.2576</c:v>
                </c:pt>
                <c:pt idx="15">
                  <c:v>0.2326</c:v>
                </c:pt>
                <c:pt idx="16">
                  <c:v>0.23980000000000001</c:v>
                </c:pt>
                <c:pt idx="17">
                  <c:v>0.23619999999999999</c:v>
                </c:pt>
                <c:pt idx="18">
                  <c:v>0.2346</c:v>
                </c:pt>
                <c:pt idx="19">
                  <c:v>0.2298</c:v>
                </c:pt>
                <c:pt idx="20">
                  <c:v>0.24030000000000001</c:v>
                </c:pt>
                <c:pt idx="21">
                  <c:v>0.2235</c:v>
                </c:pt>
                <c:pt idx="22">
                  <c:v>0.2334</c:v>
                </c:pt>
                <c:pt idx="23">
                  <c:v>0.21940000000000001</c:v>
                </c:pt>
                <c:pt idx="24">
                  <c:v>0.24310000000000001</c:v>
                </c:pt>
                <c:pt idx="25">
                  <c:v>0.22950000000000001</c:v>
                </c:pt>
                <c:pt idx="26">
                  <c:v>0.21740000000000001</c:v>
                </c:pt>
                <c:pt idx="27">
                  <c:v>0.22259999999999999</c:v>
                </c:pt>
                <c:pt idx="28">
                  <c:v>0.22600000000000001</c:v>
                </c:pt>
                <c:pt idx="29">
                  <c:v>0.22750000000000001</c:v>
                </c:pt>
                <c:pt idx="30">
                  <c:v>0.22800000000000001</c:v>
                </c:pt>
                <c:pt idx="31">
                  <c:v>0.23230000000000001</c:v>
                </c:pt>
                <c:pt idx="32">
                  <c:v>0.21779999999999999</c:v>
                </c:pt>
                <c:pt idx="33">
                  <c:v>0.20530000000000001</c:v>
                </c:pt>
                <c:pt idx="34">
                  <c:v>0.21920000000000001</c:v>
                </c:pt>
                <c:pt idx="35">
                  <c:v>0.2238</c:v>
                </c:pt>
                <c:pt idx="36">
                  <c:v>0.20380000000000001</c:v>
                </c:pt>
                <c:pt idx="37">
                  <c:v>0.2402</c:v>
                </c:pt>
                <c:pt idx="38">
                  <c:v>0.2263</c:v>
                </c:pt>
                <c:pt idx="39">
                  <c:v>0.23530000000000001</c:v>
                </c:pt>
                <c:pt idx="40">
                  <c:v>0.2369</c:v>
                </c:pt>
                <c:pt idx="41">
                  <c:v>0.22289999999999999</c:v>
                </c:pt>
                <c:pt idx="42">
                  <c:v>0.22600000000000001</c:v>
                </c:pt>
                <c:pt idx="43">
                  <c:v>0.2233</c:v>
                </c:pt>
                <c:pt idx="44">
                  <c:v>0.21709999999999999</c:v>
                </c:pt>
                <c:pt idx="45">
                  <c:v>0.21629999999999999</c:v>
                </c:pt>
                <c:pt idx="46">
                  <c:v>0.2074</c:v>
                </c:pt>
                <c:pt idx="47">
                  <c:v>0.20699999999999999</c:v>
                </c:pt>
                <c:pt idx="48">
                  <c:v>0.1986</c:v>
                </c:pt>
                <c:pt idx="49">
                  <c:v>0.20780000000000001</c:v>
                </c:pt>
                <c:pt idx="50">
                  <c:v>0.2107</c:v>
                </c:pt>
                <c:pt idx="51">
                  <c:v>0.2167</c:v>
                </c:pt>
                <c:pt idx="52">
                  <c:v>0.2104</c:v>
                </c:pt>
                <c:pt idx="53">
                  <c:v>0.2203</c:v>
                </c:pt>
                <c:pt idx="54">
                  <c:v>0.21429999999999999</c:v>
                </c:pt>
                <c:pt idx="55">
                  <c:v>0.21890000000000001</c:v>
                </c:pt>
                <c:pt idx="56">
                  <c:v>0.22750000000000001</c:v>
                </c:pt>
                <c:pt idx="57">
                  <c:v>0.2104</c:v>
                </c:pt>
                <c:pt idx="58">
                  <c:v>0.2225</c:v>
                </c:pt>
                <c:pt idx="59">
                  <c:v>0.20480000000000001</c:v>
                </c:pt>
                <c:pt idx="60">
                  <c:v>0.21129999999999999</c:v>
                </c:pt>
                <c:pt idx="61">
                  <c:v>0.20899999999999999</c:v>
                </c:pt>
                <c:pt idx="62">
                  <c:v>0.20649999999999999</c:v>
                </c:pt>
                <c:pt idx="63">
                  <c:v>0.20319999999999999</c:v>
                </c:pt>
                <c:pt idx="64">
                  <c:v>0.2019</c:v>
                </c:pt>
                <c:pt idx="65">
                  <c:v>0.2</c:v>
                </c:pt>
                <c:pt idx="66">
                  <c:v>0.2044</c:v>
                </c:pt>
                <c:pt idx="67">
                  <c:v>0.2152</c:v>
                </c:pt>
                <c:pt idx="68">
                  <c:v>0.20849999999999999</c:v>
                </c:pt>
                <c:pt idx="69">
                  <c:v>0.20860000000000001</c:v>
                </c:pt>
                <c:pt idx="70">
                  <c:v>0.20499999999999999</c:v>
                </c:pt>
                <c:pt idx="71">
                  <c:v>0.2011</c:v>
                </c:pt>
                <c:pt idx="72">
                  <c:v>0.2097</c:v>
                </c:pt>
                <c:pt idx="73">
                  <c:v>0.18279999999999999</c:v>
                </c:pt>
                <c:pt idx="74">
                  <c:v>0.21920000000000001</c:v>
                </c:pt>
                <c:pt idx="75">
                  <c:v>0.2112</c:v>
                </c:pt>
                <c:pt idx="76">
                  <c:v>0.18609999999999999</c:v>
                </c:pt>
                <c:pt idx="77">
                  <c:v>0.20030000000000001</c:v>
                </c:pt>
                <c:pt idx="78">
                  <c:v>0.2021</c:v>
                </c:pt>
                <c:pt idx="79">
                  <c:v>0.20860000000000001</c:v>
                </c:pt>
                <c:pt idx="80">
                  <c:v>0.2235</c:v>
                </c:pt>
                <c:pt idx="81">
                  <c:v>0.20799999999999999</c:v>
                </c:pt>
                <c:pt idx="82">
                  <c:v>0.2051</c:v>
                </c:pt>
                <c:pt idx="83">
                  <c:v>0.2167</c:v>
                </c:pt>
                <c:pt idx="84">
                  <c:v>0.1988</c:v>
                </c:pt>
                <c:pt idx="85">
                  <c:v>0.2049</c:v>
                </c:pt>
                <c:pt idx="86">
                  <c:v>0.19950000000000001</c:v>
                </c:pt>
                <c:pt idx="87">
                  <c:v>0.2205</c:v>
                </c:pt>
                <c:pt idx="88">
                  <c:v>0.22539999999999999</c:v>
                </c:pt>
                <c:pt idx="89">
                  <c:v>0.2185</c:v>
                </c:pt>
                <c:pt idx="90">
                  <c:v>0.2228</c:v>
                </c:pt>
                <c:pt idx="91">
                  <c:v>0.22259999999999999</c:v>
                </c:pt>
                <c:pt idx="92">
                  <c:v>0.22020000000000001</c:v>
                </c:pt>
                <c:pt idx="93">
                  <c:v>0.22509999999999999</c:v>
                </c:pt>
                <c:pt idx="94">
                  <c:v>0.21440000000000001</c:v>
                </c:pt>
                <c:pt idx="95">
                  <c:v>0.21490000000000001</c:v>
                </c:pt>
                <c:pt idx="96">
                  <c:v>0.21060000000000001</c:v>
                </c:pt>
                <c:pt idx="97">
                  <c:v>0.1996</c:v>
                </c:pt>
                <c:pt idx="98">
                  <c:v>0.26579999999999998</c:v>
                </c:pt>
                <c:pt idx="99">
                  <c:v>0.3473</c:v>
                </c:pt>
              </c:numCache>
            </c:numRef>
          </c:yVal>
          <c:smooth val="0"/>
        </c:ser>
        <c:ser>
          <c:idx val="1"/>
          <c:order val="1"/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xVal>
            <c:numRef>
              <c:f>PlanaritàCP.xls!$F$104:$F$203</c:f>
              <c:numCache>
                <c:formatCode>0.000</c:formatCode>
                <c:ptCount val="100"/>
                <c:pt idx="0">
                  <c:v>-740.07719999999995</c:v>
                </c:pt>
                <c:pt idx="1">
                  <c:v>-725.07709999999997</c:v>
                </c:pt>
                <c:pt idx="2">
                  <c:v>-710.07709999999997</c:v>
                </c:pt>
                <c:pt idx="3">
                  <c:v>-695.07709999999997</c:v>
                </c:pt>
                <c:pt idx="4">
                  <c:v>-680.07719999999995</c:v>
                </c:pt>
                <c:pt idx="5">
                  <c:v>-665.07709999999997</c:v>
                </c:pt>
                <c:pt idx="6">
                  <c:v>-650.07719999999995</c:v>
                </c:pt>
                <c:pt idx="7">
                  <c:v>-635.07719999999995</c:v>
                </c:pt>
                <c:pt idx="8">
                  <c:v>-620.07740000000001</c:v>
                </c:pt>
                <c:pt idx="9">
                  <c:v>-605.07719999999995</c:v>
                </c:pt>
                <c:pt idx="10">
                  <c:v>-590.07740000000001</c:v>
                </c:pt>
                <c:pt idx="11">
                  <c:v>-575.07740000000001</c:v>
                </c:pt>
                <c:pt idx="12">
                  <c:v>-560.07740000000001</c:v>
                </c:pt>
                <c:pt idx="13">
                  <c:v>-545.07740000000001</c:v>
                </c:pt>
                <c:pt idx="14">
                  <c:v>-530.07749999999999</c:v>
                </c:pt>
                <c:pt idx="15">
                  <c:v>-515.07749999999999</c:v>
                </c:pt>
                <c:pt idx="16">
                  <c:v>-500.07769999999999</c:v>
                </c:pt>
                <c:pt idx="17">
                  <c:v>-485.07760000000002</c:v>
                </c:pt>
                <c:pt idx="18">
                  <c:v>-470.07760000000002</c:v>
                </c:pt>
                <c:pt idx="19">
                  <c:v>-455.07760000000002</c:v>
                </c:pt>
                <c:pt idx="20">
                  <c:v>-440.07780000000002</c:v>
                </c:pt>
                <c:pt idx="21">
                  <c:v>-425.07769999999999</c:v>
                </c:pt>
                <c:pt idx="22">
                  <c:v>-410.07780000000002</c:v>
                </c:pt>
                <c:pt idx="23">
                  <c:v>-395.0779</c:v>
                </c:pt>
                <c:pt idx="24">
                  <c:v>-380.0779</c:v>
                </c:pt>
                <c:pt idx="25">
                  <c:v>-365.07799999999997</c:v>
                </c:pt>
                <c:pt idx="26">
                  <c:v>-350.07799999999997</c:v>
                </c:pt>
                <c:pt idx="27">
                  <c:v>-335.07810000000001</c:v>
                </c:pt>
                <c:pt idx="28">
                  <c:v>-320.07810000000001</c:v>
                </c:pt>
                <c:pt idx="29">
                  <c:v>-305.07810000000001</c:v>
                </c:pt>
                <c:pt idx="30">
                  <c:v>-290.07810000000001</c:v>
                </c:pt>
                <c:pt idx="31">
                  <c:v>-275.07839999999999</c:v>
                </c:pt>
                <c:pt idx="32">
                  <c:v>-260.07819999999998</c:v>
                </c:pt>
                <c:pt idx="33">
                  <c:v>-245.07830000000001</c:v>
                </c:pt>
                <c:pt idx="34">
                  <c:v>-230.07830000000001</c:v>
                </c:pt>
                <c:pt idx="35">
                  <c:v>-215.07830000000001</c:v>
                </c:pt>
                <c:pt idx="36">
                  <c:v>-200.07839999999999</c:v>
                </c:pt>
                <c:pt idx="37">
                  <c:v>-185.07839999999999</c:v>
                </c:pt>
                <c:pt idx="38">
                  <c:v>-170.07839999999999</c:v>
                </c:pt>
                <c:pt idx="39">
                  <c:v>-155.07849999999999</c:v>
                </c:pt>
                <c:pt idx="40">
                  <c:v>-140.07859999999999</c:v>
                </c:pt>
                <c:pt idx="41">
                  <c:v>-125.07859999999999</c:v>
                </c:pt>
                <c:pt idx="42">
                  <c:v>-110.07859999999999</c:v>
                </c:pt>
                <c:pt idx="43">
                  <c:v>-95.078599999999994</c:v>
                </c:pt>
                <c:pt idx="44">
                  <c:v>-80.078800000000001</c:v>
                </c:pt>
                <c:pt idx="45">
                  <c:v>-65.078800000000001</c:v>
                </c:pt>
                <c:pt idx="46">
                  <c:v>-50.078800000000001</c:v>
                </c:pt>
                <c:pt idx="47">
                  <c:v>-35.078800000000001</c:v>
                </c:pt>
                <c:pt idx="48">
                  <c:v>-20.078900000000001</c:v>
                </c:pt>
                <c:pt idx="49">
                  <c:v>-5.0788000000000002</c:v>
                </c:pt>
                <c:pt idx="50">
                  <c:v>9.9212000000000007</c:v>
                </c:pt>
                <c:pt idx="51">
                  <c:v>24.920999999999999</c:v>
                </c:pt>
                <c:pt idx="52">
                  <c:v>39.920900000000003</c:v>
                </c:pt>
                <c:pt idx="53">
                  <c:v>54.9208</c:v>
                </c:pt>
                <c:pt idx="54">
                  <c:v>69.9208</c:v>
                </c:pt>
                <c:pt idx="55">
                  <c:v>84.9208</c:v>
                </c:pt>
                <c:pt idx="56">
                  <c:v>99.9208</c:v>
                </c:pt>
                <c:pt idx="57">
                  <c:v>114.9208</c:v>
                </c:pt>
                <c:pt idx="58">
                  <c:v>129.92080000000001</c:v>
                </c:pt>
                <c:pt idx="59">
                  <c:v>144.92070000000001</c:v>
                </c:pt>
                <c:pt idx="60">
                  <c:v>159.92070000000001</c:v>
                </c:pt>
                <c:pt idx="61">
                  <c:v>174.92070000000001</c:v>
                </c:pt>
                <c:pt idx="62">
                  <c:v>189.9205</c:v>
                </c:pt>
                <c:pt idx="63">
                  <c:v>204.9205</c:v>
                </c:pt>
                <c:pt idx="64">
                  <c:v>219.92060000000001</c:v>
                </c:pt>
                <c:pt idx="65">
                  <c:v>234.9205</c:v>
                </c:pt>
                <c:pt idx="66">
                  <c:v>249.9205</c:v>
                </c:pt>
                <c:pt idx="67">
                  <c:v>264.9205</c:v>
                </c:pt>
                <c:pt idx="68">
                  <c:v>279.92039999999997</c:v>
                </c:pt>
                <c:pt idx="69">
                  <c:v>294.9203</c:v>
                </c:pt>
                <c:pt idx="70">
                  <c:v>309.9203</c:v>
                </c:pt>
                <c:pt idx="71">
                  <c:v>324.92009999999999</c:v>
                </c:pt>
                <c:pt idx="72">
                  <c:v>339.9203</c:v>
                </c:pt>
                <c:pt idx="73">
                  <c:v>354.92020000000002</c:v>
                </c:pt>
                <c:pt idx="74">
                  <c:v>369.92009999999999</c:v>
                </c:pt>
                <c:pt idx="75">
                  <c:v>384.92020000000002</c:v>
                </c:pt>
                <c:pt idx="76">
                  <c:v>399.92</c:v>
                </c:pt>
                <c:pt idx="77">
                  <c:v>414.92</c:v>
                </c:pt>
                <c:pt idx="78">
                  <c:v>429.91989999999998</c:v>
                </c:pt>
                <c:pt idx="79">
                  <c:v>444.91989999999998</c:v>
                </c:pt>
                <c:pt idx="80">
                  <c:v>459.91989999999998</c:v>
                </c:pt>
                <c:pt idx="81">
                  <c:v>474.91989999999998</c:v>
                </c:pt>
                <c:pt idx="82">
                  <c:v>489.91969999999998</c:v>
                </c:pt>
                <c:pt idx="83">
                  <c:v>504.91980000000001</c:v>
                </c:pt>
                <c:pt idx="84">
                  <c:v>519.91980000000001</c:v>
                </c:pt>
                <c:pt idx="85">
                  <c:v>534.91970000000003</c:v>
                </c:pt>
                <c:pt idx="86">
                  <c:v>549.91970000000003</c:v>
                </c:pt>
                <c:pt idx="87">
                  <c:v>564.91959999999995</c:v>
                </c:pt>
                <c:pt idx="88">
                  <c:v>579.91959999999995</c:v>
                </c:pt>
                <c:pt idx="89">
                  <c:v>594.91959999999995</c:v>
                </c:pt>
                <c:pt idx="90">
                  <c:v>609.91949999999997</c:v>
                </c:pt>
                <c:pt idx="91">
                  <c:v>624.9194</c:v>
                </c:pt>
                <c:pt idx="92">
                  <c:v>639.91949999999997</c:v>
                </c:pt>
                <c:pt idx="93">
                  <c:v>654.91930000000002</c:v>
                </c:pt>
                <c:pt idx="94">
                  <c:v>669.91930000000002</c:v>
                </c:pt>
                <c:pt idx="95">
                  <c:v>684.91920000000005</c:v>
                </c:pt>
                <c:pt idx="96">
                  <c:v>699.91920000000005</c:v>
                </c:pt>
                <c:pt idx="97">
                  <c:v>714.91920000000005</c:v>
                </c:pt>
                <c:pt idx="98">
                  <c:v>729.91920000000005</c:v>
                </c:pt>
                <c:pt idx="99">
                  <c:v>739.91909999999996</c:v>
                </c:pt>
              </c:numCache>
            </c:numRef>
          </c:xVal>
          <c:yVal>
            <c:numRef>
              <c:f>PlanaritàCP.xls!$G$104:$G$202</c:f>
              <c:numCache>
                <c:formatCode>0.000</c:formatCode>
                <c:ptCount val="99"/>
                <c:pt idx="0">
                  <c:v>0.25729999999999997</c:v>
                </c:pt>
                <c:pt idx="1">
                  <c:v>0.22459999999999999</c:v>
                </c:pt>
                <c:pt idx="2">
                  <c:v>0.23719999999999999</c:v>
                </c:pt>
                <c:pt idx="3">
                  <c:v>0.24129999999999999</c:v>
                </c:pt>
                <c:pt idx="4">
                  <c:v>0.2392</c:v>
                </c:pt>
                <c:pt idx="5">
                  <c:v>0.2495</c:v>
                </c:pt>
                <c:pt idx="6">
                  <c:v>0.24410000000000001</c:v>
                </c:pt>
                <c:pt idx="7">
                  <c:v>0.2487</c:v>
                </c:pt>
                <c:pt idx="8">
                  <c:v>0.24690000000000001</c:v>
                </c:pt>
                <c:pt idx="9">
                  <c:v>0.2387</c:v>
                </c:pt>
                <c:pt idx="10">
                  <c:v>0.22800000000000001</c:v>
                </c:pt>
                <c:pt idx="11">
                  <c:v>0.24540000000000001</c:v>
                </c:pt>
                <c:pt idx="12">
                  <c:v>0.23830000000000001</c:v>
                </c:pt>
                <c:pt idx="13">
                  <c:v>0.24279999999999999</c:v>
                </c:pt>
                <c:pt idx="14">
                  <c:v>0.23830000000000001</c:v>
                </c:pt>
                <c:pt idx="15">
                  <c:v>0.23769999999999999</c:v>
                </c:pt>
                <c:pt idx="16">
                  <c:v>0.2336</c:v>
                </c:pt>
                <c:pt idx="17">
                  <c:v>0.21820000000000001</c:v>
                </c:pt>
                <c:pt idx="18">
                  <c:v>0.21929999999999999</c:v>
                </c:pt>
                <c:pt idx="19">
                  <c:v>0.22470000000000001</c:v>
                </c:pt>
                <c:pt idx="20">
                  <c:v>0.2316</c:v>
                </c:pt>
                <c:pt idx="21">
                  <c:v>0.2291</c:v>
                </c:pt>
                <c:pt idx="22">
                  <c:v>0.2369</c:v>
                </c:pt>
                <c:pt idx="23">
                  <c:v>0.23269999999999999</c:v>
                </c:pt>
                <c:pt idx="24">
                  <c:v>0.21640000000000001</c:v>
                </c:pt>
                <c:pt idx="25">
                  <c:v>0.23580000000000001</c:v>
                </c:pt>
                <c:pt idx="26">
                  <c:v>0.2155</c:v>
                </c:pt>
                <c:pt idx="27">
                  <c:v>0.22009999999999999</c:v>
                </c:pt>
                <c:pt idx="28">
                  <c:v>0.22539999999999999</c:v>
                </c:pt>
                <c:pt idx="29">
                  <c:v>0.2145</c:v>
                </c:pt>
                <c:pt idx="30">
                  <c:v>0.2041</c:v>
                </c:pt>
                <c:pt idx="31">
                  <c:v>0.21010000000000001</c:v>
                </c:pt>
                <c:pt idx="32">
                  <c:v>0.2107</c:v>
                </c:pt>
                <c:pt idx="33">
                  <c:v>0.22020000000000001</c:v>
                </c:pt>
                <c:pt idx="34">
                  <c:v>0.222</c:v>
                </c:pt>
                <c:pt idx="35">
                  <c:v>0.2162</c:v>
                </c:pt>
                <c:pt idx="36">
                  <c:v>0.21579999999999999</c:v>
                </c:pt>
                <c:pt idx="37">
                  <c:v>0.2228</c:v>
                </c:pt>
                <c:pt idx="38">
                  <c:v>0.216</c:v>
                </c:pt>
                <c:pt idx="39">
                  <c:v>0.2175</c:v>
                </c:pt>
                <c:pt idx="40">
                  <c:v>0.22009999999999999</c:v>
                </c:pt>
                <c:pt idx="41">
                  <c:v>0.21310000000000001</c:v>
                </c:pt>
                <c:pt idx="42">
                  <c:v>0.2044</c:v>
                </c:pt>
                <c:pt idx="43">
                  <c:v>0.2195</c:v>
                </c:pt>
                <c:pt idx="44">
                  <c:v>0.17349999999999999</c:v>
                </c:pt>
                <c:pt idx="45">
                  <c:v>0.2198</c:v>
                </c:pt>
                <c:pt idx="46">
                  <c:v>0.21909999999999999</c:v>
                </c:pt>
                <c:pt idx="47">
                  <c:v>0.20899999999999999</c:v>
                </c:pt>
                <c:pt idx="48">
                  <c:v>0.20669999999999999</c:v>
                </c:pt>
                <c:pt idx="49">
                  <c:v>0.21049999999999999</c:v>
                </c:pt>
                <c:pt idx="50">
                  <c:v>0.21360000000000001</c:v>
                </c:pt>
                <c:pt idx="51">
                  <c:v>0.20749999999999999</c:v>
                </c:pt>
                <c:pt idx="52">
                  <c:v>0.20660000000000001</c:v>
                </c:pt>
                <c:pt idx="53">
                  <c:v>0.21179999999999999</c:v>
                </c:pt>
                <c:pt idx="54">
                  <c:v>0.2152</c:v>
                </c:pt>
                <c:pt idx="55">
                  <c:v>0.20680000000000001</c:v>
                </c:pt>
                <c:pt idx="56">
                  <c:v>0.21290000000000001</c:v>
                </c:pt>
                <c:pt idx="57">
                  <c:v>0.20599999999999999</c:v>
                </c:pt>
                <c:pt idx="58">
                  <c:v>0.21179999999999999</c:v>
                </c:pt>
                <c:pt idx="59">
                  <c:v>0.21809999999999999</c:v>
                </c:pt>
                <c:pt idx="60">
                  <c:v>0.21199999999999999</c:v>
                </c:pt>
                <c:pt idx="61">
                  <c:v>0.19980000000000001</c:v>
                </c:pt>
                <c:pt idx="62">
                  <c:v>0.2107</c:v>
                </c:pt>
                <c:pt idx="63">
                  <c:v>0.2034</c:v>
                </c:pt>
                <c:pt idx="64">
                  <c:v>0.20710000000000001</c:v>
                </c:pt>
                <c:pt idx="65">
                  <c:v>0.20130000000000001</c:v>
                </c:pt>
                <c:pt idx="66">
                  <c:v>0.1971</c:v>
                </c:pt>
                <c:pt idx="67">
                  <c:v>0.21429999999999999</c:v>
                </c:pt>
                <c:pt idx="68">
                  <c:v>0.2077</c:v>
                </c:pt>
                <c:pt idx="69">
                  <c:v>0.19789999999999999</c:v>
                </c:pt>
                <c:pt idx="70">
                  <c:v>0.193</c:v>
                </c:pt>
                <c:pt idx="71">
                  <c:v>0.19539999999999999</c:v>
                </c:pt>
                <c:pt idx="72">
                  <c:v>0.20369999999999999</c:v>
                </c:pt>
                <c:pt idx="73">
                  <c:v>0.19980000000000001</c:v>
                </c:pt>
                <c:pt idx="74">
                  <c:v>0.21190000000000001</c:v>
                </c:pt>
                <c:pt idx="75">
                  <c:v>0.2049</c:v>
                </c:pt>
                <c:pt idx="76">
                  <c:v>0.193</c:v>
                </c:pt>
                <c:pt idx="77">
                  <c:v>0.19489999999999999</c:v>
                </c:pt>
                <c:pt idx="78">
                  <c:v>0.19409999999999999</c:v>
                </c:pt>
                <c:pt idx="79">
                  <c:v>0.19570000000000001</c:v>
                </c:pt>
                <c:pt idx="80">
                  <c:v>0.19819999999999999</c:v>
                </c:pt>
                <c:pt idx="81">
                  <c:v>0.20100000000000001</c:v>
                </c:pt>
                <c:pt idx="82">
                  <c:v>0.20250000000000001</c:v>
                </c:pt>
                <c:pt idx="83">
                  <c:v>0.20419999999999999</c:v>
                </c:pt>
                <c:pt idx="84">
                  <c:v>0.1938</c:v>
                </c:pt>
                <c:pt idx="85">
                  <c:v>0.20180000000000001</c:v>
                </c:pt>
                <c:pt idx="86">
                  <c:v>0.20319999999999999</c:v>
                </c:pt>
                <c:pt idx="87">
                  <c:v>0.20630000000000001</c:v>
                </c:pt>
                <c:pt idx="88">
                  <c:v>0.2069</c:v>
                </c:pt>
                <c:pt idx="89">
                  <c:v>0.21179999999999999</c:v>
                </c:pt>
                <c:pt idx="90">
                  <c:v>0.2218</c:v>
                </c:pt>
                <c:pt idx="91">
                  <c:v>0.20630000000000001</c:v>
                </c:pt>
                <c:pt idx="92">
                  <c:v>0.20219999999999999</c:v>
                </c:pt>
                <c:pt idx="93">
                  <c:v>0.20780000000000001</c:v>
                </c:pt>
                <c:pt idx="94">
                  <c:v>0.217</c:v>
                </c:pt>
                <c:pt idx="95">
                  <c:v>0.20680000000000001</c:v>
                </c:pt>
                <c:pt idx="96">
                  <c:v>0.2099</c:v>
                </c:pt>
                <c:pt idx="97">
                  <c:v>0.21079999999999999</c:v>
                </c:pt>
                <c:pt idx="98">
                  <c:v>0.2586</c:v>
                </c:pt>
              </c:numCache>
            </c:numRef>
          </c:yVal>
          <c:smooth val="0"/>
        </c:ser>
        <c:ser>
          <c:idx val="2"/>
          <c:order val="2"/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xVal>
            <c:numRef>
              <c:f>PlanaritàCP.xls!$F$204:$F$302</c:f>
              <c:numCache>
                <c:formatCode>0.000</c:formatCode>
                <c:ptCount val="99"/>
                <c:pt idx="0">
                  <c:v>-740.00739999999996</c:v>
                </c:pt>
                <c:pt idx="1">
                  <c:v>-725.00750000000005</c:v>
                </c:pt>
                <c:pt idx="2">
                  <c:v>-710.00760000000002</c:v>
                </c:pt>
                <c:pt idx="3">
                  <c:v>-695.00750000000005</c:v>
                </c:pt>
                <c:pt idx="4">
                  <c:v>-680.00750000000005</c:v>
                </c:pt>
                <c:pt idx="5">
                  <c:v>-665.00779999999997</c:v>
                </c:pt>
                <c:pt idx="6">
                  <c:v>-650.0077</c:v>
                </c:pt>
                <c:pt idx="7">
                  <c:v>-635.00760000000002</c:v>
                </c:pt>
                <c:pt idx="8">
                  <c:v>-620.00760000000002</c:v>
                </c:pt>
                <c:pt idx="9">
                  <c:v>-605.0077</c:v>
                </c:pt>
                <c:pt idx="10">
                  <c:v>-590.00779999999997</c:v>
                </c:pt>
                <c:pt idx="11">
                  <c:v>-575.00779999999997</c:v>
                </c:pt>
                <c:pt idx="12">
                  <c:v>-560.0077</c:v>
                </c:pt>
                <c:pt idx="13">
                  <c:v>-545.00779999999997</c:v>
                </c:pt>
                <c:pt idx="14">
                  <c:v>-530.00800000000004</c:v>
                </c:pt>
                <c:pt idx="15">
                  <c:v>-515.00789999999995</c:v>
                </c:pt>
                <c:pt idx="16">
                  <c:v>-500.00790000000001</c:v>
                </c:pt>
                <c:pt idx="17">
                  <c:v>-485.00799999999998</c:v>
                </c:pt>
                <c:pt idx="18">
                  <c:v>-470.00799999999998</c:v>
                </c:pt>
                <c:pt idx="19">
                  <c:v>-455.00799999999998</c:v>
                </c:pt>
                <c:pt idx="20">
                  <c:v>-440.00799999999998</c:v>
                </c:pt>
                <c:pt idx="21">
                  <c:v>-425.00799999999998</c:v>
                </c:pt>
                <c:pt idx="22">
                  <c:v>-410.00819999999999</c:v>
                </c:pt>
                <c:pt idx="23">
                  <c:v>-395.00819999999999</c:v>
                </c:pt>
                <c:pt idx="24">
                  <c:v>-380.00819999999999</c:v>
                </c:pt>
                <c:pt idx="25">
                  <c:v>-365.00839999999999</c:v>
                </c:pt>
                <c:pt idx="26">
                  <c:v>-350.00839999999999</c:v>
                </c:pt>
                <c:pt idx="27">
                  <c:v>-335.00839999999999</c:v>
                </c:pt>
                <c:pt idx="28">
                  <c:v>-320.00850000000003</c:v>
                </c:pt>
                <c:pt idx="29">
                  <c:v>-305.00850000000003</c:v>
                </c:pt>
                <c:pt idx="30">
                  <c:v>-290.00869999999998</c:v>
                </c:pt>
                <c:pt idx="31">
                  <c:v>-275.0086</c:v>
                </c:pt>
                <c:pt idx="32">
                  <c:v>-260.0086</c:v>
                </c:pt>
                <c:pt idx="33">
                  <c:v>-245.0086</c:v>
                </c:pt>
                <c:pt idx="34">
                  <c:v>-230.0087</c:v>
                </c:pt>
                <c:pt idx="35">
                  <c:v>-215.00890000000001</c:v>
                </c:pt>
                <c:pt idx="36">
                  <c:v>-200.00880000000001</c:v>
                </c:pt>
                <c:pt idx="37">
                  <c:v>-185.00880000000001</c:v>
                </c:pt>
                <c:pt idx="38">
                  <c:v>-170.00890000000001</c:v>
                </c:pt>
                <c:pt idx="39">
                  <c:v>-155.00890000000001</c:v>
                </c:pt>
                <c:pt idx="40">
                  <c:v>-140.00890000000001</c:v>
                </c:pt>
                <c:pt idx="41">
                  <c:v>-125.009</c:v>
                </c:pt>
                <c:pt idx="42">
                  <c:v>-110.009</c:v>
                </c:pt>
                <c:pt idx="43">
                  <c:v>-95.009</c:v>
                </c:pt>
                <c:pt idx="44">
                  <c:v>-80.009200000000007</c:v>
                </c:pt>
                <c:pt idx="45">
                  <c:v>-65.009200000000007</c:v>
                </c:pt>
                <c:pt idx="46">
                  <c:v>-50.0092</c:v>
                </c:pt>
                <c:pt idx="47">
                  <c:v>-35.0092</c:v>
                </c:pt>
                <c:pt idx="48">
                  <c:v>-20.009399999999999</c:v>
                </c:pt>
                <c:pt idx="49">
                  <c:v>-5.0092999999999996</c:v>
                </c:pt>
                <c:pt idx="50">
                  <c:v>9.9908000000000001</c:v>
                </c:pt>
                <c:pt idx="51">
                  <c:v>24.9907</c:v>
                </c:pt>
                <c:pt idx="52">
                  <c:v>39.990499999999997</c:v>
                </c:pt>
                <c:pt idx="53">
                  <c:v>54.990499999999997</c:v>
                </c:pt>
                <c:pt idx="54">
                  <c:v>69.990499999999997</c:v>
                </c:pt>
                <c:pt idx="55">
                  <c:v>84.990600000000001</c:v>
                </c:pt>
                <c:pt idx="56">
                  <c:v>99.990399999999994</c:v>
                </c:pt>
                <c:pt idx="57">
                  <c:v>114.99039999999999</c:v>
                </c:pt>
                <c:pt idx="58">
                  <c:v>129.99039999999999</c:v>
                </c:pt>
                <c:pt idx="59">
                  <c:v>144.99039999999999</c:v>
                </c:pt>
                <c:pt idx="60">
                  <c:v>159.99029999999999</c:v>
                </c:pt>
                <c:pt idx="61">
                  <c:v>174.99029999999999</c:v>
                </c:pt>
                <c:pt idx="62">
                  <c:v>189.99010000000001</c:v>
                </c:pt>
                <c:pt idx="63">
                  <c:v>204.99019999999999</c:v>
                </c:pt>
                <c:pt idx="64">
                  <c:v>219.99019999999999</c:v>
                </c:pt>
                <c:pt idx="65">
                  <c:v>234.99010000000001</c:v>
                </c:pt>
                <c:pt idx="66">
                  <c:v>249.99010000000001</c:v>
                </c:pt>
                <c:pt idx="67">
                  <c:v>264.99009999999998</c:v>
                </c:pt>
                <c:pt idx="68">
                  <c:v>279.99</c:v>
                </c:pt>
                <c:pt idx="69">
                  <c:v>294.99</c:v>
                </c:pt>
                <c:pt idx="70">
                  <c:v>309.98989999999998</c:v>
                </c:pt>
                <c:pt idx="71">
                  <c:v>324.98989999999998</c:v>
                </c:pt>
                <c:pt idx="72">
                  <c:v>339.9898</c:v>
                </c:pt>
                <c:pt idx="73">
                  <c:v>354.9898</c:v>
                </c:pt>
                <c:pt idx="74">
                  <c:v>369.9898</c:v>
                </c:pt>
                <c:pt idx="75">
                  <c:v>384.9898</c:v>
                </c:pt>
                <c:pt idx="76">
                  <c:v>399.98970000000003</c:v>
                </c:pt>
                <c:pt idx="77">
                  <c:v>414.98970000000003</c:v>
                </c:pt>
                <c:pt idx="78">
                  <c:v>429.98970000000003</c:v>
                </c:pt>
                <c:pt idx="79">
                  <c:v>444.9896</c:v>
                </c:pt>
                <c:pt idx="80">
                  <c:v>459.98970000000003</c:v>
                </c:pt>
                <c:pt idx="81">
                  <c:v>474.98950000000002</c:v>
                </c:pt>
                <c:pt idx="82">
                  <c:v>489.98939999999999</c:v>
                </c:pt>
                <c:pt idx="83">
                  <c:v>504.98930000000001</c:v>
                </c:pt>
                <c:pt idx="84">
                  <c:v>519.98929999999996</c:v>
                </c:pt>
                <c:pt idx="85">
                  <c:v>534.98929999999996</c:v>
                </c:pt>
                <c:pt idx="86">
                  <c:v>549.98910000000001</c:v>
                </c:pt>
                <c:pt idx="87">
                  <c:v>564.98900000000003</c:v>
                </c:pt>
                <c:pt idx="88">
                  <c:v>579.98929999999996</c:v>
                </c:pt>
                <c:pt idx="89">
                  <c:v>594.98919999999998</c:v>
                </c:pt>
                <c:pt idx="90">
                  <c:v>609.98910000000001</c:v>
                </c:pt>
                <c:pt idx="91">
                  <c:v>624.98919999999998</c:v>
                </c:pt>
                <c:pt idx="92">
                  <c:v>639.98910000000001</c:v>
                </c:pt>
                <c:pt idx="93">
                  <c:v>654.98900000000003</c:v>
                </c:pt>
                <c:pt idx="94">
                  <c:v>669.98889999999994</c:v>
                </c:pt>
                <c:pt idx="95">
                  <c:v>684.98879999999997</c:v>
                </c:pt>
                <c:pt idx="96">
                  <c:v>699.98879999999997</c:v>
                </c:pt>
                <c:pt idx="97">
                  <c:v>714.98869999999999</c:v>
                </c:pt>
                <c:pt idx="98">
                  <c:v>729.98869999999999</c:v>
                </c:pt>
              </c:numCache>
            </c:numRef>
          </c:xVal>
          <c:yVal>
            <c:numRef>
              <c:f>PlanaritàCP.xls!$G$204:$G$302</c:f>
              <c:numCache>
                <c:formatCode>0.000</c:formatCode>
                <c:ptCount val="99"/>
                <c:pt idx="0">
                  <c:v>0.39150000000000001</c:v>
                </c:pt>
                <c:pt idx="1">
                  <c:v>0.224</c:v>
                </c:pt>
                <c:pt idx="2">
                  <c:v>0.21840000000000001</c:v>
                </c:pt>
                <c:pt idx="3">
                  <c:v>0.22889999999999999</c:v>
                </c:pt>
                <c:pt idx="4">
                  <c:v>0.224</c:v>
                </c:pt>
                <c:pt idx="5">
                  <c:v>0.22309999999999999</c:v>
                </c:pt>
                <c:pt idx="6">
                  <c:v>0.22720000000000001</c:v>
                </c:pt>
                <c:pt idx="7">
                  <c:v>0.22270000000000001</c:v>
                </c:pt>
                <c:pt idx="8">
                  <c:v>0.21859999999999999</c:v>
                </c:pt>
                <c:pt idx="9">
                  <c:v>0.221</c:v>
                </c:pt>
                <c:pt idx="10">
                  <c:v>0.21729999999999999</c:v>
                </c:pt>
                <c:pt idx="11">
                  <c:v>0.22040000000000001</c:v>
                </c:pt>
                <c:pt idx="12">
                  <c:v>0.21659999999999999</c:v>
                </c:pt>
                <c:pt idx="13">
                  <c:v>0.2084</c:v>
                </c:pt>
                <c:pt idx="14">
                  <c:v>0.21199999999999999</c:v>
                </c:pt>
                <c:pt idx="15">
                  <c:v>0.20169999999999999</c:v>
                </c:pt>
                <c:pt idx="16">
                  <c:v>0.21360000000000001</c:v>
                </c:pt>
                <c:pt idx="17">
                  <c:v>0.2079</c:v>
                </c:pt>
                <c:pt idx="18">
                  <c:v>0.21679999999999999</c:v>
                </c:pt>
                <c:pt idx="19">
                  <c:v>0.2185</c:v>
                </c:pt>
                <c:pt idx="20">
                  <c:v>0.20369999999999999</c:v>
                </c:pt>
                <c:pt idx="21">
                  <c:v>0.20799999999999999</c:v>
                </c:pt>
                <c:pt idx="22">
                  <c:v>0.20680000000000001</c:v>
                </c:pt>
                <c:pt idx="23">
                  <c:v>0.18890000000000001</c:v>
                </c:pt>
                <c:pt idx="24">
                  <c:v>0.2228</c:v>
                </c:pt>
                <c:pt idx="25">
                  <c:v>0.19989999999999999</c:v>
                </c:pt>
                <c:pt idx="26">
                  <c:v>0.1938</c:v>
                </c:pt>
                <c:pt idx="27">
                  <c:v>0.20280000000000001</c:v>
                </c:pt>
                <c:pt idx="28">
                  <c:v>0.21049999999999999</c:v>
                </c:pt>
                <c:pt idx="29">
                  <c:v>0.21510000000000001</c:v>
                </c:pt>
                <c:pt idx="30">
                  <c:v>0.21110000000000001</c:v>
                </c:pt>
                <c:pt idx="31">
                  <c:v>0.2024</c:v>
                </c:pt>
                <c:pt idx="32">
                  <c:v>0.2024</c:v>
                </c:pt>
                <c:pt idx="33">
                  <c:v>0.21659999999999999</c:v>
                </c:pt>
                <c:pt idx="34">
                  <c:v>0.20250000000000001</c:v>
                </c:pt>
                <c:pt idx="35">
                  <c:v>0.2021</c:v>
                </c:pt>
                <c:pt idx="36">
                  <c:v>0.20030000000000001</c:v>
                </c:pt>
                <c:pt idx="37">
                  <c:v>0.21299999999999999</c:v>
                </c:pt>
                <c:pt idx="38">
                  <c:v>0.20319999999999999</c:v>
                </c:pt>
                <c:pt idx="39">
                  <c:v>0.20380000000000001</c:v>
                </c:pt>
                <c:pt idx="40">
                  <c:v>0.20580000000000001</c:v>
                </c:pt>
                <c:pt idx="41">
                  <c:v>0.20599999999999999</c:v>
                </c:pt>
                <c:pt idx="42">
                  <c:v>0.2092</c:v>
                </c:pt>
                <c:pt idx="43">
                  <c:v>0.20849999999999999</c:v>
                </c:pt>
                <c:pt idx="44">
                  <c:v>0.2044</c:v>
                </c:pt>
                <c:pt idx="45">
                  <c:v>0.20899999999999999</c:v>
                </c:pt>
                <c:pt idx="46">
                  <c:v>0.20910000000000001</c:v>
                </c:pt>
                <c:pt idx="47">
                  <c:v>0.2117</c:v>
                </c:pt>
                <c:pt idx="48">
                  <c:v>0.20649999999999999</c:v>
                </c:pt>
                <c:pt idx="49">
                  <c:v>0.20269999999999999</c:v>
                </c:pt>
                <c:pt idx="50">
                  <c:v>0.20280000000000001</c:v>
                </c:pt>
                <c:pt idx="51">
                  <c:v>0.20019999999999999</c:v>
                </c:pt>
                <c:pt idx="52">
                  <c:v>0.1968</c:v>
                </c:pt>
                <c:pt idx="53">
                  <c:v>0.21279999999999999</c:v>
                </c:pt>
                <c:pt idx="54">
                  <c:v>0.20100000000000001</c:v>
                </c:pt>
                <c:pt idx="55">
                  <c:v>0.1903</c:v>
                </c:pt>
                <c:pt idx="56">
                  <c:v>0.19889999999999999</c:v>
                </c:pt>
                <c:pt idx="57">
                  <c:v>0.19650000000000001</c:v>
                </c:pt>
                <c:pt idx="58">
                  <c:v>0.19620000000000001</c:v>
                </c:pt>
                <c:pt idx="59">
                  <c:v>0.21479999999999999</c:v>
                </c:pt>
                <c:pt idx="60">
                  <c:v>0.2011</c:v>
                </c:pt>
                <c:pt idx="61">
                  <c:v>0.19159999999999999</c:v>
                </c:pt>
                <c:pt idx="62">
                  <c:v>0.1991</c:v>
                </c:pt>
                <c:pt idx="63">
                  <c:v>0.19209999999999999</c:v>
                </c:pt>
                <c:pt idx="64">
                  <c:v>0.20200000000000001</c:v>
                </c:pt>
                <c:pt idx="65">
                  <c:v>0.20430000000000001</c:v>
                </c:pt>
                <c:pt idx="66">
                  <c:v>0.19600000000000001</c:v>
                </c:pt>
                <c:pt idx="67">
                  <c:v>0.2089</c:v>
                </c:pt>
                <c:pt idx="68">
                  <c:v>0.20349999999999999</c:v>
                </c:pt>
                <c:pt idx="69">
                  <c:v>0.18740000000000001</c:v>
                </c:pt>
                <c:pt idx="70">
                  <c:v>0.19750000000000001</c:v>
                </c:pt>
                <c:pt idx="71">
                  <c:v>0.2019</c:v>
                </c:pt>
                <c:pt idx="72">
                  <c:v>0.1971</c:v>
                </c:pt>
                <c:pt idx="73">
                  <c:v>0.2059</c:v>
                </c:pt>
                <c:pt idx="74">
                  <c:v>0.20549999999999999</c:v>
                </c:pt>
                <c:pt idx="75">
                  <c:v>0.2</c:v>
                </c:pt>
                <c:pt idx="76">
                  <c:v>0.1956</c:v>
                </c:pt>
                <c:pt idx="77">
                  <c:v>0.19489999999999999</c:v>
                </c:pt>
                <c:pt idx="78">
                  <c:v>0.19719999999999999</c:v>
                </c:pt>
                <c:pt idx="79">
                  <c:v>0.19919999999999999</c:v>
                </c:pt>
                <c:pt idx="80">
                  <c:v>0.18290000000000001</c:v>
                </c:pt>
                <c:pt idx="81">
                  <c:v>0.19589999999999999</c:v>
                </c:pt>
                <c:pt idx="82">
                  <c:v>0.20300000000000001</c:v>
                </c:pt>
                <c:pt idx="83">
                  <c:v>0.20910000000000001</c:v>
                </c:pt>
                <c:pt idx="84">
                  <c:v>0.19789999999999999</c:v>
                </c:pt>
                <c:pt idx="85">
                  <c:v>0.1973</c:v>
                </c:pt>
                <c:pt idx="86">
                  <c:v>0.20480000000000001</c:v>
                </c:pt>
                <c:pt idx="87">
                  <c:v>0.1948</c:v>
                </c:pt>
                <c:pt idx="88">
                  <c:v>0.2084</c:v>
                </c:pt>
                <c:pt idx="89">
                  <c:v>0.2102</c:v>
                </c:pt>
                <c:pt idx="90">
                  <c:v>0.2</c:v>
                </c:pt>
                <c:pt idx="91">
                  <c:v>0.2082</c:v>
                </c:pt>
                <c:pt idx="92">
                  <c:v>0.2099</c:v>
                </c:pt>
                <c:pt idx="93">
                  <c:v>0.2059</c:v>
                </c:pt>
                <c:pt idx="94">
                  <c:v>0.20280000000000001</c:v>
                </c:pt>
                <c:pt idx="95">
                  <c:v>0.2135</c:v>
                </c:pt>
                <c:pt idx="96">
                  <c:v>0.2021</c:v>
                </c:pt>
                <c:pt idx="97">
                  <c:v>0.2044</c:v>
                </c:pt>
                <c:pt idx="98">
                  <c:v>0.2056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43583168"/>
        <c:axId val="43586624"/>
      </c:scatterChart>
      <c:valAx>
        <c:axId val="43583168"/>
        <c:scaling>
          <c:orientation val="minMax"/>
          <c:min val="-80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0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0" vert="horz"/>
          <a:lstStyle/>
          <a:p>
            <a:pPr>
              <a:defRPr sz="900" b="0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endParaRPr lang="it-IT"/>
          </a:p>
        </c:txPr>
        <c:crossAx val="43586624"/>
        <c:crossesAt val="-800"/>
        <c:crossBetween val="midCat"/>
      </c:valAx>
      <c:valAx>
        <c:axId val="43586624"/>
        <c:scaling>
          <c:orientation val="minMax"/>
          <c:max val="0.30000000000000004"/>
          <c:min val="0.15000000000000002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0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43583168"/>
        <c:crossesAt val="-800"/>
        <c:crossBetween val="midCat"/>
      </c:valAx>
      <c:spPr>
        <a:noFill/>
        <a:ln w="25400">
          <a:noFill/>
        </a:ln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it-IT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D7676-82A6-49DD-B602-EA1E2CD78379}" type="datetimeFigureOut">
              <a:rPr lang="it-IT" smtClean="0"/>
              <a:t>14/11/2016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8681A-A66A-4F4B-B68F-1BF1703CCFF2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281841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D7676-82A6-49DD-B602-EA1E2CD78379}" type="datetimeFigureOut">
              <a:rPr lang="it-IT" smtClean="0"/>
              <a:t>14/11/2016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8681A-A66A-4F4B-B68F-1BF1703CCFF2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070947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D7676-82A6-49DD-B602-EA1E2CD78379}" type="datetimeFigureOut">
              <a:rPr lang="it-IT" smtClean="0"/>
              <a:t>14/11/2016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8681A-A66A-4F4B-B68F-1BF1703CCFF2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032251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D7676-82A6-49DD-B602-EA1E2CD78379}" type="datetimeFigureOut">
              <a:rPr lang="it-IT" smtClean="0"/>
              <a:t>14/11/2016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8681A-A66A-4F4B-B68F-1BF1703CCFF2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609365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D7676-82A6-49DD-B602-EA1E2CD78379}" type="datetimeFigureOut">
              <a:rPr lang="it-IT" smtClean="0"/>
              <a:t>14/11/2016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8681A-A66A-4F4B-B68F-1BF1703CCFF2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942970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D7676-82A6-49DD-B602-EA1E2CD78379}" type="datetimeFigureOut">
              <a:rPr lang="it-IT" smtClean="0"/>
              <a:t>14/11/2016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8681A-A66A-4F4B-B68F-1BF1703CCFF2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570443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D7676-82A6-49DD-B602-EA1E2CD78379}" type="datetimeFigureOut">
              <a:rPr lang="it-IT" smtClean="0"/>
              <a:t>14/11/2016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8681A-A66A-4F4B-B68F-1BF1703CCFF2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64084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D7676-82A6-49DD-B602-EA1E2CD78379}" type="datetimeFigureOut">
              <a:rPr lang="it-IT" smtClean="0"/>
              <a:t>14/11/2016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8681A-A66A-4F4B-B68F-1BF1703CCFF2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2478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D7676-82A6-49DD-B602-EA1E2CD78379}" type="datetimeFigureOut">
              <a:rPr lang="it-IT" smtClean="0"/>
              <a:t>14/11/2016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8681A-A66A-4F4B-B68F-1BF1703CCFF2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770408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D7676-82A6-49DD-B602-EA1E2CD78379}" type="datetimeFigureOut">
              <a:rPr lang="it-IT" smtClean="0"/>
              <a:t>14/11/2016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8681A-A66A-4F4B-B68F-1BF1703CCFF2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271479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D7676-82A6-49DD-B602-EA1E2CD78379}" type="datetimeFigureOut">
              <a:rPr lang="it-IT" smtClean="0"/>
              <a:t>14/11/2016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8681A-A66A-4F4B-B68F-1BF1703CCFF2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020333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CD7676-82A6-49DD-B602-EA1E2CD78379}" type="datetimeFigureOut">
              <a:rPr lang="it-IT" smtClean="0"/>
              <a:t>14/11/2016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48681A-A66A-4F4B-B68F-1BF1703CCFF2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607992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708112" y="260648"/>
            <a:ext cx="5240152" cy="34163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Activities in Clean Room</a:t>
            </a:r>
          </a:p>
          <a:p>
            <a:pPr marL="342900" indent="-342900">
              <a:buAutoNum type="arabicPeriod"/>
            </a:pPr>
            <a:r>
              <a:rPr lang="it-IT" dirty="0" smtClean="0"/>
              <a:t>Writing Assembling Procedure Document;</a:t>
            </a:r>
          </a:p>
          <a:p>
            <a:pPr marL="342900" indent="-342900">
              <a:buAutoNum type="arabicPeriod"/>
            </a:pPr>
            <a:r>
              <a:rPr lang="it-IT" dirty="0" smtClean="0"/>
              <a:t>Camera is working well after repair;</a:t>
            </a:r>
          </a:p>
          <a:p>
            <a:pPr marL="342900" indent="-342900">
              <a:buFontTx/>
              <a:buAutoNum type="arabicPeriod"/>
            </a:pPr>
            <a:r>
              <a:rPr lang="it-IT" dirty="0" smtClean="0"/>
              <a:t>Measuring of Reference Systems: Al bar and Ruby;</a:t>
            </a:r>
            <a:endParaRPr lang="it-IT" dirty="0" smtClean="0"/>
          </a:p>
          <a:p>
            <a:pPr marL="342900" indent="-342900">
              <a:buAutoNum type="arabicPeriod"/>
            </a:pPr>
            <a:r>
              <a:rPr lang="it-IT" dirty="0" smtClean="0"/>
              <a:t>CP Planarity with vacuum;</a:t>
            </a:r>
          </a:p>
          <a:p>
            <a:pPr marL="342900" indent="-342900">
              <a:buAutoNum type="arabicPeriod"/>
            </a:pPr>
            <a:r>
              <a:rPr lang="it-IT" dirty="0" smtClean="0"/>
              <a:t>Rotation of the HB on Tower 2;</a:t>
            </a:r>
          </a:p>
          <a:p>
            <a:pPr marL="342900" indent="-342900">
              <a:buAutoNum type="arabicPeriod"/>
            </a:pPr>
            <a:r>
              <a:rPr lang="it-IT" dirty="0" smtClean="0"/>
              <a:t>Alignement of HS below the SF;</a:t>
            </a:r>
          </a:p>
          <a:p>
            <a:pPr algn="ctr"/>
            <a:r>
              <a:rPr lang="it-IT" dirty="0"/>
              <a:t> </a:t>
            </a:r>
            <a:r>
              <a:rPr lang="it-IT" dirty="0" smtClean="0"/>
              <a:t>     </a:t>
            </a:r>
            <a:r>
              <a:rPr lang="it-IT" sz="1600" dirty="0" smtClean="0">
                <a:solidFill>
                  <a:srgbClr val="FF0000"/>
                </a:solidFill>
              </a:rPr>
              <a:t>module assembly skipped</a:t>
            </a:r>
          </a:p>
          <a:p>
            <a:endParaRPr lang="it-IT" dirty="0" smtClean="0"/>
          </a:p>
          <a:p>
            <a:r>
              <a:rPr lang="it-IT" dirty="0" smtClean="0"/>
              <a:t>Two technical problems:</a:t>
            </a:r>
          </a:p>
          <a:p>
            <a:pPr marL="800100" lvl="1" indent="-342900">
              <a:buAutoNum type="arabicPeriod"/>
            </a:pPr>
            <a:r>
              <a:rPr lang="it-IT" dirty="0" smtClean="0"/>
              <a:t>Not perfect planarity of the HB on Tower 2;</a:t>
            </a:r>
          </a:p>
          <a:p>
            <a:pPr marL="800100" lvl="1" indent="-342900">
              <a:buAutoNum type="arabicPeriod"/>
            </a:pPr>
            <a:r>
              <a:rPr lang="it-IT" dirty="0" smtClean="0"/>
              <a:t>FPC holes not perfectly centered;</a:t>
            </a:r>
            <a:endParaRPr lang="it-IT" dirty="0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4097880"/>
            <a:ext cx="2178235" cy="22114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2" descr="C:\Users\Administrator\Desktop\IMG_20161115_090524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983" y="4097879"/>
            <a:ext cx="2952329" cy="22142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984134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Grafico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92949043"/>
              </p:ext>
            </p:extLst>
          </p:nvPr>
        </p:nvGraphicFramePr>
        <p:xfrm>
          <a:off x="1619672" y="3582526"/>
          <a:ext cx="5261156" cy="25107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Grafico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65517840"/>
              </p:ext>
            </p:extLst>
          </p:nvPr>
        </p:nvGraphicFramePr>
        <p:xfrm>
          <a:off x="1619672" y="934671"/>
          <a:ext cx="5261156" cy="25107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Rectangle 8"/>
          <p:cNvSpPr/>
          <p:nvPr/>
        </p:nvSpPr>
        <p:spPr>
          <a:xfrm>
            <a:off x="3011973" y="260648"/>
            <a:ext cx="256813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dirty="0" smtClean="0"/>
              <a:t>CP Planarity with vacuum</a:t>
            </a:r>
            <a:endParaRPr lang="it-IT" dirty="0"/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6219389"/>
              </p:ext>
            </p:extLst>
          </p:nvPr>
        </p:nvGraphicFramePr>
        <p:xfrm>
          <a:off x="7092280" y="4293096"/>
          <a:ext cx="1219200" cy="80962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09600"/>
                <a:gridCol w="609600"/>
              </a:tblGrid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 dirty="0" smtClean="0">
                          <a:effectLst/>
                        </a:rPr>
                        <a:t>average</a:t>
                      </a:r>
                      <a:endParaRPr lang="it-IT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u="none" strike="noStrike">
                          <a:effectLst/>
                        </a:rPr>
                        <a:t>-0.002</a:t>
                      </a:r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stdev</a:t>
                      </a:r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u="none" strike="noStrike">
                          <a:effectLst/>
                        </a:rPr>
                        <a:t>0.016</a:t>
                      </a:r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max</a:t>
                      </a:r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u="none" strike="noStrike">
                          <a:effectLst/>
                        </a:rPr>
                        <a:t>0.114</a:t>
                      </a:r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min</a:t>
                      </a:r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u="none" strike="noStrike">
                          <a:effectLst/>
                        </a:rPr>
                        <a:t>-0.033</a:t>
                      </a:r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delta</a:t>
                      </a:r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u="none" strike="noStrike" dirty="0">
                          <a:effectLst/>
                        </a:rPr>
                        <a:t>0.147</a:t>
                      </a:r>
                      <a:endParaRPr lang="it-IT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878602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8438182"/>
              </p:ext>
            </p:extLst>
          </p:nvPr>
        </p:nvGraphicFramePr>
        <p:xfrm>
          <a:off x="5292080" y="5238328"/>
          <a:ext cx="3657600" cy="1143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09600"/>
                <a:gridCol w="609600"/>
                <a:gridCol w="609600"/>
                <a:gridCol w="609600"/>
                <a:gridCol w="609600"/>
                <a:gridCol w="609600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u="none" strike="noStrike" dirty="0">
                          <a:effectLst/>
                        </a:rPr>
                        <a:t> </a:t>
                      </a:r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it-IT" sz="1100" u="none" strike="noStrike">
                          <a:effectLst/>
                        </a:rPr>
                        <a:t>Nom.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u="none" strike="noStrike">
                          <a:effectLst/>
                        </a:rPr>
                        <a:t>Nom.*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u="none" strike="noStrike">
                          <a:effectLst/>
                        </a:rPr>
                        <a:t>20 Samp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u="none" strike="noStrike">
                          <a:effectLst/>
                        </a:rPr>
                        <a:t>30 Samp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u="none" strike="noStrike">
                          <a:effectLst/>
                        </a:rPr>
                        <a:t>Average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-9.301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0.000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u="none" strike="noStrike">
                          <a:effectLst/>
                        </a:rPr>
                        <a:t> 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-9.316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 dirty="0">
                          <a:effectLst/>
                        </a:rPr>
                        <a:t>-9.263</a:t>
                      </a:r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u="none" strike="noStrike">
                          <a:effectLst/>
                        </a:rPr>
                        <a:t>StDev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u="none" strike="noStrike">
                          <a:effectLst/>
                        </a:rPr>
                        <a:t> 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0.079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u="none" strike="noStrike">
                          <a:effectLst/>
                        </a:rPr>
                        <a:t> 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u="none" strike="noStrike">
                          <a:effectLst/>
                        </a:rPr>
                        <a:t> 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u="none" strike="noStrike">
                          <a:effectLst/>
                        </a:rPr>
                        <a:t> 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u="none" strike="noStrike">
                          <a:effectLst/>
                        </a:rPr>
                        <a:t>Max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u="none" strike="noStrike">
                          <a:effectLst/>
                        </a:rPr>
                        <a:t> 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0.102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0.102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-9.108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-9.019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u="none" strike="noStrike">
                          <a:effectLst/>
                        </a:rPr>
                        <a:t>Min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u="none" strike="noStrike">
                          <a:effectLst/>
                        </a:rPr>
                        <a:t> 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-0.134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-0.068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-9.567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-9.495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u="none" strike="noStrike" dirty="0">
                          <a:effectLst/>
                        </a:rPr>
                        <a:t>Delta</a:t>
                      </a:r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u="none" strike="noStrike">
                          <a:effectLst/>
                        </a:rPr>
                        <a:t> 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0.236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0.170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>
                          <a:effectLst/>
                        </a:rPr>
                        <a:t>0.459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u="none" strike="noStrike" dirty="0">
                          <a:effectLst/>
                        </a:rPr>
                        <a:t>0.476</a:t>
                      </a:r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2627784" y="260648"/>
            <a:ext cx="317907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HS planarity in nominal position</a:t>
            </a:r>
          </a:p>
          <a:p>
            <a:pPr algn="ctr"/>
            <a:r>
              <a:rPr lang="it-IT" sz="1400" dirty="0"/>
              <a:t>a</a:t>
            </a:r>
            <a:r>
              <a:rPr lang="it-IT" sz="1400" dirty="0" smtClean="0"/>
              <a:t>djustement by lateral screws</a:t>
            </a: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3575" y="1052736"/>
            <a:ext cx="6528785" cy="35283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7" name="Picture 2" descr="C:\Users\Administrator\Desktop\IMG_20161115_090524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36" t="10614" r="9186" b="7408"/>
          <a:stretch/>
        </p:blipFill>
        <p:spPr bwMode="auto">
          <a:xfrm>
            <a:off x="155509" y="4797152"/>
            <a:ext cx="2485168" cy="18001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3" descr="C:\Users\Administrator\Desktop\2016-11-15-PHOTO-00000001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7797" y="4797152"/>
            <a:ext cx="2400267" cy="180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330022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547664" y="2852936"/>
            <a:ext cx="648072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200000"/>
              </a:lnSpc>
              <a:buAutoNum type="arabicPeriod"/>
            </a:pPr>
            <a:r>
              <a:rPr lang="it-IT" dirty="0" smtClean="0"/>
              <a:t>Vacuum system: Ricci is buying the inverter for the new pump;</a:t>
            </a:r>
          </a:p>
          <a:p>
            <a:pPr marL="342900" indent="-342900">
              <a:lnSpc>
                <a:spcPct val="200000"/>
              </a:lnSpc>
              <a:buAutoNum type="arabicPeriod"/>
            </a:pPr>
            <a:r>
              <a:rPr lang="it-IT" dirty="0" smtClean="0"/>
              <a:t>Fake modules should arrive Thursday;</a:t>
            </a:r>
            <a:endParaRPr lang="it-IT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3707903" y="642754"/>
            <a:ext cx="13563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Others Tasks</a:t>
            </a:r>
          </a:p>
        </p:txBody>
      </p:sp>
    </p:spTree>
    <p:extLst>
      <p:ext uri="{BB962C8B-B14F-4D97-AF65-F5344CB8AC3E}">
        <p14:creationId xmlns:p14="http://schemas.microsoft.com/office/powerpoint/2010/main" val="12506777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1132</TotalTime>
  <Words>155</Words>
  <Application>Microsoft Office PowerPoint</Application>
  <PresentationFormat>On-screen Show (4:3)</PresentationFormat>
  <Paragraphs>63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Administrator</dc:creator>
  <cp:lastModifiedBy>Administrator</cp:lastModifiedBy>
  <cp:revision>18</cp:revision>
  <dcterms:created xsi:type="dcterms:W3CDTF">2016-11-14T14:23:21Z</dcterms:created>
  <dcterms:modified xsi:type="dcterms:W3CDTF">2016-11-15T09:15:51Z</dcterms:modified>
</cp:coreProperties>
</file>