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590"/>
  </p:normalViewPr>
  <p:slideViewPr>
    <p:cSldViewPr snapToGrid="0" snapToObjects="1">
      <p:cViewPr varScale="1">
        <p:scale>
          <a:sx n="86" d="100"/>
          <a:sy n="86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softwarefoundation.org/cw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9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molta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al </a:t>
            </a:r>
            <a:r>
              <a:rPr lang="en-US" dirty="0" err="1" smtClean="0"/>
              <a:t>momento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18741"/>
            <a:ext cx="10018713" cy="3872459"/>
          </a:xfrm>
        </p:spPr>
        <p:txBody>
          <a:bodyPr>
            <a:normAutofit/>
          </a:bodyPr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esperimenti</a:t>
            </a:r>
            <a:r>
              <a:rPr lang="en-US" dirty="0" smtClean="0"/>
              <a:t> LHC non </a:t>
            </a:r>
            <a:r>
              <a:rPr lang="en-US" dirty="0" err="1" smtClean="0"/>
              <a:t>sembrano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molto </a:t>
            </a:r>
            <a:r>
              <a:rPr lang="en-US" dirty="0" err="1" smtClean="0"/>
              <a:t>interessati</a:t>
            </a:r>
            <a:r>
              <a:rPr lang="en-US" dirty="0" smtClean="0"/>
              <a:t> al </a:t>
            </a:r>
            <a:r>
              <a:rPr lang="en-US" dirty="0" err="1" smtClean="0"/>
              <a:t>lato</a:t>
            </a:r>
            <a:r>
              <a:rPr lang="en-US" dirty="0" smtClean="0"/>
              <a:t> ARM (ATLAS ha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validazione</a:t>
            </a:r>
            <a:r>
              <a:rPr lang="en-US" dirty="0" smtClean="0"/>
              <a:t>, ma non e’ </a:t>
            </a:r>
            <a:r>
              <a:rPr lang="en-US" dirty="0" err="1" smtClean="0"/>
              <a:t>chiaro</a:t>
            </a:r>
            <a:r>
              <a:rPr lang="en-US" dirty="0" smtClean="0"/>
              <a:t> se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davvero</a:t>
            </a:r>
            <a:r>
              <a:rPr lang="en-US" dirty="0" smtClean="0"/>
              <a:t> </a:t>
            </a:r>
            <a:r>
              <a:rPr lang="en-US" dirty="0" err="1" smtClean="0"/>
              <a:t>interessato</a:t>
            </a:r>
            <a:r>
              <a:rPr lang="en-US" dirty="0" smtClean="0"/>
              <a:t> a </a:t>
            </a:r>
            <a:r>
              <a:rPr lang="en-US" dirty="0" err="1" smtClean="0"/>
              <a:t>portare</a:t>
            </a:r>
            <a:r>
              <a:rPr lang="en-US" dirty="0" smtClean="0"/>
              <a:t> in </a:t>
            </a:r>
            <a:r>
              <a:rPr lang="en-US" dirty="0" err="1" smtClean="0"/>
              <a:t>produzione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Ricevuta</a:t>
            </a:r>
            <a:r>
              <a:rPr lang="en-US" dirty="0" smtClean="0"/>
              <a:t> X1: idea e’ di </a:t>
            </a:r>
            <a:r>
              <a:rPr lang="en-US" dirty="0" err="1" smtClean="0"/>
              <a:t>utilizzarla</a:t>
            </a:r>
            <a:r>
              <a:rPr lang="en-US" dirty="0" smtClean="0"/>
              <a:t> per </a:t>
            </a:r>
            <a:r>
              <a:rPr lang="en-US" dirty="0" err="1" smtClean="0"/>
              <a:t>dei</a:t>
            </a:r>
            <a:r>
              <a:rPr lang="en-US" dirty="0" smtClean="0"/>
              <a:t> test di Deep Learning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r>
              <a:rPr lang="en-US" dirty="0" smtClean="0"/>
              <a:t> CMS (in </a:t>
            </a:r>
            <a:r>
              <a:rPr lang="en-US" dirty="0" err="1" smtClean="0"/>
              <a:t>modo</a:t>
            </a:r>
            <a:r>
              <a:rPr lang="en-US" dirty="0" smtClean="0"/>
              <a:t> detached dal </a:t>
            </a:r>
            <a:r>
              <a:rPr lang="en-US" dirty="0" err="1" smtClean="0"/>
              <a:t>codice</a:t>
            </a:r>
            <a:r>
              <a:rPr lang="en-US" dirty="0" smtClean="0"/>
              <a:t> di CMSSW) e </a:t>
            </a:r>
            <a:r>
              <a:rPr lang="en-US" dirty="0" err="1" smtClean="0"/>
              <a:t>confrontare</a:t>
            </a:r>
            <a:r>
              <a:rPr lang="en-US" dirty="0" smtClean="0"/>
              <a:t> con K40 </a:t>
            </a:r>
            <a:r>
              <a:rPr lang="en-US" dirty="0" err="1" smtClean="0"/>
              <a:t>presenti</a:t>
            </a:r>
            <a:r>
              <a:rPr lang="en-US" dirty="0" smtClean="0"/>
              <a:t> in </a:t>
            </a:r>
            <a:r>
              <a:rPr lang="en-US" dirty="0" err="1" smtClean="0"/>
              <a:t>Sezione</a:t>
            </a:r>
            <a:endParaRPr lang="en-US" dirty="0" smtClean="0"/>
          </a:p>
          <a:p>
            <a:pPr lvl="1"/>
            <a:r>
              <a:rPr lang="en-US" dirty="0" smtClean="0"/>
              <a:t>B-tagging di CMS, </a:t>
            </a:r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Theano</a:t>
            </a:r>
            <a:r>
              <a:rPr lang="en-US" dirty="0" smtClean="0"/>
              <a:t> + </a:t>
            </a:r>
            <a:r>
              <a:rPr lang="en-US" dirty="0" err="1" smtClean="0"/>
              <a:t>Lasagne</a:t>
            </a:r>
            <a:r>
              <a:rPr lang="en-US" dirty="0"/>
              <a:t> </a:t>
            </a:r>
            <a:r>
              <a:rPr lang="en-US" dirty="0" smtClean="0"/>
              <a:t>(CUDA enabled per </a:t>
            </a:r>
            <a:r>
              <a:rPr lang="en-US" dirty="0" err="1" smtClean="0"/>
              <a:t>costruzione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, </a:t>
            </a:r>
            <a:r>
              <a:rPr lang="en-US" dirty="0" err="1" smtClean="0"/>
              <a:t>c’e</a:t>
            </a:r>
            <a:r>
              <a:rPr lang="en-US" dirty="0" smtClean="0"/>
              <a:t>’ </a:t>
            </a:r>
            <a:r>
              <a:rPr lang="en-US" dirty="0" err="1" smtClean="0"/>
              <a:t>davvero</a:t>
            </a:r>
            <a:r>
              <a:rPr lang="en-US" dirty="0" smtClean="0"/>
              <a:t> un use case </a:t>
            </a:r>
            <a:r>
              <a:rPr lang="en-US" dirty="0" err="1" smtClean="0"/>
              <a:t>interessante</a:t>
            </a:r>
            <a:r>
              <a:rPr lang="en-US" dirty="0" smtClean="0"/>
              <a:t> per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piattaforma</a:t>
            </a:r>
            <a:r>
              <a:rPr lang="en-US" dirty="0" smtClean="0"/>
              <a:t>? Un </a:t>
            </a:r>
            <a:r>
              <a:rPr lang="en-US" dirty="0" err="1" smtClean="0"/>
              <a:t>po</a:t>
            </a:r>
            <a:r>
              <a:rPr lang="en-US" dirty="0" smtClean="0"/>
              <a:t>’ se ne </a:t>
            </a:r>
            <a:r>
              <a:rPr lang="en-US" dirty="0" err="1" smtClean="0"/>
              <a:t>dubita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1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Lato</a:t>
            </a:r>
            <a:r>
              <a:rPr lang="en-US" dirty="0" smtClean="0"/>
              <a:t> CERN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Uniche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note e </a:t>
            </a:r>
            <a:r>
              <a:rPr lang="en-US" dirty="0" err="1" smtClean="0"/>
              <a:t>rilevanti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conosco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tests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Intel (</a:t>
            </a:r>
            <a:r>
              <a:rPr lang="en-US" dirty="0" err="1" smtClean="0"/>
              <a:t>skylake</a:t>
            </a:r>
            <a:r>
              <a:rPr lang="en-US" dirty="0" smtClean="0"/>
              <a:t>, </a:t>
            </a:r>
            <a:r>
              <a:rPr lang="en-US" dirty="0" err="1" smtClean="0"/>
              <a:t>kaby</a:t>
            </a:r>
            <a:r>
              <a:rPr lang="en-US" dirty="0" smtClean="0"/>
              <a:t> lake)</a:t>
            </a:r>
          </a:p>
          <a:p>
            <a:pPr lvl="1"/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OpenPower</a:t>
            </a:r>
            <a:r>
              <a:rPr lang="en-US" dirty="0" smtClean="0"/>
              <a:t> (ma solo come test di </a:t>
            </a:r>
            <a:r>
              <a:rPr lang="en-US" dirty="0" err="1" smtClean="0"/>
              <a:t>fattibilita</a:t>
            </a:r>
            <a:r>
              <a:rPr lang="en-US" dirty="0" smtClean="0"/>
              <a:t>’, non pare </a:t>
            </a:r>
            <a:r>
              <a:rPr lang="en-US" dirty="0" err="1" smtClean="0"/>
              <a:t>particolarmente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sente</a:t>
            </a:r>
            <a:r>
              <a:rPr lang="en-US" dirty="0" smtClean="0"/>
              <a:t> </a:t>
            </a:r>
            <a:r>
              <a:rPr lang="en-US" dirty="0" err="1" smtClean="0"/>
              <a:t>parlare</a:t>
            </a:r>
            <a:r>
              <a:rPr lang="en-US" dirty="0" smtClean="0"/>
              <a:t> di ARM da </a:t>
            </a:r>
            <a:r>
              <a:rPr lang="en-US" dirty="0" err="1" smtClean="0"/>
              <a:t>mesi</a:t>
            </a:r>
            <a:r>
              <a:rPr lang="en-US" dirty="0" smtClean="0"/>
              <a:t>, </a:t>
            </a:r>
            <a:r>
              <a:rPr lang="en-US" dirty="0" err="1" smtClean="0"/>
              <a:t>lato</a:t>
            </a:r>
            <a:r>
              <a:rPr lang="en-US" dirty="0" smtClean="0"/>
              <a:t> CERN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</a:t>
            </a:r>
            <a:r>
              <a:rPr lang="en-US" dirty="0" err="1" smtClean="0"/>
              <a:t>cnaf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interessante</a:t>
            </a:r>
            <a:r>
              <a:rPr lang="en-US" dirty="0" smtClean="0"/>
              <a:t> </a:t>
            </a:r>
            <a:r>
              <a:rPr lang="en-US" dirty="0" err="1" smtClean="0"/>
              <a:t>sembra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l’idea</a:t>
            </a:r>
            <a:r>
              <a:rPr lang="en-US" dirty="0" smtClean="0"/>
              <a:t> di </a:t>
            </a:r>
            <a:r>
              <a:rPr lang="en-US" dirty="0" err="1" smtClean="0"/>
              <a:t>provare</a:t>
            </a:r>
            <a:r>
              <a:rPr lang="en-US" dirty="0" smtClean="0"/>
              <a:t>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stessa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cluster CNAF (K1) se </a:t>
            </a:r>
            <a:r>
              <a:rPr lang="en-US" dirty="0" err="1" smtClean="0"/>
              <a:t>disponibile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generale</a:t>
            </a:r>
            <a:r>
              <a:rPr lang="en-US" dirty="0" smtClean="0"/>
              <a:t>, 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aprire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cluster a </a:t>
            </a:r>
            <a:r>
              <a:rPr lang="en-US" dirty="0" err="1" smtClean="0"/>
              <a:t>utenti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Sistema di code?</a:t>
            </a:r>
          </a:p>
          <a:p>
            <a:pPr lvl="1"/>
            <a:r>
              <a:rPr lang="en-US" dirty="0" smtClean="0"/>
              <a:t>Accesso a storage CNAF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interessantissimo</a:t>
            </a:r>
            <a:r>
              <a:rPr lang="en-US" dirty="0" smtClean="0"/>
              <a:t> per </a:t>
            </a:r>
            <a:r>
              <a:rPr lang="en-US" dirty="0" err="1" smtClean="0"/>
              <a:t>validazione</a:t>
            </a:r>
            <a:r>
              <a:rPr lang="en-US" dirty="0" smtClean="0"/>
              <a:t> di </a:t>
            </a:r>
            <a:r>
              <a:rPr lang="en-US" dirty="0" err="1" smtClean="0"/>
              <a:t>codici</a:t>
            </a:r>
            <a:r>
              <a:rPr lang="en-US" dirty="0" smtClean="0"/>
              <a:t> deep learning per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intorno</a:t>
            </a:r>
            <a:r>
              <a:rPr lang="en-US" dirty="0" smtClean="0"/>
              <a:t> a </a:t>
            </a:r>
            <a:r>
              <a:rPr lang="en-US" dirty="0" err="1" smtClean="0"/>
              <a:t>noi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evoluzioni</a:t>
            </a:r>
            <a:r>
              <a:rPr lang="en-US" dirty="0" smtClean="0"/>
              <a:t> </a:t>
            </a:r>
            <a:r>
              <a:rPr lang="en-US" dirty="0" err="1" smtClean="0"/>
              <a:t>interessanti</a:t>
            </a:r>
            <a:r>
              <a:rPr lang="en-US" dirty="0" smtClean="0"/>
              <a:t>,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altro</a:t>
            </a:r>
            <a:r>
              <a:rPr lang="en-US" dirty="0" smtClean="0"/>
              <a:t>, in cui </a:t>
            </a:r>
            <a:r>
              <a:rPr lang="en-US" dirty="0" err="1" smtClean="0"/>
              <a:t>potremmo</a:t>
            </a:r>
            <a:r>
              <a:rPr lang="en-US" dirty="0" smtClean="0"/>
              <a:t> </a:t>
            </a:r>
            <a:r>
              <a:rPr lang="en-US" dirty="0" err="1" smtClean="0"/>
              <a:t>inserirci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Progetto</a:t>
            </a:r>
            <a:r>
              <a:rPr lang="en-US" dirty="0" smtClean="0"/>
              <a:t> CIPE, 15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 LHC per R&amp;D </a:t>
            </a:r>
          </a:p>
          <a:p>
            <a:pPr lvl="2"/>
            <a:r>
              <a:rPr lang="en-US" dirty="0" err="1" smtClean="0"/>
              <a:t>Rivelante</a:t>
            </a:r>
            <a:r>
              <a:rPr lang="en-US" dirty="0" smtClean="0"/>
              <a:t> in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, di </a:t>
            </a:r>
            <a:r>
              <a:rPr lang="en-US" dirty="0" err="1" smtClean="0"/>
              <a:t>sicuro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del Computing Model e del ML (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fittano</a:t>
            </a:r>
            <a:r>
              <a:rPr lang="en-US" dirty="0" smtClean="0"/>
              <a:t> bene </a:t>
            </a:r>
            <a:r>
              <a:rPr lang="en-US" dirty="0" err="1" smtClean="0"/>
              <a:t>sistemi</a:t>
            </a:r>
            <a:r>
              <a:rPr lang="en-US" dirty="0" smtClean="0"/>
              <a:t> CPU+GPU)</a:t>
            </a:r>
          </a:p>
          <a:p>
            <a:pPr lvl="1"/>
            <a:r>
              <a:rPr lang="en-US" dirty="0" smtClean="0">
                <a:hlinkClick r:id="rId2"/>
              </a:rPr>
              <a:t>HSF Community White Paper</a:t>
            </a:r>
            <a:r>
              <a:rPr lang="en-US" dirty="0" smtClean="0"/>
              <a:t>: </a:t>
            </a:r>
            <a:r>
              <a:rPr lang="en-US" dirty="0" err="1" smtClean="0"/>
              <a:t>sforzo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comunita</a:t>
            </a:r>
            <a:r>
              <a:rPr lang="en-US" dirty="0" smtClean="0"/>
              <a:t>’ HEP per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 del SW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2"/>
            <a:r>
              <a:rPr lang="en-US" dirty="0" err="1" smtClean="0"/>
              <a:t>Anche</a:t>
            </a:r>
            <a:r>
              <a:rPr lang="en-US" dirty="0" smtClean="0"/>
              <a:t> qui </a:t>
            </a:r>
            <a:r>
              <a:rPr lang="en-US" dirty="0" err="1" smtClean="0"/>
              <a:t>aspetti</a:t>
            </a:r>
            <a:r>
              <a:rPr lang="en-US" dirty="0" smtClean="0"/>
              <a:t> di </a:t>
            </a:r>
            <a:r>
              <a:rPr lang="en-US" dirty="0" err="1" smtClean="0"/>
              <a:t>modelli</a:t>
            </a:r>
            <a:r>
              <a:rPr lang="en-US" dirty="0" smtClean="0"/>
              <a:t> di </a:t>
            </a:r>
            <a:r>
              <a:rPr lang="en-US" dirty="0" err="1" smtClean="0"/>
              <a:t>calcolo</a:t>
            </a:r>
            <a:r>
              <a:rPr lang="en-US" dirty="0" smtClean="0"/>
              <a:t>, ML, </a:t>
            </a:r>
            <a:r>
              <a:rPr lang="en-US" dirty="0" err="1" smtClean="0"/>
              <a:t>architetture</a:t>
            </a:r>
            <a:r>
              <a:rPr lang="en-US" dirty="0" smtClean="0"/>
              <a:t> </a:t>
            </a:r>
            <a:r>
              <a:rPr lang="en-US" dirty="0" err="1" smtClean="0"/>
              <a:t>distribuite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52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31</TotalTime>
  <Words>304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Corbel</vt:lpstr>
      <vt:lpstr>Mangal</vt:lpstr>
      <vt:lpstr>Arial</vt:lpstr>
      <vt:lpstr>Parallax</vt:lpstr>
      <vt:lpstr>Pisa</vt:lpstr>
      <vt:lpstr>Non molta attivita’ al momento</vt:lpstr>
      <vt:lpstr>Lato CERN….</vt:lpstr>
      <vt:lpstr>Cluster cnaf?</vt:lpstr>
      <vt:lpstr>Il mondo intorno a noi….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</dc:title>
  <dc:creator>Tommaso Boccali</dc:creator>
  <cp:lastModifiedBy>Tommaso Boccali</cp:lastModifiedBy>
  <cp:revision>4</cp:revision>
  <dcterms:created xsi:type="dcterms:W3CDTF">2016-11-03T06:49:40Z</dcterms:created>
  <dcterms:modified xsi:type="dcterms:W3CDTF">2016-11-03T10:01:52Z</dcterms:modified>
</cp:coreProperties>
</file>