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9" r:id="rId3"/>
    <p:sldId id="258" r:id="rId4"/>
    <p:sldId id="257" r:id="rId5"/>
    <p:sldId id="256" r:id="rId6"/>
    <p:sldId id="260" r:id="rId7"/>
    <p:sldId id="261" r:id="rId8"/>
    <p:sldId id="262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80" autoAdjust="0"/>
  </p:normalViewPr>
  <p:slideViewPr>
    <p:cSldViewPr snapToGrid="0" snapToObjects="1">
      <p:cViewPr varScale="1">
        <p:scale>
          <a:sx n="115" d="100"/>
          <a:sy n="115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14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67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86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78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78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86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99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80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03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66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39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Fare clic per modificare gli stili del testo dello schema</a:t>
            </a:r>
          </a:p>
          <a:p>
            <a:pPr lvl="1"/>
            <a:r>
              <a:rPr lang="x-none" smtClean="0"/>
              <a:t>Secondo livello</a:t>
            </a:r>
          </a:p>
          <a:p>
            <a:pPr lvl="2"/>
            <a:r>
              <a:rPr lang="x-none" smtClean="0"/>
              <a:t>Terzo livello</a:t>
            </a:r>
          </a:p>
          <a:p>
            <a:pPr lvl="3"/>
            <a:r>
              <a:rPr lang="x-none" smtClean="0"/>
              <a:t>Quarto livello</a:t>
            </a:r>
          </a:p>
          <a:p>
            <a:pPr lvl="4"/>
            <a:r>
              <a:rPr lang="x-none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521C-5765-8948-904D-C51214C1576D}" type="datetimeFigureOut">
              <a:rPr lang="it-IT" smtClean="0"/>
              <a:t>18/10/16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F970-72D9-204F-B7B0-8C21D79A5BA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27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699449" y="1999901"/>
            <a:ext cx="39388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Riunione ATLAS ITALIA</a:t>
            </a:r>
          </a:p>
          <a:p>
            <a:endParaRPr lang="it-IT" sz="3200" dirty="0"/>
          </a:p>
          <a:p>
            <a:pPr algn="ctr"/>
            <a:r>
              <a:rPr lang="it-IT" sz="2000" dirty="0" smtClean="0"/>
              <a:t>18 Ottobre 2016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4112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0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758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7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329951" y="30745"/>
            <a:ext cx="4422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Finanziamenti 2017 CSN1</a:t>
            </a:r>
            <a:endParaRPr lang="it-IT" sz="3200" dirty="0"/>
          </a:p>
        </p:txBody>
      </p:sp>
      <p:pic>
        <p:nvPicPr>
          <p:cNvPr id="2" name="Immagine 1" descr="Schermata 2016-10-17 alle 15.1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4" y="770324"/>
            <a:ext cx="7883094" cy="567618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480050" y="1174749"/>
            <a:ext cx="1187450" cy="3069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9617" y="4205816"/>
            <a:ext cx="685800" cy="3069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000250" y="4868333"/>
            <a:ext cx="4085167" cy="677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000250" y="5545667"/>
            <a:ext cx="4074584" cy="3069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1012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56507" y="518061"/>
            <a:ext cx="6586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OTP NAPOLI</a:t>
            </a:r>
          </a:p>
          <a:p>
            <a:endParaRPr lang="it-IT" sz="2000" dirty="0" smtClean="0"/>
          </a:p>
          <a:p>
            <a:pPr algn="ctr"/>
            <a:endParaRPr lang="it-IT" sz="2000" dirty="0" smtClean="0">
              <a:solidFill>
                <a:srgbClr val="FF0000"/>
              </a:solidFill>
            </a:endParaRPr>
          </a:p>
          <a:p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80833" y="1217083"/>
            <a:ext cx="24032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Active </a:t>
            </a:r>
            <a:r>
              <a:rPr lang="it-IT" dirty="0" err="1" smtClean="0"/>
              <a:t>Members</a:t>
            </a:r>
            <a:r>
              <a:rPr lang="it-IT" dirty="0" smtClean="0"/>
              <a:t>: 29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Autori: 16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M&amp;O: 13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f</a:t>
            </a:r>
            <a:r>
              <a:rPr lang="it-IT" dirty="0" smtClean="0"/>
              <a:t> M&amp;O: 0.007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OT: 14.5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Class 4 FTE: 1.2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Effective</a:t>
            </a:r>
            <a:r>
              <a:rPr lang="it-IT" dirty="0" smtClean="0"/>
              <a:t> OT: 12.1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Class 1&amp;2 </a:t>
            </a:r>
            <a:r>
              <a:rPr lang="it-IT" dirty="0" err="1" smtClean="0">
                <a:solidFill>
                  <a:srgbClr val="FF0000"/>
                </a:solidFill>
              </a:rPr>
              <a:t>Shifts</a:t>
            </a:r>
            <a:r>
              <a:rPr lang="it-IT" dirty="0" smtClean="0">
                <a:solidFill>
                  <a:srgbClr val="FF0000"/>
                </a:solidFill>
              </a:rPr>
              <a:t>: 190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Class 3 </a:t>
            </a:r>
            <a:r>
              <a:rPr lang="it-IT" dirty="0" err="1" smtClean="0">
                <a:solidFill>
                  <a:srgbClr val="FF0000"/>
                </a:solidFill>
              </a:rPr>
              <a:t>FTEs</a:t>
            </a:r>
            <a:r>
              <a:rPr lang="it-IT" dirty="0" smtClean="0">
                <a:solidFill>
                  <a:srgbClr val="FF0000"/>
                </a:solidFill>
              </a:rPr>
              <a:t>: 3.43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15583" y="4099752"/>
            <a:ext cx="52281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Class 1</a:t>
            </a:r>
            <a:r>
              <a:rPr lang="it-IT" dirty="0" smtClean="0">
                <a:solidFill>
                  <a:srgbClr val="FF0000"/>
                </a:solidFill>
              </a:rPr>
              <a:t>: 51.14  </a:t>
            </a:r>
            <a:r>
              <a:rPr lang="it-IT" dirty="0" smtClean="0"/>
              <a:t>- ad oggi</a:t>
            </a:r>
          </a:p>
          <a:p>
            <a:r>
              <a:rPr lang="it-IT" dirty="0" smtClean="0"/>
              <a:t>Class 2</a:t>
            </a:r>
            <a:r>
              <a:rPr lang="it-IT" dirty="0" smtClean="0">
                <a:solidFill>
                  <a:srgbClr val="FF0000"/>
                </a:solidFill>
              </a:rPr>
              <a:t>: 124.75  </a:t>
            </a:r>
            <a:r>
              <a:rPr lang="it-IT" dirty="0" smtClean="0"/>
              <a:t>- ad oggi</a:t>
            </a:r>
          </a:p>
          <a:p>
            <a:r>
              <a:rPr lang="it-IT" dirty="0" smtClean="0"/>
              <a:t>Class 3: </a:t>
            </a:r>
            <a:r>
              <a:rPr lang="it-IT" dirty="0" smtClean="0">
                <a:solidFill>
                  <a:srgbClr val="FF0000"/>
                </a:solidFill>
              </a:rPr>
              <a:t>0.9</a:t>
            </a:r>
            <a:r>
              <a:rPr lang="it-IT" dirty="0" smtClean="0"/>
              <a:t> - primi 6 mesi (tranne alcuni task 12 mesi)</a:t>
            </a:r>
          </a:p>
          <a:p>
            <a:r>
              <a:rPr lang="it-IT" dirty="0" smtClean="0"/>
              <a:t>Class 4: </a:t>
            </a:r>
            <a:r>
              <a:rPr lang="it-IT" dirty="0" smtClean="0">
                <a:solidFill>
                  <a:srgbClr val="FF0000"/>
                </a:solidFill>
              </a:rPr>
              <a:t>0.75</a:t>
            </a:r>
            <a:r>
              <a:rPr lang="it-IT" dirty="0" smtClean="0"/>
              <a:t> – primi 6 mesi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736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959535" y="309733"/>
            <a:ext cx="63756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Elezione Deputy Coordinatore Analisi</a:t>
            </a:r>
            <a:endParaRPr lang="it-IT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02444" y="1396403"/>
            <a:ext cx="3084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Tommaso Lari</a:t>
            </a:r>
            <a:r>
              <a:rPr lang="it-IT" dirty="0"/>
              <a:t> </a:t>
            </a:r>
            <a:r>
              <a:rPr lang="it-IT" dirty="0" smtClean="0"/>
              <a:t> (Milano)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Andrea Messina (Roma1)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Marianna Testa (Frascati)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127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8981" y="269146"/>
            <a:ext cx="737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Altre Elezioni o </a:t>
            </a:r>
            <a:r>
              <a:rPr lang="it-IT" sz="2000" dirty="0" err="1" smtClean="0"/>
              <a:t>Endorsement</a:t>
            </a:r>
            <a:r>
              <a:rPr lang="it-IT" sz="2000" dirty="0" smtClean="0"/>
              <a:t> al CB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03250" y="1312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 descr="Schermata 2016-10-17 alle 15.08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947046"/>
            <a:ext cx="6121400" cy="927100"/>
          </a:xfrm>
          <a:prstGeom prst="rect">
            <a:avLst/>
          </a:prstGeom>
        </p:spPr>
      </p:pic>
      <p:pic>
        <p:nvPicPr>
          <p:cNvPr id="7" name="Immagine 6" descr="Schermata 2016-10-17 alle 15.08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3804"/>
            <a:ext cx="5283200" cy="812800"/>
          </a:xfrm>
          <a:prstGeom prst="rect">
            <a:avLst/>
          </a:prstGeom>
        </p:spPr>
      </p:pic>
      <p:pic>
        <p:nvPicPr>
          <p:cNvPr id="8" name="Immagine 7" descr="Schermata 2016-10-17 alle 15.08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604"/>
            <a:ext cx="6184900" cy="863600"/>
          </a:xfrm>
          <a:prstGeom prst="rect">
            <a:avLst/>
          </a:prstGeom>
        </p:spPr>
      </p:pic>
      <p:pic>
        <p:nvPicPr>
          <p:cNvPr id="9" name="Immagine 8" descr="Schermata 2016-10-17 alle 15.08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910685"/>
            <a:ext cx="5651500" cy="952500"/>
          </a:xfrm>
          <a:prstGeom prst="rect">
            <a:avLst/>
          </a:prstGeom>
        </p:spPr>
      </p:pic>
      <p:pic>
        <p:nvPicPr>
          <p:cNvPr id="10" name="Immagine 9" descr="Schermata 2016-10-17 alle 15.08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9" y="669256"/>
            <a:ext cx="6159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2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578785" y="51911"/>
            <a:ext cx="23368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smtClean="0"/>
              <a:t>Calcolo Tier2</a:t>
            </a:r>
            <a:endParaRPr lang="it-I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18927"/>
          <a:stretch/>
        </p:blipFill>
        <p:spPr>
          <a:xfrm>
            <a:off x="0" y="909288"/>
            <a:ext cx="4370917" cy="4043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15385"/>
          <a:stretch/>
        </p:blipFill>
        <p:spPr>
          <a:xfrm>
            <a:off x="4519083" y="929074"/>
            <a:ext cx="4539601" cy="402373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105186" y="5439833"/>
            <a:ext cx="3172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Altre attività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Storage: collaborazione DPM 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Siti distribuiti (ex </a:t>
            </a:r>
            <a:r>
              <a:rPr lang="it-IT" dirty="0" err="1" smtClean="0"/>
              <a:t>prin</a:t>
            </a:r>
            <a:r>
              <a:rPr lang="it-IT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Operation cloud italiana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36166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7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36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132</Words>
  <Application>Microsoft Macintosh PowerPoint</Application>
  <PresentationFormat>Presentazione su schermo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 Napoli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Gianpaolo Carlino</dc:creator>
  <cp:lastModifiedBy>Gianpaolo Carlino</cp:lastModifiedBy>
  <cp:revision>18</cp:revision>
  <dcterms:created xsi:type="dcterms:W3CDTF">2016-05-10T10:16:39Z</dcterms:created>
  <dcterms:modified xsi:type="dcterms:W3CDTF">2016-10-18T08:24:23Z</dcterms:modified>
</cp:coreProperties>
</file>