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624" r:id="rId4"/>
  </p:sldMasterIdLst>
  <p:notesMasterIdLst>
    <p:notesMasterId r:id="rId6"/>
  </p:notesMasterIdLst>
  <p:handoutMasterIdLst>
    <p:handoutMasterId r:id="rId7"/>
  </p:handoutMasterIdLst>
  <p:sldIdLst>
    <p:sldId id="78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D"/>
    <a:srgbClr val="000080"/>
    <a:srgbClr val="CA47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51" autoAdjust="0"/>
    <p:restoredTop sz="95566" autoAdjust="0"/>
  </p:normalViewPr>
  <p:slideViewPr>
    <p:cSldViewPr snapToGrid="0" snapToObjects="1">
      <p:cViewPr>
        <p:scale>
          <a:sx n="109" d="100"/>
          <a:sy n="109" d="100"/>
        </p:scale>
        <p:origin x="1576" y="936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9" d="100"/>
        <a:sy n="59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18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04340-A823-F847-9A64-5CE827D27A95}" type="datetime1">
              <a:rPr lang="fr-CH" smtClean="0"/>
              <a:t>12.10.16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88BA4-820C-1F41-B1C6-33FCFCE2701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2779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0894D-6BA4-834C-9315-28D496F075A1}" type="datetime1">
              <a:rPr lang="fr-CH" smtClean="0"/>
              <a:t>12.10.16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179DC-8756-8245-8B47-59551A7A4C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1255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blipFill dpi="0"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596368" y="318877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500" b="1" cap="all"/>
            </a:lvl1pPr>
          </a:lstStyle>
          <a:p>
            <a:r>
              <a:rPr lang="fr-CH" dirty="0" smtClean="0"/>
              <a:t>YOUR TITLE</a:t>
            </a:r>
            <a:br>
              <a:rPr lang="fr-CH" dirty="0" smtClean="0"/>
            </a:br>
            <a:r>
              <a:rPr lang="fr-CH" dirty="0" smtClean="0"/>
              <a:t>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869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02482" y="6356350"/>
            <a:ext cx="50782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FR - INFN-Frascati 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2418" y="6356350"/>
            <a:ext cx="4843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04650" y="31530"/>
            <a:ext cx="7876050" cy="451945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FF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0227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FR - INFN-Frascati 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385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50" y="31530"/>
            <a:ext cx="7876050" cy="451945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FF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503"/>
            <a:ext cx="8229600" cy="51921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en-US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02482" y="6356350"/>
            <a:ext cx="50782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FR - INFN-Frascati 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2418" y="6356350"/>
            <a:ext cx="4843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107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19504"/>
            <a:ext cx="4038600" cy="510665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19504"/>
            <a:ext cx="4038600" cy="510666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05/09/2106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FR - INFN-Frascati 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4650" y="31530"/>
            <a:ext cx="7876050" cy="451945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FF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0218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0014"/>
            <a:ext cx="4040188" cy="114486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0014"/>
            <a:ext cx="4041775" cy="114486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05/09/2106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FR - INFN-Frascati 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04650" y="31530"/>
            <a:ext cx="7876050" cy="451945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FF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6666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Y:\home\ken\Desktop\2012-Jul-04-4_Color_Logo_CB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65297" y="91795"/>
            <a:ext cx="643005" cy="86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09854" y="526577"/>
            <a:ext cx="15215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 Large Ion Collider Experiment</a:t>
            </a:r>
            <a:endParaRPr lang="en-GB" sz="8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99240" y="530915"/>
            <a:ext cx="7755467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FR - INFN-Frascati 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569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636" r:id="rId1"/>
    <p:sldLayoutId id="2147493630" r:id="rId2"/>
    <p:sldLayoutId id="2147493625" r:id="rId3"/>
    <p:sldLayoutId id="2147493626" r:id="rId4"/>
    <p:sldLayoutId id="2147493628" r:id="rId5"/>
    <p:sldLayoutId id="2147493629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04650" y="31530"/>
            <a:ext cx="7876050" cy="451945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Quark Matter 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9684" y="844062"/>
            <a:ext cx="7831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Quark Matter 2018 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svolgerà</a:t>
            </a:r>
            <a:r>
              <a:rPr lang="en-US" dirty="0"/>
              <a:t> al Lido di </a:t>
            </a:r>
            <a:r>
              <a:rPr lang="en-US" dirty="0" err="1"/>
              <a:t>Venezia</a:t>
            </a:r>
            <a:r>
              <a:rPr lang="en-US" dirty="0"/>
              <a:t>. Le date </a:t>
            </a:r>
            <a:r>
              <a:rPr lang="en-US" dirty="0" err="1"/>
              <a:t>sono</a:t>
            </a:r>
            <a:r>
              <a:rPr lang="en-US" dirty="0"/>
              <a:t> 13-19 </a:t>
            </a:r>
            <a:r>
              <a:rPr lang="en-US" dirty="0" err="1"/>
              <a:t>maggio</a:t>
            </a:r>
            <a:r>
              <a:rPr lang="en-US" dirty="0"/>
              <a:t> </a:t>
            </a:r>
            <a:r>
              <a:rPr lang="en-US" dirty="0" smtClean="0"/>
              <a:t>2018. Il </a:t>
            </a:r>
            <a:r>
              <a:rPr lang="en-US" dirty="0" err="1"/>
              <a:t>Comitato</a:t>
            </a:r>
            <a:r>
              <a:rPr lang="en-US" dirty="0"/>
              <a:t> </a:t>
            </a:r>
            <a:r>
              <a:rPr lang="en-US" dirty="0" err="1"/>
              <a:t>Organizzatore</a:t>
            </a:r>
            <a:r>
              <a:rPr lang="en-US" dirty="0"/>
              <a:t> (OC) </a:t>
            </a:r>
            <a:r>
              <a:rPr lang="en-US" dirty="0" err="1"/>
              <a:t>sara</a:t>
            </a:r>
            <a:r>
              <a:rPr lang="en-US" dirty="0"/>
              <a:t>’ </a:t>
            </a:r>
            <a:r>
              <a:rPr lang="en-US" dirty="0" err="1"/>
              <a:t>formato</a:t>
            </a:r>
            <a:r>
              <a:rPr lang="en-US" dirty="0"/>
              <a:t> da </a:t>
            </a:r>
            <a:r>
              <a:rPr lang="en-US" dirty="0" err="1"/>
              <a:t>persone</a:t>
            </a:r>
            <a:r>
              <a:rPr lang="en-US" dirty="0"/>
              <a:t> di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gruppi</a:t>
            </a:r>
            <a:r>
              <a:rPr lang="en-US" dirty="0"/>
              <a:t> </a:t>
            </a:r>
            <a:r>
              <a:rPr lang="en-US" dirty="0" err="1"/>
              <a:t>italiani</a:t>
            </a:r>
            <a:r>
              <a:rPr lang="en-US" dirty="0"/>
              <a:t> </a:t>
            </a:r>
            <a:r>
              <a:rPr lang="en-US" dirty="0" err="1"/>
              <a:t>legati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fisica</a:t>
            </a:r>
            <a:r>
              <a:rPr lang="en-US" dirty="0"/>
              <a:t> di QM,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50" y="1895231"/>
            <a:ext cx="8432800" cy="4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275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/field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37586</TotalTime>
  <Words>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Federico Ronchetti</cp:lastModifiedBy>
  <cp:revision>1583</cp:revision>
  <cp:lastPrinted>2016-09-05T08:21:38Z</cp:lastPrinted>
  <dcterms:created xsi:type="dcterms:W3CDTF">2010-04-12T23:12:02Z</dcterms:created>
  <dcterms:modified xsi:type="dcterms:W3CDTF">2016-10-12T14:10:47Z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