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4" r:id="rId8"/>
    <p:sldId id="261" r:id="rId9"/>
    <p:sldId id="263" r:id="rId10"/>
    <p:sldId id="262" r:id="rId11"/>
    <p:sldId id="265" r:id="rId1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2D"/>
    <a:srgbClr val="00003F"/>
    <a:srgbClr val="000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7783-9E27-7241-B276-A2AC64588A93}" type="datetimeFigureOut">
              <a:rPr lang="es-ES" smtClean="0"/>
              <a:t>05/07/17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57C8-453E-394C-A691-87652775086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875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7783-9E27-7241-B276-A2AC64588A93}" type="datetimeFigureOut">
              <a:rPr lang="es-ES" smtClean="0"/>
              <a:t>05/07/17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57C8-453E-394C-A691-87652775086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110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7783-9E27-7241-B276-A2AC64588A93}" type="datetimeFigureOut">
              <a:rPr lang="es-ES" smtClean="0"/>
              <a:t>05/07/17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57C8-453E-394C-A691-87652775086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621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7783-9E27-7241-B276-A2AC64588A93}" type="datetimeFigureOut">
              <a:rPr lang="es-ES" smtClean="0"/>
              <a:t>05/07/17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57C8-453E-394C-A691-87652775086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1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7783-9E27-7241-B276-A2AC64588A93}" type="datetimeFigureOut">
              <a:rPr lang="es-ES" smtClean="0"/>
              <a:t>05/07/17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57C8-453E-394C-A691-87652775086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675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7783-9E27-7241-B276-A2AC64588A93}" type="datetimeFigureOut">
              <a:rPr lang="es-ES" smtClean="0"/>
              <a:t>05/07/17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57C8-453E-394C-A691-87652775086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41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7783-9E27-7241-B276-A2AC64588A93}" type="datetimeFigureOut">
              <a:rPr lang="es-ES" smtClean="0"/>
              <a:t>05/07/17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57C8-453E-394C-A691-87652775086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88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7783-9E27-7241-B276-A2AC64588A93}" type="datetimeFigureOut">
              <a:rPr lang="es-ES" smtClean="0"/>
              <a:t>05/07/17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57C8-453E-394C-A691-87652775086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98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7783-9E27-7241-B276-A2AC64588A93}" type="datetimeFigureOut">
              <a:rPr lang="es-ES" smtClean="0"/>
              <a:t>05/07/17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57C8-453E-394C-A691-87652775086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740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7783-9E27-7241-B276-A2AC64588A93}" type="datetimeFigureOut">
              <a:rPr lang="es-ES" smtClean="0"/>
              <a:t>05/07/17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57C8-453E-394C-A691-87652775086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037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7783-9E27-7241-B276-A2AC64588A93}" type="datetimeFigureOut">
              <a:rPr lang="es-ES" smtClean="0"/>
              <a:t>05/07/17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A57C8-453E-394C-A691-87652775086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88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E7783-9E27-7241-B276-A2AC64588A93}" type="datetimeFigureOut">
              <a:rPr lang="es-ES" smtClean="0"/>
              <a:t>05/07/17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A57C8-453E-394C-A691-87652775086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83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012-gran-mentira-para-enriquec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45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dmpcFo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0344"/>
            <a:ext cx="9144000" cy="4107656"/>
          </a:xfrm>
          <a:prstGeom prst="rect">
            <a:avLst/>
          </a:prstGeom>
        </p:spPr>
      </p:pic>
      <p:pic>
        <p:nvPicPr>
          <p:cNvPr id="3" name="Imagen 2" descr="pe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6" y="0"/>
            <a:ext cx="2670139" cy="3572639"/>
          </a:xfrm>
          <a:prstGeom prst="rect">
            <a:avLst/>
          </a:prstGeom>
        </p:spPr>
      </p:pic>
      <p:pic>
        <p:nvPicPr>
          <p:cNvPr id="4" name="Imagen 3" descr="pos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53" y="0"/>
            <a:ext cx="2708508" cy="3612473"/>
          </a:xfrm>
          <a:prstGeom prst="rect">
            <a:avLst/>
          </a:prstGeom>
        </p:spPr>
      </p:pic>
      <p:pic>
        <p:nvPicPr>
          <p:cNvPr id="5" name="Imagen 4" descr="18422139_1868253983439970_8426513864535904214_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42" y="1"/>
            <a:ext cx="2680314" cy="361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00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30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t2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7" y="160020"/>
            <a:ext cx="8952263" cy="640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1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onacyt_620o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13" y="700045"/>
            <a:ext cx="8981188" cy="577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01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450px-Drug-War_Related_Murders_in_Mexico_2006-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6" y="100259"/>
            <a:ext cx="8957984" cy="650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34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sesinat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77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resupues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8945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80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Problems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science</a:t>
            </a:r>
            <a:r>
              <a:rPr lang="es-ES" dirty="0" smtClean="0"/>
              <a:t> </a:t>
            </a:r>
            <a:r>
              <a:rPr lang="es-ES" dirty="0" err="1" smtClean="0"/>
              <a:t>journalism</a:t>
            </a:r>
            <a:r>
              <a:rPr lang="es-ES" dirty="0" smtClean="0"/>
              <a:t>…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err="1" smtClean="0"/>
              <a:t>Lack</a:t>
            </a:r>
            <a:r>
              <a:rPr lang="es-ES" dirty="0" smtClean="0"/>
              <a:t> of places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get</a:t>
            </a:r>
            <a:r>
              <a:rPr lang="es-ES" dirty="0" smtClean="0"/>
              <a:t> training</a:t>
            </a:r>
          </a:p>
          <a:p>
            <a:r>
              <a:rPr lang="es-ES" dirty="0" err="1" smtClean="0"/>
              <a:t>Lack</a:t>
            </a:r>
            <a:r>
              <a:rPr lang="es-ES" dirty="0" smtClean="0"/>
              <a:t> of </a:t>
            </a:r>
            <a:r>
              <a:rPr lang="es-ES" dirty="0" err="1" smtClean="0"/>
              <a:t>schools</a:t>
            </a:r>
            <a:r>
              <a:rPr lang="es-ES" dirty="0" smtClean="0"/>
              <a:t> and </a:t>
            </a:r>
            <a:r>
              <a:rPr lang="es-ES" dirty="0" err="1" smtClean="0"/>
              <a:t>subjects</a:t>
            </a:r>
            <a:endParaRPr lang="es-ES" dirty="0" smtClean="0"/>
          </a:p>
          <a:p>
            <a:r>
              <a:rPr lang="es-ES" dirty="0" err="1" smtClean="0"/>
              <a:t>Lack</a:t>
            </a:r>
            <a:r>
              <a:rPr lang="es-ES" dirty="0" smtClean="0"/>
              <a:t> of </a:t>
            </a:r>
            <a:r>
              <a:rPr lang="es-ES" dirty="0" err="1" smtClean="0"/>
              <a:t>professionalization</a:t>
            </a:r>
            <a:endParaRPr lang="es-ES" dirty="0" smtClean="0"/>
          </a:p>
          <a:p>
            <a:r>
              <a:rPr lang="es-ES" dirty="0" err="1" smtClean="0"/>
              <a:t>Lack</a:t>
            </a:r>
            <a:r>
              <a:rPr lang="es-ES" dirty="0" smtClean="0"/>
              <a:t> of media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r>
              <a:rPr lang="es-ES" dirty="0" smtClean="0"/>
              <a:t> as a </a:t>
            </a:r>
            <a:r>
              <a:rPr lang="es-ES" dirty="0" err="1" smtClean="0"/>
              <a:t>science</a:t>
            </a:r>
            <a:r>
              <a:rPr lang="es-ES" dirty="0" smtClean="0"/>
              <a:t> </a:t>
            </a:r>
            <a:r>
              <a:rPr lang="es-ES" dirty="0" err="1" smtClean="0"/>
              <a:t>journalist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Lack</a:t>
            </a:r>
            <a:r>
              <a:rPr lang="es-ES" dirty="0" smtClean="0"/>
              <a:t> of </a:t>
            </a:r>
            <a:r>
              <a:rPr lang="es-ES" dirty="0" err="1" smtClean="0"/>
              <a:t>competitive</a:t>
            </a:r>
            <a:r>
              <a:rPr lang="es-ES" dirty="0" smtClean="0"/>
              <a:t> salaries</a:t>
            </a:r>
          </a:p>
          <a:p>
            <a:r>
              <a:rPr lang="es-ES" dirty="0" err="1" smtClean="0"/>
              <a:t>Lack</a:t>
            </a:r>
            <a:r>
              <a:rPr lang="es-ES" dirty="0" smtClean="0"/>
              <a:t> of </a:t>
            </a:r>
            <a:r>
              <a:rPr lang="es-ES" dirty="0" err="1" smtClean="0"/>
              <a:t>support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media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get</a:t>
            </a:r>
            <a:r>
              <a:rPr lang="es-ES" dirty="0" smtClean="0"/>
              <a:t> training</a:t>
            </a:r>
          </a:p>
          <a:p>
            <a:r>
              <a:rPr lang="es-ES" dirty="0" err="1" smtClean="0"/>
              <a:t>Lack</a:t>
            </a:r>
            <a:r>
              <a:rPr lang="es-ES" dirty="0" smtClean="0"/>
              <a:t> of </a:t>
            </a:r>
            <a:r>
              <a:rPr lang="es-ES" dirty="0" err="1" smtClean="0"/>
              <a:t>support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travel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get</a:t>
            </a:r>
            <a:r>
              <a:rPr lang="es-ES" dirty="0" smtClean="0"/>
              <a:t> training</a:t>
            </a:r>
          </a:p>
          <a:p>
            <a:r>
              <a:rPr lang="es-ES" dirty="0" err="1" smtClean="0"/>
              <a:t>Lack</a:t>
            </a:r>
            <a:r>
              <a:rPr lang="es-ES" dirty="0" smtClean="0"/>
              <a:t> of </a:t>
            </a:r>
            <a:r>
              <a:rPr lang="es-ES" dirty="0" err="1" smtClean="0"/>
              <a:t>critical</a:t>
            </a:r>
            <a:r>
              <a:rPr lang="es-ES" dirty="0" smtClean="0"/>
              <a:t> (</a:t>
            </a:r>
            <a:r>
              <a:rPr lang="es-ES" dirty="0" err="1" smtClean="0"/>
              <a:t>science</a:t>
            </a:r>
            <a:r>
              <a:rPr lang="es-ES" dirty="0" smtClean="0"/>
              <a:t>) </a:t>
            </a:r>
            <a:r>
              <a:rPr lang="es-ES" smtClean="0"/>
              <a:t>journalism</a:t>
            </a:r>
            <a:endParaRPr lang="es-ES" dirty="0" smtClean="0"/>
          </a:p>
          <a:p>
            <a:r>
              <a:rPr lang="es-ES" dirty="0" err="1" smtClean="0"/>
              <a:t>Lack</a:t>
            </a:r>
            <a:r>
              <a:rPr lang="es-ES" dirty="0" smtClean="0"/>
              <a:t> of </a:t>
            </a:r>
            <a:r>
              <a:rPr lang="es-ES" dirty="0" err="1" smtClean="0"/>
              <a:t>interest</a:t>
            </a:r>
            <a:r>
              <a:rPr lang="es-ES" dirty="0" smtClean="0"/>
              <a:t> in </a:t>
            </a:r>
            <a:r>
              <a:rPr lang="es-ES" dirty="0" err="1" smtClean="0"/>
              <a:t>science</a:t>
            </a:r>
            <a:r>
              <a:rPr lang="es-ES" dirty="0" smtClean="0"/>
              <a:t> </a:t>
            </a:r>
            <a:r>
              <a:rPr lang="es-ES" dirty="0" err="1" smtClean="0"/>
              <a:t>journalism</a:t>
            </a:r>
            <a:r>
              <a:rPr lang="es-ES" dirty="0" smtClean="0"/>
              <a:t> in general</a:t>
            </a: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642809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ro-pioner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9701"/>
            <a:ext cx="9144000" cy="564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9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_REDMPC_RGB_FondoAzu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4247"/>
            <a:ext cx="9144000" cy="509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300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63</Words>
  <Application>Microsoft Macintosh PowerPoint</Application>
  <PresentationFormat>Presentación en pantalla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Problems for science journalism…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aleida rueda</dc:creator>
  <cp:lastModifiedBy>aleida rueda</cp:lastModifiedBy>
  <cp:revision>9</cp:revision>
  <dcterms:created xsi:type="dcterms:W3CDTF">2017-07-05T06:58:06Z</dcterms:created>
  <dcterms:modified xsi:type="dcterms:W3CDTF">2017-07-05T08:23:47Z</dcterms:modified>
</cp:coreProperties>
</file>