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06" r:id="rId2"/>
    <p:sldId id="288" r:id="rId3"/>
    <p:sldId id="287" r:id="rId4"/>
    <p:sldId id="310" r:id="rId5"/>
    <p:sldId id="289" r:id="rId6"/>
    <p:sldId id="290" r:id="rId7"/>
    <p:sldId id="307" r:id="rId8"/>
    <p:sldId id="291" r:id="rId9"/>
    <p:sldId id="292" r:id="rId10"/>
    <p:sldId id="293" r:id="rId11"/>
    <p:sldId id="303" r:id="rId12"/>
    <p:sldId id="304" r:id="rId13"/>
    <p:sldId id="305" r:id="rId14"/>
    <p:sldId id="296" r:id="rId15"/>
    <p:sldId id="298" r:id="rId16"/>
    <p:sldId id="299" r:id="rId17"/>
    <p:sldId id="300" r:id="rId18"/>
    <p:sldId id="301" r:id="rId19"/>
    <p:sldId id="308" r:id="rId20"/>
    <p:sldId id="309" r:id="rId21"/>
    <p:sldId id="286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2F3"/>
    <a:srgbClr val="948F3C"/>
    <a:srgbClr val="FFEDB4"/>
    <a:srgbClr val="B6A94A"/>
    <a:srgbClr val="5FB66A"/>
    <a:srgbClr val="B67DB1"/>
    <a:srgbClr val="E877FF"/>
    <a:srgbClr val="FA7B88"/>
    <a:srgbClr val="D6FA6D"/>
    <a:srgbClr val="B59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Stile medio 3 - 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ile scuro 1 - Colore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ile scuro 1 - Colore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Stile scuro 1 - Colore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Stile scuro 1 - Color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 autoAdjust="0"/>
    <p:restoredTop sz="99500" autoAdjust="0"/>
  </p:normalViewPr>
  <p:slideViewPr>
    <p:cSldViewPr snapToGrid="0" snapToObjects="1">
      <p:cViewPr varScale="1">
        <p:scale>
          <a:sx n="105" d="100"/>
          <a:sy n="105" d="100"/>
        </p:scale>
        <p:origin x="-6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laudiapolito:Desktop:july_15_07_2014:analisi_misura_2:prof_eco6_gamm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laudiapolito:Desktop:july_22_07_2014:analisi_misura6:prof_gamma_eco2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eco</c:v>
          </c:tx>
          <c:marker>
            <c:symbol val="none"/>
          </c:marker>
          <c:yVal>
            <c:numRef>
              <c:f>[prof_eco6_gamma.xlsx]Foglio1!$G$1:$G$547</c:f>
              <c:numCache>
                <c:formatCode>General</c:formatCode>
                <c:ptCount val="547"/>
                <c:pt idx="0">
                  <c:v>0.0</c:v>
                </c:pt>
                <c:pt idx="1">
                  <c:v>-3.333999999999946</c:v>
                </c:pt>
                <c:pt idx="2">
                  <c:v>25.0</c:v>
                </c:pt>
                <c:pt idx="3">
                  <c:v>55.0</c:v>
                </c:pt>
                <c:pt idx="4">
                  <c:v>43.33399999999994</c:v>
                </c:pt>
                <c:pt idx="5">
                  <c:v>48.33399999999994</c:v>
                </c:pt>
                <c:pt idx="6">
                  <c:v>53.33399999999994</c:v>
                </c:pt>
                <c:pt idx="7">
                  <c:v>53.33399999999994</c:v>
                </c:pt>
                <c:pt idx="8">
                  <c:v>48.33399999999994</c:v>
                </c:pt>
                <c:pt idx="9">
                  <c:v>36.66600000000005</c:v>
                </c:pt>
                <c:pt idx="10">
                  <c:v>25.0</c:v>
                </c:pt>
                <c:pt idx="11">
                  <c:v>16.66600000000005</c:v>
                </c:pt>
                <c:pt idx="12">
                  <c:v>11.66600000000005</c:v>
                </c:pt>
                <c:pt idx="13">
                  <c:v>15.0</c:v>
                </c:pt>
                <c:pt idx="14">
                  <c:v>25.0</c:v>
                </c:pt>
                <c:pt idx="15">
                  <c:v>30.0</c:v>
                </c:pt>
                <c:pt idx="16">
                  <c:v>31.66600000000005</c:v>
                </c:pt>
                <c:pt idx="17">
                  <c:v>26.66600000000005</c:v>
                </c:pt>
                <c:pt idx="18">
                  <c:v>18.33399999999995</c:v>
                </c:pt>
                <c:pt idx="19">
                  <c:v>8.33399999999995</c:v>
                </c:pt>
                <c:pt idx="20">
                  <c:v>20.0</c:v>
                </c:pt>
                <c:pt idx="21">
                  <c:v>15.0</c:v>
                </c:pt>
                <c:pt idx="22">
                  <c:v>10.0</c:v>
                </c:pt>
                <c:pt idx="23">
                  <c:v>6.666000000000054</c:v>
                </c:pt>
                <c:pt idx="24">
                  <c:v>3.333999999999946</c:v>
                </c:pt>
                <c:pt idx="25">
                  <c:v>5.0</c:v>
                </c:pt>
                <c:pt idx="26">
                  <c:v>6.666000000000054</c:v>
                </c:pt>
                <c:pt idx="27">
                  <c:v>5.0</c:v>
                </c:pt>
                <c:pt idx="28">
                  <c:v>-11.66600000000005</c:v>
                </c:pt>
                <c:pt idx="29">
                  <c:v>11.66600000000005</c:v>
                </c:pt>
                <c:pt idx="30">
                  <c:v>35.0</c:v>
                </c:pt>
                <c:pt idx="31">
                  <c:v>33.33399999999994</c:v>
                </c:pt>
                <c:pt idx="32">
                  <c:v>20.0</c:v>
                </c:pt>
                <c:pt idx="33">
                  <c:v>15.0</c:v>
                </c:pt>
                <c:pt idx="34">
                  <c:v>35.0</c:v>
                </c:pt>
                <c:pt idx="35">
                  <c:v>56.66600000000005</c:v>
                </c:pt>
                <c:pt idx="36">
                  <c:v>83.33399999999994</c:v>
                </c:pt>
                <c:pt idx="37">
                  <c:v>91.66600000000005</c:v>
                </c:pt>
                <c:pt idx="38">
                  <c:v>111.6660000000001</c:v>
                </c:pt>
                <c:pt idx="39">
                  <c:v>140.0</c:v>
                </c:pt>
                <c:pt idx="40">
                  <c:v>181.6660000000001</c:v>
                </c:pt>
                <c:pt idx="41">
                  <c:v>218.334</c:v>
                </c:pt>
                <c:pt idx="42">
                  <c:v>256.6659999999999</c:v>
                </c:pt>
                <c:pt idx="43">
                  <c:v>276.6659999999999</c:v>
                </c:pt>
                <c:pt idx="44">
                  <c:v>236.6660000000001</c:v>
                </c:pt>
                <c:pt idx="45">
                  <c:v>196.6660000000001</c:v>
                </c:pt>
                <c:pt idx="46">
                  <c:v>151.6660000000001</c:v>
                </c:pt>
                <c:pt idx="47">
                  <c:v>138.334</c:v>
                </c:pt>
                <c:pt idx="48">
                  <c:v>173.334</c:v>
                </c:pt>
                <c:pt idx="49">
                  <c:v>233.334</c:v>
                </c:pt>
                <c:pt idx="50">
                  <c:v>291.6659999999999</c:v>
                </c:pt>
                <c:pt idx="51">
                  <c:v>328.3340000000001</c:v>
                </c:pt>
                <c:pt idx="52">
                  <c:v>396.6659999999999</c:v>
                </c:pt>
                <c:pt idx="53">
                  <c:v>470.0</c:v>
                </c:pt>
                <c:pt idx="54">
                  <c:v>573.3340000000001</c:v>
                </c:pt>
                <c:pt idx="55">
                  <c:v>660.0</c:v>
                </c:pt>
                <c:pt idx="56">
                  <c:v>700.0</c:v>
                </c:pt>
                <c:pt idx="57">
                  <c:v>700.0</c:v>
                </c:pt>
                <c:pt idx="58">
                  <c:v>688.3340000000001</c:v>
                </c:pt>
                <c:pt idx="59">
                  <c:v>673.3340000000001</c:v>
                </c:pt>
                <c:pt idx="60">
                  <c:v>676.6659999999994</c:v>
                </c:pt>
                <c:pt idx="61">
                  <c:v>718.3340000000001</c:v>
                </c:pt>
                <c:pt idx="62">
                  <c:v>771.6659999999994</c:v>
                </c:pt>
                <c:pt idx="63">
                  <c:v>806.6659999999994</c:v>
                </c:pt>
                <c:pt idx="64">
                  <c:v>820.0</c:v>
                </c:pt>
                <c:pt idx="65">
                  <c:v>830.0</c:v>
                </c:pt>
                <c:pt idx="66">
                  <c:v>850.0</c:v>
                </c:pt>
                <c:pt idx="67">
                  <c:v>871.6659999999994</c:v>
                </c:pt>
                <c:pt idx="68">
                  <c:v>1001.666</c:v>
                </c:pt>
                <c:pt idx="69">
                  <c:v>1098.334</c:v>
                </c:pt>
                <c:pt idx="70">
                  <c:v>1223.334</c:v>
                </c:pt>
                <c:pt idx="71">
                  <c:v>1313.334</c:v>
                </c:pt>
                <c:pt idx="72">
                  <c:v>1350.0</c:v>
                </c:pt>
                <c:pt idx="73">
                  <c:v>1361.666</c:v>
                </c:pt>
                <c:pt idx="74">
                  <c:v>1370.0</c:v>
                </c:pt>
                <c:pt idx="75">
                  <c:v>1383.334</c:v>
                </c:pt>
                <c:pt idx="76">
                  <c:v>1440.0</c:v>
                </c:pt>
                <c:pt idx="77">
                  <c:v>1456.666</c:v>
                </c:pt>
                <c:pt idx="78">
                  <c:v>1453.334</c:v>
                </c:pt>
                <c:pt idx="79">
                  <c:v>1411.666</c:v>
                </c:pt>
                <c:pt idx="80">
                  <c:v>1368.334</c:v>
                </c:pt>
                <c:pt idx="81">
                  <c:v>1363.334</c:v>
                </c:pt>
                <c:pt idx="82">
                  <c:v>1416.666</c:v>
                </c:pt>
                <c:pt idx="83">
                  <c:v>1471.666</c:v>
                </c:pt>
                <c:pt idx="84">
                  <c:v>1558.334</c:v>
                </c:pt>
                <c:pt idx="85">
                  <c:v>1540.0</c:v>
                </c:pt>
                <c:pt idx="86">
                  <c:v>1501.666</c:v>
                </c:pt>
                <c:pt idx="87">
                  <c:v>1446.666</c:v>
                </c:pt>
                <c:pt idx="88">
                  <c:v>1396.666</c:v>
                </c:pt>
                <c:pt idx="89">
                  <c:v>1370.0</c:v>
                </c:pt>
                <c:pt idx="90">
                  <c:v>1375.0</c:v>
                </c:pt>
                <c:pt idx="91">
                  <c:v>1386.666</c:v>
                </c:pt>
                <c:pt idx="92">
                  <c:v>1476.666</c:v>
                </c:pt>
                <c:pt idx="93">
                  <c:v>1578.334</c:v>
                </c:pt>
                <c:pt idx="94">
                  <c:v>1715.0</c:v>
                </c:pt>
                <c:pt idx="95">
                  <c:v>1830.0</c:v>
                </c:pt>
                <c:pt idx="96">
                  <c:v>1906.666</c:v>
                </c:pt>
                <c:pt idx="97">
                  <c:v>1988.334</c:v>
                </c:pt>
                <c:pt idx="98">
                  <c:v>2080.0</c:v>
                </c:pt>
                <c:pt idx="99">
                  <c:v>2153.334</c:v>
                </c:pt>
                <c:pt idx="100">
                  <c:v>2211.666</c:v>
                </c:pt>
                <c:pt idx="101">
                  <c:v>2258.334</c:v>
                </c:pt>
                <c:pt idx="102">
                  <c:v>2315.0</c:v>
                </c:pt>
                <c:pt idx="103">
                  <c:v>2343.334</c:v>
                </c:pt>
                <c:pt idx="104">
                  <c:v>2346.666</c:v>
                </c:pt>
                <c:pt idx="105">
                  <c:v>2373.334</c:v>
                </c:pt>
                <c:pt idx="106">
                  <c:v>2438.334</c:v>
                </c:pt>
                <c:pt idx="107">
                  <c:v>2485.0</c:v>
                </c:pt>
                <c:pt idx="108">
                  <c:v>2603.334</c:v>
                </c:pt>
                <c:pt idx="109">
                  <c:v>2623.334</c:v>
                </c:pt>
                <c:pt idx="110">
                  <c:v>2660.0</c:v>
                </c:pt>
                <c:pt idx="111">
                  <c:v>2700.0</c:v>
                </c:pt>
                <c:pt idx="112">
                  <c:v>2726.666</c:v>
                </c:pt>
                <c:pt idx="113">
                  <c:v>2708.334</c:v>
                </c:pt>
                <c:pt idx="114">
                  <c:v>2666.666</c:v>
                </c:pt>
                <c:pt idx="115">
                  <c:v>2625.0</c:v>
                </c:pt>
                <c:pt idx="116">
                  <c:v>2625.0</c:v>
                </c:pt>
                <c:pt idx="117">
                  <c:v>2603.334</c:v>
                </c:pt>
                <c:pt idx="118">
                  <c:v>2550.0</c:v>
                </c:pt>
                <c:pt idx="119">
                  <c:v>2486.666</c:v>
                </c:pt>
                <c:pt idx="120">
                  <c:v>2430.0</c:v>
                </c:pt>
                <c:pt idx="121">
                  <c:v>2393.334</c:v>
                </c:pt>
                <c:pt idx="122">
                  <c:v>2386.666</c:v>
                </c:pt>
                <c:pt idx="123">
                  <c:v>2386.666</c:v>
                </c:pt>
                <c:pt idx="124">
                  <c:v>2385.0</c:v>
                </c:pt>
                <c:pt idx="125">
                  <c:v>2346.666</c:v>
                </c:pt>
                <c:pt idx="126">
                  <c:v>2298.334</c:v>
                </c:pt>
                <c:pt idx="127">
                  <c:v>2256.666</c:v>
                </c:pt>
                <c:pt idx="128">
                  <c:v>2163.334</c:v>
                </c:pt>
                <c:pt idx="129">
                  <c:v>1971.666</c:v>
                </c:pt>
                <c:pt idx="130">
                  <c:v>1711.666</c:v>
                </c:pt>
                <c:pt idx="131">
                  <c:v>1515.0</c:v>
                </c:pt>
                <c:pt idx="132">
                  <c:v>1298.334</c:v>
                </c:pt>
                <c:pt idx="133">
                  <c:v>1183.334</c:v>
                </c:pt>
                <c:pt idx="134">
                  <c:v>1100.0</c:v>
                </c:pt>
                <c:pt idx="135">
                  <c:v>1103.334</c:v>
                </c:pt>
                <c:pt idx="136">
                  <c:v>1125.0</c:v>
                </c:pt>
                <c:pt idx="137">
                  <c:v>1103.334</c:v>
                </c:pt>
                <c:pt idx="138">
                  <c:v>1098.334</c:v>
                </c:pt>
                <c:pt idx="139">
                  <c:v>1116.666</c:v>
                </c:pt>
                <c:pt idx="140">
                  <c:v>1138.334</c:v>
                </c:pt>
                <c:pt idx="141">
                  <c:v>1105.0</c:v>
                </c:pt>
                <c:pt idx="142">
                  <c:v>1075.0</c:v>
                </c:pt>
                <c:pt idx="143">
                  <c:v>1086.666</c:v>
                </c:pt>
                <c:pt idx="144">
                  <c:v>1126.666</c:v>
                </c:pt>
                <c:pt idx="145">
                  <c:v>1180.0</c:v>
                </c:pt>
                <c:pt idx="146">
                  <c:v>1208.334</c:v>
                </c:pt>
                <c:pt idx="147">
                  <c:v>1221.666</c:v>
                </c:pt>
                <c:pt idx="148">
                  <c:v>1156.666</c:v>
                </c:pt>
                <c:pt idx="149">
                  <c:v>1101.666</c:v>
                </c:pt>
                <c:pt idx="150">
                  <c:v>1100.0</c:v>
                </c:pt>
                <c:pt idx="151">
                  <c:v>1188.334</c:v>
                </c:pt>
                <c:pt idx="152">
                  <c:v>1275.0</c:v>
                </c:pt>
                <c:pt idx="153">
                  <c:v>1325.0</c:v>
                </c:pt>
                <c:pt idx="154">
                  <c:v>1390.0</c:v>
                </c:pt>
                <c:pt idx="155">
                  <c:v>1460.0</c:v>
                </c:pt>
                <c:pt idx="156">
                  <c:v>1475.0</c:v>
                </c:pt>
                <c:pt idx="157">
                  <c:v>1508.334</c:v>
                </c:pt>
                <c:pt idx="158">
                  <c:v>1570.0</c:v>
                </c:pt>
                <c:pt idx="159">
                  <c:v>1635.0</c:v>
                </c:pt>
                <c:pt idx="160">
                  <c:v>1670.0</c:v>
                </c:pt>
                <c:pt idx="161">
                  <c:v>1645.0</c:v>
                </c:pt>
                <c:pt idx="162">
                  <c:v>1568.334</c:v>
                </c:pt>
                <c:pt idx="163">
                  <c:v>1511.666</c:v>
                </c:pt>
                <c:pt idx="164">
                  <c:v>1493.334</c:v>
                </c:pt>
                <c:pt idx="165">
                  <c:v>1540.0</c:v>
                </c:pt>
                <c:pt idx="166">
                  <c:v>1585.0</c:v>
                </c:pt>
                <c:pt idx="167">
                  <c:v>1563.334</c:v>
                </c:pt>
                <c:pt idx="168">
                  <c:v>1480.0</c:v>
                </c:pt>
                <c:pt idx="169">
                  <c:v>1381.666</c:v>
                </c:pt>
                <c:pt idx="170">
                  <c:v>1313.334</c:v>
                </c:pt>
                <c:pt idx="171">
                  <c:v>1285.0</c:v>
                </c:pt>
                <c:pt idx="172">
                  <c:v>1386.666</c:v>
                </c:pt>
                <c:pt idx="173">
                  <c:v>1470.0</c:v>
                </c:pt>
                <c:pt idx="174">
                  <c:v>1551.666</c:v>
                </c:pt>
                <c:pt idx="175">
                  <c:v>1546.666</c:v>
                </c:pt>
                <c:pt idx="176">
                  <c:v>1455.0</c:v>
                </c:pt>
                <c:pt idx="177">
                  <c:v>1345.0</c:v>
                </c:pt>
                <c:pt idx="178">
                  <c:v>1273.334</c:v>
                </c:pt>
                <c:pt idx="179">
                  <c:v>1255.0</c:v>
                </c:pt>
                <c:pt idx="180">
                  <c:v>1226.666</c:v>
                </c:pt>
                <c:pt idx="181">
                  <c:v>1256.666</c:v>
                </c:pt>
                <c:pt idx="182">
                  <c:v>1310.0</c:v>
                </c:pt>
                <c:pt idx="183">
                  <c:v>1406.666</c:v>
                </c:pt>
                <c:pt idx="184">
                  <c:v>1551.666</c:v>
                </c:pt>
                <c:pt idx="185">
                  <c:v>1745.0</c:v>
                </c:pt>
                <c:pt idx="186">
                  <c:v>1930.0</c:v>
                </c:pt>
                <c:pt idx="187">
                  <c:v>2045.0</c:v>
                </c:pt>
                <c:pt idx="188">
                  <c:v>2153.334</c:v>
                </c:pt>
                <c:pt idx="189">
                  <c:v>2258.334</c:v>
                </c:pt>
                <c:pt idx="190">
                  <c:v>2388.334</c:v>
                </c:pt>
                <c:pt idx="191">
                  <c:v>2500.0</c:v>
                </c:pt>
                <c:pt idx="192">
                  <c:v>2598.334</c:v>
                </c:pt>
                <c:pt idx="193">
                  <c:v>2726.666</c:v>
                </c:pt>
                <c:pt idx="194">
                  <c:v>2888.334</c:v>
                </c:pt>
                <c:pt idx="195">
                  <c:v>3005.0</c:v>
                </c:pt>
                <c:pt idx="196">
                  <c:v>3113.334</c:v>
                </c:pt>
                <c:pt idx="197">
                  <c:v>3176.666</c:v>
                </c:pt>
                <c:pt idx="198">
                  <c:v>3193.334</c:v>
                </c:pt>
                <c:pt idx="199">
                  <c:v>3155.0</c:v>
                </c:pt>
                <c:pt idx="200">
                  <c:v>3123.334</c:v>
                </c:pt>
                <c:pt idx="201">
                  <c:v>3111.666</c:v>
                </c:pt>
                <c:pt idx="202">
                  <c:v>3046.666</c:v>
                </c:pt>
                <c:pt idx="203">
                  <c:v>2970.0</c:v>
                </c:pt>
                <c:pt idx="204">
                  <c:v>2898.334</c:v>
                </c:pt>
                <c:pt idx="205">
                  <c:v>2895.0</c:v>
                </c:pt>
                <c:pt idx="206">
                  <c:v>2883.334</c:v>
                </c:pt>
                <c:pt idx="207">
                  <c:v>2890.0</c:v>
                </c:pt>
                <c:pt idx="208">
                  <c:v>2905.0</c:v>
                </c:pt>
                <c:pt idx="209">
                  <c:v>2915.0</c:v>
                </c:pt>
                <c:pt idx="210">
                  <c:v>2911.666</c:v>
                </c:pt>
                <c:pt idx="211">
                  <c:v>2908.334</c:v>
                </c:pt>
                <c:pt idx="212">
                  <c:v>2923.334</c:v>
                </c:pt>
                <c:pt idx="213">
                  <c:v>2966.666</c:v>
                </c:pt>
                <c:pt idx="214">
                  <c:v>3020.0</c:v>
                </c:pt>
                <c:pt idx="215">
                  <c:v>3033.334</c:v>
                </c:pt>
                <c:pt idx="216">
                  <c:v>2956.666</c:v>
                </c:pt>
                <c:pt idx="217">
                  <c:v>2790.0</c:v>
                </c:pt>
                <c:pt idx="218">
                  <c:v>2593.334</c:v>
                </c:pt>
                <c:pt idx="219">
                  <c:v>2461.666</c:v>
                </c:pt>
                <c:pt idx="220">
                  <c:v>2311.666</c:v>
                </c:pt>
                <c:pt idx="221">
                  <c:v>2218.334</c:v>
                </c:pt>
                <c:pt idx="222">
                  <c:v>2046.666</c:v>
                </c:pt>
                <c:pt idx="223">
                  <c:v>1886.666</c:v>
                </c:pt>
                <c:pt idx="224">
                  <c:v>1813.334</c:v>
                </c:pt>
                <c:pt idx="225">
                  <c:v>1750.0</c:v>
                </c:pt>
                <c:pt idx="226">
                  <c:v>1608.334</c:v>
                </c:pt>
                <c:pt idx="227">
                  <c:v>1453.334</c:v>
                </c:pt>
                <c:pt idx="228">
                  <c:v>1285.0</c:v>
                </c:pt>
                <c:pt idx="229">
                  <c:v>1136.666</c:v>
                </c:pt>
                <c:pt idx="230">
                  <c:v>996.6659999999994</c:v>
                </c:pt>
                <c:pt idx="231">
                  <c:v>945.0</c:v>
                </c:pt>
                <c:pt idx="232">
                  <c:v>938.3340000000001</c:v>
                </c:pt>
                <c:pt idx="233">
                  <c:v>936.6659999999994</c:v>
                </c:pt>
                <c:pt idx="234">
                  <c:v>981.6659999999994</c:v>
                </c:pt>
                <c:pt idx="235">
                  <c:v>1045.0</c:v>
                </c:pt>
                <c:pt idx="236">
                  <c:v>1080.0</c:v>
                </c:pt>
                <c:pt idx="237">
                  <c:v>1051.666</c:v>
                </c:pt>
                <c:pt idx="238">
                  <c:v>1010.0</c:v>
                </c:pt>
                <c:pt idx="239">
                  <c:v>968.3340000000001</c:v>
                </c:pt>
                <c:pt idx="240">
                  <c:v>928.3340000000001</c:v>
                </c:pt>
                <c:pt idx="241">
                  <c:v>885.0</c:v>
                </c:pt>
                <c:pt idx="242">
                  <c:v>843.3340000000001</c:v>
                </c:pt>
                <c:pt idx="243">
                  <c:v>815.0</c:v>
                </c:pt>
                <c:pt idx="244">
                  <c:v>735.0</c:v>
                </c:pt>
                <c:pt idx="245">
                  <c:v>711.6659999999994</c:v>
                </c:pt>
                <c:pt idx="246">
                  <c:v>680.0</c:v>
                </c:pt>
                <c:pt idx="247">
                  <c:v>675.0</c:v>
                </c:pt>
                <c:pt idx="248">
                  <c:v>680.0</c:v>
                </c:pt>
                <c:pt idx="249">
                  <c:v>676.6659999999994</c:v>
                </c:pt>
                <c:pt idx="250">
                  <c:v>648.3340000000001</c:v>
                </c:pt>
                <c:pt idx="251">
                  <c:v>623.3340000000001</c:v>
                </c:pt>
                <c:pt idx="252">
                  <c:v>675.0</c:v>
                </c:pt>
                <c:pt idx="253">
                  <c:v>680.0</c:v>
                </c:pt>
                <c:pt idx="254">
                  <c:v>675.0</c:v>
                </c:pt>
                <c:pt idx="255">
                  <c:v>680.0</c:v>
                </c:pt>
                <c:pt idx="256">
                  <c:v>676.6659999999994</c:v>
                </c:pt>
                <c:pt idx="257">
                  <c:v>648.3340000000001</c:v>
                </c:pt>
                <c:pt idx="258">
                  <c:v>623.3340000000001</c:v>
                </c:pt>
                <c:pt idx="259">
                  <c:v>588.3340000000001</c:v>
                </c:pt>
                <c:pt idx="260">
                  <c:v>566.6659999999994</c:v>
                </c:pt>
                <c:pt idx="261">
                  <c:v>540.0</c:v>
                </c:pt>
                <c:pt idx="262">
                  <c:v>520.0</c:v>
                </c:pt>
                <c:pt idx="263">
                  <c:v>506.6659999999999</c:v>
                </c:pt>
                <c:pt idx="264">
                  <c:v>515.0</c:v>
                </c:pt>
                <c:pt idx="265">
                  <c:v>531.6659999999994</c:v>
                </c:pt>
                <c:pt idx="266">
                  <c:v>545.0</c:v>
                </c:pt>
                <c:pt idx="267">
                  <c:v>573.3340000000001</c:v>
                </c:pt>
                <c:pt idx="268">
                  <c:v>623.3340000000001</c:v>
                </c:pt>
                <c:pt idx="269">
                  <c:v>685.0</c:v>
                </c:pt>
                <c:pt idx="270">
                  <c:v>710.0</c:v>
                </c:pt>
                <c:pt idx="271">
                  <c:v>715.0</c:v>
                </c:pt>
                <c:pt idx="272">
                  <c:v>741.6659999999994</c:v>
                </c:pt>
                <c:pt idx="273">
                  <c:v>810.0</c:v>
                </c:pt>
                <c:pt idx="274">
                  <c:v>868.3340000000001</c:v>
                </c:pt>
                <c:pt idx="275">
                  <c:v>958.3340000000001</c:v>
                </c:pt>
                <c:pt idx="276">
                  <c:v>988.3340000000001</c:v>
                </c:pt>
                <c:pt idx="277">
                  <c:v>1021.666</c:v>
                </c:pt>
                <c:pt idx="278">
                  <c:v>1036.666</c:v>
                </c:pt>
                <c:pt idx="279">
                  <c:v>1035.0</c:v>
                </c:pt>
                <c:pt idx="280">
                  <c:v>1041.666</c:v>
                </c:pt>
                <c:pt idx="281">
                  <c:v>1063.334</c:v>
                </c:pt>
                <c:pt idx="282">
                  <c:v>1090.0</c:v>
                </c:pt>
                <c:pt idx="283">
                  <c:v>1166.666</c:v>
                </c:pt>
                <c:pt idx="284">
                  <c:v>1206.666</c:v>
                </c:pt>
                <c:pt idx="285">
                  <c:v>1256.666</c:v>
                </c:pt>
                <c:pt idx="286">
                  <c:v>1283.334</c:v>
                </c:pt>
                <c:pt idx="287">
                  <c:v>1291.666</c:v>
                </c:pt>
                <c:pt idx="288">
                  <c:v>1298.334</c:v>
                </c:pt>
                <c:pt idx="289">
                  <c:v>1320.0</c:v>
                </c:pt>
                <c:pt idx="290">
                  <c:v>1338.334</c:v>
                </c:pt>
                <c:pt idx="291">
                  <c:v>1430.0</c:v>
                </c:pt>
                <c:pt idx="292">
                  <c:v>1503.334</c:v>
                </c:pt>
                <c:pt idx="293">
                  <c:v>1601.666</c:v>
                </c:pt>
                <c:pt idx="294">
                  <c:v>1683.334</c:v>
                </c:pt>
                <c:pt idx="295">
                  <c:v>1758.334</c:v>
                </c:pt>
                <c:pt idx="296">
                  <c:v>1860.0</c:v>
                </c:pt>
                <c:pt idx="297">
                  <c:v>1983.334</c:v>
                </c:pt>
                <c:pt idx="298">
                  <c:v>2071.666</c:v>
                </c:pt>
                <c:pt idx="299">
                  <c:v>2221.666</c:v>
                </c:pt>
                <c:pt idx="300">
                  <c:v>2340.0</c:v>
                </c:pt>
                <c:pt idx="301">
                  <c:v>2506.666</c:v>
                </c:pt>
                <c:pt idx="302">
                  <c:v>2631.666</c:v>
                </c:pt>
                <c:pt idx="303">
                  <c:v>2710.0</c:v>
                </c:pt>
                <c:pt idx="304">
                  <c:v>2766.666</c:v>
                </c:pt>
                <c:pt idx="305">
                  <c:v>2825.0</c:v>
                </c:pt>
                <c:pt idx="306">
                  <c:v>2863.334</c:v>
                </c:pt>
                <c:pt idx="307">
                  <c:v>2943.334</c:v>
                </c:pt>
                <c:pt idx="308">
                  <c:v>3000.0</c:v>
                </c:pt>
                <c:pt idx="309">
                  <c:v>3078.334</c:v>
                </c:pt>
                <c:pt idx="310">
                  <c:v>3145.0</c:v>
                </c:pt>
                <c:pt idx="311">
                  <c:v>3186.666</c:v>
                </c:pt>
                <c:pt idx="312">
                  <c:v>3200.0</c:v>
                </c:pt>
                <c:pt idx="313">
                  <c:v>3206.666</c:v>
                </c:pt>
                <c:pt idx="314">
                  <c:v>3205.0</c:v>
                </c:pt>
                <c:pt idx="315">
                  <c:v>3143.334</c:v>
                </c:pt>
                <c:pt idx="316">
                  <c:v>3083.334</c:v>
                </c:pt>
                <c:pt idx="317">
                  <c:v>2996.666</c:v>
                </c:pt>
                <c:pt idx="318">
                  <c:v>2921.666</c:v>
                </c:pt>
                <c:pt idx="319">
                  <c:v>2861.666</c:v>
                </c:pt>
                <c:pt idx="320">
                  <c:v>2801.666</c:v>
                </c:pt>
                <c:pt idx="321">
                  <c:v>2736.666</c:v>
                </c:pt>
                <c:pt idx="322">
                  <c:v>2695.0</c:v>
                </c:pt>
                <c:pt idx="323">
                  <c:v>2720.0</c:v>
                </c:pt>
                <c:pt idx="324">
                  <c:v>2831.666</c:v>
                </c:pt>
                <c:pt idx="325">
                  <c:v>2923.334</c:v>
                </c:pt>
                <c:pt idx="326">
                  <c:v>2953.334</c:v>
                </c:pt>
                <c:pt idx="327">
                  <c:v>2933.334</c:v>
                </c:pt>
                <c:pt idx="328">
                  <c:v>2868.334</c:v>
                </c:pt>
                <c:pt idx="329">
                  <c:v>2716.666</c:v>
                </c:pt>
                <c:pt idx="330">
                  <c:v>2570.0</c:v>
                </c:pt>
                <c:pt idx="331">
                  <c:v>2480.0</c:v>
                </c:pt>
                <c:pt idx="332">
                  <c:v>2460.0</c:v>
                </c:pt>
                <c:pt idx="333">
                  <c:v>2426.666</c:v>
                </c:pt>
                <c:pt idx="334">
                  <c:v>2365.0</c:v>
                </c:pt>
                <c:pt idx="335">
                  <c:v>2261.666</c:v>
                </c:pt>
                <c:pt idx="336">
                  <c:v>2101.666</c:v>
                </c:pt>
                <c:pt idx="337">
                  <c:v>1933.334</c:v>
                </c:pt>
                <c:pt idx="338">
                  <c:v>1818.334</c:v>
                </c:pt>
                <c:pt idx="339">
                  <c:v>1690.0</c:v>
                </c:pt>
                <c:pt idx="340">
                  <c:v>1610.0</c:v>
                </c:pt>
                <c:pt idx="341">
                  <c:v>1523.334</c:v>
                </c:pt>
                <c:pt idx="342">
                  <c:v>1441.666</c:v>
                </c:pt>
                <c:pt idx="343">
                  <c:v>1311.666</c:v>
                </c:pt>
                <c:pt idx="344">
                  <c:v>1158.334</c:v>
                </c:pt>
                <c:pt idx="345">
                  <c:v>1080.0</c:v>
                </c:pt>
                <c:pt idx="346">
                  <c:v>1090.0</c:v>
                </c:pt>
                <c:pt idx="347">
                  <c:v>1118.334</c:v>
                </c:pt>
                <c:pt idx="348">
                  <c:v>1096.666</c:v>
                </c:pt>
                <c:pt idx="349">
                  <c:v>1085.0</c:v>
                </c:pt>
                <c:pt idx="350">
                  <c:v>1105.0</c:v>
                </c:pt>
                <c:pt idx="351">
                  <c:v>1135.0</c:v>
                </c:pt>
                <c:pt idx="352">
                  <c:v>1135.0</c:v>
                </c:pt>
                <c:pt idx="353">
                  <c:v>1095.0</c:v>
                </c:pt>
                <c:pt idx="354">
                  <c:v>1060.0</c:v>
                </c:pt>
                <c:pt idx="355">
                  <c:v>988.3340000000001</c:v>
                </c:pt>
                <c:pt idx="356">
                  <c:v>960.0</c:v>
                </c:pt>
                <c:pt idx="357">
                  <c:v>931.6659999999994</c:v>
                </c:pt>
                <c:pt idx="358">
                  <c:v>933.3340000000001</c:v>
                </c:pt>
                <c:pt idx="359">
                  <c:v>943.3340000000001</c:v>
                </c:pt>
                <c:pt idx="360">
                  <c:v>918.3340000000001</c:v>
                </c:pt>
                <c:pt idx="361">
                  <c:v>848.3340000000001</c:v>
                </c:pt>
                <c:pt idx="362">
                  <c:v>790.0</c:v>
                </c:pt>
                <c:pt idx="363">
                  <c:v>733.3340000000001</c:v>
                </c:pt>
                <c:pt idx="364">
                  <c:v>721.6659999999994</c:v>
                </c:pt>
                <c:pt idx="365">
                  <c:v>721.6659999999994</c:v>
                </c:pt>
                <c:pt idx="366">
                  <c:v>741.6659999999994</c:v>
                </c:pt>
                <c:pt idx="367">
                  <c:v>770.0</c:v>
                </c:pt>
                <c:pt idx="368">
                  <c:v>763.3340000000001</c:v>
                </c:pt>
                <c:pt idx="369">
                  <c:v>726.6659999999994</c:v>
                </c:pt>
                <c:pt idx="370">
                  <c:v>686.6659999999994</c:v>
                </c:pt>
                <c:pt idx="371">
                  <c:v>645.0</c:v>
                </c:pt>
                <c:pt idx="372">
                  <c:v>680.0</c:v>
                </c:pt>
                <c:pt idx="373">
                  <c:v>730.0</c:v>
                </c:pt>
                <c:pt idx="374">
                  <c:v>780.0</c:v>
                </c:pt>
                <c:pt idx="375">
                  <c:v>818.3340000000001</c:v>
                </c:pt>
                <c:pt idx="376">
                  <c:v>855.0</c:v>
                </c:pt>
                <c:pt idx="377">
                  <c:v>895.0</c:v>
                </c:pt>
                <c:pt idx="378">
                  <c:v>921.6659999999994</c:v>
                </c:pt>
                <c:pt idx="379">
                  <c:v>930.0</c:v>
                </c:pt>
                <c:pt idx="380">
                  <c:v>915.0</c:v>
                </c:pt>
                <c:pt idx="381">
                  <c:v>923.3340000000001</c:v>
                </c:pt>
                <c:pt idx="382">
                  <c:v>958.3340000000001</c:v>
                </c:pt>
                <c:pt idx="383">
                  <c:v>991.6659999999994</c:v>
                </c:pt>
                <c:pt idx="384">
                  <c:v>1021.666</c:v>
                </c:pt>
                <c:pt idx="385">
                  <c:v>1080.0</c:v>
                </c:pt>
                <c:pt idx="386">
                  <c:v>1136.666</c:v>
                </c:pt>
                <c:pt idx="387">
                  <c:v>1268.334</c:v>
                </c:pt>
                <c:pt idx="388">
                  <c:v>1385.0</c:v>
                </c:pt>
                <c:pt idx="389">
                  <c:v>1541.666</c:v>
                </c:pt>
                <c:pt idx="390">
                  <c:v>1665.0</c:v>
                </c:pt>
                <c:pt idx="391">
                  <c:v>1758.334</c:v>
                </c:pt>
                <c:pt idx="392">
                  <c:v>1885.0</c:v>
                </c:pt>
                <c:pt idx="393">
                  <c:v>2048.334</c:v>
                </c:pt>
                <c:pt idx="394">
                  <c:v>2176.666</c:v>
                </c:pt>
                <c:pt idx="395">
                  <c:v>2450.0</c:v>
                </c:pt>
                <c:pt idx="396">
                  <c:v>2616.666</c:v>
                </c:pt>
                <c:pt idx="397">
                  <c:v>2821.666</c:v>
                </c:pt>
                <c:pt idx="398">
                  <c:v>2978.334</c:v>
                </c:pt>
                <c:pt idx="399">
                  <c:v>3093.334</c:v>
                </c:pt>
                <c:pt idx="400">
                  <c:v>3198.334</c:v>
                </c:pt>
                <c:pt idx="401">
                  <c:v>3273.334</c:v>
                </c:pt>
                <c:pt idx="402">
                  <c:v>3311.666</c:v>
                </c:pt>
                <c:pt idx="403">
                  <c:v>3433.334</c:v>
                </c:pt>
                <c:pt idx="404">
                  <c:v>3485.0</c:v>
                </c:pt>
                <c:pt idx="405">
                  <c:v>3555.0</c:v>
                </c:pt>
                <c:pt idx="406">
                  <c:v>3638.334</c:v>
                </c:pt>
                <c:pt idx="407">
                  <c:v>3775.0</c:v>
                </c:pt>
                <c:pt idx="408">
                  <c:v>3906.666</c:v>
                </c:pt>
                <c:pt idx="409">
                  <c:v>3931.666</c:v>
                </c:pt>
                <c:pt idx="410">
                  <c:v>3875.0</c:v>
                </c:pt>
                <c:pt idx="411">
                  <c:v>3765.0</c:v>
                </c:pt>
                <c:pt idx="412">
                  <c:v>3656.666</c:v>
                </c:pt>
                <c:pt idx="413">
                  <c:v>3545.0</c:v>
                </c:pt>
                <c:pt idx="414">
                  <c:v>3458.334</c:v>
                </c:pt>
                <c:pt idx="415">
                  <c:v>3340.0</c:v>
                </c:pt>
                <c:pt idx="416">
                  <c:v>3198.334</c:v>
                </c:pt>
                <c:pt idx="417">
                  <c:v>3113.334</c:v>
                </c:pt>
                <c:pt idx="418">
                  <c:v>3106.666</c:v>
                </c:pt>
                <c:pt idx="419">
                  <c:v>3086.666</c:v>
                </c:pt>
                <c:pt idx="420">
                  <c:v>3110.0</c:v>
                </c:pt>
                <c:pt idx="421">
                  <c:v>3123.334</c:v>
                </c:pt>
                <c:pt idx="422">
                  <c:v>3088.334</c:v>
                </c:pt>
                <c:pt idx="423">
                  <c:v>3021.666</c:v>
                </c:pt>
                <c:pt idx="424">
                  <c:v>2986.666</c:v>
                </c:pt>
                <c:pt idx="425">
                  <c:v>2988.334</c:v>
                </c:pt>
                <c:pt idx="426">
                  <c:v>3010.0</c:v>
                </c:pt>
                <c:pt idx="427">
                  <c:v>2960.0</c:v>
                </c:pt>
                <c:pt idx="428">
                  <c:v>2960.0</c:v>
                </c:pt>
                <c:pt idx="429">
                  <c:v>2896.666</c:v>
                </c:pt>
                <c:pt idx="430">
                  <c:v>2795.0</c:v>
                </c:pt>
                <c:pt idx="431">
                  <c:v>2705.0</c:v>
                </c:pt>
                <c:pt idx="432">
                  <c:v>2610.0</c:v>
                </c:pt>
                <c:pt idx="433">
                  <c:v>2453.334</c:v>
                </c:pt>
                <c:pt idx="434">
                  <c:v>2296.666</c:v>
                </c:pt>
                <c:pt idx="435">
                  <c:v>2131.666</c:v>
                </c:pt>
                <c:pt idx="436">
                  <c:v>2053.334</c:v>
                </c:pt>
                <c:pt idx="437">
                  <c:v>1998.334</c:v>
                </c:pt>
                <c:pt idx="438">
                  <c:v>1975.0</c:v>
                </c:pt>
                <c:pt idx="439">
                  <c:v>1896.666</c:v>
                </c:pt>
                <c:pt idx="440">
                  <c:v>1761.666</c:v>
                </c:pt>
                <c:pt idx="441">
                  <c:v>1653.334</c:v>
                </c:pt>
                <c:pt idx="442">
                  <c:v>1620.0</c:v>
                </c:pt>
                <c:pt idx="443">
                  <c:v>1520.0</c:v>
                </c:pt>
                <c:pt idx="444">
                  <c:v>1470.0</c:v>
                </c:pt>
                <c:pt idx="445">
                  <c:v>1395.0</c:v>
                </c:pt>
                <c:pt idx="446">
                  <c:v>1323.334</c:v>
                </c:pt>
                <c:pt idx="447">
                  <c:v>1266.666</c:v>
                </c:pt>
                <c:pt idx="448">
                  <c:v>1223.334</c:v>
                </c:pt>
                <c:pt idx="449">
                  <c:v>1193.334</c:v>
                </c:pt>
                <c:pt idx="450">
                  <c:v>1175.0</c:v>
                </c:pt>
                <c:pt idx="451">
                  <c:v>1125.0</c:v>
                </c:pt>
                <c:pt idx="452">
                  <c:v>1095.0</c:v>
                </c:pt>
                <c:pt idx="453">
                  <c:v>1070.0</c:v>
                </c:pt>
                <c:pt idx="454">
                  <c:v>1056.666</c:v>
                </c:pt>
                <c:pt idx="455">
                  <c:v>1041.666</c:v>
                </c:pt>
                <c:pt idx="456">
                  <c:v>990.0</c:v>
                </c:pt>
                <c:pt idx="457">
                  <c:v>906.6659999999994</c:v>
                </c:pt>
                <c:pt idx="458">
                  <c:v>840.0</c:v>
                </c:pt>
                <c:pt idx="459">
                  <c:v>768.3340000000001</c:v>
                </c:pt>
                <c:pt idx="460">
                  <c:v>780.0</c:v>
                </c:pt>
                <c:pt idx="461">
                  <c:v>805.0</c:v>
                </c:pt>
                <c:pt idx="462">
                  <c:v>858.3340000000001</c:v>
                </c:pt>
                <c:pt idx="463">
                  <c:v>931.6659999999994</c:v>
                </c:pt>
                <c:pt idx="464">
                  <c:v>1020.0</c:v>
                </c:pt>
                <c:pt idx="465">
                  <c:v>1095.0</c:v>
                </c:pt>
                <c:pt idx="466">
                  <c:v>1141.666</c:v>
                </c:pt>
                <c:pt idx="467">
                  <c:v>1140.0</c:v>
                </c:pt>
                <c:pt idx="468">
                  <c:v>1098.334</c:v>
                </c:pt>
                <c:pt idx="469">
                  <c:v>1051.666</c:v>
                </c:pt>
                <c:pt idx="470">
                  <c:v>1040.0</c:v>
                </c:pt>
                <c:pt idx="471">
                  <c:v>1063.334</c:v>
                </c:pt>
                <c:pt idx="472">
                  <c:v>1115.0</c:v>
                </c:pt>
                <c:pt idx="473">
                  <c:v>1165.0</c:v>
                </c:pt>
                <c:pt idx="474">
                  <c:v>1193.334</c:v>
                </c:pt>
                <c:pt idx="475">
                  <c:v>1178.334</c:v>
                </c:pt>
                <c:pt idx="476">
                  <c:v>1176.666</c:v>
                </c:pt>
                <c:pt idx="477">
                  <c:v>1170.0</c:v>
                </c:pt>
                <c:pt idx="478">
                  <c:v>1165.0</c:v>
                </c:pt>
                <c:pt idx="479">
                  <c:v>1151.666</c:v>
                </c:pt>
                <c:pt idx="480">
                  <c:v>1135.0</c:v>
                </c:pt>
                <c:pt idx="481">
                  <c:v>1123.334</c:v>
                </c:pt>
                <c:pt idx="482">
                  <c:v>1118.334</c:v>
                </c:pt>
                <c:pt idx="483">
                  <c:v>1193.334</c:v>
                </c:pt>
                <c:pt idx="484">
                  <c:v>1270.0</c:v>
                </c:pt>
                <c:pt idx="485">
                  <c:v>1393.334</c:v>
                </c:pt>
                <c:pt idx="486">
                  <c:v>1500.0</c:v>
                </c:pt>
                <c:pt idx="487">
                  <c:v>1563.334</c:v>
                </c:pt>
                <c:pt idx="488">
                  <c:v>1618.334</c:v>
                </c:pt>
                <c:pt idx="489">
                  <c:v>1728.334</c:v>
                </c:pt>
                <c:pt idx="490">
                  <c:v>1831.666</c:v>
                </c:pt>
                <c:pt idx="491">
                  <c:v>2060.0</c:v>
                </c:pt>
                <c:pt idx="492">
                  <c:v>2155.0</c:v>
                </c:pt>
                <c:pt idx="493">
                  <c:v>2246.666</c:v>
                </c:pt>
                <c:pt idx="494">
                  <c:v>2270.0</c:v>
                </c:pt>
                <c:pt idx="495">
                  <c:v>2255.0</c:v>
                </c:pt>
                <c:pt idx="496">
                  <c:v>2300.0</c:v>
                </c:pt>
                <c:pt idx="497">
                  <c:v>2428.334</c:v>
                </c:pt>
                <c:pt idx="498">
                  <c:v>2538.334</c:v>
                </c:pt>
                <c:pt idx="499">
                  <c:v>2646.666</c:v>
                </c:pt>
                <c:pt idx="500">
                  <c:v>2718.334</c:v>
                </c:pt>
                <c:pt idx="501">
                  <c:v>2763.334</c:v>
                </c:pt>
                <c:pt idx="502">
                  <c:v>2803.334</c:v>
                </c:pt>
                <c:pt idx="503">
                  <c:v>2900.0</c:v>
                </c:pt>
                <c:pt idx="504">
                  <c:v>3041.666</c:v>
                </c:pt>
                <c:pt idx="505">
                  <c:v>3150.0</c:v>
                </c:pt>
                <c:pt idx="506">
                  <c:v>3178.334</c:v>
                </c:pt>
                <c:pt idx="507">
                  <c:v>3195.0</c:v>
                </c:pt>
                <c:pt idx="508">
                  <c:v>3171.666</c:v>
                </c:pt>
                <c:pt idx="509">
                  <c:v>3140.0</c:v>
                </c:pt>
                <c:pt idx="510">
                  <c:v>3128.334</c:v>
                </c:pt>
                <c:pt idx="511">
                  <c:v>3130.0</c:v>
                </c:pt>
                <c:pt idx="512">
                  <c:v>3135.0</c:v>
                </c:pt>
                <c:pt idx="513">
                  <c:v>3133.334</c:v>
                </c:pt>
                <c:pt idx="514">
                  <c:v>3125.0</c:v>
                </c:pt>
                <c:pt idx="515">
                  <c:v>3115.0</c:v>
                </c:pt>
                <c:pt idx="516">
                  <c:v>3061.666</c:v>
                </c:pt>
                <c:pt idx="517">
                  <c:v>2958.334</c:v>
                </c:pt>
                <c:pt idx="518">
                  <c:v>2843.334</c:v>
                </c:pt>
                <c:pt idx="519">
                  <c:v>2740.0</c:v>
                </c:pt>
                <c:pt idx="520">
                  <c:v>2656.666</c:v>
                </c:pt>
                <c:pt idx="521">
                  <c:v>2606.666</c:v>
                </c:pt>
                <c:pt idx="522">
                  <c:v>2583.334</c:v>
                </c:pt>
                <c:pt idx="523">
                  <c:v>2566.666</c:v>
                </c:pt>
                <c:pt idx="524">
                  <c:v>2508.334</c:v>
                </c:pt>
                <c:pt idx="525">
                  <c:v>2441.666</c:v>
                </c:pt>
                <c:pt idx="526">
                  <c:v>2423.334</c:v>
                </c:pt>
                <c:pt idx="527">
                  <c:v>2425.0</c:v>
                </c:pt>
                <c:pt idx="528">
                  <c:v>2390.0</c:v>
                </c:pt>
                <c:pt idx="529">
                  <c:v>2308.334</c:v>
                </c:pt>
                <c:pt idx="530">
                  <c:v>2233.334</c:v>
                </c:pt>
                <c:pt idx="531">
                  <c:v>2158.334</c:v>
                </c:pt>
                <c:pt idx="532">
                  <c:v>2140.0</c:v>
                </c:pt>
                <c:pt idx="533">
                  <c:v>2061.666</c:v>
                </c:pt>
                <c:pt idx="534">
                  <c:v>1965.0</c:v>
                </c:pt>
                <c:pt idx="535">
                  <c:v>1903.334</c:v>
                </c:pt>
                <c:pt idx="536">
                  <c:v>1845.0</c:v>
                </c:pt>
                <c:pt idx="537">
                  <c:v>1718.334</c:v>
                </c:pt>
                <c:pt idx="538">
                  <c:v>1581.666</c:v>
                </c:pt>
                <c:pt idx="539">
                  <c:v>1316.666</c:v>
                </c:pt>
                <c:pt idx="540">
                  <c:v>1061.666</c:v>
                </c:pt>
                <c:pt idx="541">
                  <c:v>796.6659999999994</c:v>
                </c:pt>
                <c:pt idx="542">
                  <c:v>488.3340000000001</c:v>
                </c:pt>
                <c:pt idx="543">
                  <c:v>183.334</c:v>
                </c:pt>
                <c:pt idx="544">
                  <c:v>116.6660000000001</c:v>
                </c:pt>
                <c:pt idx="545">
                  <c:v>136.6660000000001</c:v>
                </c:pt>
                <c:pt idx="546">
                  <c:v>43.33399999999994</c:v>
                </c:pt>
              </c:numCache>
            </c:numRef>
          </c:yVal>
          <c:smooth val="1"/>
        </c:ser>
        <c:ser>
          <c:idx val="1"/>
          <c:order val="1"/>
          <c:tx>
            <c:v>gamma</c:v>
          </c:tx>
          <c:marker>
            <c:symbol val="none"/>
          </c:marker>
          <c:xVal>
            <c:multiLvlStrRef>
              <c:f>[prof_eco6_gamma.xlsx]Foglio1!$1:$540</c:f>
              <c:multiLvlStrCache>
                <c:ptCount val="540"/>
                <c:lvl>
                  <c:pt idx="0">
                    <c:v>0</c:v>
                  </c:pt>
                  <c:pt idx="1">
                    <c:v>-3,334</c:v>
                  </c:pt>
                  <c:pt idx="2">
                    <c:v>25</c:v>
                  </c:pt>
                  <c:pt idx="3">
                    <c:v>55</c:v>
                  </c:pt>
                  <c:pt idx="4">
                    <c:v>43,334</c:v>
                  </c:pt>
                  <c:pt idx="5">
                    <c:v>48,334</c:v>
                  </c:pt>
                  <c:pt idx="6">
                    <c:v>53,334</c:v>
                  </c:pt>
                  <c:pt idx="7">
                    <c:v>53,334</c:v>
                  </c:pt>
                  <c:pt idx="8">
                    <c:v>48,334</c:v>
                  </c:pt>
                  <c:pt idx="9">
                    <c:v>36,666</c:v>
                  </c:pt>
                  <c:pt idx="10">
                    <c:v>25</c:v>
                  </c:pt>
                  <c:pt idx="11">
                    <c:v>16,666</c:v>
                  </c:pt>
                  <c:pt idx="12">
                    <c:v>11,666</c:v>
                  </c:pt>
                  <c:pt idx="13">
                    <c:v>15</c:v>
                  </c:pt>
                  <c:pt idx="14">
                    <c:v>25</c:v>
                  </c:pt>
                  <c:pt idx="15">
                    <c:v>30</c:v>
                  </c:pt>
                  <c:pt idx="16">
                    <c:v>31,666</c:v>
                  </c:pt>
                  <c:pt idx="17">
                    <c:v>26,666</c:v>
                  </c:pt>
                  <c:pt idx="18">
                    <c:v>18,334</c:v>
                  </c:pt>
                  <c:pt idx="19">
                    <c:v>8,334</c:v>
                  </c:pt>
                  <c:pt idx="20">
                    <c:v>20</c:v>
                  </c:pt>
                  <c:pt idx="21">
                    <c:v>15</c:v>
                  </c:pt>
                  <c:pt idx="22">
                    <c:v>10</c:v>
                  </c:pt>
                  <c:pt idx="23">
                    <c:v>6,666</c:v>
                  </c:pt>
                  <c:pt idx="24">
                    <c:v>3,334</c:v>
                  </c:pt>
                  <c:pt idx="25">
                    <c:v>5</c:v>
                  </c:pt>
                  <c:pt idx="26">
                    <c:v>6,666</c:v>
                  </c:pt>
                  <c:pt idx="27">
                    <c:v>5</c:v>
                  </c:pt>
                  <c:pt idx="28">
                    <c:v>-11,666</c:v>
                  </c:pt>
                  <c:pt idx="29">
                    <c:v>11,666</c:v>
                  </c:pt>
                  <c:pt idx="30">
                    <c:v>35</c:v>
                  </c:pt>
                  <c:pt idx="31">
                    <c:v>33,334</c:v>
                  </c:pt>
                  <c:pt idx="32">
                    <c:v>20</c:v>
                  </c:pt>
                  <c:pt idx="33">
                    <c:v>15</c:v>
                  </c:pt>
                  <c:pt idx="34">
                    <c:v>35</c:v>
                  </c:pt>
                  <c:pt idx="35">
                    <c:v>56,666</c:v>
                  </c:pt>
                  <c:pt idx="36">
                    <c:v>83,334</c:v>
                  </c:pt>
                  <c:pt idx="37">
                    <c:v>91,666</c:v>
                  </c:pt>
                  <c:pt idx="38">
                    <c:v>111,666</c:v>
                  </c:pt>
                  <c:pt idx="39">
                    <c:v>140</c:v>
                  </c:pt>
                  <c:pt idx="40">
                    <c:v>181,666</c:v>
                  </c:pt>
                  <c:pt idx="41">
                    <c:v>218,334</c:v>
                  </c:pt>
                  <c:pt idx="42">
                    <c:v>256,666</c:v>
                  </c:pt>
                  <c:pt idx="43">
                    <c:v>276,666</c:v>
                  </c:pt>
                  <c:pt idx="44">
                    <c:v>236,666</c:v>
                  </c:pt>
                  <c:pt idx="45">
                    <c:v>196,666</c:v>
                  </c:pt>
                  <c:pt idx="46">
                    <c:v>151,666</c:v>
                  </c:pt>
                  <c:pt idx="47">
                    <c:v>138,334</c:v>
                  </c:pt>
                  <c:pt idx="48">
                    <c:v>173,334</c:v>
                  </c:pt>
                  <c:pt idx="49">
                    <c:v>233,334</c:v>
                  </c:pt>
                  <c:pt idx="50">
                    <c:v>291,666</c:v>
                  </c:pt>
                  <c:pt idx="51">
                    <c:v>328,334</c:v>
                  </c:pt>
                  <c:pt idx="52">
                    <c:v>396,666</c:v>
                  </c:pt>
                  <c:pt idx="53">
                    <c:v>470</c:v>
                  </c:pt>
                  <c:pt idx="54">
                    <c:v>573,334</c:v>
                  </c:pt>
                  <c:pt idx="55">
                    <c:v>660</c:v>
                  </c:pt>
                  <c:pt idx="56">
                    <c:v>700</c:v>
                  </c:pt>
                  <c:pt idx="57">
                    <c:v>700</c:v>
                  </c:pt>
                  <c:pt idx="58">
                    <c:v>688,334</c:v>
                  </c:pt>
                  <c:pt idx="59">
                    <c:v>673,334</c:v>
                  </c:pt>
                  <c:pt idx="60">
                    <c:v>676,666</c:v>
                  </c:pt>
                  <c:pt idx="61">
                    <c:v>718,334</c:v>
                  </c:pt>
                  <c:pt idx="62">
                    <c:v>771,666</c:v>
                  </c:pt>
                  <c:pt idx="63">
                    <c:v>806,666</c:v>
                  </c:pt>
                  <c:pt idx="64">
                    <c:v>820</c:v>
                  </c:pt>
                  <c:pt idx="65">
                    <c:v>830</c:v>
                  </c:pt>
                  <c:pt idx="66">
                    <c:v>850</c:v>
                  </c:pt>
                  <c:pt idx="67">
                    <c:v>871,666</c:v>
                  </c:pt>
                  <c:pt idx="68">
                    <c:v>1001,666</c:v>
                  </c:pt>
                  <c:pt idx="69">
                    <c:v>1098,334</c:v>
                  </c:pt>
                  <c:pt idx="70">
                    <c:v>1223,334</c:v>
                  </c:pt>
                  <c:pt idx="71">
                    <c:v>1313,334</c:v>
                  </c:pt>
                  <c:pt idx="72">
                    <c:v>1350</c:v>
                  </c:pt>
                  <c:pt idx="73">
                    <c:v>1361,666</c:v>
                  </c:pt>
                  <c:pt idx="74">
                    <c:v>1370</c:v>
                  </c:pt>
                  <c:pt idx="75">
                    <c:v>1383,334</c:v>
                  </c:pt>
                  <c:pt idx="76">
                    <c:v>1440</c:v>
                  </c:pt>
                  <c:pt idx="77">
                    <c:v>1456,666</c:v>
                  </c:pt>
                  <c:pt idx="78">
                    <c:v>1453,334</c:v>
                  </c:pt>
                  <c:pt idx="79">
                    <c:v>1411,666</c:v>
                  </c:pt>
                  <c:pt idx="80">
                    <c:v>1368,334</c:v>
                  </c:pt>
                  <c:pt idx="81">
                    <c:v>1363,334</c:v>
                  </c:pt>
                  <c:pt idx="82">
                    <c:v>1416,666</c:v>
                  </c:pt>
                  <c:pt idx="83">
                    <c:v>1471,666</c:v>
                  </c:pt>
                  <c:pt idx="84">
                    <c:v>1558,334</c:v>
                  </c:pt>
                  <c:pt idx="85">
                    <c:v>1540</c:v>
                  </c:pt>
                  <c:pt idx="86">
                    <c:v>1501,666</c:v>
                  </c:pt>
                  <c:pt idx="87">
                    <c:v>1446,666</c:v>
                  </c:pt>
                  <c:pt idx="88">
                    <c:v>1396,666</c:v>
                  </c:pt>
                  <c:pt idx="89">
                    <c:v>1370</c:v>
                  </c:pt>
                  <c:pt idx="90">
                    <c:v>1375</c:v>
                  </c:pt>
                  <c:pt idx="91">
                    <c:v>1386,666</c:v>
                  </c:pt>
                  <c:pt idx="92">
                    <c:v>1476,666</c:v>
                  </c:pt>
                  <c:pt idx="93">
                    <c:v>1578,334</c:v>
                  </c:pt>
                  <c:pt idx="94">
                    <c:v>1715</c:v>
                  </c:pt>
                  <c:pt idx="95">
                    <c:v>1830</c:v>
                  </c:pt>
                  <c:pt idx="96">
                    <c:v>1906,666</c:v>
                  </c:pt>
                  <c:pt idx="97">
                    <c:v>1988,334</c:v>
                  </c:pt>
                  <c:pt idx="98">
                    <c:v>2080</c:v>
                  </c:pt>
                  <c:pt idx="99">
                    <c:v>2153,334</c:v>
                  </c:pt>
                  <c:pt idx="100">
                    <c:v>2211,666</c:v>
                  </c:pt>
                  <c:pt idx="101">
                    <c:v>2258,334</c:v>
                  </c:pt>
                  <c:pt idx="102">
                    <c:v>2315</c:v>
                  </c:pt>
                  <c:pt idx="103">
                    <c:v>2343,334</c:v>
                  </c:pt>
                  <c:pt idx="104">
                    <c:v>2346,666</c:v>
                  </c:pt>
                  <c:pt idx="105">
                    <c:v>2373,334</c:v>
                  </c:pt>
                  <c:pt idx="106">
                    <c:v>2438,334</c:v>
                  </c:pt>
                  <c:pt idx="107">
                    <c:v>2485</c:v>
                  </c:pt>
                  <c:pt idx="108">
                    <c:v>2603,334</c:v>
                  </c:pt>
                  <c:pt idx="109">
                    <c:v>2623,334</c:v>
                  </c:pt>
                  <c:pt idx="110">
                    <c:v>2660</c:v>
                  </c:pt>
                  <c:pt idx="111">
                    <c:v>2700</c:v>
                  </c:pt>
                  <c:pt idx="112">
                    <c:v>2726,666</c:v>
                  </c:pt>
                  <c:pt idx="113">
                    <c:v>2708,334</c:v>
                  </c:pt>
                  <c:pt idx="114">
                    <c:v>2666,666</c:v>
                  </c:pt>
                  <c:pt idx="115">
                    <c:v>2625</c:v>
                  </c:pt>
                  <c:pt idx="116">
                    <c:v>2625</c:v>
                  </c:pt>
                  <c:pt idx="117">
                    <c:v>2603,334</c:v>
                  </c:pt>
                  <c:pt idx="118">
                    <c:v>2550</c:v>
                  </c:pt>
                  <c:pt idx="119">
                    <c:v>2486,666</c:v>
                  </c:pt>
                  <c:pt idx="120">
                    <c:v>2430</c:v>
                  </c:pt>
                  <c:pt idx="121">
                    <c:v>2393,334</c:v>
                  </c:pt>
                  <c:pt idx="122">
                    <c:v>2386,666</c:v>
                  </c:pt>
                  <c:pt idx="123">
                    <c:v>2386,666</c:v>
                  </c:pt>
                  <c:pt idx="124">
                    <c:v>2385</c:v>
                  </c:pt>
                  <c:pt idx="125">
                    <c:v>2346,666</c:v>
                  </c:pt>
                  <c:pt idx="126">
                    <c:v>2298,334</c:v>
                  </c:pt>
                  <c:pt idx="127">
                    <c:v>2256,666</c:v>
                  </c:pt>
                  <c:pt idx="128">
                    <c:v>2163,334</c:v>
                  </c:pt>
                  <c:pt idx="129">
                    <c:v>1971,666</c:v>
                  </c:pt>
                  <c:pt idx="130">
                    <c:v>1711,666</c:v>
                  </c:pt>
                  <c:pt idx="131">
                    <c:v>1515</c:v>
                  </c:pt>
                  <c:pt idx="132">
                    <c:v>1298,334</c:v>
                  </c:pt>
                  <c:pt idx="133">
                    <c:v>1183,334</c:v>
                  </c:pt>
                  <c:pt idx="134">
                    <c:v>1100</c:v>
                  </c:pt>
                  <c:pt idx="135">
                    <c:v>1103,334</c:v>
                  </c:pt>
                  <c:pt idx="136">
                    <c:v>1125</c:v>
                  </c:pt>
                  <c:pt idx="137">
                    <c:v>1103,334</c:v>
                  </c:pt>
                  <c:pt idx="138">
                    <c:v>1098,334</c:v>
                  </c:pt>
                  <c:pt idx="139">
                    <c:v>1116,666</c:v>
                  </c:pt>
                  <c:pt idx="140">
                    <c:v>1138,334</c:v>
                  </c:pt>
                  <c:pt idx="141">
                    <c:v>1105</c:v>
                  </c:pt>
                  <c:pt idx="142">
                    <c:v>1075</c:v>
                  </c:pt>
                  <c:pt idx="143">
                    <c:v>1086,666</c:v>
                  </c:pt>
                  <c:pt idx="144">
                    <c:v>1126,666</c:v>
                  </c:pt>
                  <c:pt idx="145">
                    <c:v>1180</c:v>
                  </c:pt>
                  <c:pt idx="146">
                    <c:v>1208,334</c:v>
                  </c:pt>
                  <c:pt idx="147">
                    <c:v>1221,666</c:v>
                  </c:pt>
                  <c:pt idx="148">
                    <c:v>1156,666</c:v>
                  </c:pt>
                  <c:pt idx="149">
                    <c:v>1101,666</c:v>
                  </c:pt>
                  <c:pt idx="150">
                    <c:v>1100</c:v>
                  </c:pt>
                  <c:pt idx="151">
                    <c:v>1188,334</c:v>
                  </c:pt>
                  <c:pt idx="152">
                    <c:v>1275</c:v>
                  </c:pt>
                  <c:pt idx="153">
                    <c:v>1325</c:v>
                  </c:pt>
                  <c:pt idx="154">
                    <c:v>1390</c:v>
                  </c:pt>
                  <c:pt idx="155">
                    <c:v>1460</c:v>
                  </c:pt>
                  <c:pt idx="156">
                    <c:v>1475</c:v>
                  </c:pt>
                  <c:pt idx="157">
                    <c:v>1508,334</c:v>
                  </c:pt>
                  <c:pt idx="158">
                    <c:v>1570</c:v>
                  </c:pt>
                  <c:pt idx="159">
                    <c:v>1635</c:v>
                  </c:pt>
                  <c:pt idx="160">
                    <c:v>1670</c:v>
                  </c:pt>
                  <c:pt idx="161">
                    <c:v>1645</c:v>
                  </c:pt>
                  <c:pt idx="162">
                    <c:v>1568,334</c:v>
                  </c:pt>
                  <c:pt idx="163">
                    <c:v>1511,666</c:v>
                  </c:pt>
                  <c:pt idx="164">
                    <c:v>1493,334</c:v>
                  </c:pt>
                  <c:pt idx="165">
                    <c:v>1540</c:v>
                  </c:pt>
                  <c:pt idx="166">
                    <c:v>1585</c:v>
                  </c:pt>
                  <c:pt idx="167">
                    <c:v>1563,334</c:v>
                  </c:pt>
                  <c:pt idx="168">
                    <c:v>1480</c:v>
                  </c:pt>
                  <c:pt idx="169">
                    <c:v>1381,666</c:v>
                  </c:pt>
                  <c:pt idx="170">
                    <c:v>1313,334</c:v>
                  </c:pt>
                  <c:pt idx="171">
                    <c:v>1285</c:v>
                  </c:pt>
                  <c:pt idx="172">
                    <c:v>1386,666</c:v>
                  </c:pt>
                  <c:pt idx="173">
                    <c:v>1470</c:v>
                  </c:pt>
                  <c:pt idx="174">
                    <c:v>1551,666</c:v>
                  </c:pt>
                  <c:pt idx="175">
                    <c:v>1546,666</c:v>
                  </c:pt>
                  <c:pt idx="176">
                    <c:v>1455</c:v>
                  </c:pt>
                  <c:pt idx="177">
                    <c:v>1345</c:v>
                  </c:pt>
                  <c:pt idx="178">
                    <c:v>1273,334</c:v>
                  </c:pt>
                  <c:pt idx="179">
                    <c:v>1255</c:v>
                  </c:pt>
                  <c:pt idx="180">
                    <c:v>1226,666</c:v>
                  </c:pt>
                  <c:pt idx="181">
                    <c:v>1256,666</c:v>
                  </c:pt>
                  <c:pt idx="182">
                    <c:v>1310</c:v>
                  </c:pt>
                  <c:pt idx="183">
                    <c:v>1406,666</c:v>
                  </c:pt>
                  <c:pt idx="184">
                    <c:v>1551,666</c:v>
                  </c:pt>
                  <c:pt idx="185">
                    <c:v>1745</c:v>
                  </c:pt>
                  <c:pt idx="186">
                    <c:v>1930</c:v>
                  </c:pt>
                  <c:pt idx="187">
                    <c:v>2045</c:v>
                  </c:pt>
                  <c:pt idx="188">
                    <c:v>2153,334</c:v>
                  </c:pt>
                  <c:pt idx="189">
                    <c:v>2258,334</c:v>
                  </c:pt>
                  <c:pt idx="190">
                    <c:v>2388,334</c:v>
                  </c:pt>
                  <c:pt idx="191">
                    <c:v>2500</c:v>
                  </c:pt>
                  <c:pt idx="192">
                    <c:v>2598,334</c:v>
                  </c:pt>
                  <c:pt idx="193">
                    <c:v>2726,666</c:v>
                  </c:pt>
                  <c:pt idx="194">
                    <c:v>2888,334</c:v>
                  </c:pt>
                  <c:pt idx="195">
                    <c:v>3005</c:v>
                  </c:pt>
                  <c:pt idx="196">
                    <c:v>3113,334</c:v>
                  </c:pt>
                  <c:pt idx="197">
                    <c:v>3176,666</c:v>
                  </c:pt>
                  <c:pt idx="198">
                    <c:v>3193,334</c:v>
                  </c:pt>
                  <c:pt idx="199">
                    <c:v>3155</c:v>
                  </c:pt>
                  <c:pt idx="200">
                    <c:v>3123,334</c:v>
                  </c:pt>
                  <c:pt idx="201">
                    <c:v>3111,666</c:v>
                  </c:pt>
                  <c:pt idx="202">
                    <c:v>3046,666</c:v>
                  </c:pt>
                  <c:pt idx="203">
                    <c:v>2970</c:v>
                  </c:pt>
                  <c:pt idx="204">
                    <c:v>2898,334</c:v>
                  </c:pt>
                  <c:pt idx="205">
                    <c:v>2895</c:v>
                  </c:pt>
                  <c:pt idx="206">
                    <c:v>2883,334</c:v>
                  </c:pt>
                  <c:pt idx="207">
                    <c:v>2890</c:v>
                  </c:pt>
                  <c:pt idx="208">
                    <c:v>2905</c:v>
                  </c:pt>
                  <c:pt idx="209">
                    <c:v>2915</c:v>
                  </c:pt>
                  <c:pt idx="210">
                    <c:v>2911,666</c:v>
                  </c:pt>
                  <c:pt idx="211">
                    <c:v>2908,334</c:v>
                  </c:pt>
                  <c:pt idx="212">
                    <c:v>2923,334</c:v>
                  </c:pt>
                  <c:pt idx="213">
                    <c:v>2966,666</c:v>
                  </c:pt>
                  <c:pt idx="214">
                    <c:v>3020</c:v>
                  </c:pt>
                  <c:pt idx="215">
                    <c:v>3033,334</c:v>
                  </c:pt>
                  <c:pt idx="216">
                    <c:v>2956,666</c:v>
                  </c:pt>
                  <c:pt idx="217">
                    <c:v>2790</c:v>
                  </c:pt>
                  <c:pt idx="218">
                    <c:v>2593,334</c:v>
                  </c:pt>
                  <c:pt idx="219">
                    <c:v>2461,666</c:v>
                  </c:pt>
                  <c:pt idx="220">
                    <c:v>2311,666</c:v>
                  </c:pt>
                  <c:pt idx="221">
                    <c:v>2218,334</c:v>
                  </c:pt>
                  <c:pt idx="222">
                    <c:v>2046,666</c:v>
                  </c:pt>
                  <c:pt idx="223">
                    <c:v>1886,666</c:v>
                  </c:pt>
                  <c:pt idx="224">
                    <c:v>1813,334</c:v>
                  </c:pt>
                  <c:pt idx="225">
                    <c:v>1750</c:v>
                  </c:pt>
                  <c:pt idx="226">
                    <c:v>1608,334</c:v>
                  </c:pt>
                  <c:pt idx="227">
                    <c:v>1453,334</c:v>
                  </c:pt>
                  <c:pt idx="228">
                    <c:v>1285</c:v>
                  </c:pt>
                  <c:pt idx="229">
                    <c:v>1136,666</c:v>
                  </c:pt>
                  <c:pt idx="230">
                    <c:v>996,666</c:v>
                  </c:pt>
                  <c:pt idx="231">
                    <c:v>945</c:v>
                  </c:pt>
                  <c:pt idx="232">
                    <c:v>938,334</c:v>
                  </c:pt>
                  <c:pt idx="233">
                    <c:v>936,666</c:v>
                  </c:pt>
                  <c:pt idx="234">
                    <c:v>981,666</c:v>
                  </c:pt>
                  <c:pt idx="235">
                    <c:v>1045</c:v>
                  </c:pt>
                  <c:pt idx="236">
                    <c:v>1080</c:v>
                  </c:pt>
                  <c:pt idx="237">
                    <c:v>1051,666</c:v>
                  </c:pt>
                  <c:pt idx="238">
                    <c:v>1010</c:v>
                  </c:pt>
                  <c:pt idx="239">
                    <c:v>968,334</c:v>
                  </c:pt>
                  <c:pt idx="240">
                    <c:v>928,334</c:v>
                  </c:pt>
                  <c:pt idx="241">
                    <c:v>885</c:v>
                  </c:pt>
                  <c:pt idx="242">
                    <c:v>843,334</c:v>
                  </c:pt>
                  <c:pt idx="243">
                    <c:v>815</c:v>
                  </c:pt>
                  <c:pt idx="244">
                    <c:v>735</c:v>
                  </c:pt>
                  <c:pt idx="245">
                    <c:v>711,666</c:v>
                  </c:pt>
                  <c:pt idx="246">
                    <c:v>680</c:v>
                  </c:pt>
                  <c:pt idx="247">
                    <c:v>675</c:v>
                  </c:pt>
                  <c:pt idx="248">
                    <c:v>680</c:v>
                  </c:pt>
                  <c:pt idx="249">
                    <c:v>676,666</c:v>
                  </c:pt>
                  <c:pt idx="250">
                    <c:v>648,334</c:v>
                  </c:pt>
                  <c:pt idx="251">
                    <c:v>623,334</c:v>
                  </c:pt>
                  <c:pt idx="252">
                    <c:v>675</c:v>
                  </c:pt>
                  <c:pt idx="253">
                    <c:v>680</c:v>
                  </c:pt>
                  <c:pt idx="254">
                    <c:v>675</c:v>
                  </c:pt>
                  <c:pt idx="255">
                    <c:v>680</c:v>
                  </c:pt>
                  <c:pt idx="256">
                    <c:v>676,666</c:v>
                  </c:pt>
                  <c:pt idx="257">
                    <c:v>648,334</c:v>
                  </c:pt>
                  <c:pt idx="258">
                    <c:v>623,334</c:v>
                  </c:pt>
                  <c:pt idx="259">
                    <c:v>588,334</c:v>
                  </c:pt>
                  <c:pt idx="260">
                    <c:v>566,666</c:v>
                  </c:pt>
                  <c:pt idx="261">
                    <c:v>540</c:v>
                  </c:pt>
                  <c:pt idx="262">
                    <c:v>520</c:v>
                  </c:pt>
                  <c:pt idx="263">
                    <c:v>506,666</c:v>
                  </c:pt>
                  <c:pt idx="264">
                    <c:v>515</c:v>
                  </c:pt>
                  <c:pt idx="265">
                    <c:v>531,666</c:v>
                  </c:pt>
                  <c:pt idx="266">
                    <c:v>545</c:v>
                  </c:pt>
                  <c:pt idx="267">
                    <c:v>573,334</c:v>
                  </c:pt>
                  <c:pt idx="268">
                    <c:v>623,334</c:v>
                  </c:pt>
                  <c:pt idx="269">
                    <c:v>685</c:v>
                  </c:pt>
                  <c:pt idx="270">
                    <c:v>710</c:v>
                  </c:pt>
                  <c:pt idx="271">
                    <c:v>715</c:v>
                  </c:pt>
                  <c:pt idx="272">
                    <c:v>741,666</c:v>
                  </c:pt>
                  <c:pt idx="273">
                    <c:v>810</c:v>
                  </c:pt>
                  <c:pt idx="274">
                    <c:v>868,334</c:v>
                  </c:pt>
                  <c:pt idx="275">
                    <c:v>958,334</c:v>
                  </c:pt>
                  <c:pt idx="276">
                    <c:v>988,334</c:v>
                  </c:pt>
                  <c:pt idx="277">
                    <c:v>1021,666</c:v>
                  </c:pt>
                  <c:pt idx="278">
                    <c:v>1036,666</c:v>
                  </c:pt>
                  <c:pt idx="279">
                    <c:v>1035</c:v>
                  </c:pt>
                  <c:pt idx="280">
                    <c:v>1041,666</c:v>
                  </c:pt>
                  <c:pt idx="281">
                    <c:v>1063,334</c:v>
                  </c:pt>
                  <c:pt idx="282">
                    <c:v>1090</c:v>
                  </c:pt>
                  <c:pt idx="283">
                    <c:v>1166,666</c:v>
                  </c:pt>
                  <c:pt idx="284">
                    <c:v>1206,666</c:v>
                  </c:pt>
                  <c:pt idx="285">
                    <c:v>1256,666</c:v>
                  </c:pt>
                  <c:pt idx="286">
                    <c:v>1283,334</c:v>
                  </c:pt>
                  <c:pt idx="287">
                    <c:v>1291,666</c:v>
                  </c:pt>
                  <c:pt idx="288">
                    <c:v>1298,334</c:v>
                  </c:pt>
                  <c:pt idx="289">
                    <c:v>1320</c:v>
                  </c:pt>
                  <c:pt idx="290">
                    <c:v>1338,334</c:v>
                  </c:pt>
                  <c:pt idx="291">
                    <c:v>1430</c:v>
                  </c:pt>
                  <c:pt idx="292">
                    <c:v>1503,334</c:v>
                  </c:pt>
                  <c:pt idx="293">
                    <c:v>1601,666</c:v>
                  </c:pt>
                  <c:pt idx="294">
                    <c:v>1683,334</c:v>
                  </c:pt>
                  <c:pt idx="295">
                    <c:v>1758,334</c:v>
                  </c:pt>
                  <c:pt idx="296">
                    <c:v>1860</c:v>
                  </c:pt>
                  <c:pt idx="297">
                    <c:v>1983,334</c:v>
                  </c:pt>
                  <c:pt idx="298">
                    <c:v>2071,666</c:v>
                  </c:pt>
                  <c:pt idx="299">
                    <c:v>2221,666</c:v>
                  </c:pt>
                  <c:pt idx="300">
                    <c:v>2340</c:v>
                  </c:pt>
                  <c:pt idx="301">
                    <c:v>2506,666</c:v>
                  </c:pt>
                  <c:pt idx="302">
                    <c:v>2631,666</c:v>
                  </c:pt>
                  <c:pt idx="303">
                    <c:v>2710</c:v>
                  </c:pt>
                  <c:pt idx="304">
                    <c:v>2766,666</c:v>
                  </c:pt>
                  <c:pt idx="305">
                    <c:v>2825</c:v>
                  </c:pt>
                  <c:pt idx="306">
                    <c:v>2863,334</c:v>
                  </c:pt>
                  <c:pt idx="307">
                    <c:v>2943,334</c:v>
                  </c:pt>
                  <c:pt idx="308">
                    <c:v>3000</c:v>
                  </c:pt>
                  <c:pt idx="309">
                    <c:v>3078,334</c:v>
                  </c:pt>
                  <c:pt idx="310">
                    <c:v>3145</c:v>
                  </c:pt>
                  <c:pt idx="311">
                    <c:v>3186,666</c:v>
                  </c:pt>
                  <c:pt idx="312">
                    <c:v>3200</c:v>
                  </c:pt>
                  <c:pt idx="313">
                    <c:v>3206,666</c:v>
                  </c:pt>
                  <c:pt idx="314">
                    <c:v>3205</c:v>
                  </c:pt>
                  <c:pt idx="315">
                    <c:v>3143,334</c:v>
                  </c:pt>
                  <c:pt idx="316">
                    <c:v>3083,334</c:v>
                  </c:pt>
                  <c:pt idx="317">
                    <c:v>2996,666</c:v>
                  </c:pt>
                  <c:pt idx="318">
                    <c:v>2921,666</c:v>
                  </c:pt>
                  <c:pt idx="319">
                    <c:v>2861,666</c:v>
                  </c:pt>
                  <c:pt idx="320">
                    <c:v>2801,666</c:v>
                  </c:pt>
                  <c:pt idx="321">
                    <c:v>2736,666</c:v>
                  </c:pt>
                  <c:pt idx="322">
                    <c:v>2695</c:v>
                  </c:pt>
                  <c:pt idx="323">
                    <c:v>2720</c:v>
                  </c:pt>
                  <c:pt idx="324">
                    <c:v>2831,666</c:v>
                  </c:pt>
                  <c:pt idx="325">
                    <c:v>2923,334</c:v>
                  </c:pt>
                  <c:pt idx="326">
                    <c:v>2953,334</c:v>
                  </c:pt>
                  <c:pt idx="327">
                    <c:v>2933,334</c:v>
                  </c:pt>
                  <c:pt idx="328">
                    <c:v>2868,334</c:v>
                  </c:pt>
                  <c:pt idx="329">
                    <c:v>2716,666</c:v>
                  </c:pt>
                  <c:pt idx="330">
                    <c:v>2570</c:v>
                  </c:pt>
                  <c:pt idx="331">
                    <c:v>2480</c:v>
                  </c:pt>
                  <c:pt idx="332">
                    <c:v>2460</c:v>
                  </c:pt>
                  <c:pt idx="333">
                    <c:v>2426,666</c:v>
                  </c:pt>
                  <c:pt idx="334">
                    <c:v>2365</c:v>
                  </c:pt>
                  <c:pt idx="335">
                    <c:v>2261,666</c:v>
                  </c:pt>
                  <c:pt idx="336">
                    <c:v>2101,666</c:v>
                  </c:pt>
                  <c:pt idx="337">
                    <c:v>1933,334</c:v>
                  </c:pt>
                  <c:pt idx="338">
                    <c:v>1818,334</c:v>
                  </c:pt>
                  <c:pt idx="339">
                    <c:v>1690</c:v>
                  </c:pt>
                  <c:pt idx="340">
                    <c:v>1610</c:v>
                  </c:pt>
                  <c:pt idx="341">
                    <c:v>1523,334</c:v>
                  </c:pt>
                  <c:pt idx="342">
                    <c:v>1441,666</c:v>
                  </c:pt>
                  <c:pt idx="343">
                    <c:v>1311,666</c:v>
                  </c:pt>
                  <c:pt idx="344">
                    <c:v>1158,334</c:v>
                  </c:pt>
                  <c:pt idx="345">
                    <c:v>1080</c:v>
                  </c:pt>
                  <c:pt idx="346">
                    <c:v>1090</c:v>
                  </c:pt>
                  <c:pt idx="347">
                    <c:v>1118,334</c:v>
                  </c:pt>
                  <c:pt idx="348">
                    <c:v>1096,666</c:v>
                  </c:pt>
                  <c:pt idx="349">
                    <c:v>1085</c:v>
                  </c:pt>
                  <c:pt idx="350">
                    <c:v>1105</c:v>
                  </c:pt>
                  <c:pt idx="351">
                    <c:v>1135</c:v>
                  </c:pt>
                  <c:pt idx="352">
                    <c:v>1135</c:v>
                  </c:pt>
                  <c:pt idx="353">
                    <c:v>1095</c:v>
                  </c:pt>
                  <c:pt idx="354">
                    <c:v>1060</c:v>
                  </c:pt>
                  <c:pt idx="355">
                    <c:v>988,334</c:v>
                  </c:pt>
                  <c:pt idx="356">
                    <c:v>960</c:v>
                  </c:pt>
                  <c:pt idx="357">
                    <c:v>931,666</c:v>
                  </c:pt>
                  <c:pt idx="358">
                    <c:v>933,334</c:v>
                  </c:pt>
                  <c:pt idx="359">
                    <c:v>943,334</c:v>
                  </c:pt>
                  <c:pt idx="360">
                    <c:v>918,334</c:v>
                  </c:pt>
                  <c:pt idx="361">
                    <c:v>848,334</c:v>
                  </c:pt>
                  <c:pt idx="362">
                    <c:v>790</c:v>
                  </c:pt>
                  <c:pt idx="363">
                    <c:v>733,334</c:v>
                  </c:pt>
                  <c:pt idx="364">
                    <c:v>721,666</c:v>
                  </c:pt>
                  <c:pt idx="365">
                    <c:v>721,666</c:v>
                  </c:pt>
                  <c:pt idx="366">
                    <c:v>741,666</c:v>
                  </c:pt>
                  <c:pt idx="367">
                    <c:v>770</c:v>
                  </c:pt>
                  <c:pt idx="368">
                    <c:v>763,334</c:v>
                  </c:pt>
                  <c:pt idx="369">
                    <c:v>726,666</c:v>
                  </c:pt>
                  <c:pt idx="370">
                    <c:v>686,666</c:v>
                  </c:pt>
                  <c:pt idx="371">
                    <c:v>645</c:v>
                  </c:pt>
                  <c:pt idx="372">
                    <c:v>680</c:v>
                  </c:pt>
                  <c:pt idx="373">
                    <c:v>730</c:v>
                  </c:pt>
                  <c:pt idx="374">
                    <c:v>780</c:v>
                  </c:pt>
                  <c:pt idx="375">
                    <c:v>818,334</c:v>
                  </c:pt>
                  <c:pt idx="376">
                    <c:v>855</c:v>
                  </c:pt>
                  <c:pt idx="377">
                    <c:v>895</c:v>
                  </c:pt>
                  <c:pt idx="378">
                    <c:v>921,666</c:v>
                  </c:pt>
                  <c:pt idx="379">
                    <c:v>930</c:v>
                  </c:pt>
                  <c:pt idx="380">
                    <c:v>915</c:v>
                  </c:pt>
                  <c:pt idx="381">
                    <c:v>923,334</c:v>
                  </c:pt>
                  <c:pt idx="382">
                    <c:v>958,334</c:v>
                  </c:pt>
                  <c:pt idx="383">
                    <c:v>991,666</c:v>
                  </c:pt>
                  <c:pt idx="384">
                    <c:v>1021,666</c:v>
                  </c:pt>
                  <c:pt idx="385">
                    <c:v>1080</c:v>
                  </c:pt>
                  <c:pt idx="386">
                    <c:v>1136,666</c:v>
                  </c:pt>
                  <c:pt idx="387">
                    <c:v>1268,334</c:v>
                  </c:pt>
                  <c:pt idx="388">
                    <c:v>1385</c:v>
                  </c:pt>
                  <c:pt idx="389">
                    <c:v>1541,666</c:v>
                  </c:pt>
                  <c:pt idx="390">
                    <c:v>1665</c:v>
                  </c:pt>
                  <c:pt idx="391">
                    <c:v>1758,334</c:v>
                  </c:pt>
                  <c:pt idx="392">
                    <c:v>1885</c:v>
                  </c:pt>
                  <c:pt idx="393">
                    <c:v>2048,334</c:v>
                  </c:pt>
                  <c:pt idx="394">
                    <c:v>2176,666</c:v>
                  </c:pt>
                  <c:pt idx="395">
                    <c:v>2450</c:v>
                  </c:pt>
                  <c:pt idx="396">
                    <c:v>2616,666</c:v>
                  </c:pt>
                  <c:pt idx="397">
                    <c:v>2821,666</c:v>
                  </c:pt>
                  <c:pt idx="398">
                    <c:v>2978,334</c:v>
                  </c:pt>
                  <c:pt idx="399">
                    <c:v>3093,334</c:v>
                  </c:pt>
                  <c:pt idx="400">
                    <c:v>3198,334</c:v>
                  </c:pt>
                  <c:pt idx="401">
                    <c:v>3273,334</c:v>
                  </c:pt>
                  <c:pt idx="402">
                    <c:v>3311,666</c:v>
                  </c:pt>
                  <c:pt idx="403">
                    <c:v>3433,334</c:v>
                  </c:pt>
                  <c:pt idx="404">
                    <c:v>3485</c:v>
                  </c:pt>
                  <c:pt idx="405">
                    <c:v>3555</c:v>
                  </c:pt>
                  <c:pt idx="406">
                    <c:v>3638,334</c:v>
                  </c:pt>
                  <c:pt idx="407">
                    <c:v>3775</c:v>
                  </c:pt>
                  <c:pt idx="408">
                    <c:v>3906,666</c:v>
                  </c:pt>
                  <c:pt idx="409">
                    <c:v>3931,666</c:v>
                  </c:pt>
                  <c:pt idx="410">
                    <c:v>3875</c:v>
                  </c:pt>
                  <c:pt idx="411">
                    <c:v>3765</c:v>
                  </c:pt>
                  <c:pt idx="412">
                    <c:v>3656,666</c:v>
                  </c:pt>
                  <c:pt idx="413">
                    <c:v>3545</c:v>
                  </c:pt>
                  <c:pt idx="414">
                    <c:v>3458,334</c:v>
                  </c:pt>
                  <c:pt idx="415">
                    <c:v>3340</c:v>
                  </c:pt>
                  <c:pt idx="416">
                    <c:v>3198,334</c:v>
                  </c:pt>
                  <c:pt idx="417">
                    <c:v>3113,334</c:v>
                  </c:pt>
                  <c:pt idx="418">
                    <c:v>3106,666</c:v>
                  </c:pt>
                  <c:pt idx="419">
                    <c:v>3086,666</c:v>
                  </c:pt>
                  <c:pt idx="420">
                    <c:v>3110</c:v>
                  </c:pt>
                  <c:pt idx="421">
                    <c:v>3123,334</c:v>
                  </c:pt>
                  <c:pt idx="422">
                    <c:v>3088,334</c:v>
                  </c:pt>
                  <c:pt idx="423">
                    <c:v>3021,666</c:v>
                  </c:pt>
                  <c:pt idx="424">
                    <c:v>2986,666</c:v>
                  </c:pt>
                  <c:pt idx="425">
                    <c:v>2988,334</c:v>
                  </c:pt>
                  <c:pt idx="426">
                    <c:v>3010</c:v>
                  </c:pt>
                  <c:pt idx="427">
                    <c:v>2960</c:v>
                  </c:pt>
                  <c:pt idx="428">
                    <c:v>2960</c:v>
                  </c:pt>
                  <c:pt idx="429">
                    <c:v>2896,666</c:v>
                  </c:pt>
                  <c:pt idx="430">
                    <c:v>2795</c:v>
                  </c:pt>
                  <c:pt idx="431">
                    <c:v>2705</c:v>
                  </c:pt>
                  <c:pt idx="432">
                    <c:v>2610</c:v>
                  </c:pt>
                  <c:pt idx="433">
                    <c:v>2453,334</c:v>
                  </c:pt>
                  <c:pt idx="434">
                    <c:v>2296,666</c:v>
                  </c:pt>
                  <c:pt idx="435">
                    <c:v>2131,666</c:v>
                  </c:pt>
                  <c:pt idx="436">
                    <c:v>2053,334</c:v>
                  </c:pt>
                  <c:pt idx="437">
                    <c:v>1998,334</c:v>
                  </c:pt>
                  <c:pt idx="438">
                    <c:v>1975</c:v>
                  </c:pt>
                  <c:pt idx="439">
                    <c:v>1896,666</c:v>
                  </c:pt>
                  <c:pt idx="440">
                    <c:v>1761,666</c:v>
                  </c:pt>
                  <c:pt idx="441">
                    <c:v>1653,334</c:v>
                  </c:pt>
                  <c:pt idx="442">
                    <c:v>1620</c:v>
                  </c:pt>
                  <c:pt idx="443">
                    <c:v>1520</c:v>
                  </c:pt>
                  <c:pt idx="444">
                    <c:v>1470</c:v>
                  </c:pt>
                  <c:pt idx="445">
                    <c:v>1395</c:v>
                  </c:pt>
                  <c:pt idx="446">
                    <c:v>1323,334</c:v>
                  </c:pt>
                  <c:pt idx="447">
                    <c:v>1266,666</c:v>
                  </c:pt>
                  <c:pt idx="448">
                    <c:v>1223,334</c:v>
                  </c:pt>
                  <c:pt idx="449">
                    <c:v>1193,334</c:v>
                  </c:pt>
                  <c:pt idx="450">
                    <c:v>1175</c:v>
                  </c:pt>
                  <c:pt idx="451">
                    <c:v>1125</c:v>
                  </c:pt>
                  <c:pt idx="452">
                    <c:v>1095</c:v>
                  </c:pt>
                  <c:pt idx="453">
                    <c:v>1070</c:v>
                  </c:pt>
                  <c:pt idx="454">
                    <c:v>1056,666</c:v>
                  </c:pt>
                  <c:pt idx="455">
                    <c:v>1041,666</c:v>
                  </c:pt>
                  <c:pt idx="456">
                    <c:v>990</c:v>
                  </c:pt>
                  <c:pt idx="457">
                    <c:v>906,666</c:v>
                  </c:pt>
                  <c:pt idx="458">
                    <c:v>840</c:v>
                  </c:pt>
                  <c:pt idx="459">
                    <c:v>768,334</c:v>
                  </c:pt>
                  <c:pt idx="460">
                    <c:v>780</c:v>
                  </c:pt>
                  <c:pt idx="461">
                    <c:v>805</c:v>
                  </c:pt>
                  <c:pt idx="462">
                    <c:v>858,334</c:v>
                  </c:pt>
                  <c:pt idx="463">
                    <c:v>931,666</c:v>
                  </c:pt>
                  <c:pt idx="464">
                    <c:v>1020</c:v>
                  </c:pt>
                  <c:pt idx="465">
                    <c:v>1095</c:v>
                  </c:pt>
                  <c:pt idx="466">
                    <c:v>1141,666</c:v>
                  </c:pt>
                  <c:pt idx="467">
                    <c:v>1140</c:v>
                  </c:pt>
                  <c:pt idx="468">
                    <c:v>1098,334</c:v>
                  </c:pt>
                  <c:pt idx="469">
                    <c:v>1051,666</c:v>
                  </c:pt>
                  <c:pt idx="470">
                    <c:v>1040</c:v>
                  </c:pt>
                  <c:pt idx="471">
                    <c:v>1063,334</c:v>
                  </c:pt>
                  <c:pt idx="472">
                    <c:v>1115</c:v>
                  </c:pt>
                  <c:pt idx="473">
                    <c:v>1165</c:v>
                  </c:pt>
                  <c:pt idx="474">
                    <c:v>1193,334</c:v>
                  </c:pt>
                  <c:pt idx="475">
                    <c:v>1178,334</c:v>
                  </c:pt>
                  <c:pt idx="476">
                    <c:v>1176,666</c:v>
                  </c:pt>
                  <c:pt idx="477">
                    <c:v>1170</c:v>
                  </c:pt>
                  <c:pt idx="478">
                    <c:v>1165</c:v>
                  </c:pt>
                  <c:pt idx="479">
                    <c:v>1151,666</c:v>
                  </c:pt>
                  <c:pt idx="480">
                    <c:v>1135</c:v>
                  </c:pt>
                  <c:pt idx="481">
                    <c:v>1123,334</c:v>
                  </c:pt>
                  <c:pt idx="482">
                    <c:v>1118,334</c:v>
                  </c:pt>
                  <c:pt idx="483">
                    <c:v>1193,334</c:v>
                  </c:pt>
                  <c:pt idx="484">
                    <c:v>1270</c:v>
                  </c:pt>
                  <c:pt idx="485">
                    <c:v>1393,334</c:v>
                  </c:pt>
                  <c:pt idx="486">
                    <c:v>1500</c:v>
                  </c:pt>
                  <c:pt idx="487">
                    <c:v>1563,334</c:v>
                  </c:pt>
                  <c:pt idx="488">
                    <c:v>1618,334</c:v>
                  </c:pt>
                  <c:pt idx="489">
                    <c:v>1728,334</c:v>
                  </c:pt>
                  <c:pt idx="490">
                    <c:v>1831,666</c:v>
                  </c:pt>
                  <c:pt idx="491">
                    <c:v>2060</c:v>
                  </c:pt>
                  <c:pt idx="492">
                    <c:v>2155</c:v>
                  </c:pt>
                  <c:pt idx="493">
                    <c:v>2246,666</c:v>
                  </c:pt>
                  <c:pt idx="494">
                    <c:v>2270</c:v>
                  </c:pt>
                  <c:pt idx="495">
                    <c:v>2255</c:v>
                  </c:pt>
                  <c:pt idx="496">
                    <c:v>2300</c:v>
                  </c:pt>
                  <c:pt idx="497">
                    <c:v>2428,334</c:v>
                  </c:pt>
                  <c:pt idx="498">
                    <c:v>2538,334</c:v>
                  </c:pt>
                  <c:pt idx="499">
                    <c:v>2646,666</c:v>
                  </c:pt>
                  <c:pt idx="500">
                    <c:v>2718,334</c:v>
                  </c:pt>
                  <c:pt idx="501">
                    <c:v>2763,334</c:v>
                  </c:pt>
                  <c:pt idx="502">
                    <c:v>2803,334</c:v>
                  </c:pt>
                  <c:pt idx="503">
                    <c:v>2900</c:v>
                  </c:pt>
                  <c:pt idx="504">
                    <c:v>3041,666</c:v>
                  </c:pt>
                  <c:pt idx="505">
                    <c:v>3150</c:v>
                  </c:pt>
                  <c:pt idx="506">
                    <c:v>3178,334</c:v>
                  </c:pt>
                  <c:pt idx="507">
                    <c:v>3195</c:v>
                  </c:pt>
                  <c:pt idx="508">
                    <c:v>3171,666</c:v>
                  </c:pt>
                  <c:pt idx="509">
                    <c:v>3140</c:v>
                  </c:pt>
                  <c:pt idx="510">
                    <c:v>3128,334</c:v>
                  </c:pt>
                  <c:pt idx="511">
                    <c:v>3130</c:v>
                  </c:pt>
                  <c:pt idx="512">
                    <c:v>3135</c:v>
                  </c:pt>
                  <c:pt idx="513">
                    <c:v>3133,334</c:v>
                  </c:pt>
                  <c:pt idx="514">
                    <c:v>3125</c:v>
                  </c:pt>
                  <c:pt idx="515">
                    <c:v>3115</c:v>
                  </c:pt>
                  <c:pt idx="516">
                    <c:v>3061,666</c:v>
                  </c:pt>
                  <c:pt idx="517">
                    <c:v>2958,334</c:v>
                  </c:pt>
                  <c:pt idx="518">
                    <c:v>2843,334</c:v>
                  </c:pt>
                  <c:pt idx="519">
                    <c:v>2740</c:v>
                  </c:pt>
                  <c:pt idx="520">
                    <c:v>2656,666</c:v>
                  </c:pt>
                  <c:pt idx="521">
                    <c:v>2606,666</c:v>
                  </c:pt>
                  <c:pt idx="522">
                    <c:v>2583,334</c:v>
                  </c:pt>
                  <c:pt idx="523">
                    <c:v>2566,666</c:v>
                  </c:pt>
                  <c:pt idx="524">
                    <c:v>2508,334</c:v>
                  </c:pt>
                  <c:pt idx="525">
                    <c:v>2441,666</c:v>
                  </c:pt>
                  <c:pt idx="526">
                    <c:v>2423,334</c:v>
                  </c:pt>
                  <c:pt idx="527">
                    <c:v>2425</c:v>
                  </c:pt>
                  <c:pt idx="528">
                    <c:v>2390</c:v>
                  </c:pt>
                  <c:pt idx="529">
                    <c:v>2308,334</c:v>
                  </c:pt>
                  <c:pt idx="530">
                    <c:v>2233,334</c:v>
                  </c:pt>
                  <c:pt idx="531">
                    <c:v>2158,334</c:v>
                  </c:pt>
                  <c:pt idx="532">
                    <c:v>2140</c:v>
                  </c:pt>
                  <c:pt idx="533">
                    <c:v>2061,666</c:v>
                  </c:pt>
                  <c:pt idx="534">
                    <c:v>1965</c:v>
                  </c:pt>
                  <c:pt idx="535">
                    <c:v>1903,334</c:v>
                  </c:pt>
                  <c:pt idx="536">
                    <c:v>1845</c:v>
                  </c:pt>
                  <c:pt idx="537">
                    <c:v>1718,334</c:v>
                  </c:pt>
                  <c:pt idx="538">
                    <c:v>1581,666</c:v>
                  </c:pt>
                  <c:pt idx="539">
                    <c:v>1316,666</c:v>
                  </c:pt>
                </c:lvl>
                <c:lvl>
                  <c:pt idx="0">
                    <c:v>prof eco</c:v>
                  </c:pt>
                  <c:pt idx="1">
                    <c:v>normalizz</c:v>
                  </c:pt>
                </c:lvl>
                <c:lvl>
                  <c:pt idx="0">
                    <c:v>500</c:v>
                  </c:pt>
                  <c:pt idx="1">
                    <c:v>500</c:v>
                  </c:pt>
                  <c:pt idx="2">
                    <c:v>500</c:v>
                  </c:pt>
                  <c:pt idx="3">
                    <c:v>500</c:v>
                  </c:pt>
                  <c:pt idx="4">
                    <c:v>500</c:v>
                  </c:pt>
                  <c:pt idx="5">
                    <c:v>500</c:v>
                  </c:pt>
                  <c:pt idx="6">
                    <c:v>500</c:v>
                  </c:pt>
                  <c:pt idx="7">
                    <c:v>500</c:v>
                  </c:pt>
                  <c:pt idx="8">
                    <c:v>500</c:v>
                  </c:pt>
                  <c:pt idx="9">
                    <c:v>500</c:v>
                  </c:pt>
                  <c:pt idx="10">
                    <c:v>500</c:v>
                  </c:pt>
                  <c:pt idx="11">
                    <c:v>500</c:v>
                  </c:pt>
                  <c:pt idx="12">
                    <c:v>500</c:v>
                  </c:pt>
                  <c:pt idx="13">
                    <c:v>500</c:v>
                  </c:pt>
                  <c:pt idx="14">
                    <c:v>500</c:v>
                  </c:pt>
                  <c:pt idx="15">
                    <c:v>500</c:v>
                  </c:pt>
                  <c:pt idx="16">
                    <c:v>500</c:v>
                  </c:pt>
                  <c:pt idx="17">
                    <c:v>500</c:v>
                  </c:pt>
                  <c:pt idx="18">
                    <c:v>500</c:v>
                  </c:pt>
                  <c:pt idx="19">
                    <c:v>500</c:v>
                  </c:pt>
                  <c:pt idx="20">
                    <c:v>500</c:v>
                  </c:pt>
                  <c:pt idx="21">
                    <c:v>500</c:v>
                  </c:pt>
                  <c:pt idx="22">
                    <c:v>500</c:v>
                  </c:pt>
                  <c:pt idx="23">
                    <c:v>500</c:v>
                  </c:pt>
                  <c:pt idx="24">
                    <c:v>500</c:v>
                  </c:pt>
                  <c:pt idx="25">
                    <c:v>500</c:v>
                  </c:pt>
                  <c:pt idx="26">
                    <c:v>500</c:v>
                  </c:pt>
                  <c:pt idx="27">
                    <c:v>500</c:v>
                  </c:pt>
                  <c:pt idx="28">
                    <c:v>500</c:v>
                  </c:pt>
                  <c:pt idx="29">
                    <c:v>500</c:v>
                  </c:pt>
                  <c:pt idx="30">
                    <c:v>500</c:v>
                  </c:pt>
                  <c:pt idx="31">
                    <c:v>500</c:v>
                  </c:pt>
                  <c:pt idx="32">
                    <c:v>500</c:v>
                  </c:pt>
                  <c:pt idx="33">
                    <c:v>500</c:v>
                  </c:pt>
                  <c:pt idx="34">
                    <c:v>500</c:v>
                  </c:pt>
                  <c:pt idx="35">
                    <c:v>500</c:v>
                  </c:pt>
                  <c:pt idx="36">
                    <c:v>500</c:v>
                  </c:pt>
                  <c:pt idx="37">
                    <c:v>500</c:v>
                  </c:pt>
                  <c:pt idx="38">
                    <c:v>500</c:v>
                  </c:pt>
                  <c:pt idx="39">
                    <c:v>500</c:v>
                  </c:pt>
                  <c:pt idx="40">
                    <c:v>500</c:v>
                  </c:pt>
                  <c:pt idx="41">
                    <c:v>500</c:v>
                  </c:pt>
                  <c:pt idx="42">
                    <c:v>500</c:v>
                  </c:pt>
                  <c:pt idx="43">
                    <c:v>500</c:v>
                  </c:pt>
                  <c:pt idx="44">
                    <c:v>500</c:v>
                  </c:pt>
                  <c:pt idx="45">
                    <c:v>500</c:v>
                  </c:pt>
                  <c:pt idx="46">
                    <c:v>500</c:v>
                  </c:pt>
                  <c:pt idx="47">
                    <c:v>500</c:v>
                  </c:pt>
                  <c:pt idx="48">
                    <c:v>500</c:v>
                  </c:pt>
                  <c:pt idx="49">
                    <c:v>500</c:v>
                  </c:pt>
                  <c:pt idx="50">
                    <c:v>500</c:v>
                  </c:pt>
                  <c:pt idx="51">
                    <c:v>500</c:v>
                  </c:pt>
                  <c:pt idx="52">
                    <c:v>500</c:v>
                  </c:pt>
                  <c:pt idx="53">
                    <c:v>500</c:v>
                  </c:pt>
                  <c:pt idx="54">
                    <c:v>500</c:v>
                  </c:pt>
                  <c:pt idx="55">
                    <c:v>500</c:v>
                  </c:pt>
                  <c:pt idx="56">
                    <c:v>500</c:v>
                  </c:pt>
                  <c:pt idx="57">
                    <c:v>500</c:v>
                  </c:pt>
                  <c:pt idx="58">
                    <c:v>500</c:v>
                  </c:pt>
                  <c:pt idx="59">
                    <c:v>500</c:v>
                  </c:pt>
                  <c:pt idx="60">
                    <c:v>500</c:v>
                  </c:pt>
                  <c:pt idx="61">
                    <c:v>500</c:v>
                  </c:pt>
                  <c:pt idx="62">
                    <c:v>500</c:v>
                  </c:pt>
                  <c:pt idx="63">
                    <c:v>500</c:v>
                  </c:pt>
                  <c:pt idx="64">
                    <c:v>500</c:v>
                  </c:pt>
                  <c:pt idx="65">
                    <c:v>500</c:v>
                  </c:pt>
                  <c:pt idx="66">
                    <c:v>500</c:v>
                  </c:pt>
                  <c:pt idx="67">
                    <c:v>500</c:v>
                  </c:pt>
                  <c:pt idx="68">
                    <c:v>500</c:v>
                  </c:pt>
                  <c:pt idx="69">
                    <c:v>500</c:v>
                  </c:pt>
                  <c:pt idx="70">
                    <c:v>500</c:v>
                  </c:pt>
                  <c:pt idx="71">
                    <c:v>500</c:v>
                  </c:pt>
                  <c:pt idx="72">
                    <c:v>500</c:v>
                  </c:pt>
                  <c:pt idx="73">
                    <c:v>500</c:v>
                  </c:pt>
                  <c:pt idx="74">
                    <c:v>500</c:v>
                  </c:pt>
                  <c:pt idx="75">
                    <c:v>500</c:v>
                  </c:pt>
                  <c:pt idx="76">
                    <c:v>500</c:v>
                  </c:pt>
                  <c:pt idx="77">
                    <c:v>500</c:v>
                  </c:pt>
                  <c:pt idx="78">
                    <c:v>500</c:v>
                  </c:pt>
                  <c:pt idx="79">
                    <c:v>500</c:v>
                  </c:pt>
                  <c:pt idx="80">
                    <c:v>500</c:v>
                  </c:pt>
                  <c:pt idx="81">
                    <c:v>500</c:v>
                  </c:pt>
                  <c:pt idx="82">
                    <c:v>500</c:v>
                  </c:pt>
                  <c:pt idx="83">
                    <c:v>500</c:v>
                  </c:pt>
                  <c:pt idx="84">
                    <c:v>500</c:v>
                  </c:pt>
                  <c:pt idx="85">
                    <c:v>500</c:v>
                  </c:pt>
                  <c:pt idx="86">
                    <c:v>500</c:v>
                  </c:pt>
                  <c:pt idx="87">
                    <c:v>500</c:v>
                  </c:pt>
                  <c:pt idx="88">
                    <c:v>500</c:v>
                  </c:pt>
                  <c:pt idx="89">
                    <c:v>500</c:v>
                  </c:pt>
                  <c:pt idx="90">
                    <c:v>500</c:v>
                  </c:pt>
                  <c:pt idx="91">
                    <c:v>500</c:v>
                  </c:pt>
                  <c:pt idx="92">
                    <c:v>500</c:v>
                  </c:pt>
                  <c:pt idx="93">
                    <c:v>500</c:v>
                  </c:pt>
                  <c:pt idx="94">
                    <c:v>500</c:v>
                  </c:pt>
                  <c:pt idx="95">
                    <c:v>500</c:v>
                  </c:pt>
                  <c:pt idx="96">
                    <c:v>500</c:v>
                  </c:pt>
                  <c:pt idx="97">
                    <c:v>500</c:v>
                  </c:pt>
                  <c:pt idx="98">
                    <c:v>500</c:v>
                  </c:pt>
                  <c:pt idx="99">
                    <c:v>500</c:v>
                  </c:pt>
                  <c:pt idx="100">
                    <c:v>500</c:v>
                  </c:pt>
                  <c:pt idx="101">
                    <c:v>500</c:v>
                  </c:pt>
                  <c:pt idx="102">
                    <c:v>500</c:v>
                  </c:pt>
                  <c:pt idx="103">
                    <c:v>500</c:v>
                  </c:pt>
                  <c:pt idx="104">
                    <c:v>500</c:v>
                  </c:pt>
                  <c:pt idx="105">
                    <c:v>500</c:v>
                  </c:pt>
                  <c:pt idx="106">
                    <c:v>500</c:v>
                  </c:pt>
                  <c:pt idx="107">
                    <c:v>500</c:v>
                  </c:pt>
                  <c:pt idx="108">
                    <c:v>500</c:v>
                  </c:pt>
                  <c:pt idx="109">
                    <c:v>500</c:v>
                  </c:pt>
                  <c:pt idx="110">
                    <c:v>500</c:v>
                  </c:pt>
                  <c:pt idx="111">
                    <c:v>500</c:v>
                  </c:pt>
                  <c:pt idx="112">
                    <c:v>500</c:v>
                  </c:pt>
                  <c:pt idx="113">
                    <c:v>500</c:v>
                  </c:pt>
                  <c:pt idx="114">
                    <c:v>500</c:v>
                  </c:pt>
                  <c:pt idx="115">
                    <c:v>500</c:v>
                  </c:pt>
                  <c:pt idx="116">
                    <c:v>500</c:v>
                  </c:pt>
                  <c:pt idx="117">
                    <c:v>500</c:v>
                  </c:pt>
                  <c:pt idx="118">
                    <c:v>500</c:v>
                  </c:pt>
                  <c:pt idx="119">
                    <c:v>500</c:v>
                  </c:pt>
                  <c:pt idx="120">
                    <c:v>500</c:v>
                  </c:pt>
                  <c:pt idx="121">
                    <c:v>500</c:v>
                  </c:pt>
                  <c:pt idx="122">
                    <c:v>500</c:v>
                  </c:pt>
                  <c:pt idx="123">
                    <c:v>500</c:v>
                  </c:pt>
                  <c:pt idx="124">
                    <c:v>500</c:v>
                  </c:pt>
                  <c:pt idx="125">
                    <c:v>500</c:v>
                  </c:pt>
                  <c:pt idx="126">
                    <c:v>500</c:v>
                  </c:pt>
                  <c:pt idx="127">
                    <c:v>500</c:v>
                  </c:pt>
                  <c:pt idx="128">
                    <c:v>500</c:v>
                  </c:pt>
                  <c:pt idx="129">
                    <c:v>500</c:v>
                  </c:pt>
                  <c:pt idx="130">
                    <c:v>500</c:v>
                  </c:pt>
                  <c:pt idx="131">
                    <c:v>500</c:v>
                  </c:pt>
                  <c:pt idx="132">
                    <c:v>500</c:v>
                  </c:pt>
                  <c:pt idx="133">
                    <c:v>500</c:v>
                  </c:pt>
                  <c:pt idx="134">
                    <c:v>500</c:v>
                  </c:pt>
                  <c:pt idx="135">
                    <c:v>500</c:v>
                  </c:pt>
                  <c:pt idx="136">
                    <c:v>500</c:v>
                  </c:pt>
                  <c:pt idx="137">
                    <c:v>500</c:v>
                  </c:pt>
                  <c:pt idx="138">
                    <c:v>500</c:v>
                  </c:pt>
                  <c:pt idx="139">
                    <c:v>500</c:v>
                  </c:pt>
                  <c:pt idx="140">
                    <c:v>500</c:v>
                  </c:pt>
                  <c:pt idx="141">
                    <c:v>500</c:v>
                  </c:pt>
                  <c:pt idx="142">
                    <c:v>500</c:v>
                  </c:pt>
                  <c:pt idx="143">
                    <c:v>500</c:v>
                  </c:pt>
                  <c:pt idx="144">
                    <c:v>500</c:v>
                  </c:pt>
                  <c:pt idx="145">
                    <c:v>500</c:v>
                  </c:pt>
                  <c:pt idx="146">
                    <c:v>500</c:v>
                  </c:pt>
                  <c:pt idx="147">
                    <c:v>500</c:v>
                  </c:pt>
                  <c:pt idx="148">
                    <c:v>500</c:v>
                  </c:pt>
                  <c:pt idx="149">
                    <c:v>500</c:v>
                  </c:pt>
                  <c:pt idx="150">
                    <c:v>500</c:v>
                  </c:pt>
                  <c:pt idx="151">
                    <c:v>500</c:v>
                  </c:pt>
                  <c:pt idx="152">
                    <c:v>500</c:v>
                  </c:pt>
                  <c:pt idx="153">
                    <c:v>500</c:v>
                  </c:pt>
                  <c:pt idx="154">
                    <c:v>500</c:v>
                  </c:pt>
                  <c:pt idx="155">
                    <c:v>500</c:v>
                  </c:pt>
                  <c:pt idx="156">
                    <c:v>500</c:v>
                  </c:pt>
                  <c:pt idx="157">
                    <c:v>500</c:v>
                  </c:pt>
                  <c:pt idx="158">
                    <c:v>500</c:v>
                  </c:pt>
                  <c:pt idx="159">
                    <c:v>500</c:v>
                  </c:pt>
                  <c:pt idx="160">
                    <c:v>500</c:v>
                  </c:pt>
                  <c:pt idx="161">
                    <c:v>500</c:v>
                  </c:pt>
                  <c:pt idx="162">
                    <c:v>500</c:v>
                  </c:pt>
                  <c:pt idx="163">
                    <c:v>500</c:v>
                  </c:pt>
                  <c:pt idx="164">
                    <c:v>500</c:v>
                  </c:pt>
                  <c:pt idx="165">
                    <c:v>500</c:v>
                  </c:pt>
                  <c:pt idx="166">
                    <c:v>500</c:v>
                  </c:pt>
                  <c:pt idx="167">
                    <c:v>500</c:v>
                  </c:pt>
                  <c:pt idx="168">
                    <c:v>500</c:v>
                  </c:pt>
                  <c:pt idx="169">
                    <c:v>500</c:v>
                  </c:pt>
                  <c:pt idx="170">
                    <c:v>500</c:v>
                  </c:pt>
                  <c:pt idx="171">
                    <c:v>500</c:v>
                  </c:pt>
                  <c:pt idx="172">
                    <c:v>500</c:v>
                  </c:pt>
                  <c:pt idx="173">
                    <c:v>500</c:v>
                  </c:pt>
                  <c:pt idx="174">
                    <c:v>500</c:v>
                  </c:pt>
                  <c:pt idx="175">
                    <c:v>500</c:v>
                  </c:pt>
                  <c:pt idx="176">
                    <c:v>500</c:v>
                  </c:pt>
                  <c:pt idx="177">
                    <c:v>500</c:v>
                  </c:pt>
                  <c:pt idx="178">
                    <c:v>500</c:v>
                  </c:pt>
                  <c:pt idx="179">
                    <c:v>500</c:v>
                  </c:pt>
                  <c:pt idx="180">
                    <c:v>500</c:v>
                  </c:pt>
                  <c:pt idx="181">
                    <c:v>500</c:v>
                  </c:pt>
                  <c:pt idx="182">
                    <c:v>500</c:v>
                  </c:pt>
                  <c:pt idx="183">
                    <c:v>500</c:v>
                  </c:pt>
                  <c:pt idx="184">
                    <c:v>500</c:v>
                  </c:pt>
                  <c:pt idx="185">
                    <c:v>500</c:v>
                  </c:pt>
                  <c:pt idx="186">
                    <c:v>500</c:v>
                  </c:pt>
                  <c:pt idx="187">
                    <c:v>500</c:v>
                  </c:pt>
                  <c:pt idx="188">
                    <c:v>500</c:v>
                  </c:pt>
                  <c:pt idx="189">
                    <c:v>500</c:v>
                  </c:pt>
                  <c:pt idx="190">
                    <c:v>500</c:v>
                  </c:pt>
                  <c:pt idx="191">
                    <c:v>500</c:v>
                  </c:pt>
                  <c:pt idx="192">
                    <c:v>500</c:v>
                  </c:pt>
                  <c:pt idx="193">
                    <c:v>500</c:v>
                  </c:pt>
                  <c:pt idx="194">
                    <c:v>500</c:v>
                  </c:pt>
                  <c:pt idx="195">
                    <c:v>500</c:v>
                  </c:pt>
                  <c:pt idx="196">
                    <c:v>500</c:v>
                  </c:pt>
                  <c:pt idx="197">
                    <c:v>500</c:v>
                  </c:pt>
                  <c:pt idx="198">
                    <c:v>500</c:v>
                  </c:pt>
                  <c:pt idx="199">
                    <c:v>500</c:v>
                  </c:pt>
                  <c:pt idx="200">
                    <c:v>500</c:v>
                  </c:pt>
                  <c:pt idx="201">
                    <c:v>500</c:v>
                  </c:pt>
                  <c:pt idx="202">
                    <c:v>500</c:v>
                  </c:pt>
                  <c:pt idx="203">
                    <c:v>500</c:v>
                  </c:pt>
                  <c:pt idx="204">
                    <c:v>500</c:v>
                  </c:pt>
                  <c:pt idx="205">
                    <c:v>500</c:v>
                  </c:pt>
                  <c:pt idx="206">
                    <c:v>500</c:v>
                  </c:pt>
                  <c:pt idx="207">
                    <c:v>500</c:v>
                  </c:pt>
                  <c:pt idx="208">
                    <c:v>500</c:v>
                  </c:pt>
                  <c:pt idx="209">
                    <c:v>500</c:v>
                  </c:pt>
                  <c:pt idx="210">
                    <c:v>500</c:v>
                  </c:pt>
                  <c:pt idx="211">
                    <c:v>500</c:v>
                  </c:pt>
                  <c:pt idx="212">
                    <c:v>500</c:v>
                  </c:pt>
                  <c:pt idx="213">
                    <c:v>500</c:v>
                  </c:pt>
                  <c:pt idx="214">
                    <c:v>500</c:v>
                  </c:pt>
                  <c:pt idx="215">
                    <c:v>500</c:v>
                  </c:pt>
                  <c:pt idx="216">
                    <c:v>500</c:v>
                  </c:pt>
                  <c:pt idx="217">
                    <c:v>500</c:v>
                  </c:pt>
                  <c:pt idx="218">
                    <c:v>500</c:v>
                  </c:pt>
                  <c:pt idx="219">
                    <c:v>500</c:v>
                  </c:pt>
                  <c:pt idx="220">
                    <c:v>500</c:v>
                  </c:pt>
                  <c:pt idx="221">
                    <c:v>500</c:v>
                  </c:pt>
                  <c:pt idx="222">
                    <c:v>500</c:v>
                  </c:pt>
                  <c:pt idx="223">
                    <c:v>500</c:v>
                  </c:pt>
                  <c:pt idx="224">
                    <c:v>500</c:v>
                  </c:pt>
                  <c:pt idx="225">
                    <c:v>500</c:v>
                  </c:pt>
                  <c:pt idx="226">
                    <c:v>500</c:v>
                  </c:pt>
                  <c:pt idx="227">
                    <c:v>500</c:v>
                  </c:pt>
                  <c:pt idx="228">
                    <c:v>500</c:v>
                  </c:pt>
                  <c:pt idx="229">
                    <c:v>500</c:v>
                  </c:pt>
                  <c:pt idx="230">
                    <c:v>500</c:v>
                  </c:pt>
                  <c:pt idx="231">
                    <c:v>500</c:v>
                  </c:pt>
                  <c:pt idx="232">
                    <c:v>500</c:v>
                  </c:pt>
                  <c:pt idx="233">
                    <c:v>500</c:v>
                  </c:pt>
                  <c:pt idx="234">
                    <c:v>500</c:v>
                  </c:pt>
                  <c:pt idx="235">
                    <c:v>500</c:v>
                  </c:pt>
                  <c:pt idx="236">
                    <c:v>500</c:v>
                  </c:pt>
                  <c:pt idx="237">
                    <c:v>500</c:v>
                  </c:pt>
                  <c:pt idx="238">
                    <c:v>500</c:v>
                  </c:pt>
                  <c:pt idx="239">
                    <c:v>500</c:v>
                  </c:pt>
                  <c:pt idx="240">
                    <c:v>500</c:v>
                  </c:pt>
                  <c:pt idx="241">
                    <c:v>500</c:v>
                  </c:pt>
                  <c:pt idx="242">
                    <c:v>500</c:v>
                  </c:pt>
                  <c:pt idx="243">
                    <c:v>500</c:v>
                  </c:pt>
                  <c:pt idx="244">
                    <c:v>500</c:v>
                  </c:pt>
                  <c:pt idx="245">
                    <c:v>500</c:v>
                  </c:pt>
                  <c:pt idx="246">
                    <c:v>500</c:v>
                  </c:pt>
                  <c:pt idx="247">
                    <c:v>500</c:v>
                  </c:pt>
                  <c:pt idx="248">
                    <c:v>500</c:v>
                  </c:pt>
                  <c:pt idx="249">
                    <c:v>500</c:v>
                  </c:pt>
                  <c:pt idx="250">
                    <c:v>500</c:v>
                  </c:pt>
                  <c:pt idx="251">
                    <c:v>500</c:v>
                  </c:pt>
                  <c:pt idx="252">
                    <c:v>500</c:v>
                  </c:pt>
                  <c:pt idx="253">
                    <c:v>500</c:v>
                  </c:pt>
                  <c:pt idx="254">
                    <c:v>500</c:v>
                  </c:pt>
                  <c:pt idx="255">
                    <c:v>500</c:v>
                  </c:pt>
                  <c:pt idx="256">
                    <c:v>500</c:v>
                  </c:pt>
                  <c:pt idx="257">
                    <c:v>500</c:v>
                  </c:pt>
                  <c:pt idx="258">
                    <c:v>500</c:v>
                  </c:pt>
                  <c:pt idx="259">
                    <c:v>500</c:v>
                  </c:pt>
                  <c:pt idx="260">
                    <c:v>500</c:v>
                  </c:pt>
                  <c:pt idx="261">
                    <c:v>500</c:v>
                  </c:pt>
                  <c:pt idx="262">
                    <c:v>500</c:v>
                  </c:pt>
                  <c:pt idx="263">
                    <c:v>500</c:v>
                  </c:pt>
                  <c:pt idx="264">
                    <c:v>500</c:v>
                  </c:pt>
                  <c:pt idx="265">
                    <c:v>500</c:v>
                  </c:pt>
                  <c:pt idx="266">
                    <c:v>500</c:v>
                  </c:pt>
                  <c:pt idx="267">
                    <c:v>500</c:v>
                  </c:pt>
                  <c:pt idx="268">
                    <c:v>500</c:v>
                  </c:pt>
                  <c:pt idx="269">
                    <c:v>500</c:v>
                  </c:pt>
                  <c:pt idx="270">
                    <c:v>500</c:v>
                  </c:pt>
                  <c:pt idx="271">
                    <c:v>500</c:v>
                  </c:pt>
                  <c:pt idx="272">
                    <c:v>500</c:v>
                  </c:pt>
                  <c:pt idx="273">
                    <c:v>500</c:v>
                  </c:pt>
                  <c:pt idx="274">
                    <c:v>500</c:v>
                  </c:pt>
                  <c:pt idx="275">
                    <c:v>500</c:v>
                  </c:pt>
                  <c:pt idx="276">
                    <c:v>500</c:v>
                  </c:pt>
                  <c:pt idx="277">
                    <c:v>500</c:v>
                  </c:pt>
                  <c:pt idx="278">
                    <c:v>500</c:v>
                  </c:pt>
                  <c:pt idx="279">
                    <c:v>500</c:v>
                  </c:pt>
                  <c:pt idx="280">
                    <c:v>500</c:v>
                  </c:pt>
                  <c:pt idx="281">
                    <c:v>500</c:v>
                  </c:pt>
                  <c:pt idx="282">
                    <c:v>500</c:v>
                  </c:pt>
                  <c:pt idx="283">
                    <c:v>500</c:v>
                  </c:pt>
                  <c:pt idx="284">
                    <c:v>500</c:v>
                  </c:pt>
                  <c:pt idx="285">
                    <c:v>500</c:v>
                  </c:pt>
                  <c:pt idx="286">
                    <c:v>500</c:v>
                  </c:pt>
                  <c:pt idx="287">
                    <c:v>500</c:v>
                  </c:pt>
                  <c:pt idx="288">
                    <c:v>500</c:v>
                  </c:pt>
                  <c:pt idx="289">
                    <c:v>500</c:v>
                  </c:pt>
                  <c:pt idx="290">
                    <c:v>500</c:v>
                  </c:pt>
                  <c:pt idx="291">
                    <c:v>500</c:v>
                  </c:pt>
                  <c:pt idx="292">
                    <c:v>500</c:v>
                  </c:pt>
                  <c:pt idx="293">
                    <c:v>500</c:v>
                  </c:pt>
                  <c:pt idx="294">
                    <c:v>500</c:v>
                  </c:pt>
                  <c:pt idx="295">
                    <c:v>500</c:v>
                  </c:pt>
                  <c:pt idx="296">
                    <c:v>500</c:v>
                  </c:pt>
                  <c:pt idx="297">
                    <c:v>500</c:v>
                  </c:pt>
                  <c:pt idx="298">
                    <c:v>500</c:v>
                  </c:pt>
                  <c:pt idx="299">
                    <c:v>500</c:v>
                  </c:pt>
                  <c:pt idx="300">
                    <c:v>500</c:v>
                  </c:pt>
                  <c:pt idx="301">
                    <c:v>500</c:v>
                  </c:pt>
                  <c:pt idx="302">
                    <c:v>500</c:v>
                  </c:pt>
                  <c:pt idx="303">
                    <c:v>500</c:v>
                  </c:pt>
                  <c:pt idx="304">
                    <c:v>500</c:v>
                  </c:pt>
                  <c:pt idx="305">
                    <c:v>500</c:v>
                  </c:pt>
                  <c:pt idx="306">
                    <c:v>500</c:v>
                  </c:pt>
                  <c:pt idx="307">
                    <c:v>500</c:v>
                  </c:pt>
                  <c:pt idx="308">
                    <c:v>500</c:v>
                  </c:pt>
                  <c:pt idx="309">
                    <c:v>500</c:v>
                  </c:pt>
                  <c:pt idx="310">
                    <c:v>500</c:v>
                  </c:pt>
                  <c:pt idx="311">
                    <c:v>500</c:v>
                  </c:pt>
                  <c:pt idx="312">
                    <c:v>500</c:v>
                  </c:pt>
                  <c:pt idx="313">
                    <c:v>500</c:v>
                  </c:pt>
                  <c:pt idx="314">
                    <c:v>500</c:v>
                  </c:pt>
                  <c:pt idx="315">
                    <c:v>500</c:v>
                  </c:pt>
                  <c:pt idx="316">
                    <c:v>500</c:v>
                  </c:pt>
                  <c:pt idx="317">
                    <c:v>500</c:v>
                  </c:pt>
                  <c:pt idx="318">
                    <c:v>500</c:v>
                  </c:pt>
                  <c:pt idx="319">
                    <c:v>500</c:v>
                  </c:pt>
                  <c:pt idx="320">
                    <c:v>500</c:v>
                  </c:pt>
                  <c:pt idx="321">
                    <c:v>500</c:v>
                  </c:pt>
                  <c:pt idx="322">
                    <c:v>500</c:v>
                  </c:pt>
                  <c:pt idx="323">
                    <c:v>500</c:v>
                  </c:pt>
                  <c:pt idx="324">
                    <c:v>500</c:v>
                  </c:pt>
                  <c:pt idx="325">
                    <c:v>500</c:v>
                  </c:pt>
                  <c:pt idx="326">
                    <c:v>500</c:v>
                  </c:pt>
                  <c:pt idx="327">
                    <c:v>500</c:v>
                  </c:pt>
                  <c:pt idx="328">
                    <c:v>500</c:v>
                  </c:pt>
                  <c:pt idx="329">
                    <c:v>500</c:v>
                  </c:pt>
                  <c:pt idx="330">
                    <c:v>500</c:v>
                  </c:pt>
                  <c:pt idx="331">
                    <c:v>500</c:v>
                  </c:pt>
                  <c:pt idx="332">
                    <c:v>500</c:v>
                  </c:pt>
                  <c:pt idx="333">
                    <c:v>500</c:v>
                  </c:pt>
                  <c:pt idx="334">
                    <c:v>500</c:v>
                  </c:pt>
                  <c:pt idx="335">
                    <c:v>500</c:v>
                  </c:pt>
                  <c:pt idx="336">
                    <c:v>500</c:v>
                  </c:pt>
                  <c:pt idx="337">
                    <c:v>500</c:v>
                  </c:pt>
                  <c:pt idx="338">
                    <c:v>500</c:v>
                  </c:pt>
                  <c:pt idx="339">
                    <c:v>500</c:v>
                  </c:pt>
                  <c:pt idx="340">
                    <c:v>500</c:v>
                  </c:pt>
                  <c:pt idx="341">
                    <c:v>500</c:v>
                  </c:pt>
                  <c:pt idx="342">
                    <c:v>500</c:v>
                  </c:pt>
                  <c:pt idx="343">
                    <c:v>500</c:v>
                  </c:pt>
                  <c:pt idx="344">
                    <c:v>500</c:v>
                  </c:pt>
                  <c:pt idx="345">
                    <c:v>500</c:v>
                  </c:pt>
                  <c:pt idx="346">
                    <c:v>500</c:v>
                  </c:pt>
                  <c:pt idx="347">
                    <c:v>500</c:v>
                  </c:pt>
                  <c:pt idx="348">
                    <c:v>500</c:v>
                  </c:pt>
                  <c:pt idx="349">
                    <c:v>500</c:v>
                  </c:pt>
                  <c:pt idx="350">
                    <c:v>500</c:v>
                  </c:pt>
                  <c:pt idx="351">
                    <c:v>500</c:v>
                  </c:pt>
                  <c:pt idx="352">
                    <c:v>500</c:v>
                  </c:pt>
                  <c:pt idx="353">
                    <c:v>500</c:v>
                  </c:pt>
                  <c:pt idx="354">
                    <c:v>500</c:v>
                  </c:pt>
                  <c:pt idx="355">
                    <c:v>500</c:v>
                  </c:pt>
                  <c:pt idx="356">
                    <c:v>500</c:v>
                  </c:pt>
                  <c:pt idx="357">
                    <c:v>500</c:v>
                  </c:pt>
                  <c:pt idx="358">
                    <c:v>500</c:v>
                  </c:pt>
                  <c:pt idx="359">
                    <c:v>500</c:v>
                  </c:pt>
                  <c:pt idx="360">
                    <c:v>500</c:v>
                  </c:pt>
                  <c:pt idx="361">
                    <c:v>500</c:v>
                  </c:pt>
                  <c:pt idx="362">
                    <c:v>500</c:v>
                  </c:pt>
                  <c:pt idx="363">
                    <c:v>500</c:v>
                  </c:pt>
                  <c:pt idx="364">
                    <c:v>500</c:v>
                  </c:pt>
                  <c:pt idx="365">
                    <c:v>500</c:v>
                  </c:pt>
                  <c:pt idx="366">
                    <c:v>500</c:v>
                  </c:pt>
                  <c:pt idx="367">
                    <c:v>500</c:v>
                  </c:pt>
                  <c:pt idx="368">
                    <c:v>500</c:v>
                  </c:pt>
                  <c:pt idx="369">
                    <c:v>500</c:v>
                  </c:pt>
                  <c:pt idx="370">
                    <c:v>500</c:v>
                  </c:pt>
                  <c:pt idx="371">
                    <c:v>500</c:v>
                  </c:pt>
                  <c:pt idx="372">
                    <c:v>500</c:v>
                  </c:pt>
                  <c:pt idx="373">
                    <c:v>500</c:v>
                  </c:pt>
                  <c:pt idx="374">
                    <c:v>500</c:v>
                  </c:pt>
                  <c:pt idx="375">
                    <c:v>500</c:v>
                  </c:pt>
                  <c:pt idx="376">
                    <c:v>500</c:v>
                  </c:pt>
                  <c:pt idx="377">
                    <c:v>500</c:v>
                  </c:pt>
                  <c:pt idx="378">
                    <c:v>500</c:v>
                  </c:pt>
                  <c:pt idx="379">
                    <c:v>500</c:v>
                  </c:pt>
                  <c:pt idx="380">
                    <c:v>500</c:v>
                  </c:pt>
                  <c:pt idx="381">
                    <c:v>500</c:v>
                  </c:pt>
                  <c:pt idx="382">
                    <c:v>500</c:v>
                  </c:pt>
                  <c:pt idx="383">
                    <c:v>500</c:v>
                  </c:pt>
                  <c:pt idx="384">
                    <c:v>500</c:v>
                  </c:pt>
                  <c:pt idx="385">
                    <c:v>500</c:v>
                  </c:pt>
                  <c:pt idx="386">
                    <c:v>500</c:v>
                  </c:pt>
                  <c:pt idx="387">
                    <c:v>500</c:v>
                  </c:pt>
                  <c:pt idx="388">
                    <c:v>500</c:v>
                  </c:pt>
                  <c:pt idx="389">
                    <c:v>500</c:v>
                  </c:pt>
                  <c:pt idx="390">
                    <c:v>500</c:v>
                  </c:pt>
                  <c:pt idx="391">
                    <c:v>500</c:v>
                  </c:pt>
                  <c:pt idx="392">
                    <c:v>500</c:v>
                  </c:pt>
                  <c:pt idx="393">
                    <c:v>500</c:v>
                  </c:pt>
                  <c:pt idx="394">
                    <c:v>500</c:v>
                  </c:pt>
                  <c:pt idx="395">
                    <c:v>500</c:v>
                  </c:pt>
                  <c:pt idx="396">
                    <c:v>500</c:v>
                  </c:pt>
                  <c:pt idx="397">
                    <c:v>500</c:v>
                  </c:pt>
                  <c:pt idx="398">
                    <c:v>500</c:v>
                  </c:pt>
                  <c:pt idx="399">
                    <c:v>500</c:v>
                  </c:pt>
                  <c:pt idx="400">
                    <c:v>500</c:v>
                  </c:pt>
                  <c:pt idx="401">
                    <c:v>500</c:v>
                  </c:pt>
                  <c:pt idx="402">
                    <c:v>500</c:v>
                  </c:pt>
                  <c:pt idx="403">
                    <c:v>500</c:v>
                  </c:pt>
                  <c:pt idx="404">
                    <c:v>500</c:v>
                  </c:pt>
                  <c:pt idx="405">
                    <c:v>500</c:v>
                  </c:pt>
                  <c:pt idx="406">
                    <c:v>500</c:v>
                  </c:pt>
                  <c:pt idx="407">
                    <c:v>500</c:v>
                  </c:pt>
                  <c:pt idx="408">
                    <c:v>500</c:v>
                  </c:pt>
                  <c:pt idx="409">
                    <c:v>500</c:v>
                  </c:pt>
                  <c:pt idx="410">
                    <c:v>500</c:v>
                  </c:pt>
                  <c:pt idx="411">
                    <c:v>500</c:v>
                  </c:pt>
                  <c:pt idx="412">
                    <c:v>500</c:v>
                  </c:pt>
                  <c:pt idx="413">
                    <c:v>500</c:v>
                  </c:pt>
                  <c:pt idx="414">
                    <c:v>500</c:v>
                  </c:pt>
                  <c:pt idx="415">
                    <c:v>500</c:v>
                  </c:pt>
                  <c:pt idx="416">
                    <c:v>500</c:v>
                  </c:pt>
                  <c:pt idx="417">
                    <c:v>500</c:v>
                  </c:pt>
                  <c:pt idx="418">
                    <c:v>500</c:v>
                  </c:pt>
                  <c:pt idx="419">
                    <c:v>500</c:v>
                  </c:pt>
                  <c:pt idx="420">
                    <c:v>500</c:v>
                  </c:pt>
                  <c:pt idx="421">
                    <c:v>500</c:v>
                  </c:pt>
                  <c:pt idx="422">
                    <c:v>500</c:v>
                  </c:pt>
                  <c:pt idx="423">
                    <c:v>500</c:v>
                  </c:pt>
                  <c:pt idx="424">
                    <c:v>500</c:v>
                  </c:pt>
                  <c:pt idx="425">
                    <c:v>500</c:v>
                  </c:pt>
                  <c:pt idx="426">
                    <c:v>500</c:v>
                  </c:pt>
                  <c:pt idx="427">
                    <c:v>500</c:v>
                  </c:pt>
                  <c:pt idx="428">
                    <c:v>500</c:v>
                  </c:pt>
                  <c:pt idx="429">
                    <c:v>500</c:v>
                  </c:pt>
                  <c:pt idx="430">
                    <c:v>500</c:v>
                  </c:pt>
                  <c:pt idx="431">
                    <c:v>500</c:v>
                  </c:pt>
                  <c:pt idx="432">
                    <c:v>500</c:v>
                  </c:pt>
                  <c:pt idx="433">
                    <c:v>500</c:v>
                  </c:pt>
                  <c:pt idx="434">
                    <c:v>500</c:v>
                  </c:pt>
                  <c:pt idx="435">
                    <c:v>500</c:v>
                  </c:pt>
                  <c:pt idx="436">
                    <c:v>500</c:v>
                  </c:pt>
                  <c:pt idx="437">
                    <c:v>500</c:v>
                  </c:pt>
                  <c:pt idx="438">
                    <c:v>500</c:v>
                  </c:pt>
                  <c:pt idx="439">
                    <c:v>500</c:v>
                  </c:pt>
                  <c:pt idx="440">
                    <c:v>500</c:v>
                  </c:pt>
                  <c:pt idx="441">
                    <c:v>500</c:v>
                  </c:pt>
                  <c:pt idx="442">
                    <c:v>500</c:v>
                  </c:pt>
                  <c:pt idx="443">
                    <c:v>500</c:v>
                  </c:pt>
                  <c:pt idx="444">
                    <c:v>500</c:v>
                  </c:pt>
                  <c:pt idx="445">
                    <c:v>500</c:v>
                  </c:pt>
                  <c:pt idx="446">
                    <c:v>500</c:v>
                  </c:pt>
                  <c:pt idx="447">
                    <c:v>500</c:v>
                  </c:pt>
                  <c:pt idx="448">
                    <c:v>500</c:v>
                  </c:pt>
                  <c:pt idx="449">
                    <c:v>500</c:v>
                  </c:pt>
                  <c:pt idx="450">
                    <c:v>500</c:v>
                  </c:pt>
                  <c:pt idx="451">
                    <c:v>500</c:v>
                  </c:pt>
                  <c:pt idx="452">
                    <c:v>500</c:v>
                  </c:pt>
                  <c:pt idx="453">
                    <c:v>500</c:v>
                  </c:pt>
                  <c:pt idx="454">
                    <c:v>500</c:v>
                  </c:pt>
                  <c:pt idx="455">
                    <c:v>500</c:v>
                  </c:pt>
                  <c:pt idx="456">
                    <c:v>500</c:v>
                  </c:pt>
                  <c:pt idx="457">
                    <c:v>500</c:v>
                  </c:pt>
                  <c:pt idx="458">
                    <c:v>500</c:v>
                  </c:pt>
                  <c:pt idx="459">
                    <c:v>500</c:v>
                  </c:pt>
                  <c:pt idx="460">
                    <c:v>500</c:v>
                  </c:pt>
                  <c:pt idx="461">
                    <c:v>500</c:v>
                  </c:pt>
                  <c:pt idx="462">
                    <c:v>500</c:v>
                  </c:pt>
                  <c:pt idx="463">
                    <c:v>500</c:v>
                  </c:pt>
                  <c:pt idx="464">
                    <c:v>500</c:v>
                  </c:pt>
                  <c:pt idx="465">
                    <c:v>500</c:v>
                  </c:pt>
                  <c:pt idx="466">
                    <c:v>500</c:v>
                  </c:pt>
                  <c:pt idx="467">
                    <c:v>500</c:v>
                  </c:pt>
                  <c:pt idx="468">
                    <c:v>500</c:v>
                  </c:pt>
                  <c:pt idx="469">
                    <c:v>500</c:v>
                  </c:pt>
                  <c:pt idx="470">
                    <c:v>500</c:v>
                  </c:pt>
                  <c:pt idx="471">
                    <c:v>500</c:v>
                  </c:pt>
                  <c:pt idx="472">
                    <c:v>500</c:v>
                  </c:pt>
                  <c:pt idx="473">
                    <c:v>500</c:v>
                  </c:pt>
                  <c:pt idx="474">
                    <c:v>500</c:v>
                  </c:pt>
                  <c:pt idx="475">
                    <c:v>500</c:v>
                  </c:pt>
                  <c:pt idx="476">
                    <c:v>500</c:v>
                  </c:pt>
                  <c:pt idx="477">
                    <c:v>500</c:v>
                  </c:pt>
                  <c:pt idx="478">
                    <c:v>500</c:v>
                  </c:pt>
                  <c:pt idx="479">
                    <c:v>500</c:v>
                  </c:pt>
                  <c:pt idx="480">
                    <c:v>500</c:v>
                  </c:pt>
                  <c:pt idx="481">
                    <c:v>500</c:v>
                  </c:pt>
                  <c:pt idx="482">
                    <c:v>500</c:v>
                  </c:pt>
                  <c:pt idx="483">
                    <c:v>500</c:v>
                  </c:pt>
                  <c:pt idx="484">
                    <c:v>500</c:v>
                  </c:pt>
                  <c:pt idx="485">
                    <c:v>500</c:v>
                  </c:pt>
                  <c:pt idx="486">
                    <c:v>500</c:v>
                  </c:pt>
                  <c:pt idx="487">
                    <c:v>500</c:v>
                  </c:pt>
                  <c:pt idx="488">
                    <c:v>500</c:v>
                  </c:pt>
                  <c:pt idx="489">
                    <c:v>500</c:v>
                  </c:pt>
                  <c:pt idx="490">
                    <c:v>500</c:v>
                  </c:pt>
                  <c:pt idx="491">
                    <c:v>500</c:v>
                  </c:pt>
                  <c:pt idx="492">
                    <c:v>500</c:v>
                  </c:pt>
                  <c:pt idx="493">
                    <c:v>500</c:v>
                  </c:pt>
                  <c:pt idx="494">
                    <c:v>500</c:v>
                  </c:pt>
                  <c:pt idx="495">
                    <c:v>500</c:v>
                  </c:pt>
                  <c:pt idx="496">
                    <c:v>500</c:v>
                  </c:pt>
                  <c:pt idx="497">
                    <c:v>500</c:v>
                  </c:pt>
                  <c:pt idx="498">
                    <c:v>500</c:v>
                  </c:pt>
                  <c:pt idx="499">
                    <c:v>500</c:v>
                  </c:pt>
                  <c:pt idx="500">
                    <c:v>500</c:v>
                  </c:pt>
                  <c:pt idx="501">
                    <c:v>500</c:v>
                  </c:pt>
                  <c:pt idx="502">
                    <c:v>500</c:v>
                  </c:pt>
                  <c:pt idx="503">
                    <c:v>500</c:v>
                  </c:pt>
                  <c:pt idx="504">
                    <c:v>500</c:v>
                  </c:pt>
                  <c:pt idx="505">
                    <c:v>500</c:v>
                  </c:pt>
                  <c:pt idx="506">
                    <c:v>500</c:v>
                  </c:pt>
                  <c:pt idx="507">
                    <c:v>500</c:v>
                  </c:pt>
                  <c:pt idx="508">
                    <c:v>500</c:v>
                  </c:pt>
                  <c:pt idx="509">
                    <c:v>500</c:v>
                  </c:pt>
                  <c:pt idx="510">
                    <c:v>500</c:v>
                  </c:pt>
                  <c:pt idx="511">
                    <c:v>500</c:v>
                  </c:pt>
                  <c:pt idx="512">
                    <c:v>500</c:v>
                  </c:pt>
                  <c:pt idx="513">
                    <c:v>500</c:v>
                  </c:pt>
                  <c:pt idx="514">
                    <c:v>500</c:v>
                  </c:pt>
                  <c:pt idx="515">
                    <c:v>500</c:v>
                  </c:pt>
                  <c:pt idx="516">
                    <c:v>500</c:v>
                  </c:pt>
                  <c:pt idx="517">
                    <c:v>500</c:v>
                  </c:pt>
                  <c:pt idx="518">
                    <c:v>500</c:v>
                  </c:pt>
                  <c:pt idx="519">
                    <c:v>500</c:v>
                  </c:pt>
                  <c:pt idx="520">
                    <c:v>500</c:v>
                  </c:pt>
                  <c:pt idx="521">
                    <c:v>500</c:v>
                  </c:pt>
                  <c:pt idx="522">
                    <c:v>500</c:v>
                  </c:pt>
                  <c:pt idx="523">
                    <c:v>500</c:v>
                  </c:pt>
                  <c:pt idx="524">
                    <c:v>500</c:v>
                  </c:pt>
                  <c:pt idx="525">
                    <c:v>500</c:v>
                  </c:pt>
                  <c:pt idx="526">
                    <c:v>500</c:v>
                  </c:pt>
                  <c:pt idx="527">
                    <c:v>500</c:v>
                  </c:pt>
                  <c:pt idx="528">
                    <c:v>500</c:v>
                  </c:pt>
                  <c:pt idx="529">
                    <c:v>500</c:v>
                  </c:pt>
                  <c:pt idx="530">
                    <c:v>500</c:v>
                  </c:pt>
                  <c:pt idx="531">
                    <c:v>500</c:v>
                  </c:pt>
                  <c:pt idx="532">
                    <c:v>500</c:v>
                  </c:pt>
                  <c:pt idx="533">
                    <c:v>500</c:v>
                  </c:pt>
                  <c:pt idx="534">
                    <c:v>500</c:v>
                  </c:pt>
                  <c:pt idx="535">
                    <c:v>500</c:v>
                  </c:pt>
                  <c:pt idx="536">
                    <c:v>500</c:v>
                  </c:pt>
                  <c:pt idx="537">
                    <c:v>500</c:v>
                  </c:pt>
                  <c:pt idx="538">
                    <c:v>500</c:v>
                  </c:pt>
                  <c:pt idx="539">
                    <c:v>500</c:v>
                  </c:pt>
                </c:lvl>
                <c:lvl>
                  <c:pt idx="0">
                    <c:v>390.000</c:v>
                  </c:pt>
                  <c:pt idx="1">
                    <c:v>388.333</c:v>
                  </c:pt>
                  <c:pt idx="2">
                    <c:v>402.500</c:v>
                  </c:pt>
                  <c:pt idx="3">
                    <c:v>417.500</c:v>
                  </c:pt>
                  <c:pt idx="4">
                    <c:v>411.667</c:v>
                  </c:pt>
                  <c:pt idx="5">
                    <c:v>414.167</c:v>
                  </c:pt>
                  <c:pt idx="6">
                    <c:v>416.667</c:v>
                  </c:pt>
                  <c:pt idx="7">
                    <c:v>416.667</c:v>
                  </c:pt>
                  <c:pt idx="8">
                    <c:v>414.167</c:v>
                  </c:pt>
                  <c:pt idx="9">
                    <c:v>408.333</c:v>
                  </c:pt>
                  <c:pt idx="10">
                    <c:v>402.500</c:v>
                  </c:pt>
                  <c:pt idx="11">
                    <c:v>398.333</c:v>
                  </c:pt>
                  <c:pt idx="12">
                    <c:v>395.833</c:v>
                  </c:pt>
                  <c:pt idx="13">
                    <c:v>397.500</c:v>
                  </c:pt>
                  <c:pt idx="14">
                    <c:v>402.500</c:v>
                  </c:pt>
                  <c:pt idx="15">
                    <c:v>405.000</c:v>
                  </c:pt>
                  <c:pt idx="16">
                    <c:v>405.833</c:v>
                  </c:pt>
                  <c:pt idx="17">
                    <c:v>403.333</c:v>
                  </c:pt>
                  <c:pt idx="18">
                    <c:v>399.167</c:v>
                  </c:pt>
                  <c:pt idx="19">
                    <c:v>394.167</c:v>
                  </c:pt>
                  <c:pt idx="20">
                    <c:v>400.000</c:v>
                  </c:pt>
                  <c:pt idx="21">
                    <c:v>397.500</c:v>
                  </c:pt>
                  <c:pt idx="22">
                    <c:v>395.000</c:v>
                  </c:pt>
                  <c:pt idx="23">
                    <c:v>393.333</c:v>
                  </c:pt>
                  <c:pt idx="24">
                    <c:v>391.667</c:v>
                  </c:pt>
                  <c:pt idx="25">
                    <c:v>392.500</c:v>
                  </c:pt>
                  <c:pt idx="26">
                    <c:v>393.333</c:v>
                  </c:pt>
                  <c:pt idx="27">
                    <c:v>392.500</c:v>
                  </c:pt>
                  <c:pt idx="28">
                    <c:v>384.167</c:v>
                  </c:pt>
                  <c:pt idx="29">
                    <c:v>395.833</c:v>
                  </c:pt>
                  <c:pt idx="30">
                    <c:v>407.500</c:v>
                  </c:pt>
                  <c:pt idx="31">
                    <c:v>406.667</c:v>
                  </c:pt>
                  <c:pt idx="32">
                    <c:v>400.000</c:v>
                  </c:pt>
                  <c:pt idx="33">
                    <c:v>397.500</c:v>
                  </c:pt>
                  <c:pt idx="34">
                    <c:v>407.500</c:v>
                  </c:pt>
                  <c:pt idx="35">
                    <c:v>418.333</c:v>
                  </c:pt>
                  <c:pt idx="36">
                    <c:v>431.667</c:v>
                  </c:pt>
                  <c:pt idx="37">
                    <c:v>435.833</c:v>
                  </c:pt>
                  <c:pt idx="38">
                    <c:v>445.833</c:v>
                  </c:pt>
                  <c:pt idx="39">
                    <c:v>460.000</c:v>
                  </c:pt>
                  <c:pt idx="40">
                    <c:v>480.833</c:v>
                  </c:pt>
                  <c:pt idx="41">
                    <c:v>499.167</c:v>
                  </c:pt>
                  <c:pt idx="42">
                    <c:v>518.333</c:v>
                  </c:pt>
                  <c:pt idx="43">
                    <c:v>528.333</c:v>
                  </c:pt>
                  <c:pt idx="44">
                    <c:v>508.333</c:v>
                  </c:pt>
                  <c:pt idx="45">
                    <c:v>488.333</c:v>
                  </c:pt>
                  <c:pt idx="46">
                    <c:v>465.833</c:v>
                  </c:pt>
                  <c:pt idx="47">
                    <c:v>459.167</c:v>
                  </c:pt>
                  <c:pt idx="48">
                    <c:v>476.667</c:v>
                  </c:pt>
                  <c:pt idx="49">
                    <c:v>506.667</c:v>
                  </c:pt>
                  <c:pt idx="50">
                    <c:v>535.833</c:v>
                  </c:pt>
                  <c:pt idx="51">
                    <c:v>554.167</c:v>
                  </c:pt>
                  <c:pt idx="52">
                    <c:v>588.333</c:v>
                  </c:pt>
                  <c:pt idx="53">
                    <c:v>625.000</c:v>
                  </c:pt>
                  <c:pt idx="54">
                    <c:v>676.667</c:v>
                  </c:pt>
                  <c:pt idx="55">
                    <c:v>720.000</c:v>
                  </c:pt>
                  <c:pt idx="56">
                    <c:v>740.000</c:v>
                  </c:pt>
                  <c:pt idx="57">
                    <c:v>740.000</c:v>
                  </c:pt>
                  <c:pt idx="58">
                    <c:v>734.167</c:v>
                  </c:pt>
                  <c:pt idx="59">
                    <c:v>726.667</c:v>
                  </c:pt>
                  <c:pt idx="60">
                    <c:v>728.333</c:v>
                  </c:pt>
                  <c:pt idx="61">
                    <c:v>749.167</c:v>
                  </c:pt>
                  <c:pt idx="62">
                    <c:v>775.833</c:v>
                  </c:pt>
                  <c:pt idx="63">
                    <c:v>793.333</c:v>
                  </c:pt>
                  <c:pt idx="64">
                    <c:v>800.000</c:v>
                  </c:pt>
                  <c:pt idx="65">
                    <c:v>805.000</c:v>
                  </c:pt>
                  <c:pt idx="66">
                    <c:v>815.000</c:v>
                  </c:pt>
                  <c:pt idx="67">
                    <c:v>825.833</c:v>
                  </c:pt>
                  <c:pt idx="68">
                    <c:v>890.833</c:v>
                  </c:pt>
                  <c:pt idx="69">
                    <c:v>939.167</c:v>
                  </c:pt>
                  <c:pt idx="70">
                    <c:v>1.001.667</c:v>
                  </c:pt>
                  <c:pt idx="71">
                    <c:v>1.046.667</c:v>
                  </c:pt>
                  <c:pt idx="72">
                    <c:v>1.065.000</c:v>
                  </c:pt>
                  <c:pt idx="73">
                    <c:v>1.070.833</c:v>
                  </c:pt>
                  <c:pt idx="74">
                    <c:v>1.075.000</c:v>
                  </c:pt>
                  <c:pt idx="75">
                    <c:v>1.081.667</c:v>
                  </c:pt>
                  <c:pt idx="76">
                    <c:v>1.110.000</c:v>
                  </c:pt>
                  <c:pt idx="77">
                    <c:v>1.118.333</c:v>
                  </c:pt>
                  <c:pt idx="78">
                    <c:v>1.116.667</c:v>
                  </c:pt>
                  <c:pt idx="79">
                    <c:v>1.095.833</c:v>
                  </c:pt>
                  <c:pt idx="80">
                    <c:v>1.074.167</c:v>
                  </c:pt>
                  <c:pt idx="81">
                    <c:v>1.071.667</c:v>
                  </c:pt>
                  <c:pt idx="82">
                    <c:v>1.098.333</c:v>
                  </c:pt>
                  <c:pt idx="83">
                    <c:v>1.125.833</c:v>
                  </c:pt>
                  <c:pt idx="84">
                    <c:v>1.169.167</c:v>
                  </c:pt>
                  <c:pt idx="85">
                    <c:v>1.160.000</c:v>
                  </c:pt>
                  <c:pt idx="86">
                    <c:v>1.140.833</c:v>
                  </c:pt>
                  <c:pt idx="87">
                    <c:v>1.113.333</c:v>
                  </c:pt>
                  <c:pt idx="88">
                    <c:v>1.088.333</c:v>
                  </c:pt>
                  <c:pt idx="89">
                    <c:v>1.075.000</c:v>
                  </c:pt>
                  <c:pt idx="90">
                    <c:v>1.077.500</c:v>
                  </c:pt>
                  <c:pt idx="91">
                    <c:v>1.083.333</c:v>
                  </c:pt>
                  <c:pt idx="92">
                    <c:v>1.128.333</c:v>
                  </c:pt>
                  <c:pt idx="93">
                    <c:v>1.179.167</c:v>
                  </c:pt>
                  <c:pt idx="94">
                    <c:v>1.247.500</c:v>
                  </c:pt>
                  <c:pt idx="95">
                    <c:v>1.305.000</c:v>
                  </c:pt>
                  <c:pt idx="96">
                    <c:v>1.343.333</c:v>
                  </c:pt>
                  <c:pt idx="97">
                    <c:v>1.384.167</c:v>
                  </c:pt>
                  <c:pt idx="98">
                    <c:v>1.430.000</c:v>
                  </c:pt>
                  <c:pt idx="99">
                    <c:v>1.466.667</c:v>
                  </c:pt>
                  <c:pt idx="100">
                    <c:v>1.495.833</c:v>
                  </c:pt>
                  <c:pt idx="101">
                    <c:v>1.519.167</c:v>
                  </c:pt>
                  <c:pt idx="102">
                    <c:v>1.547.500</c:v>
                  </c:pt>
                  <c:pt idx="103">
                    <c:v>1.561.667</c:v>
                  </c:pt>
                  <c:pt idx="104">
                    <c:v>1.563.333</c:v>
                  </c:pt>
                  <c:pt idx="105">
                    <c:v>1.576.667</c:v>
                  </c:pt>
                  <c:pt idx="106">
                    <c:v>1.609.167</c:v>
                  </c:pt>
                  <c:pt idx="107">
                    <c:v>1.632.500</c:v>
                  </c:pt>
                  <c:pt idx="108">
                    <c:v>1.691.667</c:v>
                  </c:pt>
                  <c:pt idx="109">
                    <c:v>1.701.667</c:v>
                  </c:pt>
                  <c:pt idx="110">
                    <c:v>1.720.000</c:v>
                  </c:pt>
                  <c:pt idx="111">
                    <c:v>1.740.000</c:v>
                  </c:pt>
                  <c:pt idx="112">
                    <c:v>1.753.333</c:v>
                  </c:pt>
                  <c:pt idx="113">
                    <c:v>1.744.167</c:v>
                  </c:pt>
                  <c:pt idx="114">
                    <c:v>1.723.333</c:v>
                  </c:pt>
                  <c:pt idx="115">
                    <c:v>1.702.500</c:v>
                  </c:pt>
                  <c:pt idx="116">
                    <c:v>1.702.500</c:v>
                  </c:pt>
                  <c:pt idx="117">
                    <c:v>1.691.667</c:v>
                  </c:pt>
                  <c:pt idx="118">
                    <c:v>1.665.000</c:v>
                  </c:pt>
                  <c:pt idx="119">
                    <c:v>1.633.333</c:v>
                  </c:pt>
                  <c:pt idx="120">
                    <c:v>1.605.000</c:v>
                  </c:pt>
                  <c:pt idx="121">
                    <c:v>1.586.667</c:v>
                  </c:pt>
                  <c:pt idx="122">
                    <c:v>1.583.333</c:v>
                  </c:pt>
                  <c:pt idx="123">
                    <c:v>1.583.333</c:v>
                  </c:pt>
                  <c:pt idx="124">
                    <c:v>1.582.500</c:v>
                  </c:pt>
                  <c:pt idx="125">
                    <c:v>1.563.333</c:v>
                  </c:pt>
                  <c:pt idx="126">
                    <c:v>1.539.167</c:v>
                  </c:pt>
                  <c:pt idx="127">
                    <c:v>1.518.333</c:v>
                  </c:pt>
                  <c:pt idx="128">
                    <c:v>1.471.667</c:v>
                  </c:pt>
                  <c:pt idx="129">
                    <c:v>1.375.833</c:v>
                  </c:pt>
                  <c:pt idx="130">
                    <c:v>1.245.833</c:v>
                  </c:pt>
                  <c:pt idx="131">
                    <c:v>1.147.500</c:v>
                  </c:pt>
                  <c:pt idx="132">
                    <c:v>1.039.167</c:v>
                  </c:pt>
                  <c:pt idx="133">
                    <c:v>981.667</c:v>
                  </c:pt>
                  <c:pt idx="134">
                    <c:v>940.000</c:v>
                  </c:pt>
                  <c:pt idx="135">
                    <c:v>941.667</c:v>
                  </c:pt>
                  <c:pt idx="136">
                    <c:v>952.500</c:v>
                  </c:pt>
                  <c:pt idx="137">
                    <c:v>941.667</c:v>
                  </c:pt>
                  <c:pt idx="138">
                    <c:v>939.167</c:v>
                  </c:pt>
                  <c:pt idx="139">
                    <c:v>948.333</c:v>
                  </c:pt>
                  <c:pt idx="140">
                    <c:v>959.167</c:v>
                  </c:pt>
                  <c:pt idx="141">
                    <c:v>942.500</c:v>
                  </c:pt>
                  <c:pt idx="142">
                    <c:v>927.500</c:v>
                  </c:pt>
                  <c:pt idx="143">
                    <c:v>933.333</c:v>
                  </c:pt>
                  <c:pt idx="144">
                    <c:v>953.333</c:v>
                  </c:pt>
                  <c:pt idx="145">
                    <c:v>980.000</c:v>
                  </c:pt>
                  <c:pt idx="146">
                    <c:v>994.167</c:v>
                  </c:pt>
                  <c:pt idx="147">
                    <c:v>1.000.833</c:v>
                  </c:pt>
                  <c:pt idx="148">
                    <c:v>968.333</c:v>
                  </c:pt>
                  <c:pt idx="149">
                    <c:v>940.833</c:v>
                  </c:pt>
                  <c:pt idx="150">
                    <c:v>940.000</c:v>
                  </c:pt>
                  <c:pt idx="151">
                    <c:v>984.167</c:v>
                  </c:pt>
                  <c:pt idx="152">
                    <c:v>1.027.500</c:v>
                  </c:pt>
                  <c:pt idx="153">
                    <c:v>1.052.500</c:v>
                  </c:pt>
                  <c:pt idx="154">
                    <c:v>1.085.000</c:v>
                  </c:pt>
                  <c:pt idx="155">
                    <c:v>1.120.000</c:v>
                  </c:pt>
                  <c:pt idx="156">
                    <c:v>1.127.500</c:v>
                  </c:pt>
                  <c:pt idx="157">
                    <c:v>1.144.167</c:v>
                  </c:pt>
                  <c:pt idx="158">
                    <c:v>1.175.000</c:v>
                  </c:pt>
                  <c:pt idx="159">
                    <c:v>1.207.500</c:v>
                  </c:pt>
                  <c:pt idx="160">
                    <c:v>1.225.000</c:v>
                  </c:pt>
                  <c:pt idx="161">
                    <c:v>1.212.500</c:v>
                  </c:pt>
                  <c:pt idx="162">
                    <c:v>1.174.167</c:v>
                  </c:pt>
                  <c:pt idx="163">
                    <c:v>1.145.833</c:v>
                  </c:pt>
                  <c:pt idx="164">
                    <c:v>1.136.667</c:v>
                  </c:pt>
                  <c:pt idx="165">
                    <c:v>1.160.000</c:v>
                  </c:pt>
                  <c:pt idx="166">
                    <c:v>1.182.500</c:v>
                  </c:pt>
                  <c:pt idx="167">
                    <c:v>1.171.667</c:v>
                  </c:pt>
                  <c:pt idx="168">
                    <c:v>1.130.000</c:v>
                  </c:pt>
                  <c:pt idx="169">
                    <c:v>1.080.833</c:v>
                  </c:pt>
                  <c:pt idx="170">
                    <c:v>1.046.667</c:v>
                  </c:pt>
                  <c:pt idx="171">
                    <c:v>1.032.500</c:v>
                  </c:pt>
                  <c:pt idx="172">
                    <c:v>1.083.333</c:v>
                  </c:pt>
                  <c:pt idx="173">
                    <c:v>1.125.000</c:v>
                  </c:pt>
                  <c:pt idx="174">
                    <c:v>1.165.833</c:v>
                  </c:pt>
                  <c:pt idx="175">
                    <c:v>1.163.333</c:v>
                  </c:pt>
                  <c:pt idx="176">
                    <c:v>1.117.500</c:v>
                  </c:pt>
                  <c:pt idx="177">
                    <c:v>1.062.500</c:v>
                  </c:pt>
                  <c:pt idx="178">
                    <c:v>1.026.667</c:v>
                  </c:pt>
                  <c:pt idx="179">
                    <c:v>1.017.500</c:v>
                  </c:pt>
                  <c:pt idx="180">
                    <c:v>1.003.333</c:v>
                  </c:pt>
                  <c:pt idx="181">
                    <c:v>1.018.333</c:v>
                  </c:pt>
                  <c:pt idx="182">
                    <c:v>1.045.000</c:v>
                  </c:pt>
                  <c:pt idx="183">
                    <c:v>1.093.333</c:v>
                  </c:pt>
                  <c:pt idx="184">
                    <c:v>1.165.833</c:v>
                  </c:pt>
                  <c:pt idx="185">
                    <c:v>1.262.500</c:v>
                  </c:pt>
                  <c:pt idx="186">
                    <c:v>1.355.000</c:v>
                  </c:pt>
                  <c:pt idx="187">
                    <c:v>1.412.500</c:v>
                  </c:pt>
                  <c:pt idx="188">
                    <c:v>1.466.667</c:v>
                  </c:pt>
                  <c:pt idx="189">
                    <c:v>1.519.167</c:v>
                  </c:pt>
                  <c:pt idx="190">
                    <c:v>1.584.167</c:v>
                  </c:pt>
                  <c:pt idx="191">
                    <c:v>1.640.000</c:v>
                  </c:pt>
                  <c:pt idx="192">
                    <c:v>1.689.167</c:v>
                  </c:pt>
                  <c:pt idx="193">
                    <c:v>1.753.333</c:v>
                  </c:pt>
                  <c:pt idx="194">
                    <c:v>1.834.167</c:v>
                  </c:pt>
                  <c:pt idx="195">
                    <c:v>1.892.500</c:v>
                  </c:pt>
                  <c:pt idx="196">
                    <c:v>1.946.667</c:v>
                  </c:pt>
                  <c:pt idx="197">
                    <c:v>1.978.333</c:v>
                  </c:pt>
                  <c:pt idx="198">
                    <c:v>1.986.667</c:v>
                  </c:pt>
                  <c:pt idx="199">
                    <c:v>1.967.500</c:v>
                  </c:pt>
                  <c:pt idx="200">
                    <c:v>1.951.667</c:v>
                  </c:pt>
                  <c:pt idx="201">
                    <c:v>1.945.833</c:v>
                  </c:pt>
                  <c:pt idx="202">
                    <c:v>1.913.333</c:v>
                  </c:pt>
                  <c:pt idx="203">
                    <c:v>1.875.000</c:v>
                  </c:pt>
                  <c:pt idx="204">
                    <c:v>1.839.167</c:v>
                  </c:pt>
                  <c:pt idx="205">
                    <c:v>1.837.500</c:v>
                  </c:pt>
                  <c:pt idx="206">
                    <c:v>1.831.667</c:v>
                  </c:pt>
                  <c:pt idx="207">
                    <c:v>1.835.000</c:v>
                  </c:pt>
                  <c:pt idx="208">
                    <c:v>1.842.500</c:v>
                  </c:pt>
                  <c:pt idx="209">
                    <c:v>1.847.500</c:v>
                  </c:pt>
                  <c:pt idx="210">
                    <c:v>1.845.833</c:v>
                  </c:pt>
                  <c:pt idx="211">
                    <c:v>1.844.167</c:v>
                  </c:pt>
                  <c:pt idx="212">
                    <c:v>1.851.667</c:v>
                  </c:pt>
                  <c:pt idx="213">
                    <c:v>1.873.333</c:v>
                  </c:pt>
                  <c:pt idx="214">
                    <c:v>1.900.000</c:v>
                  </c:pt>
                  <c:pt idx="215">
                    <c:v>1.906.667</c:v>
                  </c:pt>
                  <c:pt idx="216">
                    <c:v>1.868.333</c:v>
                  </c:pt>
                  <c:pt idx="217">
                    <c:v>1.785.000</c:v>
                  </c:pt>
                  <c:pt idx="218">
                    <c:v>1.686.667</c:v>
                  </c:pt>
                  <c:pt idx="219">
                    <c:v>1.620.833</c:v>
                  </c:pt>
                  <c:pt idx="220">
                    <c:v>1.545.833</c:v>
                  </c:pt>
                  <c:pt idx="221">
                    <c:v>1.499.167</c:v>
                  </c:pt>
                  <c:pt idx="222">
                    <c:v>1.413.333</c:v>
                  </c:pt>
                  <c:pt idx="223">
                    <c:v>1.333.333</c:v>
                  </c:pt>
                  <c:pt idx="224">
                    <c:v>1.296.667</c:v>
                  </c:pt>
                  <c:pt idx="225">
                    <c:v>1.265.000</c:v>
                  </c:pt>
                  <c:pt idx="226">
                    <c:v>1.194.167</c:v>
                  </c:pt>
                  <c:pt idx="227">
                    <c:v>1.116.667</c:v>
                  </c:pt>
                  <c:pt idx="228">
                    <c:v>1.032.500</c:v>
                  </c:pt>
                  <c:pt idx="229">
                    <c:v>958.333</c:v>
                  </c:pt>
                  <c:pt idx="230">
                    <c:v>888.333</c:v>
                  </c:pt>
                  <c:pt idx="231">
                    <c:v>862.500</c:v>
                  </c:pt>
                  <c:pt idx="232">
                    <c:v>859.167</c:v>
                  </c:pt>
                  <c:pt idx="233">
                    <c:v>858.333</c:v>
                  </c:pt>
                  <c:pt idx="234">
                    <c:v>880.833</c:v>
                  </c:pt>
                  <c:pt idx="235">
                    <c:v>912.500</c:v>
                  </c:pt>
                  <c:pt idx="236">
                    <c:v>930.000</c:v>
                  </c:pt>
                  <c:pt idx="237">
                    <c:v>915.833</c:v>
                  </c:pt>
                  <c:pt idx="238">
                    <c:v>895.000</c:v>
                  </c:pt>
                  <c:pt idx="239">
                    <c:v>874.167</c:v>
                  </c:pt>
                  <c:pt idx="240">
                    <c:v>854.167</c:v>
                  </c:pt>
                  <c:pt idx="241">
                    <c:v>832.500</c:v>
                  </c:pt>
                  <c:pt idx="242">
                    <c:v>811.667</c:v>
                  </c:pt>
                  <c:pt idx="243">
                    <c:v>797.500</c:v>
                  </c:pt>
                  <c:pt idx="244">
                    <c:v>757.500</c:v>
                  </c:pt>
                  <c:pt idx="245">
                    <c:v>745.833</c:v>
                  </c:pt>
                  <c:pt idx="246">
                    <c:v>730.000</c:v>
                  </c:pt>
                  <c:pt idx="247">
                    <c:v>727.500</c:v>
                  </c:pt>
                  <c:pt idx="248">
                    <c:v>730.000</c:v>
                  </c:pt>
                  <c:pt idx="249">
                    <c:v>728.333</c:v>
                  </c:pt>
                  <c:pt idx="250">
                    <c:v>714.167</c:v>
                  </c:pt>
                  <c:pt idx="251">
                    <c:v>701.667</c:v>
                  </c:pt>
                  <c:pt idx="252">
                    <c:v>684.167</c:v>
                  </c:pt>
                  <c:pt idx="253">
                    <c:v>673.333</c:v>
                  </c:pt>
                  <c:pt idx="254">
                    <c:v>660.000</c:v>
                  </c:pt>
                  <c:pt idx="255">
                    <c:v>650.000</c:v>
                  </c:pt>
                  <c:pt idx="256">
                    <c:v>643.333</c:v>
                  </c:pt>
                  <c:pt idx="257">
                    <c:v>647.500</c:v>
                  </c:pt>
                  <c:pt idx="258">
                    <c:v>655.833</c:v>
                  </c:pt>
                  <c:pt idx="259">
                    <c:v>662.500</c:v>
                  </c:pt>
                  <c:pt idx="260">
                    <c:v>676.667</c:v>
                  </c:pt>
                  <c:pt idx="261">
                    <c:v>701.667</c:v>
                  </c:pt>
                  <c:pt idx="262">
                    <c:v>732.500</c:v>
                  </c:pt>
                  <c:pt idx="263">
                    <c:v>745.000</c:v>
                  </c:pt>
                  <c:pt idx="264">
                    <c:v>747.500</c:v>
                  </c:pt>
                  <c:pt idx="265">
                    <c:v>760.833</c:v>
                  </c:pt>
                  <c:pt idx="266">
                    <c:v>795.000</c:v>
                  </c:pt>
                  <c:pt idx="267">
                    <c:v>824.167</c:v>
                  </c:pt>
                  <c:pt idx="268">
                    <c:v>869.167</c:v>
                  </c:pt>
                  <c:pt idx="269">
                    <c:v>884.167</c:v>
                  </c:pt>
                  <c:pt idx="270">
                    <c:v>900.833</c:v>
                  </c:pt>
                  <c:pt idx="271">
                    <c:v>908.333</c:v>
                  </c:pt>
                  <c:pt idx="272">
                    <c:v>907.500</c:v>
                  </c:pt>
                  <c:pt idx="273">
                    <c:v>910.833</c:v>
                  </c:pt>
                  <c:pt idx="274">
                    <c:v>921.667</c:v>
                  </c:pt>
                  <c:pt idx="275">
                    <c:v>935.000</c:v>
                  </c:pt>
                  <c:pt idx="276">
                    <c:v>973.333</c:v>
                  </c:pt>
                  <c:pt idx="277">
                    <c:v>993.333</c:v>
                  </c:pt>
                  <c:pt idx="278">
                    <c:v>1.018.333</c:v>
                  </c:pt>
                  <c:pt idx="279">
                    <c:v>1.031.667</c:v>
                  </c:pt>
                  <c:pt idx="280">
                    <c:v>1.035.833</c:v>
                  </c:pt>
                  <c:pt idx="281">
                    <c:v>1.039.167</c:v>
                  </c:pt>
                  <c:pt idx="282">
                    <c:v>1.050.000</c:v>
                  </c:pt>
                  <c:pt idx="283">
                    <c:v>1.059.167</c:v>
                  </c:pt>
                  <c:pt idx="284">
                    <c:v>1.105.000</c:v>
                  </c:pt>
                  <c:pt idx="285">
                    <c:v>1.141.667</c:v>
                  </c:pt>
                  <c:pt idx="286">
                    <c:v>1.190.833</c:v>
                  </c:pt>
                  <c:pt idx="287">
                    <c:v>1.231.667</c:v>
                  </c:pt>
                  <c:pt idx="288">
                    <c:v>1.269.167</c:v>
                  </c:pt>
                  <c:pt idx="289">
                    <c:v>1.320.000</c:v>
                  </c:pt>
                  <c:pt idx="290">
                    <c:v>1.381.667</c:v>
                  </c:pt>
                  <c:pt idx="291">
                    <c:v>1.425.833</c:v>
                  </c:pt>
                  <c:pt idx="292">
                    <c:v>1.500.833</c:v>
                  </c:pt>
                  <c:pt idx="293">
                    <c:v>1.560.000</c:v>
                  </c:pt>
                  <c:pt idx="294">
                    <c:v>1.643.333</c:v>
                  </c:pt>
                  <c:pt idx="295">
                    <c:v>1.705.833</c:v>
                  </c:pt>
                  <c:pt idx="296">
                    <c:v>1.745.000</c:v>
                  </c:pt>
                  <c:pt idx="297">
                    <c:v>1.773.333</c:v>
                  </c:pt>
                  <c:pt idx="298">
                    <c:v>1.802.500</c:v>
                  </c:pt>
                  <c:pt idx="299">
                    <c:v>1.821.667</c:v>
                  </c:pt>
                  <c:pt idx="300">
                    <c:v>1.861.667</c:v>
                  </c:pt>
                  <c:pt idx="301">
                    <c:v>1.890.000</c:v>
                  </c:pt>
                  <c:pt idx="302">
                    <c:v>1.929.167</c:v>
                  </c:pt>
                  <c:pt idx="303">
                    <c:v>1.962.500</c:v>
                  </c:pt>
                  <c:pt idx="304">
                    <c:v>1.983.333</c:v>
                  </c:pt>
                  <c:pt idx="305">
                    <c:v>1.990.000</c:v>
                  </c:pt>
                  <c:pt idx="306">
                    <c:v>1.993.333</c:v>
                  </c:pt>
                  <c:pt idx="307">
                    <c:v>1.992.500</c:v>
                  </c:pt>
                  <c:pt idx="308">
                    <c:v>1.961.667</c:v>
                  </c:pt>
                  <c:pt idx="309">
                    <c:v>1.931.667</c:v>
                  </c:pt>
                  <c:pt idx="310">
                    <c:v>1.888.333</c:v>
                  </c:pt>
                  <c:pt idx="311">
                    <c:v>1.850.833</c:v>
                  </c:pt>
                  <c:pt idx="312">
                    <c:v>1.820.833</c:v>
                  </c:pt>
                  <c:pt idx="313">
                    <c:v>1.790.833</c:v>
                  </c:pt>
                  <c:pt idx="314">
                    <c:v>1.758.333</c:v>
                  </c:pt>
                  <c:pt idx="315">
                    <c:v>1.737.500</c:v>
                  </c:pt>
                  <c:pt idx="316">
                    <c:v>1.750.000</c:v>
                  </c:pt>
                  <c:pt idx="317">
                    <c:v>1.805.833</c:v>
                  </c:pt>
                  <c:pt idx="318">
                    <c:v>1.851.667</c:v>
                  </c:pt>
                  <c:pt idx="319">
                    <c:v>1.866.667</c:v>
                  </c:pt>
                  <c:pt idx="320">
                    <c:v>1.856.667</c:v>
                  </c:pt>
                  <c:pt idx="321">
                    <c:v>1.824.167</c:v>
                  </c:pt>
                  <c:pt idx="322">
                    <c:v>1.748.333</c:v>
                  </c:pt>
                  <c:pt idx="323">
                    <c:v>1.675.000</c:v>
                  </c:pt>
                  <c:pt idx="324">
                    <c:v>1.630.000</c:v>
                  </c:pt>
                  <c:pt idx="325">
                    <c:v>1.620.000</c:v>
                  </c:pt>
                  <c:pt idx="326">
                    <c:v>1.603.333</c:v>
                  </c:pt>
                  <c:pt idx="327">
                    <c:v>1.572.500</c:v>
                  </c:pt>
                  <c:pt idx="328">
                    <c:v>1.520.833</c:v>
                  </c:pt>
                  <c:pt idx="329">
                    <c:v>1.440.833</c:v>
                  </c:pt>
                  <c:pt idx="330">
                    <c:v>1.356.667</c:v>
                  </c:pt>
                  <c:pt idx="331">
                    <c:v>1.299.167</c:v>
                  </c:pt>
                  <c:pt idx="332">
                    <c:v>1.235.000</c:v>
                  </c:pt>
                  <c:pt idx="333">
                    <c:v>1.195.000</c:v>
                  </c:pt>
                  <c:pt idx="334">
                    <c:v>1.151.667</c:v>
                  </c:pt>
                  <c:pt idx="335">
                    <c:v>1.110.833</c:v>
                  </c:pt>
                  <c:pt idx="336">
                    <c:v>1.045.833</c:v>
                  </c:pt>
                  <c:pt idx="337">
                    <c:v>969.167</c:v>
                  </c:pt>
                  <c:pt idx="338">
                    <c:v>930.000</c:v>
                  </c:pt>
                  <c:pt idx="339">
                    <c:v>935.000</c:v>
                  </c:pt>
                  <c:pt idx="340">
                    <c:v>949.167</c:v>
                  </c:pt>
                  <c:pt idx="341">
                    <c:v>938.333</c:v>
                  </c:pt>
                  <c:pt idx="342">
                    <c:v>932.500</c:v>
                  </c:pt>
                  <c:pt idx="343">
                    <c:v>942.500</c:v>
                  </c:pt>
                  <c:pt idx="344">
                    <c:v>957.500</c:v>
                  </c:pt>
                  <c:pt idx="345">
                    <c:v>957.500</c:v>
                  </c:pt>
                  <c:pt idx="346">
                    <c:v>937.500</c:v>
                  </c:pt>
                  <c:pt idx="347">
                    <c:v>920.000</c:v>
                  </c:pt>
                  <c:pt idx="348">
                    <c:v>884.167</c:v>
                  </c:pt>
                  <c:pt idx="349">
                    <c:v>870.000</c:v>
                  </c:pt>
                  <c:pt idx="350">
                    <c:v>855.833</c:v>
                  </c:pt>
                  <c:pt idx="351">
                    <c:v>856.667</c:v>
                  </c:pt>
                  <c:pt idx="352">
                    <c:v>861.667</c:v>
                  </c:pt>
                  <c:pt idx="353">
                    <c:v>849.167</c:v>
                  </c:pt>
                  <c:pt idx="354">
                    <c:v>814.167</c:v>
                  </c:pt>
                  <c:pt idx="355">
                    <c:v>785.000</c:v>
                  </c:pt>
                  <c:pt idx="356">
                    <c:v>756.667</c:v>
                  </c:pt>
                  <c:pt idx="357">
                    <c:v>750.833</c:v>
                  </c:pt>
                  <c:pt idx="358">
                    <c:v>750.833</c:v>
                  </c:pt>
                  <c:pt idx="359">
                    <c:v>760.833</c:v>
                  </c:pt>
                  <c:pt idx="360">
                    <c:v>775.000</c:v>
                  </c:pt>
                  <c:pt idx="361">
                    <c:v>771.667</c:v>
                  </c:pt>
                  <c:pt idx="362">
                    <c:v>753.333</c:v>
                  </c:pt>
                  <c:pt idx="363">
                    <c:v>733.333</c:v>
                  </c:pt>
                  <c:pt idx="364">
                    <c:v>712.500</c:v>
                  </c:pt>
                  <c:pt idx="365">
                    <c:v>730.000</c:v>
                  </c:pt>
                  <c:pt idx="366">
                    <c:v>755.000</c:v>
                  </c:pt>
                  <c:pt idx="367">
                    <c:v>780.000</c:v>
                  </c:pt>
                  <c:pt idx="368">
                    <c:v>799.167</c:v>
                  </c:pt>
                  <c:pt idx="369">
                    <c:v>817.500</c:v>
                  </c:pt>
                  <c:pt idx="370">
                    <c:v>837.500</c:v>
                  </c:pt>
                  <c:pt idx="371">
                    <c:v>850.833</c:v>
                  </c:pt>
                  <c:pt idx="372">
                    <c:v>855.000</c:v>
                  </c:pt>
                  <c:pt idx="373">
                    <c:v>847.500</c:v>
                  </c:pt>
                  <c:pt idx="374">
                    <c:v>851.667</c:v>
                  </c:pt>
                  <c:pt idx="375">
                    <c:v>869.167</c:v>
                  </c:pt>
                  <c:pt idx="376">
                    <c:v>885.833</c:v>
                  </c:pt>
                  <c:pt idx="377">
                    <c:v>900.833</c:v>
                  </c:pt>
                  <c:pt idx="378">
                    <c:v>930.000</c:v>
                  </c:pt>
                  <c:pt idx="379">
                    <c:v>958.333</c:v>
                  </c:pt>
                  <c:pt idx="380">
                    <c:v>1.024.167</c:v>
                  </c:pt>
                  <c:pt idx="381">
                    <c:v>1.082.500</c:v>
                  </c:pt>
                  <c:pt idx="382">
                    <c:v>1.160.833</c:v>
                  </c:pt>
                  <c:pt idx="383">
                    <c:v>1.222.500</c:v>
                  </c:pt>
                  <c:pt idx="384">
                    <c:v>1.269.167</c:v>
                  </c:pt>
                  <c:pt idx="385">
                    <c:v>1.332.500</c:v>
                  </c:pt>
                  <c:pt idx="386">
                    <c:v>1.414.167</c:v>
                  </c:pt>
                  <c:pt idx="387">
                    <c:v>1.478.333</c:v>
                  </c:pt>
                  <c:pt idx="388">
                    <c:v>1.615.000</c:v>
                  </c:pt>
                  <c:pt idx="389">
                    <c:v>1.698.333</c:v>
                  </c:pt>
                  <c:pt idx="390">
                    <c:v>1.800.833</c:v>
                  </c:pt>
                  <c:pt idx="391">
                    <c:v>1.879.167</c:v>
                  </c:pt>
                  <c:pt idx="392">
                    <c:v>1.936.667</c:v>
                  </c:pt>
                  <c:pt idx="393">
                    <c:v>1.989.167</c:v>
                  </c:pt>
                  <c:pt idx="394">
                    <c:v>2.026.667</c:v>
                  </c:pt>
                  <c:pt idx="395">
                    <c:v>2.045.833</c:v>
                  </c:pt>
                  <c:pt idx="396">
                    <c:v>2.106.667</c:v>
                  </c:pt>
                  <c:pt idx="397">
                    <c:v>2.132.500</c:v>
                  </c:pt>
                  <c:pt idx="398">
                    <c:v>2.167.500</c:v>
                  </c:pt>
                  <c:pt idx="399">
                    <c:v>2.209.167</c:v>
                  </c:pt>
                  <c:pt idx="400">
                    <c:v>2.277.500</c:v>
                  </c:pt>
                  <c:pt idx="401">
                    <c:v>2.343.333</c:v>
                  </c:pt>
                  <c:pt idx="402">
                    <c:v>2.355.833</c:v>
                  </c:pt>
                  <c:pt idx="403">
                    <c:v>2.327.500</c:v>
                  </c:pt>
                  <c:pt idx="404">
                    <c:v>2.272.500</c:v>
                  </c:pt>
                  <c:pt idx="405">
                    <c:v>2.218.333</c:v>
                  </c:pt>
                  <c:pt idx="406">
                    <c:v>2.162.500</c:v>
                  </c:pt>
                  <c:pt idx="407">
                    <c:v>2.119.167</c:v>
                  </c:pt>
                  <c:pt idx="408">
                    <c:v>2.060.000</c:v>
                  </c:pt>
                  <c:pt idx="409">
                    <c:v>1.989.167</c:v>
                  </c:pt>
                  <c:pt idx="410">
                    <c:v>1.946.667</c:v>
                  </c:pt>
                  <c:pt idx="411">
                    <c:v>1.943.333</c:v>
                  </c:pt>
                  <c:pt idx="412">
                    <c:v>1.933.333</c:v>
                  </c:pt>
                  <c:pt idx="413">
                    <c:v>1.945.000</c:v>
                  </c:pt>
                  <c:pt idx="414">
                    <c:v>1.951.667</c:v>
                  </c:pt>
                  <c:pt idx="415">
                    <c:v>1.934.167</c:v>
                  </c:pt>
                  <c:pt idx="416">
                    <c:v>1.900.833</c:v>
                  </c:pt>
                  <c:pt idx="417">
                    <c:v>1.883.333</c:v>
                  </c:pt>
                  <c:pt idx="418">
                    <c:v>1.884.167</c:v>
                  </c:pt>
                  <c:pt idx="419">
                    <c:v>1.895.000</c:v>
                  </c:pt>
                  <c:pt idx="420">
                    <c:v>1.870.000</c:v>
                  </c:pt>
                  <c:pt idx="421">
                    <c:v>1.870.000</c:v>
                  </c:pt>
                  <c:pt idx="422">
                    <c:v>1.838.333</c:v>
                  </c:pt>
                  <c:pt idx="423">
                    <c:v>1.787.500</c:v>
                  </c:pt>
                  <c:pt idx="424">
                    <c:v>1.742.500</c:v>
                  </c:pt>
                  <c:pt idx="425">
                    <c:v>1.695.000</c:v>
                  </c:pt>
                  <c:pt idx="426">
                    <c:v>1.616.667</c:v>
                  </c:pt>
                  <c:pt idx="427">
                    <c:v>1.538.333</c:v>
                  </c:pt>
                  <c:pt idx="428">
                    <c:v>1.455.833</c:v>
                  </c:pt>
                  <c:pt idx="429">
                    <c:v>1.416.667</c:v>
                  </c:pt>
                  <c:pt idx="430">
                    <c:v>1.389.167</c:v>
                  </c:pt>
                  <c:pt idx="431">
                    <c:v>1.377.500</c:v>
                  </c:pt>
                  <c:pt idx="432">
                    <c:v>1.338.333</c:v>
                  </c:pt>
                  <c:pt idx="433">
                    <c:v>1.270.833</c:v>
                  </c:pt>
                  <c:pt idx="434">
                    <c:v>1.216.667</c:v>
                  </c:pt>
                  <c:pt idx="435">
                    <c:v>1.200.000</c:v>
                  </c:pt>
                  <c:pt idx="436">
                    <c:v>1.150.000</c:v>
                  </c:pt>
                  <c:pt idx="437">
                    <c:v>1.125.000</c:v>
                  </c:pt>
                  <c:pt idx="438">
                    <c:v>1.087.500</c:v>
                  </c:pt>
                  <c:pt idx="439">
                    <c:v>1.051.667</c:v>
                  </c:pt>
                  <c:pt idx="440">
                    <c:v>1.023.333</c:v>
                  </c:pt>
                  <c:pt idx="441">
                    <c:v>1.001.667</c:v>
                  </c:pt>
                  <c:pt idx="442">
                    <c:v>986.667</c:v>
                  </c:pt>
                  <c:pt idx="443">
                    <c:v>977.500</c:v>
                  </c:pt>
                  <c:pt idx="444">
                    <c:v>952.500</c:v>
                  </c:pt>
                  <c:pt idx="445">
                    <c:v>937.500</c:v>
                  </c:pt>
                  <c:pt idx="446">
                    <c:v>925.000</c:v>
                  </c:pt>
                  <c:pt idx="447">
                    <c:v>918.333</c:v>
                  </c:pt>
                  <c:pt idx="448">
                    <c:v>910.833</c:v>
                  </c:pt>
                  <c:pt idx="449">
                    <c:v>885.000</c:v>
                  </c:pt>
                  <c:pt idx="450">
                    <c:v>843.333</c:v>
                  </c:pt>
                  <c:pt idx="451">
                    <c:v>810.000</c:v>
                  </c:pt>
                  <c:pt idx="452">
                    <c:v>774.167</c:v>
                  </c:pt>
                  <c:pt idx="453">
                    <c:v>780.000</c:v>
                  </c:pt>
                  <c:pt idx="454">
                    <c:v>792.500</c:v>
                  </c:pt>
                  <c:pt idx="455">
                    <c:v>819.167</c:v>
                  </c:pt>
                  <c:pt idx="456">
                    <c:v>855.833</c:v>
                  </c:pt>
                  <c:pt idx="457">
                    <c:v>900.000</c:v>
                  </c:pt>
                  <c:pt idx="458">
                    <c:v>937.500</c:v>
                  </c:pt>
                  <c:pt idx="459">
                    <c:v>960.833</c:v>
                  </c:pt>
                  <c:pt idx="460">
                    <c:v>960.000</c:v>
                  </c:pt>
                  <c:pt idx="461">
                    <c:v>939.167</c:v>
                  </c:pt>
                  <c:pt idx="462">
                    <c:v>915.833</c:v>
                  </c:pt>
                  <c:pt idx="463">
                    <c:v>910.000</c:v>
                  </c:pt>
                  <c:pt idx="464">
                    <c:v>921.667</c:v>
                  </c:pt>
                  <c:pt idx="465">
                    <c:v>947.500</c:v>
                  </c:pt>
                  <c:pt idx="466">
                    <c:v>972.500</c:v>
                  </c:pt>
                  <c:pt idx="467">
                    <c:v>986.667</c:v>
                  </c:pt>
                  <c:pt idx="468">
                    <c:v>979.167</c:v>
                  </c:pt>
                  <c:pt idx="469">
                    <c:v>978.333</c:v>
                  </c:pt>
                  <c:pt idx="470">
                    <c:v>975.000</c:v>
                  </c:pt>
                  <c:pt idx="471">
                    <c:v>972.500</c:v>
                  </c:pt>
                  <c:pt idx="472">
                    <c:v>965.833</c:v>
                  </c:pt>
                  <c:pt idx="473">
                    <c:v>957.500</c:v>
                  </c:pt>
                  <c:pt idx="474">
                    <c:v>951.667</c:v>
                  </c:pt>
                  <c:pt idx="475">
                    <c:v>949.167</c:v>
                  </c:pt>
                  <c:pt idx="476">
                    <c:v>986.667</c:v>
                  </c:pt>
                  <c:pt idx="477">
                    <c:v>1.025.000</c:v>
                  </c:pt>
                  <c:pt idx="478">
                    <c:v>1.086.667</c:v>
                  </c:pt>
                  <c:pt idx="479">
                    <c:v>1.140.000</c:v>
                  </c:pt>
                  <c:pt idx="480">
                    <c:v>1.171.667</c:v>
                  </c:pt>
                  <c:pt idx="481">
                    <c:v>1.199.167</c:v>
                  </c:pt>
                  <c:pt idx="482">
                    <c:v>1.254.167</c:v>
                  </c:pt>
                  <c:pt idx="483">
                    <c:v>1.305.833</c:v>
                  </c:pt>
                  <c:pt idx="484">
                    <c:v>1.420.000</c:v>
                  </c:pt>
                  <c:pt idx="485">
                    <c:v>1.467.500</c:v>
                  </c:pt>
                  <c:pt idx="486">
                    <c:v>1.513.333</c:v>
                  </c:pt>
                  <c:pt idx="487">
                    <c:v>1.525.000</c:v>
                  </c:pt>
                  <c:pt idx="488">
                    <c:v>1.517.500</c:v>
                  </c:pt>
                  <c:pt idx="489">
                    <c:v>1.540.000</c:v>
                  </c:pt>
                  <c:pt idx="490">
                    <c:v>1.604.167</c:v>
                  </c:pt>
                  <c:pt idx="491">
                    <c:v>1.659.167</c:v>
                  </c:pt>
                  <c:pt idx="492">
                    <c:v>1.713.333</c:v>
                  </c:pt>
                  <c:pt idx="493">
                    <c:v>1.749.167</c:v>
                  </c:pt>
                  <c:pt idx="494">
                    <c:v>1.771.667</c:v>
                  </c:pt>
                  <c:pt idx="495">
                    <c:v>1.791.667</c:v>
                  </c:pt>
                  <c:pt idx="496">
                    <c:v>1.840.000</c:v>
                  </c:pt>
                  <c:pt idx="497">
                    <c:v>1.910.833</c:v>
                  </c:pt>
                  <c:pt idx="498">
                    <c:v>1.965.000</c:v>
                  </c:pt>
                  <c:pt idx="499">
                    <c:v>1.979.167</c:v>
                  </c:pt>
                  <c:pt idx="500">
                    <c:v>1.987.500</c:v>
                  </c:pt>
                  <c:pt idx="501">
                    <c:v>1.975.833</c:v>
                  </c:pt>
                  <c:pt idx="502">
                    <c:v>1.960.000</c:v>
                  </c:pt>
                  <c:pt idx="503">
                    <c:v>1.954.167</c:v>
                  </c:pt>
                  <c:pt idx="504">
                    <c:v>1.955.000</c:v>
                  </c:pt>
                  <c:pt idx="505">
                    <c:v>1.957.500</c:v>
                  </c:pt>
                  <c:pt idx="506">
                    <c:v>1.956.667</c:v>
                  </c:pt>
                  <c:pt idx="507">
                    <c:v>1.952.500</c:v>
                  </c:pt>
                  <c:pt idx="508">
                    <c:v>1.947.500</c:v>
                  </c:pt>
                  <c:pt idx="509">
                    <c:v>1.920.833</c:v>
                  </c:pt>
                  <c:pt idx="510">
                    <c:v>1.869.167</c:v>
                  </c:pt>
                  <c:pt idx="511">
                    <c:v>1.811.667</c:v>
                  </c:pt>
                  <c:pt idx="512">
                    <c:v>1.760.000</c:v>
                  </c:pt>
                  <c:pt idx="513">
                    <c:v>1.718.333</c:v>
                  </c:pt>
                  <c:pt idx="514">
                    <c:v>1.693.333</c:v>
                  </c:pt>
                  <c:pt idx="515">
                    <c:v>1.681.667</c:v>
                  </c:pt>
                  <c:pt idx="516">
                    <c:v>1.673.333</c:v>
                  </c:pt>
                  <c:pt idx="517">
                    <c:v>1.644.167</c:v>
                  </c:pt>
                  <c:pt idx="518">
                    <c:v>1.610.833</c:v>
                  </c:pt>
                  <c:pt idx="519">
                    <c:v>1.601.667</c:v>
                  </c:pt>
                  <c:pt idx="520">
                    <c:v>1.602.500</c:v>
                  </c:pt>
                  <c:pt idx="521">
                    <c:v>1.585.000</c:v>
                  </c:pt>
                  <c:pt idx="522">
                    <c:v>1.544.167</c:v>
                  </c:pt>
                  <c:pt idx="523">
                    <c:v>1.506.667</c:v>
                  </c:pt>
                  <c:pt idx="524">
                    <c:v>1.469.167</c:v>
                  </c:pt>
                  <c:pt idx="525">
                    <c:v>1.460.000</c:v>
                  </c:pt>
                  <c:pt idx="526">
                    <c:v>1.420.833</c:v>
                  </c:pt>
                  <c:pt idx="527">
                    <c:v>1.372.500</c:v>
                  </c:pt>
                  <c:pt idx="528">
                    <c:v>1.341.667</c:v>
                  </c:pt>
                  <c:pt idx="529">
                    <c:v>1.312.500</c:v>
                  </c:pt>
                  <c:pt idx="530">
                    <c:v>1.249.167</c:v>
                  </c:pt>
                  <c:pt idx="531">
                    <c:v>1.180.833</c:v>
                  </c:pt>
                  <c:pt idx="532">
                    <c:v>1.048.333</c:v>
                  </c:pt>
                  <c:pt idx="533">
                    <c:v>920.833</c:v>
                  </c:pt>
                  <c:pt idx="534">
                    <c:v>788.333</c:v>
                  </c:pt>
                  <c:pt idx="535">
                    <c:v>634.167</c:v>
                  </c:pt>
                  <c:pt idx="536">
                    <c:v>481.667</c:v>
                  </c:pt>
                  <c:pt idx="537">
                    <c:v>448.333</c:v>
                  </c:pt>
                  <c:pt idx="538">
                    <c:v>458.333</c:v>
                  </c:pt>
                  <c:pt idx="539">
                    <c:v>411.667</c:v>
                  </c:pt>
                </c:lvl>
                <c:lvl>
                  <c:pt idx="0">
                    <c:v>prof</c:v>
                  </c:pt>
                  <c:pt idx="1">
                    <c:v>eco</c:v>
                  </c:pt>
                </c:lvl>
                <c:lvl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-0,307757397</c:v>
                  </c:pt>
                  <c:pt idx="25">
                    <c:v>3,453993366</c:v>
                  </c:pt>
                  <c:pt idx="26">
                    <c:v>6,272660609</c:v>
                  </c:pt>
                  <c:pt idx="27">
                    <c:v>30,38037934</c:v>
                  </c:pt>
                  <c:pt idx="28">
                    <c:v>50,40544457</c:v>
                  </c:pt>
                  <c:pt idx="29">
                    <c:v>83,20628694</c:v>
                  </c:pt>
                  <c:pt idx="30">
                    <c:v>109,4246462</c:v>
                  </c:pt>
                  <c:pt idx="31">
                    <c:v>133,8124611</c:v>
                  </c:pt>
                  <c:pt idx="32">
                    <c:v>167,0981482</c:v>
                  </c:pt>
                  <c:pt idx="33">
                    <c:v>149,3053219</c:v>
                  </c:pt>
                  <c:pt idx="34">
                    <c:v>158,4463028</c:v>
                  </c:pt>
                  <c:pt idx="35">
                    <c:v>171,336372</c:v>
                  </c:pt>
                  <c:pt idx="36">
                    <c:v>207,7596888</c:v>
                  </c:pt>
                  <c:pt idx="37">
                    <c:v>216,7862665</c:v>
                  </c:pt>
                  <c:pt idx="38">
                    <c:v>173,4711661</c:v>
                  </c:pt>
                  <c:pt idx="39">
                    <c:v>186,9929489</c:v>
                  </c:pt>
                  <c:pt idx="40">
                    <c:v>187,2073969</c:v>
                  </c:pt>
                  <c:pt idx="41">
                    <c:v>180,5358316</c:v>
                  </c:pt>
                  <c:pt idx="42">
                    <c:v>157,7101087</c:v>
                  </c:pt>
                  <c:pt idx="43">
                    <c:v>152,7761279</c:v>
                  </c:pt>
                  <c:pt idx="44">
                    <c:v>153,7172967</c:v>
                  </c:pt>
                  <c:pt idx="45">
                    <c:v>151,1483525</c:v>
                  </c:pt>
                  <c:pt idx="46">
                    <c:v>166,7575529</c:v>
                  </c:pt>
                  <c:pt idx="47">
                    <c:v>131,322394</c:v>
                  </c:pt>
                  <c:pt idx="48">
                    <c:v>135,6582942</c:v>
                  </c:pt>
                  <c:pt idx="49">
                    <c:v>159,9177443</c:v>
                  </c:pt>
                  <c:pt idx="50">
                    <c:v>151,4137462</c:v>
                  </c:pt>
                  <c:pt idx="51">
                    <c:v>142,2152683</c:v>
                  </c:pt>
                  <c:pt idx="52">
                    <c:v>141,3343764</c:v>
                  </c:pt>
                  <c:pt idx="53">
                    <c:v>196,7449846</c:v>
                  </c:pt>
                  <c:pt idx="54">
                    <c:v>159,7541047</c:v>
                  </c:pt>
                  <c:pt idx="55">
                    <c:v>149,0668051</c:v>
                  </c:pt>
                  <c:pt idx="56">
                    <c:v>180,0350473</c:v>
                  </c:pt>
                  <c:pt idx="57">
                    <c:v>164,2877464</c:v>
                  </c:pt>
                  <c:pt idx="58">
                    <c:v>161,600737</c:v>
                  </c:pt>
                  <c:pt idx="59">
                    <c:v>157,7371241</c:v>
                  </c:pt>
                  <c:pt idx="60">
                    <c:v>178,7968187</c:v>
                  </c:pt>
                  <c:pt idx="61">
                    <c:v>169,5453578</c:v>
                  </c:pt>
                  <c:pt idx="62">
                    <c:v>204,7441172</c:v>
                  </c:pt>
                  <c:pt idx="63">
                    <c:v>203,1018839</c:v>
                  </c:pt>
                  <c:pt idx="64">
                    <c:v>194,0365323</c:v>
                  </c:pt>
                  <c:pt idx="65">
                    <c:v>199,285288</c:v>
                  </c:pt>
                  <c:pt idx="66">
                    <c:v>159,8939572</c:v>
                  </c:pt>
                  <c:pt idx="67">
                    <c:v>204,910798</c:v>
                  </c:pt>
                  <c:pt idx="68">
                    <c:v>196,7497663</c:v>
                  </c:pt>
                  <c:pt idx="69">
                    <c:v>171,0536703</c:v>
                  </c:pt>
                  <c:pt idx="70">
                    <c:v>186,6061809</c:v>
                  </c:pt>
                  <c:pt idx="71">
                    <c:v>188,659046</c:v>
                  </c:pt>
                  <c:pt idx="72">
                    <c:v>206,0201789</c:v>
                  </c:pt>
                  <c:pt idx="73">
                    <c:v>173,3326534</c:v>
                  </c:pt>
                  <c:pt idx="74">
                    <c:v>197,1716689</c:v>
                  </c:pt>
                  <c:pt idx="75">
                    <c:v>219,7320931</c:v>
                  </c:pt>
                  <c:pt idx="76">
                    <c:v>221,435365</c:v>
                  </c:pt>
                  <c:pt idx="77">
                    <c:v>211,2539597</c:v>
                  </c:pt>
                  <c:pt idx="78">
                    <c:v>246,3977857</c:v>
                  </c:pt>
                  <c:pt idx="79">
                    <c:v>250,698773</c:v>
                  </c:pt>
                  <c:pt idx="80">
                    <c:v>193,7962386</c:v>
                  </c:pt>
                  <c:pt idx="81">
                    <c:v>201,2336493</c:v>
                  </c:pt>
                  <c:pt idx="82">
                    <c:v>227,9397484</c:v>
                  </c:pt>
                  <c:pt idx="83">
                    <c:v>215,1738039</c:v>
                  </c:pt>
                  <c:pt idx="84">
                    <c:v>219,5097101</c:v>
                  </c:pt>
                  <c:pt idx="85">
                    <c:v>183,5746387</c:v>
                  </c:pt>
                  <c:pt idx="86">
                    <c:v>192,3422453</c:v>
                  </c:pt>
                  <c:pt idx="87">
                    <c:v>205,4677889</c:v>
                  </c:pt>
                  <c:pt idx="88">
                    <c:v>180,3931843</c:v>
                  </c:pt>
                  <c:pt idx="89">
                    <c:v>223,6818164</c:v>
                  </c:pt>
                  <c:pt idx="90">
                    <c:v>208,4699957</c:v>
                  </c:pt>
                  <c:pt idx="91">
                    <c:v>228,2992212</c:v>
                  </c:pt>
                  <c:pt idx="92">
                    <c:v>239,1292409</c:v>
                  </c:pt>
                  <c:pt idx="93">
                    <c:v>274,5892682</c:v>
                  </c:pt>
                  <c:pt idx="94">
                    <c:v>237,7216322</c:v>
                  </c:pt>
                  <c:pt idx="95">
                    <c:v>222,4495901</c:v>
                  </c:pt>
                  <c:pt idx="96">
                    <c:v>227,3227121</c:v>
                  </c:pt>
                  <c:pt idx="97">
                    <c:v>229,4001857</c:v>
                  </c:pt>
                  <c:pt idx="98">
                    <c:v>220,6637393</c:v>
                  </c:pt>
                  <c:pt idx="99">
                    <c:v>270,2574578</c:v>
                  </c:pt>
                  <c:pt idx="100">
                    <c:v>231,0873499</c:v>
                  </c:pt>
                  <c:pt idx="101">
                    <c:v>255,2559685</c:v>
                  </c:pt>
                  <c:pt idx="102">
                    <c:v>218,3022967</c:v>
                  </c:pt>
                  <c:pt idx="103">
                    <c:v>224,6074319</c:v>
                  </c:pt>
                  <c:pt idx="104">
                    <c:v>207,8545168</c:v>
                  </c:pt>
                  <c:pt idx="105">
                    <c:v>262,5245195</c:v>
                  </c:pt>
                  <c:pt idx="106">
                    <c:v>251,5753521</c:v>
                  </c:pt>
                  <c:pt idx="107">
                    <c:v>227,8044682</c:v>
                  </c:pt>
                  <c:pt idx="108">
                    <c:v>272,2832267</c:v>
                  </c:pt>
                  <c:pt idx="109">
                    <c:v>248,7638713</c:v>
                  </c:pt>
                  <c:pt idx="110">
                    <c:v>256,6861018</c:v>
                  </c:pt>
                  <c:pt idx="111">
                    <c:v>201,5502818</c:v>
                  </c:pt>
                  <c:pt idx="112">
                    <c:v>272,1245829</c:v>
                  </c:pt>
                  <c:pt idx="113">
                    <c:v>253,1440132</c:v>
                  </c:pt>
                  <c:pt idx="114">
                    <c:v>250,536773</c:v>
                  </c:pt>
                  <c:pt idx="115">
                    <c:v>313,5659317</c:v>
                  </c:pt>
                  <c:pt idx="116">
                    <c:v>274,9201897</c:v>
                  </c:pt>
                  <c:pt idx="117">
                    <c:v>275,6430833</c:v>
                  </c:pt>
                  <c:pt idx="118">
                    <c:v>245,621595</c:v>
                  </c:pt>
                  <c:pt idx="119">
                    <c:v>281,9745842</c:v>
                  </c:pt>
                  <c:pt idx="120">
                    <c:v>259,7174609</c:v>
                  </c:pt>
                  <c:pt idx="121">
                    <c:v>260,0293138</c:v>
                  </c:pt>
                  <c:pt idx="122">
                    <c:v>314,9972424</c:v>
                  </c:pt>
                  <c:pt idx="123">
                    <c:v>334,4385962</c:v>
                  </c:pt>
                  <c:pt idx="124">
                    <c:v>319,426365</c:v>
                  </c:pt>
                  <c:pt idx="125">
                    <c:v>263,0127481</c:v>
                  </c:pt>
                  <c:pt idx="126">
                    <c:v>354,3501085</c:v>
                  </c:pt>
                  <c:pt idx="127">
                    <c:v>278,478047</c:v>
                  </c:pt>
                  <c:pt idx="128">
                    <c:v>359,4406339</c:v>
                  </c:pt>
                  <c:pt idx="129">
                    <c:v>313,4617978</c:v>
                  </c:pt>
                  <c:pt idx="130">
                    <c:v>298,6434551</c:v>
                  </c:pt>
                  <c:pt idx="131">
                    <c:v>372,1574099</c:v>
                  </c:pt>
                  <c:pt idx="132">
                    <c:v>349,7313876</c:v>
                  </c:pt>
                  <c:pt idx="133">
                    <c:v>324,5969002</c:v>
                  </c:pt>
                  <c:pt idx="134">
                    <c:v>316,1445712</c:v>
                  </c:pt>
                  <c:pt idx="135">
                    <c:v>329,0815437</c:v>
                  </c:pt>
                  <c:pt idx="136">
                    <c:v>304,0473011</c:v>
                  </c:pt>
                  <c:pt idx="137">
                    <c:v>337,207508</c:v>
                  </c:pt>
                  <c:pt idx="138">
                    <c:v>316,1592294</c:v>
                  </c:pt>
                  <c:pt idx="139">
                    <c:v>364,8434437</c:v>
                  </c:pt>
                  <c:pt idx="140">
                    <c:v>377,7997571</c:v>
                  </c:pt>
                  <c:pt idx="141">
                    <c:v>406,1670007</c:v>
                  </c:pt>
                  <c:pt idx="142">
                    <c:v>382,734988</c:v>
                  </c:pt>
                  <c:pt idx="143">
                    <c:v>370,0758834</c:v>
                  </c:pt>
                  <c:pt idx="144">
                    <c:v>418,9353738</c:v>
                  </c:pt>
                  <c:pt idx="145">
                    <c:v>411,760368</c:v>
                  </c:pt>
                  <c:pt idx="146">
                    <c:v>406,0676976</c:v>
                  </c:pt>
                  <c:pt idx="147">
                    <c:v>404,225677</c:v>
                  </c:pt>
                  <c:pt idx="148">
                    <c:v>484,3872352</c:v>
                  </c:pt>
                  <c:pt idx="149">
                    <c:v>482,7381066</c:v>
                  </c:pt>
                  <c:pt idx="150">
                    <c:v>429,6161096</c:v>
                  </c:pt>
                  <c:pt idx="151">
                    <c:v>472,9300347</c:v>
                  </c:pt>
                  <c:pt idx="152">
                    <c:v>439,7039093</c:v>
                  </c:pt>
                  <c:pt idx="153">
                    <c:v>433,2626857</c:v>
                  </c:pt>
                  <c:pt idx="154">
                    <c:v>483,0004796</c:v>
                  </c:pt>
                  <c:pt idx="155">
                    <c:v>507,6128645</c:v>
                  </c:pt>
                  <c:pt idx="156">
                    <c:v>531,6663655</c:v>
                  </c:pt>
                  <c:pt idx="157">
                    <c:v>576,6074085</c:v>
                  </c:pt>
                  <c:pt idx="158">
                    <c:v>530,7347847</c:v>
                  </c:pt>
                  <c:pt idx="159">
                    <c:v>574,7100626</c:v>
                  </c:pt>
                  <c:pt idx="160">
                    <c:v>607,0580096</c:v>
                  </c:pt>
                  <c:pt idx="161">
                    <c:v>590,2031323</c:v>
                  </c:pt>
                  <c:pt idx="162">
                    <c:v>645,4345433</c:v>
                  </c:pt>
                  <c:pt idx="163">
                    <c:v>694,5927061</c:v>
                  </c:pt>
                  <c:pt idx="164">
                    <c:v>615,048992</c:v>
                  </c:pt>
                  <c:pt idx="165">
                    <c:v>763,7440336</c:v>
                  </c:pt>
                  <c:pt idx="166">
                    <c:v>832,045684</c:v>
                  </c:pt>
                  <c:pt idx="167">
                    <c:v>860,0366957</c:v>
                  </c:pt>
                  <c:pt idx="168">
                    <c:v>881,2442124</c:v>
                  </c:pt>
                  <c:pt idx="169">
                    <c:v>980,5433643</c:v>
                  </c:pt>
                  <c:pt idx="170">
                    <c:v>1098,229836</c:v>
                  </c:pt>
                  <c:pt idx="171">
                    <c:v>1103,00912</c:v>
                  </c:pt>
                  <c:pt idx="172">
                    <c:v>1096,619544</c:v>
                  </c:pt>
                  <c:pt idx="173">
                    <c:v>1387,698741</c:v>
                  </c:pt>
                  <c:pt idx="174">
                    <c:v>1405,542888</c:v>
                  </c:pt>
                  <c:pt idx="175">
                    <c:v>1484,965413</c:v>
                  </c:pt>
                  <c:pt idx="176">
                    <c:v>1735,13795</c:v>
                  </c:pt>
                  <c:pt idx="177">
                    <c:v>1884,840949</c:v>
                  </c:pt>
                  <c:pt idx="178">
                    <c:v>2222,686323</c:v>
                  </c:pt>
                  <c:pt idx="179">
                    <c:v>2035,059351</c:v>
                  </c:pt>
                  <c:pt idx="180">
                    <c:v>2378,180012</c:v>
                  </c:pt>
                  <c:pt idx="181">
                    <c:v>2677,345469</c:v>
                  </c:pt>
                  <c:pt idx="182">
                    <c:v>2953,716873</c:v>
                  </c:pt>
                  <c:pt idx="183">
                    <c:v>3230,88736</c:v>
                  </c:pt>
                  <c:pt idx="184">
                    <c:v>3348,756979</c:v>
                  </c:pt>
                  <c:pt idx="185">
                    <c:v>3754,367948</c:v>
                  </c:pt>
                  <c:pt idx="186">
                    <c:v>3747,601489</c:v>
                  </c:pt>
                  <c:pt idx="187">
                    <c:v>3998,222691</c:v>
                  </c:pt>
                  <c:pt idx="188">
                    <c:v>3922,705674</c:v>
                  </c:pt>
                  <c:pt idx="189">
                    <c:v>4156,985342</c:v>
                  </c:pt>
                  <c:pt idx="190">
                    <c:v>4078,054745</c:v>
                  </c:pt>
                  <c:pt idx="191">
                    <c:v>4450,323464</c:v>
                  </c:pt>
                  <c:pt idx="192">
                    <c:v>4371,943451</c:v>
                  </c:pt>
                  <c:pt idx="193">
                    <c:v>4381,653855</c:v>
                  </c:pt>
                  <c:pt idx="194">
                    <c:v>4217,95684</c:v>
                  </c:pt>
                  <c:pt idx="195">
                    <c:v>4296,550481</c:v>
                  </c:pt>
                  <c:pt idx="196">
                    <c:v>4505,721329</c:v>
                  </c:pt>
                  <c:pt idx="197">
                    <c:v>4393,260072</c:v>
                  </c:pt>
                  <c:pt idx="198">
                    <c:v>4044,146972</c:v>
                  </c:pt>
                  <c:pt idx="199">
                    <c:v>3940,65267</c:v>
                  </c:pt>
                  <c:pt idx="200">
                    <c:v>3745,186277</c:v>
                  </c:pt>
                  <c:pt idx="201">
                    <c:v>3619,296082</c:v>
                  </c:pt>
                  <c:pt idx="202">
                    <c:v>3512,179433</c:v>
                  </c:pt>
                  <c:pt idx="203">
                    <c:v>3381,242289</c:v>
                  </c:pt>
                  <c:pt idx="204">
                    <c:v>3272,431305</c:v>
                  </c:pt>
                  <c:pt idx="205">
                    <c:v>3057,918313</c:v>
                  </c:pt>
                  <c:pt idx="206">
                    <c:v>3090,659161</c:v>
                  </c:pt>
                  <c:pt idx="207">
                    <c:v>3096,947333</c:v>
                  </c:pt>
                  <c:pt idx="208">
                    <c:v>2936,530958</c:v>
                  </c:pt>
                  <c:pt idx="209">
                    <c:v>3287,797108</c:v>
                  </c:pt>
                  <c:pt idx="210">
                    <c:v>3034,680885</c:v>
                  </c:pt>
                  <c:pt idx="211">
                    <c:v>3030,065497</c:v>
                  </c:pt>
                  <c:pt idx="212">
                    <c:v>2891,971047</c:v>
                  </c:pt>
                  <c:pt idx="213">
                    <c:v>2894,129771</c:v>
                  </c:pt>
                  <c:pt idx="214">
                    <c:v>2578,957882</c:v>
                  </c:pt>
                  <c:pt idx="215">
                    <c:v>2569,409223</c:v>
                  </c:pt>
                  <c:pt idx="216">
                    <c:v>2339,920855</c:v>
                  </c:pt>
                  <c:pt idx="217">
                    <c:v>2235,014337</c:v>
                  </c:pt>
                  <c:pt idx="218">
                    <c:v>2115,110172</c:v>
                  </c:pt>
                  <c:pt idx="219">
                    <c:v>1863,365637</c:v>
                  </c:pt>
                  <c:pt idx="220">
                    <c:v>1833,776851</c:v>
                  </c:pt>
                  <c:pt idx="221">
                    <c:v>1515,753025</c:v>
                  </c:pt>
                  <c:pt idx="222">
                    <c:v>1439,13827</c:v>
                  </c:pt>
                  <c:pt idx="223">
                    <c:v>1249,130871</c:v>
                  </c:pt>
                  <c:pt idx="224">
                    <c:v>1168,629795</c:v>
                  </c:pt>
                  <c:pt idx="225">
                    <c:v>1122,462557</c:v>
                  </c:pt>
                  <c:pt idx="226">
                    <c:v>975,7762078</c:v>
                  </c:pt>
                  <c:pt idx="227">
                    <c:v>956,4431934</c:v>
                  </c:pt>
                  <c:pt idx="228">
                    <c:v>901,8119553</c:v>
                  </c:pt>
                  <c:pt idx="229">
                    <c:v>692,3948757</c:v>
                  </c:pt>
                  <c:pt idx="230">
                    <c:v>743,1418008</c:v>
                  </c:pt>
                  <c:pt idx="231">
                    <c:v>727,3586818</c:v>
                  </c:pt>
                  <c:pt idx="232">
                    <c:v>647,5773269</c:v>
                  </c:pt>
                  <c:pt idx="233">
                    <c:v>682,4210347</c:v>
                  </c:pt>
                  <c:pt idx="234">
                    <c:v>550,6787309</c:v>
                  </c:pt>
                  <c:pt idx="235">
                    <c:v>644,1632493</c:v>
                  </c:pt>
                  <c:pt idx="236">
                    <c:v>645,9549089</c:v>
                  </c:pt>
                  <c:pt idx="237">
                    <c:v>632,6472438</c:v>
                  </c:pt>
                  <c:pt idx="238">
                    <c:v>596,9376216</c:v>
                  </c:pt>
                  <c:pt idx="239">
                    <c:v>632,4225489</c:v>
                  </c:pt>
                  <c:pt idx="240">
                    <c:v>596,6447129</c:v>
                  </c:pt>
                  <c:pt idx="241">
                    <c:v>585,6816082</c:v>
                  </c:pt>
                  <c:pt idx="242">
                    <c:v>659,9249452</c:v>
                  </c:pt>
                  <c:pt idx="243">
                    <c:v>574,9706592</c:v>
                  </c:pt>
                  <c:pt idx="244">
                    <c:v>631,2472428</c:v>
                  </c:pt>
                  <c:pt idx="245">
                    <c:v>657,0305414</c:v>
                  </c:pt>
                  <c:pt idx="246">
                    <c:v>634,2855704</c:v>
                  </c:pt>
                  <c:pt idx="247">
                    <c:v>565,3396112</c:v>
                  </c:pt>
                  <c:pt idx="248">
                    <c:v>576,2845018</c:v>
                  </c:pt>
                  <c:pt idx="249">
                    <c:v>598,9576389</c:v>
                  </c:pt>
                  <c:pt idx="250">
                    <c:v>595,1932327</c:v>
                  </c:pt>
                  <c:pt idx="251">
                    <c:v>564,0810683</c:v>
                  </c:pt>
                  <c:pt idx="252">
                    <c:v>561,3117594</c:v>
                  </c:pt>
                  <c:pt idx="253">
                    <c:v>584,5126266</c:v>
                  </c:pt>
                  <c:pt idx="254">
                    <c:v>526,1419069</c:v>
                  </c:pt>
                  <c:pt idx="255">
                    <c:v>486,7466172</c:v>
                  </c:pt>
                  <c:pt idx="256">
                    <c:v>562,7451222</c:v>
                  </c:pt>
                  <c:pt idx="257">
                    <c:v>641,4423336</c:v>
                  </c:pt>
                  <c:pt idx="258">
                    <c:v>609,5494105</c:v>
                  </c:pt>
                  <c:pt idx="259">
                    <c:v>551,4460217</c:v>
                  </c:pt>
                  <c:pt idx="260">
                    <c:v>534,5354018</c:v>
                  </c:pt>
                  <c:pt idx="261">
                    <c:v>549,7629974</c:v>
                  </c:pt>
                  <c:pt idx="262">
                    <c:v>618,5967171</c:v>
                  </c:pt>
                  <c:pt idx="263">
                    <c:v>558,202325</c:v>
                  </c:pt>
                  <c:pt idx="264">
                    <c:v>618,1294696</c:v>
                  </c:pt>
                  <c:pt idx="265">
                    <c:v>603,1282603</c:v>
                  </c:pt>
                  <c:pt idx="266">
                    <c:v>551,2939856</c:v>
                  </c:pt>
                  <c:pt idx="267">
                    <c:v>651,606609</c:v>
                  </c:pt>
                  <c:pt idx="268">
                    <c:v>625,932502</c:v>
                  </c:pt>
                  <c:pt idx="269">
                    <c:v>630,8356811</c:v>
                  </c:pt>
                  <c:pt idx="270">
                    <c:v>605,7550872</c:v>
                  </c:pt>
                  <c:pt idx="271">
                    <c:v>611,4418593</c:v>
                  </c:pt>
                  <c:pt idx="272">
                    <c:v>674,7179535</c:v>
                  </c:pt>
                  <c:pt idx="273">
                    <c:v>617,791303</c:v>
                  </c:pt>
                  <c:pt idx="274">
                    <c:v>530,7753591</c:v>
                  </c:pt>
                  <c:pt idx="275">
                    <c:v>583,7452747</c:v>
                  </c:pt>
                  <c:pt idx="276">
                    <c:v>618,131311</c:v>
                  </c:pt>
                  <c:pt idx="277">
                    <c:v>560,095794</c:v>
                  </c:pt>
                  <c:pt idx="278">
                    <c:v>593,0675176</c:v>
                  </c:pt>
                  <c:pt idx="279">
                    <c:v>667,4566432</c:v>
                  </c:pt>
                  <c:pt idx="280">
                    <c:v>675,8672163</c:v>
                  </c:pt>
                  <c:pt idx="281">
                    <c:v>665,1893839</c:v>
                  </c:pt>
                  <c:pt idx="282">
                    <c:v>666,1174549</c:v>
                  </c:pt>
                  <c:pt idx="283">
                    <c:v>643,9855215</c:v>
                  </c:pt>
                  <c:pt idx="284">
                    <c:v>736,5247716</c:v>
                  </c:pt>
                  <c:pt idx="285">
                    <c:v>638,0959565</c:v>
                  </c:pt>
                  <c:pt idx="286">
                    <c:v>710,7048954</c:v>
                  </c:pt>
                  <c:pt idx="287">
                    <c:v>747,2568464</c:v>
                  </c:pt>
                  <c:pt idx="288">
                    <c:v>792,6739957</c:v>
                  </c:pt>
                  <c:pt idx="289">
                    <c:v>736,4566108</c:v>
                  </c:pt>
                  <c:pt idx="290">
                    <c:v>768,6181894</c:v>
                  </c:pt>
                  <c:pt idx="291">
                    <c:v>825,4761143</c:v>
                  </c:pt>
                  <c:pt idx="292">
                    <c:v>834,8120719</c:v>
                  </c:pt>
                  <c:pt idx="293">
                    <c:v>919,8872801</c:v>
                  </c:pt>
                  <c:pt idx="294">
                    <c:v>931,3182277</c:v>
                  </c:pt>
                  <c:pt idx="295">
                    <c:v>965,7030779</c:v>
                  </c:pt>
                  <c:pt idx="296">
                    <c:v>989,8731416</c:v>
                  </c:pt>
                  <c:pt idx="297">
                    <c:v>1038,885491</c:v>
                  </c:pt>
                  <c:pt idx="298">
                    <c:v>1076,543868</c:v>
                  </c:pt>
                  <c:pt idx="299">
                    <c:v>1109,711595</c:v>
                  </c:pt>
                  <c:pt idx="300">
                    <c:v>1250,090793</c:v>
                  </c:pt>
                  <c:pt idx="301">
                    <c:v>1321,57583</c:v>
                  </c:pt>
                  <c:pt idx="302">
                    <c:v>1250,885135</c:v>
                  </c:pt>
                  <c:pt idx="303">
                    <c:v>1208,067299</c:v>
                  </c:pt>
                  <c:pt idx="304">
                    <c:v>1310,694002</c:v>
                  </c:pt>
                  <c:pt idx="305">
                    <c:v>1328,539316</c:v>
                  </c:pt>
                  <c:pt idx="306">
                    <c:v>1522,759755</c:v>
                  </c:pt>
                  <c:pt idx="307">
                    <c:v>1651,884252</c:v>
                  </c:pt>
                  <c:pt idx="308">
                    <c:v>1759,086919</c:v>
                  </c:pt>
                  <c:pt idx="309">
                    <c:v>1937,30576</c:v>
                  </c:pt>
                  <c:pt idx="310">
                    <c:v>2145,440347</c:v>
                  </c:pt>
                  <c:pt idx="311">
                    <c:v>2323,635725</c:v>
                  </c:pt>
                  <c:pt idx="312">
                    <c:v>2717,179729</c:v>
                  </c:pt>
                  <c:pt idx="313">
                    <c:v>2831,417022</c:v>
                  </c:pt>
                  <c:pt idx="314">
                    <c:v>3081,534715</c:v>
                  </c:pt>
                  <c:pt idx="315">
                    <c:v>3404,750261</c:v>
                  </c:pt>
                  <c:pt idx="316">
                    <c:v>3582,510213</c:v>
                  </c:pt>
                  <c:pt idx="317">
                    <c:v>3749,187644</c:v>
                  </c:pt>
                  <c:pt idx="318">
                    <c:v>3738,288453</c:v>
                  </c:pt>
                  <c:pt idx="319">
                    <c:v>4015,800186</c:v>
                  </c:pt>
                  <c:pt idx="320">
                    <c:v>4043,477887</c:v>
                  </c:pt>
                  <c:pt idx="321">
                    <c:v>4238,697204</c:v>
                  </c:pt>
                  <c:pt idx="322">
                    <c:v>4294,396476</c:v>
                  </c:pt>
                  <c:pt idx="323">
                    <c:v>4244,708584</c:v>
                  </c:pt>
                  <c:pt idx="324">
                    <c:v>4081,010831</c:v>
                  </c:pt>
                  <c:pt idx="325">
                    <c:v>3681,465227</c:v>
                  </c:pt>
                  <c:pt idx="326">
                    <c:v>3564,573571</c:v>
                  </c:pt>
                  <c:pt idx="327">
                    <c:v>3542,653454</c:v>
                  </c:pt>
                  <c:pt idx="328">
                    <c:v>3048,144274</c:v>
                  </c:pt>
                  <c:pt idx="329">
                    <c:v>2986,212248</c:v>
                  </c:pt>
                  <c:pt idx="330">
                    <c:v>2713,330298</c:v>
                  </c:pt>
                  <c:pt idx="331">
                    <c:v>2633,185485</c:v>
                  </c:pt>
                  <c:pt idx="332">
                    <c:v>2579,82057</c:v>
                  </c:pt>
                  <c:pt idx="333">
                    <c:v>2337,526447</c:v>
                  </c:pt>
                  <c:pt idx="334">
                    <c:v>2157,204869</c:v>
                  </c:pt>
                  <c:pt idx="335">
                    <c:v>2249,731162</c:v>
                  </c:pt>
                  <c:pt idx="336">
                    <c:v>2009,49157</c:v>
                  </c:pt>
                  <c:pt idx="337">
                    <c:v>1976,449728</c:v>
                  </c:pt>
                  <c:pt idx="338">
                    <c:v>2084,772223</c:v>
                  </c:pt>
                  <c:pt idx="339">
                    <c:v>1957,947527</c:v>
                  </c:pt>
                  <c:pt idx="340">
                    <c:v>1748,211772</c:v>
                  </c:pt>
                  <c:pt idx="341">
                    <c:v>1650,077455</c:v>
                  </c:pt>
                  <c:pt idx="342">
                    <c:v>1724,261718</c:v>
                  </c:pt>
                  <c:pt idx="343">
                    <c:v>1629,455329</c:v>
                  </c:pt>
                  <c:pt idx="344">
                    <c:v>1654,700736</c:v>
                  </c:pt>
                  <c:pt idx="345">
                    <c:v>1484,75919</c:v>
                  </c:pt>
                  <c:pt idx="346">
                    <c:v>1431,477619</c:v>
                  </c:pt>
                  <c:pt idx="347">
                    <c:v>1453,822243</c:v>
                  </c:pt>
                  <c:pt idx="348">
                    <c:v>1334,279109</c:v>
                  </c:pt>
                  <c:pt idx="349">
                    <c:v>1203,939089</c:v>
                  </c:pt>
                  <c:pt idx="350">
                    <c:v>1294,207023</c:v>
                  </c:pt>
                  <c:pt idx="351">
                    <c:v>1175,671145</c:v>
                  </c:pt>
                  <c:pt idx="352">
                    <c:v>1300,340814</c:v>
                  </c:pt>
                  <c:pt idx="353">
                    <c:v>1146,483634</c:v>
                  </c:pt>
                  <c:pt idx="354">
                    <c:v>1044,114659</c:v>
                  </c:pt>
                  <c:pt idx="355">
                    <c:v>988,1826451</c:v>
                  </c:pt>
                  <c:pt idx="356">
                    <c:v>904,7184682</c:v>
                  </c:pt>
                  <c:pt idx="357">
                    <c:v>904,7184682</c:v>
                  </c:pt>
                  <c:pt idx="358">
                    <c:v>904,7184682</c:v>
                  </c:pt>
                  <c:pt idx="359">
                    <c:v>904,7184682</c:v>
                  </c:pt>
                  <c:pt idx="360">
                    <c:v>950,9254586</c:v>
                  </c:pt>
                  <c:pt idx="361">
                    <c:v>941,1281607</c:v>
                  </c:pt>
                  <c:pt idx="362">
                    <c:v>852,9407909</c:v>
                  </c:pt>
                  <c:pt idx="363">
                    <c:v>797,778111</c:v>
                  </c:pt>
                  <c:pt idx="364">
                    <c:v>849,6377418</c:v>
                  </c:pt>
                  <c:pt idx="365">
                    <c:v>931,3169115</c:v>
                  </c:pt>
                  <c:pt idx="366">
                    <c:v>814,1708693</c:v>
                  </c:pt>
                  <c:pt idx="367">
                    <c:v>828,6553284</c:v>
                  </c:pt>
                  <c:pt idx="368">
                    <c:v>824,2026007</c:v>
                  </c:pt>
                  <c:pt idx="369">
                    <c:v>846,102226</c:v>
                  </c:pt>
                  <c:pt idx="370">
                    <c:v>852,6164856</c:v>
                  </c:pt>
                  <c:pt idx="371">
                    <c:v>861,5453422</c:v>
                  </c:pt>
                  <c:pt idx="372">
                    <c:v>951,6138377</c:v>
                  </c:pt>
                  <c:pt idx="373">
                    <c:v>942,3910408</c:v>
                  </c:pt>
                  <c:pt idx="374">
                    <c:v>870,3251132</c:v>
                  </c:pt>
                  <c:pt idx="375">
                    <c:v>953,0614339</c:v>
                  </c:pt>
                  <c:pt idx="376">
                    <c:v>923,8345923</c:v>
                  </c:pt>
                  <c:pt idx="377">
                    <c:v>1002,657887</c:v>
                  </c:pt>
                  <c:pt idx="378">
                    <c:v>985,2449499</c:v>
                  </c:pt>
                  <c:pt idx="379">
                    <c:v>1164,930887</c:v>
                  </c:pt>
                  <c:pt idx="380">
                    <c:v>1267,577461</c:v>
                  </c:pt>
                  <c:pt idx="381">
                    <c:v>1316,547739</c:v>
                  </c:pt>
                  <c:pt idx="382">
                    <c:v>1515,741334</c:v>
                  </c:pt>
                  <c:pt idx="383">
                    <c:v>1840,077293</c:v>
                  </c:pt>
                  <c:pt idx="384">
                    <c:v>2066,302832</c:v>
                  </c:pt>
                  <c:pt idx="385">
                    <c:v>2220,544454</c:v>
                  </c:pt>
                  <c:pt idx="386">
                    <c:v>2617,609717</c:v>
                  </c:pt>
                  <c:pt idx="387">
                    <c:v>3008,227859</c:v>
                  </c:pt>
                  <c:pt idx="388">
                    <c:v>3537,0626</c:v>
                  </c:pt>
                  <c:pt idx="389">
                    <c:v>3760,997192</c:v>
                  </c:pt>
                  <c:pt idx="390">
                    <c:v>4310,358189</c:v>
                  </c:pt>
                  <c:pt idx="391">
                    <c:v>4355,251276</c:v>
                  </c:pt>
                  <c:pt idx="392">
                    <c:v>4533,44436</c:v>
                  </c:pt>
                  <c:pt idx="393">
                    <c:v>5094,874163</c:v>
                  </c:pt>
                  <c:pt idx="394">
                    <c:v>5261,470361</c:v>
                  </c:pt>
                  <c:pt idx="395">
                    <c:v>5377,031794</c:v>
                  </c:pt>
                  <c:pt idx="396">
                    <c:v>5125,602573</c:v>
                  </c:pt>
                  <c:pt idx="397">
                    <c:v>5109,576026</c:v>
                  </c:pt>
                  <c:pt idx="398">
                    <c:v>5039,335168</c:v>
                  </c:pt>
                  <c:pt idx="399">
                    <c:v>4927,965789</c:v>
                  </c:pt>
                  <c:pt idx="400">
                    <c:v>4918,291345</c:v>
                  </c:pt>
                  <c:pt idx="401">
                    <c:v>4643,726275</c:v>
                  </c:pt>
                  <c:pt idx="402">
                    <c:v>4198,814365</c:v>
                  </c:pt>
                  <c:pt idx="403">
                    <c:v>4095,942492</c:v>
                  </c:pt>
                  <c:pt idx="404">
                    <c:v>3950,610941</c:v>
                  </c:pt>
                  <c:pt idx="405">
                    <c:v>3736,720633</c:v>
                  </c:pt>
                  <c:pt idx="406">
                    <c:v>3149,383157</c:v>
                  </c:pt>
                  <c:pt idx="407">
                    <c:v>3111,035892</c:v>
                  </c:pt>
                  <c:pt idx="408">
                    <c:v>3305,968413</c:v>
                  </c:pt>
                  <c:pt idx="409">
                    <c:v>3021,182199</c:v>
                  </c:pt>
                  <c:pt idx="410">
                    <c:v>2828,522695</c:v>
                  </c:pt>
                  <c:pt idx="411">
                    <c:v>2897,628669</c:v>
                  </c:pt>
                  <c:pt idx="412">
                    <c:v>3012,883241</c:v>
                  </c:pt>
                  <c:pt idx="413">
                    <c:v>3189,276201</c:v>
                  </c:pt>
                  <c:pt idx="414">
                    <c:v>3245,468868</c:v>
                  </c:pt>
                  <c:pt idx="415">
                    <c:v>3076,161689</c:v>
                  </c:pt>
                  <c:pt idx="416">
                    <c:v>3390,3153</c:v>
                  </c:pt>
                  <c:pt idx="417">
                    <c:v>3712,460297</c:v>
                  </c:pt>
                  <c:pt idx="418">
                    <c:v>3806,948911</c:v>
                  </c:pt>
                  <c:pt idx="419">
                    <c:v>3892,212621</c:v>
                  </c:pt>
                  <c:pt idx="420">
                    <c:v>3947,368368</c:v>
                  </c:pt>
                  <c:pt idx="421">
                    <c:v>3861,979124</c:v>
                  </c:pt>
                  <c:pt idx="422">
                    <c:v>4118,209104</c:v>
                  </c:pt>
                  <c:pt idx="423">
                    <c:v>4122,396698</c:v>
                  </c:pt>
                  <c:pt idx="424">
                    <c:v>4019,84988</c:v>
                  </c:pt>
                  <c:pt idx="425">
                    <c:v>3520,25081</c:v>
                  </c:pt>
                  <c:pt idx="426">
                    <c:v>3394,837991</c:v>
                  </c:pt>
                  <c:pt idx="427">
                    <c:v>3163,808559</c:v>
                  </c:pt>
                  <c:pt idx="428">
                    <c:v>2768,460476</c:v>
                  </c:pt>
                  <c:pt idx="429">
                    <c:v>2545,368376</c:v>
                  </c:pt>
                  <c:pt idx="430">
                    <c:v>2075,457405</c:v>
                  </c:pt>
                  <c:pt idx="431">
                    <c:v>2048,394306</c:v>
                  </c:pt>
                  <c:pt idx="432">
                    <c:v>1767,233893</c:v>
                  </c:pt>
                  <c:pt idx="433">
                    <c:v>1550,109951</c:v>
                  </c:pt>
                  <c:pt idx="434">
                    <c:v>1406,017028</c:v>
                  </c:pt>
                  <c:pt idx="435">
                    <c:v>1301,857004</c:v>
                  </c:pt>
                  <c:pt idx="436">
                    <c:v>1283,886252</c:v>
                  </c:pt>
                  <c:pt idx="437">
                    <c:v>1084,558343</c:v>
                  </c:pt>
                  <c:pt idx="438">
                    <c:v>1002,477275</c:v>
                  </c:pt>
                  <c:pt idx="439">
                    <c:v>992,1827091</c:v>
                  </c:pt>
                  <c:pt idx="440">
                    <c:v>851,7133149</c:v>
                  </c:pt>
                  <c:pt idx="441">
                    <c:v>823,2616223</c:v>
                  </c:pt>
                  <c:pt idx="442">
                    <c:v>794,6104612</c:v>
                  </c:pt>
                  <c:pt idx="443">
                    <c:v>762,6725324</c:v>
                  </c:pt>
                  <c:pt idx="444">
                    <c:v>676,7059399</c:v>
                  </c:pt>
                  <c:pt idx="445">
                    <c:v>613,0563139</c:v>
                  </c:pt>
                  <c:pt idx="446">
                    <c:v>579,284822</c:v>
                  </c:pt>
                  <c:pt idx="447">
                    <c:v>588,5264004</c:v>
                  </c:pt>
                  <c:pt idx="448">
                    <c:v>680,3825605</c:v>
                  </c:pt>
                  <c:pt idx="449">
                    <c:v>636,8146779</c:v>
                  </c:pt>
                  <c:pt idx="450">
                    <c:v>572,754167</c:v>
                  </c:pt>
                  <c:pt idx="451">
                    <c:v>544,0820168</c:v>
                  </c:pt>
                  <c:pt idx="452">
                    <c:v>495,1815372</c:v>
                  </c:pt>
                  <c:pt idx="453">
                    <c:v>556,2258764</c:v>
                  </c:pt>
                  <c:pt idx="454">
                    <c:v>557,8410467</c:v>
                  </c:pt>
                  <c:pt idx="455">
                    <c:v>477,8495486</c:v>
                  </c:pt>
                  <c:pt idx="456">
                    <c:v>482,9770807</c:v>
                  </c:pt>
                  <c:pt idx="457">
                    <c:v>510,613878</c:v>
                  </c:pt>
                  <c:pt idx="458">
                    <c:v>464,2749546</c:v>
                  </c:pt>
                  <c:pt idx="459">
                    <c:v>440,6260697</c:v>
                  </c:pt>
                  <c:pt idx="460">
                    <c:v>371,7656716</c:v>
                  </c:pt>
                  <c:pt idx="461">
                    <c:v>447,7542925</c:v>
                  </c:pt>
                  <c:pt idx="462">
                    <c:v>417,4987519</c:v>
                  </c:pt>
                  <c:pt idx="463">
                    <c:v>410,4668237</c:v>
                  </c:pt>
                  <c:pt idx="464">
                    <c:v>356,4236602</c:v>
                  </c:pt>
                  <c:pt idx="465">
                    <c:v>390,7408774</c:v>
                  </c:pt>
                  <c:pt idx="466">
                    <c:v>422,4750858</c:v>
                  </c:pt>
                  <c:pt idx="467">
                    <c:v>392,1657705</c:v>
                  </c:pt>
                  <c:pt idx="468">
                    <c:v>391,3689854</c:v>
                  </c:pt>
                  <c:pt idx="469">
                    <c:v>370,6774883</c:v>
                  </c:pt>
                  <c:pt idx="470">
                    <c:v>376,3778812</c:v>
                  </c:pt>
                  <c:pt idx="471">
                    <c:v>367,42135</c:v>
                  </c:pt>
                  <c:pt idx="472">
                    <c:v>330,4992086</c:v>
                  </c:pt>
                  <c:pt idx="473">
                    <c:v>321,0048169</c:v>
                  </c:pt>
                  <c:pt idx="474">
                    <c:v>308,7191554</c:v>
                  </c:pt>
                  <c:pt idx="475">
                    <c:v>377,8787951</c:v>
                  </c:pt>
                  <c:pt idx="476">
                    <c:v>319,396796</c:v>
                  </c:pt>
                  <c:pt idx="477">
                    <c:v>367,7769583</c:v>
                  </c:pt>
                  <c:pt idx="478">
                    <c:v>311,6286143</c:v>
                  </c:pt>
                  <c:pt idx="479">
                    <c:v>292,7564381</c:v>
                  </c:pt>
                  <c:pt idx="480">
                    <c:v>316,7746086</c:v>
                  </c:pt>
                  <c:pt idx="481">
                    <c:v>282,9880218</c:v>
                  </c:pt>
                  <c:pt idx="482">
                    <c:v>277,542608</c:v>
                  </c:pt>
                  <c:pt idx="483">
                    <c:v>290,09482</c:v>
                  </c:pt>
                  <c:pt idx="484">
                    <c:v>286,0047688</c:v>
                  </c:pt>
                  <c:pt idx="485">
                    <c:v>240,8028764</c:v>
                  </c:pt>
                  <c:pt idx="486">
                    <c:v>270,6945674</c:v>
                  </c:pt>
                  <c:pt idx="487">
                    <c:v>263,4729457</c:v>
                  </c:pt>
                  <c:pt idx="488">
                    <c:v>274,915476</c:v>
                  </c:pt>
                  <c:pt idx="489">
                    <c:v>247,5591798</c:v>
                  </c:pt>
                  <c:pt idx="490">
                    <c:v>246,038444</c:v>
                  </c:pt>
                  <c:pt idx="491">
                    <c:v>261,2562181</c:v>
                  </c:pt>
                  <c:pt idx="492">
                    <c:v>258,583882</c:v>
                  </c:pt>
                  <c:pt idx="493">
                    <c:v>227,6440483</c:v>
                  </c:pt>
                  <c:pt idx="494">
                    <c:v>241,8109361</c:v>
                  </c:pt>
                  <c:pt idx="495">
                    <c:v>243,8380178</c:v>
                  </c:pt>
                  <c:pt idx="496">
                    <c:v>253,7632672</c:v>
                  </c:pt>
                  <c:pt idx="497">
                    <c:v>260,3900046</c:v>
                  </c:pt>
                  <c:pt idx="498">
                    <c:v>269,7354421</c:v>
                  </c:pt>
                  <c:pt idx="499">
                    <c:v>276,237082</c:v>
                  </c:pt>
                  <c:pt idx="500">
                    <c:v>315,6128159</c:v>
                  </c:pt>
                  <c:pt idx="501">
                    <c:v>326,6280521</c:v>
                  </c:pt>
                  <c:pt idx="502">
                    <c:v>338,0309307</c:v>
                  </c:pt>
                  <c:pt idx="503">
                    <c:v>294,2074133</c:v>
                  </c:pt>
                  <c:pt idx="504">
                    <c:v>205,8528439</c:v>
                  </c:pt>
                  <c:pt idx="505">
                    <c:v>126,8218878</c:v>
                  </c:pt>
                  <c:pt idx="506">
                    <c:v>105,2801953</c:v>
                  </c:pt>
                  <c:pt idx="507">
                    <c:v>54,09348461</c:v>
                  </c:pt>
                  <c:pt idx="508">
                    <c:v>30,50442963</c:v>
                  </c:pt>
                  <c:pt idx="509">
                    <c:v>9,538151042</c:v>
                  </c:pt>
                  <c:pt idx="510">
                    <c:v>0,213890567</c:v>
                  </c:pt>
                  <c:pt idx="511">
                    <c:v>-0,06194659</c:v>
                  </c:pt>
                  <c:pt idx="512">
                    <c:v>0</c:v>
                  </c:pt>
                  <c:pt idx="513">
                    <c:v>0</c:v>
                  </c:pt>
                  <c:pt idx="514">
                    <c:v>0</c:v>
                  </c:pt>
                  <c:pt idx="515">
                    <c:v>0</c:v>
                  </c:pt>
                  <c:pt idx="516">
                    <c:v>0</c:v>
                  </c:pt>
                  <c:pt idx="517">
                    <c:v>0</c:v>
                  </c:pt>
                  <c:pt idx="518">
                    <c:v>0</c:v>
                  </c:pt>
                  <c:pt idx="519">
                    <c:v>0</c:v>
                  </c:pt>
                  <c:pt idx="520">
                    <c:v>0</c:v>
                  </c:pt>
                  <c:pt idx="521">
                    <c:v>0</c:v>
                  </c:pt>
                  <c:pt idx="522">
                    <c:v>0</c:v>
                  </c:pt>
                  <c:pt idx="523">
                    <c:v>0</c:v>
                  </c:pt>
                  <c:pt idx="524">
                    <c:v>0</c:v>
                  </c:pt>
                  <c:pt idx="525">
                    <c:v>0</c:v>
                  </c:pt>
                  <c:pt idx="526">
                    <c:v>0</c:v>
                  </c:pt>
                  <c:pt idx="527">
                    <c:v>0</c:v>
                  </c:pt>
                  <c:pt idx="528">
                    <c:v>0</c:v>
                  </c:pt>
                  <c:pt idx="529">
                    <c:v>0</c:v>
                  </c:pt>
                  <c:pt idx="530">
                    <c:v>0</c:v>
                  </c:pt>
                  <c:pt idx="531">
                    <c:v>0</c:v>
                  </c:pt>
                  <c:pt idx="532">
                    <c:v>0</c:v>
                  </c:pt>
                  <c:pt idx="533">
                    <c:v>0</c:v>
                  </c:pt>
                  <c:pt idx="534">
                    <c:v>0</c:v>
                  </c:pt>
                  <c:pt idx="535">
                    <c:v>0</c:v>
                  </c:pt>
                  <c:pt idx="536">
                    <c:v>0</c:v>
                  </c:pt>
                  <c:pt idx="537">
                    <c:v>0</c:v>
                  </c:pt>
                  <c:pt idx="538">
                    <c:v>0</c:v>
                  </c:pt>
                  <c:pt idx="539">
                    <c:v>0</c:v>
                  </c:pt>
                </c:lvl>
                <c:lvl>
                  <c:pt idx="0">
                    <c:v>prof</c:v>
                  </c:pt>
                  <c:pt idx="1">
                    <c:v>gamma</c:v>
                  </c:pt>
                </c:lvl>
              </c:multiLvlStrCache>
            </c:multiLvlStrRef>
          </c:xVal>
          <c:yVal>
            <c:numRef>
              <c:f>[prof_eco6_gamma.xlsx]Foglio1!$B:$B</c:f>
              <c:numCache>
                <c:formatCode>General</c:formatCode>
                <c:ptCount val="104857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-0.307757397197948</c:v>
                </c:pt>
                <c:pt idx="25">
                  <c:v>3.4539933664713</c:v>
                </c:pt>
                <c:pt idx="26">
                  <c:v>6.27266060939398</c:v>
                </c:pt>
                <c:pt idx="27">
                  <c:v>30.38037933573298</c:v>
                </c:pt>
                <c:pt idx="28">
                  <c:v>50.40544457360716</c:v>
                </c:pt>
                <c:pt idx="29">
                  <c:v>83.2062869449823</c:v>
                </c:pt>
                <c:pt idx="30">
                  <c:v>109.424646159077</c:v>
                </c:pt>
                <c:pt idx="31">
                  <c:v>133.81246107705</c:v>
                </c:pt>
                <c:pt idx="32">
                  <c:v>167.098148180387</c:v>
                </c:pt>
                <c:pt idx="33">
                  <c:v>149.305321915886</c:v>
                </c:pt>
                <c:pt idx="34">
                  <c:v>158.446302812044</c:v>
                </c:pt>
                <c:pt idx="35">
                  <c:v>171.336371950621</c:v>
                </c:pt>
                <c:pt idx="36">
                  <c:v>207.759688782977</c:v>
                </c:pt>
                <c:pt idx="37">
                  <c:v>216.786266471122</c:v>
                </c:pt>
                <c:pt idx="38">
                  <c:v>173.471166144191</c:v>
                </c:pt>
                <c:pt idx="39">
                  <c:v>186.992948857874</c:v>
                </c:pt>
                <c:pt idx="40">
                  <c:v>187.20739694367</c:v>
                </c:pt>
                <c:pt idx="41">
                  <c:v>180.535831581933</c:v>
                </c:pt>
                <c:pt idx="42">
                  <c:v>157.710108675395</c:v>
                </c:pt>
                <c:pt idx="43">
                  <c:v>152.776127865809</c:v>
                </c:pt>
                <c:pt idx="44">
                  <c:v>153.717296715405</c:v>
                </c:pt>
                <c:pt idx="45">
                  <c:v>151.148352503115</c:v>
                </c:pt>
                <c:pt idx="46">
                  <c:v>166.757552868241</c:v>
                </c:pt>
                <c:pt idx="47">
                  <c:v>131.322394042953</c:v>
                </c:pt>
                <c:pt idx="48">
                  <c:v>135.658294218659</c:v>
                </c:pt>
                <c:pt idx="49">
                  <c:v>159.917744261693</c:v>
                </c:pt>
                <c:pt idx="50">
                  <c:v>151.413746208098</c:v>
                </c:pt>
                <c:pt idx="51">
                  <c:v>142.215268261003</c:v>
                </c:pt>
                <c:pt idx="52">
                  <c:v>141.334376448559</c:v>
                </c:pt>
                <c:pt idx="53">
                  <c:v>196.74498464998</c:v>
                </c:pt>
                <c:pt idx="54">
                  <c:v>159.754104659835</c:v>
                </c:pt>
                <c:pt idx="55">
                  <c:v>149.066805118031</c:v>
                </c:pt>
                <c:pt idx="56">
                  <c:v>180.035047325935</c:v>
                </c:pt>
                <c:pt idx="57">
                  <c:v>164.287746439387</c:v>
                </c:pt>
                <c:pt idx="58">
                  <c:v>161.600737006149</c:v>
                </c:pt>
                <c:pt idx="59">
                  <c:v>157.737124060467</c:v>
                </c:pt>
                <c:pt idx="60">
                  <c:v>178.796818718879</c:v>
                </c:pt>
                <c:pt idx="61">
                  <c:v>169.545357801809</c:v>
                </c:pt>
                <c:pt idx="62">
                  <c:v>204.744117168823</c:v>
                </c:pt>
                <c:pt idx="63">
                  <c:v>203.10188385556</c:v>
                </c:pt>
                <c:pt idx="64">
                  <c:v>194.036532279204</c:v>
                </c:pt>
                <c:pt idx="65">
                  <c:v>199.285288032247</c:v>
                </c:pt>
                <c:pt idx="66">
                  <c:v>159.893957160272</c:v>
                </c:pt>
                <c:pt idx="67">
                  <c:v>204.910798023932</c:v>
                </c:pt>
                <c:pt idx="68">
                  <c:v>196.749766301799</c:v>
                </c:pt>
                <c:pt idx="69">
                  <c:v>171.053670282916</c:v>
                </c:pt>
                <c:pt idx="70">
                  <c:v>186.606180923264</c:v>
                </c:pt>
                <c:pt idx="71">
                  <c:v>188.659045976509</c:v>
                </c:pt>
                <c:pt idx="72">
                  <c:v>206.020178897221</c:v>
                </c:pt>
                <c:pt idx="73">
                  <c:v>173.332653396182</c:v>
                </c:pt>
                <c:pt idx="74">
                  <c:v>197.171668871533</c:v>
                </c:pt>
                <c:pt idx="75">
                  <c:v>219.732093121517</c:v>
                </c:pt>
                <c:pt idx="76">
                  <c:v>221.435364969039</c:v>
                </c:pt>
                <c:pt idx="77">
                  <c:v>211.2539597441269</c:v>
                </c:pt>
                <c:pt idx="78">
                  <c:v>246.397785681828</c:v>
                </c:pt>
                <c:pt idx="79">
                  <c:v>250.698772951467</c:v>
                </c:pt>
                <c:pt idx="80">
                  <c:v>193.796238587093</c:v>
                </c:pt>
                <c:pt idx="81">
                  <c:v>201.233649312953</c:v>
                </c:pt>
                <c:pt idx="82">
                  <c:v>227.939748410421</c:v>
                </c:pt>
                <c:pt idx="83">
                  <c:v>215.173803886651</c:v>
                </c:pt>
                <c:pt idx="84">
                  <c:v>219.509710110214</c:v>
                </c:pt>
                <c:pt idx="85">
                  <c:v>183.574638653999</c:v>
                </c:pt>
                <c:pt idx="86">
                  <c:v>192.342245311598</c:v>
                </c:pt>
                <c:pt idx="87">
                  <c:v>205.467788914545</c:v>
                </c:pt>
                <c:pt idx="88">
                  <c:v>180.393184281065</c:v>
                </c:pt>
                <c:pt idx="89">
                  <c:v>223.681816431493</c:v>
                </c:pt>
                <c:pt idx="90">
                  <c:v>208.469995651732</c:v>
                </c:pt>
                <c:pt idx="91">
                  <c:v>228.299221236595</c:v>
                </c:pt>
                <c:pt idx="92">
                  <c:v>239.12924091967</c:v>
                </c:pt>
                <c:pt idx="93">
                  <c:v>274.589268173477</c:v>
                </c:pt>
                <c:pt idx="94">
                  <c:v>237.721632183238</c:v>
                </c:pt>
                <c:pt idx="95">
                  <c:v>222.449590143764</c:v>
                </c:pt>
                <c:pt idx="96">
                  <c:v>227.322712086474</c:v>
                </c:pt>
                <c:pt idx="97">
                  <c:v>229.400185735555</c:v>
                </c:pt>
                <c:pt idx="98">
                  <c:v>220.663739257656</c:v>
                </c:pt>
                <c:pt idx="99">
                  <c:v>270.257457812408</c:v>
                </c:pt>
                <c:pt idx="100">
                  <c:v>231.087349930604</c:v>
                </c:pt>
                <c:pt idx="101">
                  <c:v>255.255968475391</c:v>
                </c:pt>
                <c:pt idx="102">
                  <c:v>218.302296684943</c:v>
                </c:pt>
                <c:pt idx="103">
                  <c:v>224.607431884473</c:v>
                </c:pt>
                <c:pt idx="104">
                  <c:v>207.854516802395</c:v>
                </c:pt>
                <c:pt idx="105">
                  <c:v>262.5245194631339</c:v>
                </c:pt>
                <c:pt idx="106">
                  <c:v>251.575352061733</c:v>
                </c:pt>
                <c:pt idx="107">
                  <c:v>227.804468184781</c:v>
                </c:pt>
                <c:pt idx="108">
                  <c:v>272.283226651406</c:v>
                </c:pt>
                <c:pt idx="109">
                  <c:v>248.763871334836</c:v>
                </c:pt>
                <c:pt idx="110">
                  <c:v>256.686101806541</c:v>
                </c:pt>
                <c:pt idx="111">
                  <c:v>201.550281839202</c:v>
                </c:pt>
                <c:pt idx="112">
                  <c:v>272.12458285613</c:v>
                </c:pt>
                <c:pt idx="113">
                  <c:v>253.144013208411</c:v>
                </c:pt>
                <c:pt idx="114">
                  <c:v>250.536773022393</c:v>
                </c:pt>
                <c:pt idx="115">
                  <c:v>313.565931738063</c:v>
                </c:pt>
                <c:pt idx="116">
                  <c:v>274.9201897421697</c:v>
                </c:pt>
                <c:pt idx="117">
                  <c:v>275.64308329168</c:v>
                </c:pt>
                <c:pt idx="118">
                  <c:v>245.621595040873</c:v>
                </c:pt>
                <c:pt idx="119">
                  <c:v>281.974584243829</c:v>
                </c:pt>
                <c:pt idx="120">
                  <c:v>259.717460876591</c:v>
                </c:pt>
                <c:pt idx="121">
                  <c:v>260.0293138465639</c:v>
                </c:pt>
                <c:pt idx="122">
                  <c:v>314.997242363825</c:v>
                </c:pt>
                <c:pt idx="123">
                  <c:v>334.4385962213206</c:v>
                </c:pt>
                <c:pt idx="124">
                  <c:v>319.4263650280927</c:v>
                </c:pt>
                <c:pt idx="125">
                  <c:v>263.01274806886</c:v>
                </c:pt>
                <c:pt idx="126">
                  <c:v>354.3501084751919</c:v>
                </c:pt>
                <c:pt idx="127">
                  <c:v>278.4780470024832</c:v>
                </c:pt>
                <c:pt idx="128">
                  <c:v>359.440633909271</c:v>
                </c:pt>
                <c:pt idx="129">
                  <c:v>313.4617977701186</c:v>
                </c:pt>
                <c:pt idx="130">
                  <c:v>298.643455081146</c:v>
                </c:pt>
                <c:pt idx="131">
                  <c:v>372.157409899046</c:v>
                </c:pt>
                <c:pt idx="132">
                  <c:v>349.731387579839</c:v>
                </c:pt>
                <c:pt idx="133">
                  <c:v>324.5969002172436</c:v>
                </c:pt>
                <c:pt idx="134">
                  <c:v>316.144571203329</c:v>
                </c:pt>
                <c:pt idx="135">
                  <c:v>329.081543655782</c:v>
                </c:pt>
                <c:pt idx="136">
                  <c:v>304.047301129617</c:v>
                </c:pt>
                <c:pt idx="137">
                  <c:v>337.2075079664019</c:v>
                </c:pt>
                <c:pt idx="138">
                  <c:v>316.159229402789</c:v>
                </c:pt>
                <c:pt idx="139">
                  <c:v>364.843443712288</c:v>
                </c:pt>
                <c:pt idx="140">
                  <c:v>377.799757105637</c:v>
                </c:pt>
                <c:pt idx="141">
                  <c:v>406.167000693989</c:v>
                </c:pt>
                <c:pt idx="142">
                  <c:v>382.7349879686086</c:v>
                </c:pt>
                <c:pt idx="143">
                  <c:v>370.075883438372</c:v>
                </c:pt>
                <c:pt idx="144">
                  <c:v>418.93537383515</c:v>
                </c:pt>
                <c:pt idx="145">
                  <c:v>411.760368042761</c:v>
                </c:pt>
                <c:pt idx="146">
                  <c:v>406.067697558157</c:v>
                </c:pt>
                <c:pt idx="147">
                  <c:v>404.225677038748</c:v>
                </c:pt>
                <c:pt idx="148">
                  <c:v>484.387235163917</c:v>
                </c:pt>
                <c:pt idx="149">
                  <c:v>482.7381066083219</c:v>
                </c:pt>
                <c:pt idx="150">
                  <c:v>429.616109574832</c:v>
                </c:pt>
                <c:pt idx="151">
                  <c:v>472.9300346513169</c:v>
                </c:pt>
                <c:pt idx="152">
                  <c:v>439.7039092966019</c:v>
                </c:pt>
                <c:pt idx="153">
                  <c:v>433.262685685972</c:v>
                </c:pt>
                <c:pt idx="154">
                  <c:v>483.00047956368</c:v>
                </c:pt>
                <c:pt idx="155">
                  <c:v>507.612864458004</c:v>
                </c:pt>
                <c:pt idx="156">
                  <c:v>531.6663654974624</c:v>
                </c:pt>
                <c:pt idx="157">
                  <c:v>576.607408521538</c:v>
                </c:pt>
                <c:pt idx="158">
                  <c:v>530.734784738568</c:v>
                </c:pt>
                <c:pt idx="159">
                  <c:v>574.710062612249</c:v>
                </c:pt>
                <c:pt idx="160">
                  <c:v>607.058009569343</c:v>
                </c:pt>
                <c:pt idx="161">
                  <c:v>590.203132276297</c:v>
                </c:pt>
                <c:pt idx="162">
                  <c:v>645.43454329129</c:v>
                </c:pt>
                <c:pt idx="163">
                  <c:v>694.592706060698</c:v>
                </c:pt>
                <c:pt idx="164">
                  <c:v>615.048991968004</c:v>
                </c:pt>
                <c:pt idx="165">
                  <c:v>763.744033582764</c:v>
                </c:pt>
                <c:pt idx="166">
                  <c:v>832.045684001036</c:v>
                </c:pt>
                <c:pt idx="167">
                  <c:v>860.036695709901</c:v>
                </c:pt>
                <c:pt idx="168">
                  <c:v>881.244212364632</c:v>
                </c:pt>
                <c:pt idx="169">
                  <c:v>980.543364291364</c:v>
                </c:pt>
                <c:pt idx="170">
                  <c:v>1098.22983567725</c:v>
                </c:pt>
                <c:pt idx="171">
                  <c:v>1103.00911983412</c:v>
                </c:pt>
                <c:pt idx="172">
                  <c:v>1096.61954400338</c:v>
                </c:pt>
                <c:pt idx="173">
                  <c:v>1387.69874089569</c:v>
                </c:pt>
                <c:pt idx="174">
                  <c:v>1405.54288815344</c:v>
                </c:pt>
                <c:pt idx="175">
                  <c:v>1484.96541294267</c:v>
                </c:pt>
                <c:pt idx="176">
                  <c:v>1735.1379500955</c:v>
                </c:pt>
                <c:pt idx="177">
                  <c:v>1884.84094946522</c:v>
                </c:pt>
                <c:pt idx="178">
                  <c:v>2222.68632281839</c:v>
                </c:pt>
                <c:pt idx="179">
                  <c:v>2035.05935118236</c:v>
                </c:pt>
                <c:pt idx="180">
                  <c:v>2378.18001158677</c:v>
                </c:pt>
                <c:pt idx="181">
                  <c:v>2677.34546884466</c:v>
                </c:pt>
                <c:pt idx="182">
                  <c:v>2953.71687340747</c:v>
                </c:pt>
                <c:pt idx="183">
                  <c:v>3230.88736022425</c:v>
                </c:pt>
                <c:pt idx="184">
                  <c:v>3348.75697853212</c:v>
                </c:pt>
                <c:pt idx="185">
                  <c:v>3754.36794772813</c:v>
                </c:pt>
                <c:pt idx="186">
                  <c:v>3747.60148863292</c:v>
                </c:pt>
                <c:pt idx="187">
                  <c:v>3998.222691242609</c:v>
                </c:pt>
                <c:pt idx="188">
                  <c:v>3922.70567401848</c:v>
                </c:pt>
                <c:pt idx="189">
                  <c:v>4156.985342410047</c:v>
                </c:pt>
                <c:pt idx="190">
                  <c:v>4078.05474501442</c:v>
                </c:pt>
                <c:pt idx="191">
                  <c:v>4450.3234637886</c:v>
                </c:pt>
                <c:pt idx="192">
                  <c:v>4371.94345148371</c:v>
                </c:pt>
                <c:pt idx="193">
                  <c:v>4381.65385486781</c:v>
                </c:pt>
                <c:pt idx="194">
                  <c:v>4217.95683968808</c:v>
                </c:pt>
                <c:pt idx="195">
                  <c:v>4296.55048126751</c:v>
                </c:pt>
                <c:pt idx="196">
                  <c:v>4505.72132933228</c:v>
                </c:pt>
                <c:pt idx="197">
                  <c:v>4393.26007186025</c:v>
                </c:pt>
                <c:pt idx="198">
                  <c:v>4044.146972122669</c:v>
                </c:pt>
                <c:pt idx="199">
                  <c:v>3940.65266981731</c:v>
                </c:pt>
                <c:pt idx="200">
                  <c:v>3745.18627687059</c:v>
                </c:pt>
                <c:pt idx="201">
                  <c:v>3619.29608210066</c:v>
                </c:pt>
                <c:pt idx="202">
                  <c:v>3512.17943291021</c:v>
                </c:pt>
                <c:pt idx="203">
                  <c:v>3381.24228930546</c:v>
                </c:pt>
                <c:pt idx="204">
                  <c:v>3272.43130466523</c:v>
                </c:pt>
                <c:pt idx="205">
                  <c:v>3057.91831342535</c:v>
                </c:pt>
                <c:pt idx="206">
                  <c:v>3090.65916053764</c:v>
                </c:pt>
                <c:pt idx="207">
                  <c:v>3096.9473325137</c:v>
                </c:pt>
                <c:pt idx="208">
                  <c:v>2936.5309581775</c:v>
                </c:pt>
                <c:pt idx="209">
                  <c:v>3287.79710802864</c:v>
                </c:pt>
                <c:pt idx="210">
                  <c:v>3034.680884602878</c:v>
                </c:pt>
                <c:pt idx="211">
                  <c:v>3030.06549725248</c:v>
                </c:pt>
                <c:pt idx="212">
                  <c:v>2891.9710472566</c:v>
                </c:pt>
                <c:pt idx="213">
                  <c:v>2894.12977121196</c:v>
                </c:pt>
                <c:pt idx="214">
                  <c:v>2578.95788236619</c:v>
                </c:pt>
                <c:pt idx="215">
                  <c:v>2569.40922332315</c:v>
                </c:pt>
                <c:pt idx="216">
                  <c:v>2339.92085516053</c:v>
                </c:pt>
                <c:pt idx="217">
                  <c:v>2235.01433734313</c:v>
                </c:pt>
                <c:pt idx="218">
                  <c:v>2115.11017239342</c:v>
                </c:pt>
                <c:pt idx="219">
                  <c:v>1863.36563711028</c:v>
                </c:pt>
                <c:pt idx="220">
                  <c:v>1833.77685095683</c:v>
                </c:pt>
                <c:pt idx="221">
                  <c:v>1515.75302487441</c:v>
                </c:pt>
                <c:pt idx="222">
                  <c:v>1439.13827045086</c:v>
                </c:pt>
                <c:pt idx="223">
                  <c:v>1249.13087060048</c:v>
                </c:pt>
                <c:pt idx="224">
                  <c:v>1168.62979464283</c:v>
                </c:pt>
                <c:pt idx="225">
                  <c:v>1122.4625572951</c:v>
                </c:pt>
                <c:pt idx="226">
                  <c:v>975.77620776888</c:v>
                </c:pt>
                <c:pt idx="227">
                  <c:v>956.443193412331</c:v>
                </c:pt>
                <c:pt idx="228">
                  <c:v>901.8119552836004</c:v>
                </c:pt>
                <c:pt idx="229">
                  <c:v>692.394875677596</c:v>
                </c:pt>
                <c:pt idx="230">
                  <c:v>743.141800769512</c:v>
                </c:pt>
                <c:pt idx="231">
                  <c:v>727.358681836044</c:v>
                </c:pt>
                <c:pt idx="232">
                  <c:v>647.577326939084</c:v>
                </c:pt>
                <c:pt idx="233">
                  <c:v>682.421034736827</c:v>
                </c:pt>
                <c:pt idx="234">
                  <c:v>550.678730885128</c:v>
                </c:pt>
                <c:pt idx="235">
                  <c:v>644.16324927836</c:v>
                </c:pt>
                <c:pt idx="236">
                  <c:v>645.9549089229</c:v>
                </c:pt>
                <c:pt idx="237">
                  <c:v>632.6472437593999</c:v>
                </c:pt>
                <c:pt idx="238">
                  <c:v>596.9376216278079</c:v>
                </c:pt>
                <c:pt idx="239">
                  <c:v>632.4225488886879</c:v>
                </c:pt>
                <c:pt idx="240">
                  <c:v>596.644712936775</c:v>
                </c:pt>
                <c:pt idx="241">
                  <c:v>585.681608244664</c:v>
                </c:pt>
                <c:pt idx="242">
                  <c:v>659.9249451825274</c:v>
                </c:pt>
                <c:pt idx="243">
                  <c:v>574.9706592392</c:v>
                </c:pt>
                <c:pt idx="244">
                  <c:v>631.2472428117774</c:v>
                </c:pt>
                <c:pt idx="245">
                  <c:v>657.030541370563</c:v>
                </c:pt>
                <c:pt idx="246">
                  <c:v>634.285570357998</c:v>
                </c:pt>
                <c:pt idx="247">
                  <c:v>565.3396111901274</c:v>
                </c:pt>
                <c:pt idx="248">
                  <c:v>576.284501798209</c:v>
                </c:pt>
                <c:pt idx="249">
                  <c:v>598.9576388923955</c:v>
                </c:pt>
                <c:pt idx="250">
                  <c:v>595.193232684309</c:v>
                </c:pt>
                <c:pt idx="251">
                  <c:v>564.081068265126</c:v>
                </c:pt>
                <c:pt idx="252">
                  <c:v>561.3117593845024</c:v>
                </c:pt>
                <c:pt idx="253">
                  <c:v>584.512626567361</c:v>
                </c:pt>
                <c:pt idx="254">
                  <c:v>526.1419068820524</c:v>
                </c:pt>
                <c:pt idx="255">
                  <c:v>486.7466172486878</c:v>
                </c:pt>
                <c:pt idx="256">
                  <c:v>562.745122232737</c:v>
                </c:pt>
                <c:pt idx="257">
                  <c:v>641.442333564162</c:v>
                </c:pt>
                <c:pt idx="258">
                  <c:v>609.549410548724</c:v>
                </c:pt>
                <c:pt idx="259">
                  <c:v>551.4460217246914</c:v>
                </c:pt>
                <c:pt idx="260">
                  <c:v>534.535401762397</c:v>
                </c:pt>
                <c:pt idx="261">
                  <c:v>549.7629974492179</c:v>
                </c:pt>
                <c:pt idx="262">
                  <c:v>618.596717057115</c:v>
                </c:pt>
                <c:pt idx="263">
                  <c:v>558.20232495376</c:v>
                </c:pt>
                <c:pt idx="264">
                  <c:v>618.129469633827</c:v>
                </c:pt>
                <c:pt idx="265">
                  <c:v>603.128260267226</c:v>
                </c:pt>
                <c:pt idx="266">
                  <c:v>551.293985607087</c:v>
                </c:pt>
                <c:pt idx="267">
                  <c:v>651.606608955054</c:v>
                </c:pt>
                <c:pt idx="268">
                  <c:v>625.9325020158674</c:v>
                </c:pt>
                <c:pt idx="269">
                  <c:v>630.8356811007674</c:v>
                </c:pt>
                <c:pt idx="270">
                  <c:v>605.755087202885</c:v>
                </c:pt>
                <c:pt idx="271">
                  <c:v>611.441859298599</c:v>
                </c:pt>
                <c:pt idx="272">
                  <c:v>674.717953519212</c:v>
                </c:pt>
                <c:pt idx="273">
                  <c:v>617.791302964176</c:v>
                </c:pt>
                <c:pt idx="274">
                  <c:v>530.775359063608</c:v>
                </c:pt>
                <c:pt idx="275">
                  <c:v>583.745274745864</c:v>
                </c:pt>
                <c:pt idx="276">
                  <c:v>618.131311047367</c:v>
                </c:pt>
                <c:pt idx="277">
                  <c:v>560.09579396609</c:v>
                </c:pt>
                <c:pt idx="278">
                  <c:v>593.0675175597479</c:v>
                </c:pt>
                <c:pt idx="279">
                  <c:v>667.4566431801218</c:v>
                </c:pt>
                <c:pt idx="280">
                  <c:v>675.8672162570329</c:v>
                </c:pt>
                <c:pt idx="281">
                  <c:v>665.189383858268</c:v>
                </c:pt>
                <c:pt idx="282">
                  <c:v>666.117454866211</c:v>
                </c:pt>
                <c:pt idx="283">
                  <c:v>643.985521520891</c:v>
                </c:pt>
                <c:pt idx="284">
                  <c:v>736.524771551745</c:v>
                </c:pt>
                <c:pt idx="285">
                  <c:v>638.095956546797</c:v>
                </c:pt>
                <c:pt idx="286">
                  <c:v>710.704895390367</c:v>
                </c:pt>
                <c:pt idx="287">
                  <c:v>747.25684639781</c:v>
                </c:pt>
                <c:pt idx="288">
                  <c:v>792.673995654376</c:v>
                </c:pt>
                <c:pt idx="289">
                  <c:v>736.4566107584574</c:v>
                </c:pt>
                <c:pt idx="290">
                  <c:v>768.618189430779</c:v>
                </c:pt>
                <c:pt idx="291">
                  <c:v>825.476114300648</c:v>
                </c:pt>
                <c:pt idx="292">
                  <c:v>834.812071877669</c:v>
                </c:pt>
                <c:pt idx="293">
                  <c:v>919.887280067235</c:v>
                </c:pt>
                <c:pt idx="294">
                  <c:v>931.3182277000474</c:v>
                </c:pt>
                <c:pt idx="295">
                  <c:v>965.703077902357</c:v>
                </c:pt>
                <c:pt idx="296">
                  <c:v>989.873141551271</c:v>
                </c:pt>
                <c:pt idx="297">
                  <c:v>1038.88549103017</c:v>
                </c:pt>
                <c:pt idx="298">
                  <c:v>1076.54386788862</c:v>
                </c:pt>
                <c:pt idx="299">
                  <c:v>1109.7115950975</c:v>
                </c:pt>
                <c:pt idx="300">
                  <c:v>1250.09079333555</c:v>
                </c:pt>
                <c:pt idx="301">
                  <c:v>1321.57582979461</c:v>
                </c:pt>
                <c:pt idx="302">
                  <c:v>1250.88513470182</c:v>
                </c:pt>
                <c:pt idx="303">
                  <c:v>1208.06729925084</c:v>
                </c:pt>
                <c:pt idx="304">
                  <c:v>1310.69400239188</c:v>
                </c:pt>
                <c:pt idx="305">
                  <c:v>1328.53931579186</c:v>
                </c:pt>
                <c:pt idx="306">
                  <c:v>1522.75975549297</c:v>
                </c:pt>
                <c:pt idx="307">
                  <c:v>1651.88425242931</c:v>
                </c:pt>
                <c:pt idx="308">
                  <c:v>1759.08691879028</c:v>
                </c:pt>
                <c:pt idx="309">
                  <c:v>1937.3057597132</c:v>
                </c:pt>
                <c:pt idx="310">
                  <c:v>2145.44034714214</c:v>
                </c:pt>
                <c:pt idx="311">
                  <c:v>2323.63572506064</c:v>
                </c:pt>
                <c:pt idx="312">
                  <c:v>2717.17972855201</c:v>
                </c:pt>
                <c:pt idx="313">
                  <c:v>2831.41702175707</c:v>
                </c:pt>
                <c:pt idx="314">
                  <c:v>3081.53471482722</c:v>
                </c:pt>
                <c:pt idx="315">
                  <c:v>3404.75026120806</c:v>
                </c:pt>
                <c:pt idx="316">
                  <c:v>3582.51021317677</c:v>
                </c:pt>
                <c:pt idx="317">
                  <c:v>3749.187644096708</c:v>
                </c:pt>
                <c:pt idx="318">
                  <c:v>3738.28845269736</c:v>
                </c:pt>
                <c:pt idx="319">
                  <c:v>4015.80018616917</c:v>
                </c:pt>
                <c:pt idx="320">
                  <c:v>4043.47788676857</c:v>
                </c:pt>
                <c:pt idx="321">
                  <c:v>4238.69720402107</c:v>
                </c:pt>
                <c:pt idx="322">
                  <c:v>4294.39647577078</c:v>
                </c:pt>
                <c:pt idx="323">
                  <c:v>4244.70858351119</c:v>
                </c:pt>
                <c:pt idx="324">
                  <c:v>4081.01083127113</c:v>
                </c:pt>
                <c:pt idx="325">
                  <c:v>3681.46522706411</c:v>
                </c:pt>
                <c:pt idx="326">
                  <c:v>3564.57357144719</c:v>
                </c:pt>
                <c:pt idx="327">
                  <c:v>3542.65345385689</c:v>
                </c:pt>
                <c:pt idx="328">
                  <c:v>3048.14427375925</c:v>
                </c:pt>
                <c:pt idx="329">
                  <c:v>2986.21224814718</c:v>
                </c:pt>
                <c:pt idx="330">
                  <c:v>2713.3302983694</c:v>
                </c:pt>
                <c:pt idx="331">
                  <c:v>2633.18548458626</c:v>
                </c:pt>
                <c:pt idx="332">
                  <c:v>2579.82056985495</c:v>
                </c:pt>
                <c:pt idx="333">
                  <c:v>2337.52644665915</c:v>
                </c:pt>
                <c:pt idx="334">
                  <c:v>2157.20486920639</c:v>
                </c:pt>
                <c:pt idx="335">
                  <c:v>2249.73116237331</c:v>
                </c:pt>
                <c:pt idx="336">
                  <c:v>2009.49157024138</c:v>
                </c:pt>
                <c:pt idx="337">
                  <c:v>1976.44972819201</c:v>
                </c:pt>
                <c:pt idx="338">
                  <c:v>2084.77222337039</c:v>
                </c:pt>
                <c:pt idx="339">
                  <c:v>1957.94752740485</c:v>
                </c:pt>
                <c:pt idx="340">
                  <c:v>1748.21177164989</c:v>
                </c:pt>
                <c:pt idx="341">
                  <c:v>1650.07745539494</c:v>
                </c:pt>
                <c:pt idx="342">
                  <c:v>1724.26171753355</c:v>
                </c:pt>
                <c:pt idx="343">
                  <c:v>1629.45532886971</c:v>
                </c:pt>
                <c:pt idx="344">
                  <c:v>1654.70073565976</c:v>
                </c:pt>
                <c:pt idx="345">
                  <c:v>1484.75919019686</c:v>
                </c:pt>
                <c:pt idx="346">
                  <c:v>1431.47761926777</c:v>
                </c:pt>
                <c:pt idx="347">
                  <c:v>1453.82224341224</c:v>
                </c:pt>
                <c:pt idx="348">
                  <c:v>1334.27910923015</c:v>
                </c:pt>
                <c:pt idx="349">
                  <c:v>1203.93908875405</c:v>
                </c:pt>
                <c:pt idx="350">
                  <c:v>1294.20702337969</c:v>
                </c:pt>
                <c:pt idx="351">
                  <c:v>1175.67114525697</c:v>
                </c:pt>
                <c:pt idx="352">
                  <c:v>1300.34081441541</c:v>
                </c:pt>
                <c:pt idx="353">
                  <c:v>1146.48363381236</c:v>
                </c:pt>
                <c:pt idx="354">
                  <c:v>1044.11465915682</c:v>
                </c:pt>
                <c:pt idx="355">
                  <c:v>988.182645125556</c:v>
                </c:pt>
                <c:pt idx="356">
                  <c:v>904.718468198871</c:v>
                </c:pt>
                <c:pt idx="357">
                  <c:v>904.718468198871</c:v>
                </c:pt>
                <c:pt idx="358">
                  <c:v>904.718468198871</c:v>
                </c:pt>
                <c:pt idx="359">
                  <c:v>904.718468198871</c:v>
                </c:pt>
                <c:pt idx="360">
                  <c:v>950.925458599379</c:v>
                </c:pt>
                <c:pt idx="361">
                  <c:v>941.128160705337</c:v>
                </c:pt>
                <c:pt idx="362">
                  <c:v>852.940790916443</c:v>
                </c:pt>
                <c:pt idx="363">
                  <c:v>797.778110959719</c:v>
                </c:pt>
                <c:pt idx="364">
                  <c:v>849.63774177745</c:v>
                </c:pt>
                <c:pt idx="365">
                  <c:v>931.316911548382</c:v>
                </c:pt>
                <c:pt idx="366">
                  <c:v>814.170869343372</c:v>
                </c:pt>
                <c:pt idx="367">
                  <c:v>828.655328406626</c:v>
                </c:pt>
                <c:pt idx="368">
                  <c:v>824.202600707274</c:v>
                </c:pt>
                <c:pt idx="369">
                  <c:v>846.1022260241274</c:v>
                </c:pt>
                <c:pt idx="370">
                  <c:v>852.616485637691</c:v>
                </c:pt>
                <c:pt idx="371">
                  <c:v>861.545342249313</c:v>
                </c:pt>
                <c:pt idx="372">
                  <c:v>951.613837723323</c:v>
                </c:pt>
                <c:pt idx="373">
                  <c:v>942.3910408139874</c:v>
                </c:pt>
                <c:pt idx="374">
                  <c:v>870.3251131819612</c:v>
                </c:pt>
                <c:pt idx="375">
                  <c:v>953.061433923018</c:v>
                </c:pt>
                <c:pt idx="376">
                  <c:v>923.8345922917944</c:v>
                </c:pt>
                <c:pt idx="377">
                  <c:v>1002.65788742603</c:v>
                </c:pt>
                <c:pt idx="378">
                  <c:v>985.244949938748</c:v>
                </c:pt>
                <c:pt idx="379">
                  <c:v>1164.93088701824</c:v>
                </c:pt>
                <c:pt idx="380">
                  <c:v>1267.57746098738</c:v>
                </c:pt>
                <c:pt idx="381">
                  <c:v>1316.54773904108</c:v>
                </c:pt>
                <c:pt idx="382">
                  <c:v>1515.74133401987</c:v>
                </c:pt>
                <c:pt idx="383">
                  <c:v>1840.07729338191</c:v>
                </c:pt>
                <c:pt idx="384">
                  <c:v>2066.30283194018</c:v>
                </c:pt>
                <c:pt idx="385">
                  <c:v>2220.54445419618</c:v>
                </c:pt>
                <c:pt idx="386">
                  <c:v>2617.60971733522</c:v>
                </c:pt>
                <c:pt idx="387">
                  <c:v>3008.227859329599</c:v>
                </c:pt>
                <c:pt idx="388">
                  <c:v>3537.06259986105</c:v>
                </c:pt>
                <c:pt idx="389">
                  <c:v>3760.99719243838</c:v>
                </c:pt>
                <c:pt idx="390">
                  <c:v>4310.35818906746</c:v>
                </c:pt>
                <c:pt idx="391">
                  <c:v>4355.25127641902</c:v>
                </c:pt>
                <c:pt idx="392">
                  <c:v>4533.444359804676</c:v>
                </c:pt>
                <c:pt idx="393">
                  <c:v>5094.8741632624</c:v>
                </c:pt>
                <c:pt idx="394">
                  <c:v>5261.47036052734</c:v>
                </c:pt>
                <c:pt idx="395">
                  <c:v>5377.031793924237</c:v>
                </c:pt>
                <c:pt idx="396">
                  <c:v>5125.6025731482</c:v>
                </c:pt>
                <c:pt idx="397">
                  <c:v>5109.57602648192</c:v>
                </c:pt>
                <c:pt idx="398">
                  <c:v>5039.33516807104</c:v>
                </c:pt>
                <c:pt idx="399">
                  <c:v>4927.96578921051</c:v>
                </c:pt>
                <c:pt idx="400">
                  <c:v>4918.29134468503</c:v>
                </c:pt>
                <c:pt idx="401">
                  <c:v>4643.72627511935</c:v>
                </c:pt>
                <c:pt idx="402">
                  <c:v>4198.81436532371</c:v>
                </c:pt>
                <c:pt idx="403">
                  <c:v>4095.94249194759</c:v>
                </c:pt>
                <c:pt idx="404">
                  <c:v>3950.61094095874</c:v>
                </c:pt>
                <c:pt idx="405">
                  <c:v>3736.72063349528</c:v>
                </c:pt>
                <c:pt idx="406">
                  <c:v>3149.38315742323</c:v>
                </c:pt>
                <c:pt idx="407">
                  <c:v>3111.03589158785</c:v>
                </c:pt>
                <c:pt idx="408">
                  <c:v>3305.96841343946</c:v>
                </c:pt>
                <c:pt idx="409">
                  <c:v>3021.18219928789</c:v>
                </c:pt>
                <c:pt idx="410">
                  <c:v>2828.52269466229</c:v>
                </c:pt>
                <c:pt idx="411">
                  <c:v>2897.62866947057</c:v>
                </c:pt>
                <c:pt idx="412">
                  <c:v>3012.88324139947</c:v>
                </c:pt>
                <c:pt idx="413">
                  <c:v>3189.276201011889</c:v>
                </c:pt>
                <c:pt idx="414">
                  <c:v>3245.46886757839</c:v>
                </c:pt>
                <c:pt idx="415">
                  <c:v>3076.16168858407</c:v>
                </c:pt>
                <c:pt idx="416">
                  <c:v>3390.31530027029</c:v>
                </c:pt>
                <c:pt idx="417">
                  <c:v>3712.46029736632</c:v>
                </c:pt>
                <c:pt idx="418">
                  <c:v>3806.9489106479</c:v>
                </c:pt>
                <c:pt idx="419">
                  <c:v>3892.2126213842</c:v>
                </c:pt>
                <c:pt idx="420">
                  <c:v>3947.36836808517</c:v>
                </c:pt>
                <c:pt idx="421">
                  <c:v>3861.97912371015</c:v>
                </c:pt>
                <c:pt idx="422">
                  <c:v>4118.2091035318</c:v>
                </c:pt>
                <c:pt idx="423">
                  <c:v>4122.39669784261</c:v>
                </c:pt>
                <c:pt idx="424">
                  <c:v>4019.84987991555</c:v>
                </c:pt>
                <c:pt idx="425">
                  <c:v>3520.25081036924</c:v>
                </c:pt>
                <c:pt idx="426">
                  <c:v>3394.8379908503</c:v>
                </c:pt>
                <c:pt idx="427">
                  <c:v>3163.80855889172</c:v>
                </c:pt>
                <c:pt idx="428">
                  <c:v>2768.46047556066</c:v>
                </c:pt>
                <c:pt idx="429">
                  <c:v>2545.36837642415</c:v>
                </c:pt>
                <c:pt idx="430">
                  <c:v>2075.4574051234</c:v>
                </c:pt>
                <c:pt idx="431">
                  <c:v>2048.39430589404</c:v>
                </c:pt>
                <c:pt idx="432">
                  <c:v>1767.23389336305</c:v>
                </c:pt>
                <c:pt idx="433">
                  <c:v>1550.10995140536</c:v>
                </c:pt>
                <c:pt idx="434">
                  <c:v>1406.01702801447</c:v>
                </c:pt>
                <c:pt idx="435">
                  <c:v>1301.85700396403</c:v>
                </c:pt>
                <c:pt idx="436">
                  <c:v>1283.88625205878</c:v>
                </c:pt>
                <c:pt idx="437">
                  <c:v>1084.55834328839</c:v>
                </c:pt>
                <c:pt idx="438">
                  <c:v>1002.47727516319</c:v>
                </c:pt>
                <c:pt idx="439">
                  <c:v>992.182709061539</c:v>
                </c:pt>
                <c:pt idx="440">
                  <c:v>851.713314927711</c:v>
                </c:pt>
                <c:pt idx="441">
                  <c:v>823.2616223374254</c:v>
                </c:pt>
                <c:pt idx="442">
                  <c:v>794.610461219125</c:v>
                </c:pt>
                <c:pt idx="443">
                  <c:v>762.672532415169</c:v>
                </c:pt>
                <c:pt idx="444">
                  <c:v>676.705939900925</c:v>
                </c:pt>
                <c:pt idx="445">
                  <c:v>613.056313918624</c:v>
                </c:pt>
                <c:pt idx="446">
                  <c:v>579.284822044315</c:v>
                </c:pt>
                <c:pt idx="447">
                  <c:v>588.5264003834824</c:v>
                </c:pt>
                <c:pt idx="448">
                  <c:v>680.382560544828</c:v>
                </c:pt>
                <c:pt idx="449">
                  <c:v>636.814677937644</c:v>
                </c:pt>
                <c:pt idx="450">
                  <c:v>572.754166956325</c:v>
                </c:pt>
                <c:pt idx="451">
                  <c:v>544.082016818633</c:v>
                </c:pt>
                <c:pt idx="452">
                  <c:v>495.1815371966919</c:v>
                </c:pt>
                <c:pt idx="453">
                  <c:v>556.225876424572</c:v>
                </c:pt>
                <c:pt idx="454">
                  <c:v>557.841046671037</c:v>
                </c:pt>
                <c:pt idx="455">
                  <c:v>477.849548627384</c:v>
                </c:pt>
                <c:pt idx="456">
                  <c:v>482.9770807278</c:v>
                </c:pt>
                <c:pt idx="457">
                  <c:v>510.613878034503</c:v>
                </c:pt>
                <c:pt idx="458">
                  <c:v>464.274954574326</c:v>
                </c:pt>
                <c:pt idx="459">
                  <c:v>440.62606965764</c:v>
                </c:pt>
                <c:pt idx="460">
                  <c:v>371.765671593775</c:v>
                </c:pt>
                <c:pt idx="461">
                  <c:v>447.754292532314</c:v>
                </c:pt>
                <c:pt idx="462">
                  <c:v>417.4987519178266</c:v>
                </c:pt>
                <c:pt idx="463">
                  <c:v>410.46682367542</c:v>
                </c:pt>
                <c:pt idx="464">
                  <c:v>356.4236602200739</c:v>
                </c:pt>
                <c:pt idx="465">
                  <c:v>390.740877411033</c:v>
                </c:pt>
                <c:pt idx="466">
                  <c:v>422.4750857589119</c:v>
                </c:pt>
                <c:pt idx="467">
                  <c:v>392.165770538024</c:v>
                </c:pt>
                <c:pt idx="468">
                  <c:v>391.368985426359</c:v>
                </c:pt>
                <c:pt idx="469">
                  <c:v>370.677488251301</c:v>
                </c:pt>
                <c:pt idx="470">
                  <c:v>376.377881167236</c:v>
                </c:pt>
                <c:pt idx="471">
                  <c:v>367.4213500498689</c:v>
                </c:pt>
                <c:pt idx="472">
                  <c:v>330.4992086389889</c:v>
                </c:pt>
                <c:pt idx="473">
                  <c:v>321.0048169420936</c:v>
                </c:pt>
                <c:pt idx="474">
                  <c:v>308.7191553541039</c:v>
                </c:pt>
                <c:pt idx="475">
                  <c:v>377.878795095068</c:v>
                </c:pt>
                <c:pt idx="476">
                  <c:v>319.3967959522814</c:v>
                </c:pt>
                <c:pt idx="477">
                  <c:v>367.77695833481</c:v>
                </c:pt>
                <c:pt idx="478">
                  <c:v>311.6286142952289</c:v>
                </c:pt>
                <c:pt idx="479">
                  <c:v>292.756438131952</c:v>
                </c:pt>
                <c:pt idx="480">
                  <c:v>316.774608581455</c:v>
                </c:pt>
                <c:pt idx="481">
                  <c:v>282.9880218413869</c:v>
                </c:pt>
                <c:pt idx="482">
                  <c:v>277.542608011399</c:v>
                </c:pt>
                <c:pt idx="483">
                  <c:v>290.094819950851</c:v>
                </c:pt>
                <c:pt idx="484">
                  <c:v>286.004768826341</c:v>
                </c:pt>
                <c:pt idx="485">
                  <c:v>240.802876358018</c:v>
                </c:pt>
                <c:pt idx="486">
                  <c:v>270.694567389798</c:v>
                </c:pt>
                <c:pt idx="487">
                  <c:v>263.472945738326</c:v>
                </c:pt>
                <c:pt idx="488">
                  <c:v>274.9154760415877</c:v>
                </c:pt>
                <c:pt idx="489">
                  <c:v>247.559179770751</c:v>
                </c:pt>
                <c:pt idx="490">
                  <c:v>246.038444010572</c:v>
                </c:pt>
                <c:pt idx="491">
                  <c:v>261.2562180666709</c:v>
                </c:pt>
                <c:pt idx="492">
                  <c:v>258.583882025869</c:v>
                </c:pt>
                <c:pt idx="493">
                  <c:v>227.644048304249</c:v>
                </c:pt>
                <c:pt idx="494">
                  <c:v>241.810936079402</c:v>
                </c:pt>
                <c:pt idx="495">
                  <c:v>243.838017844196</c:v>
                </c:pt>
                <c:pt idx="496">
                  <c:v>253.763267248324</c:v>
                </c:pt>
                <c:pt idx="497">
                  <c:v>260.390004595667</c:v>
                </c:pt>
                <c:pt idx="498">
                  <c:v>269.7354421473839</c:v>
                </c:pt>
                <c:pt idx="499">
                  <c:v>276.237081973098</c:v>
                </c:pt>
                <c:pt idx="500">
                  <c:v>315.612815925254</c:v>
                </c:pt>
                <c:pt idx="501">
                  <c:v>326.6280520781539</c:v>
                </c:pt>
                <c:pt idx="502">
                  <c:v>338.030930687371</c:v>
                </c:pt>
                <c:pt idx="503">
                  <c:v>294.207413300414</c:v>
                </c:pt>
                <c:pt idx="504">
                  <c:v>205.852843947429</c:v>
                </c:pt>
                <c:pt idx="505">
                  <c:v>126.82188776198</c:v>
                </c:pt>
                <c:pt idx="506">
                  <c:v>105.280195317084</c:v>
                </c:pt>
                <c:pt idx="507">
                  <c:v>54.0934846097788</c:v>
                </c:pt>
                <c:pt idx="508">
                  <c:v>30.50442963184328</c:v>
                </c:pt>
                <c:pt idx="509">
                  <c:v>9.538151042072844</c:v>
                </c:pt>
                <c:pt idx="510">
                  <c:v>0.213890566984715</c:v>
                </c:pt>
                <c:pt idx="511">
                  <c:v>-0.0619465901116172</c:v>
                </c:pt>
                <c:pt idx="512">
                  <c:v>0.0</c:v>
                </c:pt>
                <c:pt idx="513">
                  <c:v>0.0</c:v>
                </c:pt>
                <c:pt idx="514">
                  <c:v>0.0</c:v>
                </c:pt>
                <c:pt idx="515">
                  <c:v>0.0</c:v>
                </c:pt>
                <c:pt idx="516">
                  <c:v>0.0</c:v>
                </c:pt>
                <c:pt idx="517">
                  <c:v>0.0</c:v>
                </c:pt>
                <c:pt idx="518">
                  <c:v>0.0</c:v>
                </c:pt>
                <c:pt idx="519">
                  <c:v>0.0</c:v>
                </c:pt>
                <c:pt idx="520">
                  <c:v>0.0</c:v>
                </c:pt>
                <c:pt idx="521">
                  <c:v>0.0</c:v>
                </c:pt>
                <c:pt idx="522">
                  <c:v>0.0</c:v>
                </c:pt>
                <c:pt idx="523">
                  <c:v>0.0</c:v>
                </c:pt>
                <c:pt idx="524">
                  <c:v>0.0</c:v>
                </c:pt>
                <c:pt idx="525">
                  <c:v>0.0</c:v>
                </c:pt>
                <c:pt idx="526">
                  <c:v>0.0</c:v>
                </c:pt>
                <c:pt idx="527">
                  <c:v>0.0</c:v>
                </c:pt>
                <c:pt idx="528">
                  <c:v>0.0</c:v>
                </c:pt>
                <c:pt idx="529">
                  <c:v>0.0</c:v>
                </c:pt>
                <c:pt idx="530">
                  <c:v>0.0</c:v>
                </c:pt>
                <c:pt idx="531">
                  <c:v>0.0</c:v>
                </c:pt>
                <c:pt idx="532">
                  <c:v>0.0</c:v>
                </c:pt>
                <c:pt idx="533">
                  <c:v>0.0</c:v>
                </c:pt>
                <c:pt idx="534">
                  <c:v>0.0</c:v>
                </c:pt>
                <c:pt idx="535">
                  <c:v>0.0</c:v>
                </c:pt>
                <c:pt idx="536">
                  <c:v>0.0</c:v>
                </c:pt>
                <c:pt idx="537">
                  <c:v>0.0</c:v>
                </c:pt>
                <c:pt idx="538">
                  <c:v>0.0</c:v>
                </c:pt>
                <c:pt idx="539">
                  <c:v>0.0</c:v>
                </c:pt>
                <c:pt idx="540">
                  <c:v>0.0</c:v>
                </c:pt>
                <c:pt idx="541">
                  <c:v>0.0</c:v>
                </c:pt>
                <c:pt idx="542">
                  <c:v>0.0</c:v>
                </c:pt>
                <c:pt idx="543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947480"/>
        <c:axId val="2131941896"/>
      </c:scatterChart>
      <c:valAx>
        <c:axId val="21319474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smtClean="0"/>
                  <a:t>Image Pixel</a:t>
                </a:r>
                <a:endParaRPr lang="it-IT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2131941896"/>
        <c:crosses val="autoZero"/>
        <c:crossBetween val="midCat"/>
      </c:valAx>
      <c:valAx>
        <c:axId val="2131941896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noProof="0" dirty="0" smtClean="0"/>
                  <a:t>Counts</a:t>
                </a:r>
                <a:endParaRPr lang="en-US" noProof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194748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eco</c:v>
          </c:tx>
          <c:spPr>
            <a:ln w="25400"/>
          </c:spPr>
          <c:marker>
            <c:symbol val="none"/>
          </c:marker>
          <c:yVal>
            <c:numRef>
              <c:f>[prof_gamma_eco28.xlsx]Foglio1!$H$1:$H$374</c:f>
              <c:numCache>
                <c:formatCode>General</c:formatCode>
                <c:ptCount val="37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0.0</c:v>
                </c:pt>
                <c:pt idx="36">
                  <c:v>0.0</c:v>
                </c:pt>
                <c:pt idx="37">
                  <c:v>0.0</c:v>
                </c:pt>
                <c:pt idx="38">
                  <c:v>0.0</c:v>
                </c:pt>
                <c:pt idx="39">
                  <c:v>0.0</c:v>
                </c:pt>
                <c:pt idx="40">
                  <c:v>0.0</c:v>
                </c:pt>
                <c:pt idx="41">
                  <c:v>0.0</c:v>
                </c:pt>
                <c:pt idx="42">
                  <c:v>0.0</c:v>
                </c:pt>
                <c:pt idx="43">
                  <c:v>0.0</c:v>
                </c:pt>
                <c:pt idx="44">
                  <c:v>0.0</c:v>
                </c:pt>
                <c:pt idx="45">
                  <c:v>0.0</c:v>
                </c:pt>
                <c:pt idx="46">
                  <c:v>0.0</c:v>
                </c:pt>
                <c:pt idx="47">
                  <c:v>0.0</c:v>
                </c:pt>
                <c:pt idx="48">
                  <c:v>0.0</c:v>
                </c:pt>
                <c:pt idx="49">
                  <c:v>0.0</c:v>
                </c:pt>
                <c:pt idx="50">
                  <c:v>0.0</c:v>
                </c:pt>
                <c:pt idx="51">
                  <c:v>0.0</c:v>
                </c:pt>
                <c:pt idx="52">
                  <c:v>0.0</c:v>
                </c:pt>
                <c:pt idx="53">
                  <c:v>0.0</c:v>
                </c:pt>
                <c:pt idx="54">
                  <c:v>0.0</c:v>
                </c:pt>
                <c:pt idx="55">
                  <c:v>0.0</c:v>
                </c:pt>
                <c:pt idx="56">
                  <c:v>0.0</c:v>
                </c:pt>
                <c:pt idx="57">
                  <c:v>0.0</c:v>
                </c:pt>
                <c:pt idx="58">
                  <c:v>0.0</c:v>
                </c:pt>
                <c:pt idx="59">
                  <c:v>0.0</c:v>
                </c:pt>
                <c:pt idx="60">
                  <c:v>0.0</c:v>
                </c:pt>
                <c:pt idx="61">
                  <c:v>0.0</c:v>
                </c:pt>
                <c:pt idx="62">
                  <c:v>0.0</c:v>
                </c:pt>
                <c:pt idx="63">
                  <c:v>0.0</c:v>
                </c:pt>
                <c:pt idx="64">
                  <c:v>0.0</c:v>
                </c:pt>
                <c:pt idx="65">
                  <c:v>0.0</c:v>
                </c:pt>
                <c:pt idx="66">
                  <c:v>0.0</c:v>
                </c:pt>
                <c:pt idx="67">
                  <c:v>0.0</c:v>
                </c:pt>
                <c:pt idx="68">
                  <c:v>0.0</c:v>
                </c:pt>
                <c:pt idx="69">
                  <c:v>0.0</c:v>
                </c:pt>
                <c:pt idx="70">
                  <c:v>0.0</c:v>
                </c:pt>
                <c:pt idx="71">
                  <c:v>0.0</c:v>
                </c:pt>
                <c:pt idx="72">
                  <c:v>0.0</c:v>
                </c:pt>
                <c:pt idx="73">
                  <c:v>0.0</c:v>
                </c:pt>
                <c:pt idx="74">
                  <c:v>0.0</c:v>
                </c:pt>
                <c:pt idx="75">
                  <c:v>0.0</c:v>
                </c:pt>
                <c:pt idx="76">
                  <c:v>0.0</c:v>
                </c:pt>
                <c:pt idx="77">
                  <c:v>0.0</c:v>
                </c:pt>
                <c:pt idx="78">
                  <c:v>0.0</c:v>
                </c:pt>
                <c:pt idx="79">
                  <c:v>0.0</c:v>
                </c:pt>
                <c:pt idx="80">
                  <c:v>0.0</c:v>
                </c:pt>
                <c:pt idx="81">
                  <c:v>0.0</c:v>
                </c:pt>
                <c:pt idx="82">
                  <c:v>0.0</c:v>
                </c:pt>
                <c:pt idx="83">
                  <c:v>0.0</c:v>
                </c:pt>
                <c:pt idx="84">
                  <c:v>0.0</c:v>
                </c:pt>
                <c:pt idx="85">
                  <c:v>0.0</c:v>
                </c:pt>
                <c:pt idx="86">
                  <c:v>0.0</c:v>
                </c:pt>
                <c:pt idx="87">
                  <c:v>0.0</c:v>
                </c:pt>
                <c:pt idx="88">
                  <c:v>0.0</c:v>
                </c:pt>
                <c:pt idx="89">
                  <c:v>0.0</c:v>
                </c:pt>
                <c:pt idx="90">
                  <c:v>0.0</c:v>
                </c:pt>
                <c:pt idx="91">
                  <c:v>0.0</c:v>
                </c:pt>
                <c:pt idx="92">
                  <c:v>0.0</c:v>
                </c:pt>
                <c:pt idx="93">
                  <c:v>0.0</c:v>
                </c:pt>
                <c:pt idx="94">
                  <c:v>0.0</c:v>
                </c:pt>
                <c:pt idx="95">
                  <c:v>0.0</c:v>
                </c:pt>
                <c:pt idx="96">
                  <c:v>0.0</c:v>
                </c:pt>
                <c:pt idx="97">
                  <c:v>0.0</c:v>
                </c:pt>
                <c:pt idx="98">
                  <c:v>0.0</c:v>
                </c:pt>
                <c:pt idx="99">
                  <c:v>0.0</c:v>
                </c:pt>
                <c:pt idx="100">
                  <c:v>0.0</c:v>
                </c:pt>
                <c:pt idx="101">
                  <c:v>0.0</c:v>
                </c:pt>
                <c:pt idx="102">
                  <c:v>0.0</c:v>
                </c:pt>
                <c:pt idx="103">
                  <c:v>0.0</c:v>
                </c:pt>
                <c:pt idx="104">
                  <c:v>0.0</c:v>
                </c:pt>
                <c:pt idx="105">
                  <c:v>31.33359999999999</c:v>
                </c:pt>
                <c:pt idx="106">
                  <c:v>31.33359999999999</c:v>
                </c:pt>
                <c:pt idx="107">
                  <c:v>36.66640000000001</c:v>
                </c:pt>
                <c:pt idx="108">
                  <c:v>50.0</c:v>
                </c:pt>
                <c:pt idx="109">
                  <c:v>58.0</c:v>
                </c:pt>
                <c:pt idx="110">
                  <c:v>47.3336</c:v>
                </c:pt>
                <c:pt idx="111">
                  <c:v>23.33359999999999</c:v>
                </c:pt>
                <c:pt idx="112">
                  <c:v>2.0</c:v>
                </c:pt>
                <c:pt idx="113">
                  <c:v>10.0</c:v>
                </c:pt>
                <c:pt idx="114">
                  <c:v>10.0</c:v>
                </c:pt>
                <c:pt idx="115">
                  <c:v>10.0</c:v>
                </c:pt>
                <c:pt idx="116">
                  <c:v>10.0</c:v>
                </c:pt>
                <c:pt idx="117">
                  <c:v>10.0</c:v>
                </c:pt>
                <c:pt idx="118">
                  <c:v>10.0</c:v>
                </c:pt>
                <c:pt idx="119">
                  <c:v>10.0</c:v>
                </c:pt>
                <c:pt idx="120">
                  <c:v>10.0</c:v>
                </c:pt>
                <c:pt idx="121">
                  <c:v>10.0</c:v>
                </c:pt>
                <c:pt idx="122">
                  <c:v>10.0</c:v>
                </c:pt>
                <c:pt idx="123">
                  <c:v>10.0</c:v>
                </c:pt>
                <c:pt idx="124">
                  <c:v>10.0</c:v>
                </c:pt>
                <c:pt idx="125">
                  <c:v>10.0</c:v>
                </c:pt>
                <c:pt idx="126">
                  <c:v>10.0</c:v>
                </c:pt>
                <c:pt idx="127">
                  <c:v>10.0</c:v>
                </c:pt>
                <c:pt idx="128">
                  <c:v>10.0</c:v>
                </c:pt>
                <c:pt idx="129">
                  <c:v>10.0</c:v>
                </c:pt>
                <c:pt idx="130">
                  <c:v>10.0</c:v>
                </c:pt>
                <c:pt idx="131">
                  <c:v>10.0</c:v>
                </c:pt>
                <c:pt idx="132">
                  <c:v>10.0</c:v>
                </c:pt>
                <c:pt idx="133">
                  <c:v>10.0</c:v>
                </c:pt>
                <c:pt idx="134">
                  <c:v>10.0</c:v>
                </c:pt>
                <c:pt idx="135">
                  <c:v>10.0</c:v>
                </c:pt>
                <c:pt idx="136">
                  <c:v>10.0</c:v>
                </c:pt>
                <c:pt idx="137">
                  <c:v>10.0</c:v>
                </c:pt>
                <c:pt idx="138">
                  <c:v>10.0</c:v>
                </c:pt>
                <c:pt idx="139">
                  <c:v>10.0</c:v>
                </c:pt>
                <c:pt idx="140">
                  <c:v>10.0</c:v>
                </c:pt>
                <c:pt idx="141">
                  <c:v>10.0</c:v>
                </c:pt>
                <c:pt idx="142">
                  <c:v>10.0</c:v>
                </c:pt>
                <c:pt idx="143">
                  <c:v>10.0</c:v>
                </c:pt>
                <c:pt idx="144">
                  <c:v>10.0</c:v>
                </c:pt>
                <c:pt idx="145">
                  <c:v>10.0</c:v>
                </c:pt>
                <c:pt idx="146">
                  <c:v>10.0</c:v>
                </c:pt>
                <c:pt idx="147">
                  <c:v>10.0</c:v>
                </c:pt>
                <c:pt idx="148">
                  <c:v>10.0</c:v>
                </c:pt>
                <c:pt idx="149">
                  <c:v>10.0</c:v>
                </c:pt>
                <c:pt idx="150">
                  <c:v>10.0</c:v>
                </c:pt>
                <c:pt idx="151">
                  <c:v>10.0</c:v>
                </c:pt>
                <c:pt idx="152">
                  <c:v>10.0</c:v>
                </c:pt>
                <c:pt idx="153">
                  <c:v>10.0</c:v>
                </c:pt>
                <c:pt idx="154">
                  <c:v>10.0</c:v>
                </c:pt>
                <c:pt idx="155">
                  <c:v>10.0</c:v>
                </c:pt>
                <c:pt idx="156">
                  <c:v>10.0</c:v>
                </c:pt>
                <c:pt idx="157">
                  <c:v>10.0</c:v>
                </c:pt>
                <c:pt idx="158">
                  <c:v>10.0</c:v>
                </c:pt>
                <c:pt idx="159">
                  <c:v>7.33359999999999</c:v>
                </c:pt>
                <c:pt idx="160">
                  <c:v>7.33359999999999</c:v>
                </c:pt>
                <c:pt idx="161">
                  <c:v>15.3336</c:v>
                </c:pt>
                <c:pt idx="162">
                  <c:v>20.66640000000001</c:v>
                </c:pt>
                <c:pt idx="163">
                  <c:v>23.33359999999999</c:v>
                </c:pt>
                <c:pt idx="164">
                  <c:v>31.33359999999999</c:v>
                </c:pt>
                <c:pt idx="165">
                  <c:v>36.66640000000001</c:v>
                </c:pt>
                <c:pt idx="166">
                  <c:v>47.3336</c:v>
                </c:pt>
                <c:pt idx="167">
                  <c:v>63.3336</c:v>
                </c:pt>
                <c:pt idx="168">
                  <c:v>76.66640000000001</c:v>
                </c:pt>
                <c:pt idx="169">
                  <c:v>79.33359999999998</c:v>
                </c:pt>
                <c:pt idx="170">
                  <c:v>63.3336</c:v>
                </c:pt>
                <c:pt idx="171">
                  <c:v>42.0</c:v>
                </c:pt>
                <c:pt idx="172">
                  <c:v>34.0</c:v>
                </c:pt>
                <c:pt idx="173">
                  <c:v>50.0</c:v>
                </c:pt>
                <c:pt idx="174">
                  <c:v>87.33359999999998</c:v>
                </c:pt>
                <c:pt idx="175">
                  <c:v>127.3336</c:v>
                </c:pt>
                <c:pt idx="176">
                  <c:v>154.0</c:v>
                </c:pt>
                <c:pt idx="177">
                  <c:v>167.3336</c:v>
                </c:pt>
                <c:pt idx="178">
                  <c:v>148.6664</c:v>
                </c:pt>
                <c:pt idx="179">
                  <c:v>132.6664</c:v>
                </c:pt>
                <c:pt idx="180">
                  <c:v>130.0</c:v>
                </c:pt>
                <c:pt idx="181">
                  <c:v>119.3336</c:v>
                </c:pt>
                <c:pt idx="182">
                  <c:v>116.6664</c:v>
                </c:pt>
                <c:pt idx="183">
                  <c:v>148.6664</c:v>
                </c:pt>
                <c:pt idx="184">
                  <c:v>196.6664</c:v>
                </c:pt>
                <c:pt idx="185">
                  <c:v>258.0</c:v>
                </c:pt>
                <c:pt idx="186">
                  <c:v>279.3336</c:v>
                </c:pt>
                <c:pt idx="187">
                  <c:v>266.0</c:v>
                </c:pt>
                <c:pt idx="188">
                  <c:v>236.6664</c:v>
                </c:pt>
                <c:pt idx="189">
                  <c:v>218.0</c:v>
                </c:pt>
                <c:pt idx="190">
                  <c:v>202.0</c:v>
                </c:pt>
                <c:pt idx="191">
                  <c:v>239.3336</c:v>
                </c:pt>
                <c:pt idx="192">
                  <c:v>311.3336</c:v>
                </c:pt>
                <c:pt idx="193">
                  <c:v>346.0</c:v>
                </c:pt>
                <c:pt idx="194">
                  <c:v>420.6664</c:v>
                </c:pt>
                <c:pt idx="195">
                  <c:v>474.0</c:v>
                </c:pt>
                <c:pt idx="196">
                  <c:v>476.6664</c:v>
                </c:pt>
                <c:pt idx="197">
                  <c:v>482.0</c:v>
                </c:pt>
                <c:pt idx="198">
                  <c:v>540.6664</c:v>
                </c:pt>
                <c:pt idx="199">
                  <c:v>626.0</c:v>
                </c:pt>
                <c:pt idx="200">
                  <c:v>684.6664</c:v>
                </c:pt>
                <c:pt idx="201">
                  <c:v>684.6664</c:v>
                </c:pt>
                <c:pt idx="202">
                  <c:v>580.6664</c:v>
                </c:pt>
                <c:pt idx="203">
                  <c:v>498.0</c:v>
                </c:pt>
                <c:pt idx="204">
                  <c:v>343.3336</c:v>
                </c:pt>
                <c:pt idx="205">
                  <c:v>338.0</c:v>
                </c:pt>
                <c:pt idx="206">
                  <c:v>362.0</c:v>
                </c:pt>
                <c:pt idx="207">
                  <c:v>460.6664</c:v>
                </c:pt>
                <c:pt idx="208">
                  <c:v>599.3335999999994</c:v>
                </c:pt>
                <c:pt idx="209">
                  <c:v>767.3335999999994</c:v>
                </c:pt>
                <c:pt idx="210">
                  <c:v>818.0</c:v>
                </c:pt>
                <c:pt idx="211">
                  <c:v>890.0</c:v>
                </c:pt>
                <c:pt idx="212">
                  <c:v>951.3335999999994</c:v>
                </c:pt>
                <c:pt idx="213">
                  <c:v>1018.0</c:v>
                </c:pt>
                <c:pt idx="214">
                  <c:v>1111.3336</c:v>
                </c:pt>
                <c:pt idx="215">
                  <c:v>1242.0</c:v>
                </c:pt>
                <c:pt idx="216">
                  <c:v>1343.3336</c:v>
                </c:pt>
                <c:pt idx="217">
                  <c:v>1351.3336</c:v>
                </c:pt>
                <c:pt idx="218">
                  <c:v>1383.3336</c:v>
                </c:pt>
                <c:pt idx="219">
                  <c:v>1319.3336</c:v>
                </c:pt>
                <c:pt idx="220">
                  <c:v>1295.3336</c:v>
                </c:pt>
                <c:pt idx="221">
                  <c:v>1340.6664</c:v>
                </c:pt>
                <c:pt idx="222">
                  <c:v>1410.0</c:v>
                </c:pt>
                <c:pt idx="223">
                  <c:v>1524.6664</c:v>
                </c:pt>
                <c:pt idx="224">
                  <c:v>1572.6664</c:v>
                </c:pt>
                <c:pt idx="225">
                  <c:v>1623.3336</c:v>
                </c:pt>
                <c:pt idx="226">
                  <c:v>1663.3336</c:v>
                </c:pt>
                <c:pt idx="227">
                  <c:v>1730.0</c:v>
                </c:pt>
                <c:pt idx="228">
                  <c:v>1791.3336</c:v>
                </c:pt>
                <c:pt idx="229">
                  <c:v>1834.0</c:v>
                </c:pt>
                <c:pt idx="230">
                  <c:v>1855.3336</c:v>
                </c:pt>
                <c:pt idx="231">
                  <c:v>1858.0</c:v>
                </c:pt>
                <c:pt idx="232">
                  <c:v>1850.0</c:v>
                </c:pt>
                <c:pt idx="233">
                  <c:v>1852.6664</c:v>
                </c:pt>
                <c:pt idx="234">
                  <c:v>1855.3336</c:v>
                </c:pt>
                <c:pt idx="235">
                  <c:v>1855.3336</c:v>
                </c:pt>
                <c:pt idx="236">
                  <c:v>1852.6664</c:v>
                </c:pt>
                <c:pt idx="237">
                  <c:v>1852.6664</c:v>
                </c:pt>
                <c:pt idx="238">
                  <c:v>1834.0</c:v>
                </c:pt>
                <c:pt idx="239">
                  <c:v>1783.3336</c:v>
                </c:pt>
                <c:pt idx="240">
                  <c:v>1732.6664</c:v>
                </c:pt>
                <c:pt idx="241">
                  <c:v>1714.0</c:v>
                </c:pt>
                <c:pt idx="242">
                  <c:v>1727.3336</c:v>
                </c:pt>
                <c:pt idx="243">
                  <c:v>1692.6664</c:v>
                </c:pt>
                <c:pt idx="244">
                  <c:v>1620.6664</c:v>
                </c:pt>
                <c:pt idx="245">
                  <c:v>1540.6664</c:v>
                </c:pt>
                <c:pt idx="246">
                  <c:v>1412.6664</c:v>
                </c:pt>
                <c:pt idx="247">
                  <c:v>1247.3336</c:v>
                </c:pt>
                <c:pt idx="248">
                  <c:v>1127.3336</c:v>
                </c:pt>
                <c:pt idx="249">
                  <c:v>970.0</c:v>
                </c:pt>
                <c:pt idx="250">
                  <c:v>743.3335999999994</c:v>
                </c:pt>
                <c:pt idx="251">
                  <c:v>599.3335999999994</c:v>
                </c:pt>
                <c:pt idx="252">
                  <c:v>575.3335999999994</c:v>
                </c:pt>
                <c:pt idx="253">
                  <c:v>676.6664</c:v>
                </c:pt>
                <c:pt idx="254">
                  <c:v>690.0</c:v>
                </c:pt>
                <c:pt idx="255">
                  <c:v>679.3335999999994</c:v>
                </c:pt>
                <c:pt idx="256">
                  <c:v>610.0</c:v>
                </c:pt>
                <c:pt idx="257">
                  <c:v>551.3335999999994</c:v>
                </c:pt>
                <c:pt idx="258">
                  <c:v>498.0</c:v>
                </c:pt>
                <c:pt idx="259">
                  <c:v>487.3336</c:v>
                </c:pt>
                <c:pt idx="260">
                  <c:v>423.3336</c:v>
                </c:pt>
                <c:pt idx="261">
                  <c:v>386.0</c:v>
                </c:pt>
                <c:pt idx="262">
                  <c:v>410.0</c:v>
                </c:pt>
                <c:pt idx="263">
                  <c:v>442.0</c:v>
                </c:pt>
                <c:pt idx="264">
                  <c:v>535.3335999999994</c:v>
                </c:pt>
                <c:pt idx="265">
                  <c:v>556.6664</c:v>
                </c:pt>
                <c:pt idx="266">
                  <c:v>612.6664</c:v>
                </c:pt>
                <c:pt idx="267">
                  <c:v>652.6664</c:v>
                </c:pt>
                <c:pt idx="268">
                  <c:v>599.3335999999994</c:v>
                </c:pt>
                <c:pt idx="269">
                  <c:v>567.3335999999994</c:v>
                </c:pt>
                <c:pt idx="270">
                  <c:v>391.3336</c:v>
                </c:pt>
                <c:pt idx="271">
                  <c:v>292.6664</c:v>
                </c:pt>
                <c:pt idx="272">
                  <c:v>271.3336</c:v>
                </c:pt>
                <c:pt idx="273">
                  <c:v>239.3336</c:v>
                </c:pt>
                <c:pt idx="274">
                  <c:v>194.0</c:v>
                </c:pt>
                <c:pt idx="275">
                  <c:v>180.6664</c:v>
                </c:pt>
                <c:pt idx="276">
                  <c:v>143.3336</c:v>
                </c:pt>
                <c:pt idx="277">
                  <c:v>108.6664</c:v>
                </c:pt>
                <c:pt idx="278">
                  <c:v>90.0</c:v>
                </c:pt>
                <c:pt idx="279">
                  <c:v>111.3336</c:v>
                </c:pt>
                <c:pt idx="280">
                  <c:v>100.6664</c:v>
                </c:pt>
                <c:pt idx="281">
                  <c:v>90.0</c:v>
                </c:pt>
                <c:pt idx="282">
                  <c:v>60.66640000000001</c:v>
                </c:pt>
                <c:pt idx="283">
                  <c:v>34.0</c:v>
                </c:pt>
                <c:pt idx="284">
                  <c:v>31.33359999999999</c:v>
                </c:pt>
                <c:pt idx="285">
                  <c:v>36.66640000000001</c:v>
                </c:pt>
                <c:pt idx="286">
                  <c:v>34.0</c:v>
                </c:pt>
                <c:pt idx="287">
                  <c:v>34.0</c:v>
                </c:pt>
                <c:pt idx="288">
                  <c:v>39.3336</c:v>
                </c:pt>
                <c:pt idx="289">
                  <c:v>39.3336</c:v>
                </c:pt>
                <c:pt idx="290">
                  <c:v>28.66640000000001</c:v>
                </c:pt>
                <c:pt idx="291">
                  <c:v>15.3336</c:v>
                </c:pt>
                <c:pt idx="292">
                  <c:v>12.66640000000001</c:v>
                </c:pt>
                <c:pt idx="293">
                  <c:v>18.0</c:v>
                </c:pt>
                <c:pt idx="294">
                  <c:v>20.66640000000001</c:v>
                </c:pt>
                <c:pt idx="295">
                  <c:v>15.3336</c:v>
                </c:pt>
                <c:pt idx="296">
                  <c:v>15.3336</c:v>
                </c:pt>
                <c:pt idx="297">
                  <c:v>10.0</c:v>
                </c:pt>
                <c:pt idx="298">
                  <c:v>10.0</c:v>
                </c:pt>
                <c:pt idx="299">
                  <c:v>7.33359999999999</c:v>
                </c:pt>
                <c:pt idx="300">
                  <c:v>4.666400000000006</c:v>
                </c:pt>
                <c:pt idx="301">
                  <c:v>4.666400000000006</c:v>
                </c:pt>
                <c:pt idx="302">
                  <c:v>10.0</c:v>
                </c:pt>
                <c:pt idx="303">
                  <c:v>10.0</c:v>
                </c:pt>
                <c:pt idx="304">
                  <c:v>10.0</c:v>
                </c:pt>
                <c:pt idx="305">
                  <c:v>10.0</c:v>
                </c:pt>
                <c:pt idx="306">
                  <c:v>10.0</c:v>
                </c:pt>
                <c:pt idx="307">
                  <c:v>10.0</c:v>
                </c:pt>
                <c:pt idx="308">
                  <c:v>10.0</c:v>
                </c:pt>
                <c:pt idx="309">
                  <c:v>10.0</c:v>
                </c:pt>
                <c:pt idx="310">
                  <c:v>10.0</c:v>
                </c:pt>
                <c:pt idx="311">
                  <c:v>10.0</c:v>
                </c:pt>
                <c:pt idx="312">
                  <c:v>10.0</c:v>
                </c:pt>
                <c:pt idx="313">
                  <c:v>10.0</c:v>
                </c:pt>
                <c:pt idx="314">
                  <c:v>10.0</c:v>
                </c:pt>
                <c:pt idx="315">
                  <c:v>10.0</c:v>
                </c:pt>
                <c:pt idx="316">
                  <c:v>10.0</c:v>
                </c:pt>
                <c:pt idx="317">
                  <c:v>10.0</c:v>
                </c:pt>
                <c:pt idx="318">
                  <c:v>10.0</c:v>
                </c:pt>
                <c:pt idx="319">
                  <c:v>10.0</c:v>
                </c:pt>
                <c:pt idx="320">
                  <c:v>10.0</c:v>
                </c:pt>
                <c:pt idx="321">
                  <c:v>12.66640000000001</c:v>
                </c:pt>
                <c:pt idx="322">
                  <c:v>10.0</c:v>
                </c:pt>
                <c:pt idx="323">
                  <c:v>10.0</c:v>
                </c:pt>
                <c:pt idx="324">
                  <c:v>10.0</c:v>
                </c:pt>
                <c:pt idx="325">
                  <c:v>10.0</c:v>
                </c:pt>
                <c:pt idx="326">
                  <c:v>10.0</c:v>
                </c:pt>
                <c:pt idx="327">
                  <c:v>18.0</c:v>
                </c:pt>
                <c:pt idx="328">
                  <c:v>18.0</c:v>
                </c:pt>
                <c:pt idx="329">
                  <c:v>7.33359999999999</c:v>
                </c:pt>
                <c:pt idx="330">
                  <c:v>7.33359999999999</c:v>
                </c:pt>
                <c:pt idx="331">
                  <c:v>7.33359999999999</c:v>
                </c:pt>
                <c:pt idx="332">
                  <c:v>7.33359999999999</c:v>
                </c:pt>
                <c:pt idx="333">
                  <c:v>7.33359999999999</c:v>
                </c:pt>
                <c:pt idx="334">
                  <c:v>-0.66640000000001</c:v>
                </c:pt>
                <c:pt idx="335">
                  <c:v>-8.66640000000001</c:v>
                </c:pt>
                <c:pt idx="336">
                  <c:v>-16.66640000000001</c:v>
                </c:pt>
                <c:pt idx="337">
                  <c:v>12.66640000000001</c:v>
                </c:pt>
                <c:pt idx="338">
                  <c:v>4.666400000000006</c:v>
                </c:pt>
                <c:pt idx="339">
                  <c:v>12.66640000000001</c:v>
                </c:pt>
                <c:pt idx="340">
                  <c:v>23.33359999999999</c:v>
                </c:pt>
                <c:pt idx="341">
                  <c:v>7.33359999999999</c:v>
                </c:pt>
                <c:pt idx="342">
                  <c:v>-3.33359999999999</c:v>
                </c:pt>
                <c:pt idx="343">
                  <c:v>-8.66640000000001</c:v>
                </c:pt>
                <c:pt idx="344">
                  <c:v>-27.3336</c:v>
                </c:pt>
                <c:pt idx="345">
                  <c:v>-8.66640000000001</c:v>
                </c:pt>
                <c:pt idx="346">
                  <c:v>-14.0</c:v>
                </c:pt>
                <c:pt idx="347">
                  <c:v>28.66640000000001</c:v>
                </c:pt>
                <c:pt idx="348">
                  <c:v>-0.66640000000001</c:v>
                </c:pt>
                <c:pt idx="349">
                  <c:v>-30.0</c:v>
                </c:pt>
                <c:pt idx="350">
                  <c:v>-8.66640000000001</c:v>
                </c:pt>
                <c:pt idx="351">
                  <c:v>-11.3336</c:v>
                </c:pt>
                <c:pt idx="352">
                  <c:v>-0.66640000000001</c:v>
                </c:pt>
                <c:pt idx="353">
                  <c:v>-6.0</c:v>
                </c:pt>
                <c:pt idx="354">
                  <c:v>2.0</c:v>
                </c:pt>
                <c:pt idx="355">
                  <c:v>10.0</c:v>
                </c:pt>
                <c:pt idx="356">
                  <c:v>7.33359999999999</c:v>
                </c:pt>
                <c:pt idx="357">
                  <c:v>-0.66640000000001</c:v>
                </c:pt>
                <c:pt idx="358">
                  <c:v>-6.0</c:v>
                </c:pt>
                <c:pt idx="359">
                  <c:v>-8.66640000000001</c:v>
                </c:pt>
                <c:pt idx="360">
                  <c:v>-6.0</c:v>
                </c:pt>
                <c:pt idx="361">
                  <c:v>15.3336</c:v>
                </c:pt>
                <c:pt idx="362">
                  <c:v>-14.0</c:v>
                </c:pt>
                <c:pt idx="363">
                  <c:v>-8.66640000000001</c:v>
                </c:pt>
                <c:pt idx="364">
                  <c:v>2.0</c:v>
                </c:pt>
                <c:pt idx="365">
                  <c:v>-6.0</c:v>
                </c:pt>
                <c:pt idx="366">
                  <c:v>2.0</c:v>
                </c:pt>
                <c:pt idx="367">
                  <c:v>0.0</c:v>
                </c:pt>
                <c:pt idx="368">
                  <c:v>0.0</c:v>
                </c:pt>
                <c:pt idx="369">
                  <c:v>0.0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</c:numCache>
            </c:numRef>
          </c:yVal>
          <c:smooth val="1"/>
        </c:ser>
        <c:ser>
          <c:idx val="1"/>
          <c:order val="1"/>
          <c:tx>
            <c:v>gamma</c:v>
          </c:tx>
          <c:spPr>
            <a:ln w="25400"/>
          </c:spPr>
          <c:marker>
            <c:symbol val="none"/>
          </c:marker>
          <c:xVal>
            <c:multiLvlStrRef>
              <c:f>[prof_gamma_eco28.xlsx]Foglio1!$1:$374</c:f>
              <c:multiLvlStrCache>
                <c:ptCount val="374"/>
                <c:lvl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0</c:v>
                  </c:pt>
                  <c:pt idx="92">
                    <c:v>0</c:v>
                  </c:pt>
                  <c:pt idx="93">
                    <c:v>0</c:v>
                  </c:pt>
                  <c:pt idx="94">
                    <c:v>0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31,3336</c:v>
                  </c:pt>
                  <c:pt idx="106">
                    <c:v>31,3336</c:v>
                  </c:pt>
                  <c:pt idx="107">
                    <c:v>36,6664</c:v>
                  </c:pt>
                  <c:pt idx="108">
                    <c:v>50</c:v>
                  </c:pt>
                  <c:pt idx="109">
                    <c:v>58</c:v>
                  </c:pt>
                  <c:pt idx="110">
                    <c:v>47,3336</c:v>
                  </c:pt>
                  <c:pt idx="111">
                    <c:v>23,3336</c:v>
                  </c:pt>
                  <c:pt idx="112">
                    <c:v>2</c:v>
                  </c:pt>
                  <c:pt idx="113">
                    <c:v>10</c:v>
                  </c:pt>
                  <c:pt idx="114">
                    <c:v>10</c:v>
                  </c:pt>
                  <c:pt idx="115">
                    <c:v>10</c:v>
                  </c:pt>
                  <c:pt idx="116">
                    <c:v>10</c:v>
                  </c:pt>
                  <c:pt idx="117">
                    <c:v>10</c:v>
                  </c:pt>
                  <c:pt idx="118">
                    <c:v>10</c:v>
                  </c:pt>
                  <c:pt idx="119">
                    <c:v>10</c:v>
                  </c:pt>
                  <c:pt idx="120">
                    <c:v>10</c:v>
                  </c:pt>
                  <c:pt idx="121">
                    <c:v>10</c:v>
                  </c:pt>
                  <c:pt idx="122">
                    <c:v>10</c:v>
                  </c:pt>
                  <c:pt idx="123">
                    <c:v>10</c:v>
                  </c:pt>
                  <c:pt idx="124">
                    <c:v>10</c:v>
                  </c:pt>
                  <c:pt idx="125">
                    <c:v>10</c:v>
                  </c:pt>
                  <c:pt idx="126">
                    <c:v>10</c:v>
                  </c:pt>
                  <c:pt idx="127">
                    <c:v>10</c:v>
                  </c:pt>
                  <c:pt idx="128">
                    <c:v>10</c:v>
                  </c:pt>
                  <c:pt idx="129">
                    <c:v>10</c:v>
                  </c:pt>
                  <c:pt idx="130">
                    <c:v>10</c:v>
                  </c:pt>
                  <c:pt idx="131">
                    <c:v>10</c:v>
                  </c:pt>
                  <c:pt idx="132">
                    <c:v>10</c:v>
                  </c:pt>
                  <c:pt idx="133">
                    <c:v>10</c:v>
                  </c:pt>
                  <c:pt idx="134">
                    <c:v>10</c:v>
                  </c:pt>
                  <c:pt idx="135">
                    <c:v>10</c:v>
                  </c:pt>
                  <c:pt idx="136">
                    <c:v>10</c:v>
                  </c:pt>
                  <c:pt idx="137">
                    <c:v>10</c:v>
                  </c:pt>
                  <c:pt idx="138">
                    <c:v>10</c:v>
                  </c:pt>
                  <c:pt idx="139">
                    <c:v>10</c:v>
                  </c:pt>
                  <c:pt idx="140">
                    <c:v>10</c:v>
                  </c:pt>
                  <c:pt idx="141">
                    <c:v>10</c:v>
                  </c:pt>
                  <c:pt idx="142">
                    <c:v>10</c:v>
                  </c:pt>
                  <c:pt idx="143">
                    <c:v>10</c:v>
                  </c:pt>
                  <c:pt idx="144">
                    <c:v>10</c:v>
                  </c:pt>
                  <c:pt idx="145">
                    <c:v>10</c:v>
                  </c:pt>
                  <c:pt idx="146">
                    <c:v>10</c:v>
                  </c:pt>
                  <c:pt idx="147">
                    <c:v>10</c:v>
                  </c:pt>
                  <c:pt idx="148">
                    <c:v>10</c:v>
                  </c:pt>
                  <c:pt idx="149">
                    <c:v>10</c:v>
                  </c:pt>
                  <c:pt idx="150">
                    <c:v>10</c:v>
                  </c:pt>
                  <c:pt idx="151">
                    <c:v>10</c:v>
                  </c:pt>
                  <c:pt idx="152">
                    <c:v>10</c:v>
                  </c:pt>
                  <c:pt idx="153">
                    <c:v>10</c:v>
                  </c:pt>
                  <c:pt idx="154">
                    <c:v>10</c:v>
                  </c:pt>
                  <c:pt idx="155">
                    <c:v>10</c:v>
                  </c:pt>
                  <c:pt idx="156">
                    <c:v>10</c:v>
                  </c:pt>
                  <c:pt idx="157">
                    <c:v>10</c:v>
                  </c:pt>
                  <c:pt idx="158">
                    <c:v>10</c:v>
                  </c:pt>
                  <c:pt idx="159">
                    <c:v>7,3336</c:v>
                  </c:pt>
                  <c:pt idx="160">
                    <c:v>7,3336</c:v>
                  </c:pt>
                  <c:pt idx="161">
                    <c:v>15,3336</c:v>
                  </c:pt>
                  <c:pt idx="162">
                    <c:v>20,6664</c:v>
                  </c:pt>
                  <c:pt idx="163">
                    <c:v>23,3336</c:v>
                  </c:pt>
                  <c:pt idx="164">
                    <c:v>31,3336</c:v>
                  </c:pt>
                  <c:pt idx="165">
                    <c:v>36,6664</c:v>
                  </c:pt>
                  <c:pt idx="166">
                    <c:v>47,3336</c:v>
                  </c:pt>
                  <c:pt idx="167">
                    <c:v>63,3336</c:v>
                  </c:pt>
                  <c:pt idx="168">
                    <c:v>76,6664</c:v>
                  </c:pt>
                  <c:pt idx="169">
                    <c:v>79,3336</c:v>
                  </c:pt>
                  <c:pt idx="170">
                    <c:v>63,3336</c:v>
                  </c:pt>
                  <c:pt idx="171">
                    <c:v>42</c:v>
                  </c:pt>
                  <c:pt idx="172">
                    <c:v>34</c:v>
                  </c:pt>
                  <c:pt idx="173">
                    <c:v>50</c:v>
                  </c:pt>
                  <c:pt idx="174">
                    <c:v>87,3336</c:v>
                  </c:pt>
                  <c:pt idx="175">
                    <c:v>127,3336</c:v>
                  </c:pt>
                  <c:pt idx="176">
                    <c:v>154</c:v>
                  </c:pt>
                  <c:pt idx="177">
                    <c:v>167,3336</c:v>
                  </c:pt>
                  <c:pt idx="178">
                    <c:v>148,6664</c:v>
                  </c:pt>
                  <c:pt idx="179">
                    <c:v>132,6664</c:v>
                  </c:pt>
                  <c:pt idx="180">
                    <c:v>130</c:v>
                  </c:pt>
                  <c:pt idx="181">
                    <c:v>119,3336</c:v>
                  </c:pt>
                  <c:pt idx="182">
                    <c:v>116,6664</c:v>
                  </c:pt>
                  <c:pt idx="183">
                    <c:v>148,6664</c:v>
                  </c:pt>
                  <c:pt idx="184">
                    <c:v>196,6664</c:v>
                  </c:pt>
                  <c:pt idx="185">
                    <c:v>258</c:v>
                  </c:pt>
                  <c:pt idx="186">
                    <c:v>279,3336</c:v>
                  </c:pt>
                  <c:pt idx="187">
                    <c:v>266</c:v>
                  </c:pt>
                  <c:pt idx="188">
                    <c:v>236,6664</c:v>
                  </c:pt>
                  <c:pt idx="189">
                    <c:v>218</c:v>
                  </c:pt>
                  <c:pt idx="190">
                    <c:v>202</c:v>
                  </c:pt>
                  <c:pt idx="191">
                    <c:v>239,3336</c:v>
                  </c:pt>
                  <c:pt idx="192">
                    <c:v>311,3336</c:v>
                  </c:pt>
                  <c:pt idx="193">
                    <c:v>346</c:v>
                  </c:pt>
                  <c:pt idx="194">
                    <c:v>420,6664</c:v>
                  </c:pt>
                  <c:pt idx="195">
                    <c:v>474</c:v>
                  </c:pt>
                  <c:pt idx="196">
                    <c:v>476,6664</c:v>
                  </c:pt>
                  <c:pt idx="197">
                    <c:v>482</c:v>
                  </c:pt>
                  <c:pt idx="198">
                    <c:v>540,6664</c:v>
                  </c:pt>
                  <c:pt idx="199">
                    <c:v>626</c:v>
                  </c:pt>
                  <c:pt idx="200">
                    <c:v>684,6664</c:v>
                  </c:pt>
                  <c:pt idx="201">
                    <c:v>684,6664</c:v>
                  </c:pt>
                  <c:pt idx="202">
                    <c:v>580,6664</c:v>
                  </c:pt>
                  <c:pt idx="203">
                    <c:v>498</c:v>
                  </c:pt>
                  <c:pt idx="204">
                    <c:v>343,3336</c:v>
                  </c:pt>
                  <c:pt idx="205">
                    <c:v>338</c:v>
                  </c:pt>
                  <c:pt idx="206">
                    <c:v>362</c:v>
                  </c:pt>
                  <c:pt idx="207">
                    <c:v>460,6664</c:v>
                  </c:pt>
                  <c:pt idx="208">
                    <c:v>599,3336</c:v>
                  </c:pt>
                  <c:pt idx="209">
                    <c:v>767,3336</c:v>
                  </c:pt>
                  <c:pt idx="210">
                    <c:v>818</c:v>
                  </c:pt>
                  <c:pt idx="211">
                    <c:v>890</c:v>
                  </c:pt>
                  <c:pt idx="212">
                    <c:v>951,3336</c:v>
                  </c:pt>
                  <c:pt idx="213">
                    <c:v>1018</c:v>
                  </c:pt>
                  <c:pt idx="214">
                    <c:v>1111,3336</c:v>
                  </c:pt>
                  <c:pt idx="215">
                    <c:v>1242</c:v>
                  </c:pt>
                  <c:pt idx="216">
                    <c:v>1343,3336</c:v>
                  </c:pt>
                  <c:pt idx="217">
                    <c:v>1351,3336</c:v>
                  </c:pt>
                  <c:pt idx="218">
                    <c:v>1383,3336</c:v>
                  </c:pt>
                  <c:pt idx="219">
                    <c:v>1319,3336</c:v>
                  </c:pt>
                  <c:pt idx="220">
                    <c:v>1295,3336</c:v>
                  </c:pt>
                  <c:pt idx="221">
                    <c:v>1340,6664</c:v>
                  </c:pt>
                  <c:pt idx="222">
                    <c:v>1410</c:v>
                  </c:pt>
                  <c:pt idx="223">
                    <c:v>1524,6664</c:v>
                  </c:pt>
                  <c:pt idx="224">
                    <c:v>1572,6664</c:v>
                  </c:pt>
                  <c:pt idx="225">
                    <c:v>1623,3336</c:v>
                  </c:pt>
                  <c:pt idx="226">
                    <c:v>1663,3336</c:v>
                  </c:pt>
                  <c:pt idx="227">
                    <c:v>1730</c:v>
                  </c:pt>
                  <c:pt idx="228">
                    <c:v>1791,3336</c:v>
                  </c:pt>
                  <c:pt idx="229">
                    <c:v>1834</c:v>
                  </c:pt>
                  <c:pt idx="230">
                    <c:v>1855,3336</c:v>
                  </c:pt>
                  <c:pt idx="231">
                    <c:v>1858</c:v>
                  </c:pt>
                  <c:pt idx="232">
                    <c:v>1850</c:v>
                  </c:pt>
                  <c:pt idx="233">
                    <c:v>1852,6664</c:v>
                  </c:pt>
                  <c:pt idx="234">
                    <c:v>1855,3336</c:v>
                  </c:pt>
                  <c:pt idx="235">
                    <c:v>1855,3336</c:v>
                  </c:pt>
                  <c:pt idx="236">
                    <c:v>1852,6664</c:v>
                  </c:pt>
                  <c:pt idx="237">
                    <c:v>1852,6664</c:v>
                  </c:pt>
                  <c:pt idx="238">
                    <c:v>1834</c:v>
                  </c:pt>
                  <c:pt idx="239">
                    <c:v>1783,3336</c:v>
                  </c:pt>
                  <c:pt idx="240">
                    <c:v>1732,6664</c:v>
                  </c:pt>
                  <c:pt idx="241">
                    <c:v>1714</c:v>
                  </c:pt>
                  <c:pt idx="242">
                    <c:v>1727,3336</c:v>
                  </c:pt>
                  <c:pt idx="243">
                    <c:v>1692,6664</c:v>
                  </c:pt>
                  <c:pt idx="244">
                    <c:v>1620,6664</c:v>
                  </c:pt>
                  <c:pt idx="245">
                    <c:v>1540,6664</c:v>
                  </c:pt>
                  <c:pt idx="246">
                    <c:v>1412,6664</c:v>
                  </c:pt>
                  <c:pt idx="247">
                    <c:v>1247,3336</c:v>
                  </c:pt>
                  <c:pt idx="248">
                    <c:v>1127,3336</c:v>
                  </c:pt>
                  <c:pt idx="249">
                    <c:v>970</c:v>
                  </c:pt>
                  <c:pt idx="250">
                    <c:v>743,3336</c:v>
                  </c:pt>
                  <c:pt idx="251">
                    <c:v>599,3336</c:v>
                  </c:pt>
                  <c:pt idx="252">
                    <c:v>575,3336</c:v>
                  </c:pt>
                  <c:pt idx="253">
                    <c:v>676,6664</c:v>
                  </c:pt>
                  <c:pt idx="254">
                    <c:v>690</c:v>
                  </c:pt>
                  <c:pt idx="255">
                    <c:v>679,3336</c:v>
                  </c:pt>
                  <c:pt idx="256">
                    <c:v>610</c:v>
                  </c:pt>
                  <c:pt idx="257">
                    <c:v>551,3336</c:v>
                  </c:pt>
                  <c:pt idx="258">
                    <c:v>498</c:v>
                  </c:pt>
                  <c:pt idx="259">
                    <c:v>487,3336</c:v>
                  </c:pt>
                  <c:pt idx="260">
                    <c:v>423,3336</c:v>
                  </c:pt>
                  <c:pt idx="261">
                    <c:v>386</c:v>
                  </c:pt>
                  <c:pt idx="262">
                    <c:v>410</c:v>
                  </c:pt>
                  <c:pt idx="263">
                    <c:v>442</c:v>
                  </c:pt>
                  <c:pt idx="264">
                    <c:v>535,3336</c:v>
                  </c:pt>
                  <c:pt idx="265">
                    <c:v>556,6664</c:v>
                  </c:pt>
                  <c:pt idx="266">
                    <c:v>612,6664</c:v>
                  </c:pt>
                  <c:pt idx="267">
                    <c:v>652,6664</c:v>
                  </c:pt>
                  <c:pt idx="268">
                    <c:v>599,3336</c:v>
                  </c:pt>
                  <c:pt idx="269">
                    <c:v>567,3336</c:v>
                  </c:pt>
                  <c:pt idx="270">
                    <c:v>391,3336</c:v>
                  </c:pt>
                  <c:pt idx="271">
                    <c:v>292,6664</c:v>
                  </c:pt>
                  <c:pt idx="272">
                    <c:v>271,3336</c:v>
                  </c:pt>
                  <c:pt idx="273">
                    <c:v>239,3336</c:v>
                  </c:pt>
                  <c:pt idx="274">
                    <c:v>194</c:v>
                  </c:pt>
                  <c:pt idx="275">
                    <c:v>180,6664</c:v>
                  </c:pt>
                  <c:pt idx="276">
                    <c:v>143,3336</c:v>
                  </c:pt>
                  <c:pt idx="277">
                    <c:v>108,6664</c:v>
                  </c:pt>
                  <c:pt idx="278">
                    <c:v>90</c:v>
                  </c:pt>
                  <c:pt idx="279">
                    <c:v>111,3336</c:v>
                  </c:pt>
                  <c:pt idx="280">
                    <c:v>100,6664</c:v>
                  </c:pt>
                  <c:pt idx="281">
                    <c:v>90</c:v>
                  </c:pt>
                  <c:pt idx="282">
                    <c:v>60,6664</c:v>
                  </c:pt>
                  <c:pt idx="283">
                    <c:v>34</c:v>
                  </c:pt>
                  <c:pt idx="284">
                    <c:v>31,3336</c:v>
                  </c:pt>
                  <c:pt idx="285">
                    <c:v>36,6664</c:v>
                  </c:pt>
                  <c:pt idx="286">
                    <c:v>34</c:v>
                  </c:pt>
                  <c:pt idx="287">
                    <c:v>34</c:v>
                  </c:pt>
                  <c:pt idx="288">
                    <c:v>39,3336</c:v>
                  </c:pt>
                  <c:pt idx="289">
                    <c:v>39,3336</c:v>
                  </c:pt>
                  <c:pt idx="290">
                    <c:v>28,6664</c:v>
                  </c:pt>
                  <c:pt idx="291">
                    <c:v>15,3336</c:v>
                  </c:pt>
                  <c:pt idx="292">
                    <c:v>12,6664</c:v>
                  </c:pt>
                  <c:pt idx="293">
                    <c:v>18</c:v>
                  </c:pt>
                  <c:pt idx="294">
                    <c:v>20,6664</c:v>
                  </c:pt>
                  <c:pt idx="295">
                    <c:v>15,3336</c:v>
                  </c:pt>
                  <c:pt idx="296">
                    <c:v>15,3336</c:v>
                  </c:pt>
                  <c:pt idx="297">
                    <c:v>10</c:v>
                  </c:pt>
                  <c:pt idx="298">
                    <c:v>10</c:v>
                  </c:pt>
                  <c:pt idx="299">
                    <c:v>7,3336</c:v>
                  </c:pt>
                  <c:pt idx="300">
                    <c:v>4,6664</c:v>
                  </c:pt>
                  <c:pt idx="301">
                    <c:v>4,6664</c:v>
                  </c:pt>
                  <c:pt idx="302">
                    <c:v>10</c:v>
                  </c:pt>
                  <c:pt idx="303">
                    <c:v>10</c:v>
                  </c:pt>
                  <c:pt idx="304">
                    <c:v>10</c:v>
                  </c:pt>
                  <c:pt idx="305">
                    <c:v>10</c:v>
                  </c:pt>
                  <c:pt idx="306">
                    <c:v>10</c:v>
                  </c:pt>
                  <c:pt idx="307">
                    <c:v>10</c:v>
                  </c:pt>
                  <c:pt idx="308">
                    <c:v>10</c:v>
                  </c:pt>
                  <c:pt idx="309">
                    <c:v>10</c:v>
                  </c:pt>
                  <c:pt idx="310">
                    <c:v>10</c:v>
                  </c:pt>
                  <c:pt idx="311">
                    <c:v>10</c:v>
                  </c:pt>
                  <c:pt idx="312">
                    <c:v>10</c:v>
                  </c:pt>
                  <c:pt idx="313">
                    <c:v>10</c:v>
                  </c:pt>
                  <c:pt idx="314">
                    <c:v>10</c:v>
                  </c:pt>
                  <c:pt idx="315">
                    <c:v>10</c:v>
                  </c:pt>
                  <c:pt idx="316">
                    <c:v>10</c:v>
                  </c:pt>
                  <c:pt idx="317">
                    <c:v>10</c:v>
                  </c:pt>
                  <c:pt idx="318">
                    <c:v>10</c:v>
                  </c:pt>
                  <c:pt idx="319">
                    <c:v>10</c:v>
                  </c:pt>
                  <c:pt idx="320">
                    <c:v>10</c:v>
                  </c:pt>
                  <c:pt idx="321">
                    <c:v>12,6664</c:v>
                  </c:pt>
                  <c:pt idx="322">
                    <c:v>10</c:v>
                  </c:pt>
                  <c:pt idx="323">
                    <c:v>10</c:v>
                  </c:pt>
                  <c:pt idx="324">
                    <c:v>10</c:v>
                  </c:pt>
                  <c:pt idx="325">
                    <c:v>10</c:v>
                  </c:pt>
                  <c:pt idx="326">
                    <c:v>10</c:v>
                  </c:pt>
                  <c:pt idx="327">
                    <c:v>18</c:v>
                  </c:pt>
                  <c:pt idx="328">
                    <c:v>18</c:v>
                  </c:pt>
                  <c:pt idx="329">
                    <c:v>7,3336</c:v>
                  </c:pt>
                  <c:pt idx="330">
                    <c:v>7,3336</c:v>
                  </c:pt>
                  <c:pt idx="331">
                    <c:v>7,3336</c:v>
                  </c:pt>
                  <c:pt idx="332">
                    <c:v>7,3336</c:v>
                  </c:pt>
                  <c:pt idx="333">
                    <c:v>7,3336</c:v>
                  </c:pt>
                  <c:pt idx="334">
                    <c:v>-0,6664</c:v>
                  </c:pt>
                  <c:pt idx="335">
                    <c:v>-8,6664</c:v>
                  </c:pt>
                  <c:pt idx="336">
                    <c:v>-16,6664</c:v>
                  </c:pt>
                  <c:pt idx="337">
                    <c:v>12,6664</c:v>
                  </c:pt>
                  <c:pt idx="338">
                    <c:v>4,6664</c:v>
                  </c:pt>
                  <c:pt idx="339">
                    <c:v>12,6664</c:v>
                  </c:pt>
                  <c:pt idx="340">
                    <c:v>23,3336</c:v>
                  </c:pt>
                  <c:pt idx="341">
                    <c:v>7,3336</c:v>
                  </c:pt>
                  <c:pt idx="342">
                    <c:v>-3,3336</c:v>
                  </c:pt>
                  <c:pt idx="343">
                    <c:v>-8,6664</c:v>
                  </c:pt>
                  <c:pt idx="344">
                    <c:v>-27,3336</c:v>
                  </c:pt>
                  <c:pt idx="345">
                    <c:v>-8,6664</c:v>
                  </c:pt>
                  <c:pt idx="346">
                    <c:v>-14</c:v>
                  </c:pt>
                  <c:pt idx="347">
                    <c:v>28,6664</c:v>
                  </c:pt>
                  <c:pt idx="348">
                    <c:v>-0,6664</c:v>
                  </c:pt>
                  <c:pt idx="349">
                    <c:v>-30</c:v>
                  </c:pt>
                  <c:pt idx="350">
                    <c:v>-8,6664</c:v>
                  </c:pt>
                  <c:pt idx="351">
                    <c:v>-11,3336</c:v>
                  </c:pt>
                  <c:pt idx="352">
                    <c:v>-0,6664</c:v>
                  </c:pt>
                  <c:pt idx="353">
                    <c:v>-6</c:v>
                  </c:pt>
                  <c:pt idx="354">
                    <c:v>2</c:v>
                  </c:pt>
                  <c:pt idx="355">
                    <c:v>10</c:v>
                  </c:pt>
                  <c:pt idx="356">
                    <c:v>7,3336</c:v>
                  </c:pt>
                  <c:pt idx="357">
                    <c:v>-0,6664</c:v>
                  </c:pt>
                  <c:pt idx="358">
                    <c:v>-6</c:v>
                  </c:pt>
                  <c:pt idx="359">
                    <c:v>-8,6664</c:v>
                  </c:pt>
                  <c:pt idx="360">
                    <c:v>-6</c:v>
                  </c:pt>
                  <c:pt idx="361">
                    <c:v>15,3336</c:v>
                  </c:pt>
                  <c:pt idx="362">
                    <c:v>-14</c:v>
                  </c:pt>
                  <c:pt idx="363">
                    <c:v>-8,6664</c:v>
                  </c:pt>
                  <c:pt idx="364">
                    <c:v>2</c:v>
                  </c:pt>
                  <c:pt idx="365">
                    <c:v>-6</c:v>
                  </c:pt>
                  <c:pt idx="366">
                    <c:v>2</c:v>
                  </c:pt>
                  <c:pt idx="367">
                    <c:v>0</c:v>
                  </c:pt>
                  <c:pt idx="368">
                    <c:v>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</c:lvl>
                <c:lvl>
                  <c:pt idx="0">
                    <c:v>prof</c:v>
                  </c:pt>
                  <c:pt idx="1">
                    <c:v>eco</c:v>
                  </c:pt>
                  <c:pt idx="2">
                    <c:v>normalizz</c:v>
                  </c:pt>
                </c:lvl>
                <c:lvl>
                  <c:pt idx="0">
                    <c:v>1250</c:v>
                  </c:pt>
                  <c:pt idx="1">
                    <c:v>1250</c:v>
                  </c:pt>
                  <c:pt idx="2">
                    <c:v>1250</c:v>
                  </c:pt>
                  <c:pt idx="3">
                    <c:v>1250</c:v>
                  </c:pt>
                  <c:pt idx="4">
                    <c:v>1250</c:v>
                  </c:pt>
                  <c:pt idx="5">
                    <c:v>1250</c:v>
                  </c:pt>
                  <c:pt idx="6">
                    <c:v>1250</c:v>
                  </c:pt>
                  <c:pt idx="7">
                    <c:v>1250</c:v>
                  </c:pt>
                  <c:pt idx="8">
                    <c:v>1250</c:v>
                  </c:pt>
                  <c:pt idx="9">
                    <c:v>1250</c:v>
                  </c:pt>
                  <c:pt idx="10">
                    <c:v>1250</c:v>
                  </c:pt>
                  <c:pt idx="11">
                    <c:v>1250</c:v>
                  </c:pt>
                  <c:pt idx="12">
                    <c:v>1250</c:v>
                  </c:pt>
                  <c:pt idx="13">
                    <c:v>1250</c:v>
                  </c:pt>
                  <c:pt idx="14">
                    <c:v>1250</c:v>
                  </c:pt>
                  <c:pt idx="15">
                    <c:v>1250</c:v>
                  </c:pt>
                  <c:pt idx="16">
                    <c:v>1250</c:v>
                  </c:pt>
                  <c:pt idx="17">
                    <c:v>1250</c:v>
                  </c:pt>
                  <c:pt idx="18">
                    <c:v>1250</c:v>
                  </c:pt>
                  <c:pt idx="19">
                    <c:v>1250</c:v>
                  </c:pt>
                  <c:pt idx="20">
                    <c:v>1250</c:v>
                  </c:pt>
                  <c:pt idx="21">
                    <c:v>1250</c:v>
                  </c:pt>
                  <c:pt idx="22">
                    <c:v>1250</c:v>
                  </c:pt>
                  <c:pt idx="23">
                    <c:v>1250</c:v>
                  </c:pt>
                  <c:pt idx="24">
                    <c:v>1250</c:v>
                  </c:pt>
                  <c:pt idx="25">
                    <c:v>1250</c:v>
                  </c:pt>
                  <c:pt idx="26">
                    <c:v>1250</c:v>
                  </c:pt>
                  <c:pt idx="27">
                    <c:v>1250</c:v>
                  </c:pt>
                  <c:pt idx="28">
                    <c:v>1250</c:v>
                  </c:pt>
                  <c:pt idx="29">
                    <c:v>1250</c:v>
                  </c:pt>
                  <c:pt idx="30">
                    <c:v>1250</c:v>
                  </c:pt>
                  <c:pt idx="31">
                    <c:v>1250</c:v>
                  </c:pt>
                  <c:pt idx="32">
                    <c:v>1250</c:v>
                  </c:pt>
                  <c:pt idx="33">
                    <c:v>1250</c:v>
                  </c:pt>
                  <c:pt idx="34">
                    <c:v>1250</c:v>
                  </c:pt>
                  <c:pt idx="35">
                    <c:v>1250</c:v>
                  </c:pt>
                  <c:pt idx="36">
                    <c:v>1250</c:v>
                  </c:pt>
                  <c:pt idx="37">
                    <c:v>1250</c:v>
                  </c:pt>
                  <c:pt idx="38">
                    <c:v>1250</c:v>
                  </c:pt>
                  <c:pt idx="39">
                    <c:v>1250</c:v>
                  </c:pt>
                  <c:pt idx="40">
                    <c:v>1250</c:v>
                  </c:pt>
                  <c:pt idx="41">
                    <c:v>1250</c:v>
                  </c:pt>
                  <c:pt idx="42">
                    <c:v>1250</c:v>
                  </c:pt>
                  <c:pt idx="43">
                    <c:v>1250</c:v>
                  </c:pt>
                  <c:pt idx="44">
                    <c:v>1250</c:v>
                  </c:pt>
                  <c:pt idx="45">
                    <c:v>1250</c:v>
                  </c:pt>
                  <c:pt idx="46">
                    <c:v>1250</c:v>
                  </c:pt>
                  <c:pt idx="47">
                    <c:v>1250</c:v>
                  </c:pt>
                  <c:pt idx="48">
                    <c:v>1250</c:v>
                  </c:pt>
                  <c:pt idx="49">
                    <c:v>1250</c:v>
                  </c:pt>
                  <c:pt idx="50">
                    <c:v>1250</c:v>
                  </c:pt>
                  <c:pt idx="51">
                    <c:v>1250</c:v>
                  </c:pt>
                  <c:pt idx="52">
                    <c:v>1250</c:v>
                  </c:pt>
                  <c:pt idx="53">
                    <c:v>1250</c:v>
                  </c:pt>
                  <c:pt idx="54">
                    <c:v>1250</c:v>
                  </c:pt>
                  <c:pt idx="55">
                    <c:v>1250</c:v>
                  </c:pt>
                  <c:pt idx="56">
                    <c:v>1250</c:v>
                  </c:pt>
                  <c:pt idx="57">
                    <c:v>1250</c:v>
                  </c:pt>
                  <c:pt idx="58">
                    <c:v>1250</c:v>
                  </c:pt>
                  <c:pt idx="59">
                    <c:v>1250</c:v>
                  </c:pt>
                  <c:pt idx="60">
                    <c:v>1250</c:v>
                  </c:pt>
                  <c:pt idx="61">
                    <c:v>1250</c:v>
                  </c:pt>
                  <c:pt idx="62">
                    <c:v>1250</c:v>
                  </c:pt>
                  <c:pt idx="63">
                    <c:v>1250</c:v>
                  </c:pt>
                  <c:pt idx="64">
                    <c:v>1250</c:v>
                  </c:pt>
                  <c:pt idx="65">
                    <c:v>1250</c:v>
                  </c:pt>
                  <c:pt idx="66">
                    <c:v>1250</c:v>
                  </c:pt>
                  <c:pt idx="67">
                    <c:v>1250</c:v>
                  </c:pt>
                  <c:pt idx="68">
                    <c:v>1250</c:v>
                  </c:pt>
                  <c:pt idx="69">
                    <c:v>1250</c:v>
                  </c:pt>
                  <c:pt idx="70">
                    <c:v>1250</c:v>
                  </c:pt>
                  <c:pt idx="71">
                    <c:v>1250</c:v>
                  </c:pt>
                  <c:pt idx="72">
                    <c:v>1250</c:v>
                  </c:pt>
                  <c:pt idx="73">
                    <c:v>1250</c:v>
                  </c:pt>
                  <c:pt idx="74">
                    <c:v>1250</c:v>
                  </c:pt>
                  <c:pt idx="75">
                    <c:v>1250</c:v>
                  </c:pt>
                  <c:pt idx="76">
                    <c:v>1250</c:v>
                  </c:pt>
                  <c:pt idx="77">
                    <c:v>1250</c:v>
                  </c:pt>
                  <c:pt idx="78">
                    <c:v>1250</c:v>
                  </c:pt>
                  <c:pt idx="79">
                    <c:v>1250</c:v>
                  </c:pt>
                  <c:pt idx="80">
                    <c:v>1250</c:v>
                  </c:pt>
                  <c:pt idx="81">
                    <c:v>1250</c:v>
                  </c:pt>
                  <c:pt idx="82">
                    <c:v>1250</c:v>
                  </c:pt>
                  <c:pt idx="83">
                    <c:v>1250</c:v>
                  </c:pt>
                  <c:pt idx="84">
                    <c:v>1250</c:v>
                  </c:pt>
                  <c:pt idx="85">
                    <c:v>1250</c:v>
                  </c:pt>
                  <c:pt idx="86">
                    <c:v>1250</c:v>
                  </c:pt>
                  <c:pt idx="87">
                    <c:v>1250</c:v>
                  </c:pt>
                  <c:pt idx="88">
                    <c:v>1250</c:v>
                  </c:pt>
                  <c:pt idx="89">
                    <c:v>1250</c:v>
                  </c:pt>
                  <c:pt idx="90">
                    <c:v>1250</c:v>
                  </c:pt>
                  <c:pt idx="91">
                    <c:v>1250</c:v>
                  </c:pt>
                  <c:pt idx="92">
                    <c:v>1250</c:v>
                  </c:pt>
                  <c:pt idx="93">
                    <c:v>1250</c:v>
                  </c:pt>
                  <c:pt idx="94">
                    <c:v>1250</c:v>
                  </c:pt>
                  <c:pt idx="95">
                    <c:v>1250</c:v>
                  </c:pt>
                  <c:pt idx="96">
                    <c:v>1250</c:v>
                  </c:pt>
                  <c:pt idx="97">
                    <c:v>1250</c:v>
                  </c:pt>
                  <c:pt idx="98">
                    <c:v>1250</c:v>
                  </c:pt>
                  <c:pt idx="99">
                    <c:v>1250</c:v>
                  </c:pt>
                  <c:pt idx="100">
                    <c:v>1250</c:v>
                  </c:pt>
                  <c:pt idx="101">
                    <c:v>1250</c:v>
                  </c:pt>
                  <c:pt idx="102">
                    <c:v>1250</c:v>
                  </c:pt>
                  <c:pt idx="103">
                    <c:v>1250</c:v>
                  </c:pt>
                  <c:pt idx="104">
                    <c:v>1250</c:v>
                  </c:pt>
                  <c:pt idx="105">
                    <c:v>1250</c:v>
                  </c:pt>
                  <c:pt idx="106">
                    <c:v>1250</c:v>
                  </c:pt>
                  <c:pt idx="107">
                    <c:v>1250</c:v>
                  </c:pt>
                  <c:pt idx="108">
                    <c:v>1250</c:v>
                  </c:pt>
                  <c:pt idx="109">
                    <c:v>1250</c:v>
                  </c:pt>
                  <c:pt idx="110">
                    <c:v>1250</c:v>
                  </c:pt>
                  <c:pt idx="111">
                    <c:v>1250</c:v>
                  </c:pt>
                  <c:pt idx="112">
                    <c:v>1250</c:v>
                  </c:pt>
                  <c:pt idx="113">
                    <c:v>1250</c:v>
                  </c:pt>
                  <c:pt idx="114">
                    <c:v>1250</c:v>
                  </c:pt>
                  <c:pt idx="115">
                    <c:v>1250</c:v>
                  </c:pt>
                  <c:pt idx="116">
                    <c:v>1250</c:v>
                  </c:pt>
                  <c:pt idx="117">
                    <c:v>1250</c:v>
                  </c:pt>
                  <c:pt idx="118">
                    <c:v>1250</c:v>
                  </c:pt>
                  <c:pt idx="119">
                    <c:v>1250</c:v>
                  </c:pt>
                  <c:pt idx="120">
                    <c:v>1250</c:v>
                  </c:pt>
                  <c:pt idx="121">
                    <c:v>1250</c:v>
                  </c:pt>
                  <c:pt idx="122">
                    <c:v>1250</c:v>
                  </c:pt>
                  <c:pt idx="123">
                    <c:v>1250</c:v>
                  </c:pt>
                  <c:pt idx="124">
                    <c:v>1250</c:v>
                  </c:pt>
                  <c:pt idx="125">
                    <c:v>1250</c:v>
                  </c:pt>
                  <c:pt idx="126">
                    <c:v>1250</c:v>
                  </c:pt>
                  <c:pt idx="127">
                    <c:v>1250</c:v>
                  </c:pt>
                  <c:pt idx="128">
                    <c:v>1250</c:v>
                  </c:pt>
                  <c:pt idx="129">
                    <c:v>1250</c:v>
                  </c:pt>
                  <c:pt idx="130">
                    <c:v>1250</c:v>
                  </c:pt>
                  <c:pt idx="131">
                    <c:v>1250</c:v>
                  </c:pt>
                  <c:pt idx="132">
                    <c:v>1250</c:v>
                  </c:pt>
                  <c:pt idx="133">
                    <c:v>1250</c:v>
                  </c:pt>
                  <c:pt idx="134">
                    <c:v>1250</c:v>
                  </c:pt>
                  <c:pt idx="135">
                    <c:v>1250</c:v>
                  </c:pt>
                  <c:pt idx="136">
                    <c:v>1250</c:v>
                  </c:pt>
                  <c:pt idx="137">
                    <c:v>1250</c:v>
                  </c:pt>
                  <c:pt idx="138">
                    <c:v>1250</c:v>
                  </c:pt>
                  <c:pt idx="139">
                    <c:v>1250</c:v>
                  </c:pt>
                  <c:pt idx="140">
                    <c:v>1250</c:v>
                  </c:pt>
                  <c:pt idx="141">
                    <c:v>1250</c:v>
                  </c:pt>
                  <c:pt idx="142">
                    <c:v>1250</c:v>
                  </c:pt>
                  <c:pt idx="143">
                    <c:v>1250</c:v>
                  </c:pt>
                  <c:pt idx="144">
                    <c:v>1250</c:v>
                  </c:pt>
                  <c:pt idx="145">
                    <c:v>1250</c:v>
                  </c:pt>
                  <c:pt idx="146">
                    <c:v>1250</c:v>
                  </c:pt>
                  <c:pt idx="147">
                    <c:v>1250</c:v>
                  </c:pt>
                  <c:pt idx="148">
                    <c:v>1250</c:v>
                  </c:pt>
                  <c:pt idx="149">
                    <c:v>1250</c:v>
                  </c:pt>
                  <c:pt idx="150">
                    <c:v>1250</c:v>
                  </c:pt>
                  <c:pt idx="151">
                    <c:v>1250</c:v>
                  </c:pt>
                  <c:pt idx="152">
                    <c:v>1250</c:v>
                  </c:pt>
                  <c:pt idx="153">
                    <c:v>1250</c:v>
                  </c:pt>
                  <c:pt idx="154">
                    <c:v>1250</c:v>
                  </c:pt>
                  <c:pt idx="155">
                    <c:v>1250</c:v>
                  </c:pt>
                  <c:pt idx="156">
                    <c:v>1250</c:v>
                  </c:pt>
                  <c:pt idx="157">
                    <c:v>1250</c:v>
                  </c:pt>
                  <c:pt idx="158">
                    <c:v>1250</c:v>
                  </c:pt>
                  <c:pt idx="159">
                    <c:v>1250</c:v>
                  </c:pt>
                  <c:pt idx="160">
                    <c:v>1250</c:v>
                  </c:pt>
                  <c:pt idx="161">
                    <c:v>1250</c:v>
                  </c:pt>
                  <c:pt idx="162">
                    <c:v>1250</c:v>
                  </c:pt>
                  <c:pt idx="163">
                    <c:v>1250</c:v>
                  </c:pt>
                  <c:pt idx="164">
                    <c:v>1250</c:v>
                  </c:pt>
                  <c:pt idx="165">
                    <c:v>1250</c:v>
                  </c:pt>
                  <c:pt idx="166">
                    <c:v>1250</c:v>
                  </c:pt>
                  <c:pt idx="167">
                    <c:v>1250</c:v>
                  </c:pt>
                  <c:pt idx="168">
                    <c:v>1250</c:v>
                  </c:pt>
                  <c:pt idx="169">
                    <c:v>1250</c:v>
                  </c:pt>
                  <c:pt idx="170">
                    <c:v>1250</c:v>
                  </c:pt>
                  <c:pt idx="171">
                    <c:v>1250</c:v>
                  </c:pt>
                  <c:pt idx="172">
                    <c:v>1250</c:v>
                  </c:pt>
                  <c:pt idx="173">
                    <c:v>1250</c:v>
                  </c:pt>
                  <c:pt idx="174">
                    <c:v>1250</c:v>
                  </c:pt>
                  <c:pt idx="175">
                    <c:v>1250</c:v>
                  </c:pt>
                  <c:pt idx="176">
                    <c:v>1250</c:v>
                  </c:pt>
                  <c:pt idx="177">
                    <c:v>1250</c:v>
                  </c:pt>
                  <c:pt idx="178">
                    <c:v>1250</c:v>
                  </c:pt>
                  <c:pt idx="179">
                    <c:v>1250</c:v>
                  </c:pt>
                  <c:pt idx="180">
                    <c:v>1250</c:v>
                  </c:pt>
                  <c:pt idx="181">
                    <c:v>1250</c:v>
                  </c:pt>
                  <c:pt idx="182">
                    <c:v>1250</c:v>
                  </c:pt>
                  <c:pt idx="183">
                    <c:v>1250</c:v>
                  </c:pt>
                  <c:pt idx="184">
                    <c:v>1250</c:v>
                  </c:pt>
                  <c:pt idx="185">
                    <c:v>1250</c:v>
                  </c:pt>
                  <c:pt idx="186">
                    <c:v>1250</c:v>
                  </c:pt>
                  <c:pt idx="187">
                    <c:v>1250</c:v>
                  </c:pt>
                  <c:pt idx="188">
                    <c:v>1250</c:v>
                  </c:pt>
                  <c:pt idx="189">
                    <c:v>1250</c:v>
                  </c:pt>
                  <c:pt idx="190">
                    <c:v>1250</c:v>
                  </c:pt>
                  <c:pt idx="191">
                    <c:v>1250</c:v>
                  </c:pt>
                  <c:pt idx="192">
                    <c:v>1250</c:v>
                  </c:pt>
                  <c:pt idx="193">
                    <c:v>1250</c:v>
                  </c:pt>
                  <c:pt idx="194">
                    <c:v>1250</c:v>
                  </c:pt>
                  <c:pt idx="195">
                    <c:v>1250</c:v>
                  </c:pt>
                  <c:pt idx="196">
                    <c:v>1250</c:v>
                  </c:pt>
                  <c:pt idx="197">
                    <c:v>1250</c:v>
                  </c:pt>
                  <c:pt idx="198">
                    <c:v>1250</c:v>
                  </c:pt>
                  <c:pt idx="199">
                    <c:v>1250</c:v>
                  </c:pt>
                  <c:pt idx="200">
                    <c:v>1250</c:v>
                  </c:pt>
                  <c:pt idx="201">
                    <c:v>1250</c:v>
                  </c:pt>
                  <c:pt idx="202">
                    <c:v>1250</c:v>
                  </c:pt>
                  <c:pt idx="203">
                    <c:v>1250</c:v>
                  </c:pt>
                  <c:pt idx="204">
                    <c:v>1250</c:v>
                  </c:pt>
                  <c:pt idx="205">
                    <c:v>1250</c:v>
                  </c:pt>
                  <c:pt idx="206">
                    <c:v>1250</c:v>
                  </c:pt>
                  <c:pt idx="207">
                    <c:v>1250</c:v>
                  </c:pt>
                  <c:pt idx="208">
                    <c:v>1250</c:v>
                  </c:pt>
                  <c:pt idx="209">
                    <c:v>1250</c:v>
                  </c:pt>
                  <c:pt idx="210">
                    <c:v>1250</c:v>
                  </c:pt>
                  <c:pt idx="211">
                    <c:v>1250</c:v>
                  </c:pt>
                  <c:pt idx="212">
                    <c:v>1250</c:v>
                  </c:pt>
                  <c:pt idx="213">
                    <c:v>1250</c:v>
                  </c:pt>
                  <c:pt idx="214">
                    <c:v>1250</c:v>
                  </c:pt>
                  <c:pt idx="215">
                    <c:v>1250</c:v>
                  </c:pt>
                  <c:pt idx="216">
                    <c:v>1250</c:v>
                  </c:pt>
                  <c:pt idx="217">
                    <c:v>1250</c:v>
                  </c:pt>
                  <c:pt idx="218">
                    <c:v>1250</c:v>
                  </c:pt>
                  <c:pt idx="219">
                    <c:v>1250</c:v>
                  </c:pt>
                  <c:pt idx="220">
                    <c:v>1250</c:v>
                  </c:pt>
                  <c:pt idx="221">
                    <c:v>1250</c:v>
                  </c:pt>
                  <c:pt idx="222">
                    <c:v>1250</c:v>
                  </c:pt>
                  <c:pt idx="223">
                    <c:v>1250</c:v>
                  </c:pt>
                  <c:pt idx="224">
                    <c:v>1250</c:v>
                  </c:pt>
                  <c:pt idx="225">
                    <c:v>1250</c:v>
                  </c:pt>
                  <c:pt idx="226">
                    <c:v>1250</c:v>
                  </c:pt>
                  <c:pt idx="227">
                    <c:v>1250</c:v>
                  </c:pt>
                  <c:pt idx="228">
                    <c:v>1250</c:v>
                  </c:pt>
                  <c:pt idx="229">
                    <c:v>1250</c:v>
                  </c:pt>
                  <c:pt idx="230">
                    <c:v>1250</c:v>
                  </c:pt>
                  <c:pt idx="231">
                    <c:v>1250</c:v>
                  </c:pt>
                  <c:pt idx="232">
                    <c:v>1250</c:v>
                  </c:pt>
                  <c:pt idx="233">
                    <c:v>1250</c:v>
                  </c:pt>
                  <c:pt idx="234">
                    <c:v>1250</c:v>
                  </c:pt>
                  <c:pt idx="235">
                    <c:v>1250</c:v>
                  </c:pt>
                  <c:pt idx="236">
                    <c:v>1250</c:v>
                  </c:pt>
                  <c:pt idx="237">
                    <c:v>1250</c:v>
                  </c:pt>
                  <c:pt idx="238">
                    <c:v>1250</c:v>
                  </c:pt>
                  <c:pt idx="239">
                    <c:v>1250</c:v>
                  </c:pt>
                  <c:pt idx="240">
                    <c:v>1250</c:v>
                  </c:pt>
                  <c:pt idx="241">
                    <c:v>1250</c:v>
                  </c:pt>
                  <c:pt idx="242">
                    <c:v>1250</c:v>
                  </c:pt>
                  <c:pt idx="243">
                    <c:v>1250</c:v>
                  </c:pt>
                  <c:pt idx="244">
                    <c:v>1250</c:v>
                  </c:pt>
                  <c:pt idx="245">
                    <c:v>1250</c:v>
                  </c:pt>
                  <c:pt idx="246">
                    <c:v>1250</c:v>
                  </c:pt>
                  <c:pt idx="247">
                    <c:v>1250</c:v>
                  </c:pt>
                  <c:pt idx="248">
                    <c:v>1250</c:v>
                  </c:pt>
                  <c:pt idx="249">
                    <c:v>1250</c:v>
                  </c:pt>
                  <c:pt idx="250">
                    <c:v>1250</c:v>
                  </c:pt>
                  <c:pt idx="251">
                    <c:v>1250</c:v>
                  </c:pt>
                  <c:pt idx="252">
                    <c:v>1250</c:v>
                  </c:pt>
                  <c:pt idx="253">
                    <c:v>1250</c:v>
                  </c:pt>
                  <c:pt idx="254">
                    <c:v>1250</c:v>
                  </c:pt>
                  <c:pt idx="255">
                    <c:v>1250</c:v>
                  </c:pt>
                  <c:pt idx="256">
                    <c:v>1250</c:v>
                  </c:pt>
                  <c:pt idx="257">
                    <c:v>1250</c:v>
                  </c:pt>
                  <c:pt idx="258">
                    <c:v>1250</c:v>
                  </c:pt>
                  <c:pt idx="259">
                    <c:v>1250</c:v>
                  </c:pt>
                  <c:pt idx="260">
                    <c:v>1250</c:v>
                  </c:pt>
                  <c:pt idx="261">
                    <c:v>1250</c:v>
                  </c:pt>
                  <c:pt idx="262">
                    <c:v>1250</c:v>
                  </c:pt>
                  <c:pt idx="263">
                    <c:v>1250</c:v>
                  </c:pt>
                  <c:pt idx="264">
                    <c:v>1250</c:v>
                  </c:pt>
                  <c:pt idx="265">
                    <c:v>1250</c:v>
                  </c:pt>
                  <c:pt idx="266">
                    <c:v>1250</c:v>
                  </c:pt>
                  <c:pt idx="267">
                    <c:v>1250</c:v>
                  </c:pt>
                  <c:pt idx="268">
                    <c:v>1250</c:v>
                  </c:pt>
                  <c:pt idx="269">
                    <c:v>1250</c:v>
                  </c:pt>
                  <c:pt idx="270">
                    <c:v>1250</c:v>
                  </c:pt>
                  <c:pt idx="271">
                    <c:v>1250</c:v>
                  </c:pt>
                  <c:pt idx="272">
                    <c:v>1250</c:v>
                  </c:pt>
                  <c:pt idx="273">
                    <c:v>1250</c:v>
                  </c:pt>
                  <c:pt idx="274">
                    <c:v>1250</c:v>
                  </c:pt>
                  <c:pt idx="275">
                    <c:v>1250</c:v>
                  </c:pt>
                  <c:pt idx="276">
                    <c:v>1250</c:v>
                  </c:pt>
                  <c:pt idx="277">
                    <c:v>1250</c:v>
                  </c:pt>
                  <c:pt idx="278">
                    <c:v>1250</c:v>
                  </c:pt>
                  <c:pt idx="279">
                    <c:v>1250</c:v>
                  </c:pt>
                  <c:pt idx="280">
                    <c:v>1250</c:v>
                  </c:pt>
                  <c:pt idx="281">
                    <c:v>1250</c:v>
                  </c:pt>
                  <c:pt idx="282">
                    <c:v>1250</c:v>
                  </c:pt>
                  <c:pt idx="283">
                    <c:v>1250</c:v>
                  </c:pt>
                  <c:pt idx="284">
                    <c:v>1250</c:v>
                  </c:pt>
                  <c:pt idx="285">
                    <c:v>1250</c:v>
                  </c:pt>
                  <c:pt idx="286">
                    <c:v>1250</c:v>
                  </c:pt>
                  <c:pt idx="287">
                    <c:v>1250</c:v>
                  </c:pt>
                  <c:pt idx="288">
                    <c:v>1250</c:v>
                  </c:pt>
                  <c:pt idx="289">
                    <c:v>1250</c:v>
                  </c:pt>
                  <c:pt idx="290">
                    <c:v>1250</c:v>
                  </c:pt>
                  <c:pt idx="291">
                    <c:v>1250</c:v>
                  </c:pt>
                  <c:pt idx="292">
                    <c:v>1250</c:v>
                  </c:pt>
                  <c:pt idx="293">
                    <c:v>1250</c:v>
                  </c:pt>
                  <c:pt idx="294">
                    <c:v>1250</c:v>
                  </c:pt>
                  <c:pt idx="295">
                    <c:v>1250</c:v>
                  </c:pt>
                  <c:pt idx="296">
                    <c:v>1250</c:v>
                  </c:pt>
                  <c:pt idx="297">
                    <c:v>1250</c:v>
                  </c:pt>
                  <c:pt idx="298">
                    <c:v>1250</c:v>
                  </c:pt>
                  <c:pt idx="299">
                    <c:v>1250</c:v>
                  </c:pt>
                  <c:pt idx="300">
                    <c:v>1250</c:v>
                  </c:pt>
                  <c:pt idx="301">
                    <c:v>1250</c:v>
                  </c:pt>
                  <c:pt idx="302">
                    <c:v>1250</c:v>
                  </c:pt>
                  <c:pt idx="303">
                    <c:v>1250</c:v>
                  </c:pt>
                  <c:pt idx="304">
                    <c:v>1250</c:v>
                  </c:pt>
                  <c:pt idx="305">
                    <c:v>1250</c:v>
                  </c:pt>
                  <c:pt idx="306">
                    <c:v>1250</c:v>
                  </c:pt>
                  <c:pt idx="307">
                    <c:v>1250</c:v>
                  </c:pt>
                  <c:pt idx="308">
                    <c:v>1250</c:v>
                  </c:pt>
                  <c:pt idx="309">
                    <c:v>1250</c:v>
                  </c:pt>
                  <c:pt idx="310">
                    <c:v>1250</c:v>
                  </c:pt>
                  <c:pt idx="311">
                    <c:v>1250</c:v>
                  </c:pt>
                  <c:pt idx="312">
                    <c:v>1250</c:v>
                  </c:pt>
                  <c:pt idx="313">
                    <c:v>1250</c:v>
                  </c:pt>
                  <c:pt idx="314">
                    <c:v>1250</c:v>
                  </c:pt>
                  <c:pt idx="315">
                    <c:v>1250</c:v>
                  </c:pt>
                  <c:pt idx="316">
                    <c:v>1250</c:v>
                  </c:pt>
                  <c:pt idx="317">
                    <c:v>1250</c:v>
                  </c:pt>
                  <c:pt idx="318">
                    <c:v>1250</c:v>
                  </c:pt>
                  <c:pt idx="319">
                    <c:v>1250</c:v>
                  </c:pt>
                  <c:pt idx="320">
                    <c:v>1250</c:v>
                  </c:pt>
                  <c:pt idx="321">
                    <c:v>1250</c:v>
                  </c:pt>
                  <c:pt idx="322">
                    <c:v>1250</c:v>
                  </c:pt>
                  <c:pt idx="323">
                    <c:v>1250</c:v>
                  </c:pt>
                  <c:pt idx="324">
                    <c:v>1250</c:v>
                  </c:pt>
                  <c:pt idx="325">
                    <c:v>1250</c:v>
                  </c:pt>
                  <c:pt idx="326">
                    <c:v>1250</c:v>
                  </c:pt>
                  <c:pt idx="327">
                    <c:v>1250</c:v>
                  </c:pt>
                  <c:pt idx="328">
                    <c:v>1250</c:v>
                  </c:pt>
                  <c:pt idx="329">
                    <c:v>1250</c:v>
                  </c:pt>
                  <c:pt idx="330">
                    <c:v>1250</c:v>
                  </c:pt>
                  <c:pt idx="331">
                    <c:v>1250</c:v>
                  </c:pt>
                  <c:pt idx="332">
                    <c:v>1250</c:v>
                  </c:pt>
                  <c:pt idx="333">
                    <c:v>1250</c:v>
                  </c:pt>
                  <c:pt idx="334">
                    <c:v>1250</c:v>
                  </c:pt>
                  <c:pt idx="335">
                    <c:v>1250</c:v>
                  </c:pt>
                  <c:pt idx="336">
                    <c:v>1250</c:v>
                  </c:pt>
                  <c:pt idx="337">
                    <c:v>1250</c:v>
                  </c:pt>
                  <c:pt idx="338">
                    <c:v>1250</c:v>
                  </c:pt>
                  <c:pt idx="339">
                    <c:v>1250</c:v>
                  </c:pt>
                  <c:pt idx="340">
                    <c:v>1250</c:v>
                  </c:pt>
                  <c:pt idx="341">
                    <c:v>1250</c:v>
                  </c:pt>
                  <c:pt idx="342">
                    <c:v>1250</c:v>
                  </c:pt>
                  <c:pt idx="343">
                    <c:v>1250</c:v>
                  </c:pt>
                  <c:pt idx="344">
                    <c:v>1250</c:v>
                  </c:pt>
                  <c:pt idx="345">
                    <c:v>1250</c:v>
                  </c:pt>
                  <c:pt idx="346">
                    <c:v>1250</c:v>
                  </c:pt>
                  <c:pt idx="347">
                    <c:v>1250</c:v>
                  </c:pt>
                  <c:pt idx="348">
                    <c:v>1250</c:v>
                  </c:pt>
                  <c:pt idx="349">
                    <c:v>1250</c:v>
                  </c:pt>
                  <c:pt idx="350">
                    <c:v>1250</c:v>
                  </c:pt>
                  <c:pt idx="351">
                    <c:v>1250</c:v>
                  </c:pt>
                  <c:pt idx="352">
                    <c:v>1250</c:v>
                  </c:pt>
                  <c:pt idx="353">
                    <c:v>1250</c:v>
                  </c:pt>
                  <c:pt idx="354">
                    <c:v>1250</c:v>
                  </c:pt>
                  <c:pt idx="355">
                    <c:v>1250</c:v>
                  </c:pt>
                  <c:pt idx="356">
                    <c:v>1250</c:v>
                  </c:pt>
                  <c:pt idx="357">
                    <c:v>1250</c:v>
                  </c:pt>
                  <c:pt idx="358">
                    <c:v>1250</c:v>
                  </c:pt>
                  <c:pt idx="359">
                    <c:v>1250</c:v>
                  </c:pt>
                  <c:pt idx="360">
                    <c:v>1250</c:v>
                  </c:pt>
                  <c:pt idx="361">
                    <c:v>1250</c:v>
                  </c:pt>
                  <c:pt idx="362">
                    <c:v>1250</c:v>
                  </c:pt>
                  <c:pt idx="363">
                    <c:v>1250</c:v>
                  </c:pt>
                  <c:pt idx="364">
                    <c:v>1250</c:v>
                  </c:pt>
                  <c:pt idx="365">
                    <c:v>1250</c:v>
                  </c:pt>
                  <c:pt idx="366">
                    <c:v>1250</c:v>
                  </c:pt>
                  <c:pt idx="367">
                    <c:v>1250</c:v>
                  </c:pt>
                  <c:pt idx="368">
                    <c:v>1250</c:v>
                  </c:pt>
                  <c:pt idx="369">
                    <c:v>1250</c:v>
                  </c:pt>
                  <c:pt idx="370">
                    <c:v>1250</c:v>
                  </c:pt>
                  <c:pt idx="371">
                    <c:v>1250</c:v>
                  </c:pt>
                  <c:pt idx="372">
                    <c:v>1250</c:v>
                  </c:pt>
                  <c:pt idx="373">
                    <c:v>1250</c:v>
                  </c:pt>
                </c:lvl>
                <c:lvl>
                  <c:pt idx="0">
                    <c:v>fattore </c:v>
                  </c:pt>
                  <c:pt idx="1">
                    <c:v>norm</c:v>
                  </c:pt>
                </c:lvl>
                <c:lvl>
                  <c:pt idx="0">
                    <c:v>1.400.000</c:v>
                  </c:pt>
                  <c:pt idx="1">
                    <c:v>633.333</c:v>
                  </c:pt>
                  <c:pt idx="2">
                    <c:v>366.667</c:v>
                  </c:pt>
                  <c:pt idx="3">
                    <c:v>213.333</c:v>
                  </c:pt>
                  <c:pt idx="4">
                    <c:v>176.667</c:v>
                  </c:pt>
                  <c:pt idx="5">
                    <c:v>186.667</c:v>
                  </c:pt>
                  <c:pt idx="6">
                    <c:v>200.000</c:v>
                  </c:pt>
                  <c:pt idx="7">
                    <c:v>180.000</c:v>
                  </c:pt>
                  <c:pt idx="8">
                    <c:v>200.000</c:v>
                  </c:pt>
                  <c:pt idx="9">
                    <c:v>210.000</c:v>
                  </c:pt>
                  <c:pt idx="10">
                    <c:v>200.000</c:v>
                  </c:pt>
                  <c:pt idx="11">
                    <c:v>200.000</c:v>
                  </c:pt>
                  <c:pt idx="12">
                    <c:v>200.000</c:v>
                  </c:pt>
                  <c:pt idx="13">
                    <c:v>200.000</c:v>
                  </c:pt>
                  <c:pt idx="14">
                    <c:v>200.000</c:v>
                  </c:pt>
                  <c:pt idx="15">
                    <c:v>200.000</c:v>
                  </c:pt>
                  <c:pt idx="16">
                    <c:v>200.000</c:v>
                  </c:pt>
                  <c:pt idx="17">
                    <c:v>200.000</c:v>
                  </c:pt>
                  <c:pt idx="18">
                    <c:v>200.000</c:v>
                  </c:pt>
                  <c:pt idx="19">
                    <c:v>200.000</c:v>
                  </c:pt>
                  <c:pt idx="20">
                    <c:v>200.000</c:v>
                  </c:pt>
                  <c:pt idx="21">
                    <c:v>200.000</c:v>
                  </c:pt>
                  <c:pt idx="22">
                    <c:v>200.000</c:v>
                  </c:pt>
                  <c:pt idx="23">
                    <c:v>200.000</c:v>
                  </c:pt>
                  <c:pt idx="24">
                    <c:v>200.000</c:v>
                  </c:pt>
                  <c:pt idx="25">
                    <c:v>200.000</c:v>
                  </c:pt>
                  <c:pt idx="26">
                    <c:v>200.000</c:v>
                  </c:pt>
                  <c:pt idx="27">
                    <c:v>200.000</c:v>
                  </c:pt>
                  <c:pt idx="28">
                    <c:v>200.000</c:v>
                  </c:pt>
                  <c:pt idx="29">
                    <c:v>200.000</c:v>
                  </c:pt>
                  <c:pt idx="30">
                    <c:v>200.000</c:v>
                  </c:pt>
                  <c:pt idx="31">
                    <c:v>200.000</c:v>
                  </c:pt>
                  <c:pt idx="32">
                    <c:v>200.000</c:v>
                  </c:pt>
                  <c:pt idx="33">
                    <c:v>200.000</c:v>
                  </c:pt>
                  <c:pt idx="34">
                    <c:v>200.000</c:v>
                  </c:pt>
                  <c:pt idx="35">
                    <c:v>200.000</c:v>
                  </c:pt>
                  <c:pt idx="36">
                    <c:v>200.000</c:v>
                  </c:pt>
                  <c:pt idx="37">
                    <c:v>200.000</c:v>
                  </c:pt>
                  <c:pt idx="38">
                    <c:v>200.000</c:v>
                  </c:pt>
                  <c:pt idx="39">
                    <c:v>200.000</c:v>
                  </c:pt>
                  <c:pt idx="40">
                    <c:v>200.000</c:v>
                  </c:pt>
                  <c:pt idx="41">
                    <c:v>200.000</c:v>
                  </c:pt>
                  <c:pt idx="42">
                    <c:v>200.000</c:v>
                  </c:pt>
                  <c:pt idx="43">
                    <c:v>200.000</c:v>
                  </c:pt>
                  <c:pt idx="44">
                    <c:v>200.000</c:v>
                  </c:pt>
                  <c:pt idx="45">
                    <c:v>200.000</c:v>
                  </c:pt>
                  <c:pt idx="46">
                    <c:v>200.000</c:v>
                  </c:pt>
                  <c:pt idx="47">
                    <c:v>200.000</c:v>
                  </c:pt>
                  <c:pt idx="48">
                    <c:v>200.000</c:v>
                  </c:pt>
                  <c:pt idx="49">
                    <c:v>200.000</c:v>
                  </c:pt>
                  <c:pt idx="50">
                    <c:v>200.000</c:v>
                  </c:pt>
                  <c:pt idx="51">
                    <c:v>200.000</c:v>
                  </c:pt>
                  <c:pt idx="52">
                    <c:v>200.000</c:v>
                  </c:pt>
                  <c:pt idx="53">
                    <c:v>200.000</c:v>
                  </c:pt>
                  <c:pt idx="54">
                    <c:v>200.000</c:v>
                  </c:pt>
                  <c:pt idx="55">
                    <c:v>200.000</c:v>
                  </c:pt>
                  <c:pt idx="56">
                    <c:v>200.000</c:v>
                  </c:pt>
                  <c:pt idx="57">
                    <c:v>200.000</c:v>
                  </c:pt>
                  <c:pt idx="58">
                    <c:v>200.000</c:v>
                  </c:pt>
                  <c:pt idx="59">
                    <c:v>200.000</c:v>
                  </c:pt>
                  <c:pt idx="60">
                    <c:v>200.000</c:v>
                  </c:pt>
                  <c:pt idx="61">
                    <c:v>200.000</c:v>
                  </c:pt>
                  <c:pt idx="62">
                    <c:v>200.000</c:v>
                  </c:pt>
                  <c:pt idx="63">
                    <c:v>200.000</c:v>
                  </c:pt>
                  <c:pt idx="64">
                    <c:v>200.000</c:v>
                  </c:pt>
                  <c:pt idx="65">
                    <c:v>200.000</c:v>
                  </c:pt>
                  <c:pt idx="66">
                    <c:v>200.000</c:v>
                  </c:pt>
                  <c:pt idx="67">
                    <c:v>200.000</c:v>
                  </c:pt>
                  <c:pt idx="68">
                    <c:v>200.000</c:v>
                  </c:pt>
                  <c:pt idx="69">
                    <c:v>200.000</c:v>
                  </c:pt>
                  <c:pt idx="70">
                    <c:v>200.000</c:v>
                  </c:pt>
                  <c:pt idx="71">
                    <c:v>200.000</c:v>
                  </c:pt>
                  <c:pt idx="72">
                    <c:v>200.000</c:v>
                  </c:pt>
                  <c:pt idx="73">
                    <c:v>200.000</c:v>
                  </c:pt>
                  <c:pt idx="74">
                    <c:v>200.000</c:v>
                  </c:pt>
                  <c:pt idx="75">
                    <c:v>200.000</c:v>
                  </c:pt>
                  <c:pt idx="76">
                    <c:v>200.000</c:v>
                  </c:pt>
                  <c:pt idx="77">
                    <c:v>200.000</c:v>
                  </c:pt>
                  <c:pt idx="78">
                    <c:v>200.000</c:v>
                  </c:pt>
                  <c:pt idx="79">
                    <c:v>200.000</c:v>
                  </c:pt>
                  <c:pt idx="80">
                    <c:v>200.000</c:v>
                  </c:pt>
                  <c:pt idx="81">
                    <c:v>200.000</c:v>
                  </c:pt>
                  <c:pt idx="82">
                    <c:v>200.000</c:v>
                  </c:pt>
                  <c:pt idx="83">
                    <c:v>200.000</c:v>
                  </c:pt>
                  <c:pt idx="84">
                    <c:v>200.000</c:v>
                  </c:pt>
                  <c:pt idx="85">
                    <c:v>200.000</c:v>
                  </c:pt>
                  <c:pt idx="86">
                    <c:v>200.000</c:v>
                  </c:pt>
                  <c:pt idx="87">
                    <c:v>200.000</c:v>
                  </c:pt>
                  <c:pt idx="88">
                    <c:v>200.000</c:v>
                  </c:pt>
                  <c:pt idx="89">
                    <c:v>200.000</c:v>
                  </c:pt>
                  <c:pt idx="90">
                    <c:v>200.000</c:v>
                  </c:pt>
                  <c:pt idx="91">
                    <c:v>200.000</c:v>
                  </c:pt>
                  <c:pt idx="92">
                    <c:v>200.000</c:v>
                  </c:pt>
                  <c:pt idx="93">
                    <c:v>200.000</c:v>
                  </c:pt>
                  <c:pt idx="94">
                    <c:v>200.000</c:v>
                  </c:pt>
                  <c:pt idx="95">
                    <c:v>200.000</c:v>
                  </c:pt>
                  <c:pt idx="96">
                    <c:v>200.000</c:v>
                  </c:pt>
                  <c:pt idx="97">
                    <c:v>200.000</c:v>
                  </c:pt>
                  <c:pt idx="98">
                    <c:v>200.000</c:v>
                  </c:pt>
                  <c:pt idx="99">
                    <c:v>200.000</c:v>
                  </c:pt>
                  <c:pt idx="100">
                    <c:v>200.000</c:v>
                  </c:pt>
                  <c:pt idx="101">
                    <c:v>200.000</c:v>
                  </c:pt>
                  <c:pt idx="102">
                    <c:v>200.000</c:v>
                  </c:pt>
                  <c:pt idx="103">
                    <c:v>200.000</c:v>
                  </c:pt>
                  <c:pt idx="104">
                    <c:v>200.000</c:v>
                  </c:pt>
                  <c:pt idx="105">
                    <c:v>226.667</c:v>
                  </c:pt>
                  <c:pt idx="106">
                    <c:v>226.667</c:v>
                  </c:pt>
                  <c:pt idx="107">
                    <c:v>233.333</c:v>
                  </c:pt>
                  <c:pt idx="108">
                    <c:v>250.000</c:v>
                  </c:pt>
                  <c:pt idx="109">
                    <c:v>260.000</c:v>
                  </c:pt>
                  <c:pt idx="110">
                    <c:v>246.667</c:v>
                  </c:pt>
                  <c:pt idx="111">
                    <c:v>216.667</c:v>
                  </c:pt>
                  <c:pt idx="112">
                    <c:v>190.000</c:v>
                  </c:pt>
                  <c:pt idx="113">
                    <c:v>200.000</c:v>
                  </c:pt>
                  <c:pt idx="114">
                    <c:v>200.000</c:v>
                  </c:pt>
                  <c:pt idx="115">
                    <c:v>200.000</c:v>
                  </c:pt>
                  <c:pt idx="116">
                    <c:v>200.000</c:v>
                  </c:pt>
                  <c:pt idx="117">
                    <c:v>200.000</c:v>
                  </c:pt>
                  <c:pt idx="118">
                    <c:v>200.000</c:v>
                  </c:pt>
                  <c:pt idx="119">
                    <c:v>200.000</c:v>
                  </c:pt>
                  <c:pt idx="120">
                    <c:v>200.000</c:v>
                  </c:pt>
                  <c:pt idx="121">
                    <c:v>200.000</c:v>
                  </c:pt>
                  <c:pt idx="122">
                    <c:v>200.000</c:v>
                  </c:pt>
                  <c:pt idx="123">
                    <c:v>200.000</c:v>
                  </c:pt>
                  <c:pt idx="124">
                    <c:v>200.000</c:v>
                  </c:pt>
                  <c:pt idx="125">
                    <c:v>200.000</c:v>
                  </c:pt>
                  <c:pt idx="126">
                    <c:v>200.000</c:v>
                  </c:pt>
                  <c:pt idx="127">
                    <c:v>200.000</c:v>
                  </c:pt>
                  <c:pt idx="128">
                    <c:v>200.000</c:v>
                  </c:pt>
                  <c:pt idx="129">
                    <c:v>200.000</c:v>
                  </c:pt>
                  <c:pt idx="130">
                    <c:v>200.000</c:v>
                  </c:pt>
                  <c:pt idx="131">
                    <c:v>200.000</c:v>
                  </c:pt>
                  <c:pt idx="132">
                    <c:v>200.000</c:v>
                  </c:pt>
                  <c:pt idx="133">
                    <c:v>200.000</c:v>
                  </c:pt>
                  <c:pt idx="134">
                    <c:v>200.000</c:v>
                  </c:pt>
                  <c:pt idx="135">
                    <c:v>200.000</c:v>
                  </c:pt>
                  <c:pt idx="136">
                    <c:v>200.000</c:v>
                  </c:pt>
                  <c:pt idx="137">
                    <c:v>200.000</c:v>
                  </c:pt>
                  <c:pt idx="138">
                    <c:v>200.000</c:v>
                  </c:pt>
                  <c:pt idx="139">
                    <c:v>200.000</c:v>
                  </c:pt>
                  <c:pt idx="140">
                    <c:v>200.000</c:v>
                  </c:pt>
                  <c:pt idx="141">
                    <c:v>200.000</c:v>
                  </c:pt>
                  <c:pt idx="142">
                    <c:v>200.000</c:v>
                  </c:pt>
                  <c:pt idx="143">
                    <c:v>200.000</c:v>
                  </c:pt>
                  <c:pt idx="144">
                    <c:v>200.000</c:v>
                  </c:pt>
                  <c:pt idx="145">
                    <c:v>200.000</c:v>
                  </c:pt>
                  <c:pt idx="146">
                    <c:v>200.000</c:v>
                  </c:pt>
                  <c:pt idx="147">
                    <c:v>200.000</c:v>
                  </c:pt>
                  <c:pt idx="148">
                    <c:v>200.000</c:v>
                  </c:pt>
                  <c:pt idx="149">
                    <c:v>200.000</c:v>
                  </c:pt>
                  <c:pt idx="150">
                    <c:v>200.000</c:v>
                  </c:pt>
                  <c:pt idx="151">
                    <c:v>200.000</c:v>
                  </c:pt>
                  <c:pt idx="152">
                    <c:v>200.000</c:v>
                  </c:pt>
                  <c:pt idx="153">
                    <c:v>200.000</c:v>
                  </c:pt>
                  <c:pt idx="154">
                    <c:v>200.000</c:v>
                  </c:pt>
                  <c:pt idx="155">
                    <c:v>200.000</c:v>
                  </c:pt>
                  <c:pt idx="156">
                    <c:v>200.000</c:v>
                  </c:pt>
                  <c:pt idx="157">
                    <c:v>200.000</c:v>
                  </c:pt>
                  <c:pt idx="158">
                    <c:v>200.000</c:v>
                  </c:pt>
                  <c:pt idx="159">
                    <c:v>196.667</c:v>
                  </c:pt>
                  <c:pt idx="160">
                    <c:v>196.667</c:v>
                  </c:pt>
                  <c:pt idx="161">
                    <c:v>206.667</c:v>
                  </c:pt>
                  <c:pt idx="162">
                    <c:v>213.333</c:v>
                  </c:pt>
                  <c:pt idx="163">
                    <c:v>216.667</c:v>
                  </c:pt>
                  <c:pt idx="164">
                    <c:v>226.667</c:v>
                  </c:pt>
                  <c:pt idx="165">
                    <c:v>233.333</c:v>
                  </c:pt>
                  <c:pt idx="166">
                    <c:v>246.667</c:v>
                  </c:pt>
                  <c:pt idx="167">
                    <c:v>266.667</c:v>
                  </c:pt>
                  <c:pt idx="168">
                    <c:v>283.333</c:v>
                  </c:pt>
                  <c:pt idx="169">
                    <c:v>286.667</c:v>
                  </c:pt>
                  <c:pt idx="170">
                    <c:v>266.667</c:v>
                  </c:pt>
                  <c:pt idx="171">
                    <c:v>240.000</c:v>
                  </c:pt>
                  <c:pt idx="172">
                    <c:v>230.000</c:v>
                  </c:pt>
                  <c:pt idx="173">
                    <c:v>250.000</c:v>
                  </c:pt>
                  <c:pt idx="174">
                    <c:v>296.667</c:v>
                  </c:pt>
                  <c:pt idx="175">
                    <c:v>346.667</c:v>
                  </c:pt>
                  <c:pt idx="176">
                    <c:v>380.000</c:v>
                  </c:pt>
                  <c:pt idx="177">
                    <c:v>396.667</c:v>
                  </c:pt>
                  <c:pt idx="178">
                    <c:v>373.333</c:v>
                  </c:pt>
                  <c:pt idx="179">
                    <c:v>353.333</c:v>
                  </c:pt>
                  <c:pt idx="180">
                    <c:v>350.000</c:v>
                  </c:pt>
                  <c:pt idx="181">
                    <c:v>336.667</c:v>
                  </c:pt>
                  <c:pt idx="182">
                    <c:v>333.333</c:v>
                  </c:pt>
                  <c:pt idx="183">
                    <c:v>373.333</c:v>
                  </c:pt>
                  <c:pt idx="184">
                    <c:v>433.333</c:v>
                  </c:pt>
                  <c:pt idx="185">
                    <c:v>510.000</c:v>
                  </c:pt>
                  <c:pt idx="186">
                    <c:v>536.667</c:v>
                  </c:pt>
                  <c:pt idx="187">
                    <c:v>520.000</c:v>
                  </c:pt>
                  <c:pt idx="188">
                    <c:v>483.333</c:v>
                  </c:pt>
                  <c:pt idx="189">
                    <c:v>460.000</c:v>
                  </c:pt>
                  <c:pt idx="190">
                    <c:v>440.000</c:v>
                  </c:pt>
                  <c:pt idx="191">
                    <c:v>486.667</c:v>
                  </c:pt>
                  <c:pt idx="192">
                    <c:v>576.667</c:v>
                  </c:pt>
                  <c:pt idx="193">
                    <c:v>620.000</c:v>
                  </c:pt>
                  <c:pt idx="194">
                    <c:v>713.333</c:v>
                  </c:pt>
                  <c:pt idx="195">
                    <c:v>780.000</c:v>
                  </c:pt>
                  <c:pt idx="196">
                    <c:v>783.333</c:v>
                  </c:pt>
                  <c:pt idx="197">
                    <c:v>790.000</c:v>
                  </c:pt>
                  <c:pt idx="198">
                    <c:v>863.333</c:v>
                  </c:pt>
                  <c:pt idx="199">
                    <c:v>970.000</c:v>
                  </c:pt>
                  <c:pt idx="200">
                    <c:v>1.043.333</c:v>
                  </c:pt>
                  <c:pt idx="201">
                    <c:v>1.043.333</c:v>
                  </c:pt>
                  <c:pt idx="202">
                    <c:v>913.333</c:v>
                  </c:pt>
                  <c:pt idx="203">
                    <c:v>810.000</c:v>
                  </c:pt>
                  <c:pt idx="204">
                    <c:v>616.667</c:v>
                  </c:pt>
                  <c:pt idx="205">
                    <c:v>610.000</c:v>
                  </c:pt>
                  <c:pt idx="206">
                    <c:v>640.000</c:v>
                  </c:pt>
                  <c:pt idx="207">
                    <c:v>763.333</c:v>
                  </c:pt>
                  <c:pt idx="208">
                    <c:v>936.667</c:v>
                  </c:pt>
                  <c:pt idx="209">
                    <c:v>1.146.667</c:v>
                  </c:pt>
                  <c:pt idx="210">
                    <c:v>1.210.000</c:v>
                  </c:pt>
                  <c:pt idx="211">
                    <c:v>1.300.000</c:v>
                  </c:pt>
                  <c:pt idx="212">
                    <c:v>1.376.667</c:v>
                  </c:pt>
                  <c:pt idx="213">
                    <c:v>1.460.000</c:v>
                  </c:pt>
                  <c:pt idx="214">
                    <c:v>1.576.667</c:v>
                  </c:pt>
                  <c:pt idx="215">
                    <c:v>1.740.000</c:v>
                  </c:pt>
                  <c:pt idx="216">
                    <c:v>1.866.667</c:v>
                  </c:pt>
                  <c:pt idx="217">
                    <c:v>1.876.667</c:v>
                  </c:pt>
                  <c:pt idx="218">
                    <c:v>1.916.667</c:v>
                  </c:pt>
                  <c:pt idx="219">
                    <c:v>1.836.667</c:v>
                  </c:pt>
                  <c:pt idx="220">
                    <c:v>1.806.667</c:v>
                  </c:pt>
                  <c:pt idx="221">
                    <c:v>1.863.333</c:v>
                  </c:pt>
                  <c:pt idx="222">
                    <c:v>1.950.000</c:v>
                  </c:pt>
                  <c:pt idx="223">
                    <c:v>2.093.333</c:v>
                  </c:pt>
                  <c:pt idx="224">
                    <c:v>2.153.333</c:v>
                  </c:pt>
                  <c:pt idx="225">
                    <c:v>2.216.667</c:v>
                  </c:pt>
                  <c:pt idx="226">
                    <c:v>2.266.667</c:v>
                  </c:pt>
                  <c:pt idx="227">
                    <c:v>2.350.000</c:v>
                  </c:pt>
                  <c:pt idx="228">
                    <c:v>2.426.667</c:v>
                  </c:pt>
                  <c:pt idx="229">
                    <c:v>2.480.000</c:v>
                  </c:pt>
                  <c:pt idx="230">
                    <c:v>2.506.667</c:v>
                  </c:pt>
                  <c:pt idx="231">
                    <c:v>2.510.000</c:v>
                  </c:pt>
                  <c:pt idx="232">
                    <c:v>2.500.000</c:v>
                  </c:pt>
                  <c:pt idx="233">
                    <c:v>2.503.333</c:v>
                  </c:pt>
                  <c:pt idx="234">
                    <c:v>2.506.667</c:v>
                  </c:pt>
                  <c:pt idx="235">
                    <c:v>2.506.667</c:v>
                  </c:pt>
                  <c:pt idx="236">
                    <c:v>2.503.333</c:v>
                  </c:pt>
                  <c:pt idx="237">
                    <c:v>2.503.333</c:v>
                  </c:pt>
                  <c:pt idx="238">
                    <c:v>2.480.000</c:v>
                  </c:pt>
                  <c:pt idx="239">
                    <c:v>2.416.667</c:v>
                  </c:pt>
                  <c:pt idx="240">
                    <c:v>2.353.333</c:v>
                  </c:pt>
                  <c:pt idx="241">
                    <c:v>2.330.000</c:v>
                  </c:pt>
                  <c:pt idx="242">
                    <c:v>2.346.667</c:v>
                  </c:pt>
                  <c:pt idx="243">
                    <c:v>2.303.333</c:v>
                  </c:pt>
                  <c:pt idx="244">
                    <c:v>2.213.333</c:v>
                  </c:pt>
                  <c:pt idx="245">
                    <c:v>2.113.333</c:v>
                  </c:pt>
                  <c:pt idx="246">
                    <c:v>1.953.333</c:v>
                  </c:pt>
                  <c:pt idx="247">
                    <c:v>1.746.667</c:v>
                  </c:pt>
                  <c:pt idx="248">
                    <c:v>1.596.667</c:v>
                  </c:pt>
                  <c:pt idx="249">
                    <c:v>1.400.000</c:v>
                  </c:pt>
                  <c:pt idx="250">
                    <c:v>1.116.667</c:v>
                  </c:pt>
                  <c:pt idx="251">
                    <c:v>936.667</c:v>
                  </c:pt>
                  <c:pt idx="252">
                    <c:v>906.667</c:v>
                  </c:pt>
                  <c:pt idx="253">
                    <c:v>1.033.333</c:v>
                  </c:pt>
                  <c:pt idx="254">
                    <c:v>1.050.000</c:v>
                  </c:pt>
                  <c:pt idx="255">
                    <c:v>1.036.667</c:v>
                  </c:pt>
                  <c:pt idx="256">
                    <c:v>950.000</c:v>
                  </c:pt>
                  <c:pt idx="257">
                    <c:v>876.667</c:v>
                  </c:pt>
                  <c:pt idx="258">
                    <c:v>810.000</c:v>
                  </c:pt>
                  <c:pt idx="259">
                    <c:v>796.667</c:v>
                  </c:pt>
                  <c:pt idx="260">
                    <c:v>716.667</c:v>
                  </c:pt>
                  <c:pt idx="261">
                    <c:v>670.000</c:v>
                  </c:pt>
                  <c:pt idx="262">
                    <c:v>700.000</c:v>
                  </c:pt>
                  <c:pt idx="263">
                    <c:v>740.000</c:v>
                  </c:pt>
                  <c:pt idx="264">
                    <c:v>856.667</c:v>
                  </c:pt>
                  <c:pt idx="265">
                    <c:v>883.333</c:v>
                  </c:pt>
                  <c:pt idx="266">
                    <c:v>953.333</c:v>
                  </c:pt>
                  <c:pt idx="267">
                    <c:v>1.003.333</c:v>
                  </c:pt>
                  <c:pt idx="268">
                    <c:v>936.667</c:v>
                  </c:pt>
                  <c:pt idx="269">
                    <c:v>896.667</c:v>
                  </c:pt>
                  <c:pt idx="270">
                    <c:v>676.667</c:v>
                  </c:pt>
                  <c:pt idx="271">
                    <c:v>553.333</c:v>
                  </c:pt>
                  <c:pt idx="272">
                    <c:v>526.667</c:v>
                  </c:pt>
                  <c:pt idx="273">
                    <c:v>486.667</c:v>
                  </c:pt>
                  <c:pt idx="274">
                    <c:v>430.000</c:v>
                  </c:pt>
                  <c:pt idx="275">
                    <c:v>413.333</c:v>
                  </c:pt>
                  <c:pt idx="276">
                    <c:v>366.667</c:v>
                  </c:pt>
                  <c:pt idx="277">
                    <c:v>323.333</c:v>
                  </c:pt>
                  <c:pt idx="278">
                    <c:v>300.000</c:v>
                  </c:pt>
                  <c:pt idx="279">
                    <c:v>326.667</c:v>
                  </c:pt>
                  <c:pt idx="280">
                    <c:v>313.333</c:v>
                  </c:pt>
                  <c:pt idx="281">
                    <c:v>300.000</c:v>
                  </c:pt>
                  <c:pt idx="282">
                    <c:v>263.333</c:v>
                  </c:pt>
                  <c:pt idx="283">
                    <c:v>230.000</c:v>
                  </c:pt>
                  <c:pt idx="284">
                    <c:v>226.667</c:v>
                  </c:pt>
                  <c:pt idx="285">
                    <c:v>233.333</c:v>
                  </c:pt>
                  <c:pt idx="286">
                    <c:v>230.000</c:v>
                  </c:pt>
                  <c:pt idx="287">
                    <c:v>230.000</c:v>
                  </c:pt>
                  <c:pt idx="288">
                    <c:v>236.667</c:v>
                  </c:pt>
                  <c:pt idx="289">
                    <c:v>236.667</c:v>
                  </c:pt>
                  <c:pt idx="290">
                    <c:v>223.333</c:v>
                  </c:pt>
                  <c:pt idx="291">
                    <c:v>206.667</c:v>
                  </c:pt>
                  <c:pt idx="292">
                    <c:v>203.333</c:v>
                  </c:pt>
                  <c:pt idx="293">
                    <c:v>210.000</c:v>
                  </c:pt>
                  <c:pt idx="294">
                    <c:v>213.333</c:v>
                  </c:pt>
                  <c:pt idx="295">
                    <c:v>206.667</c:v>
                  </c:pt>
                  <c:pt idx="296">
                    <c:v>206.667</c:v>
                  </c:pt>
                  <c:pt idx="297">
                    <c:v>200.000</c:v>
                  </c:pt>
                  <c:pt idx="298">
                    <c:v>200.000</c:v>
                  </c:pt>
                  <c:pt idx="299">
                    <c:v>196.667</c:v>
                  </c:pt>
                  <c:pt idx="300">
                    <c:v>193.333</c:v>
                  </c:pt>
                  <c:pt idx="301">
                    <c:v>193.333</c:v>
                  </c:pt>
                  <c:pt idx="302">
                    <c:v>200.000</c:v>
                  </c:pt>
                  <c:pt idx="303">
                    <c:v>200.000</c:v>
                  </c:pt>
                  <c:pt idx="304">
                    <c:v>200.000</c:v>
                  </c:pt>
                  <c:pt idx="305">
                    <c:v>200.000</c:v>
                  </c:pt>
                  <c:pt idx="306">
                    <c:v>200.000</c:v>
                  </c:pt>
                  <c:pt idx="307">
                    <c:v>200.000</c:v>
                  </c:pt>
                  <c:pt idx="308">
                    <c:v>200.000</c:v>
                  </c:pt>
                  <c:pt idx="309">
                    <c:v>200.000</c:v>
                  </c:pt>
                  <c:pt idx="310">
                    <c:v>200.000</c:v>
                  </c:pt>
                  <c:pt idx="311">
                    <c:v>200.000</c:v>
                  </c:pt>
                  <c:pt idx="312">
                    <c:v>200.000</c:v>
                  </c:pt>
                  <c:pt idx="313">
                    <c:v>200.000</c:v>
                  </c:pt>
                  <c:pt idx="314">
                    <c:v>200.000</c:v>
                  </c:pt>
                  <c:pt idx="315">
                    <c:v>200.000</c:v>
                  </c:pt>
                  <c:pt idx="316">
                    <c:v>200.000</c:v>
                  </c:pt>
                  <c:pt idx="317">
                    <c:v>200.000</c:v>
                  </c:pt>
                  <c:pt idx="318">
                    <c:v>200.000</c:v>
                  </c:pt>
                  <c:pt idx="319">
                    <c:v>200.000</c:v>
                  </c:pt>
                  <c:pt idx="320">
                    <c:v>200.000</c:v>
                  </c:pt>
                  <c:pt idx="321">
                    <c:v>203.333</c:v>
                  </c:pt>
                  <c:pt idx="322">
                    <c:v>200.000</c:v>
                  </c:pt>
                  <c:pt idx="323">
                    <c:v>200.000</c:v>
                  </c:pt>
                  <c:pt idx="324">
                    <c:v>200.000</c:v>
                  </c:pt>
                  <c:pt idx="325">
                    <c:v>200.000</c:v>
                  </c:pt>
                  <c:pt idx="326">
                    <c:v>200.000</c:v>
                  </c:pt>
                  <c:pt idx="327">
                    <c:v>210.000</c:v>
                  </c:pt>
                  <c:pt idx="328">
                    <c:v>210.000</c:v>
                  </c:pt>
                  <c:pt idx="329">
                    <c:v>196.667</c:v>
                  </c:pt>
                  <c:pt idx="330">
                    <c:v>196.667</c:v>
                  </c:pt>
                  <c:pt idx="331">
                    <c:v>196.667</c:v>
                  </c:pt>
                  <c:pt idx="332">
                    <c:v>196.667</c:v>
                  </c:pt>
                  <c:pt idx="333">
                    <c:v>196.667</c:v>
                  </c:pt>
                  <c:pt idx="334">
                    <c:v>186.667</c:v>
                  </c:pt>
                  <c:pt idx="335">
                    <c:v>176.667</c:v>
                  </c:pt>
                  <c:pt idx="336">
                    <c:v>166.667</c:v>
                  </c:pt>
                  <c:pt idx="337">
                    <c:v>203.333</c:v>
                  </c:pt>
                  <c:pt idx="338">
                    <c:v>193.333</c:v>
                  </c:pt>
                  <c:pt idx="339">
                    <c:v>203.333</c:v>
                  </c:pt>
                  <c:pt idx="340">
                    <c:v>216.667</c:v>
                  </c:pt>
                  <c:pt idx="341">
                    <c:v>196.667</c:v>
                  </c:pt>
                  <c:pt idx="342">
                    <c:v>183.333</c:v>
                  </c:pt>
                  <c:pt idx="343">
                    <c:v>176.667</c:v>
                  </c:pt>
                  <c:pt idx="344">
                    <c:v>153.333</c:v>
                  </c:pt>
                  <c:pt idx="345">
                    <c:v>176.667</c:v>
                  </c:pt>
                  <c:pt idx="346">
                    <c:v>170.000</c:v>
                  </c:pt>
                  <c:pt idx="347">
                    <c:v>223.333</c:v>
                  </c:pt>
                  <c:pt idx="348">
                    <c:v>186.667</c:v>
                  </c:pt>
                  <c:pt idx="349">
                    <c:v>150.000</c:v>
                  </c:pt>
                  <c:pt idx="350">
                    <c:v>176.667</c:v>
                  </c:pt>
                  <c:pt idx="351">
                    <c:v>173.333</c:v>
                  </c:pt>
                  <c:pt idx="352">
                    <c:v>186.667</c:v>
                  </c:pt>
                  <c:pt idx="353">
                    <c:v>180.000</c:v>
                  </c:pt>
                  <c:pt idx="354">
                    <c:v>190.000</c:v>
                  </c:pt>
                  <c:pt idx="355">
                    <c:v>200.000</c:v>
                  </c:pt>
                  <c:pt idx="356">
                    <c:v>196.667</c:v>
                  </c:pt>
                  <c:pt idx="357">
                    <c:v>186.667</c:v>
                  </c:pt>
                  <c:pt idx="358">
                    <c:v>180.000</c:v>
                  </c:pt>
                  <c:pt idx="359">
                    <c:v>176.667</c:v>
                  </c:pt>
                  <c:pt idx="360">
                    <c:v>180.000</c:v>
                  </c:pt>
                  <c:pt idx="361">
                    <c:v>206.667</c:v>
                  </c:pt>
                  <c:pt idx="362">
                    <c:v>170.000</c:v>
                  </c:pt>
                  <c:pt idx="363">
                    <c:v>176.667</c:v>
                  </c:pt>
                  <c:pt idx="364">
                    <c:v>190.000</c:v>
                  </c:pt>
                  <c:pt idx="365">
                    <c:v>180.000</c:v>
                  </c:pt>
                  <c:pt idx="366">
                    <c:v>190.000</c:v>
                  </c:pt>
                  <c:pt idx="367">
                    <c:v>216.667</c:v>
                  </c:pt>
                  <c:pt idx="368">
                    <c:v>216.667</c:v>
                  </c:pt>
                  <c:pt idx="369">
                    <c:v>170.000</c:v>
                  </c:pt>
                  <c:pt idx="370">
                    <c:v>180.000</c:v>
                  </c:pt>
                  <c:pt idx="371">
                    <c:v>233.333</c:v>
                  </c:pt>
                  <c:pt idx="372">
                    <c:v>913.333</c:v>
                  </c:pt>
                  <c:pt idx="373">
                    <c:v>1.720.000</c:v>
                  </c:pt>
                </c:lvl>
                <c:lvl>
                  <c:pt idx="0">
                    <c:v>prof</c:v>
                  </c:pt>
                  <c:pt idx="1">
                    <c:v>eco</c:v>
                  </c:pt>
                </c:lvl>
                <c:lvl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  <c:pt idx="4">
                    <c:v>0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</c:v>
                  </c:pt>
                  <c:pt idx="10">
                    <c:v>0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</c:v>
                  </c:pt>
                  <c:pt idx="21">
                    <c:v>0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-0,038181294</c:v>
                  </c:pt>
                  <c:pt idx="26">
                    <c:v>0,359625635</c:v>
                  </c:pt>
                  <c:pt idx="27">
                    <c:v>1,206480261</c:v>
                  </c:pt>
                  <c:pt idx="28">
                    <c:v>-0,020616759</c:v>
                  </c:pt>
                  <c:pt idx="29">
                    <c:v>4,586785917</c:v>
                  </c:pt>
                  <c:pt idx="30">
                    <c:v>1,741631412</c:v>
                  </c:pt>
                  <c:pt idx="31">
                    <c:v>2,666895487</c:v>
                  </c:pt>
                  <c:pt idx="32">
                    <c:v>1,663344157</c:v>
                  </c:pt>
                  <c:pt idx="33">
                    <c:v>4,24295105</c:v>
                  </c:pt>
                  <c:pt idx="34">
                    <c:v>3,875646893</c:v>
                  </c:pt>
                  <c:pt idx="35">
                    <c:v>5,579423864</c:v>
                  </c:pt>
                  <c:pt idx="36">
                    <c:v>4,198112218</c:v>
                  </c:pt>
                  <c:pt idx="37">
                    <c:v>10,39520936</c:v>
                  </c:pt>
                  <c:pt idx="38">
                    <c:v>11,05947848</c:v>
                  </c:pt>
                  <c:pt idx="39">
                    <c:v>6,996483712</c:v>
                  </c:pt>
                  <c:pt idx="40">
                    <c:v>11,95029869</c:v>
                  </c:pt>
                  <c:pt idx="41">
                    <c:v>13,08465722</c:v>
                  </c:pt>
                  <c:pt idx="42">
                    <c:v>19,71477302</c:v>
                  </c:pt>
                  <c:pt idx="43">
                    <c:v>18,94809188</c:v>
                  </c:pt>
                  <c:pt idx="44">
                    <c:v>22,11479895</c:v>
                  </c:pt>
                  <c:pt idx="45">
                    <c:v>28,38909588</c:v>
                  </c:pt>
                  <c:pt idx="46">
                    <c:v>30,57899049</c:v>
                  </c:pt>
                  <c:pt idx="47">
                    <c:v>31,73309254</c:v>
                  </c:pt>
                  <c:pt idx="48">
                    <c:v>36,03467356</c:v>
                  </c:pt>
                  <c:pt idx="49">
                    <c:v>33,97672118</c:v>
                  </c:pt>
                  <c:pt idx="50">
                    <c:v>42,05537673</c:v>
                  </c:pt>
                  <c:pt idx="51">
                    <c:v>46,89275561</c:v>
                  </c:pt>
                  <c:pt idx="52">
                    <c:v>59,54014551</c:v>
                  </c:pt>
                  <c:pt idx="53">
                    <c:v>62,25938544</c:v>
                  </c:pt>
                  <c:pt idx="54">
                    <c:v>60,68331646</c:v>
                  </c:pt>
                  <c:pt idx="55">
                    <c:v>72,64528388</c:v>
                  </c:pt>
                  <c:pt idx="56">
                    <c:v>80,76783578</c:v>
                  </c:pt>
                  <c:pt idx="57">
                    <c:v>83,27380482</c:v>
                  </c:pt>
                  <c:pt idx="58">
                    <c:v>88,3052599</c:v>
                  </c:pt>
                  <c:pt idx="59">
                    <c:v>92,1168503</c:v>
                  </c:pt>
                  <c:pt idx="60">
                    <c:v>81,7151127</c:v>
                  </c:pt>
                  <c:pt idx="61">
                    <c:v>95,29241085</c:v>
                  </c:pt>
                  <c:pt idx="62">
                    <c:v>97,67928109</c:v>
                  </c:pt>
                  <c:pt idx="63">
                    <c:v>101,2832776</c:v>
                  </c:pt>
                  <c:pt idx="64">
                    <c:v>113,644759</c:v>
                  </c:pt>
                  <c:pt idx="65">
                    <c:v>115,2270761</c:v>
                  </c:pt>
                  <c:pt idx="66">
                    <c:v>120,0065287</c:v>
                  </c:pt>
                  <c:pt idx="67">
                    <c:v>115,6009234</c:v>
                  </c:pt>
                  <c:pt idx="68">
                    <c:v>120,3538434</c:v>
                  </c:pt>
                  <c:pt idx="69">
                    <c:v>125,2293455</c:v>
                  </c:pt>
                  <c:pt idx="70">
                    <c:v>112,3228061</c:v>
                  </c:pt>
                  <c:pt idx="71">
                    <c:v>120,3839454</c:v>
                  </c:pt>
                  <c:pt idx="72">
                    <c:v>117,0421826</c:v>
                  </c:pt>
                  <c:pt idx="73">
                    <c:v>121,660908</c:v>
                  </c:pt>
                  <c:pt idx="74">
                    <c:v>136,3465012</c:v>
                  </c:pt>
                  <c:pt idx="75">
                    <c:v>142,2172742</c:v>
                  </c:pt>
                  <c:pt idx="76">
                    <c:v>158,011285</c:v>
                  </c:pt>
                  <c:pt idx="77">
                    <c:v>147,3883714</c:v>
                  </c:pt>
                  <c:pt idx="78">
                    <c:v>150,3207341</c:v>
                  </c:pt>
                  <c:pt idx="79">
                    <c:v>155,7903409</c:v>
                  </c:pt>
                  <c:pt idx="80">
                    <c:v>148,0674561</c:v>
                  </c:pt>
                  <c:pt idx="81">
                    <c:v>141,4488423</c:v>
                  </c:pt>
                  <c:pt idx="82">
                    <c:v>161,5339591</c:v>
                  </c:pt>
                  <c:pt idx="83">
                    <c:v>176,6983061</c:v>
                  </c:pt>
                  <c:pt idx="84">
                    <c:v>188,8578016</c:v>
                  </c:pt>
                  <c:pt idx="85">
                    <c:v>177,8716967</c:v>
                  </c:pt>
                  <c:pt idx="86">
                    <c:v>173,0060154</c:v>
                  </c:pt>
                  <c:pt idx="87">
                    <c:v>164,3349403</c:v>
                  </c:pt>
                  <c:pt idx="88">
                    <c:v>168,6161166</c:v>
                  </c:pt>
                  <c:pt idx="89">
                    <c:v>172,3667245</c:v>
                  </c:pt>
                  <c:pt idx="90">
                    <c:v>156,9832635</c:v>
                  </c:pt>
                  <c:pt idx="91">
                    <c:v>159,6068814</c:v>
                  </c:pt>
                  <c:pt idx="92">
                    <c:v>175,62285</c:v>
                  </c:pt>
                  <c:pt idx="93">
                    <c:v>167,7145144</c:v>
                  </c:pt>
                  <c:pt idx="94">
                    <c:v>144,355268</c:v>
                  </c:pt>
                  <c:pt idx="95">
                    <c:v>141,7799425</c:v>
                  </c:pt>
                  <c:pt idx="96">
                    <c:v>139,9400287</c:v>
                  </c:pt>
                  <c:pt idx="97">
                    <c:v>148,6495519</c:v>
                  </c:pt>
                  <c:pt idx="98">
                    <c:v>150,2947239</c:v>
                  </c:pt>
                  <c:pt idx="99">
                    <c:v>130,2464543</c:v>
                  </c:pt>
                  <c:pt idx="100">
                    <c:v>133,0853442</c:v>
                  </c:pt>
                  <c:pt idx="101">
                    <c:v>123,4034755</c:v>
                  </c:pt>
                  <c:pt idx="102">
                    <c:v>96,08592847</c:v>
                  </c:pt>
                  <c:pt idx="103">
                    <c:v>113,5779348</c:v>
                  </c:pt>
                  <c:pt idx="104">
                    <c:v>118,6135808</c:v>
                  </c:pt>
                  <c:pt idx="105">
                    <c:v>100,1657257</c:v>
                  </c:pt>
                  <c:pt idx="106">
                    <c:v>105,5397865</c:v>
                  </c:pt>
                  <c:pt idx="107">
                    <c:v>106,2988368</c:v>
                  </c:pt>
                  <c:pt idx="108">
                    <c:v>103,3625948</c:v>
                  </c:pt>
                  <c:pt idx="109">
                    <c:v>112,3810268</c:v>
                  </c:pt>
                  <c:pt idx="110">
                    <c:v>90,20747649</c:v>
                  </c:pt>
                  <c:pt idx="111">
                    <c:v>76,65515054</c:v>
                  </c:pt>
                  <c:pt idx="112">
                    <c:v>78,36008304</c:v>
                  </c:pt>
                  <c:pt idx="113">
                    <c:v>79,47510592</c:v>
                  </c:pt>
                  <c:pt idx="114">
                    <c:v>66,30774602</c:v>
                  </c:pt>
                  <c:pt idx="115">
                    <c:v>58,11260489</c:v>
                  </c:pt>
                  <c:pt idx="116">
                    <c:v>60,76648609</c:v>
                  </c:pt>
                  <c:pt idx="117">
                    <c:v>67,42576818</c:v>
                  </c:pt>
                  <c:pt idx="118">
                    <c:v>69,18501182</c:v>
                  </c:pt>
                  <c:pt idx="119">
                    <c:v>65,63193498</c:v>
                  </c:pt>
                  <c:pt idx="120">
                    <c:v>63,97561469</c:v>
                  </c:pt>
                  <c:pt idx="121">
                    <c:v>64,09404818</c:v>
                  </c:pt>
                  <c:pt idx="122">
                    <c:v>63,33267865</c:v>
                  </c:pt>
                  <c:pt idx="123">
                    <c:v>64,22182266</c:v>
                  </c:pt>
                  <c:pt idx="124">
                    <c:v>57,91681569</c:v>
                  </c:pt>
                  <c:pt idx="125">
                    <c:v>55,15790909</c:v>
                  </c:pt>
                  <c:pt idx="126">
                    <c:v>55,30137303</c:v>
                  </c:pt>
                  <c:pt idx="127">
                    <c:v>61,18186031</c:v>
                  </c:pt>
                  <c:pt idx="128">
                    <c:v>61,02325286</c:v>
                  </c:pt>
                  <c:pt idx="129">
                    <c:v>55,747812</c:v>
                  </c:pt>
                  <c:pt idx="130">
                    <c:v>62,15972056</c:v>
                  </c:pt>
                  <c:pt idx="131">
                    <c:v>55,12484686</c:v>
                  </c:pt>
                  <c:pt idx="132">
                    <c:v>60,92649666</c:v>
                  </c:pt>
                  <c:pt idx="133">
                    <c:v>53,06144322</c:v>
                  </c:pt>
                  <c:pt idx="134">
                    <c:v>65,07307247</c:v>
                  </c:pt>
                  <c:pt idx="135">
                    <c:v>65,08435025</c:v>
                  </c:pt>
                  <c:pt idx="136">
                    <c:v>59,41139377</c:v>
                  </c:pt>
                  <c:pt idx="137">
                    <c:v>63,2037646</c:v>
                  </c:pt>
                  <c:pt idx="138">
                    <c:v>59,98918366</c:v>
                  </c:pt>
                  <c:pt idx="139">
                    <c:v>55,16429465</c:v>
                  </c:pt>
                  <c:pt idx="140">
                    <c:v>58,95766445</c:v>
                  </c:pt>
                  <c:pt idx="141">
                    <c:v>72,53474764</c:v>
                  </c:pt>
                  <c:pt idx="142">
                    <c:v>60,84347759</c:v>
                  </c:pt>
                  <c:pt idx="143">
                    <c:v>65,52544543</c:v>
                  </c:pt>
                  <c:pt idx="144">
                    <c:v>73,83175444</c:v>
                  </c:pt>
                  <c:pt idx="145">
                    <c:v>74,80685754</c:v>
                  </c:pt>
                  <c:pt idx="146">
                    <c:v>80,19934736</c:v>
                  </c:pt>
                  <c:pt idx="147">
                    <c:v>69,84003226</c:v>
                  </c:pt>
                  <c:pt idx="148">
                    <c:v>79,02314398</c:v>
                  </c:pt>
                  <c:pt idx="149">
                    <c:v>74,10800011</c:v>
                  </c:pt>
                  <c:pt idx="150">
                    <c:v>77,59592668</c:v>
                  </c:pt>
                  <c:pt idx="151">
                    <c:v>77,22419799</c:v>
                  </c:pt>
                  <c:pt idx="152">
                    <c:v>81,14499975</c:v>
                  </c:pt>
                  <c:pt idx="153">
                    <c:v>79,29652296</c:v>
                  </c:pt>
                  <c:pt idx="154">
                    <c:v>89,49853401</c:v>
                  </c:pt>
                  <c:pt idx="155">
                    <c:v>80,36975721</c:v>
                  </c:pt>
                  <c:pt idx="156">
                    <c:v>81,20449245</c:v>
                  </c:pt>
                  <c:pt idx="157">
                    <c:v>79,96550936</c:v>
                  </c:pt>
                  <c:pt idx="158">
                    <c:v>82,76270914</c:v>
                  </c:pt>
                  <c:pt idx="159">
                    <c:v>93,69262403</c:v>
                  </c:pt>
                  <c:pt idx="160">
                    <c:v>92,42829205</c:v>
                  </c:pt>
                  <c:pt idx="161">
                    <c:v>100,968973</c:v>
                  </c:pt>
                  <c:pt idx="162">
                    <c:v>94,66496221</c:v>
                  </c:pt>
                  <c:pt idx="163">
                    <c:v>96,47669615</c:v>
                  </c:pt>
                  <c:pt idx="164">
                    <c:v>108,0031573</c:v>
                  </c:pt>
                  <c:pt idx="165">
                    <c:v>92,0281288</c:v>
                  </c:pt>
                  <c:pt idx="166">
                    <c:v>105,9162436</c:v>
                  </c:pt>
                  <c:pt idx="167">
                    <c:v>104,1764533</c:v>
                  </c:pt>
                  <c:pt idx="168">
                    <c:v>99,0034613</c:v>
                  </c:pt>
                  <c:pt idx="169">
                    <c:v>105,8527193</c:v>
                  </c:pt>
                  <c:pt idx="170">
                    <c:v>102,9332705</c:v>
                  </c:pt>
                  <c:pt idx="171">
                    <c:v>106,7642583</c:v>
                  </c:pt>
                  <c:pt idx="172">
                    <c:v>127,3770484</c:v>
                  </c:pt>
                  <c:pt idx="173">
                    <c:v>127,6042829</c:v>
                  </c:pt>
                  <c:pt idx="174">
                    <c:v>153,7261124</c:v>
                  </c:pt>
                  <c:pt idx="175">
                    <c:v>166,2839832</c:v>
                  </c:pt>
                  <c:pt idx="176">
                    <c:v>177,7875292</c:v>
                  </c:pt>
                  <c:pt idx="177">
                    <c:v>166,8327061</c:v>
                  </c:pt>
                  <c:pt idx="178">
                    <c:v>220,1998726</c:v>
                  </c:pt>
                  <c:pt idx="179">
                    <c:v>213,8081086</c:v>
                  </c:pt>
                  <c:pt idx="180">
                    <c:v>253,8743437</c:v>
                  </c:pt>
                  <c:pt idx="181">
                    <c:v>237,8611801</c:v>
                  </c:pt>
                  <c:pt idx="182">
                    <c:v>274,3965778</c:v>
                  </c:pt>
                  <c:pt idx="183">
                    <c:v>273,3799385</c:v>
                  </c:pt>
                  <c:pt idx="184">
                    <c:v>318,7396373</c:v>
                  </c:pt>
                  <c:pt idx="185">
                    <c:v>316,8762203</c:v>
                  </c:pt>
                  <c:pt idx="186">
                    <c:v>339,7361469</c:v>
                  </c:pt>
                  <c:pt idx="187">
                    <c:v>378,999398</c:v>
                  </c:pt>
                  <c:pt idx="188">
                    <c:v>372,0472044</c:v>
                  </c:pt>
                  <c:pt idx="189">
                    <c:v>408,821177</c:v>
                  </c:pt>
                  <c:pt idx="190">
                    <c:v>447,3020227</c:v>
                  </c:pt>
                  <c:pt idx="191">
                    <c:v>482,8141516</c:v>
                  </c:pt>
                  <c:pt idx="192">
                    <c:v>518,2608875</c:v>
                  </c:pt>
                  <c:pt idx="193">
                    <c:v>511,3773044</c:v>
                  </c:pt>
                  <c:pt idx="194">
                    <c:v>493,9706883</c:v>
                  </c:pt>
                  <c:pt idx="195">
                    <c:v>526,7676598</c:v>
                  </c:pt>
                  <c:pt idx="196">
                    <c:v>574,9225851</c:v>
                  </c:pt>
                  <c:pt idx="197">
                    <c:v>663,6180215</c:v>
                  </c:pt>
                  <c:pt idx="198">
                    <c:v>717,6008367</c:v>
                  </c:pt>
                  <c:pt idx="199">
                    <c:v>760,9352556</c:v>
                  </c:pt>
                  <c:pt idx="200">
                    <c:v>718,1860653</c:v>
                  </c:pt>
                  <c:pt idx="201">
                    <c:v>757,2572761</c:v>
                  </c:pt>
                  <c:pt idx="202">
                    <c:v>831,561295</c:v>
                  </c:pt>
                  <c:pt idx="203">
                    <c:v>771,5208708</c:v>
                  </c:pt>
                  <c:pt idx="204">
                    <c:v>773,8861139</c:v>
                  </c:pt>
                  <c:pt idx="205">
                    <c:v>814,0330352</c:v>
                  </c:pt>
                  <c:pt idx="206">
                    <c:v>828,7635788</c:v>
                  </c:pt>
                  <c:pt idx="207">
                    <c:v>865,5071818</c:v>
                  </c:pt>
                  <c:pt idx="208">
                    <c:v>865,9982545</c:v>
                  </c:pt>
                  <c:pt idx="209">
                    <c:v>820,8965439</c:v>
                  </c:pt>
                  <c:pt idx="210">
                    <c:v>886,2946054</c:v>
                  </c:pt>
                  <c:pt idx="211">
                    <c:v>930,4047065</c:v>
                  </c:pt>
                  <c:pt idx="212">
                    <c:v>941,0956521</c:v>
                  </c:pt>
                  <c:pt idx="213">
                    <c:v>912,4490819</c:v>
                  </c:pt>
                  <c:pt idx="214">
                    <c:v>1020,711003</c:v>
                  </c:pt>
                  <c:pt idx="215">
                    <c:v>1049,498092</c:v>
                  </c:pt>
                  <c:pt idx="216">
                    <c:v>1092,217482</c:v>
                  </c:pt>
                  <c:pt idx="217">
                    <c:v>1171,815695</c:v>
                  </c:pt>
                  <c:pt idx="218">
                    <c:v>1138,087673</c:v>
                  </c:pt>
                  <c:pt idx="219">
                    <c:v>1141,3502</c:v>
                  </c:pt>
                  <c:pt idx="220">
                    <c:v>1295,410591</c:v>
                  </c:pt>
                  <c:pt idx="221">
                    <c:v>1461,828306</c:v>
                  </c:pt>
                  <c:pt idx="222">
                    <c:v>1450,087105</c:v>
                  </c:pt>
                  <c:pt idx="223">
                    <c:v>1519,18959</c:v>
                  </c:pt>
                  <c:pt idx="224">
                    <c:v>1657,462543</c:v>
                  </c:pt>
                  <c:pt idx="225">
                    <c:v>1808,514155</c:v>
                  </c:pt>
                  <c:pt idx="226">
                    <c:v>1849,720109</c:v>
                  </c:pt>
                  <c:pt idx="227">
                    <c:v>1844,971675</c:v>
                  </c:pt>
                  <c:pt idx="228">
                    <c:v>1893,003827</c:v>
                  </c:pt>
                  <c:pt idx="229">
                    <c:v>2024,060847</c:v>
                  </c:pt>
                  <c:pt idx="230">
                    <c:v>1885,651066</c:v>
                  </c:pt>
                  <c:pt idx="231">
                    <c:v>1908,607123</c:v>
                  </c:pt>
                  <c:pt idx="232">
                    <c:v>1994,977988</c:v>
                  </c:pt>
                  <c:pt idx="233">
                    <c:v>1933,047514</c:v>
                  </c:pt>
                  <c:pt idx="234">
                    <c:v>1942,061902</c:v>
                  </c:pt>
                  <c:pt idx="235">
                    <c:v>1965,242183</c:v>
                  </c:pt>
                  <c:pt idx="236">
                    <c:v>1884,528857</c:v>
                  </c:pt>
                  <c:pt idx="237">
                    <c:v>1871,401729</c:v>
                  </c:pt>
                  <c:pt idx="238">
                    <c:v>1746,64953</c:v>
                  </c:pt>
                  <c:pt idx="239">
                    <c:v>1876,615866</c:v>
                  </c:pt>
                  <c:pt idx="240">
                    <c:v>1808,233199</c:v>
                  </c:pt>
                  <c:pt idx="241">
                    <c:v>1746,57862</c:v>
                  </c:pt>
                  <c:pt idx="242">
                    <c:v>1747,662297</c:v>
                  </c:pt>
                  <c:pt idx="243">
                    <c:v>1865,665824</c:v>
                  </c:pt>
                  <c:pt idx="244">
                    <c:v>1830,370019</c:v>
                  </c:pt>
                  <c:pt idx="245">
                    <c:v>1755,888379</c:v>
                  </c:pt>
                  <c:pt idx="246">
                    <c:v>1737,940958</c:v>
                  </c:pt>
                  <c:pt idx="247">
                    <c:v>1838,204873</c:v>
                  </c:pt>
                  <c:pt idx="248">
                    <c:v>1738,443409</c:v>
                  </c:pt>
                  <c:pt idx="249">
                    <c:v>1654,98907</c:v>
                  </c:pt>
                  <c:pt idx="250">
                    <c:v>1616,319418</c:v>
                  </c:pt>
                  <c:pt idx="251">
                    <c:v>1704,979093</c:v>
                  </c:pt>
                  <c:pt idx="252">
                    <c:v>1545,012607</c:v>
                  </c:pt>
                  <c:pt idx="253">
                    <c:v>1570,173131</c:v>
                  </c:pt>
                  <c:pt idx="254">
                    <c:v>1437,740901</c:v>
                  </c:pt>
                  <c:pt idx="255">
                    <c:v>1528,660216</c:v>
                  </c:pt>
                  <c:pt idx="256">
                    <c:v>1482,071936</c:v>
                  </c:pt>
                  <c:pt idx="257">
                    <c:v>1393,676255</c:v>
                  </c:pt>
                  <c:pt idx="258">
                    <c:v>1246,976555</c:v>
                  </c:pt>
                  <c:pt idx="259">
                    <c:v>1163,393167</c:v>
                  </c:pt>
                  <c:pt idx="260">
                    <c:v>1135,366847</c:v>
                  </c:pt>
                  <c:pt idx="261">
                    <c:v>1017,190625</c:v>
                  </c:pt>
                  <c:pt idx="262">
                    <c:v>1042,571958</c:v>
                  </c:pt>
                  <c:pt idx="263">
                    <c:v>1012,952177</c:v>
                  </c:pt>
                  <c:pt idx="264">
                    <c:v>931,5002952</c:v>
                  </c:pt>
                  <c:pt idx="265">
                    <c:v>848,3963619</c:v>
                  </c:pt>
                  <c:pt idx="266">
                    <c:v>770,9035477</c:v>
                  </c:pt>
                  <c:pt idx="267">
                    <c:v>665,7081064</c:v>
                  </c:pt>
                  <c:pt idx="268">
                    <c:v>701,6838679</c:v>
                  </c:pt>
                  <c:pt idx="269">
                    <c:v>664,7024883</c:v>
                  </c:pt>
                  <c:pt idx="270">
                    <c:v>517,0024311</c:v>
                  </c:pt>
                  <c:pt idx="271">
                    <c:v>466,7174475</c:v>
                  </c:pt>
                  <c:pt idx="272">
                    <c:v>455,4560093</c:v>
                  </c:pt>
                  <c:pt idx="273">
                    <c:v>388,4314406</c:v>
                  </c:pt>
                  <c:pt idx="274">
                    <c:v>393,6274736</c:v>
                  </c:pt>
                  <c:pt idx="275">
                    <c:v>332,9960224</c:v>
                  </c:pt>
                  <c:pt idx="276">
                    <c:v>352,627548</c:v>
                  </c:pt>
                  <c:pt idx="277">
                    <c:v>298,2492014</c:v>
                  </c:pt>
                  <c:pt idx="278">
                    <c:v>287,7684093</c:v>
                  </c:pt>
                  <c:pt idx="279">
                    <c:v>275,1062314</c:v>
                  </c:pt>
                  <c:pt idx="280">
                    <c:v>234,5852509</c:v>
                  </c:pt>
                  <c:pt idx="281">
                    <c:v>233,4327756</c:v>
                  </c:pt>
                  <c:pt idx="282">
                    <c:v>204,6837352</c:v>
                  </c:pt>
                  <c:pt idx="283">
                    <c:v>213,1533127</c:v>
                  </c:pt>
                  <c:pt idx="284">
                    <c:v>177,5229562</c:v>
                  </c:pt>
                  <c:pt idx="285">
                    <c:v>186,8963886</c:v>
                  </c:pt>
                  <c:pt idx="286">
                    <c:v>169,3105011</c:v>
                  </c:pt>
                  <c:pt idx="287">
                    <c:v>167,7436709</c:v>
                  </c:pt>
                  <c:pt idx="288">
                    <c:v>174,6254885</c:v>
                  </c:pt>
                  <c:pt idx="289">
                    <c:v>155,8583091</c:v>
                  </c:pt>
                  <c:pt idx="290">
                    <c:v>128,7860752</c:v>
                  </c:pt>
                  <c:pt idx="291">
                    <c:v>143,3137565</c:v>
                  </c:pt>
                  <c:pt idx="292">
                    <c:v>115,4333755</c:v>
                  </c:pt>
                  <c:pt idx="293">
                    <c:v>115,7725912</c:v>
                  </c:pt>
                  <c:pt idx="294">
                    <c:v>108,9091581</c:v>
                  </c:pt>
                  <c:pt idx="295">
                    <c:v>103,5611095</c:v>
                  </c:pt>
                  <c:pt idx="296">
                    <c:v>105,4925243</c:v>
                  </c:pt>
                  <c:pt idx="297">
                    <c:v>96,59988836</c:v>
                  </c:pt>
                  <c:pt idx="298">
                    <c:v>92,12238802</c:v>
                  </c:pt>
                  <c:pt idx="299">
                    <c:v>88,95141018</c:v>
                  </c:pt>
                  <c:pt idx="300">
                    <c:v>86,0201764</c:v>
                  </c:pt>
                  <c:pt idx="301">
                    <c:v>84,52338628</c:v>
                  </c:pt>
                  <c:pt idx="302">
                    <c:v>75,36977814</c:v>
                  </c:pt>
                  <c:pt idx="303">
                    <c:v>69,35424683</c:v>
                  </c:pt>
                  <c:pt idx="304">
                    <c:v>65,39587931</c:v>
                  </c:pt>
                  <c:pt idx="305">
                    <c:v>64,89715011</c:v>
                  </c:pt>
                  <c:pt idx="306">
                    <c:v>72,84428469</c:v>
                  </c:pt>
                  <c:pt idx="307">
                    <c:v>57,75871799</c:v>
                  </c:pt>
                  <c:pt idx="308">
                    <c:v>48,40692849</c:v>
                  </c:pt>
                  <c:pt idx="309">
                    <c:v>49,47716611</c:v>
                  </c:pt>
                  <c:pt idx="310">
                    <c:v>47,85806178</c:v>
                  </c:pt>
                  <c:pt idx="311">
                    <c:v>48,64140504</c:v>
                  </c:pt>
                  <c:pt idx="312">
                    <c:v>52,39514169</c:v>
                  </c:pt>
                  <c:pt idx="313">
                    <c:v>51,17907481</c:v>
                  </c:pt>
                  <c:pt idx="314">
                    <c:v>38,25902379</c:v>
                  </c:pt>
                  <c:pt idx="315">
                    <c:v>47,11031208</c:v>
                  </c:pt>
                  <c:pt idx="316">
                    <c:v>39,33372597</c:v>
                  </c:pt>
                  <c:pt idx="317">
                    <c:v>35,8628107</c:v>
                  </c:pt>
                  <c:pt idx="318">
                    <c:v>38,11807648</c:v>
                  </c:pt>
                  <c:pt idx="319">
                    <c:v>38,03875264</c:v>
                  </c:pt>
                  <c:pt idx="320">
                    <c:v>34,76386808</c:v>
                  </c:pt>
                  <c:pt idx="321">
                    <c:v>32,27871771</c:v>
                  </c:pt>
                  <c:pt idx="322">
                    <c:v>27,48739158</c:v>
                  </c:pt>
                  <c:pt idx="323">
                    <c:v>29,09800191</c:v>
                  </c:pt>
                  <c:pt idx="324">
                    <c:v>30,5439778</c:v>
                  </c:pt>
                  <c:pt idx="325">
                    <c:v>20,92715035</c:v>
                  </c:pt>
                  <c:pt idx="326">
                    <c:v>26,54300632</c:v>
                  </c:pt>
                  <c:pt idx="327">
                    <c:v>20,05240369</c:v>
                  </c:pt>
                  <c:pt idx="328">
                    <c:v>22,16056082</c:v>
                  </c:pt>
                  <c:pt idx="329">
                    <c:v>19,16745413</c:v>
                  </c:pt>
                  <c:pt idx="330">
                    <c:v>17,74351063</c:v>
                  </c:pt>
                  <c:pt idx="331">
                    <c:v>15,28504633</c:v>
                  </c:pt>
                  <c:pt idx="332">
                    <c:v>16,4278886</c:v>
                  </c:pt>
                  <c:pt idx="333">
                    <c:v>16,20562961</c:v>
                  </c:pt>
                  <c:pt idx="334">
                    <c:v>12,83706574</c:v>
                  </c:pt>
                  <c:pt idx="335">
                    <c:v>15,64833402</c:v>
                  </c:pt>
                  <c:pt idx="336">
                    <c:v>11,66015213</c:v>
                  </c:pt>
                  <c:pt idx="337">
                    <c:v>9,638933916</c:v>
                  </c:pt>
                  <c:pt idx="338">
                    <c:v>12,5838323</c:v>
                  </c:pt>
                  <c:pt idx="339">
                    <c:v>7,970412053</c:v>
                  </c:pt>
                  <c:pt idx="340">
                    <c:v>10,10854191</c:v>
                  </c:pt>
                  <c:pt idx="341">
                    <c:v>8,834851741</c:v>
                  </c:pt>
                  <c:pt idx="342">
                    <c:v>9,100663917</c:v>
                  </c:pt>
                  <c:pt idx="343">
                    <c:v>6,670822583</c:v>
                  </c:pt>
                  <c:pt idx="344">
                    <c:v>6,846218705</c:v>
                  </c:pt>
                  <c:pt idx="345">
                    <c:v>2,591383824</c:v>
                  </c:pt>
                  <c:pt idx="346">
                    <c:v>4,068914652</c:v>
                  </c:pt>
                  <c:pt idx="347">
                    <c:v>5,099700818</c:v>
                  </c:pt>
                  <c:pt idx="348">
                    <c:v>3,750580742</c:v>
                  </c:pt>
                  <c:pt idx="349">
                    <c:v>1,704236751</c:v>
                  </c:pt>
                  <c:pt idx="350">
                    <c:v>0,895646171</c:v>
                  </c:pt>
                  <c:pt idx="351">
                    <c:v>1,666325596</c:v>
                  </c:pt>
                  <c:pt idx="352">
                    <c:v>0,747298236</c:v>
                  </c:pt>
                  <c:pt idx="353">
                    <c:v>0,280185245</c:v>
                  </c:pt>
                  <c:pt idx="354">
                    <c:v>0,750552021</c:v>
                  </c:pt>
                  <c:pt idx="355">
                    <c:v>0,646361997</c:v>
                  </c:pt>
                  <c:pt idx="356">
                    <c:v>0,256982978</c:v>
                  </c:pt>
                  <c:pt idx="357">
                    <c:v>0,066888477</c:v>
                  </c:pt>
                  <c:pt idx="358">
                    <c:v>0,07354079</c:v>
                  </c:pt>
                  <c:pt idx="359">
                    <c:v>0,514318566</c:v>
                  </c:pt>
                  <c:pt idx="360">
                    <c:v>0,17776142</c:v>
                  </c:pt>
                  <c:pt idx="361">
                    <c:v>1,368988408</c:v>
                  </c:pt>
                  <c:pt idx="362">
                    <c:v>-0,081755547</c:v>
                  </c:pt>
                  <c:pt idx="363">
                    <c:v>0</c:v>
                  </c:pt>
                  <c:pt idx="364">
                    <c:v>0</c:v>
                  </c:pt>
                  <c:pt idx="365">
                    <c:v>0</c:v>
                  </c:pt>
                  <c:pt idx="366">
                    <c:v>0</c:v>
                  </c:pt>
                  <c:pt idx="367">
                    <c:v>0</c:v>
                  </c:pt>
                  <c:pt idx="368">
                    <c:v>0</c:v>
                  </c:pt>
                  <c:pt idx="369">
                    <c:v>0</c:v>
                  </c:pt>
                  <c:pt idx="370">
                    <c:v>0</c:v>
                  </c:pt>
                  <c:pt idx="371">
                    <c:v>0</c:v>
                  </c:pt>
                  <c:pt idx="372">
                    <c:v>0</c:v>
                  </c:pt>
                  <c:pt idx="373">
                    <c:v>0</c:v>
                  </c:pt>
                </c:lvl>
                <c:lvl>
                  <c:pt idx="0">
                    <c:v>prof</c:v>
                  </c:pt>
                  <c:pt idx="1">
                    <c:v>gamma</c:v>
                  </c:pt>
                </c:lvl>
              </c:multiLvlStrCache>
            </c:multiLvlStrRef>
          </c:xVal>
          <c:yVal>
            <c:numRef>
              <c:f>[prof_gamma_eco28.xlsx]Foglio1!$B:$B</c:f>
              <c:numCache>
                <c:formatCode>General</c:formatCode>
                <c:ptCount val="104857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-0.0381812935266268</c:v>
                </c:pt>
                <c:pt idx="26">
                  <c:v>0.359625634627574</c:v>
                </c:pt>
                <c:pt idx="27">
                  <c:v>1.20648026107983</c:v>
                </c:pt>
                <c:pt idx="28">
                  <c:v>-0.0206167590699754</c:v>
                </c:pt>
                <c:pt idx="29">
                  <c:v>4.58678591675002</c:v>
                </c:pt>
                <c:pt idx="30">
                  <c:v>1.74163141193269</c:v>
                </c:pt>
                <c:pt idx="31">
                  <c:v>2.666895486888979</c:v>
                </c:pt>
                <c:pt idx="32">
                  <c:v>1.66334415729307</c:v>
                </c:pt>
                <c:pt idx="33">
                  <c:v>4.24295104993406</c:v>
                </c:pt>
                <c:pt idx="34">
                  <c:v>3.87564689266891</c:v>
                </c:pt>
                <c:pt idx="35">
                  <c:v>5.57942386357361</c:v>
                </c:pt>
                <c:pt idx="36">
                  <c:v>4.198112218255667</c:v>
                </c:pt>
                <c:pt idx="37">
                  <c:v>10.3952093559054</c:v>
                </c:pt>
                <c:pt idx="38">
                  <c:v>11.0594784807876</c:v>
                </c:pt>
                <c:pt idx="39">
                  <c:v>6.99648371248091</c:v>
                </c:pt>
                <c:pt idx="40">
                  <c:v>11.9502986927258</c:v>
                </c:pt>
                <c:pt idx="41">
                  <c:v>13.0846572226896</c:v>
                </c:pt>
                <c:pt idx="42">
                  <c:v>19.7147730155849</c:v>
                </c:pt>
                <c:pt idx="43">
                  <c:v>18.9480918787024</c:v>
                </c:pt>
                <c:pt idx="44">
                  <c:v>22.1147989496626</c:v>
                </c:pt>
                <c:pt idx="45">
                  <c:v>28.3890958796958</c:v>
                </c:pt>
                <c:pt idx="46">
                  <c:v>30.578990485773</c:v>
                </c:pt>
                <c:pt idx="47">
                  <c:v>31.7330925414422</c:v>
                </c:pt>
                <c:pt idx="48">
                  <c:v>36.03467355605849</c:v>
                </c:pt>
                <c:pt idx="49">
                  <c:v>33.97672118488759</c:v>
                </c:pt>
                <c:pt idx="50">
                  <c:v>42.055376729855</c:v>
                </c:pt>
                <c:pt idx="51">
                  <c:v>46.8927556057273</c:v>
                </c:pt>
                <c:pt idx="52">
                  <c:v>59.5401455118449</c:v>
                </c:pt>
                <c:pt idx="53">
                  <c:v>62.259385443429</c:v>
                </c:pt>
                <c:pt idx="54">
                  <c:v>60.68331646481059</c:v>
                </c:pt>
                <c:pt idx="55">
                  <c:v>72.6452838818627</c:v>
                </c:pt>
                <c:pt idx="56">
                  <c:v>80.7678357799432</c:v>
                </c:pt>
                <c:pt idx="57">
                  <c:v>83.27380481614225</c:v>
                </c:pt>
                <c:pt idx="58">
                  <c:v>88.3052598957175</c:v>
                </c:pt>
                <c:pt idx="59">
                  <c:v>92.1168503011169</c:v>
                </c:pt>
                <c:pt idx="60">
                  <c:v>81.715112703243</c:v>
                </c:pt>
                <c:pt idx="61">
                  <c:v>95.29241085365393</c:v>
                </c:pt>
                <c:pt idx="62">
                  <c:v>97.67928109263998</c:v>
                </c:pt>
                <c:pt idx="63">
                  <c:v>101.283277634925</c:v>
                </c:pt>
                <c:pt idx="64">
                  <c:v>113.644759028234</c:v>
                </c:pt>
                <c:pt idx="65">
                  <c:v>115.22707608919</c:v>
                </c:pt>
                <c:pt idx="66">
                  <c:v>120.006528706721</c:v>
                </c:pt>
                <c:pt idx="67">
                  <c:v>115.600923356168</c:v>
                </c:pt>
                <c:pt idx="68">
                  <c:v>120.35384343526</c:v>
                </c:pt>
                <c:pt idx="69">
                  <c:v>125.229345483729</c:v>
                </c:pt>
                <c:pt idx="70">
                  <c:v>112.322806052319</c:v>
                </c:pt>
                <c:pt idx="71">
                  <c:v>120.383945365448</c:v>
                </c:pt>
                <c:pt idx="72">
                  <c:v>117.042182592504</c:v>
                </c:pt>
                <c:pt idx="73">
                  <c:v>121.660908024375</c:v>
                </c:pt>
                <c:pt idx="74">
                  <c:v>136.346501198555</c:v>
                </c:pt>
                <c:pt idx="75">
                  <c:v>142.217274176665</c:v>
                </c:pt>
                <c:pt idx="76">
                  <c:v>158.01128499123</c:v>
                </c:pt>
                <c:pt idx="77">
                  <c:v>147.388371381273</c:v>
                </c:pt>
                <c:pt idx="78">
                  <c:v>150.320734122222</c:v>
                </c:pt>
                <c:pt idx="79">
                  <c:v>155.790340936995</c:v>
                </c:pt>
                <c:pt idx="80">
                  <c:v>148.067456105968</c:v>
                </c:pt>
                <c:pt idx="81">
                  <c:v>141.448842343094</c:v>
                </c:pt>
                <c:pt idx="82">
                  <c:v>161.533959147753</c:v>
                </c:pt>
                <c:pt idx="83">
                  <c:v>176.698306126028</c:v>
                </c:pt>
                <c:pt idx="84">
                  <c:v>188.857801648273</c:v>
                </c:pt>
                <c:pt idx="85">
                  <c:v>177.87169670203</c:v>
                </c:pt>
                <c:pt idx="86">
                  <c:v>173.006015360416</c:v>
                </c:pt>
                <c:pt idx="87">
                  <c:v>164.334940256929</c:v>
                </c:pt>
                <c:pt idx="88">
                  <c:v>168.616116600755</c:v>
                </c:pt>
                <c:pt idx="89">
                  <c:v>172.366724468539</c:v>
                </c:pt>
                <c:pt idx="90">
                  <c:v>156.983263484954</c:v>
                </c:pt>
                <c:pt idx="91">
                  <c:v>159.606881384863</c:v>
                </c:pt>
                <c:pt idx="92">
                  <c:v>175.622849979919</c:v>
                </c:pt>
                <c:pt idx="93">
                  <c:v>167.714514352675</c:v>
                </c:pt>
                <c:pt idx="94">
                  <c:v>144.355267951281</c:v>
                </c:pt>
                <c:pt idx="95">
                  <c:v>141.779942467376</c:v>
                </c:pt>
                <c:pt idx="96">
                  <c:v>139.940028682119</c:v>
                </c:pt>
                <c:pt idx="97">
                  <c:v>148.649551862711</c:v>
                </c:pt>
                <c:pt idx="98">
                  <c:v>150.294723885214</c:v>
                </c:pt>
                <c:pt idx="99">
                  <c:v>130.246454297976</c:v>
                </c:pt>
                <c:pt idx="100">
                  <c:v>133.085344244579</c:v>
                </c:pt>
                <c:pt idx="101">
                  <c:v>123.403475534298</c:v>
                </c:pt>
                <c:pt idx="102">
                  <c:v>96.08592847328075</c:v>
                </c:pt>
                <c:pt idx="103">
                  <c:v>113.57793482862</c:v>
                </c:pt>
                <c:pt idx="104">
                  <c:v>118.613580776657</c:v>
                </c:pt>
                <c:pt idx="105">
                  <c:v>100.165725671694</c:v>
                </c:pt>
                <c:pt idx="106">
                  <c:v>105.539786524121</c:v>
                </c:pt>
                <c:pt idx="107">
                  <c:v>106.29883676526</c:v>
                </c:pt>
                <c:pt idx="108">
                  <c:v>103.362594767123</c:v>
                </c:pt>
                <c:pt idx="109">
                  <c:v>112.381026836766</c:v>
                </c:pt>
                <c:pt idx="110">
                  <c:v>90.2074764916169</c:v>
                </c:pt>
                <c:pt idx="111">
                  <c:v>76.65515053861891</c:v>
                </c:pt>
                <c:pt idx="112">
                  <c:v>78.3600830411103</c:v>
                </c:pt>
                <c:pt idx="113">
                  <c:v>79.47510592366828</c:v>
                </c:pt>
                <c:pt idx="114">
                  <c:v>66.30774602259507</c:v>
                </c:pt>
                <c:pt idx="115">
                  <c:v>58.11260489306324</c:v>
                </c:pt>
                <c:pt idx="116">
                  <c:v>60.7664860887668</c:v>
                </c:pt>
                <c:pt idx="117">
                  <c:v>67.42576818040544</c:v>
                </c:pt>
                <c:pt idx="118">
                  <c:v>69.18501181503167</c:v>
                </c:pt>
                <c:pt idx="119">
                  <c:v>65.6319349837391</c:v>
                </c:pt>
                <c:pt idx="120">
                  <c:v>63.9756146860685</c:v>
                </c:pt>
                <c:pt idx="121">
                  <c:v>64.0940481802641</c:v>
                </c:pt>
                <c:pt idx="122">
                  <c:v>63.332678647264</c:v>
                </c:pt>
                <c:pt idx="123">
                  <c:v>64.2218226623275</c:v>
                </c:pt>
                <c:pt idx="124">
                  <c:v>57.916815690212</c:v>
                </c:pt>
                <c:pt idx="125">
                  <c:v>55.15790908999199</c:v>
                </c:pt>
                <c:pt idx="126">
                  <c:v>55.30137302760929</c:v>
                </c:pt>
                <c:pt idx="127">
                  <c:v>61.18186031029</c:v>
                </c:pt>
                <c:pt idx="128">
                  <c:v>61.0232528627155</c:v>
                </c:pt>
                <c:pt idx="129">
                  <c:v>55.7478120018012</c:v>
                </c:pt>
                <c:pt idx="130">
                  <c:v>62.159720562983</c:v>
                </c:pt>
                <c:pt idx="131">
                  <c:v>55.124846861806</c:v>
                </c:pt>
                <c:pt idx="132">
                  <c:v>60.92649665825839</c:v>
                </c:pt>
                <c:pt idx="133">
                  <c:v>53.0614432205488</c:v>
                </c:pt>
                <c:pt idx="134">
                  <c:v>65.07307247303039</c:v>
                </c:pt>
                <c:pt idx="135">
                  <c:v>65.0843502485196</c:v>
                </c:pt>
                <c:pt idx="136">
                  <c:v>59.4113937657791</c:v>
                </c:pt>
                <c:pt idx="137">
                  <c:v>63.2037646023356</c:v>
                </c:pt>
                <c:pt idx="138">
                  <c:v>59.98918365844199</c:v>
                </c:pt>
                <c:pt idx="139">
                  <c:v>55.1642946450793</c:v>
                </c:pt>
                <c:pt idx="140">
                  <c:v>58.95766444955206</c:v>
                </c:pt>
                <c:pt idx="141">
                  <c:v>72.53474764316491</c:v>
                </c:pt>
                <c:pt idx="142">
                  <c:v>60.84347759300381</c:v>
                </c:pt>
                <c:pt idx="143">
                  <c:v>65.5254454293482</c:v>
                </c:pt>
                <c:pt idx="144">
                  <c:v>73.8317544407261</c:v>
                </c:pt>
                <c:pt idx="145">
                  <c:v>74.80685753681983</c:v>
                </c:pt>
                <c:pt idx="146">
                  <c:v>80.19934735958326</c:v>
                </c:pt>
                <c:pt idx="147">
                  <c:v>69.840032264968</c:v>
                </c:pt>
                <c:pt idx="148">
                  <c:v>79.0231439837935</c:v>
                </c:pt>
                <c:pt idx="149">
                  <c:v>74.10800010528783</c:v>
                </c:pt>
                <c:pt idx="150">
                  <c:v>77.5959266847541</c:v>
                </c:pt>
                <c:pt idx="151">
                  <c:v>77.2241979942691</c:v>
                </c:pt>
                <c:pt idx="152">
                  <c:v>81.1449997549495</c:v>
                </c:pt>
                <c:pt idx="153">
                  <c:v>79.2965229649327</c:v>
                </c:pt>
                <c:pt idx="154">
                  <c:v>89.4985340096982</c:v>
                </c:pt>
                <c:pt idx="155">
                  <c:v>80.36975720902068</c:v>
                </c:pt>
                <c:pt idx="156">
                  <c:v>81.2044924467525</c:v>
                </c:pt>
                <c:pt idx="157">
                  <c:v>79.9655093582798</c:v>
                </c:pt>
                <c:pt idx="158">
                  <c:v>82.76270913575505</c:v>
                </c:pt>
                <c:pt idx="159">
                  <c:v>93.69262403347165</c:v>
                </c:pt>
                <c:pt idx="160">
                  <c:v>92.42829204608535</c:v>
                </c:pt>
                <c:pt idx="161">
                  <c:v>100.968973036964</c:v>
                </c:pt>
                <c:pt idx="162">
                  <c:v>94.664962208878</c:v>
                </c:pt>
                <c:pt idx="163">
                  <c:v>96.4766961451734</c:v>
                </c:pt>
                <c:pt idx="164">
                  <c:v>108.003157344408</c:v>
                </c:pt>
                <c:pt idx="165">
                  <c:v>92.02812879932441</c:v>
                </c:pt>
                <c:pt idx="166">
                  <c:v>105.916243615959</c:v>
                </c:pt>
                <c:pt idx="167">
                  <c:v>104.176453323856</c:v>
                </c:pt>
                <c:pt idx="168">
                  <c:v>99.0034613026874</c:v>
                </c:pt>
                <c:pt idx="169">
                  <c:v>105.8527193434</c:v>
                </c:pt>
                <c:pt idx="170">
                  <c:v>102.933270478674</c:v>
                </c:pt>
                <c:pt idx="171">
                  <c:v>106.764258319476</c:v>
                </c:pt>
                <c:pt idx="172">
                  <c:v>127.37704836629</c:v>
                </c:pt>
                <c:pt idx="173">
                  <c:v>127.604282909014</c:v>
                </c:pt>
                <c:pt idx="174">
                  <c:v>153.726112389362</c:v>
                </c:pt>
                <c:pt idx="175">
                  <c:v>166.28398320195</c:v>
                </c:pt>
                <c:pt idx="176">
                  <c:v>177.787529178461</c:v>
                </c:pt>
                <c:pt idx="177">
                  <c:v>166.832706093011</c:v>
                </c:pt>
                <c:pt idx="178">
                  <c:v>220.1998726481879</c:v>
                </c:pt>
                <c:pt idx="179">
                  <c:v>213.808108616734</c:v>
                </c:pt>
                <c:pt idx="180">
                  <c:v>253.874343667408</c:v>
                </c:pt>
                <c:pt idx="181">
                  <c:v>237.861180081406</c:v>
                </c:pt>
                <c:pt idx="182">
                  <c:v>274.3965778186366</c:v>
                </c:pt>
                <c:pt idx="183">
                  <c:v>273.37993847985</c:v>
                </c:pt>
                <c:pt idx="184">
                  <c:v>318.7396373485016</c:v>
                </c:pt>
                <c:pt idx="185">
                  <c:v>316.8762202571816</c:v>
                </c:pt>
                <c:pt idx="186">
                  <c:v>339.7361469369536</c:v>
                </c:pt>
                <c:pt idx="187">
                  <c:v>378.9993980117289</c:v>
                </c:pt>
                <c:pt idx="188">
                  <c:v>372.047204368467</c:v>
                </c:pt>
                <c:pt idx="189">
                  <c:v>408.8211770386116</c:v>
                </c:pt>
                <c:pt idx="190">
                  <c:v>447.302022675596</c:v>
                </c:pt>
                <c:pt idx="191">
                  <c:v>482.814151560637</c:v>
                </c:pt>
                <c:pt idx="192">
                  <c:v>518.260887533368</c:v>
                </c:pt>
                <c:pt idx="193">
                  <c:v>511.37730435737</c:v>
                </c:pt>
                <c:pt idx="194">
                  <c:v>493.970688315217</c:v>
                </c:pt>
                <c:pt idx="195">
                  <c:v>526.7676597933064</c:v>
                </c:pt>
                <c:pt idx="196">
                  <c:v>574.922585063692</c:v>
                </c:pt>
                <c:pt idx="197">
                  <c:v>663.618021521918</c:v>
                </c:pt>
                <c:pt idx="198">
                  <c:v>717.600836737205</c:v>
                </c:pt>
                <c:pt idx="199">
                  <c:v>760.9352555948824</c:v>
                </c:pt>
                <c:pt idx="200">
                  <c:v>718.186065348107</c:v>
                </c:pt>
                <c:pt idx="201">
                  <c:v>757.257276109851</c:v>
                </c:pt>
                <c:pt idx="202">
                  <c:v>831.5612949582384</c:v>
                </c:pt>
                <c:pt idx="203">
                  <c:v>771.520870805381</c:v>
                </c:pt>
                <c:pt idx="204">
                  <c:v>773.8861139253494</c:v>
                </c:pt>
                <c:pt idx="205">
                  <c:v>814.0330351992581</c:v>
                </c:pt>
                <c:pt idx="206">
                  <c:v>828.763578796329</c:v>
                </c:pt>
                <c:pt idx="207">
                  <c:v>865.5071817759074</c:v>
                </c:pt>
                <c:pt idx="208">
                  <c:v>865.998254540082</c:v>
                </c:pt>
                <c:pt idx="209">
                  <c:v>820.896543864196</c:v>
                </c:pt>
                <c:pt idx="210">
                  <c:v>886.294605437983</c:v>
                </c:pt>
                <c:pt idx="211">
                  <c:v>930.4047064854979</c:v>
                </c:pt>
                <c:pt idx="212">
                  <c:v>941.095652060617</c:v>
                </c:pt>
                <c:pt idx="213">
                  <c:v>912.449081923544</c:v>
                </c:pt>
                <c:pt idx="214">
                  <c:v>1020.71100289934</c:v>
                </c:pt>
                <c:pt idx="215">
                  <c:v>1049.49809249024</c:v>
                </c:pt>
                <c:pt idx="216">
                  <c:v>1092.21748188449</c:v>
                </c:pt>
                <c:pt idx="217">
                  <c:v>1171.81569543329</c:v>
                </c:pt>
                <c:pt idx="218">
                  <c:v>1138.08767324631</c:v>
                </c:pt>
                <c:pt idx="219">
                  <c:v>1141.35019978546</c:v>
                </c:pt>
                <c:pt idx="220">
                  <c:v>1295.41059133596</c:v>
                </c:pt>
                <c:pt idx="221">
                  <c:v>1461.82830632763</c:v>
                </c:pt>
                <c:pt idx="222">
                  <c:v>1450.08710483476</c:v>
                </c:pt>
                <c:pt idx="223">
                  <c:v>1519.18959017459</c:v>
                </c:pt>
                <c:pt idx="224">
                  <c:v>1657.46254266354</c:v>
                </c:pt>
                <c:pt idx="225">
                  <c:v>1808.51415522548</c:v>
                </c:pt>
                <c:pt idx="226">
                  <c:v>1849.72010924346</c:v>
                </c:pt>
                <c:pt idx="227">
                  <c:v>1844.97167498402</c:v>
                </c:pt>
                <c:pt idx="228">
                  <c:v>1893.00382657423</c:v>
                </c:pt>
                <c:pt idx="229">
                  <c:v>2024.06084723672</c:v>
                </c:pt>
                <c:pt idx="230">
                  <c:v>1885.65106638355</c:v>
                </c:pt>
                <c:pt idx="231">
                  <c:v>1908.60712330678</c:v>
                </c:pt>
                <c:pt idx="232">
                  <c:v>1994.97798751911</c:v>
                </c:pt>
                <c:pt idx="233">
                  <c:v>1933.04751359836</c:v>
                </c:pt>
                <c:pt idx="234">
                  <c:v>1942.06190200624</c:v>
                </c:pt>
                <c:pt idx="235">
                  <c:v>1965.24218308573</c:v>
                </c:pt>
                <c:pt idx="236">
                  <c:v>1884.52885683372</c:v>
                </c:pt>
                <c:pt idx="237">
                  <c:v>1871.4017292829</c:v>
                </c:pt>
                <c:pt idx="238">
                  <c:v>1746.64952981558</c:v>
                </c:pt>
                <c:pt idx="239">
                  <c:v>1876.61586633615</c:v>
                </c:pt>
                <c:pt idx="240">
                  <c:v>1808.23319854692</c:v>
                </c:pt>
                <c:pt idx="241">
                  <c:v>1746.57861962475</c:v>
                </c:pt>
                <c:pt idx="242">
                  <c:v>1747.66229650586</c:v>
                </c:pt>
                <c:pt idx="243">
                  <c:v>1865.66582351806</c:v>
                </c:pt>
                <c:pt idx="244">
                  <c:v>1830.37001873366</c:v>
                </c:pt>
                <c:pt idx="245">
                  <c:v>1755.88837939075</c:v>
                </c:pt>
                <c:pt idx="246">
                  <c:v>1737.94095832547</c:v>
                </c:pt>
                <c:pt idx="247">
                  <c:v>1838.20487253819</c:v>
                </c:pt>
                <c:pt idx="248">
                  <c:v>1738.44340897551</c:v>
                </c:pt>
                <c:pt idx="249">
                  <c:v>1654.98906965318</c:v>
                </c:pt>
                <c:pt idx="250">
                  <c:v>1616.31941843592</c:v>
                </c:pt>
                <c:pt idx="251">
                  <c:v>1704.97909290204</c:v>
                </c:pt>
                <c:pt idx="252">
                  <c:v>1545.0126065172</c:v>
                </c:pt>
                <c:pt idx="253">
                  <c:v>1570.17313057614</c:v>
                </c:pt>
                <c:pt idx="254">
                  <c:v>1437.74090052592</c:v>
                </c:pt>
                <c:pt idx="255">
                  <c:v>1528.66021621965</c:v>
                </c:pt>
                <c:pt idx="256">
                  <c:v>1482.07193568436</c:v>
                </c:pt>
                <c:pt idx="257">
                  <c:v>1393.67625507028</c:v>
                </c:pt>
                <c:pt idx="258">
                  <c:v>1246.97655524329</c:v>
                </c:pt>
                <c:pt idx="259">
                  <c:v>1163.39316651826</c:v>
                </c:pt>
                <c:pt idx="260">
                  <c:v>1135.3668469001</c:v>
                </c:pt>
                <c:pt idx="261">
                  <c:v>1017.19062480863</c:v>
                </c:pt>
                <c:pt idx="262">
                  <c:v>1042.57195766632</c:v>
                </c:pt>
                <c:pt idx="263">
                  <c:v>1012.9521771706</c:v>
                </c:pt>
                <c:pt idx="264">
                  <c:v>931.500295200726</c:v>
                </c:pt>
                <c:pt idx="265">
                  <c:v>848.3963618943324</c:v>
                </c:pt>
                <c:pt idx="266">
                  <c:v>770.903547697498</c:v>
                </c:pt>
                <c:pt idx="267">
                  <c:v>665.708106379643</c:v>
                </c:pt>
                <c:pt idx="268">
                  <c:v>701.68386787787</c:v>
                </c:pt>
                <c:pt idx="269">
                  <c:v>664.70248827888</c:v>
                </c:pt>
                <c:pt idx="270">
                  <c:v>517.0024311317781</c:v>
                </c:pt>
                <c:pt idx="271">
                  <c:v>466.717447513997</c:v>
                </c:pt>
                <c:pt idx="272">
                  <c:v>455.456009285403</c:v>
                </c:pt>
                <c:pt idx="273">
                  <c:v>388.431440623001</c:v>
                </c:pt>
                <c:pt idx="274">
                  <c:v>393.627473583767</c:v>
                </c:pt>
                <c:pt idx="275">
                  <c:v>332.996022385168</c:v>
                </c:pt>
                <c:pt idx="276">
                  <c:v>352.627548023474</c:v>
                </c:pt>
                <c:pt idx="277">
                  <c:v>298.249201404138</c:v>
                </c:pt>
                <c:pt idx="278">
                  <c:v>287.76840933873</c:v>
                </c:pt>
                <c:pt idx="279">
                  <c:v>275.106231367163</c:v>
                </c:pt>
                <c:pt idx="280">
                  <c:v>234.585250881557</c:v>
                </c:pt>
                <c:pt idx="281">
                  <c:v>233.432775610838</c:v>
                </c:pt>
                <c:pt idx="282">
                  <c:v>204.683735164173</c:v>
                </c:pt>
                <c:pt idx="283">
                  <c:v>213.15331273539</c:v>
                </c:pt>
                <c:pt idx="284">
                  <c:v>177.522956227212</c:v>
                </c:pt>
                <c:pt idx="285">
                  <c:v>186.896388625446</c:v>
                </c:pt>
                <c:pt idx="286">
                  <c:v>169.310501127444</c:v>
                </c:pt>
                <c:pt idx="287">
                  <c:v>167.74367088004</c:v>
                </c:pt>
                <c:pt idx="288">
                  <c:v>174.625488526876</c:v>
                </c:pt>
                <c:pt idx="289">
                  <c:v>155.858309144681</c:v>
                </c:pt>
                <c:pt idx="290">
                  <c:v>128.786075169482</c:v>
                </c:pt>
                <c:pt idx="291">
                  <c:v>143.3137565048619</c:v>
                </c:pt>
                <c:pt idx="292">
                  <c:v>115.433375488503</c:v>
                </c:pt>
                <c:pt idx="293">
                  <c:v>115.772591165013</c:v>
                </c:pt>
                <c:pt idx="294">
                  <c:v>108.909158110993</c:v>
                </c:pt>
                <c:pt idx="295">
                  <c:v>103.561109503359</c:v>
                </c:pt>
                <c:pt idx="296">
                  <c:v>105.492524297973</c:v>
                </c:pt>
                <c:pt idx="297">
                  <c:v>96.5998883567553</c:v>
                </c:pt>
                <c:pt idx="298">
                  <c:v>92.12238802453552</c:v>
                </c:pt>
                <c:pt idx="299">
                  <c:v>88.9514101803003</c:v>
                </c:pt>
                <c:pt idx="300">
                  <c:v>86.02017640069595</c:v>
                </c:pt>
                <c:pt idx="301">
                  <c:v>84.52338627605226</c:v>
                </c:pt>
                <c:pt idx="302">
                  <c:v>75.36977814108204</c:v>
                </c:pt>
                <c:pt idx="303">
                  <c:v>69.35424682661638</c:v>
                </c:pt>
                <c:pt idx="304">
                  <c:v>65.39587930621944</c:v>
                </c:pt>
                <c:pt idx="305">
                  <c:v>64.89715010872608</c:v>
                </c:pt>
                <c:pt idx="306">
                  <c:v>72.8442846874859</c:v>
                </c:pt>
                <c:pt idx="307">
                  <c:v>57.7587179877903</c:v>
                </c:pt>
                <c:pt idx="308">
                  <c:v>48.40692849370699</c:v>
                </c:pt>
                <c:pt idx="309">
                  <c:v>49.47716610981599</c:v>
                </c:pt>
                <c:pt idx="310">
                  <c:v>47.85806177565136</c:v>
                </c:pt>
                <c:pt idx="311">
                  <c:v>48.6414050444373</c:v>
                </c:pt>
                <c:pt idx="312">
                  <c:v>52.395141693942</c:v>
                </c:pt>
                <c:pt idx="313">
                  <c:v>51.1790748062763</c:v>
                </c:pt>
                <c:pt idx="314">
                  <c:v>38.2590237850042</c:v>
                </c:pt>
                <c:pt idx="315">
                  <c:v>47.110312083697</c:v>
                </c:pt>
                <c:pt idx="316">
                  <c:v>39.3337259654428</c:v>
                </c:pt>
                <c:pt idx="317">
                  <c:v>35.8628107006667</c:v>
                </c:pt>
                <c:pt idx="318">
                  <c:v>38.11807648328814</c:v>
                </c:pt>
                <c:pt idx="319">
                  <c:v>38.0387526351622</c:v>
                </c:pt>
                <c:pt idx="320">
                  <c:v>34.7638680773709</c:v>
                </c:pt>
                <c:pt idx="321">
                  <c:v>32.2787177107476</c:v>
                </c:pt>
                <c:pt idx="322">
                  <c:v>27.48739157856068</c:v>
                </c:pt>
                <c:pt idx="323">
                  <c:v>29.098001913452</c:v>
                </c:pt>
                <c:pt idx="324">
                  <c:v>30.54397780216388</c:v>
                </c:pt>
                <c:pt idx="325">
                  <c:v>20.9271503457315</c:v>
                </c:pt>
                <c:pt idx="326">
                  <c:v>26.5430063246846</c:v>
                </c:pt>
                <c:pt idx="327">
                  <c:v>20.0524036894182</c:v>
                </c:pt>
                <c:pt idx="328">
                  <c:v>22.1605608181085</c:v>
                </c:pt>
                <c:pt idx="329">
                  <c:v>19.1674541317687</c:v>
                </c:pt>
                <c:pt idx="330">
                  <c:v>17.7435106263133</c:v>
                </c:pt>
                <c:pt idx="331">
                  <c:v>15.2850463270984</c:v>
                </c:pt>
                <c:pt idx="332">
                  <c:v>16.4278886035589</c:v>
                </c:pt>
                <c:pt idx="333">
                  <c:v>16.20562960641318</c:v>
                </c:pt>
                <c:pt idx="334">
                  <c:v>12.8370657409537</c:v>
                </c:pt>
                <c:pt idx="335">
                  <c:v>15.648334019001</c:v>
                </c:pt>
                <c:pt idx="336">
                  <c:v>11.6601521269505</c:v>
                </c:pt>
                <c:pt idx="337">
                  <c:v>9.638933916001758</c:v>
                </c:pt>
                <c:pt idx="338">
                  <c:v>12.5838323049082</c:v>
                </c:pt>
                <c:pt idx="339">
                  <c:v>7.97041205285965</c:v>
                </c:pt>
                <c:pt idx="340">
                  <c:v>10.1085419083285</c:v>
                </c:pt>
                <c:pt idx="341">
                  <c:v>8.834851741230652</c:v>
                </c:pt>
                <c:pt idx="342">
                  <c:v>9.10066391736415</c:v>
                </c:pt>
                <c:pt idx="343">
                  <c:v>6.67082258288787</c:v>
                </c:pt>
                <c:pt idx="344">
                  <c:v>6.84621870484262</c:v>
                </c:pt>
                <c:pt idx="345">
                  <c:v>2.59138382352989</c:v>
                </c:pt>
                <c:pt idx="346">
                  <c:v>4.068914652423524</c:v>
                </c:pt>
                <c:pt idx="347">
                  <c:v>5.099700817502788</c:v>
                </c:pt>
                <c:pt idx="348">
                  <c:v>3.75058074200522</c:v>
                </c:pt>
                <c:pt idx="349">
                  <c:v>1.7042367513812</c:v>
                </c:pt>
                <c:pt idx="350">
                  <c:v>0.895646170610963</c:v>
                </c:pt>
                <c:pt idx="351">
                  <c:v>1.66632559615388</c:v>
                </c:pt>
                <c:pt idx="352">
                  <c:v>0.747298235902498</c:v>
                </c:pt>
                <c:pt idx="353">
                  <c:v>0.280185245345005</c:v>
                </c:pt>
                <c:pt idx="354">
                  <c:v>0.750552020849837</c:v>
                </c:pt>
                <c:pt idx="355">
                  <c:v>0.646361997165906</c:v>
                </c:pt>
                <c:pt idx="356">
                  <c:v>0.25698297763312</c:v>
                </c:pt>
                <c:pt idx="357">
                  <c:v>0.0668884765707099</c:v>
                </c:pt>
                <c:pt idx="358">
                  <c:v>0.0735407899509172</c:v>
                </c:pt>
                <c:pt idx="359">
                  <c:v>0.514318566060825</c:v>
                </c:pt>
                <c:pt idx="360">
                  <c:v>0.177761419936106</c:v>
                </c:pt>
                <c:pt idx="361">
                  <c:v>1.36898840752713</c:v>
                </c:pt>
                <c:pt idx="362">
                  <c:v>-0.0817555471843359</c:v>
                </c:pt>
                <c:pt idx="363">
                  <c:v>0.0</c:v>
                </c:pt>
                <c:pt idx="364">
                  <c:v>0.0</c:v>
                </c:pt>
                <c:pt idx="365">
                  <c:v>0.0</c:v>
                </c:pt>
                <c:pt idx="366">
                  <c:v>0.0</c:v>
                </c:pt>
                <c:pt idx="367">
                  <c:v>0.0</c:v>
                </c:pt>
                <c:pt idx="368">
                  <c:v>0.0</c:v>
                </c:pt>
                <c:pt idx="369">
                  <c:v>0.0</c:v>
                </c:pt>
                <c:pt idx="370">
                  <c:v>0.0</c:v>
                </c:pt>
                <c:pt idx="371">
                  <c:v>0.0</c:v>
                </c:pt>
                <c:pt idx="372">
                  <c:v>0.0</c:v>
                </c:pt>
                <c:pt idx="373">
                  <c:v>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377928"/>
        <c:axId val="2131458040"/>
      </c:scatterChart>
      <c:valAx>
        <c:axId val="2131377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smtClean="0"/>
                  <a:t>pixel</a:t>
                </a:r>
                <a:endParaRPr lang="it-IT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2131458040"/>
        <c:crosses val="autoZero"/>
        <c:crossBetween val="midCat"/>
      </c:valAx>
      <c:valAx>
        <c:axId val="2131458040"/>
        <c:scaling>
          <c:orientation val="minMax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 dirty="0" err="1" smtClean="0"/>
                  <a:t>Counts</a:t>
                </a:r>
                <a:endParaRPr lang="it-IT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313779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9EAD2E-A1BC-264F-894C-5632A1D9643A}" type="doc">
      <dgm:prSet loTypeId="urn:microsoft.com/office/officeart/2005/8/layout/arrow6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1D8F11CC-9EB4-594B-A62B-9877F20AAE1F}">
      <dgm:prSet phldrT="[Testo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Morphological Imaging</a:t>
          </a:r>
          <a:endParaRPr lang="en-US" b="1" dirty="0">
            <a:solidFill>
              <a:srgbClr val="000000"/>
            </a:solidFill>
          </a:endParaRPr>
        </a:p>
      </dgm:t>
    </dgm:pt>
    <dgm:pt modelId="{B1E2F9A0-5E55-C748-80A0-1E1C786DA790}" type="parTrans" cxnId="{98DB6642-8FBE-2445-AA8C-9B290A361BA9}">
      <dgm:prSet/>
      <dgm:spPr/>
      <dgm:t>
        <a:bodyPr/>
        <a:lstStyle/>
        <a:p>
          <a:endParaRPr lang="en-US"/>
        </a:p>
      </dgm:t>
    </dgm:pt>
    <dgm:pt modelId="{7D0B0709-E2DE-B141-AB11-55DC6B52A712}" type="sibTrans" cxnId="{98DB6642-8FBE-2445-AA8C-9B290A361BA9}">
      <dgm:prSet/>
      <dgm:spPr/>
      <dgm:t>
        <a:bodyPr/>
        <a:lstStyle/>
        <a:p>
          <a:endParaRPr lang="en-US"/>
        </a:p>
      </dgm:t>
    </dgm:pt>
    <dgm:pt modelId="{631BDC9C-54E6-474E-AE98-A3B8D9779887}">
      <dgm:prSet phldrT="[Testo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Functional Imaging</a:t>
          </a:r>
          <a:endParaRPr lang="en-US" b="1" dirty="0">
            <a:solidFill>
              <a:srgbClr val="000000"/>
            </a:solidFill>
          </a:endParaRPr>
        </a:p>
      </dgm:t>
    </dgm:pt>
    <dgm:pt modelId="{75689E51-CFEB-2E45-A626-F4EEB37D99E9}" type="parTrans" cxnId="{FE162B75-ECA0-8743-8424-0D9BBEB02EBB}">
      <dgm:prSet/>
      <dgm:spPr/>
      <dgm:t>
        <a:bodyPr/>
        <a:lstStyle/>
        <a:p>
          <a:endParaRPr lang="en-US"/>
        </a:p>
      </dgm:t>
    </dgm:pt>
    <dgm:pt modelId="{A62112F2-9853-8A47-98C6-563C83AD7142}" type="sibTrans" cxnId="{FE162B75-ECA0-8743-8424-0D9BBEB02EBB}">
      <dgm:prSet/>
      <dgm:spPr/>
      <dgm:t>
        <a:bodyPr/>
        <a:lstStyle/>
        <a:p>
          <a:endParaRPr lang="en-US"/>
        </a:p>
      </dgm:t>
    </dgm:pt>
    <dgm:pt modelId="{A91D52EC-9015-C143-9542-55F5EAD305F9}" type="pres">
      <dgm:prSet presAssocID="{8D9EAD2E-A1BC-264F-894C-5632A1D9643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DD7BDF-8414-C64B-B36A-79926C5F2076}" type="pres">
      <dgm:prSet presAssocID="{8D9EAD2E-A1BC-264F-894C-5632A1D9643A}" presName="ribbon" presStyleLbl="node1" presStyleIdx="0" presStyleCnt="1" custScaleX="94866" custScaleY="100000" custLinFactNeighborX="2289"/>
      <dgm:spPr>
        <a:solidFill>
          <a:srgbClr val="FFFF00"/>
        </a:solidFill>
        <a:ln>
          <a:solidFill>
            <a:schemeClr val="accent6">
              <a:lumMod val="50000"/>
            </a:schemeClr>
          </a:solidFill>
        </a:ln>
      </dgm:spPr>
    </dgm:pt>
    <dgm:pt modelId="{A963FCB5-2DDD-0044-A887-2C511E1F0737}" type="pres">
      <dgm:prSet presAssocID="{8D9EAD2E-A1BC-264F-894C-5632A1D9643A}" presName="leftArrowText" presStyleLbl="node1" presStyleIdx="0" presStyleCnt="1" custLinFactNeighborX="108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EA48A-B0BC-6F49-8C47-325442B17C79}" type="pres">
      <dgm:prSet presAssocID="{8D9EAD2E-A1BC-264F-894C-5632A1D9643A}" presName="rightArrowText" presStyleLbl="node1" presStyleIdx="0" presStyleCnt="1" custLinFactNeighborX="-8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DB6642-8FBE-2445-AA8C-9B290A361BA9}" srcId="{8D9EAD2E-A1BC-264F-894C-5632A1D9643A}" destId="{1D8F11CC-9EB4-594B-A62B-9877F20AAE1F}" srcOrd="0" destOrd="0" parTransId="{B1E2F9A0-5E55-C748-80A0-1E1C786DA790}" sibTransId="{7D0B0709-E2DE-B141-AB11-55DC6B52A712}"/>
    <dgm:cxn modelId="{BE70D78C-A031-BB4A-ADD8-1A729F7CC8C7}" type="presOf" srcId="{8D9EAD2E-A1BC-264F-894C-5632A1D9643A}" destId="{A91D52EC-9015-C143-9542-55F5EAD305F9}" srcOrd="0" destOrd="0" presId="urn:microsoft.com/office/officeart/2005/8/layout/arrow6"/>
    <dgm:cxn modelId="{8888284F-D4A6-D446-9B7C-4608C35FF1BF}" type="presOf" srcId="{631BDC9C-54E6-474E-AE98-A3B8D9779887}" destId="{6E2EA48A-B0BC-6F49-8C47-325442B17C79}" srcOrd="0" destOrd="0" presId="urn:microsoft.com/office/officeart/2005/8/layout/arrow6"/>
    <dgm:cxn modelId="{FE162B75-ECA0-8743-8424-0D9BBEB02EBB}" srcId="{8D9EAD2E-A1BC-264F-894C-5632A1D9643A}" destId="{631BDC9C-54E6-474E-AE98-A3B8D9779887}" srcOrd="1" destOrd="0" parTransId="{75689E51-CFEB-2E45-A626-F4EEB37D99E9}" sibTransId="{A62112F2-9853-8A47-98C6-563C83AD7142}"/>
    <dgm:cxn modelId="{7AB768FA-DF05-804C-97D3-52B22EFC8DA1}" type="presOf" srcId="{1D8F11CC-9EB4-594B-A62B-9877F20AAE1F}" destId="{A963FCB5-2DDD-0044-A887-2C511E1F0737}" srcOrd="0" destOrd="0" presId="urn:microsoft.com/office/officeart/2005/8/layout/arrow6"/>
    <dgm:cxn modelId="{5D6035BC-59C4-A64B-91D1-A7EA4E629A96}" type="presParOf" srcId="{A91D52EC-9015-C143-9542-55F5EAD305F9}" destId="{F5DD7BDF-8414-C64B-B36A-79926C5F2076}" srcOrd="0" destOrd="0" presId="urn:microsoft.com/office/officeart/2005/8/layout/arrow6"/>
    <dgm:cxn modelId="{61925B1D-4256-1F4C-8CEE-8A6688993EC7}" type="presParOf" srcId="{A91D52EC-9015-C143-9542-55F5EAD305F9}" destId="{A963FCB5-2DDD-0044-A887-2C511E1F0737}" srcOrd="1" destOrd="0" presId="urn:microsoft.com/office/officeart/2005/8/layout/arrow6"/>
    <dgm:cxn modelId="{EF6E8509-3ADC-5848-A26C-58815B1C3875}" type="presParOf" srcId="{A91D52EC-9015-C143-9542-55F5EAD305F9}" destId="{6E2EA48A-B0BC-6F49-8C47-325442B17C7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EAD2E-A1BC-264F-894C-5632A1D9643A}" type="doc">
      <dgm:prSet loTypeId="urn:microsoft.com/office/officeart/2005/8/layout/arrow6" loCatId="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1D8F11CC-9EB4-594B-A62B-9877F20AAE1F}">
      <dgm:prSet phldrT="[Testo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Morphological Imaging</a:t>
          </a:r>
          <a:endParaRPr lang="en-US" b="1" dirty="0">
            <a:solidFill>
              <a:srgbClr val="000000"/>
            </a:solidFill>
          </a:endParaRPr>
        </a:p>
      </dgm:t>
    </dgm:pt>
    <dgm:pt modelId="{B1E2F9A0-5E55-C748-80A0-1E1C786DA790}" type="parTrans" cxnId="{98DB6642-8FBE-2445-AA8C-9B290A361BA9}">
      <dgm:prSet/>
      <dgm:spPr/>
      <dgm:t>
        <a:bodyPr/>
        <a:lstStyle/>
        <a:p>
          <a:endParaRPr lang="en-US"/>
        </a:p>
      </dgm:t>
    </dgm:pt>
    <dgm:pt modelId="{7D0B0709-E2DE-B141-AB11-55DC6B52A712}" type="sibTrans" cxnId="{98DB6642-8FBE-2445-AA8C-9B290A361BA9}">
      <dgm:prSet/>
      <dgm:spPr/>
      <dgm:t>
        <a:bodyPr/>
        <a:lstStyle/>
        <a:p>
          <a:endParaRPr lang="en-US"/>
        </a:p>
      </dgm:t>
    </dgm:pt>
    <dgm:pt modelId="{631BDC9C-54E6-474E-AE98-A3B8D9779887}">
      <dgm:prSet phldrT="[Testo]"/>
      <dgm:spPr/>
      <dgm:t>
        <a:bodyPr/>
        <a:lstStyle/>
        <a:p>
          <a:r>
            <a:rPr lang="en-US" b="1" dirty="0" smtClean="0">
              <a:solidFill>
                <a:srgbClr val="000000"/>
              </a:solidFill>
            </a:rPr>
            <a:t>Functional Imaging</a:t>
          </a:r>
          <a:endParaRPr lang="en-US" b="1" dirty="0">
            <a:solidFill>
              <a:srgbClr val="000000"/>
            </a:solidFill>
          </a:endParaRPr>
        </a:p>
      </dgm:t>
    </dgm:pt>
    <dgm:pt modelId="{75689E51-CFEB-2E45-A626-F4EEB37D99E9}" type="parTrans" cxnId="{FE162B75-ECA0-8743-8424-0D9BBEB02EBB}">
      <dgm:prSet/>
      <dgm:spPr/>
      <dgm:t>
        <a:bodyPr/>
        <a:lstStyle/>
        <a:p>
          <a:endParaRPr lang="en-US"/>
        </a:p>
      </dgm:t>
    </dgm:pt>
    <dgm:pt modelId="{A62112F2-9853-8A47-98C6-563C83AD7142}" type="sibTrans" cxnId="{FE162B75-ECA0-8743-8424-0D9BBEB02EBB}">
      <dgm:prSet/>
      <dgm:spPr/>
      <dgm:t>
        <a:bodyPr/>
        <a:lstStyle/>
        <a:p>
          <a:endParaRPr lang="en-US"/>
        </a:p>
      </dgm:t>
    </dgm:pt>
    <dgm:pt modelId="{A91D52EC-9015-C143-9542-55F5EAD305F9}" type="pres">
      <dgm:prSet presAssocID="{8D9EAD2E-A1BC-264F-894C-5632A1D9643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DD7BDF-8414-C64B-B36A-79926C5F2076}" type="pres">
      <dgm:prSet presAssocID="{8D9EAD2E-A1BC-264F-894C-5632A1D9643A}" presName="ribbon" presStyleLbl="node1" presStyleIdx="0" presStyleCnt="1" custScaleX="94866" custScaleY="100000" custLinFactNeighborX="2289"/>
      <dgm:spPr>
        <a:solidFill>
          <a:srgbClr val="FFFF00"/>
        </a:solidFill>
        <a:ln>
          <a:solidFill>
            <a:schemeClr val="accent6">
              <a:lumMod val="50000"/>
            </a:schemeClr>
          </a:solidFill>
        </a:ln>
      </dgm:spPr>
    </dgm:pt>
    <dgm:pt modelId="{A963FCB5-2DDD-0044-A887-2C511E1F0737}" type="pres">
      <dgm:prSet presAssocID="{8D9EAD2E-A1BC-264F-894C-5632A1D9643A}" presName="leftArrowText" presStyleLbl="node1" presStyleIdx="0" presStyleCnt="1" custLinFactNeighborX="108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EA48A-B0BC-6F49-8C47-325442B17C79}" type="pres">
      <dgm:prSet presAssocID="{8D9EAD2E-A1BC-264F-894C-5632A1D9643A}" presName="rightArrowText" presStyleLbl="node1" presStyleIdx="0" presStyleCnt="1" custLinFactNeighborX="-8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DB6642-8FBE-2445-AA8C-9B290A361BA9}" srcId="{8D9EAD2E-A1BC-264F-894C-5632A1D9643A}" destId="{1D8F11CC-9EB4-594B-A62B-9877F20AAE1F}" srcOrd="0" destOrd="0" parTransId="{B1E2F9A0-5E55-C748-80A0-1E1C786DA790}" sibTransId="{7D0B0709-E2DE-B141-AB11-55DC6B52A712}"/>
    <dgm:cxn modelId="{68000AF8-78FA-9C45-9A22-784CE19B0178}" type="presOf" srcId="{631BDC9C-54E6-474E-AE98-A3B8D9779887}" destId="{6E2EA48A-B0BC-6F49-8C47-325442B17C79}" srcOrd="0" destOrd="0" presId="urn:microsoft.com/office/officeart/2005/8/layout/arrow6"/>
    <dgm:cxn modelId="{6D6619F9-F262-F045-8BD4-240CA4A39C7B}" type="presOf" srcId="{1D8F11CC-9EB4-594B-A62B-9877F20AAE1F}" destId="{A963FCB5-2DDD-0044-A887-2C511E1F0737}" srcOrd="0" destOrd="0" presId="urn:microsoft.com/office/officeart/2005/8/layout/arrow6"/>
    <dgm:cxn modelId="{614377BA-7F64-0140-8926-544534057890}" type="presOf" srcId="{8D9EAD2E-A1BC-264F-894C-5632A1D9643A}" destId="{A91D52EC-9015-C143-9542-55F5EAD305F9}" srcOrd="0" destOrd="0" presId="urn:microsoft.com/office/officeart/2005/8/layout/arrow6"/>
    <dgm:cxn modelId="{FE162B75-ECA0-8743-8424-0D9BBEB02EBB}" srcId="{8D9EAD2E-A1BC-264F-894C-5632A1D9643A}" destId="{631BDC9C-54E6-474E-AE98-A3B8D9779887}" srcOrd="1" destOrd="0" parTransId="{75689E51-CFEB-2E45-A626-F4EEB37D99E9}" sibTransId="{A62112F2-9853-8A47-98C6-563C83AD7142}"/>
    <dgm:cxn modelId="{A7C1D81B-B2BB-E24B-92B1-BC98679AEF3A}" type="presParOf" srcId="{A91D52EC-9015-C143-9542-55F5EAD305F9}" destId="{F5DD7BDF-8414-C64B-B36A-79926C5F2076}" srcOrd="0" destOrd="0" presId="urn:microsoft.com/office/officeart/2005/8/layout/arrow6"/>
    <dgm:cxn modelId="{69047EB5-95A7-304A-9C66-FF0773A3744F}" type="presParOf" srcId="{A91D52EC-9015-C143-9542-55F5EAD305F9}" destId="{A963FCB5-2DDD-0044-A887-2C511E1F0737}" srcOrd="1" destOrd="0" presId="urn:microsoft.com/office/officeart/2005/8/layout/arrow6"/>
    <dgm:cxn modelId="{7178CF81-B5DE-3E45-8CBF-ECD640AA26A3}" type="presParOf" srcId="{A91D52EC-9015-C143-9542-55F5EAD305F9}" destId="{6E2EA48A-B0BC-6F49-8C47-325442B17C79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7BDF-8414-C64B-B36A-79926C5F2076}">
      <dsp:nvSpPr>
        <dsp:cNvPr id="0" name=""/>
        <dsp:cNvSpPr/>
      </dsp:nvSpPr>
      <dsp:spPr>
        <a:xfrm>
          <a:off x="281234" y="900517"/>
          <a:ext cx="5494154" cy="2316596"/>
        </a:xfrm>
        <a:prstGeom prst="leftRightRibbon">
          <a:avLst/>
        </a:prstGeom>
        <a:solidFill>
          <a:srgbClr val="FFFF00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3FCB5-2DDD-0044-A887-2C511E1F0737}">
      <dsp:nvSpPr>
        <dsp:cNvPr id="0" name=""/>
        <dsp:cNvSpPr/>
      </dsp:nvSpPr>
      <dsp:spPr>
        <a:xfrm>
          <a:off x="902304" y="1305922"/>
          <a:ext cx="1911191" cy="11351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000000"/>
              </a:solidFill>
            </a:rPr>
            <a:t>Morphological Imaging</a:t>
          </a:r>
          <a:endParaRPr lang="en-US" sz="2500" b="1" kern="1200" dirty="0">
            <a:solidFill>
              <a:srgbClr val="000000"/>
            </a:solidFill>
          </a:endParaRPr>
        </a:p>
      </dsp:txBody>
      <dsp:txXfrm>
        <a:off x="902304" y="1305922"/>
        <a:ext cx="1911191" cy="1135132"/>
      </dsp:txXfrm>
    </dsp:sp>
    <dsp:sp modelId="{6E2EA48A-B0BC-6F49-8C47-325442B17C79}">
      <dsp:nvSpPr>
        <dsp:cNvPr id="0" name=""/>
        <dsp:cNvSpPr/>
      </dsp:nvSpPr>
      <dsp:spPr>
        <a:xfrm>
          <a:off x="2876275" y="1676577"/>
          <a:ext cx="2258681" cy="11351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000000"/>
              </a:solidFill>
            </a:rPr>
            <a:t>Functional Imaging</a:t>
          </a:r>
          <a:endParaRPr lang="en-US" sz="2500" b="1" kern="1200" dirty="0">
            <a:solidFill>
              <a:srgbClr val="000000"/>
            </a:solidFill>
          </a:endParaRPr>
        </a:p>
      </dsp:txBody>
      <dsp:txXfrm>
        <a:off x="2876275" y="1676577"/>
        <a:ext cx="2258681" cy="11351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D7BDF-8414-C64B-B36A-79926C5F2076}">
      <dsp:nvSpPr>
        <dsp:cNvPr id="0" name=""/>
        <dsp:cNvSpPr/>
      </dsp:nvSpPr>
      <dsp:spPr>
        <a:xfrm>
          <a:off x="281234" y="900517"/>
          <a:ext cx="5494154" cy="2316596"/>
        </a:xfrm>
        <a:prstGeom prst="leftRightRibbon">
          <a:avLst/>
        </a:prstGeom>
        <a:solidFill>
          <a:srgbClr val="FFFF00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63FCB5-2DDD-0044-A887-2C511E1F0737}">
      <dsp:nvSpPr>
        <dsp:cNvPr id="0" name=""/>
        <dsp:cNvSpPr/>
      </dsp:nvSpPr>
      <dsp:spPr>
        <a:xfrm>
          <a:off x="902304" y="1305922"/>
          <a:ext cx="1911191" cy="11351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000000"/>
              </a:solidFill>
            </a:rPr>
            <a:t>Morphological Imaging</a:t>
          </a:r>
          <a:endParaRPr lang="en-US" sz="2500" b="1" kern="1200" dirty="0">
            <a:solidFill>
              <a:srgbClr val="000000"/>
            </a:solidFill>
          </a:endParaRPr>
        </a:p>
      </dsp:txBody>
      <dsp:txXfrm>
        <a:off x="902304" y="1305922"/>
        <a:ext cx="1911191" cy="1135132"/>
      </dsp:txXfrm>
    </dsp:sp>
    <dsp:sp modelId="{6E2EA48A-B0BC-6F49-8C47-325442B17C79}">
      <dsp:nvSpPr>
        <dsp:cNvPr id="0" name=""/>
        <dsp:cNvSpPr/>
      </dsp:nvSpPr>
      <dsp:spPr>
        <a:xfrm>
          <a:off x="2876275" y="1676577"/>
          <a:ext cx="2258681" cy="113513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000000"/>
              </a:solidFill>
            </a:rPr>
            <a:t>Functional Imaging</a:t>
          </a:r>
          <a:endParaRPr lang="en-US" sz="2500" b="1" kern="1200" dirty="0">
            <a:solidFill>
              <a:srgbClr val="000000"/>
            </a:solidFill>
          </a:endParaRPr>
        </a:p>
      </dsp:txBody>
      <dsp:txXfrm>
        <a:off x="2876275" y="1676577"/>
        <a:ext cx="2258681" cy="1135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D0C7-DD85-8349-B221-1BD4D50CFE10}" type="datetime1">
              <a:rPr lang="it-IT" smtClean="0"/>
              <a:t>08/06/17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510A-1C9C-074B-B6AB-F4EF9EC4919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964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C9CB5-18C1-AD44-9E5C-A8AEBB357EBD}" type="datetime1">
              <a:rPr lang="it-IT" smtClean="0"/>
              <a:t>08/06/17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1F7FA8-0005-0443-959B-02ADE0B51C5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0930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563EA4-6F25-E740-BE73-A961AA5D6AED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F7FA8-0005-0443-959B-02ADE0B51C58}" type="slidenum">
              <a:rPr lang="it-IT" smtClean="0"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Integrated Ultrasound and gamma imaging probe for medical diagnosis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55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6793-1303-584C-9612-0C6F1E06A43D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74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021F9-2E32-3147-80E4-77547FFBAFFA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12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58AA0-DFED-E342-891A-B59D40D2BE5D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4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9756-9E02-B848-A318-D627C3DBCFAB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19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C0AC-795C-6B49-A75E-EEF0B8CB9119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68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2973D-4506-2747-A3F6-C70EB861A547}" type="datetime1">
              <a:rPr lang="it-IT" smtClean="0"/>
              <a:t>08/06/17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743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9964C-7C83-B744-BB08-4103F7A5F041}" type="datetime1">
              <a:rPr lang="it-IT" smtClean="0"/>
              <a:t>08/06/17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71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3A-7487-A643-BA41-B313C05BBA96}" type="datetime1">
              <a:rPr lang="it-IT" smtClean="0"/>
              <a:t>08/06/17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16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0B1C-28C7-0746-9629-2B10D9E3EF18}" type="datetime1">
              <a:rPr lang="it-IT" smtClean="0"/>
              <a:t>08/06/17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62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0216-6B61-4548-8FE8-FECB2C13F407}" type="datetime1">
              <a:rPr lang="it-IT" smtClean="0"/>
              <a:t>08/06/17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249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6E99E-DFD9-A647-A7B2-DAD9AB8522E9}" type="datetime1">
              <a:rPr lang="it-IT" smtClean="0"/>
              <a:t>08/06/17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098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A6E0D-880D-144C-9A93-4DB799272C9A}" type="datetime1">
              <a:rPr lang="it-IT" smtClean="0"/>
              <a:t>08/06/17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claudia.polito@uniroma1.it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97FA-33B7-5848-8307-540F627ACB1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83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4.JP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microsoft.com/office/2007/relationships/hdphoto" Target="../media/hdphoto5.wdp"/><Relationship Id="rId7" Type="http://schemas.openxmlformats.org/officeDocument/2006/relationships/image" Target="../media/image41.png"/><Relationship Id="rId8" Type="http://schemas.microsoft.com/office/2007/relationships/hdphoto" Target="../media/hdphoto6.wdp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microsoft.com/office/2007/relationships/hdphoto" Target="../media/hdphoto5.wdp"/><Relationship Id="rId7" Type="http://schemas.openxmlformats.org/officeDocument/2006/relationships/image" Target="../media/image41.png"/><Relationship Id="rId8" Type="http://schemas.microsoft.com/office/2007/relationships/hdphoto" Target="../media/hdphoto6.wdp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microsoft.com/office/2007/relationships/hdphoto" Target="../media/hdphoto5.wdp"/><Relationship Id="rId7" Type="http://schemas.openxmlformats.org/officeDocument/2006/relationships/image" Target="../media/image41.png"/><Relationship Id="rId8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5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gif"/><Relationship Id="rId5" Type="http://schemas.openxmlformats.org/officeDocument/2006/relationships/image" Target="../media/image6.jpeg"/><Relationship Id="rId6" Type="http://schemas.openxmlformats.org/officeDocument/2006/relationships/diagramData" Target="../diagrams/data1.xml"/><Relationship Id="rId7" Type="http://schemas.openxmlformats.org/officeDocument/2006/relationships/diagramLayout" Target="../diagrams/layout1.xml"/><Relationship Id="rId8" Type="http://schemas.openxmlformats.org/officeDocument/2006/relationships/diagramQuickStyle" Target="../diagrams/quickStyle1.xml"/><Relationship Id="rId9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g"/><Relationship Id="rId12" Type="http://schemas.openxmlformats.org/officeDocument/2006/relationships/image" Target="../media/image8.jpg"/><Relationship Id="rId13" Type="http://schemas.openxmlformats.org/officeDocument/2006/relationships/image" Target="../media/image9.png"/><Relationship Id="rId14" Type="http://schemas.microsoft.com/office/2007/relationships/hdphoto" Target="../media/hdphoto1.wdp"/><Relationship Id="rId1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gif"/><Relationship Id="rId5" Type="http://schemas.openxmlformats.org/officeDocument/2006/relationships/image" Target="../media/image6.jpe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microsoft.com/office/2007/relationships/hdphoto" Target="../media/hdphoto4.wdp"/><Relationship Id="rId7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3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0"/>
            <a:ext cx="9318026" cy="7094588"/>
            <a:chOff x="0" y="1738"/>
            <a:chExt cx="5760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1738"/>
              <a:ext cx="5760" cy="2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19" r="54474"/>
            <a:stretch/>
          </p:blipFill>
          <p:spPr bwMode="auto">
            <a:xfrm>
              <a:off x="0" y="3874"/>
              <a:ext cx="1562" cy="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974" y="4268185"/>
            <a:ext cx="9144000" cy="1944056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GB" sz="4400" b="1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Claudia </a:t>
            </a:r>
            <a:r>
              <a:rPr lang="en-GB" sz="4400" b="1" dirty="0" err="1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Polito</a:t>
            </a:r>
            <a:endParaRPr lang="en-GB" sz="4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>
              <a:lnSpc>
                <a:spcPct val="110000"/>
              </a:lnSpc>
            </a:pPr>
            <a:endParaRPr lang="en-GB" sz="4400" b="1" dirty="0" smtClean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>
              <a:lnSpc>
                <a:spcPct val="110000"/>
              </a:lnSpc>
            </a:pPr>
            <a:r>
              <a:rPr lang="en-GB" sz="26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PhD Student - </a:t>
            </a:r>
            <a:r>
              <a:rPr lang="en-GB" sz="2600" dirty="0" smtClean="0">
                <a:solidFill>
                  <a:schemeClr val="bg1"/>
                </a:solidFill>
              </a:rPr>
              <a:t>Morphogenesis and Tissue Engineering– Curriculum CELL and TISSUE BIOPHYSICS</a:t>
            </a:r>
          </a:p>
          <a:p>
            <a:pPr>
              <a:lnSpc>
                <a:spcPct val="110000"/>
              </a:lnSpc>
            </a:pPr>
            <a:r>
              <a:rPr lang="en-GB" sz="2600" dirty="0" err="1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Sapienza</a:t>
            </a:r>
            <a:r>
              <a:rPr lang="en-GB" sz="26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 University of Rome, Italy</a:t>
            </a:r>
          </a:p>
          <a:p>
            <a:pPr algn="l"/>
            <a:endParaRPr lang="en-GB" sz="29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/>
            <a:endParaRPr lang="it-IT" sz="2200" b="1" baseline="30000" dirty="0">
              <a:solidFill>
                <a:schemeClr val="accent2"/>
              </a:solidFill>
              <a:latin typeface="Calibri" charset="0"/>
              <a:ea typeface="ＭＳ Ｐゴシック" charset="0"/>
              <a:cs typeface="Calibri" charset="0"/>
            </a:endParaRPr>
          </a:p>
          <a:p>
            <a:pPr eaLnBrk="1" hangingPunct="1"/>
            <a:endParaRPr lang="it-IT" sz="2200" b="1" baseline="300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1121" y="2704176"/>
            <a:ext cx="892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DUAL MODALITY IMAGING WITH A ULTRASOUND-GAMMA PROBE FOR ONCOLOGY</a:t>
            </a:r>
            <a:endParaRPr lang="en-US" sz="3200" b="1" dirty="0">
              <a:solidFill>
                <a:srgbClr val="FFFF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0" y="0"/>
            <a:ext cx="9318026" cy="1652229"/>
            <a:chOff x="0" y="0"/>
            <a:chExt cx="9318026" cy="1652229"/>
          </a:xfrm>
        </p:grpSpPr>
        <p:sp>
          <p:nvSpPr>
            <p:cNvPr id="7" name="Rettangolo 6"/>
            <p:cNvSpPr/>
            <p:nvPr/>
          </p:nvSpPr>
          <p:spPr>
            <a:xfrm>
              <a:off x="0" y="0"/>
              <a:ext cx="9318026" cy="1652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magine 5" descr="Schermata 2017-06-07 alle 15.14.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018" y="0"/>
              <a:ext cx="6905310" cy="1652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451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GAMMA PROBE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solidFill>
                  <a:srgbClr val="A6A6A6"/>
                </a:solidFill>
                <a:latin typeface="Calibri" charset="0"/>
              </a:rPr>
              <a:t>US-Gamma Probe 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Features</a:t>
            </a:r>
            <a:endParaRPr lang="en-GB" sz="1100" b="1" dirty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7/15</a:t>
            </a:r>
            <a:endParaRPr lang="en-US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93" y="1540982"/>
            <a:ext cx="33417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b="1" dirty="0" smtClean="0">
                <a:solidFill>
                  <a:srgbClr val="000000"/>
                </a:solidFill>
              </a:rPr>
              <a:t>2 PSPMT MULTI ANODE R8900-M16 Hamamatsu (1.5mm glass window, number of anodes=4x8 array, 6.08mm pitch)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CasellaDiTesto 42"/>
          <p:cNvSpPr txBox="1">
            <a:spLocks noChangeArrowheads="1"/>
          </p:cNvSpPr>
          <p:nvPr/>
        </p:nvSpPr>
        <p:spPr bwMode="auto">
          <a:xfrm>
            <a:off x="-1" y="3105187"/>
            <a:ext cx="33425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en-US" b="1" dirty="0" smtClean="0">
                <a:solidFill>
                  <a:srgbClr val="000000"/>
                </a:solidFill>
              </a:rPr>
              <a:t>Readout Electronics (32 independent channels)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-1" y="4212173"/>
            <a:ext cx="3342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b="1" dirty="0" smtClean="0"/>
              <a:t> Planar </a:t>
            </a:r>
            <a:r>
              <a:rPr lang="en-US" b="1" dirty="0" smtClean="0"/>
              <a:t>Scintillation crystal: </a:t>
            </a:r>
            <a:r>
              <a:rPr lang="en-US" b="1" dirty="0" err="1" smtClean="0"/>
              <a:t>NaI:Tl</a:t>
            </a:r>
            <a:r>
              <a:rPr lang="en-US" b="1" dirty="0" smtClean="0"/>
              <a:t> (58x32x4.2 mm</a:t>
            </a:r>
            <a:r>
              <a:rPr lang="en-US" b="1" baseline="30000" dirty="0" smtClean="0"/>
              <a:t>3</a:t>
            </a:r>
            <a:r>
              <a:rPr lang="en-US" b="1" dirty="0" smtClean="0"/>
              <a:t>), glass window thickness 2 mm. </a:t>
            </a:r>
            <a:endParaRPr lang="en-US" b="1" dirty="0"/>
          </a:p>
        </p:txBody>
      </p:sp>
      <p:pic>
        <p:nvPicPr>
          <p:cNvPr id="27" name="Picture 14" descr="foto_NaI"/>
          <p:cNvPicPr>
            <a:picLocks noChangeAspect="1" noChangeArrowheads="1"/>
          </p:cNvPicPr>
          <p:nvPr/>
        </p:nvPicPr>
        <p:blipFill>
          <a:blip r:embed="rId4" cstate="print"/>
          <a:srcRect l="2095" t="25569" r="28500"/>
          <a:stretch>
            <a:fillRect/>
          </a:stretch>
        </p:blipFill>
        <p:spPr bwMode="auto">
          <a:xfrm>
            <a:off x="3389537" y="1540982"/>
            <a:ext cx="2517326" cy="2025459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</p:pic>
      <p:grpSp>
        <p:nvGrpSpPr>
          <p:cNvPr id="5" name="Gruppo 4"/>
          <p:cNvGrpSpPr/>
          <p:nvPr/>
        </p:nvGrpSpPr>
        <p:grpSpPr>
          <a:xfrm>
            <a:off x="6356983" y="1419717"/>
            <a:ext cx="2676093" cy="2689700"/>
            <a:chOff x="6165814" y="2252025"/>
            <a:chExt cx="2324098" cy="2250434"/>
          </a:xfrm>
        </p:grpSpPr>
        <p:pic>
          <p:nvPicPr>
            <p:cNvPr id="18" name="Picture 6" descr="HPIM23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3" t="3513" r="25719" b="21829"/>
            <a:stretch>
              <a:fillRect/>
            </a:stretch>
          </p:blipFill>
          <p:spPr bwMode="auto">
            <a:xfrm>
              <a:off x="6165814" y="2252025"/>
              <a:ext cx="2324098" cy="2250434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CasellaDiTesto 32"/>
            <p:cNvSpPr txBox="1"/>
            <p:nvPr/>
          </p:nvSpPr>
          <p:spPr>
            <a:xfrm>
              <a:off x="6839353" y="3240583"/>
              <a:ext cx="7854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≈3mm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" name="Ovale 33"/>
            <p:cNvSpPr/>
            <p:nvPr/>
          </p:nvSpPr>
          <p:spPr>
            <a:xfrm>
              <a:off x="6686488" y="3075146"/>
              <a:ext cx="1050853" cy="749552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nettore 2 34"/>
            <p:cNvCxnSpPr/>
            <p:nvPr/>
          </p:nvCxnSpPr>
          <p:spPr>
            <a:xfrm>
              <a:off x="7078842" y="3582379"/>
              <a:ext cx="270454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2 35"/>
            <p:cNvCxnSpPr/>
            <p:nvPr/>
          </p:nvCxnSpPr>
          <p:spPr>
            <a:xfrm flipV="1">
              <a:off x="7349296" y="2754326"/>
              <a:ext cx="150501" cy="241566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/>
            <p:cNvSpPr txBox="1"/>
            <p:nvPr/>
          </p:nvSpPr>
          <p:spPr>
            <a:xfrm>
              <a:off x="6994805" y="2384994"/>
              <a:ext cx="1174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Dead zone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9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" name="Picture 15" descr="1D_new"/>
          <p:cNvPicPr>
            <a:picLocks noChangeAspect="1" noChangeArrowheads="1"/>
          </p:cNvPicPr>
          <p:nvPr/>
        </p:nvPicPr>
        <p:blipFill rotWithShape="1">
          <a:blip r:embed="rId6" cstate="print"/>
          <a:srcRect l="10690" t="62916" r="56258" b="4147"/>
          <a:stretch/>
        </p:blipFill>
        <p:spPr bwMode="auto">
          <a:xfrm>
            <a:off x="3342517" y="3806799"/>
            <a:ext cx="2814030" cy="1780959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" name="CasellaDiTesto 40"/>
          <p:cNvSpPr txBox="1"/>
          <p:nvPr/>
        </p:nvSpPr>
        <p:spPr>
          <a:xfrm>
            <a:off x="793" y="5459787"/>
            <a:ext cx="334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§"/>
            </a:pPr>
            <a:r>
              <a:rPr lang="it-IT" b="1" dirty="0" smtClean="0"/>
              <a:t> </a:t>
            </a:r>
            <a:r>
              <a:rPr lang="it-IT" b="1" dirty="0" err="1" smtClean="0"/>
              <a:t>Slit</a:t>
            </a:r>
            <a:r>
              <a:rPr lang="it-IT" b="1" dirty="0" smtClean="0"/>
              <a:t> </a:t>
            </a:r>
            <a:r>
              <a:rPr lang="it-IT" b="1" dirty="0" err="1" smtClean="0"/>
              <a:t>Collimator</a:t>
            </a:r>
            <a:r>
              <a:rPr lang="it-IT" b="1" dirty="0" smtClean="0"/>
              <a:t> (0.2 mm </a:t>
            </a:r>
            <a:r>
              <a:rPr lang="it-IT" b="1" dirty="0" err="1" smtClean="0"/>
              <a:t>septum</a:t>
            </a:r>
            <a:r>
              <a:rPr lang="it-IT" b="1" dirty="0" smtClean="0"/>
              <a:t>, 1.5 mm </a:t>
            </a:r>
            <a:r>
              <a:rPr lang="it-IT" b="1" dirty="0" err="1" smtClean="0"/>
              <a:t>pitch</a:t>
            </a:r>
            <a:r>
              <a:rPr lang="it-IT" b="1" dirty="0" smtClean="0"/>
              <a:t>)</a:t>
            </a:r>
            <a:endParaRPr lang="en-US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356983" y="4327519"/>
            <a:ext cx="2676093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Overall dimensions chosen in order to optimize SR and Position Linearity and to maximize  the efficiency performing a gamma image in few seconds!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6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US-GAMMA PROBE </a:t>
            </a:r>
            <a:r>
              <a:rPr lang="en-GB" sz="2400" b="1" dirty="0">
                <a:latin typeface="Calibri" charset="0"/>
              </a:rPr>
              <a:t>FEATURES (I)</a:t>
            </a:r>
          </a:p>
          <a:p>
            <a:endParaRPr lang="en-GB" sz="2400" b="1" dirty="0" smtClean="0">
              <a:latin typeface="Calibri" charset="0"/>
            </a:endParaRP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US-Gamma Probe </a:t>
            </a:r>
            <a:r>
              <a:rPr lang="en-GB" sz="1100" b="1" dirty="0" smtClean="0">
                <a:latin typeface="Calibri" charset="0"/>
              </a:rPr>
              <a:t>Features</a:t>
            </a:r>
            <a:endParaRPr lang="en-GB" sz="1100" b="1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8/15</a:t>
            </a:r>
            <a:endParaRPr lang="en-US" sz="1200" dirty="0"/>
          </a:p>
        </p:txBody>
      </p:sp>
      <p:sp>
        <p:nvSpPr>
          <p:cNvPr id="121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5333" y="1342824"/>
            <a:ext cx="8853335" cy="1938992"/>
          </a:xfrm>
          <a:prstGeom prst="rect">
            <a:avLst/>
          </a:prstGeom>
          <a:blipFill rotWithShape="1">
            <a:blip r:embed="rId4">
              <a:alphaModFix amt="49000"/>
            </a:blip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Orthogonal planes (gamma image profile overlapped on the structure highlighted by US)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Slit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Efficiency is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 times more than one from general purpose parallel hole at 5 cm SCD </a:t>
            </a:r>
            <a:endParaRPr lang="en-US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 and gamma images have to be compared on the same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spatial resolution and position linearity for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right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overlap</a:t>
            </a:r>
          </a:p>
        </p:txBody>
      </p:sp>
      <p:pic>
        <p:nvPicPr>
          <p:cNvPr id="24" name="Immagine 23" descr="Senza titolo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57" y="3943749"/>
            <a:ext cx="3608666" cy="171729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4" name="Gruppo 3"/>
          <p:cNvGrpSpPr/>
          <p:nvPr/>
        </p:nvGrpSpPr>
        <p:grpSpPr>
          <a:xfrm>
            <a:off x="6463177" y="3386376"/>
            <a:ext cx="1859295" cy="2821668"/>
            <a:chOff x="2449001" y="1440276"/>
            <a:chExt cx="3620828" cy="4885352"/>
          </a:xfrm>
        </p:grpSpPr>
        <p:pic>
          <p:nvPicPr>
            <p:cNvPr id="25" name="Immagine 24" descr="Senza titolo.png"/>
            <p:cNvPicPr>
              <a:picLocks noChangeAspect="1"/>
            </p:cNvPicPr>
            <p:nvPr/>
          </p:nvPicPr>
          <p:blipFill rotWithShape="1"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1"/>
            <a:stretch/>
          </p:blipFill>
          <p:spPr>
            <a:xfrm>
              <a:off x="2449001" y="3891932"/>
              <a:ext cx="3620826" cy="243369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6" name="Immagine 25" descr="Senza titolo.png"/>
            <p:cNvPicPr>
              <a:picLocks noChangeAspect="1"/>
            </p:cNvPicPr>
            <p:nvPr/>
          </p:nvPicPr>
          <p:blipFill rotWithShape="1"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2449002" y="1440276"/>
              <a:ext cx="3620827" cy="2451656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33" name="Immagine 32" descr="Senza titol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" y="3700612"/>
            <a:ext cx="2240231" cy="224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1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US-GAMMA PROBE </a:t>
            </a:r>
            <a:r>
              <a:rPr lang="en-GB" sz="2400" b="1" dirty="0">
                <a:latin typeface="Calibri" charset="0"/>
              </a:rPr>
              <a:t>FEATURES (I)</a:t>
            </a:r>
          </a:p>
          <a:p>
            <a:endParaRPr lang="en-GB" sz="2400" b="1" dirty="0" smtClean="0">
              <a:latin typeface="Calibri" charset="0"/>
            </a:endParaRP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US-Gamma Probe </a:t>
            </a:r>
            <a:r>
              <a:rPr lang="en-GB" sz="1100" b="1" dirty="0" smtClean="0">
                <a:latin typeface="Calibri" charset="0"/>
              </a:rPr>
              <a:t>Features</a:t>
            </a:r>
            <a:endParaRPr lang="en-GB" sz="1100" b="1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8/15</a:t>
            </a:r>
            <a:endParaRPr lang="en-US" sz="1200" dirty="0"/>
          </a:p>
        </p:txBody>
      </p:sp>
      <p:sp>
        <p:nvSpPr>
          <p:cNvPr id="121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5333" y="1342824"/>
            <a:ext cx="8853335" cy="1938992"/>
          </a:xfrm>
          <a:prstGeom prst="rect">
            <a:avLst/>
          </a:prstGeom>
          <a:blipFill rotWithShape="1">
            <a:blip r:embed="rId4">
              <a:alphaModFix amt="49000"/>
            </a:blip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Orthogonal planes (gamma image profile overlapped on the structure highlighted by US)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/>
                </a:solidFill>
              </a:rPr>
              <a:t>Slit Efficiency is 10 times more than one from general purpose parallel hole at 5 cm SCD 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US and gamma images have to be compared on the same spatial resolution and position linearity for the right overlap</a:t>
            </a:r>
          </a:p>
        </p:txBody>
      </p:sp>
      <p:grpSp>
        <p:nvGrpSpPr>
          <p:cNvPr id="39" name="Gruppo 38"/>
          <p:cNvGrpSpPr/>
          <p:nvPr/>
        </p:nvGrpSpPr>
        <p:grpSpPr>
          <a:xfrm>
            <a:off x="6463177" y="3386376"/>
            <a:ext cx="1859295" cy="2821668"/>
            <a:chOff x="2449001" y="1440276"/>
            <a:chExt cx="3620828" cy="4885352"/>
          </a:xfrm>
        </p:grpSpPr>
        <p:pic>
          <p:nvPicPr>
            <p:cNvPr id="40" name="Immagine 39" descr="Senza titolo.png"/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1"/>
            <a:stretch/>
          </p:blipFill>
          <p:spPr>
            <a:xfrm>
              <a:off x="2449001" y="3891932"/>
              <a:ext cx="3620826" cy="243369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41" name="Immagine 40" descr="Senza titolo.png"/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2449002" y="1440276"/>
              <a:ext cx="3620827" cy="2451656"/>
            </a:xfrm>
            <a:prstGeom prst="rect">
              <a:avLst/>
            </a:prstGeom>
            <a:solidFill>
              <a:srgbClr val="FFFFFF"/>
            </a:solidFill>
          </p:spPr>
        </p:pic>
      </p:grpSp>
      <p:pic>
        <p:nvPicPr>
          <p:cNvPr id="42" name="Immagine 41" descr="Senza titolo.png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" y="3700612"/>
            <a:ext cx="2240231" cy="2240231"/>
          </a:xfrm>
          <a:prstGeom prst="rect">
            <a:avLst/>
          </a:prstGeom>
        </p:spPr>
      </p:pic>
      <p:pic>
        <p:nvPicPr>
          <p:cNvPr id="37" name="Immagine 36" descr="Senza titolo.png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57" y="3943749"/>
            <a:ext cx="3608666" cy="171729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2632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US-GAMMA PROBE FEATURES (I)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US-Gamma Probe </a:t>
            </a:r>
            <a:r>
              <a:rPr lang="en-GB" sz="1100" b="1" dirty="0" smtClean="0">
                <a:latin typeface="Calibri" charset="0"/>
              </a:rPr>
              <a:t>Features</a:t>
            </a:r>
            <a:endParaRPr lang="en-GB" sz="1100" b="1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8/15</a:t>
            </a:r>
            <a:endParaRPr lang="en-US" sz="1200" dirty="0"/>
          </a:p>
        </p:txBody>
      </p:sp>
      <p:sp>
        <p:nvSpPr>
          <p:cNvPr id="121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45333" y="1342824"/>
            <a:ext cx="8853335" cy="1938992"/>
          </a:xfrm>
          <a:prstGeom prst="rect">
            <a:avLst/>
          </a:prstGeom>
          <a:blipFill rotWithShape="1">
            <a:blip r:embed="rId4">
              <a:alphaModFix amt="49000"/>
            </a:blip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Orthogonal planes (gamma image profile overlapped on the structure highlighted by US)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Slit Efficiency is 10 times more than one from general purpose parallel hole at 5 cm SCD </a:t>
            </a:r>
          </a:p>
          <a:p>
            <a:pPr marL="285750" indent="-285750" algn="just">
              <a:buFont typeface="Wingdings" charset="2"/>
              <a:buChar char="²"/>
            </a:pPr>
            <a:r>
              <a:rPr lang="en-US" sz="2000" b="1" dirty="0">
                <a:solidFill>
                  <a:srgbClr val="000000"/>
                </a:solidFill>
              </a:rPr>
              <a:t>The US and gamma images have to be compared on the same spatial resolution and position linearity for the right overlap</a:t>
            </a:r>
          </a:p>
        </p:txBody>
      </p:sp>
      <p:pic>
        <p:nvPicPr>
          <p:cNvPr id="17" name="Immagine 16" descr="Senza titolo.png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57" y="3943749"/>
            <a:ext cx="3608666" cy="17172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Immagine 21" descr="Senza titolo.png"/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44" y="3700612"/>
            <a:ext cx="2240231" cy="2240231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6463177" y="3386376"/>
            <a:ext cx="1859295" cy="2821668"/>
            <a:chOff x="2449001" y="1440276"/>
            <a:chExt cx="3620828" cy="4885352"/>
          </a:xfrm>
        </p:grpSpPr>
        <p:pic>
          <p:nvPicPr>
            <p:cNvPr id="20" name="Immagine 19" descr="Senza titolo.png"/>
            <p:cNvPicPr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1"/>
            <a:stretch/>
          </p:blipFill>
          <p:spPr>
            <a:xfrm>
              <a:off x="2449001" y="3891932"/>
              <a:ext cx="3620826" cy="2433696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1" name="Immagine 20" descr="Senza titolo.png"/>
            <p:cNvPicPr>
              <a:picLocks noChangeAspect="1"/>
            </p:cNvPicPr>
            <p:nvPr/>
          </p:nvPicPr>
          <p:blipFill rotWithShape="1"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2449002" y="1440276"/>
              <a:ext cx="3620827" cy="2451656"/>
            </a:xfrm>
            <a:prstGeom prst="rect">
              <a:avLst/>
            </a:prstGeom>
            <a:solidFill>
              <a:srgbClr val="FFFFFF"/>
            </a:solidFill>
          </p:spPr>
        </p:pic>
      </p:grpSp>
    </p:spTree>
    <p:extLst>
      <p:ext uri="{BB962C8B-B14F-4D97-AF65-F5344CB8AC3E}">
        <p14:creationId xmlns:p14="http://schemas.microsoft.com/office/powerpoint/2010/main" val="30635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>
                <a:latin typeface="Calibri" charset="0"/>
              </a:rPr>
              <a:t>US-GAMMA PROBE </a:t>
            </a:r>
            <a:r>
              <a:rPr lang="en-GB" sz="2400" b="1" dirty="0" smtClean="0">
                <a:latin typeface="Calibri" charset="0"/>
              </a:rPr>
              <a:t>FEATURES (II)</a:t>
            </a:r>
            <a:endParaRPr lang="en-GB" sz="2400" b="1" dirty="0">
              <a:latin typeface="Calibri" charset="0"/>
            </a:endParaRP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US-Gamma Probe </a:t>
            </a:r>
            <a:r>
              <a:rPr lang="en-GB" sz="1100" b="1" dirty="0" smtClean="0">
                <a:latin typeface="Calibri" charset="0"/>
              </a:rPr>
              <a:t>Features</a:t>
            </a:r>
            <a:endParaRPr lang="en-GB" sz="1100" b="1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9/15</a:t>
            </a:r>
            <a:endParaRPr lang="en-US" sz="12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180106" y="4770933"/>
            <a:ext cx="283017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Attenuation evaluated with flood field = 0,55</a:t>
            </a:r>
            <a:endParaRPr lang="en-US" b="1" dirty="0"/>
          </a:p>
        </p:txBody>
      </p:sp>
      <p:sp>
        <p:nvSpPr>
          <p:cNvPr id="12" name="TextBox 14"/>
          <p:cNvSpPr txBox="1"/>
          <p:nvPr/>
        </p:nvSpPr>
        <p:spPr>
          <a:xfrm>
            <a:off x="45916" y="1499186"/>
            <a:ext cx="313353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0.4 mm Tc</a:t>
            </a:r>
            <a:r>
              <a:rPr lang="en-US" sz="1600" baseline="30000" dirty="0" smtClean="0">
                <a:latin typeface="Times New Roman"/>
                <a:cs typeface="Times New Roman"/>
              </a:rPr>
              <a:t>99m 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Collimated Source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401730" y="2027588"/>
            <a:ext cx="4430823" cy="2325337"/>
            <a:chOff x="414408" y="3328473"/>
            <a:chExt cx="4658114" cy="2615464"/>
          </a:xfrm>
        </p:grpSpPr>
        <p:grpSp>
          <p:nvGrpSpPr>
            <p:cNvPr id="14" name="Group 9"/>
            <p:cNvGrpSpPr/>
            <p:nvPr/>
          </p:nvGrpSpPr>
          <p:grpSpPr>
            <a:xfrm>
              <a:off x="414408" y="3328473"/>
              <a:ext cx="4658114" cy="2615464"/>
              <a:chOff x="2375165" y="2665832"/>
              <a:chExt cx="4658114" cy="2615464"/>
            </a:xfrm>
          </p:grpSpPr>
          <p:grpSp>
            <p:nvGrpSpPr>
              <p:cNvPr id="21" name="Group 1"/>
              <p:cNvGrpSpPr>
                <a:grpSpLocks/>
              </p:cNvGrpSpPr>
              <p:nvPr/>
            </p:nvGrpSpPr>
            <p:grpSpPr bwMode="auto">
              <a:xfrm>
                <a:off x="2375165" y="3004386"/>
                <a:ext cx="4513836" cy="2276910"/>
                <a:chOff x="3203575" y="2708275"/>
                <a:chExt cx="3240088" cy="1584325"/>
              </a:xfrm>
            </p:grpSpPr>
            <p:grpSp>
              <p:nvGrpSpPr>
                <p:cNvPr id="49" name="Group 9"/>
                <p:cNvGrpSpPr>
                  <a:grpSpLocks/>
                </p:cNvGrpSpPr>
                <p:nvPr/>
              </p:nvGrpSpPr>
              <p:grpSpPr bwMode="auto">
                <a:xfrm>
                  <a:off x="3203575" y="2708275"/>
                  <a:ext cx="3240088" cy="1584325"/>
                  <a:chOff x="5724128" y="980728"/>
                  <a:chExt cx="3240360" cy="1584176"/>
                </a:xfrm>
              </p:grpSpPr>
              <p:sp>
                <p:nvSpPr>
                  <p:cNvPr id="51" name="Rectangle 10"/>
                  <p:cNvSpPr/>
                  <p:nvPr/>
                </p:nvSpPr>
                <p:spPr bwMode="auto">
                  <a:xfrm>
                    <a:off x="5724128" y="980728"/>
                    <a:ext cx="3240360" cy="1584176"/>
                  </a:xfrm>
                  <a:prstGeom prst="rect">
                    <a:avLst/>
                  </a:prstGeom>
                  <a:solidFill>
                    <a:schemeClr val="accent5">
                      <a:lumMod val="90000"/>
                    </a:schemeClr>
                  </a:solidFill>
                  <a:ln>
                    <a:noFill/>
                  </a:ln>
                  <a:effectLst/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2" name="Rectangle 11"/>
                  <p:cNvSpPr/>
                  <p:nvPr/>
                </p:nvSpPr>
                <p:spPr bwMode="auto">
                  <a:xfrm>
                    <a:off x="5795572" y="1125177"/>
                    <a:ext cx="1439983" cy="143972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rgbClr val="000000">
                              <a:alpha val="74998"/>
                            </a:srgb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5868144" y="1052736"/>
                    <a:ext cx="1440160" cy="1440160"/>
                  </a:xfrm>
                  <a:prstGeom prst="rect">
                    <a:avLst/>
                  </a:prstGeom>
                  <a:solidFill>
                    <a:schemeClr val="bg2"/>
                  </a:solidFill>
                  <a:ln w="34925">
                    <a:solidFill>
                      <a:srgbClr val="19191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7380312" y="1052736"/>
                    <a:ext cx="1440160" cy="1440160"/>
                  </a:xfrm>
                  <a:prstGeom prst="rect">
                    <a:avLst/>
                  </a:prstGeom>
                  <a:solidFill>
                    <a:schemeClr val="bg2"/>
                  </a:solidFill>
                  <a:ln w="34925">
                    <a:solidFill>
                      <a:srgbClr val="191919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sz="2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5" name="Text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5581" y="1613103"/>
                    <a:ext cx="79208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600">
                        <a:solidFill>
                          <a:srgbClr val="800000"/>
                        </a:solidFill>
                      </a:rPr>
                      <a:t>PMT</a:t>
                    </a:r>
                  </a:p>
                </p:txBody>
              </p:sp>
              <p:sp>
                <p:nvSpPr>
                  <p:cNvPr id="56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5957" y="1594882"/>
                    <a:ext cx="79208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90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r>
                      <a:rPr lang="en-US" sz="1600">
                        <a:solidFill>
                          <a:srgbClr val="800000"/>
                        </a:solidFill>
                      </a:rPr>
                      <a:t>PMT</a:t>
                    </a:r>
                  </a:p>
                </p:txBody>
              </p:sp>
            </p:grpSp>
            <p:cxnSp>
              <p:nvCxnSpPr>
                <p:cNvPr id="50" name="Straight Arrow Connector 8"/>
                <p:cNvCxnSpPr/>
                <p:nvPr/>
              </p:nvCxnSpPr>
              <p:spPr bwMode="auto">
                <a:xfrm>
                  <a:off x="3203575" y="3140363"/>
                  <a:ext cx="3240088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2" name="Straight Arrow Connector 16"/>
              <p:cNvCxnSpPr/>
              <p:nvPr/>
            </p:nvCxnSpPr>
            <p:spPr bwMode="auto">
              <a:xfrm>
                <a:off x="2375165" y="4445246"/>
                <a:ext cx="451383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Rectangle 17"/>
              <p:cNvSpPr/>
              <p:nvPr/>
            </p:nvSpPr>
            <p:spPr>
              <a:xfrm>
                <a:off x="2425844" y="3107882"/>
                <a:ext cx="4414314" cy="783066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74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18"/>
              <p:cNvSpPr txBox="1"/>
              <p:nvPr/>
            </p:nvSpPr>
            <p:spPr>
              <a:xfrm>
                <a:off x="2575780" y="3159100"/>
                <a:ext cx="15759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US probe</a:t>
                </a:r>
                <a:endParaRPr lang="en-US" dirty="0"/>
              </a:p>
            </p:txBody>
          </p:sp>
          <p:cxnSp>
            <p:nvCxnSpPr>
              <p:cNvPr id="26" name="Straight Arrow Connector 19"/>
              <p:cNvCxnSpPr/>
              <p:nvPr/>
            </p:nvCxnSpPr>
            <p:spPr bwMode="auto">
              <a:xfrm>
                <a:off x="2375165" y="3625361"/>
                <a:ext cx="451383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Oval 5"/>
              <p:cNvSpPr/>
              <p:nvPr/>
            </p:nvSpPr>
            <p:spPr>
              <a:xfrm>
                <a:off x="3093452" y="3517279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22"/>
              <p:cNvSpPr/>
              <p:nvPr/>
            </p:nvSpPr>
            <p:spPr>
              <a:xfrm>
                <a:off x="3648239" y="3511400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23"/>
              <p:cNvSpPr/>
              <p:nvPr/>
            </p:nvSpPr>
            <p:spPr>
              <a:xfrm>
                <a:off x="4164829" y="3511400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24"/>
              <p:cNvSpPr/>
              <p:nvPr/>
            </p:nvSpPr>
            <p:spPr>
              <a:xfrm>
                <a:off x="4652900" y="3511400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25"/>
              <p:cNvSpPr/>
              <p:nvPr/>
            </p:nvSpPr>
            <p:spPr>
              <a:xfrm>
                <a:off x="5212065" y="3511400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26"/>
              <p:cNvSpPr/>
              <p:nvPr/>
            </p:nvSpPr>
            <p:spPr>
              <a:xfrm>
                <a:off x="5765005" y="3517279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27"/>
              <p:cNvSpPr/>
              <p:nvPr/>
            </p:nvSpPr>
            <p:spPr>
              <a:xfrm>
                <a:off x="6366507" y="3511400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0"/>
              <p:cNvSpPr/>
              <p:nvPr/>
            </p:nvSpPr>
            <p:spPr>
              <a:xfrm>
                <a:off x="3093452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31"/>
              <p:cNvSpPr/>
              <p:nvPr/>
            </p:nvSpPr>
            <p:spPr>
              <a:xfrm>
                <a:off x="3648239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32"/>
              <p:cNvSpPr/>
              <p:nvPr/>
            </p:nvSpPr>
            <p:spPr>
              <a:xfrm>
                <a:off x="4166163" y="4348339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33"/>
              <p:cNvSpPr/>
              <p:nvPr/>
            </p:nvSpPr>
            <p:spPr>
              <a:xfrm>
                <a:off x="4652899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34"/>
              <p:cNvSpPr/>
              <p:nvPr/>
            </p:nvSpPr>
            <p:spPr>
              <a:xfrm>
                <a:off x="5212065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35"/>
              <p:cNvSpPr/>
              <p:nvPr/>
            </p:nvSpPr>
            <p:spPr>
              <a:xfrm>
                <a:off x="5759116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36"/>
              <p:cNvSpPr/>
              <p:nvPr/>
            </p:nvSpPr>
            <p:spPr>
              <a:xfrm>
                <a:off x="6366507" y="4331285"/>
                <a:ext cx="195375" cy="22792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6"/>
              <p:cNvSpPr txBox="1"/>
              <p:nvPr/>
            </p:nvSpPr>
            <p:spPr>
              <a:xfrm>
                <a:off x="2871706" y="2665832"/>
                <a:ext cx="7383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0mm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8" name="TextBox 38"/>
              <p:cNvSpPr txBox="1"/>
              <p:nvPr/>
            </p:nvSpPr>
            <p:spPr>
              <a:xfrm>
                <a:off x="6294964" y="2667603"/>
                <a:ext cx="7383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/>
                    <a:cs typeface="Times New Roman"/>
                  </a:rPr>
                  <a:t>39mm</a:t>
                </a:r>
                <a:endParaRPr lang="en-US" sz="1600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5" name="TextBox 37"/>
            <p:cNvSpPr txBox="1"/>
            <p:nvPr/>
          </p:nvSpPr>
          <p:spPr>
            <a:xfrm>
              <a:off x="1660810" y="3330244"/>
              <a:ext cx="454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/>
                  <a:cs typeface="Times New Roman"/>
                </a:rPr>
                <a:t>6</a:t>
              </a:r>
            </a:p>
          </p:txBody>
        </p:sp>
        <p:sp>
          <p:nvSpPr>
            <p:cNvPr id="16" name="TextBox 39"/>
            <p:cNvSpPr txBox="1"/>
            <p:nvPr/>
          </p:nvSpPr>
          <p:spPr>
            <a:xfrm>
              <a:off x="2044408" y="3330244"/>
              <a:ext cx="4176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12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7" name="TextBox 40"/>
            <p:cNvSpPr txBox="1"/>
            <p:nvPr/>
          </p:nvSpPr>
          <p:spPr>
            <a:xfrm>
              <a:off x="2585992" y="3330244"/>
              <a:ext cx="554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18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18" name="TextBox 41"/>
            <p:cNvSpPr txBox="1"/>
            <p:nvPr/>
          </p:nvSpPr>
          <p:spPr>
            <a:xfrm>
              <a:off x="3140114" y="3330244"/>
              <a:ext cx="545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24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  <p:sp>
          <p:nvSpPr>
            <p:cNvPr id="20" name="TextBox 42"/>
            <p:cNvSpPr txBox="1"/>
            <p:nvPr/>
          </p:nvSpPr>
          <p:spPr>
            <a:xfrm>
              <a:off x="3615790" y="3330244"/>
              <a:ext cx="709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Times New Roman"/>
                  <a:cs typeface="Times New Roman"/>
                </a:rPr>
                <a:t>31.5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5121602" y="1462106"/>
            <a:ext cx="4035065" cy="3220463"/>
            <a:chOff x="4663896" y="2731863"/>
            <a:chExt cx="4373619" cy="3559017"/>
          </a:xfrm>
        </p:grpSpPr>
        <p:grpSp>
          <p:nvGrpSpPr>
            <p:cNvPr id="59" name="Gruppo 58"/>
            <p:cNvGrpSpPr/>
            <p:nvPr/>
          </p:nvGrpSpPr>
          <p:grpSpPr>
            <a:xfrm>
              <a:off x="4663896" y="2731863"/>
              <a:ext cx="4373619" cy="3559017"/>
              <a:chOff x="4663896" y="2731863"/>
              <a:chExt cx="4373619" cy="3559017"/>
            </a:xfrm>
          </p:grpSpPr>
          <p:pic>
            <p:nvPicPr>
              <p:cNvPr id="61" name="Picture 6" descr="profili_zona1_2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92" t="29478" r="17171" b="32448"/>
              <a:stretch/>
            </p:blipFill>
            <p:spPr>
              <a:xfrm>
                <a:off x="4949249" y="2731863"/>
                <a:ext cx="4088266" cy="3366223"/>
              </a:xfrm>
              <a:prstGeom prst="rect">
                <a:avLst/>
              </a:prstGeom>
            </p:spPr>
          </p:pic>
          <p:sp>
            <p:nvSpPr>
              <p:cNvPr id="62" name="CasellaDiTesto 61"/>
              <p:cNvSpPr txBox="1"/>
              <p:nvPr/>
            </p:nvSpPr>
            <p:spPr>
              <a:xfrm rot="16200000">
                <a:off x="4434666" y="4300881"/>
                <a:ext cx="7970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Hebrew"/>
                    <a:cs typeface="Arial Hebrew"/>
                  </a:rPr>
                  <a:t>Counts</a:t>
                </a:r>
                <a:endParaRPr lang="en-US" sz="1600" dirty="0">
                  <a:latin typeface="Arial Hebrew"/>
                  <a:cs typeface="Arial Hebrew"/>
                </a:endParaRPr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6644851" y="5952326"/>
                <a:ext cx="96693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Hebrew"/>
                    <a:cs typeface="Arial Hebrew"/>
                  </a:rPr>
                  <a:t>Channels</a:t>
                </a:r>
                <a:endParaRPr lang="en-US" sz="1600" dirty="0">
                  <a:latin typeface="Arial Hebrew"/>
                  <a:cs typeface="Arial Hebrew"/>
                </a:endParaRPr>
              </a:p>
            </p:txBody>
          </p:sp>
        </p:grpSp>
        <p:sp>
          <p:nvSpPr>
            <p:cNvPr id="60" name="CasellaDiTesto 59"/>
            <p:cNvSpPr txBox="1"/>
            <p:nvPr/>
          </p:nvSpPr>
          <p:spPr>
            <a:xfrm>
              <a:off x="6972365" y="3053864"/>
              <a:ext cx="1909860" cy="57822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it-IT" sz="1400" dirty="0">
                  <a:solidFill>
                    <a:srgbClr val="3366FF"/>
                  </a:solidFill>
                </a:rPr>
                <a:t>w</a:t>
              </a:r>
              <a:r>
                <a:rPr lang="it-IT" sz="1400" dirty="0" smtClean="0">
                  <a:solidFill>
                    <a:srgbClr val="3366FF"/>
                  </a:solidFill>
                </a:rPr>
                <a:t>ith US probe</a:t>
              </a:r>
            </a:p>
            <a:p>
              <a:pPr marL="285750" indent="-285750">
                <a:buFont typeface="Arial"/>
                <a:buChar char="•"/>
              </a:pPr>
              <a:r>
                <a:rPr lang="it-IT" sz="1400" dirty="0" err="1">
                  <a:solidFill>
                    <a:srgbClr val="FF6600"/>
                  </a:solidFill>
                </a:rPr>
                <a:t>w</a:t>
              </a:r>
              <a:r>
                <a:rPr lang="it-IT" sz="1400" dirty="0" err="1" smtClean="0">
                  <a:solidFill>
                    <a:srgbClr val="FF6600"/>
                  </a:solidFill>
                </a:rPr>
                <a:t>ithout</a:t>
              </a:r>
              <a:r>
                <a:rPr lang="it-IT" sz="1400" dirty="0" smtClean="0">
                  <a:solidFill>
                    <a:srgbClr val="FF6600"/>
                  </a:solidFill>
                </a:rPr>
                <a:t> US probe</a:t>
              </a:r>
              <a:endParaRPr lang="it-IT" sz="1400" dirty="0">
                <a:solidFill>
                  <a:srgbClr val="FF6600"/>
                </a:solidFill>
              </a:endParaRPr>
            </a:p>
          </p:txBody>
        </p:sp>
      </p:grpSp>
      <p:graphicFrame>
        <p:nvGraphicFramePr>
          <p:cNvPr id="64" name="Tabella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143747"/>
              </p:ext>
            </p:extLst>
          </p:nvPr>
        </p:nvGraphicFramePr>
        <p:xfrm>
          <a:off x="73923" y="4919205"/>
          <a:ext cx="5653320" cy="1280160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1373087"/>
                <a:gridCol w="623221"/>
                <a:gridCol w="587944"/>
                <a:gridCol w="599703"/>
                <a:gridCol w="623221"/>
                <a:gridCol w="658497"/>
                <a:gridCol w="599703"/>
                <a:gridCol w="5879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Position</a:t>
                      </a:r>
                      <a:r>
                        <a:rPr lang="it-IT" b="1" baseline="0" dirty="0" smtClean="0"/>
                        <a:t> (mm)</a:t>
                      </a:r>
                      <a:endParaRPr lang="it-IT" b="1" dirty="0"/>
                    </a:p>
                  </a:txBody>
                  <a:tcPr>
                    <a:lnR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18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24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31.5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39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b="1" dirty="0" smtClean="0"/>
                        <a:t>Probe/ no probe (%)</a:t>
                      </a:r>
                      <a:endParaRPr lang="it-IT" b="1" dirty="0"/>
                    </a:p>
                  </a:txBody>
                  <a:tcPr>
                    <a:lnR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0.60</a:t>
                      </a:r>
                      <a:endParaRPr lang="it-IT" dirty="0"/>
                    </a:p>
                  </a:txBody>
                  <a:tcPr>
                    <a:lnL w="381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0.58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0.62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0.59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0.59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0.59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0.73</a:t>
                      </a:r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5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2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INTEGRATED IMAGES (I)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Integrated Images (I)</a:t>
            </a: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Integrated Images (II)</a:t>
            </a: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10</a:t>
            </a:r>
            <a:r>
              <a:rPr lang="it-IT" sz="1200" dirty="0">
                <a:solidFill>
                  <a:srgbClr val="FFFFFF"/>
                </a:solidFill>
              </a:rPr>
              <a:t>/15</a:t>
            </a:r>
            <a:endParaRPr lang="en-US" sz="1200" dirty="0"/>
          </a:p>
        </p:txBody>
      </p:sp>
      <p:pic>
        <p:nvPicPr>
          <p:cNvPr id="20" name="Immagine 19" descr="Senza titol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849"/>
          <a:stretch/>
        </p:blipFill>
        <p:spPr>
          <a:xfrm>
            <a:off x="5960698" y="1300320"/>
            <a:ext cx="3081002" cy="2316180"/>
          </a:xfrm>
          <a:prstGeom prst="rect">
            <a:avLst/>
          </a:prstGeom>
        </p:spPr>
      </p:pic>
      <p:pic>
        <p:nvPicPr>
          <p:cNvPr id="21" name="Immagine 20" descr="Senza titol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64" y="1315778"/>
            <a:ext cx="1968172" cy="3375764"/>
          </a:xfrm>
          <a:prstGeom prst="rect">
            <a:avLst/>
          </a:prstGeom>
        </p:spPr>
      </p:pic>
      <p:pic>
        <p:nvPicPr>
          <p:cNvPr id="22" name="Immagine 21" descr="Senza titol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94" y="3638398"/>
            <a:ext cx="3148662" cy="2619687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1861572" y="1738612"/>
            <a:ext cx="3989327" cy="2740237"/>
            <a:chOff x="2076876" y="1587238"/>
            <a:chExt cx="3989327" cy="2740237"/>
          </a:xfrm>
        </p:grpSpPr>
        <p:graphicFrame>
          <p:nvGraphicFramePr>
            <p:cNvPr id="25" name="Grafico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60374089"/>
                </p:ext>
              </p:extLst>
            </p:nvPr>
          </p:nvGraphicFramePr>
          <p:xfrm>
            <a:off x="2076876" y="1587238"/>
            <a:ext cx="3989327" cy="27402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6" name="CasellaDiTesto 25"/>
            <p:cNvSpPr txBox="1"/>
            <p:nvPr/>
          </p:nvSpPr>
          <p:spPr>
            <a:xfrm>
              <a:off x="4946448" y="1706686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u"/>
              </a:pPr>
              <a:r>
                <a:rPr lang="it-IT" sz="1200" dirty="0" smtClean="0">
                  <a:solidFill>
                    <a:schemeClr val="accent1"/>
                  </a:solidFill>
                </a:rPr>
                <a:t>US</a:t>
              </a:r>
            </a:p>
            <a:p>
              <a:pPr marL="285750" indent="-285750">
                <a:buFont typeface="Wingdings" charset="2"/>
                <a:buChar char="u"/>
              </a:pPr>
              <a:r>
                <a:rPr lang="it-IT" sz="1200" dirty="0" smtClean="0">
                  <a:solidFill>
                    <a:srgbClr val="800000"/>
                  </a:solidFill>
                </a:rPr>
                <a:t>Gamma</a:t>
              </a:r>
              <a:endParaRPr lang="it-IT" sz="1200" dirty="0">
                <a:solidFill>
                  <a:srgbClr val="800000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3645251" y="1799019"/>
              <a:ext cx="318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4279765" y="193273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4633542" y="16187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</p:grpSp>
      <p:graphicFrame>
        <p:nvGraphicFramePr>
          <p:cNvPr id="35" name="Tabella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16861"/>
              </p:ext>
            </p:extLst>
          </p:nvPr>
        </p:nvGraphicFramePr>
        <p:xfrm>
          <a:off x="1916698" y="4469083"/>
          <a:ext cx="3974503" cy="177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718"/>
                <a:gridCol w="1032456"/>
                <a:gridCol w="787845"/>
                <a:gridCol w="823121"/>
                <a:gridCol w="8113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Spot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SR </a:t>
                      </a:r>
                      <a:r>
                        <a:rPr lang="en-US" sz="1400" dirty="0" err="1" smtClean="0"/>
                        <a:t>UltraSound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SR Gamma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Position US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Position Gamma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20.5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19.7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5862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31.6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32.2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40.9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40.5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6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INTEGRATED IMAGES (II)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Images (I)</a:t>
            </a:r>
          </a:p>
          <a:p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Integrated Images (II)</a:t>
            </a: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11</a:t>
            </a:r>
            <a:r>
              <a:rPr lang="it-IT" sz="1200" dirty="0">
                <a:solidFill>
                  <a:srgbClr val="FFFFFF"/>
                </a:solidFill>
              </a:rPr>
              <a:t>/15</a:t>
            </a:r>
            <a:endParaRPr lang="en-US" sz="1200" dirty="0"/>
          </a:p>
        </p:txBody>
      </p:sp>
      <p:pic>
        <p:nvPicPr>
          <p:cNvPr id="26" name="Immagine 25" descr="ok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5728" r="14432" b="6295"/>
          <a:stretch/>
        </p:blipFill>
        <p:spPr>
          <a:xfrm>
            <a:off x="70342" y="1336542"/>
            <a:ext cx="2798618" cy="227019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7" name="Gruppo 26"/>
          <p:cNvGrpSpPr/>
          <p:nvPr/>
        </p:nvGrpSpPr>
        <p:grpSpPr>
          <a:xfrm>
            <a:off x="2623318" y="1752438"/>
            <a:ext cx="3542387" cy="2318950"/>
            <a:chOff x="3355929" y="3059310"/>
            <a:chExt cx="3542387" cy="2318950"/>
          </a:xfrm>
        </p:grpSpPr>
        <p:pic>
          <p:nvPicPr>
            <p:cNvPr id="33" name="Immagine 32" descr="AA00273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02540">
              <a:off x="3355929" y="3059310"/>
              <a:ext cx="3542387" cy="2085209"/>
            </a:xfrm>
            <a:prstGeom prst="rect">
              <a:avLst/>
            </a:prstGeom>
          </p:spPr>
        </p:pic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81438">
              <a:off x="3616073" y="3837811"/>
              <a:ext cx="1378284" cy="1540449"/>
            </a:xfrm>
            <a:prstGeom prst="rect">
              <a:avLst/>
            </a:prstGeom>
          </p:spPr>
        </p:pic>
      </p:grpSp>
      <p:pic>
        <p:nvPicPr>
          <p:cNvPr id="35" name="Immagine 34" descr="Senza titolo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7"/>
          <a:stretch/>
        </p:blipFill>
        <p:spPr>
          <a:xfrm>
            <a:off x="5327671" y="1331361"/>
            <a:ext cx="3693237" cy="3142130"/>
          </a:xfrm>
          <a:prstGeom prst="rect">
            <a:avLst/>
          </a:prstGeom>
        </p:spPr>
      </p:pic>
      <p:cxnSp>
        <p:nvCxnSpPr>
          <p:cNvPr id="36" name="Connettore 2 35"/>
          <p:cNvCxnSpPr/>
          <p:nvPr/>
        </p:nvCxnSpPr>
        <p:spPr>
          <a:xfrm>
            <a:off x="2239731" y="2175776"/>
            <a:ext cx="274958" cy="0"/>
          </a:xfrm>
          <a:prstGeom prst="straightConnector1">
            <a:avLst/>
          </a:prstGeom>
          <a:ln>
            <a:solidFill>
              <a:srgbClr val="FFCC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1197451" y="1383571"/>
            <a:ext cx="1638300" cy="1204432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FOLEY (</a:t>
            </a:r>
            <a:r>
              <a:rPr lang="it-IT" sz="1600" dirty="0">
                <a:solidFill>
                  <a:srgbClr val="000000"/>
                </a:solidFill>
              </a:rPr>
              <a:t>500 </a:t>
            </a:r>
            <a:r>
              <a:rPr lang="it-IT" sz="1600" dirty="0" err="1">
                <a:solidFill>
                  <a:srgbClr val="000000"/>
                </a:solidFill>
              </a:rPr>
              <a:t>μCi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smtClean="0">
                <a:solidFill>
                  <a:srgbClr val="000000"/>
                </a:solidFill>
              </a:rPr>
              <a:t>of </a:t>
            </a:r>
            <a:r>
              <a:rPr lang="it-IT" sz="1600" dirty="0">
                <a:solidFill>
                  <a:srgbClr val="000000"/>
                </a:solidFill>
              </a:rPr>
              <a:t>Tc-99m in 1c.c</a:t>
            </a:r>
            <a:r>
              <a:rPr lang="it-IT" sz="1600" dirty="0" smtClean="0">
                <a:solidFill>
                  <a:srgbClr val="000000"/>
                </a:solidFill>
              </a:rPr>
              <a:t>.)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600" dirty="0" smtClean="0"/>
              <a:t>Size </a:t>
            </a:r>
            <a:r>
              <a:rPr lang="en-US" sz="1600" dirty="0" err="1" smtClean="0"/>
              <a:t>ch.</a:t>
            </a:r>
            <a:r>
              <a:rPr lang="en-US" sz="1600" dirty="0" smtClean="0"/>
              <a:t> 2.0 mm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Length 31 cm</a:t>
            </a:r>
          </a:p>
          <a:p>
            <a:pPr>
              <a:lnSpc>
                <a:spcPct val="90000"/>
              </a:lnSpc>
            </a:pPr>
            <a:r>
              <a:rPr lang="en-US" sz="1600" dirty="0" smtClean="0"/>
              <a:t>1.5 ml</a:t>
            </a:r>
            <a:endParaRPr lang="en-US" sz="16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2304779" y="3026149"/>
            <a:ext cx="543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00"/>
                </a:solidFill>
              </a:rPr>
              <a:t>7 mm</a:t>
            </a:r>
            <a:endParaRPr lang="it-IT" sz="1200" dirty="0">
              <a:solidFill>
                <a:srgbClr val="FFFF00"/>
              </a:solidFill>
            </a:endParaRPr>
          </a:p>
        </p:txBody>
      </p:sp>
      <p:cxnSp>
        <p:nvCxnSpPr>
          <p:cNvPr id="40" name="Connettore 2 39"/>
          <p:cNvCxnSpPr/>
          <p:nvPr/>
        </p:nvCxnSpPr>
        <p:spPr>
          <a:xfrm>
            <a:off x="8474506" y="1425043"/>
            <a:ext cx="0" cy="1204651"/>
          </a:xfrm>
          <a:prstGeom prst="straightConnector1">
            <a:avLst/>
          </a:prstGeom>
          <a:ln>
            <a:solidFill>
              <a:srgbClr val="FFCC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/>
          <p:cNvSpPr txBox="1"/>
          <p:nvPr/>
        </p:nvSpPr>
        <p:spPr>
          <a:xfrm>
            <a:off x="7989052" y="1564565"/>
            <a:ext cx="485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00"/>
                </a:solidFill>
              </a:rPr>
              <a:t>2</a:t>
            </a:r>
            <a:r>
              <a:rPr lang="it-IT" sz="1200" dirty="0" smtClean="0">
                <a:solidFill>
                  <a:srgbClr val="FFFF00"/>
                </a:solidFill>
              </a:rPr>
              <a:t> cm</a:t>
            </a:r>
            <a:endParaRPr lang="it-IT" sz="1200" dirty="0">
              <a:solidFill>
                <a:srgbClr val="FFFF00"/>
              </a:solidFill>
            </a:endParaRPr>
          </a:p>
        </p:txBody>
      </p:sp>
      <p:cxnSp>
        <p:nvCxnSpPr>
          <p:cNvPr id="42" name="Connettore 2 41"/>
          <p:cNvCxnSpPr/>
          <p:nvPr/>
        </p:nvCxnSpPr>
        <p:spPr>
          <a:xfrm>
            <a:off x="2381417" y="3309818"/>
            <a:ext cx="274958" cy="0"/>
          </a:xfrm>
          <a:prstGeom prst="straightConnector1">
            <a:avLst/>
          </a:prstGeom>
          <a:ln>
            <a:solidFill>
              <a:srgbClr val="FFCC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3" name="Gruppo 42"/>
          <p:cNvGrpSpPr/>
          <p:nvPr/>
        </p:nvGrpSpPr>
        <p:grpSpPr>
          <a:xfrm>
            <a:off x="481984" y="3690136"/>
            <a:ext cx="3807217" cy="2919845"/>
            <a:chOff x="-209610" y="3476775"/>
            <a:chExt cx="3807217" cy="2919845"/>
          </a:xfrm>
        </p:grpSpPr>
        <p:grpSp>
          <p:nvGrpSpPr>
            <p:cNvPr id="44" name="Gruppo 43"/>
            <p:cNvGrpSpPr/>
            <p:nvPr/>
          </p:nvGrpSpPr>
          <p:grpSpPr>
            <a:xfrm>
              <a:off x="-209610" y="3476775"/>
              <a:ext cx="3807217" cy="2919845"/>
              <a:chOff x="2385593" y="3728029"/>
              <a:chExt cx="4190246" cy="2571929"/>
            </a:xfrm>
          </p:grpSpPr>
          <p:graphicFrame>
            <p:nvGraphicFramePr>
              <p:cNvPr id="48" name="Grafico 4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8996204"/>
                  </p:ext>
                </p:extLst>
              </p:nvPr>
            </p:nvGraphicFramePr>
            <p:xfrm>
              <a:off x="2385593" y="3728029"/>
              <a:ext cx="4190246" cy="257192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sp>
            <p:nvSpPr>
              <p:cNvPr id="49" name="CasellaDiTesto 48"/>
              <p:cNvSpPr txBox="1"/>
              <p:nvPr/>
            </p:nvSpPr>
            <p:spPr>
              <a:xfrm>
                <a:off x="5327671" y="4148537"/>
                <a:ext cx="9669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charset="2"/>
                  <a:buChar char="u"/>
                </a:pPr>
                <a:r>
                  <a:rPr lang="it-IT" sz="1200" dirty="0" smtClean="0">
                    <a:solidFill>
                      <a:schemeClr val="accent2"/>
                    </a:solidFill>
                  </a:rPr>
                  <a:t>US</a:t>
                </a:r>
              </a:p>
              <a:p>
                <a:pPr marL="285750" indent="-285750">
                  <a:buFont typeface="Wingdings" charset="2"/>
                  <a:buChar char="u"/>
                </a:pPr>
                <a:r>
                  <a:rPr lang="it-IT" sz="1200" dirty="0" smtClean="0">
                    <a:solidFill>
                      <a:schemeClr val="accent1"/>
                    </a:solidFill>
                  </a:rPr>
                  <a:t>Gamma</a:t>
                </a:r>
                <a:endParaRPr lang="it-IT" sz="12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45" name="Connettore 2 44"/>
            <p:cNvCxnSpPr/>
            <p:nvPr/>
          </p:nvCxnSpPr>
          <p:spPr>
            <a:xfrm>
              <a:off x="1441105" y="4901438"/>
              <a:ext cx="592358" cy="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flipH="1">
              <a:off x="2385593" y="4905813"/>
              <a:ext cx="570882" cy="0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asellaDiTesto 46"/>
            <p:cNvSpPr txBox="1"/>
            <p:nvPr/>
          </p:nvSpPr>
          <p:spPr>
            <a:xfrm>
              <a:off x="1390541" y="4598036"/>
              <a:ext cx="6922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2">
                      <a:lumMod val="50000"/>
                    </a:schemeClr>
                  </a:solidFill>
                </a:rPr>
                <a:t>FWHM</a:t>
              </a:r>
              <a:endParaRPr lang="it-IT" sz="1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aphicFrame>
        <p:nvGraphicFramePr>
          <p:cNvPr id="50" name="Tabella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75999"/>
              </p:ext>
            </p:extLst>
          </p:nvPr>
        </p:nvGraphicFramePr>
        <p:xfrm>
          <a:off x="5308482" y="4809721"/>
          <a:ext cx="3712426" cy="1102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678"/>
                <a:gridCol w="1011264"/>
                <a:gridCol w="799604"/>
                <a:gridCol w="8348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SR </a:t>
                      </a:r>
                      <a:r>
                        <a:rPr lang="en-US" sz="1400" dirty="0" err="1" smtClean="0"/>
                        <a:t>UltraSound</a:t>
                      </a:r>
                      <a:r>
                        <a:rPr lang="en-US" sz="1400" dirty="0" smtClean="0"/>
                        <a:t>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SR Gamma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Position US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Position Gamma (mm)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7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1320058"/>
            <a:ext cx="9144000" cy="516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CONCLUSION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latin typeface="Calibri" charset="0"/>
              </a:rPr>
              <a:t>Conclusion</a:t>
            </a:r>
            <a:endParaRPr lang="en-GB" sz="1100" dirty="0" smtClean="0"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12</a:t>
            </a:r>
            <a:r>
              <a:rPr lang="it-IT" sz="1200" dirty="0">
                <a:solidFill>
                  <a:srgbClr val="FFFFFF"/>
                </a:solidFill>
              </a:rPr>
              <a:t>/15</a:t>
            </a:r>
            <a:endParaRPr lang="en-US" sz="1200" dirty="0"/>
          </a:p>
        </p:txBody>
      </p:sp>
      <p:sp>
        <p:nvSpPr>
          <p:cNvPr id="51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Conclusion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Near Terms Objective</a:t>
            </a:r>
          </a:p>
        </p:txBody>
      </p:sp>
      <p:sp>
        <p:nvSpPr>
          <p:cNvPr id="15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699120" y="5295365"/>
            <a:ext cx="2899820" cy="1016755"/>
            <a:chOff x="699120" y="5295365"/>
            <a:chExt cx="2899820" cy="1016755"/>
          </a:xfrm>
        </p:grpSpPr>
        <p:sp>
          <p:nvSpPr>
            <p:cNvPr id="55" name="CasellaDiTesto 54"/>
            <p:cNvSpPr txBox="1"/>
            <p:nvPr/>
          </p:nvSpPr>
          <p:spPr>
            <a:xfrm>
              <a:off x="1285486" y="5572978"/>
              <a:ext cx="23134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200" b="1" dirty="0" smtClean="0"/>
                <a:t>Compact design</a:t>
              </a:r>
              <a:endParaRPr lang="en-US" sz="2200" b="1" dirty="0"/>
            </a:p>
          </p:txBody>
        </p:sp>
        <p:pic>
          <p:nvPicPr>
            <p:cNvPr id="3" name="Immagine 2" descr="Schermata 2016-05-24 alle 15.50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82"/>
            <a:stretch/>
          </p:blipFill>
          <p:spPr>
            <a:xfrm>
              <a:off x="699120" y="5295365"/>
              <a:ext cx="864813" cy="1016755"/>
            </a:xfrm>
            <a:prstGeom prst="rect">
              <a:avLst/>
            </a:prstGeom>
          </p:spPr>
        </p:pic>
      </p:grpSp>
      <p:grpSp>
        <p:nvGrpSpPr>
          <p:cNvPr id="9" name="Gruppo 8"/>
          <p:cNvGrpSpPr/>
          <p:nvPr/>
        </p:nvGrpSpPr>
        <p:grpSpPr>
          <a:xfrm>
            <a:off x="675602" y="4401757"/>
            <a:ext cx="8519846" cy="1016755"/>
            <a:chOff x="675602" y="4401757"/>
            <a:chExt cx="8519846" cy="1016755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1322442" y="4674232"/>
              <a:ext cx="78730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200" b="1" dirty="0" smtClean="0"/>
                <a:t>Accurate diagnosis and possible applications for moving organs</a:t>
              </a:r>
              <a:endParaRPr lang="en-US" sz="2200" b="1" dirty="0"/>
            </a:p>
          </p:txBody>
        </p:sp>
        <p:pic>
          <p:nvPicPr>
            <p:cNvPr id="22" name="Immagine 21" descr="Schermata 2016-05-24 alle 15.50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82"/>
            <a:stretch/>
          </p:blipFill>
          <p:spPr>
            <a:xfrm>
              <a:off x="675602" y="4401757"/>
              <a:ext cx="864813" cy="1016755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675602" y="3385002"/>
            <a:ext cx="5693327" cy="1016755"/>
            <a:chOff x="675602" y="3385002"/>
            <a:chExt cx="5693327" cy="1016755"/>
          </a:xfrm>
        </p:grpSpPr>
        <p:sp>
          <p:nvSpPr>
            <p:cNvPr id="54" name="CasellaDiTesto 53"/>
            <p:cNvSpPr txBox="1"/>
            <p:nvPr/>
          </p:nvSpPr>
          <p:spPr>
            <a:xfrm>
              <a:off x="1285486" y="3691108"/>
              <a:ext cx="50834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200" b="1" dirty="0" smtClean="0"/>
                <a:t>Simultaneous acquisition in short times </a:t>
              </a:r>
              <a:endParaRPr lang="en-US" sz="2200" b="1" dirty="0"/>
            </a:p>
          </p:txBody>
        </p:sp>
        <p:pic>
          <p:nvPicPr>
            <p:cNvPr id="23" name="Immagine 22" descr="Schermata 2016-05-24 alle 15.50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82"/>
            <a:stretch/>
          </p:blipFill>
          <p:spPr>
            <a:xfrm>
              <a:off x="675602" y="3385002"/>
              <a:ext cx="864813" cy="1016755"/>
            </a:xfrm>
            <a:prstGeom prst="rect">
              <a:avLst/>
            </a:prstGeom>
          </p:spPr>
        </p:pic>
      </p:grpSp>
      <p:grpSp>
        <p:nvGrpSpPr>
          <p:cNvPr id="6" name="Gruppo 5"/>
          <p:cNvGrpSpPr/>
          <p:nvPr/>
        </p:nvGrpSpPr>
        <p:grpSpPr>
          <a:xfrm>
            <a:off x="675602" y="2367114"/>
            <a:ext cx="8014211" cy="1016755"/>
            <a:chOff x="675602" y="2367114"/>
            <a:chExt cx="8014211" cy="1016755"/>
          </a:xfrm>
        </p:grpSpPr>
        <p:sp>
          <p:nvSpPr>
            <p:cNvPr id="53" name="CasellaDiTesto 52"/>
            <p:cNvSpPr txBox="1"/>
            <p:nvPr/>
          </p:nvSpPr>
          <p:spPr>
            <a:xfrm>
              <a:off x="1285486" y="2570079"/>
              <a:ext cx="74043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200" b="1" dirty="0" smtClean="0">
                  <a:solidFill>
                    <a:srgbClr val="000000"/>
                  </a:solidFill>
                </a:rPr>
                <a:t>Perfectly superimposed information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200" b="1" dirty="0" smtClean="0">
                  <a:solidFill>
                    <a:srgbClr val="000000"/>
                  </a:solidFill>
                </a:rPr>
                <a:t>(both in position and in resolution)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pic>
          <p:nvPicPr>
            <p:cNvPr id="24" name="Immagine 23" descr="Schermata 2016-05-24 alle 15.50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82"/>
            <a:stretch/>
          </p:blipFill>
          <p:spPr>
            <a:xfrm>
              <a:off x="675602" y="2367114"/>
              <a:ext cx="864813" cy="1016755"/>
            </a:xfrm>
            <a:prstGeom prst="rect">
              <a:avLst/>
            </a:prstGeom>
          </p:spPr>
        </p:pic>
      </p:grpSp>
      <p:grpSp>
        <p:nvGrpSpPr>
          <p:cNvPr id="5" name="Gruppo 4"/>
          <p:cNvGrpSpPr/>
          <p:nvPr/>
        </p:nvGrpSpPr>
        <p:grpSpPr>
          <a:xfrm>
            <a:off x="675602" y="1346580"/>
            <a:ext cx="8177109" cy="1019285"/>
            <a:chOff x="675602" y="1346580"/>
            <a:chExt cx="8177109" cy="1019285"/>
          </a:xfrm>
        </p:grpSpPr>
        <p:sp>
          <p:nvSpPr>
            <p:cNvPr id="52" name="CasellaDiTesto 51"/>
            <p:cNvSpPr txBox="1"/>
            <p:nvPr/>
          </p:nvSpPr>
          <p:spPr>
            <a:xfrm>
              <a:off x="1285486" y="1596424"/>
              <a:ext cx="75672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sz="2200" b="1" dirty="0" smtClean="0">
                  <a:solidFill>
                    <a:srgbClr val="000000"/>
                  </a:solidFill>
                </a:rPr>
                <a:t>Integration of US and Gamma devices allows an excellent co-registration of images providing accurate diagnosis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pic>
          <p:nvPicPr>
            <p:cNvPr id="25" name="Immagine 24" descr="Schermata 2016-05-24 alle 15.50.2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82"/>
            <a:stretch/>
          </p:blipFill>
          <p:spPr>
            <a:xfrm>
              <a:off x="675602" y="1346580"/>
              <a:ext cx="864813" cy="1016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35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NEAR TERM OBJECTIVE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latin typeface="Calibri" charset="0"/>
              </a:rPr>
              <a:t>Conclusion</a:t>
            </a:r>
            <a:endParaRPr lang="en-GB" sz="1100" dirty="0" smtClean="0"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13</a:t>
            </a:r>
            <a:r>
              <a:rPr lang="it-IT" sz="1200" dirty="0">
                <a:solidFill>
                  <a:srgbClr val="FFFFFF"/>
                </a:solidFill>
              </a:rPr>
              <a:t>/15</a:t>
            </a:r>
            <a:endParaRPr lang="en-US" sz="1200" dirty="0"/>
          </a:p>
        </p:txBody>
      </p:sp>
      <p:sp>
        <p:nvSpPr>
          <p:cNvPr id="51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</a:p>
          <a:p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Near Terms Objective</a:t>
            </a:r>
          </a:p>
        </p:txBody>
      </p:sp>
      <p:pic>
        <p:nvPicPr>
          <p:cNvPr id="11" name="Immagine 10" descr="foto 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24321" r="13901" b="7296"/>
          <a:stretch/>
        </p:blipFill>
        <p:spPr>
          <a:xfrm>
            <a:off x="58792" y="1949538"/>
            <a:ext cx="3370011" cy="4421372"/>
          </a:xfrm>
          <a:prstGeom prst="rect">
            <a:avLst/>
          </a:prstGeom>
        </p:spPr>
      </p:pic>
      <p:sp>
        <p:nvSpPr>
          <p:cNvPr id="21" name="AutoShape 43"/>
          <p:cNvSpPr>
            <a:spLocks noChangeArrowheads="1"/>
          </p:cNvSpPr>
          <p:nvPr/>
        </p:nvSpPr>
        <p:spPr bwMode="auto">
          <a:xfrm>
            <a:off x="-1809" y="1425073"/>
            <a:ext cx="3652225" cy="556049"/>
          </a:xfrm>
          <a:prstGeom prst="roundRect">
            <a:avLst>
              <a:gd name="adj" fmla="val 13745"/>
            </a:avLst>
          </a:prstGeom>
          <a:solidFill>
            <a:schemeClr val="accent2">
              <a:lumMod val="50000"/>
            </a:schemeClr>
          </a:solidFill>
          <a:ln w="9525">
            <a:solidFill>
              <a:srgbClr val="C6C6F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309488" tIns="103163" rIns="309488" bIns="103163">
            <a:spAutoFit/>
          </a:bodyPr>
          <a:lstStyle/>
          <a:p>
            <a:pPr algn="ctr">
              <a:defRPr/>
            </a:pPr>
            <a:r>
              <a:rPr lang="en-GB" sz="2000" b="1" i="1" dirty="0" smtClean="0">
                <a:solidFill>
                  <a:schemeClr val="bg1"/>
                </a:solidFill>
                <a:cs typeface="Arial" charset="0"/>
              </a:rPr>
              <a:t>Probe Miniaturization </a:t>
            </a:r>
            <a:endParaRPr lang="en-GB" sz="20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941895" y="1703098"/>
            <a:ext cx="1564340" cy="2216985"/>
            <a:chOff x="1894858" y="1792359"/>
            <a:chExt cx="1790948" cy="2598044"/>
          </a:xfrm>
        </p:grpSpPr>
        <p:pic>
          <p:nvPicPr>
            <p:cNvPr id="2" name="Immagine 1" descr="Schermata 2016-05-24 alle 15.42.0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192" b="100000" l="0" r="100000">
                          <a14:foregroundMark x1="46875" y1="31788" x2="46875" y2="31788"/>
                          <a14:foregroundMark x1="36458" y1="60265" x2="36458" y2="60265"/>
                          <a14:foregroundMark x1="46875" y1="79801" x2="46875" y2="79801"/>
                          <a14:foregroundMark x1="61979" y1="97351" x2="61979" y2="97351"/>
                          <a14:foregroundMark x1="52083" y1="44702" x2="52083" y2="44702"/>
                          <a14:foregroundMark x1="47917" y1="45695" x2="47917" y2="45695"/>
                          <a14:foregroundMark x1="21354" y1="84437" x2="21354" y2="84437"/>
                          <a14:foregroundMark x1="45833" y1="72517" x2="45833" y2="72517"/>
                          <a14:foregroundMark x1="23958" y1="55298" x2="23958" y2="55298"/>
                          <a14:backgroundMark x1="84375" y1="96689" x2="84375" y2="96689"/>
                          <a14:backgroundMark x1="24479" y1="96358" x2="24479" y2="963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2"/>
            <a:stretch/>
          </p:blipFill>
          <p:spPr>
            <a:xfrm>
              <a:off x="1894858" y="2200801"/>
              <a:ext cx="1772235" cy="218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magine 32" descr="Schermata 2016-05-24 alle 15.42.0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" b="27815" l="44792" r="88542">
                          <a14:foregroundMark x1="62500" y1="25828" x2="62500" y2="25828"/>
                          <a14:foregroundMark x1="65625" y1="24834" x2="65625" y2="24834"/>
                          <a14:foregroundMark x1="67708" y1="23179" x2="67708" y2="23179"/>
                          <a14:foregroundMark x1="60938" y1="24172" x2="60938" y2="24172"/>
                          <a14:foregroundMark x1="54688" y1="13576" x2="54688" y2="13576"/>
                          <a14:foregroundMark x1="48438" y1="14570" x2="48438" y2="14570"/>
                          <a14:foregroundMark x1="49479" y1="9603" x2="49479" y2="9603"/>
                          <a14:foregroundMark x1="53646" y1="5960" x2="53646" y2="5960"/>
                          <a14:foregroundMark x1="58854" y1="7616" x2="58854" y2="7616"/>
                          <a14:foregroundMark x1="64063" y1="5960" x2="64063" y2="5960"/>
                          <a14:foregroundMark x1="62500" y1="2649" x2="62500" y2="2649"/>
                          <a14:foregroundMark x1="71354" y1="5960" x2="71354" y2="5960"/>
                          <a14:foregroundMark x1="73438" y1="2318" x2="73438" y2="2318"/>
                          <a14:foregroundMark x1="81771" y1="5629" x2="81771" y2="5629"/>
                          <a14:foregroundMark x1="85417" y1="9934" x2="85417" y2="9934"/>
                          <a14:foregroundMark x1="86458" y1="14901" x2="86458" y2="14901"/>
                          <a14:foregroundMark x1="84896" y1="19205" x2="84896" y2="19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0" r="5811" b="70060"/>
            <a:stretch/>
          </p:blipFill>
          <p:spPr>
            <a:xfrm rot="738134">
              <a:off x="2859833" y="1792359"/>
              <a:ext cx="825973" cy="7117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uppo 3"/>
          <p:cNvGrpSpPr/>
          <p:nvPr/>
        </p:nvGrpSpPr>
        <p:grpSpPr>
          <a:xfrm>
            <a:off x="3693580" y="1451412"/>
            <a:ext cx="4902163" cy="3536208"/>
            <a:chOff x="3693580" y="1451412"/>
            <a:chExt cx="4902163" cy="3536208"/>
          </a:xfrm>
        </p:grpSpPr>
        <p:grpSp>
          <p:nvGrpSpPr>
            <p:cNvPr id="16" name="Gruppo 15"/>
            <p:cNvGrpSpPr/>
            <p:nvPr/>
          </p:nvGrpSpPr>
          <p:grpSpPr>
            <a:xfrm>
              <a:off x="4873503" y="1451412"/>
              <a:ext cx="3722240" cy="2311701"/>
              <a:chOff x="2727780" y="4472436"/>
              <a:chExt cx="3349203" cy="1883928"/>
            </a:xfrm>
          </p:grpSpPr>
          <p:pic>
            <p:nvPicPr>
              <p:cNvPr id="17" name="Immagine 16" descr="20140812_002134_Richtone(HDR)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7780" y="4472436"/>
                <a:ext cx="3349203" cy="1883928"/>
              </a:xfrm>
              <a:prstGeom prst="rect">
                <a:avLst/>
              </a:prstGeom>
              <a:ln w="19050" cmpd="sng">
                <a:solidFill>
                  <a:srgbClr val="FFFFFF"/>
                </a:solidFill>
              </a:ln>
            </p:spPr>
          </p:pic>
          <p:sp>
            <p:nvSpPr>
              <p:cNvPr id="18" name="CasellaDiTesto 17"/>
              <p:cNvSpPr txBox="1"/>
              <p:nvPr/>
            </p:nvSpPr>
            <p:spPr>
              <a:xfrm>
                <a:off x="2885291" y="5483611"/>
                <a:ext cx="861563" cy="372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FFFF00"/>
                    </a:solidFill>
                  </a:rPr>
                  <a:t>8 mm</a:t>
                </a:r>
                <a:endParaRPr lang="it-IT" sz="1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0" name="Connettore 2 19"/>
              <p:cNvCxnSpPr/>
              <p:nvPr/>
            </p:nvCxnSpPr>
            <p:spPr>
              <a:xfrm>
                <a:off x="2885292" y="5476119"/>
                <a:ext cx="613608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uppo 2"/>
            <p:cNvGrpSpPr/>
            <p:nvPr/>
          </p:nvGrpSpPr>
          <p:grpSpPr>
            <a:xfrm>
              <a:off x="3693580" y="3524723"/>
              <a:ext cx="2725950" cy="1462897"/>
              <a:chOff x="3612318" y="3254323"/>
              <a:chExt cx="2725950" cy="1462897"/>
            </a:xfrm>
          </p:grpSpPr>
          <p:sp>
            <p:nvSpPr>
              <p:cNvPr id="36" name="AutoShape 43"/>
              <p:cNvSpPr>
                <a:spLocks noChangeArrowheads="1"/>
              </p:cNvSpPr>
              <p:nvPr/>
            </p:nvSpPr>
            <p:spPr bwMode="auto">
              <a:xfrm>
                <a:off x="3723042" y="3254323"/>
                <a:ext cx="2366586" cy="489731"/>
              </a:xfrm>
              <a:prstGeom prst="roundRect">
                <a:avLst>
                  <a:gd name="adj" fmla="val 13745"/>
                </a:avLst>
              </a:prstGeom>
              <a:solidFill>
                <a:srgbClr val="FFFF00"/>
              </a:solidFill>
              <a:ln w="28575" cmpd="sng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wrap="square" lIns="309488" tIns="103163" rIns="309488" bIns="103163">
                <a:spAutoFit/>
              </a:bodyPr>
              <a:lstStyle/>
              <a:p>
                <a:pPr algn="ctr">
                  <a:defRPr/>
                </a:pPr>
                <a:r>
                  <a:rPr lang="en-GB" sz="1600" b="1" i="1" dirty="0" err="1" smtClean="0">
                    <a:solidFill>
                      <a:srgbClr val="A20000"/>
                    </a:solidFill>
                    <a:cs typeface="Arial" charset="0"/>
                  </a:rPr>
                  <a:t>SiPM</a:t>
                </a:r>
                <a:endParaRPr lang="en-GB" sz="1600" b="1" i="1" dirty="0">
                  <a:solidFill>
                    <a:srgbClr val="A20000"/>
                  </a:solidFill>
                  <a:cs typeface="Arial" charset="0"/>
                </a:endParaRPr>
              </a:p>
            </p:txBody>
          </p:sp>
          <p:sp>
            <p:nvSpPr>
              <p:cNvPr id="37" name="CasellaDiTesto 36"/>
              <p:cNvSpPr txBox="1"/>
              <p:nvPr/>
            </p:nvSpPr>
            <p:spPr>
              <a:xfrm>
                <a:off x="3612318" y="3763113"/>
                <a:ext cx="2725950" cy="95410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it-IT" sz="1400" b="1" dirty="0">
                    <a:solidFill>
                      <a:srgbClr val="000000"/>
                    </a:solidFill>
                  </a:rPr>
                  <a:t>Active area for </a:t>
                </a:r>
                <a:r>
                  <a:rPr lang="it-IT" sz="1400" b="1" dirty="0" err="1">
                    <a:solidFill>
                      <a:srgbClr val="000000"/>
                    </a:solidFill>
                  </a:rPr>
                  <a:t>channel</a:t>
                </a:r>
                <a:r>
                  <a:rPr lang="it-IT" sz="1400" b="1" dirty="0">
                    <a:solidFill>
                      <a:srgbClr val="000000"/>
                    </a:solidFill>
                  </a:rPr>
                  <a:t>: 3mm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it-IT" sz="1400" b="1" dirty="0">
                    <a:solidFill>
                      <a:srgbClr val="000000"/>
                    </a:solidFill>
                  </a:rPr>
                  <a:t> 50μm </a:t>
                </a:r>
                <a:r>
                  <a:rPr lang="it-IT" sz="1400" b="1" dirty="0" err="1">
                    <a:solidFill>
                      <a:srgbClr val="000000"/>
                    </a:solidFill>
                  </a:rPr>
                  <a:t>pitch</a:t>
                </a:r>
                <a:endParaRPr lang="it-IT" sz="1400" b="1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it-IT" sz="1400" b="1" dirty="0" smtClean="0">
                    <a:solidFill>
                      <a:srgbClr val="000000"/>
                    </a:solidFill>
                  </a:rPr>
                  <a:t>Gain</a:t>
                </a:r>
                <a:r>
                  <a:rPr lang="it-IT" sz="1400" b="1" dirty="0">
                    <a:solidFill>
                      <a:srgbClr val="000000"/>
                    </a:solidFill>
                  </a:rPr>
                  <a:t>: </a:t>
                </a:r>
                <a:r>
                  <a:rPr lang="it-IT" sz="1400" b="1" dirty="0" smtClean="0">
                    <a:solidFill>
                      <a:srgbClr val="000000"/>
                    </a:solidFill>
                  </a:rPr>
                  <a:t>1.2 * 10</a:t>
                </a:r>
                <a:r>
                  <a:rPr lang="it-IT" sz="1400" b="1" baseline="30000" dirty="0" smtClean="0">
                    <a:solidFill>
                      <a:srgbClr val="000000"/>
                    </a:solidFill>
                  </a:rPr>
                  <a:t>6</a:t>
                </a:r>
                <a:endParaRPr lang="it-IT" sz="1400" b="1" baseline="30000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it-IT" sz="1400" b="1" dirty="0">
                    <a:solidFill>
                      <a:srgbClr val="000000"/>
                    </a:solidFill>
                  </a:rPr>
                  <a:t> PDE 35%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7702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NEAR TERM OBJECTIVE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latin typeface="Calibri" charset="0"/>
              </a:rPr>
              <a:t>Conclusion</a:t>
            </a:r>
            <a:endParaRPr lang="en-GB" sz="1100" dirty="0" smtClean="0"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14/15</a:t>
            </a:r>
            <a:endParaRPr lang="en-US" sz="1200" dirty="0"/>
          </a:p>
        </p:txBody>
      </p:sp>
      <p:sp>
        <p:nvSpPr>
          <p:cNvPr id="51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</a:p>
          <a:p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Near Terms Objective</a:t>
            </a:r>
          </a:p>
        </p:txBody>
      </p:sp>
      <p:pic>
        <p:nvPicPr>
          <p:cNvPr id="11" name="Immagine 10" descr="foto 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24321" r="13901" b="7296"/>
          <a:stretch/>
        </p:blipFill>
        <p:spPr>
          <a:xfrm>
            <a:off x="58792" y="1949538"/>
            <a:ext cx="3370011" cy="4421372"/>
          </a:xfrm>
          <a:prstGeom prst="rect">
            <a:avLst/>
          </a:prstGeom>
        </p:spPr>
      </p:pic>
      <p:sp>
        <p:nvSpPr>
          <p:cNvPr id="21" name="AutoShape 43"/>
          <p:cNvSpPr>
            <a:spLocks noChangeArrowheads="1"/>
          </p:cNvSpPr>
          <p:nvPr/>
        </p:nvSpPr>
        <p:spPr bwMode="auto">
          <a:xfrm>
            <a:off x="-1809" y="1425073"/>
            <a:ext cx="3652225" cy="556049"/>
          </a:xfrm>
          <a:prstGeom prst="roundRect">
            <a:avLst>
              <a:gd name="adj" fmla="val 13745"/>
            </a:avLst>
          </a:prstGeom>
          <a:solidFill>
            <a:schemeClr val="accent2">
              <a:lumMod val="50000"/>
            </a:schemeClr>
          </a:solidFill>
          <a:ln w="9525">
            <a:solidFill>
              <a:srgbClr val="C6C6F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309488" tIns="103163" rIns="309488" bIns="103163">
            <a:spAutoFit/>
          </a:bodyPr>
          <a:lstStyle/>
          <a:p>
            <a:pPr algn="ctr">
              <a:defRPr/>
            </a:pPr>
            <a:r>
              <a:rPr lang="en-GB" sz="2000" b="1" i="1" dirty="0" smtClean="0">
                <a:solidFill>
                  <a:schemeClr val="bg1"/>
                </a:solidFill>
                <a:cs typeface="Arial" charset="0"/>
              </a:rPr>
              <a:t>Probe Miniaturization </a:t>
            </a:r>
            <a:endParaRPr lang="en-GB" sz="20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941895" y="1703098"/>
            <a:ext cx="1564340" cy="2216985"/>
            <a:chOff x="1894858" y="1792359"/>
            <a:chExt cx="1790948" cy="2598044"/>
          </a:xfrm>
        </p:grpSpPr>
        <p:pic>
          <p:nvPicPr>
            <p:cNvPr id="2" name="Immagine 1" descr="Schermata 2016-05-24 alle 15.42.0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192" b="100000" l="0" r="100000">
                          <a14:foregroundMark x1="46875" y1="31788" x2="46875" y2="31788"/>
                          <a14:foregroundMark x1="36458" y1="60265" x2="36458" y2="60265"/>
                          <a14:foregroundMark x1="46875" y1="79801" x2="46875" y2="79801"/>
                          <a14:foregroundMark x1="61979" y1="97351" x2="61979" y2="97351"/>
                          <a14:foregroundMark x1="52083" y1="44702" x2="52083" y2="44702"/>
                          <a14:foregroundMark x1="47917" y1="45695" x2="47917" y2="45695"/>
                          <a14:foregroundMark x1="21354" y1="84437" x2="21354" y2="84437"/>
                          <a14:foregroundMark x1="45833" y1="72517" x2="45833" y2="72517"/>
                          <a14:foregroundMark x1="23958" y1="55298" x2="23958" y2="55298"/>
                          <a14:backgroundMark x1="84375" y1="96689" x2="84375" y2="96689"/>
                          <a14:backgroundMark x1="24479" y1="96358" x2="24479" y2="963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2"/>
            <a:stretch/>
          </p:blipFill>
          <p:spPr>
            <a:xfrm>
              <a:off x="1894858" y="2200801"/>
              <a:ext cx="1772235" cy="218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magine 32" descr="Schermata 2016-05-24 alle 15.42.0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" b="27815" l="44792" r="88542">
                          <a14:foregroundMark x1="62500" y1="25828" x2="62500" y2="25828"/>
                          <a14:foregroundMark x1="65625" y1="24834" x2="65625" y2="24834"/>
                          <a14:foregroundMark x1="67708" y1="23179" x2="67708" y2="23179"/>
                          <a14:foregroundMark x1="60938" y1="24172" x2="60938" y2="24172"/>
                          <a14:foregroundMark x1="54688" y1="13576" x2="54688" y2="13576"/>
                          <a14:foregroundMark x1="48438" y1="14570" x2="48438" y2="14570"/>
                          <a14:foregroundMark x1="49479" y1="9603" x2="49479" y2="9603"/>
                          <a14:foregroundMark x1="53646" y1="5960" x2="53646" y2="5960"/>
                          <a14:foregroundMark x1="58854" y1="7616" x2="58854" y2="7616"/>
                          <a14:foregroundMark x1="64063" y1="5960" x2="64063" y2="5960"/>
                          <a14:foregroundMark x1="62500" y1="2649" x2="62500" y2="2649"/>
                          <a14:foregroundMark x1="71354" y1="5960" x2="71354" y2="5960"/>
                          <a14:foregroundMark x1="73438" y1="2318" x2="73438" y2="2318"/>
                          <a14:foregroundMark x1="81771" y1="5629" x2="81771" y2="5629"/>
                          <a14:foregroundMark x1="85417" y1="9934" x2="85417" y2="9934"/>
                          <a14:foregroundMark x1="86458" y1="14901" x2="86458" y2="14901"/>
                          <a14:foregroundMark x1="84896" y1="19205" x2="84896" y2="19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0" r="5811" b="70060"/>
            <a:stretch/>
          </p:blipFill>
          <p:spPr>
            <a:xfrm rot="738134">
              <a:off x="2859833" y="1792359"/>
              <a:ext cx="825973" cy="7117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uppo 2"/>
          <p:cNvGrpSpPr/>
          <p:nvPr/>
        </p:nvGrpSpPr>
        <p:grpSpPr>
          <a:xfrm>
            <a:off x="4460540" y="1307315"/>
            <a:ext cx="4622603" cy="4806308"/>
            <a:chOff x="4460540" y="1307315"/>
            <a:chExt cx="4622603" cy="4806308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6495109" y="4513185"/>
              <a:ext cx="2588034" cy="16004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High gain</a:t>
              </a: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err="1" smtClean="0">
                  <a:solidFill>
                    <a:srgbClr val="000000"/>
                  </a:solidFill>
                </a:rPr>
                <a:t>Linearity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High photo-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detection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efficiency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err="1" smtClean="0">
                  <a:solidFill>
                    <a:srgbClr val="000000"/>
                  </a:solidFill>
                </a:rPr>
                <a:t>Low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dark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count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level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err="1" smtClean="0">
                  <a:solidFill>
                    <a:srgbClr val="000000"/>
                  </a:solidFill>
                </a:rPr>
                <a:t>Excellent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timing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resolution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Lower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voltage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: 30V</a:t>
              </a:r>
              <a:endParaRPr lang="it-IT" sz="1400" dirty="0">
                <a:solidFill>
                  <a:srgbClr val="000000"/>
                </a:solidFill>
              </a:endParaRPr>
            </a:p>
          </p:txBody>
        </p:sp>
        <p:sp>
          <p:nvSpPr>
            <p:cNvPr id="32" name="AutoShape 43"/>
            <p:cNvSpPr>
              <a:spLocks noChangeArrowheads="1"/>
            </p:cNvSpPr>
            <p:nvPr/>
          </p:nvSpPr>
          <p:spPr bwMode="auto">
            <a:xfrm>
              <a:off x="6602892" y="3796697"/>
              <a:ext cx="2366586" cy="755003"/>
            </a:xfrm>
            <a:prstGeom prst="roundRect">
              <a:avLst>
                <a:gd name="adj" fmla="val 13745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 lIns="309488" tIns="103163" rIns="309488" bIns="103163">
              <a:spAutoFit/>
            </a:bodyPr>
            <a:lstStyle/>
            <a:p>
              <a:pPr algn="ctr">
                <a:defRPr/>
              </a:pPr>
              <a:r>
                <a:rPr lang="en-GB" sz="1600" b="1" i="1" dirty="0" smtClean="0">
                  <a:solidFill>
                    <a:srgbClr val="A20000"/>
                  </a:solidFill>
                  <a:cs typeface="Arial" charset="0"/>
                </a:rPr>
                <a:t>Small Size Readout Electronics</a:t>
              </a:r>
              <a:endParaRPr lang="en-GB" sz="1600" b="1" i="1" dirty="0">
                <a:solidFill>
                  <a:srgbClr val="A20000"/>
                </a:solidFill>
                <a:cs typeface="Arial" charset="0"/>
              </a:endParaRPr>
            </a:p>
          </p:txBody>
        </p:sp>
        <p:pic>
          <p:nvPicPr>
            <p:cNvPr id="39" name="Immagine 38" descr="bundle-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540" y="1307315"/>
              <a:ext cx="3606010" cy="24530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16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</a:t>
            </a:r>
            <a:r>
              <a:rPr lang="it-IT" sz="1200" dirty="0">
                <a:solidFill>
                  <a:srgbClr val="FFFFFF"/>
                </a:solidFill>
              </a:rPr>
              <a:t>/15</a:t>
            </a:r>
            <a:endParaRPr lang="en-US" sz="1200" dirty="0"/>
          </a:p>
        </p:txBody>
      </p:sp>
      <p:sp>
        <p:nvSpPr>
          <p:cNvPr id="23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0" y="6464974"/>
            <a:ext cx="1894858" cy="365125"/>
          </a:xfrm>
        </p:spPr>
        <p:txBody>
          <a:bodyPr/>
          <a:lstStyle/>
          <a:p>
            <a:r>
              <a:rPr lang="it-IT" dirty="0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STATE of THE ART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>
                <a:latin typeface="Calibri" charset="0"/>
              </a:rPr>
              <a:t>State of the </a:t>
            </a:r>
            <a:r>
              <a:rPr lang="en-GB" sz="1100" b="1" dirty="0" smtClean="0">
                <a:latin typeface="Calibri" charset="0"/>
              </a:rPr>
              <a:t>Art</a:t>
            </a:r>
            <a:endParaRPr lang="en-GB" sz="1100" b="1" dirty="0" smtClean="0">
              <a:solidFill>
                <a:srgbClr val="A6A6A6"/>
              </a:solidFill>
              <a:latin typeface="Calibri" charset="0"/>
            </a:endParaRP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Importance of Multi </a:t>
            </a:r>
            <a:r>
              <a:rPr lang="en-GB" sz="1100" b="1" dirty="0">
                <a:solidFill>
                  <a:srgbClr val="A6A6A6"/>
                </a:solidFill>
                <a:latin typeface="Calibri" charset="0"/>
              </a:rPr>
              <a:t>M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odality Imaging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Why </a:t>
            </a:r>
            <a:r>
              <a:rPr lang="en-GB" sz="1100" b="1" dirty="0" err="1" smtClean="0">
                <a:solidFill>
                  <a:srgbClr val="A6A6A6"/>
                </a:solidFill>
                <a:latin typeface="Calibri" charset="0"/>
              </a:rPr>
              <a:t>UltraSounds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Background (ECORAD Project)</a:t>
            </a: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3362288" y="1445219"/>
            <a:ext cx="2419424" cy="2310178"/>
          </a:xfrm>
          <a:prstGeom prst="ellipse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bliqueTopRigh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/>
                <a:cs typeface="Comic Sans MS"/>
              </a:rPr>
              <a:t>MOLECULAR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/>
                <a:cs typeface="Comic Sans MS"/>
              </a:rPr>
              <a:t>IMAGING</a:t>
            </a:r>
            <a:endParaRPr lang="en-US" b="1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3" name="Freccia destra 2"/>
          <p:cNvSpPr/>
          <p:nvPr/>
        </p:nvSpPr>
        <p:spPr>
          <a:xfrm>
            <a:off x="218952" y="1718936"/>
            <a:ext cx="3054387" cy="1653256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Modern tools of molecular and cell biology</a:t>
            </a:r>
            <a:endParaRPr lang="en-US" dirty="0"/>
          </a:p>
        </p:txBody>
      </p:sp>
      <p:sp>
        <p:nvSpPr>
          <p:cNvPr id="4" name="Freccia sinistra 3"/>
          <p:cNvSpPr/>
          <p:nvPr/>
        </p:nvSpPr>
        <p:spPr>
          <a:xfrm>
            <a:off x="5911714" y="1795578"/>
            <a:ext cx="3054387" cy="1489025"/>
          </a:xfrm>
          <a:prstGeom prst="leftArrow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Advanced technology for non-invasive imaging</a:t>
            </a:r>
            <a:endParaRPr lang="en-US" dirty="0"/>
          </a:p>
        </p:txBody>
      </p:sp>
      <p:sp>
        <p:nvSpPr>
          <p:cNvPr id="5" name="Callout con freccia in su 4"/>
          <p:cNvSpPr/>
          <p:nvPr/>
        </p:nvSpPr>
        <p:spPr>
          <a:xfrm>
            <a:off x="1674302" y="3864897"/>
            <a:ext cx="5795396" cy="1313844"/>
          </a:xfrm>
          <a:prstGeom prst="upArrowCallout">
            <a:avLst/>
          </a:prstGeom>
          <a:solidFill>
            <a:srgbClr val="1025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These approaches should help to lead better methods for studying biological processes, diagnosing and managing diseases as well as in the translation of preclinical research to clinical applications</a:t>
            </a:r>
            <a:endParaRPr lang="en-US" sz="16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591179" y="5429682"/>
            <a:ext cx="7980815" cy="920574"/>
            <a:chOff x="591179" y="5429682"/>
            <a:chExt cx="7980815" cy="920574"/>
          </a:xfrm>
        </p:grpSpPr>
        <p:sp>
          <p:nvSpPr>
            <p:cNvPr id="6" name="Rettangolo 5"/>
            <p:cNvSpPr/>
            <p:nvPr/>
          </p:nvSpPr>
          <p:spPr>
            <a:xfrm>
              <a:off x="591179" y="5429682"/>
              <a:ext cx="1522585" cy="920574"/>
            </a:xfrm>
            <a:prstGeom prst="rect">
              <a:avLst/>
            </a:prstGeom>
            <a:solidFill>
              <a:srgbClr val="F2D2F3"/>
            </a:solidFill>
            <a:ln>
              <a:solidFill>
                <a:srgbClr val="B67DB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US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205736" y="5429682"/>
              <a:ext cx="1522585" cy="920574"/>
            </a:xfrm>
            <a:prstGeom prst="rect">
              <a:avLst/>
            </a:prstGeom>
            <a:solidFill>
              <a:srgbClr val="F2D2F3"/>
            </a:solidFill>
            <a:ln>
              <a:solidFill>
                <a:srgbClr val="B67DB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CT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820293" y="5429682"/>
              <a:ext cx="1522585" cy="920574"/>
            </a:xfrm>
            <a:prstGeom prst="rect">
              <a:avLst/>
            </a:prstGeom>
            <a:solidFill>
              <a:srgbClr val="F2D2F3"/>
            </a:solidFill>
            <a:ln>
              <a:solidFill>
                <a:srgbClr val="B67DB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MRI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5434850" y="5429682"/>
              <a:ext cx="1522585" cy="920574"/>
            </a:xfrm>
            <a:prstGeom prst="rect">
              <a:avLst/>
            </a:prstGeom>
            <a:solidFill>
              <a:srgbClr val="FFEDB4"/>
            </a:solidFill>
            <a:ln>
              <a:solidFill>
                <a:srgbClr val="B6A94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PET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7049409" y="5429682"/>
              <a:ext cx="1522585" cy="920574"/>
            </a:xfrm>
            <a:prstGeom prst="rect">
              <a:avLst/>
            </a:prstGeom>
            <a:solidFill>
              <a:srgbClr val="FFEDB4"/>
            </a:solidFill>
            <a:ln>
              <a:solidFill>
                <a:srgbClr val="B6A94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SPECT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6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NEAR TERM OBJECTIVE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latin typeface="Calibri" charset="0"/>
              </a:rPr>
              <a:t>Conclusion</a:t>
            </a:r>
            <a:endParaRPr lang="en-GB" sz="1100" dirty="0" smtClean="0"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5560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>
                <a:solidFill>
                  <a:srgbClr val="FFFFFF"/>
                </a:solidFill>
              </a:rPr>
              <a:t>15/15</a:t>
            </a:r>
            <a:endParaRPr lang="en-US" sz="1200" dirty="0"/>
          </a:p>
        </p:txBody>
      </p:sp>
      <p:sp>
        <p:nvSpPr>
          <p:cNvPr id="51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</a:p>
          <a:p>
            <a:r>
              <a:rPr lang="en-GB" sz="1100" b="1" dirty="0" smtClean="0">
                <a:solidFill>
                  <a:srgbClr val="FFFFFF"/>
                </a:solidFill>
                <a:latin typeface="Calibri" charset="0"/>
              </a:rPr>
              <a:t>Near Terms Objective</a:t>
            </a:r>
          </a:p>
        </p:txBody>
      </p:sp>
      <p:pic>
        <p:nvPicPr>
          <p:cNvPr id="11" name="Immagine 10" descr="foto 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24321" r="13901" b="7296"/>
          <a:stretch/>
        </p:blipFill>
        <p:spPr>
          <a:xfrm>
            <a:off x="58792" y="1949538"/>
            <a:ext cx="3370011" cy="4421372"/>
          </a:xfrm>
          <a:prstGeom prst="rect">
            <a:avLst/>
          </a:prstGeom>
        </p:spPr>
      </p:pic>
      <p:sp>
        <p:nvSpPr>
          <p:cNvPr id="21" name="AutoShape 43"/>
          <p:cNvSpPr>
            <a:spLocks noChangeArrowheads="1"/>
          </p:cNvSpPr>
          <p:nvPr/>
        </p:nvSpPr>
        <p:spPr bwMode="auto">
          <a:xfrm>
            <a:off x="-1809" y="1425073"/>
            <a:ext cx="3652225" cy="556049"/>
          </a:xfrm>
          <a:prstGeom prst="roundRect">
            <a:avLst>
              <a:gd name="adj" fmla="val 13745"/>
            </a:avLst>
          </a:prstGeom>
          <a:solidFill>
            <a:schemeClr val="accent2">
              <a:lumMod val="50000"/>
            </a:schemeClr>
          </a:solidFill>
          <a:ln w="9525">
            <a:solidFill>
              <a:srgbClr val="C6C6FB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309488" tIns="103163" rIns="309488" bIns="103163">
            <a:spAutoFit/>
          </a:bodyPr>
          <a:lstStyle/>
          <a:p>
            <a:pPr algn="ctr">
              <a:defRPr/>
            </a:pPr>
            <a:r>
              <a:rPr lang="en-GB" sz="2000" b="1" i="1" dirty="0" smtClean="0">
                <a:solidFill>
                  <a:schemeClr val="bg1"/>
                </a:solidFill>
                <a:cs typeface="Arial" charset="0"/>
              </a:rPr>
              <a:t>Probe Miniaturization </a:t>
            </a:r>
            <a:endParaRPr lang="en-GB" sz="200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941895" y="1703098"/>
            <a:ext cx="1564340" cy="2216985"/>
            <a:chOff x="1894858" y="1792359"/>
            <a:chExt cx="1790948" cy="2598044"/>
          </a:xfrm>
        </p:grpSpPr>
        <p:pic>
          <p:nvPicPr>
            <p:cNvPr id="2" name="Immagine 1" descr="Schermata 2016-05-24 alle 15.42.0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192" b="100000" l="0" r="100000">
                          <a14:foregroundMark x1="46875" y1="31788" x2="46875" y2="31788"/>
                          <a14:foregroundMark x1="36458" y1="60265" x2="36458" y2="60265"/>
                          <a14:foregroundMark x1="46875" y1="79801" x2="46875" y2="79801"/>
                          <a14:foregroundMark x1="61979" y1="97351" x2="61979" y2="97351"/>
                          <a14:foregroundMark x1="52083" y1="44702" x2="52083" y2="44702"/>
                          <a14:foregroundMark x1="47917" y1="45695" x2="47917" y2="45695"/>
                          <a14:foregroundMark x1="21354" y1="84437" x2="21354" y2="84437"/>
                          <a14:foregroundMark x1="45833" y1="72517" x2="45833" y2="72517"/>
                          <a14:foregroundMark x1="23958" y1="55298" x2="23958" y2="55298"/>
                          <a14:backgroundMark x1="84375" y1="96689" x2="84375" y2="96689"/>
                          <a14:backgroundMark x1="24479" y1="96358" x2="24479" y2="963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52"/>
            <a:stretch/>
          </p:blipFill>
          <p:spPr>
            <a:xfrm>
              <a:off x="1894858" y="2200801"/>
              <a:ext cx="1772235" cy="2189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Immagine 32" descr="Schermata 2016-05-24 alle 15.42.0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" b="27815" l="44792" r="88542">
                          <a14:foregroundMark x1="62500" y1="25828" x2="62500" y2="25828"/>
                          <a14:foregroundMark x1="65625" y1="24834" x2="65625" y2="24834"/>
                          <a14:foregroundMark x1="67708" y1="23179" x2="67708" y2="23179"/>
                          <a14:foregroundMark x1="60938" y1="24172" x2="60938" y2="24172"/>
                          <a14:foregroundMark x1="54688" y1="13576" x2="54688" y2="13576"/>
                          <a14:foregroundMark x1="48438" y1="14570" x2="48438" y2="14570"/>
                          <a14:foregroundMark x1="49479" y1="9603" x2="49479" y2="9603"/>
                          <a14:foregroundMark x1="53646" y1="5960" x2="53646" y2="5960"/>
                          <a14:foregroundMark x1="58854" y1="7616" x2="58854" y2="7616"/>
                          <a14:foregroundMark x1="64063" y1="5960" x2="64063" y2="5960"/>
                          <a14:foregroundMark x1="62500" y1="2649" x2="62500" y2="2649"/>
                          <a14:foregroundMark x1="71354" y1="5960" x2="71354" y2="5960"/>
                          <a14:foregroundMark x1="73438" y1="2318" x2="73438" y2="2318"/>
                          <a14:foregroundMark x1="81771" y1="5629" x2="81771" y2="5629"/>
                          <a14:foregroundMark x1="85417" y1="9934" x2="85417" y2="9934"/>
                          <a14:foregroundMark x1="86458" y1="14901" x2="86458" y2="14901"/>
                          <a14:foregroundMark x1="84896" y1="19205" x2="84896" y2="19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40" r="5811" b="70060"/>
            <a:stretch/>
          </p:blipFill>
          <p:spPr>
            <a:xfrm rot="738134">
              <a:off x="2859833" y="1792359"/>
              <a:ext cx="825973" cy="7117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uppo 2"/>
          <p:cNvGrpSpPr/>
          <p:nvPr/>
        </p:nvGrpSpPr>
        <p:grpSpPr>
          <a:xfrm>
            <a:off x="3693580" y="5042994"/>
            <a:ext cx="2588034" cy="1233346"/>
            <a:chOff x="3693580" y="5042994"/>
            <a:chExt cx="2588034" cy="1233346"/>
          </a:xfrm>
        </p:grpSpPr>
        <p:sp>
          <p:nvSpPr>
            <p:cNvPr id="34" name="CasellaDiTesto 33"/>
            <p:cNvSpPr txBox="1"/>
            <p:nvPr/>
          </p:nvSpPr>
          <p:spPr>
            <a:xfrm>
              <a:off x="3693580" y="5537676"/>
              <a:ext cx="2588034" cy="738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Fast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decay</a:t>
              </a:r>
              <a:r>
                <a:rPr lang="it-IT" sz="1400" b="1" dirty="0" smtClean="0">
                  <a:solidFill>
                    <a:srgbClr val="000000"/>
                  </a:solidFill>
                </a:rPr>
                <a:t> time</a:t>
              </a: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Great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Resolution</a:t>
              </a:r>
              <a:endParaRPr lang="it-IT" sz="1400" b="1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it-IT" sz="1400" b="1" dirty="0" smtClean="0">
                  <a:solidFill>
                    <a:srgbClr val="000000"/>
                  </a:solidFill>
                </a:rPr>
                <a:t>Non </a:t>
              </a:r>
              <a:r>
                <a:rPr lang="it-IT" sz="1400" b="1" dirty="0" err="1" smtClean="0">
                  <a:solidFill>
                    <a:srgbClr val="000000"/>
                  </a:solidFill>
                </a:rPr>
                <a:t>hygroscopic</a:t>
              </a:r>
              <a:endParaRPr lang="it-IT" sz="1400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35" name="AutoShape 43"/>
            <p:cNvSpPr>
              <a:spLocks noChangeArrowheads="1"/>
            </p:cNvSpPr>
            <p:nvPr/>
          </p:nvSpPr>
          <p:spPr bwMode="auto">
            <a:xfrm>
              <a:off x="3805998" y="5042994"/>
              <a:ext cx="2366586" cy="489731"/>
            </a:xfrm>
            <a:prstGeom prst="roundRect">
              <a:avLst>
                <a:gd name="adj" fmla="val 13745"/>
              </a:avLst>
            </a:prstGeom>
            <a:solidFill>
              <a:srgbClr val="FFFF00"/>
            </a:solidFill>
            <a:ln w="28575" cmpd="sng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square" lIns="309488" tIns="103163" rIns="309488" bIns="103163">
              <a:spAutoFit/>
            </a:bodyPr>
            <a:lstStyle/>
            <a:p>
              <a:pPr algn="ctr">
                <a:defRPr/>
              </a:pPr>
              <a:r>
                <a:rPr lang="en-GB" sz="1600" b="1" i="1" dirty="0" smtClean="0">
                  <a:solidFill>
                    <a:srgbClr val="A20000"/>
                  </a:solidFill>
                  <a:cs typeface="Arial" charset="0"/>
                </a:rPr>
                <a:t>Scintillation Crystals</a:t>
              </a:r>
              <a:endParaRPr lang="en-GB" sz="1600" b="1" i="1" dirty="0">
                <a:solidFill>
                  <a:srgbClr val="A20000"/>
                </a:solidFill>
                <a:cs typeface="Arial" charset="0"/>
              </a:endParaRPr>
            </a:p>
          </p:txBody>
        </p:sp>
      </p:grpSp>
      <p:graphicFrame>
        <p:nvGraphicFramePr>
          <p:cNvPr id="39" name="Tabella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01666"/>
              </p:ext>
            </p:extLst>
          </p:nvPr>
        </p:nvGraphicFramePr>
        <p:xfrm>
          <a:off x="5298625" y="1431986"/>
          <a:ext cx="3773175" cy="3462197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83797"/>
                <a:gridCol w="813759"/>
                <a:gridCol w="1475619"/>
              </a:tblGrid>
              <a:tr h="36795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NaI:Tl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CRY019</a:t>
                      </a:r>
                      <a:endParaRPr lang="it-IT" dirty="0"/>
                    </a:p>
                  </a:txBody>
                  <a:tcPr/>
                </a:tc>
              </a:tr>
              <a:tr h="391629">
                <a:tc>
                  <a:txBody>
                    <a:bodyPr/>
                    <a:lstStyle/>
                    <a:p>
                      <a:r>
                        <a:rPr lang="it-IT" sz="1100" dirty="0" err="1" smtClean="0"/>
                        <a:t>Density</a:t>
                      </a:r>
                      <a:r>
                        <a:rPr lang="it-IT" sz="1100" baseline="0" dirty="0" smtClean="0"/>
                        <a:t>(g/cm3)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3,67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7,1</a:t>
                      </a:r>
                      <a:endParaRPr lang="it-IT" dirty="0"/>
                    </a:p>
                  </a:txBody>
                  <a:tcPr/>
                </a:tc>
              </a:tr>
              <a:tr h="485633">
                <a:tc>
                  <a:txBody>
                    <a:bodyPr/>
                    <a:lstStyle/>
                    <a:p>
                      <a:r>
                        <a:rPr lang="it-IT" sz="1100" baseline="0" dirty="0" err="1" smtClean="0"/>
                        <a:t>Photon</a:t>
                      </a:r>
                      <a:r>
                        <a:rPr lang="it-IT" sz="1100" baseline="0" dirty="0" smtClean="0"/>
                        <a:t> </a:t>
                      </a:r>
                      <a:r>
                        <a:rPr lang="it-IT" sz="1100" baseline="0" dirty="0" err="1" smtClean="0"/>
                        <a:t>Yield</a:t>
                      </a:r>
                      <a:r>
                        <a:rPr lang="it-IT" sz="1100" baseline="0" dirty="0" smtClean="0"/>
                        <a:t> (</a:t>
                      </a:r>
                      <a:r>
                        <a:rPr lang="it-IT" sz="1100" baseline="0" dirty="0" err="1" smtClean="0"/>
                        <a:t>kph</a:t>
                      </a:r>
                      <a:r>
                        <a:rPr lang="it-IT" sz="1100" baseline="0" dirty="0" smtClean="0"/>
                        <a:t>/</a:t>
                      </a:r>
                      <a:r>
                        <a:rPr lang="it-IT" sz="1100" baseline="0" dirty="0" err="1" smtClean="0"/>
                        <a:t>MeV</a:t>
                      </a:r>
                      <a:r>
                        <a:rPr lang="it-IT" sz="1100" baseline="0" dirty="0" smtClean="0"/>
                        <a:t>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28</a:t>
                      </a:r>
                      <a:endParaRPr lang="it-IT" dirty="0"/>
                    </a:p>
                  </a:txBody>
                  <a:tcPr/>
                </a:tc>
              </a:tr>
              <a:tr h="410919">
                <a:tc>
                  <a:txBody>
                    <a:bodyPr/>
                    <a:lstStyle/>
                    <a:p>
                      <a:r>
                        <a:rPr lang="it-IT" sz="1100" dirty="0" err="1" smtClean="0"/>
                        <a:t>Decay</a:t>
                      </a:r>
                      <a:r>
                        <a:rPr lang="it-IT" sz="1100" dirty="0" smtClean="0"/>
                        <a:t> Time </a:t>
                      </a:r>
                      <a:r>
                        <a:rPr lang="it-IT" sz="1100" baseline="0" dirty="0" smtClean="0"/>
                        <a:t>(ns)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230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41</a:t>
                      </a:r>
                      <a:endParaRPr lang="it-IT" dirty="0"/>
                    </a:p>
                  </a:txBody>
                  <a:tcPr/>
                </a:tc>
              </a:tr>
              <a:tr h="398468">
                <a:tc>
                  <a:txBody>
                    <a:bodyPr/>
                    <a:lstStyle/>
                    <a:p>
                      <a:r>
                        <a:rPr lang="it-IT" sz="1100" dirty="0" err="1" smtClean="0"/>
                        <a:t>Emission</a:t>
                      </a:r>
                      <a:r>
                        <a:rPr lang="it-IT" sz="1100" dirty="0" smtClean="0"/>
                        <a:t> </a:t>
                      </a:r>
                      <a:r>
                        <a:rPr lang="it-IT" sz="1100" baseline="0" dirty="0" smtClean="0"/>
                        <a:t>(nm)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415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420</a:t>
                      </a:r>
                      <a:endParaRPr lang="it-IT" dirty="0"/>
                    </a:p>
                  </a:txBody>
                  <a:tcPr/>
                </a:tc>
              </a:tr>
              <a:tr h="410920"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Index of </a:t>
                      </a:r>
                      <a:r>
                        <a:rPr lang="it-IT" sz="1100" dirty="0" err="1" smtClean="0"/>
                        <a:t>Refraction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1,85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1,81</a:t>
                      </a:r>
                      <a:endParaRPr lang="it-IT" dirty="0"/>
                    </a:p>
                  </a:txBody>
                  <a:tcPr/>
                </a:tc>
              </a:tr>
              <a:tr h="622605">
                <a:tc>
                  <a:txBody>
                    <a:bodyPr/>
                    <a:lstStyle/>
                    <a:p>
                      <a:r>
                        <a:rPr lang="it-IT" sz="1100" dirty="0" smtClean="0"/>
                        <a:t>Energy Resolution</a:t>
                      </a:r>
                      <a:r>
                        <a:rPr lang="it-IT" sz="1100" baseline="0" dirty="0" smtClean="0"/>
                        <a:t>@622 </a:t>
                      </a:r>
                      <a:r>
                        <a:rPr lang="it-IT" sz="1100" baseline="0" dirty="0" err="1" smtClean="0"/>
                        <a:t>keV</a:t>
                      </a:r>
                      <a:r>
                        <a:rPr lang="it-IT" sz="1100" baseline="0" dirty="0" smtClean="0"/>
                        <a:t> (%)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5,6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8,5 (661 </a:t>
                      </a:r>
                      <a:r>
                        <a:rPr lang="it-IT" dirty="0" err="1" smtClean="0"/>
                        <a:t>kev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</a:tr>
              <a:tr h="374073">
                <a:tc>
                  <a:txBody>
                    <a:bodyPr/>
                    <a:lstStyle/>
                    <a:p>
                      <a:r>
                        <a:rPr lang="it-IT" sz="1100" dirty="0" err="1" smtClean="0"/>
                        <a:t>Hygroscopic</a:t>
                      </a:r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yes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no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8" name="Ovale 47"/>
          <p:cNvSpPr/>
          <p:nvPr/>
        </p:nvSpPr>
        <p:spPr>
          <a:xfrm>
            <a:off x="7943997" y="3041260"/>
            <a:ext cx="843874" cy="43287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2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losseo.jpg"/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6" r="3939"/>
          <a:stretch/>
        </p:blipFill>
        <p:spPr>
          <a:xfrm>
            <a:off x="-1" y="801384"/>
            <a:ext cx="9161511" cy="5585129"/>
          </a:xfrm>
          <a:prstGeom prst="rect">
            <a:avLst/>
          </a:prstGeom>
        </p:spPr>
      </p:pic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88" y="0"/>
            <a:ext cx="9144000" cy="6873875"/>
            <a:chOff x="0" y="0"/>
            <a:chExt cx="5760" cy="4330"/>
          </a:xfrm>
        </p:grpSpPr>
        <p:pic>
          <p:nvPicPr>
            <p:cNvPr id="6" name="Picture 15" descr="Fondi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3"/>
              <a:ext cx="5760" cy="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6" descr="fa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9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5" descr="Fond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42" y="6247082"/>
            <a:ext cx="8048245" cy="62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7"/>
          <p:cNvGrpSpPr>
            <a:grpSpLocks/>
          </p:cNvGrpSpPr>
          <p:nvPr/>
        </p:nvGrpSpPr>
        <p:grpSpPr bwMode="auto">
          <a:xfrm>
            <a:off x="1588" y="0"/>
            <a:ext cx="9144000" cy="6873875"/>
            <a:chOff x="0" y="0"/>
            <a:chExt cx="5760" cy="4330"/>
          </a:xfrm>
        </p:grpSpPr>
        <p:pic>
          <p:nvPicPr>
            <p:cNvPr id="10" name="Picture 15" descr="Fondin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3"/>
              <a:ext cx="5760" cy="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6" descr="fa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9" cy="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3" descr="logo +marchi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53692"/>
          <a:stretch/>
        </p:blipFill>
        <p:spPr bwMode="auto">
          <a:xfrm>
            <a:off x="0" y="1"/>
            <a:ext cx="1793235" cy="8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4213" y="2349500"/>
            <a:ext cx="7658100" cy="838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 smtClean="0">
                <a:latin typeface="Calibri" charset="0"/>
                <a:ea typeface="ＭＳ Ｐゴシック" charset="0"/>
                <a:cs typeface="Calibri" charset="0"/>
              </a:rPr>
              <a:t>THANK YOU </a:t>
            </a:r>
            <a:br>
              <a:rPr lang="it-IT" sz="5400" b="1" dirty="0" smtClean="0">
                <a:latin typeface="Calibri" charset="0"/>
                <a:ea typeface="ＭＳ Ｐゴシック" charset="0"/>
                <a:cs typeface="Calibri" charset="0"/>
              </a:rPr>
            </a:br>
            <a:r>
              <a:rPr lang="it-IT" sz="5400" b="1" dirty="0" smtClean="0">
                <a:latin typeface="Calibri" charset="0"/>
                <a:ea typeface="ＭＳ Ｐゴシック" charset="0"/>
                <a:cs typeface="Calibri" charset="0"/>
              </a:rPr>
              <a:t>FOR LISTENING</a:t>
            </a:r>
            <a:endParaRPr lang="it-IT" sz="5400" b="1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4581525"/>
            <a:ext cx="9144000" cy="7096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400" b="1" dirty="0" smtClean="0">
                <a:latin typeface="Calibri" charset="0"/>
                <a:ea typeface="ＭＳ Ｐゴシック" charset="0"/>
                <a:cs typeface="Calibri" charset="0"/>
              </a:rPr>
              <a:t>Claudia Polito</a:t>
            </a:r>
            <a:endParaRPr lang="it-IT" sz="2400" b="1" dirty="0"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18" name="Segnaposto piè di pagina 5"/>
          <p:cNvSpPr txBox="1">
            <a:spLocks/>
          </p:cNvSpPr>
          <p:nvPr/>
        </p:nvSpPr>
        <p:spPr>
          <a:xfrm>
            <a:off x="1589" y="6426937"/>
            <a:ext cx="3735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 smtClean="0">
                <a:solidFill>
                  <a:schemeClr val="bg1"/>
                </a:solidFill>
              </a:rPr>
              <a:t>XIV Seminar on Software for Nuclear, </a:t>
            </a:r>
            <a:r>
              <a:rPr lang="en-US" sz="1400" dirty="0" err="1" smtClean="0">
                <a:solidFill>
                  <a:schemeClr val="bg1"/>
                </a:solidFill>
              </a:rPr>
              <a:t>Subnuclear</a:t>
            </a:r>
            <a:r>
              <a:rPr lang="en-US" sz="1400" dirty="0" smtClean="0">
                <a:solidFill>
                  <a:schemeClr val="bg1"/>
                </a:solidFill>
              </a:rPr>
              <a:t> and Applied Physics, </a:t>
            </a:r>
            <a:r>
              <a:rPr lang="en-US" sz="1400" dirty="0" err="1" smtClean="0">
                <a:solidFill>
                  <a:schemeClr val="bg1"/>
                </a:solidFill>
              </a:rPr>
              <a:t>Alghero</a:t>
            </a:r>
            <a:r>
              <a:rPr lang="en-US" sz="1400" dirty="0" smtClean="0">
                <a:solidFill>
                  <a:schemeClr val="bg1"/>
                </a:solidFill>
              </a:rPr>
              <a:t> 04 – 09 June 2017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6265910" y="801688"/>
            <a:ext cx="2895600" cy="365125"/>
          </a:xfr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claudia.polito@uniroma1.it</a:t>
            </a:r>
            <a:endParaRPr lang="it-IT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7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IMPORTANCE OF MULTI MODALITY IMAGING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State of the Art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Importance of Multi Modality </a:t>
            </a:r>
            <a:r>
              <a:rPr lang="en-GB" sz="1100" b="1" dirty="0" smtClean="0">
                <a:latin typeface="Calibri" charset="0"/>
              </a:rPr>
              <a:t>Imaging</a:t>
            </a:r>
            <a:endParaRPr lang="en-GB" sz="1100" b="1" dirty="0" smtClean="0">
              <a:solidFill>
                <a:srgbClr val="A6A6A6"/>
              </a:solidFill>
              <a:latin typeface="Calibri" charset="0"/>
            </a:endParaRP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Why </a:t>
            </a:r>
            <a:r>
              <a:rPr lang="en-GB" sz="1100" b="1" dirty="0" err="1" smtClean="0">
                <a:solidFill>
                  <a:srgbClr val="A6A6A6"/>
                </a:solidFill>
                <a:latin typeface="Calibri" charset="0"/>
              </a:rPr>
              <a:t>UltraSounds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Background (ECORAD Project)</a:t>
            </a: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pic>
        <p:nvPicPr>
          <p:cNvPr id="45" name="Immagine 44" descr="page15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" y="1607427"/>
            <a:ext cx="1946723" cy="2247668"/>
          </a:xfrm>
          <a:prstGeom prst="rect">
            <a:avLst/>
          </a:prstGeom>
        </p:spPr>
      </p:pic>
      <p:pic>
        <p:nvPicPr>
          <p:cNvPr id="46" name="Immagine 4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55" y="1668463"/>
            <a:ext cx="2247668" cy="2247668"/>
          </a:xfrm>
          <a:prstGeom prst="rect">
            <a:avLst/>
          </a:prstGeom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937155120"/>
              </p:ext>
            </p:extLst>
          </p:nvPr>
        </p:nvGraphicFramePr>
        <p:xfrm>
          <a:off x="1393187" y="600797"/>
          <a:ext cx="5791490" cy="411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2/15</a:t>
            </a:r>
            <a:endParaRPr lang="en-US" sz="1200" dirty="0"/>
          </a:p>
        </p:txBody>
      </p:sp>
      <p:sp>
        <p:nvSpPr>
          <p:cNvPr id="3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9548212" y="47268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11081" y="4529183"/>
            <a:ext cx="3736403" cy="175432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look </a:t>
            </a:r>
            <a:r>
              <a:rPr lang="en-US" dirty="0"/>
              <a:t>inside the body with amazing </a:t>
            </a:r>
            <a:r>
              <a:rPr lang="en-US" dirty="0" smtClean="0"/>
              <a:t>accuracy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 no trauma </a:t>
            </a:r>
            <a:r>
              <a:rPr lang="en-US" dirty="0"/>
              <a:t>and risk </a:t>
            </a:r>
            <a:r>
              <a:rPr lang="en-US" dirty="0" smtClean="0"/>
              <a:t>related to the </a:t>
            </a:r>
            <a:r>
              <a:rPr lang="en-US" dirty="0"/>
              <a:t>exploratory </a:t>
            </a:r>
            <a:r>
              <a:rPr lang="en-US" dirty="0" smtClean="0"/>
              <a:t>surgery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define </a:t>
            </a:r>
            <a:r>
              <a:rPr lang="en-US" dirty="0"/>
              <a:t>with high precision the anatomical details.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503521" y="4529183"/>
            <a:ext cx="3503652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reveal </a:t>
            </a:r>
            <a:r>
              <a:rPr lang="en-US" dirty="0"/>
              <a:t>physiological activities within a certain tissue or </a:t>
            </a:r>
            <a:r>
              <a:rPr lang="en-US" dirty="0" smtClean="0"/>
              <a:t>organ </a:t>
            </a:r>
            <a:r>
              <a:rPr lang="en-US" dirty="0"/>
              <a:t>employing tracers </a:t>
            </a:r>
            <a:r>
              <a:rPr lang="en-US" dirty="0" smtClean="0"/>
              <a:t>and </a:t>
            </a:r>
            <a:r>
              <a:rPr lang="en-US" dirty="0"/>
              <a:t>reflecting their spatial distribution within the body. </a:t>
            </a:r>
          </a:p>
        </p:txBody>
      </p:sp>
    </p:spTree>
    <p:extLst>
      <p:ext uri="{BB962C8B-B14F-4D97-AF65-F5344CB8AC3E}">
        <p14:creationId xmlns:p14="http://schemas.microsoft.com/office/powerpoint/2010/main" val="404618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IMPORTANCE OF MULTI MODALITY IMAGING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State of the Art</a:t>
            </a:r>
          </a:p>
          <a:p>
            <a:pPr>
              <a:defRPr/>
            </a:pPr>
            <a:r>
              <a:rPr lang="en-GB" sz="1100" b="1" dirty="0">
                <a:latin typeface="Calibri" charset="0"/>
              </a:rPr>
              <a:t>Importance of Multi Modality </a:t>
            </a:r>
            <a:r>
              <a:rPr lang="en-GB" sz="1100" b="1" dirty="0" smtClean="0">
                <a:latin typeface="Calibri" charset="0"/>
              </a:rPr>
              <a:t>Imaging</a:t>
            </a:r>
            <a:endParaRPr lang="en-GB" sz="1100" b="1" dirty="0" smtClean="0">
              <a:solidFill>
                <a:srgbClr val="A6A6A6"/>
              </a:solidFill>
              <a:latin typeface="Calibri" charset="0"/>
            </a:endParaRP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Why </a:t>
            </a:r>
            <a:r>
              <a:rPr lang="en-GB" sz="1100" b="1" dirty="0" err="1" smtClean="0">
                <a:solidFill>
                  <a:srgbClr val="A6A6A6"/>
                </a:solidFill>
                <a:latin typeface="Calibri" charset="0"/>
              </a:rPr>
              <a:t>UltraSounds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Background (ECORAD Project)</a:t>
            </a: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pic>
        <p:nvPicPr>
          <p:cNvPr id="45" name="Immagine 44" descr="page15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0" y="1607427"/>
            <a:ext cx="1946723" cy="2247668"/>
          </a:xfrm>
          <a:prstGeom prst="rect">
            <a:avLst/>
          </a:prstGeom>
        </p:spPr>
      </p:pic>
      <p:pic>
        <p:nvPicPr>
          <p:cNvPr id="46" name="Immagine 4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55" y="1668463"/>
            <a:ext cx="2247668" cy="2247668"/>
          </a:xfrm>
          <a:prstGeom prst="rect">
            <a:avLst/>
          </a:prstGeom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2125897372"/>
              </p:ext>
            </p:extLst>
          </p:nvPr>
        </p:nvGraphicFramePr>
        <p:xfrm>
          <a:off x="1393187" y="600797"/>
          <a:ext cx="5791490" cy="411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2/15</a:t>
            </a:r>
            <a:endParaRPr lang="en-US" sz="1200" dirty="0"/>
          </a:p>
        </p:txBody>
      </p:sp>
      <p:sp>
        <p:nvSpPr>
          <p:cNvPr id="3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7" name="Immagine 26" descr="NUOVA TAC_00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9" y="4357859"/>
            <a:ext cx="2539284" cy="1945100"/>
          </a:xfrm>
          <a:prstGeom prst="rect">
            <a:avLst/>
          </a:prstGeom>
        </p:spPr>
      </p:pic>
      <p:pic>
        <p:nvPicPr>
          <p:cNvPr id="33" name="Immagine 32" descr="4653gam.jp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r="9142" b="5115"/>
          <a:stretch/>
        </p:blipFill>
        <p:spPr>
          <a:xfrm>
            <a:off x="5815305" y="4357859"/>
            <a:ext cx="3057633" cy="194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uppo 13"/>
          <p:cNvGrpSpPr/>
          <p:nvPr/>
        </p:nvGrpSpPr>
        <p:grpSpPr>
          <a:xfrm>
            <a:off x="111080" y="3855095"/>
            <a:ext cx="8761858" cy="2910394"/>
            <a:chOff x="111080" y="3855095"/>
            <a:chExt cx="8761858" cy="2910394"/>
          </a:xfrm>
        </p:grpSpPr>
        <p:sp>
          <p:nvSpPr>
            <p:cNvPr id="4" name="CasellaDiTesto 3"/>
            <p:cNvSpPr txBox="1"/>
            <p:nvPr/>
          </p:nvSpPr>
          <p:spPr>
            <a:xfrm>
              <a:off x="2971393" y="4548632"/>
              <a:ext cx="284844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T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he </a:t>
              </a:r>
              <a:r>
                <a:rPr lang="en-US" sz="1600" b="1" dirty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great 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size </a:t>
              </a:r>
              <a:r>
                <a:rPr lang="en-US" sz="1600" b="1" dirty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of these scanners 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does </a:t>
              </a:r>
              <a:r>
                <a:rPr lang="en-US" sz="1600" b="1" dirty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not satisfy the growing request of handheld 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detectors </a:t>
              </a:r>
              <a:r>
                <a:rPr lang="en-US" sz="1600" b="1" dirty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or dedicated 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devices (</a:t>
              </a:r>
              <a:r>
                <a:rPr lang="en-US" sz="1600" b="1" dirty="0" err="1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es</a:t>
              </a:r>
              <a:r>
                <a:rPr lang="en-US" sz="1600" b="1" dirty="0" smtClean="0">
                  <a:solidFill>
                    <a:srgbClr val="800000"/>
                  </a:solidFill>
                  <a:latin typeface="Chalkboard SE Regular"/>
                  <a:cs typeface="Chalkboard SE Regular"/>
                </a:rPr>
                <a:t>. preclinical trials or small animal imaging). </a:t>
              </a:r>
              <a:endParaRPr lang="en-US" sz="1600" b="1" dirty="0">
                <a:solidFill>
                  <a:srgbClr val="800000"/>
                </a:solidFill>
                <a:latin typeface="Chalkboard SE Regular"/>
                <a:cs typeface="Chalkboard SE Regular"/>
              </a:endParaRPr>
            </a:p>
          </p:txBody>
        </p:sp>
        <p:pic>
          <p:nvPicPr>
            <p:cNvPr id="8" name="Immagine 7" descr="Schermata 2016-05-26 alle 13.57.19.pn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08" b="98980" l="2273" r="94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80" y="3916131"/>
              <a:ext cx="3070329" cy="2849358"/>
            </a:xfrm>
            <a:prstGeom prst="rect">
              <a:avLst/>
            </a:prstGeom>
          </p:spPr>
        </p:pic>
        <p:pic>
          <p:nvPicPr>
            <p:cNvPr id="22" name="Immagine 21" descr="Schermata 2016-05-26 alle 13.57.19.png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08" b="98980" l="2273" r="94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609" y="3855095"/>
              <a:ext cx="3070329" cy="2849358"/>
            </a:xfrm>
            <a:prstGeom prst="rect">
              <a:avLst/>
            </a:prstGeom>
          </p:spPr>
        </p:pic>
      </p:grpSp>
      <p:sp>
        <p:nvSpPr>
          <p:cNvPr id="10" name="CasellaDiTesto 9"/>
          <p:cNvSpPr txBox="1"/>
          <p:nvPr/>
        </p:nvSpPr>
        <p:spPr>
          <a:xfrm>
            <a:off x="9548212" y="47268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9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WHY ULTRASOUNDS?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State of the Art</a:t>
            </a:r>
          </a:p>
          <a:p>
            <a:pPr>
              <a:defRPr/>
            </a:pPr>
            <a:r>
              <a:rPr lang="en-GB" sz="11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Importance of Multi Modality 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Imaging</a:t>
            </a:r>
            <a:endParaRPr lang="en-GB" sz="1100" b="1" dirty="0" smtClean="0">
              <a:solidFill>
                <a:srgbClr val="A6A6A6"/>
              </a:solidFill>
              <a:latin typeface="Calibri" charset="0"/>
            </a:endParaRPr>
          </a:p>
          <a:p>
            <a:pPr>
              <a:defRPr/>
            </a:pPr>
            <a:r>
              <a:rPr lang="en-GB" sz="1100" b="1" dirty="0" smtClean="0">
                <a:latin typeface="Calibri" charset="0"/>
              </a:rPr>
              <a:t>Why </a:t>
            </a:r>
            <a:r>
              <a:rPr lang="en-GB" sz="1100" b="1" dirty="0" err="1" smtClean="0">
                <a:latin typeface="Calibri" charset="0"/>
              </a:rPr>
              <a:t>UltraSound</a:t>
            </a:r>
            <a:r>
              <a:rPr lang="en-GB" sz="1100" b="1" dirty="0" smtClean="0"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Background (ECORAD Project)</a:t>
            </a: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228515" y="1383915"/>
            <a:ext cx="4737194" cy="1631216"/>
          </a:xfrm>
          <a:prstGeom prst="rect">
            <a:avLst/>
          </a:prstGeom>
          <a:gradFill flip="none" rotWithShape="1">
            <a:gsLst>
              <a:gs pos="0">
                <a:srgbClr val="B6A94A">
                  <a:alpha val="96000"/>
                </a:srgbClr>
              </a:gs>
              <a:gs pos="100000">
                <a:srgbClr val="FFFFFF">
                  <a:alpha val="96000"/>
                </a:srgbClr>
              </a:gs>
            </a:gsLst>
            <a:lin ang="0" scaled="1"/>
            <a:tileRect/>
          </a:gradFill>
          <a:effectLst>
            <a:glow rad="101600">
              <a:schemeClr val="bg1">
                <a:lumMod val="50000"/>
                <a:alpha val="40000"/>
              </a:schemeClr>
            </a:glow>
            <a:outerShdw blurRad="1270000" dist="4699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000" b="1" dirty="0" smtClean="0"/>
              <a:t>Real time acquisition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/>
              <a:t>High Spatial </a:t>
            </a:r>
            <a:r>
              <a:rPr lang="en-US" sz="2000" b="1" dirty="0" smtClean="0"/>
              <a:t>Resolution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 smtClean="0"/>
              <a:t>Moderate costs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 smtClean="0"/>
              <a:t>Absence of dose to the patient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2000" b="1" dirty="0" smtClean="0"/>
              <a:t>Possibility to realize handheld detectors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5511" y="3789050"/>
            <a:ext cx="2569529" cy="2233503"/>
            <a:chOff x="246936" y="3892550"/>
            <a:chExt cx="2569529" cy="2233503"/>
          </a:xfrm>
        </p:grpSpPr>
        <p:pic>
          <p:nvPicPr>
            <p:cNvPr id="24" name="Picture 2" descr="clinico_6_anger_eco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5086" b="8993"/>
            <a:stretch/>
          </p:blipFill>
          <p:spPr bwMode="auto">
            <a:xfrm>
              <a:off x="246937" y="4252751"/>
              <a:ext cx="2569528" cy="187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CasellaDiTesto 24"/>
            <p:cNvSpPr txBox="1"/>
            <p:nvPr/>
          </p:nvSpPr>
          <p:spPr>
            <a:xfrm>
              <a:off x="246936" y="3892550"/>
              <a:ext cx="2569529" cy="3385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FFFF00"/>
                  </a:solidFill>
                </a:rPr>
                <a:t>Ultrasound</a:t>
              </a:r>
              <a:endParaRPr lang="en-GB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703496" y="3810697"/>
            <a:ext cx="1822074" cy="2193335"/>
            <a:chOff x="2884921" y="3914197"/>
            <a:chExt cx="1822074" cy="2193335"/>
          </a:xfrm>
        </p:grpSpPr>
        <p:pic>
          <p:nvPicPr>
            <p:cNvPr id="21" name="Picture 2" descr="clinico_6_anger_eco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59361"/>
            <a:stretch/>
          </p:blipFill>
          <p:spPr bwMode="auto">
            <a:xfrm>
              <a:off x="2884921" y="4135171"/>
              <a:ext cx="1822074" cy="197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CasellaDiTesto 25"/>
            <p:cNvSpPr txBox="1"/>
            <p:nvPr/>
          </p:nvSpPr>
          <p:spPr>
            <a:xfrm>
              <a:off x="2884921" y="3914197"/>
              <a:ext cx="1822074" cy="33855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 smtClean="0">
                  <a:solidFill>
                    <a:srgbClr val="FFFF00"/>
                  </a:solidFill>
                </a:rPr>
                <a:t>Scintigraphy</a:t>
              </a:r>
              <a:endParaRPr lang="en-GB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4565757" y="3636478"/>
            <a:ext cx="2160929" cy="2386075"/>
            <a:chOff x="4747182" y="3739978"/>
            <a:chExt cx="2293789" cy="253216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47182" y="3978355"/>
              <a:ext cx="2293789" cy="2293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CasellaDiTesto 26"/>
            <p:cNvSpPr txBox="1"/>
            <p:nvPr/>
          </p:nvSpPr>
          <p:spPr>
            <a:xfrm>
              <a:off x="4747182" y="3739978"/>
              <a:ext cx="2293789" cy="584776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err="1" smtClean="0">
                  <a:solidFill>
                    <a:srgbClr val="FFFF00"/>
                  </a:solidFill>
                </a:rPr>
                <a:t>Scintigraphy</a:t>
              </a:r>
              <a:r>
                <a:rPr lang="en-GB" sz="1600" b="1" dirty="0" smtClean="0">
                  <a:solidFill>
                    <a:srgbClr val="FFFF00"/>
                  </a:solidFill>
                </a:rPr>
                <a:t>  (High Resolution Camera)</a:t>
              </a:r>
              <a:endParaRPr lang="en-GB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5" name="CasellaDiTesto 34"/>
          <p:cNvSpPr txBox="1"/>
          <p:nvPr/>
        </p:nvSpPr>
        <p:spPr>
          <a:xfrm>
            <a:off x="2054464" y="3133277"/>
            <a:ext cx="4672222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8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Example of suspected breast lesion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859546" y="2874228"/>
            <a:ext cx="2485558" cy="3257597"/>
            <a:chOff x="6859546" y="2874228"/>
            <a:chExt cx="2485558" cy="3257597"/>
          </a:xfrm>
        </p:grpSpPr>
        <p:sp>
          <p:nvSpPr>
            <p:cNvPr id="10" name="CasellaDiTesto 9"/>
            <p:cNvSpPr txBox="1"/>
            <p:nvPr/>
          </p:nvSpPr>
          <p:spPr>
            <a:xfrm>
              <a:off x="6859546" y="4931496"/>
              <a:ext cx="2248794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dirty="0" smtClean="0"/>
                <a:t>n </a:t>
              </a:r>
              <a:r>
                <a:rPr lang="en-US" dirty="0"/>
                <a:t>accurate diagnosis is necessary to define an efficient therapeutic strategy</a:t>
              </a:r>
              <a:r>
                <a:rPr lang="it-IT" dirty="0"/>
                <a:t> </a:t>
              </a:r>
              <a:endParaRPr lang="en-US" dirty="0"/>
            </a:p>
          </p:txBody>
        </p:sp>
        <p:pic>
          <p:nvPicPr>
            <p:cNvPr id="9" name="Immagine 8" descr="Schermata 2016-05-25 alle 16.30.26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80" b="97906" l="3175" r="97732">
                          <a14:foregroundMark x1="9524" y1="94241" x2="9524" y2="94241"/>
                          <a14:foregroundMark x1="51927" y1="75131" x2="51927" y2="75131"/>
                          <a14:foregroundMark x1="50113" y1="59424" x2="50113" y2="59424"/>
                          <a14:foregroundMark x1="42177" y1="60995" x2="42177" y2="60995"/>
                          <a14:foregroundMark x1="45578" y1="40052" x2="45578" y2="40052"/>
                          <a14:foregroundMark x1="49433" y1="32723" x2="49433" y2="32723"/>
                          <a14:foregroundMark x1="58277" y1="42670" x2="58277" y2="42670"/>
                          <a14:foregroundMark x1="68254" y1="59686" x2="68254" y2="59686"/>
                          <a14:backgroundMark x1="79819" y1="81675" x2="79819" y2="816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69661">
              <a:off x="6983167" y="2874228"/>
              <a:ext cx="2361937" cy="2045941"/>
            </a:xfrm>
            <a:prstGeom prst="rect">
              <a:avLst/>
            </a:prstGeom>
          </p:spPr>
        </p:pic>
      </p:grp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3/15</a:t>
            </a:r>
            <a:endParaRPr lang="en-US" sz="1200" dirty="0"/>
          </a:p>
        </p:txBody>
      </p:sp>
      <p:sp>
        <p:nvSpPr>
          <p:cNvPr id="36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9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BACKGROUND (ECORAD PROJECT)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State of the Art</a:t>
            </a:r>
          </a:p>
          <a:p>
            <a:pPr>
              <a:defRPr/>
            </a:pPr>
            <a:r>
              <a:rPr lang="en-GB" sz="11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Importance of Multi Modality 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Imaging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Why </a:t>
            </a:r>
            <a:r>
              <a:rPr lang="en-GB" sz="1100" b="1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UltraSound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latin typeface="Calibri" charset="0"/>
              </a:rPr>
              <a:t>Background (ECORAD Project)</a:t>
            </a: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4/15</a:t>
            </a:r>
            <a:endParaRPr lang="en-US" sz="1200" dirty="0"/>
          </a:p>
        </p:txBody>
      </p:sp>
      <p:sp>
        <p:nvSpPr>
          <p:cNvPr id="17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69" name="Picture 1" descr="figure1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7" y="1762271"/>
            <a:ext cx="6182154" cy="370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5631" y="5490356"/>
            <a:ext cx="8442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v"/>
            </a:pPr>
            <a:r>
              <a:rPr lang="en-GB" b="1" dirty="0" smtClean="0"/>
              <a:t>Small </a:t>
            </a:r>
            <a:r>
              <a:rPr lang="en-GB" b="1" dirty="0" err="1" smtClean="0"/>
              <a:t>FoV</a:t>
            </a:r>
            <a:r>
              <a:rPr lang="en-GB" b="1" dirty="0" smtClean="0"/>
              <a:t> gamma camera based on LaBr</a:t>
            </a:r>
            <a:r>
              <a:rPr lang="en-GB" b="1" baseline="-25000" dirty="0" smtClean="0"/>
              <a:t>3</a:t>
            </a:r>
            <a:r>
              <a:rPr lang="en-GB" b="1" dirty="0" smtClean="0"/>
              <a:t>:Ce scintillation crystal</a:t>
            </a:r>
          </a:p>
          <a:p>
            <a:pPr marL="285750" indent="-285750" algn="just">
              <a:buFont typeface="Wingdings" charset="2"/>
              <a:buChar char="v"/>
            </a:pPr>
            <a:r>
              <a:rPr lang="en-GB" b="1" dirty="0" smtClean="0"/>
              <a:t>US probe lodged on a shifting bad moving across the gamma device </a:t>
            </a:r>
            <a:r>
              <a:rPr lang="en-GB" b="1" dirty="0" err="1" smtClean="0"/>
              <a:t>FoV</a:t>
            </a:r>
            <a:r>
              <a:rPr lang="en-GB" b="1" dirty="0" smtClean="0"/>
              <a:t> (the arrow  indicates the direction of the US probe movement on the gamma detector </a:t>
            </a:r>
            <a:r>
              <a:rPr lang="en-GB" b="1" dirty="0" err="1" smtClean="0"/>
              <a:t>FoV</a:t>
            </a:r>
            <a:r>
              <a:rPr lang="en-GB" b="1" dirty="0" smtClean="0"/>
              <a:t>)</a:t>
            </a:r>
            <a:endParaRPr lang="en-GB" dirty="0"/>
          </a:p>
        </p:txBody>
      </p:sp>
      <p:grpSp>
        <p:nvGrpSpPr>
          <p:cNvPr id="20" name="Gruppo 19"/>
          <p:cNvGrpSpPr/>
          <p:nvPr/>
        </p:nvGrpSpPr>
        <p:grpSpPr>
          <a:xfrm rot="1773124">
            <a:off x="6137425" y="1361777"/>
            <a:ext cx="2729686" cy="2299651"/>
            <a:chOff x="-1653508" y="4144896"/>
            <a:chExt cx="2748408" cy="2012856"/>
          </a:xfrm>
        </p:grpSpPr>
        <p:pic>
          <p:nvPicPr>
            <p:cNvPr id="21" name="Immagine 20" descr="post-it-2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65" b="97561" l="1569" r="983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4" t="987" r="-985" b="2955"/>
            <a:stretch/>
          </p:blipFill>
          <p:spPr>
            <a:xfrm>
              <a:off x="-1653508" y="4144896"/>
              <a:ext cx="2748408" cy="2012856"/>
            </a:xfrm>
            <a:prstGeom prst="rect">
              <a:avLst/>
            </a:prstGeom>
          </p:spPr>
        </p:pic>
        <p:sp>
          <p:nvSpPr>
            <p:cNvPr id="22" name="TextBox 39"/>
            <p:cNvSpPr txBox="1">
              <a:spLocks noChangeArrowheads="1"/>
            </p:cNvSpPr>
            <p:nvPr/>
          </p:nvSpPr>
          <p:spPr bwMode="auto">
            <a:xfrm>
              <a:off x="-1423477" y="4661771"/>
              <a:ext cx="2460136" cy="1373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Probe initially developed under INFN ‘ECORAD’ Project.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 Patent AP/A17495</a:t>
              </a:r>
            </a:p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International Extension</a:t>
              </a: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PCT/IT2015/</a:t>
              </a:r>
              <a:r>
                <a:rPr lang="en-US" sz="1600" b="1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000130</a:t>
              </a:r>
            </a:p>
          </p:txBody>
        </p:sp>
        <p:pic>
          <p:nvPicPr>
            <p:cNvPr id="23" name="Immagine 22" descr="20140103114318!INFN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5713" y="4260026"/>
              <a:ext cx="486754" cy="477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353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BACKGROUND (ECORAD PROJECT)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State of the Art</a:t>
            </a:r>
          </a:p>
          <a:p>
            <a:pPr>
              <a:defRPr/>
            </a:pPr>
            <a:r>
              <a:rPr lang="en-GB" sz="1100" b="1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Importance of Multi Modality 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Imaging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Why </a:t>
            </a:r>
            <a:r>
              <a:rPr lang="en-GB" sz="1100" b="1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UltraSound</a:t>
            </a: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?</a:t>
            </a:r>
          </a:p>
          <a:p>
            <a:pPr>
              <a:defRPr/>
            </a:pPr>
            <a:r>
              <a:rPr lang="en-GB" sz="1100" b="1" dirty="0" smtClean="0">
                <a:latin typeface="Calibri" charset="0"/>
              </a:rPr>
              <a:t>Background (ECORAD Project)</a:t>
            </a: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4/15</a:t>
            </a:r>
            <a:endParaRPr lang="en-US" sz="1200" dirty="0"/>
          </a:p>
        </p:txBody>
      </p:sp>
      <p:sp>
        <p:nvSpPr>
          <p:cNvPr id="17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169" name="Picture 1" descr="figure1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7" y="1762271"/>
            <a:ext cx="6182154" cy="370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6316017" y="1790633"/>
            <a:ext cx="2734767" cy="1680010"/>
            <a:chOff x="208459" y="1733540"/>
            <a:chExt cx="2734767" cy="1681190"/>
          </a:xfrm>
        </p:grpSpPr>
        <p:pic>
          <p:nvPicPr>
            <p:cNvPr id="24" name="Immagine 23" descr="HPIM1921.JPG"/>
            <p:cNvPicPr>
              <a:picLocks noChangeAspect="1"/>
            </p:cNvPicPr>
            <p:nvPr/>
          </p:nvPicPr>
          <p:blipFill>
            <a:blip r:embed="rId5" cstate="print">
              <a:lum bright="10000"/>
            </a:blip>
            <a:srcRect l="3181" t="32962" r="17281" b="26596"/>
            <a:stretch>
              <a:fillRect/>
            </a:stretch>
          </p:blipFill>
          <p:spPr bwMode="auto">
            <a:xfrm>
              <a:off x="279401" y="1733540"/>
              <a:ext cx="2663825" cy="168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CasellaDiTesto 26"/>
            <p:cNvSpPr txBox="1">
              <a:spLocks noChangeArrowheads="1"/>
            </p:cNvSpPr>
            <p:nvPr/>
          </p:nvSpPr>
          <p:spPr bwMode="auto">
            <a:xfrm>
              <a:off x="208459" y="3061415"/>
              <a:ext cx="1127200" cy="3387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it-IT" sz="1600" i="1" dirty="0" err="1">
                  <a:solidFill>
                    <a:schemeClr val="bg1"/>
                  </a:solidFill>
                  <a:latin typeface="Georgia" pitchFamily="18" charset="0"/>
                  <a:ea typeface="ＭＳ Ｐゴシック" pitchFamily="34" charset="-128"/>
                </a:rPr>
                <a:t>Quail</a:t>
              </a:r>
              <a:r>
                <a:rPr lang="it-IT" sz="1600" i="1" dirty="0">
                  <a:solidFill>
                    <a:schemeClr val="bg1"/>
                  </a:solidFill>
                  <a:latin typeface="Georgia" pitchFamily="18" charset="0"/>
                  <a:ea typeface="ＭＳ Ｐゴシック" pitchFamily="34" charset="-128"/>
                </a:rPr>
                <a:t> </a:t>
              </a:r>
              <a:r>
                <a:rPr lang="it-IT" sz="1600" i="1" dirty="0" err="1">
                  <a:solidFill>
                    <a:schemeClr val="bg1"/>
                  </a:solidFill>
                  <a:latin typeface="Georgia" pitchFamily="18" charset="0"/>
                  <a:ea typeface="ＭＳ Ｐゴシック" pitchFamily="34" charset="-128"/>
                </a:rPr>
                <a:t>egg</a:t>
              </a:r>
              <a:endParaRPr lang="it-IT" sz="1600" i="1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endParaRPr>
            </a:p>
          </p:txBody>
        </p:sp>
      </p:grpSp>
      <p:pic>
        <p:nvPicPr>
          <p:cNvPr id="26" name="Immagine 2" descr="fusione_1 copia.jpg"/>
          <p:cNvPicPr>
            <a:picLocks noChangeAspect="1"/>
          </p:cNvPicPr>
          <p:nvPr/>
        </p:nvPicPr>
        <p:blipFill>
          <a:blip r:embed="rId6" cstate="print">
            <a:lum bright="12000"/>
          </a:blip>
          <a:srcRect t="15479"/>
          <a:stretch>
            <a:fillRect/>
          </a:stretch>
        </p:blipFill>
        <p:spPr bwMode="auto">
          <a:xfrm>
            <a:off x="6310845" y="3506878"/>
            <a:ext cx="2833155" cy="28286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7" name="CasellaDiTesto 26"/>
          <p:cNvSpPr txBox="1"/>
          <p:nvPr/>
        </p:nvSpPr>
        <p:spPr>
          <a:xfrm>
            <a:off x="6241819" y="1378289"/>
            <a:ext cx="2920321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“Biological Experiment”</a:t>
            </a:r>
            <a:endParaRPr lang="en-GB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INTEGRATED PROBE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US-Gamma Probe Features</a:t>
            </a: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dirty="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5/15</a:t>
            </a:r>
            <a:endParaRPr lang="en-US" sz="1200" dirty="0"/>
          </a:p>
        </p:txBody>
      </p:sp>
      <p:pic>
        <p:nvPicPr>
          <p:cNvPr id="15" name="Picture 15" descr="1D_new"/>
          <p:cNvPicPr>
            <a:picLocks noChangeAspect="1" noChangeArrowheads="1"/>
          </p:cNvPicPr>
          <p:nvPr/>
        </p:nvPicPr>
        <p:blipFill rotWithShape="1">
          <a:blip r:embed="rId4" cstate="print"/>
          <a:srcRect l="52893" t="20363" r="1968" b="7269"/>
          <a:stretch/>
        </p:blipFill>
        <p:spPr bwMode="auto">
          <a:xfrm>
            <a:off x="479559" y="1385467"/>
            <a:ext cx="2393257" cy="2436943"/>
          </a:xfrm>
          <a:prstGeom prst="rect">
            <a:avLst/>
          </a:prstGeom>
          <a:noFill/>
          <a:ln w="28575" cmpd="sng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magine 3" descr="Schermata 2016-05-24 alle 15.57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95" y="3892325"/>
            <a:ext cx="3175344" cy="1978558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3557089" y="1354111"/>
            <a:ext cx="5539829" cy="4524316"/>
            <a:chOff x="3627642" y="1339786"/>
            <a:chExt cx="5539829" cy="4524316"/>
          </a:xfrm>
        </p:grpSpPr>
        <p:grpSp>
          <p:nvGrpSpPr>
            <p:cNvPr id="6" name="Gruppo 5"/>
            <p:cNvGrpSpPr/>
            <p:nvPr/>
          </p:nvGrpSpPr>
          <p:grpSpPr>
            <a:xfrm>
              <a:off x="3627642" y="1339786"/>
              <a:ext cx="5539829" cy="4524316"/>
              <a:chOff x="3627642" y="1339786"/>
              <a:chExt cx="5539829" cy="4524316"/>
            </a:xfrm>
          </p:grpSpPr>
          <p:sp>
            <p:nvSpPr>
              <p:cNvPr id="3" name="CasellaDiTesto 2"/>
              <p:cNvSpPr txBox="1"/>
              <p:nvPr/>
            </p:nvSpPr>
            <p:spPr>
              <a:xfrm>
                <a:off x="3627642" y="1339786"/>
                <a:ext cx="5539829" cy="45243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 smtClean="0">
                    <a:ln w="1905"/>
                    <a:solidFill>
                      <a:srgbClr val="800000"/>
                    </a:soli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rPr>
                  <a:t>A small size device can easily handheld by the medical staff for clinical and surgical applications, providing a very effective localization method!     </a:t>
                </a: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 smtClean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  <a:p>
                <a:pPr algn="ctr"/>
                <a:endParaRPr lang="en-US" b="1" dirty="0">
                  <a:ln w="1905"/>
                  <a:solidFill>
                    <a:schemeClr val="tx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endParaRPr>
              </a:p>
            </p:txBody>
          </p:sp>
          <p:pic>
            <p:nvPicPr>
              <p:cNvPr id="5" name="Immagine 4" descr="Schermata 2016-05-25 alle 15.50.50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0008" y="2037590"/>
                <a:ext cx="1745089" cy="1569548"/>
              </a:xfrm>
              <a:prstGeom prst="rect">
                <a:avLst/>
              </a:prstGeom>
            </p:spPr>
          </p:pic>
        </p:grpSp>
        <p:pic>
          <p:nvPicPr>
            <p:cNvPr id="13" name="Immagine 12" descr="Senza titol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481" y="2575055"/>
              <a:ext cx="3117020" cy="1932404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  <p:pic>
          <p:nvPicPr>
            <p:cNvPr id="14" name="Immagine 13" descr="Senza titol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721" y="3729938"/>
              <a:ext cx="2522461" cy="1757263"/>
            </a:xfrm>
            <a:prstGeom prst="rect">
              <a:avLst/>
            </a:prstGeom>
            <a:ln w="38100" cmpd="sng">
              <a:solidFill>
                <a:srgbClr val="800000"/>
              </a:solidFill>
            </a:ln>
          </p:spPr>
        </p:pic>
      </p:grpSp>
      <p:sp>
        <p:nvSpPr>
          <p:cNvPr id="2" name="CasellaDiTesto 1"/>
          <p:cNvSpPr txBox="1"/>
          <p:nvPr/>
        </p:nvSpPr>
        <p:spPr>
          <a:xfrm>
            <a:off x="6475469" y="4522605"/>
            <a:ext cx="2510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APPLICATIONS</a:t>
            </a:r>
          </a:p>
          <a:p>
            <a:pPr algn="ctr"/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Small organs located at short depths </a:t>
            </a:r>
          </a:p>
          <a:p>
            <a:pPr algn="ctr"/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(as thyroid)</a:t>
            </a:r>
            <a:endParaRPr lang="en-US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8915" y="5920198"/>
            <a:ext cx="89849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*</a:t>
            </a:r>
            <a:r>
              <a:rPr lang="en-GB" sz="1400" dirty="0" err="1" smtClean="0"/>
              <a:t>Pani</a:t>
            </a:r>
            <a:r>
              <a:rPr lang="en-GB" sz="1400" dirty="0" smtClean="0"/>
              <a:t> et al., “Integrated ultrasound and gamma imaging probe for medical diagnosis” (2016). JOURNAL OF INSTRUMENTATION, </a:t>
            </a:r>
            <a:r>
              <a:rPr lang="en-GB" sz="1400" dirty="0" err="1" smtClean="0"/>
              <a:t>doi</a:t>
            </a:r>
            <a:r>
              <a:rPr lang="en-GB" sz="1400" dirty="0" smtClean="0"/>
              <a:t>: 10.1088/1748-0221/11/03/C03037.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5443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6778"/>
          </a:solidFill>
          <a:ln>
            <a:solidFill>
              <a:srgbClr val="00677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CasellaDiTesto 8"/>
          <p:cNvSpPr txBox="1">
            <a:spLocks noChangeArrowheads="1"/>
          </p:cNvSpPr>
          <p:nvPr/>
        </p:nvSpPr>
        <p:spPr bwMode="auto">
          <a:xfrm>
            <a:off x="0" y="8382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 dirty="0" smtClean="0">
                <a:latin typeface="Calibri" charset="0"/>
              </a:rPr>
              <a:t>US PROBE</a:t>
            </a:r>
          </a:p>
          <a:p>
            <a:endParaRPr lang="it-IT" sz="2400" b="1" dirty="0">
              <a:latin typeface="Calibri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0" y="0"/>
            <a:ext cx="4572000" cy="838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CasellaDiTesto 7"/>
          <p:cNvSpPr txBox="1">
            <a:spLocks noChangeArrowheads="1"/>
          </p:cNvSpPr>
          <p:nvPr/>
        </p:nvSpPr>
        <p:spPr bwMode="auto">
          <a:xfrm>
            <a:off x="1066800" y="44450"/>
            <a:ext cx="35052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Introduction</a:t>
            </a:r>
          </a:p>
          <a:p>
            <a:r>
              <a:rPr lang="en-GB" sz="1100" b="1" dirty="0" smtClean="0">
                <a:latin typeface="Calibri" charset="0"/>
              </a:rPr>
              <a:t>Equipment and Methods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Results</a:t>
            </a:r>
          </a:p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Conclusion</a:t>
            </a:r>
            <a:endParaRPr lang="en-GB" sz="1100" dirty="0" smtClean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  <a:p>
            <a:endParaRPr lang="it-IT" sz="1100" dirty="0">
              <a:latin typeface="Calibri" charset="0"/>
            </a:endParaRPr>
          </a:p>
        </p:txBody>
      </p:sp>
      <p:sp>
        <p:nvSpPr>
          <p:cNvPr id="32" name="CasellaDiTesto 7"/>
          <p:cNvSpPr txBox="1">
            <a:spLocks noChangeArrowheads="1"/>
          </p:cNvSpPr>
          <p:nvPr/>
        </p:nvSpPr>
        <p:spPr bwMode="auto">
          <a:xfrm>
            <a:off x="4648200" y="-60482"/>
            <a:ext cx="4495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Integrated Probe</a:t>
            </a:r>
          </a:p>
          <a:p>
            <a:pPr>
              <a:defRPr/>
            </a:pPr>
            <a:r>
              <a:rPr lang="en-GB" sz="1100" b="1" dirty="0" smtClean="0">
                <a:latin typeface="Calibri" charset="0"/>
              </a:rPr>
              <a:t>US Probe</a:t>
            </a:r>
          </a:p>
          <a:p>
            <a:pPr>
              <a:defRPr/>
            </a:pPr>
            <a:r>
              <a:rPr lang="en-GB" sz="11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Gamma Probe</a:t>
            </a:r>
          </a:p>
          <a:p>
            <a:pPr>
              <a:defRPr/>
            </a:pPr>
            <a:r>
              <a:rPr lang="en-GB" sz="1100" b="1" dirty="0">
                <a:solidFill>
                  <a:srgbClr val="A6A6A6"/>
                </a:solidFill>
                <a:latin typeface="Calibri" charset="0"/>
              </a:rPr>
              <a:t>US-Gamma Probe </a:t>
            </a:r>
            <a:r>
              <a:rPr lang="en-GB" sz="1100" b="1" dirty="0" smtClean="0">
                <a:solidFill>
                  <a:srgbClr val="A6A6A6"/>
                </a:solidFill>
                <a:latin typeface="Calibri" charset="0"/>
              </a:rPr>
              <a:t>Features</a:t>
            </a:r>
            <a:endParaRPr lang="en-GB" sz="1100" b="1" dirty="0">
              <a:solidFill>
                <a:srgbClr val="A6A6A6"/>
              </a:solidFill>
              <a:latin typeface="Calibri" charset="0"/>
            </a:endParaRPr>
          </a:p>
        </p:txBody>
      </p:sp>
      <p:sp>
        <p:nvSpPr>
          <p:cNvPr id="38" name="Segnaposto data 4"/>
          <p:cNvSpPr>
            <a:spLocks noGrp="1"/>
          </p:cNvSpPr>
          <p:nvPr>
            <p:ph type="dt" sz="quarter" idx="10"/>
          </p:nvPr>
        </p:nvSpPr>
        <p:spPr bwMode="auto">
          <a:xfrm>
            <a:off x="0" y="6464974"/>
            <a:ext cx="9144000" cy="394298"/>
          </a:xfrm>
          <a:solidFill>
            <a:schemeClr val="tx1"/>
          </a:solidFill>
          <a:extLst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>
                <a:latin typeface="Calibri" charset="0"/>
              </a:rPr>
              <a:t>					</a:t>
            </a:r>
            <a:endParaRPr lang="en-GB" sz="1200" u="sng" dirty="0">
              <a:latin typeface="Calibri" charset="0"/>
            </a:endParaRPr>
          </a:p>
        </p:txBody>
      </p:sp>
      <p:pic>
        <p:nvPicPr>
          <p:cNvPr id="7" name="Immagine 6" descr="Logo SAPIENZA cherubino solo IMMPIC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91515" cy="8382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8595743" y="6488490"/>
            <a:ext cx="47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FFFF"/>
                </a:solidFill>
              </a:rPr>
              <a:t>6/15</a:t>
            </a:r>
            <a:endParaRPr lang="en-US" sz="1200" dirty="0"/>
          </a:p>
        </p:txBody>
      </p:sp>
      <p:pic>
        <p:nvPicPr>
          <p:cNvPr id="11" name="Immagine 10" descr="Senza titol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56371" r="5123" b="3501"/>
          <a:stretch/>
        </p:blipFill>
        <p:spPr>
          <a:xfrm>
            <a:off x="1937682" y="3844700"/>
            <a:ext cx="2439782" cy="1505816"/>
          </a:xfrm>
          <a:prstGeom prst="rect">
            <a:avLst/>
          </a:prstGeom>
        </p:spPr>
      </p:pic>
      <p:pic>
        <p:nvPicPr>
          <p:cNvPr id="12" name="Immagine 11" descr="Senza titol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4387" r="6379" b="47913"/>
          <a:stretch/>
        </p:blipFill>
        <p:spPr>
          <a:xfrm>
            <a:off x="107991" y="4597608"/>
            <a:ext cx="2211964" cy="1651076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572000" y="2463235"/>
            <a:ext cx="4492766" cy="382668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Operating </a:t>
            </a:r>
            <a:r>
              <a:rPr lang="en-US" sz="2000" b="1" dirty="0">
                <a:solidFill>
                  <a:srgbClr val="000000"/>
                </a:solidFill>
              </a:rPr>
              <a:t>Frequency:7.5-10 MHz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The </a:t>
            </a:r>
            <a:r>
              <a:rPr lang="en-US" sz="2000" b="1" dirty="0">
                <a:solidFill>
                  <a:srgbClr val="000000"/>
                </a:solidFill>
              </a:rPr>
              <a:t>thickness of Back-Suppressor is minimized </a:t>
            </a:r>
            <a:r>
              <a:rPr lang="en-US" sz="2000" b="1" dirty="0" smtClean="0">
                <a:solidFill>
                  <a:srgbClr val="000000"/>
                </a:solidFill>
              </a:rPr>
              <a:t>(about 6 mm) to </a:t>
            </a:r>
            <a:r>
              <a:rPr lang="en-US" sz="2000" b="1" dirty="0">
                <a:solidFill>
                  <a:srgbClr val="000000"/>
                </a:solidFill>
              </a:rPr>
              <a:t>reduce the gamma attenuation.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 Size 70x10x12 </a:t>
            </a:r>
            <a:r>
              <a:rPr lang="en-US" sz="2000" b="1" dirty="0" smtClean="0">
                <a:solidFill>
                  <a:srgbClr val="000000"/>
                </a:solidFill>
              </a:rPr>
              <a:t>mm x mm x mm</a:t>
            </a:r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 Cables system designed to </a:t>
            </a:r>
            <a:r>
              <a:rPr lang="en-US" sz="2000" b="1" dirty="0" smtClean="0">
                <a:solidFill>
                  <a:srgbClr val="000000"/>
                </a:solidFill>
              </a:rPr>
              <a:t>reduce obstruction</a:t>
            </a:r>
            <a:r>
              <a:rPr lang="en-US" sz="2000" b="1" dirty="0">
                <a:solidFill>
                  <a:srgbClr val="000000"/>
                </a:solidFill>
              </a:rPr>
              <a:t>, </a:t>
            </a:r>
            <a:r>
              <a:rPr lang="en-US" sz="2000" b="1" dirty="0" smtClean="0">
                <a:solidFill>
                  <a:srgbClr val="000000"/>
                </a:solidFill>
              </a:rPr>
              <a:t>realized </a:t>
            </a:r>
            <a:r>
              <a:rPr lang="en-US" sz="2000" b="1" dirty="0">
                <a:solidFill>
                  <a:srgbClr val="000000"/>
                </a:solidFill>
              </a:rPr>
              <a:t>with 200 shielded cables.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-80190" y="1479760"/>
            <a:ext cx="4666606" cy="2312931"/>
            <a:chOff x="227375" y="1856056"/>
            <a:chExt cx="5384631" cy="2390641"/>
          </a:xfrm>
        </p:grpSpPr>
        <p:sp>
          <p:nvSpPr>
            <p:cNvPr id="15" name="Rettangolo 14"/>
            <p:cNvSpPr/>
            <p:nvPr/>
          </p:nvSpPr>
          <p:spPr>
            <a:xfrm>
              <a:off x="1400984" y="2207790"/>
              <a:ext cx="645743" cy="174301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 rot="5400000">
              <a:off x="1150525" y="2992940"/>
              <a:ext cx="2026669" cy="2342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2280992" y="2220120"/>
              <a:ext cx="1232967" cy="1730681"/>
            </a:xfrm>
            <a:prstGeom prst="rect">
              <a:avLst/>
            </a:prstGeom>
            <a:solidFill>
              <a:srgbClr val="FF6FCF"/>
            </a:solidFill>
            <a:ln>
              <a:solidFill>
                <a:srgbClr val="FF6FC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3513960" y="2250151"/>
              <a:ext cx="238864" cy="1700648"/>
            </a:xfrm>
            <a:prstGeom prst="rect">
              <a:avLst/>
            </a:prstGeom>
            <a:solidFill>
              <a:srgbClr val="FFCC66"/>
            </a:solidFill>
            <a:ln>
              <a:solidFill>
                <a:srgbClr val="FFCC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1097342" y="1973448"/>
              <a:ext cx="1183650" cy="12329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 rot="5400000">
              <a:off x="-84312" y="3031812"/>
              <a:ext cx="2240017" cy="123290"/>
            </a:xfrm>
            <a:prstGeom prst="rect">
              <a:avLst/>
            </a:prstGeom>
            <a:solidFill>
              <a:srgbClr val="B3A2C7"/>
            </a:solidFill>
            <a:ln>
              <a:solidFill>
                <a:srgbClr val="B3A2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974050" y="4123407"/>
              <a:ext cx="1306941" cy="123290"/>
            </a:xfrm>
            <a:prstGeom prst="rect">
              <a:avLst/>
            </a:prstGeom>
            <a:solidFill>
              <a:srgbClr val="B3A2C7"/>
            </a:solidFill>
            <a:ln>
              <a:solidFill>
                <a:srgbClr val="B3A2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 rot="5400000">
              <a:off x="2184903" y="2059799"/>
              <a:ext cx="234343" cy="61646"/>
            </a:xfrm>
            <a:prstGeom prst="rect">
              <a:avLst/>
            </a:prstGeom>
            <a:solidFill>
              <a:srgbClr val="B3A2C7"/>
            </a:solidFill>
            <a:ln>
              <a:solidFill>
                <a:srgbClr val="B3A2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 rot="5400000" flipV="1">
              <a:off x="2136929" y="4050725"/>
              <a:ext cx="320553" cy="71390"/>
            </a:xfrm>
            <a:prstGeom prst="rect">
              <a:avLst/>
            </a:prstGeom>
            <a:solidFill>
              <a:srgbClr val="B3A2C7"/>
            </a:solidFill>
            <a:ln>
              <a:solidFill>
                <a:srgbClr val="B3A2C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ttangolo 25"/>
            <p:cNvSpPr/>
            <p:nvPr/>
          </p:nvSpPr>
          <p:spPr>
            <a:xfrm flipV="1">
              <a:off x="2261510" y="2096738"/>
              <a:ext cx="1252449" cy="1233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ttangolo 26"/>
            <p:cNvSpPr/>
            <p:nvPr/>
          </p:nvSpPr>
          <p:spPr>
            <a:xfrm flipV="1">
              <a:off x="2280992" y="3950801"/>
              <a:ext cx="1252449" cy="123381"/>
            </a:xfrm>
            <a:prstGeom prst="rect">
              <a:avLst/>
            </a:prstGeom>
            <a:solidFill>
              <a:srgbClr val="A6A6A6"/>
            </a:solidFill>
            <a:ln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3" name="Connettore 2 32"/>
            <p:cNvCxnSpPr/>
            <p:nvPr/>
          </p:nvCxnSpPr>
          <p:spPr>
            <a:xfrm>
              <a:off x="493486" y="3120766"/>
              <a:ext cx="4393966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/>
            <p:cNvCxnSpPr/>
            <p:nvPr/>
          </p:nvCxnSpPr>
          <p:spPr>
            <a:xfrm flipV="1">
              <a:off x="698192" y="1973450"/>
              <a:ext cx="0" cy="175543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/>
            <p:cNvSpPr txBox="1"/>
            <p:nvPr/>
          </p:nvSpPr>
          <p:spPr>
            <a:xfrm rot="16200000">
              <a:off x="43991" y="2425007"/>
              <a:ext cx="736099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Y </a:t>
              </a:r>
              <a:r>
                <a:rPr lang="it-IT" dirty="0" err="1" smtClean="0"/>
                <a:t>Axix</a:t>
              </a:r>
              <a:endParaRPr lang="it-IT" dirty="0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3832390" y="3051626"/>
              <a:ext cx="748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X</a:t>
              </a:r>
              <a:r>
                <a:rPr lang="it-IT" dirty="0" smtClean="0"/>
                <a:t> </a:t>
              </a:r>
              <a:r>
                <a:rPr lang="it-IT" dirty="0" err="1" smtClean="0"/>
                <a:t>Axix</a:t>
              </a:r>
              <a:endParaRPr lang="it-IT" dirty="0"/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1400984" y="3393214"/>
              <a:ext cx="706429" cy="441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smtClean="0"/>
                <a:t>PMT</a:t>
              </a:r>
              <a:endParaRPr lang="it-IT" sz="1600" dirty="0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303415" y="3309947"/>
              <a:ext cx="1315562" cy="763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Slit</a:t>
              </a:r>
              <a:endParaRPr lang="it-IT" sz="1600" dirty="0" smtClean="0"/>
            </a:p>
            <a:p>
              <a:r>
                <a:rPr lang="it-IT" sz="1600" dirty="0" err="1" smtClean="0"/>
                <a:t>Collimator</a:t>
              </a:r>
              <a:endParaRPr lang="it-IT" sz="1600" dirty="0"/>
            </a:p>
          </p:txBody>
        </p:sp>
        <p:sp>
          <p:nvSpPr>
            <p:cNvPr id="40" name="CasellaDiTesto 39"/>
            <p:cNvSpPr txBox="1"/>
            <p:nvPr/>
          </p:nvSpPr>
          <p:spPr>
            <a:xfrm rot="16200000">
              <a:off x="1635219" y="3193086"/>
              <a:ext cx="953168" cy="422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 smtClean="0"/>
                <a:t>crystal</a:t>
              </a:r>
              <a:endParaRPr lang="it-IT" sz="1600" dirty="0"/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4162899" y="1856056"/>
              <a:ext cx="1449107" cy="703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 smtClean="0"/>
                <a:t>Ultrasound</a:t>
              </a:r>
              <a:endParaRPr lang="it-IT" b="1" dirty="0" smtClean="0"/>
            </a:p>
            <a:p>
              <a:r>
                <a:rPr lang="it-IT" b="1" dirty="0" smtClean="0"/>
                <a:t>Probe</a:t>
              </a:r>
              <a:endParaRPr lang="it-IT" b="1" dirty="0"/>
            </a:p>
          </p:txBody>
        </p:sp>
        <p:cxnSp>
          <p:nvCxnSpPr>
            <p:cNvPr id="42" name="Connettore 2 41"/>
            <p:cNvCxnSpPr/>
            <p:nvPr/>
          </p:nvCxnSpPr>
          <p:spPr>
            <a:xfrm flipH="1">
              <a:off x="3615803" y="2271778"/>
              <a:ext cx="585658" cy="273212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CasellaDiTesto 42"/>
          <p:cNvSpPr txBox="1"/>
          <p:nvPr/>
        </p:nvSpPr>
        <p:spPr>
          <a:xfrm>
            <a:off x="4572000" y="1517276"/>
            <a:ext cx="4492766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200" b="1" dirty="0" smtClean="0">
                <a:solidFill>
                  <a:schemeClr val="tx1"/>
                </a:solidFill>
              </a:rPr>
              <a:t> CUSTOMIZED ULTRASOUND LINEAR PROBE B-MODE</a:t>
            </a:r>
          </a:p>
          <a:p>
            <a:pPr algn="ctr"/>
            <a:r>
              <a:rPr lang="it-IT" sz="2200" b="1" dirty="0" smtClean="0">
                <a:solidFill>
                  <a:schemeClr val="tx1"/>
                </a:solidFill>
              </a:rPr>
              <a:t>(192 </a:t>
            </a:r>
            <a:r>
              <a:rPr lang="it-IT" sz="2200" b="1" dirty="0" err="1" smtClean="0">
                <a:solidFill>
                  <a:schemeClr val="tx1"/>
                </a:solidFill>
              </a:rPr>
              <a:t>piezoelectric</a:t>
            </a:r>
            <a:r>
              <a:rPr lang="it-IT" sz="2200" b="1" dirty="0" smtClean="0">
                <a:solidFill>
                  <a:schemeClr val="tx1"/>
                </a:solidFill>
              </a:rPr>
              <a:t> </a:t>
            </a:r>
            <a:r>
              <a:rPr lang="it-IT" sz="2200" b="1" dirty="0" err="1" smtClean="0">
                <a:solidFill>
                  <a:schemeClr val="tx1"/>
                </a:solidFill>
              </a:rPr>
              <a:t>crystals</a:t>
            </a:r>
            <a:r>
              <a:rPr lang="it-IT" sz="2200" b="1" dirty="0" smtClean="0">
                <a:solidFill>
                  <a:schemeClr val="tx1"/>
                </a:solidFill>
              </a:rPr>
              <a:t>)</a:t>
            </a:r>
            <a:endParaRPr lang="it-IT" sz="2200" b="1" dirty="0">
              <a:solidFill>
                <a:schemeClr val="tx1"/>
              </a:solidFill>
            </a:endParaRPr>
          </a:p>
        </p:txBody>
      </p:sp>
      <p:sp>
        <p:nvSpPr>
          <p:cNvPr id="44" name="Segnaposto piè di pagina 18"/>
          <p:cNvSpPr txBox="1">
            <a:spLocks/>
          </p:cNvSpPr>
          <p:nvPr/>
        </p:nvSpPr>
        <p:spPr>
          <a:xfrm>
            <a:off x="0" y="6464974"/>
            <a:ext cx="18948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chemeClr val="bg1">
                    <a:lumMod val="95000"/>
                  </a:schemeClr>
                </a:solidFill>
              </a:rPr>
              <a:t>claudia.polito@uniroma1.it</a:t>
            </a:r>
            <a:endParaRPr lang="it-IT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7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6578</TotalTime>
  <Words>1759</Words>
  <Application>Microsoft Macintosh PowerPoint</Application>
  <PresentationFormat>Presentazione su schermo (4:3)</PresentationFormat>
  <Paragraphs>476</Paragraphs>
  <Slides>21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ULTRASOUND AND GAMMA IMAGING PROBE FOR MEDICAL DIAGNOSIS </dc:title>
  <dc:creator>Claudia Polito</dc:creator>
  <cp:lastModifiedBy>Claudia Polito</cp:lastModifiedBy>
  <cp:revision>678</cp:revision>
  <dcterms:created xsi:type="dcterms:W3CDTF">2015-06-08T12:48:41Z</dcterms:created>
  <dcterms:modified xsi:type="dcterms:W3CDTF">2017-06-08T19:07:22Z</dcterms:modified>
</cp:coreProperties>
</file>