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5"/>
  </p:normalViewPr>
  <p:slideViewPr>
    <p:cSldViewPr>
      <p:cViewPr varScale="1">
        <p:scale>
          <a:sx n="138" d="100"/>
          <a:sy n="138" d="100"/>
        </p:scale>
        <p:origin x="34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1EA4-D791-45D8-91F0-A55B3EC74AA3}" type="datetimeFigureOut">
              <a:rPr lang="it-IT" smtClean="0"/>
              <a:t>27/09/16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519-47B3-4F89-972B-4B29EED33A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8216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1EA4-D791-45D8-91F0-A55B3EC74AA3}" type="datetimeFigureOut">
              <a:rPr lang="it-IT" smtClean="0"/>
              <a:t>27/09/16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519-47B3-4F89-972B-4B29EED33A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669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1EA4-D791-45D8-91F0-A55B3EC74AA3}" type="datetimeFigureOut">
              <a:rPr lang="it-IT" smtClean="0"/>
              <a:t>27/09/16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519-47B3-4F89-972B-4B29EED33A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9806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1EA4-D791-45D8-91F0-A55B3EC74AA3}" type="datetimeFigureOut">
              <a:rPr lang="it-IT" smtClean="0"/>
              <a:t>27/09/16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519-47B3-4F89-972B-4B29EED33A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41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1EA4-D791-45D8-91F0-A55B3EC74AA3}" type="datetimeFigureOut">
              <a:rPr lang="it-IT" smtClean="0"/>
              <a:t>27/09/16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519-47B3-4F89-972B-4B29EED33A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8764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1EA4-D791-45D8-91F0-A55B3EC74AA3}" type="datetimeFigureOut">
              <a:rPr lang="it-IT" smtClean="0"/>
              <a:t>27/09/16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519-47B3-4F89-972B-4B29EED33A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2815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1EA4-D791-45D8-91F0-A55B3EC74AA3}" type="datetimeFigureOut">
              <a:rPr lang="it-IT" smtClean="0"/>
              <a:t>27/09/16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519-47B3-4F89-972B-4B29EED33A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897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1EA4-D791-45D8-91F0-A55B3EC74AA3}" type="datetimeFigureOut">
              <a:rPr lang="it-IT" smtClean="0"/>
              <a:t>27/09/16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519-47B3-4F89-972B-4B29EED33A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608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1EA4-D791-45D8-91F0-A55B3EC74AA3}" type="datetimeFigureOut">
              <a:rPr lang="it-IT" smtClean="0"/>
              <a:t>27/09/16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519-47B3-4F89-972B-4B29EED33A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755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1EA4-D791-45D8-91F0-A55B3EC74AA3}" type="datetimeFigureOut">
              <a:rPr lang="it-IT" smtClean="0"/>
              <a:t>27/09/16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519-47B3-4F89-972B-4B29EED33A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106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1EA4-D791-45D8-91F0-A55B3EC74AA3}" type="datetimeFigureOut">
              <a:rPr lang="it-IT" smtClean="0"/>
              <a:t>27/09/16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E519-47B3-4F89-972B-4B29EED33A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9782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E1EA4-D791-45D8-91F0-A55B3EC74AA3}" type="datetimeFigureOut">
              <a:rPr lang="it-IT" smtClean="0"/>
              <a:t>27/09/16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6E519-47B3-4F89-972B-4B29EED33AC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919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5776" y="188640"/>
            <a:ext cx="4248472" cy="504056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z="2400" dirty="0"/>
              <a:t>Cose fatte da Luglio ad oggi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7704" y="692695"/>
            <a:ext cx="5760640" cy="1964311"/>
          </a:xfrm>
        </p:spPr>
        <p:txBody>
          <a:bodyPr vert="horz" lIns="91440" tIns="45720" rIns="91440" bIns="45720" rtlCol="0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</a:rPr>
              <a:t>7-8 </a:t>
            </a:r>
            <a:r>
              <a:rPr lang="it-IT" sz="1800" dirty="0">
                <a:solidFill>
                  <a:schemeClr val="tx1"/>
                </a:solidFill>
              </a:rPr>
              <a:t>Luglio: assemblaggio CP su SF con l’aiuto di </a:t>
            </a:r>
            <a:r>
              <a:rPr lang="it-IT" sz="1800" dirty="0" smtClean="0">
                <a:solidFill>
                  <a:schemeClr val="tx1"/>
                </a:solidFill>
              </a:rPr>
              <a:t>Silvia;</a:t>
            </a:r>
            <a:endParaRPr lang="it-IT" sz="18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</a:rPr>
              <a:t>1-15 </a:t>
            </a:r>
            <a:r>
              <a:rPr lang="it-IT" sz="1800" dirty="0">
                <a:solidFill>
                  <a:schemeClr val="tx1"/>
                </a:solidFill>
              </a:rPr>
              <a:t>Agosto: Test su </a:t>
            </a:r>
            <a:r>
              <a:rPr lang="it-IT" sz="1800" dirty="0" smtClean="0">
                <a:solidFill>
                  <a:schemeClr val="tx1"/>
                </a:solidFill>
              </a:rPr>
              <a:t>Hexapod;</a:t>
            </a:r>
            <a:endParaRPr lang="it-IT" sz="18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</a:rPr>
              <a:t>Settembre</a:t>
            </a:r>
            <a:r>
              <a:rPr lang="it-IT" sz="1800" dirty="0">
                <a:solidFill>
                  <a:schemeClr val="tx1"/>
                </a:solidFill>
              </a:rPr>
              <a:t>: qualifica dei sistemi di riferimento e prove di allineamento degli HS su </a:t>
            </a:r>
            <a:r>
              <a:rPr lang="it-IT" sz="1800" dirty="0" smtClean="0">
                <a:solidFill>
                  <a:schemeClr val="tx1"/>
                </a:solidFill>
              </a:rPr>
              <a:t>SF;</a:t>
            </a:r>
            <a:endParaRPr lang="it-IT" sz="18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</a:rPr>
              <a:t>Ordini </a:t>
            </a:r>
            <a:r>
              <a:rPr lang="it-IT" sz="1800" dirty="0">
                <a:solidFill>
                  <a:schemeClr val="tx1"/>
                </a:solidFill>
              </a:rPr>
              <a:t>per il materiale del nuovo </a:t>
            </a:r>
            <a:r>
              <a:rPr lang="it-IT" sz="1800" dirty="0" smtClean="0">
                <a:solidFill>
                  <a:schemeClr val="tx1"/>
                </a:solidFill>
              </a:rPr>
              <a:t>sistema;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39752" y="2327110"/>
            <a:ext cx="4536504" cy="597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dirty="0" smtClean="0"/>
              <a:t>Cose da fare nei prossimi giorni</a:t>
            </a:r>
            <a:endParaRPr lang="it-IT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95736" y="2924944"/>
            <a:ext cx="6624736" cy="3672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 smtClean="0">
                <a:solidFill>
                  <a:schemeClr val="tx2"/>
                </a:solidFill>
              </a:rPr>
              <a:t>In camera pulita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</a:rPr>
              <a:t>Riqualifica dei sistemi di riferimento con tastatore;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</a:rPr>
              <a:t>Prova di assemblaggio di HIC fake (da Bari);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</a:rPr>
              <a:t>Prove di allineamento degli HS su SF;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</a:rPr>
              <a:t>Ripristinare acquisizione di temp. e umidità;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</a:rPr>
              <a:t>Training delle persone;</a:t>
            </a:r>
          </a:p>
          <a:p>
            <a:pPr algn="l"/>
            <a:r>
              <a:rPr lang="it-IT" sz="1800" dirty="0" smtClean="0">
                <a:solidFill>
                  <a:schemeClr val="tx2"/>
                </a:solidFill>
              </a:rPr>
              <a:t>Servizi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</a:rPr>
              <a:t>Climatizzatore;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</a:rPr>
              <a:t>Acquisto encoder per pompa </a:t>
            </a:r>
            <a:r>
              <a:rPr lang="it-IT" sz="1800" dirty="0" smtClean="0">
                <a:solidFill>
                  <a:schemeClr val="tx1"/>
                </a:solidFill>
              </a:rPr>
              <a:t>vuoto (900€)</a:t>
            </a:r>
            <a:endParaRPr lang="it-IT" sz="18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</a:rPr>
              <a:t>Riparazione </a:t>
            </a:r>
            <a:r>
              <a:rPr lang="it-IT" sz="1800" dirty="0" smtClean="0">
                <a:solidFill>
                  <a:schemeClr val="tx1"/>
                </a:solidFill>
              </a:rPr>
              <a:t>telecamera CMM (1 settimana, costo ?)</a:t>
            </a:r>
            <a:endParaRPr lang="it-IT" sz="18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chemeClr val="tx1"/>
                </a:solidFill>
              </a:rPr>
              <a:t>Acquisto cavetti per </a:t>
            </a:r>
            <a:r>
              <a:rPr lang="it-IT" sz="1800" dirty="0" err="1" smtClean="0">
                <a:solidFill>
                  <a:schemeClr val="tx1"/>
                </a:solidFill>
              </a:rPr>
              <a:t>switch</a:t>
            </a:r>
            <a:r>
              <a:rPr lang="it-IT" sz="1800" smtClean="0">
                <a:solidFill>
                  <a:schemeClr val="tx1"/>
                </a:solidFill>
              </a:rPr>
              <a:t> </a:t>
            </a:r>
            <a:r>
              <a:rPr lang="it-IT" sz="1800">
                <a:solidFill>
                  <a:schemeClr val="tx1"/>
                </a:solidFill>
              </a:rPr>
              <a:t>tastatore-telecamera (</a:t>
            </a:r>
            <a:r>
              <a:rPr lang="it-IT" sz="1800">
                <a:solidFill>
                  <a:schemeClr val="tx1"/>
                </a:solidFill>
              </a:rPr>
              <a:t>600 </a:t>
            </a:r>
            <a:r>
              <a:rPr lang="it-IT" sz="1800" smtClean="0">
                <a:solidFill>
                  <a:schemeClr val="tx1"/>
                </a:solidFill>
              </a:rPr>
              <a:t>€)</a:t>
            </a:r>
            <a:endParaRPr lang="it-IT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13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126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Cose fatte da Luglio ad oggi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Federico Ronchetti</cp:lastModifiedBy>
  <cp:revision>9</cp:revision>
  <dcterms:created xsi:type="dcterms:W3CDTF">2016-09-26T12:03:04Z</dcterms:created>
  <dcterms:modified xsi:type="dcterms:W3CDTF">2016-09-27T09:29:29Z</dcterms:modified>
</cp:coreProperties>
</file>