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62" r:id="rId4"/>
    <p:sldId id="260" r:id="rId5"/>
    <p:sldId id="261" r:id="rId6"/>
    <p:sldId id="266" r:id="rId7"/>
    <p:sldId id="267" r:id="rId8"/>
    <p:sldId id="264" r:id="rId9"/>
    <p:sldId id="265" r:id="rId10"/>
    <p:sldId id="268" r:id="rId11"/>
    <p:sldId id="269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740655-07D5-474E-BEE9-264B86EEFE24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</dgm:pt>
    <dgm:pt modelId="{3A2FAFCC-4E1A-4F69-942A-C7D793218F22}">
      <dgm:prSet phldrT="[Testo]" custT="1"/>
      <dgm:spPr/>
      <dgm:t>
        <a:bodyPr/>
        <a:lstStyle/>
        <a:p>
          <a:r>
            <a:rPr lang="it-IT" sz="3600" dirty="0" smtClean="0"/>
            <a:t>Mariangela Cestelli Guidi</a:t>
          </a:r>
          <a:endParaRPr lang="it-IT" sz="3600" dirty="0"/>
        </a:p>
      </dgm:t>
    </dgm:pt>
    <dgm:pt modelId="{8E20EC22-5673-4760-BED9-6DF33C77190F}" type="parTrans" cxnId="{B4EBC60D-B883-48DB-9F93-7C225CB673C8}">
      <dgm:prSet/>
      <dgm:spPr/>
      <dgm:t>
        <a:bodyPr/>
        <a:lstStyle/>
        <a:p>
          <a:endParaRPr lang="it-IT"/>
        </a:p>
      </dgm:t>
    </dgm:pt>
    <dgm:pt modelId="{A470E370-47E3-4F6D-9927-D8F3EA08D2D5}" type="sibTrans" cxnId="{B4EBC60D-B883-48DB-9F93-7C225CB673C8}">
      <dgm:prSet/>
      <dgm:spPr/>
      <dgm:t>
        <a:bodyPr/>
        <a:lstStyle/>
        <a:p>
          <a:endParaRPr lang="it-IT"/>
        </a:p>
      </dgm:t>
    </dgm:pt>
    <dgm:pt modelId="{847C1752-34C9-4A0E-8F4B-626081F82F2D}">
      <dgm:prSet phldrT="[Testo]" custT="1"/>
      <dgm:spPr/>
      <dgm:t>
        <a:bodyPr/>
        <a:lstStyle/>
        <a:p>
          <a:r>
            <a:rPr lang="it-IT" sz="4000" dirty="0" smtClean="0"/>
            <a:t>Claudio Cantone</a:t>
          </a:r>
          <a:endParaRPr lang="it-IT" sz="4000" dirty="0"/>
        </a:p>
      </dgm:t>
    </dgm:pt>
    <dgm:pt modelId="{1D537324-6F68-4AC2-80A3-F28D8466ACE2}" type="parTrans" cxnId="{F81DEA09-72AF-4884-B5B8-FB1842BB41AB}">
      <dgm:prSet/>
      <dgm:spPr/>
      <dgm:t>
        <a:bodyPr/>
        <a:lstStyle/>
        <a:p>
          <a:endParaRPr lang="it-IT"/>
        </a:p>
      </dgm:t>
    </dgm:pt>
    <dgm:pt modelId="{8E938775-3931-4825-AD79-529AF260FE10}" type="sibTrans" cxnId="{F81DEA09-72AF-4884-B5B8-FB1842BB41AB}">
      <dgm:prSet/>
      <dgm:spPr/>
      <dgm:t>
        <a:bodyPr/>
        <a:lstStyle/>
        <a:p>
          <a:endParaRPr lang="it-IT"/>
        </a:p>
      </dgm:t>
    </dgm:pt>
    <dgm:pt modelId="{7A64D932-25F4-4CDC-A3CA-2E16EA79E2D4}" type="pres">
      <dgm:prSet presAssocID="{0D740655-07D5-474E-BEE9-264B86EEFE24}" presName="linearFlow" presStyleCnt="0">
        <dgm:presLayoutVars>
          <dgm:dir/>
          <dgm:resizeHandles val="exact"/>
        </dgm:presLayoutVars>
      </dgm:prSet>
      <dgm:spPr/>
    </dgm:pt>
    <dgm:pt modelId="{7083C0E9-8E23-4674-B79D-CD3A58CBD532}" type="pres">
      <dgm:prSet presAssocID="{3A2FAFCC-4E1A-4F69-942A-C7D793218F22}" presName="composite" presStyleCnt="0"/>
      <dgm:spPr/>
    </dgm:pt>
    <dgm:pt modelId="{17EB8529-EA7B-44F7-B136-EC01969CB8E4}" type="pres">
      <dgm:prSet presAssocID="{3A2FAFCC-4E1A-4F69-942A-C7D793218F22}" presName="imgShp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D7F7100-EF7F-417B-BAC8-7449187202E2}" type="pres">
      <dgm:prSet presAssocID="{3A2FAFCC-4E1A-4F69-942A-C7D793218F22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525C495-FF6E-46EB-A382-70BBA7F784EB}" type="pres">
      <dgm:prSet presAssocID="{A470E370-47E3-4F6D-9927-D8F3EA08D2D5}" presName="spacing" presStyleCnt="0"/>
      <dgm:spPr/>
    </dgm:pt>
    <dgm:pt modelId="{CAE5EE49-353E-44C3-A0ED-A4320BEBF08E}" type="pres">
      <dgm:prSet presAssocID="{847C1752-34C9-4A0E-8F4B-626081F82F2D}" presName="composite" presStyleCnt="0"/>
      <dgm:spPr/>
    </dgm:pt>
    <dgm:pt modelId="{6192947C-F564-478B-BE98-73617316BA73}" type="pres">
      <dgm:prSet presAssocID="{847C1752-34C9-4A0E-8F4B-626081F82F2D}" presName="imgShp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02D433A-5D57-4175-A34D-BE8F864B9F17}" type="pres">
      <dgm:prSet presAssocID="{847C1752-34C9-4A0E-8F4B-626081F82F2D}" presName="txShp" presStyleLbl="node1" presStyleIdx="1" presStyleCnt="2">
        <dgm:presLayoutVars>
          <dgm:bulletEnabled val="1"/>
        </dgm:presLayoutVars>
      </dgm:prSet>
      <dgm:spPr/>
    </dgm:pt>
  </dgm:ptLst>
  <dgm:cxnLst>
    <dgm:cxn modelId="{7B9670EE-7291-4851-9CD0-1F0A693C3A85}" type="presOf" srcId="{0D740655-07D5-474E-BEE9-264B86EEFE24}" destId="{7A64D932-25F4-4CDC-A3CA-2E16EA79E2D4}" srcOrd="0" destOrd="0" presId="urn:microsoft.com/office/officeart/2005/8/layout/vList3"/>
    <dgm:cxn modelId="{6B0958AD-4066-4781-BA81-0968FB55D4A4}" type="presOf" srcId="{847C1752-34C9-4A0E-8F4B-626081F82F2D}" destId="{E02D433A-5D57-4175-A34D-BE8F864B9F17}" srcOrd="0" destOrd="0" presId="urn:microsoft.com/office/officeart/2005/8/layout/vList3"/>
    <dgm:cxn modelId="{F81DEA09-72AF-4884-B5B8-FB1842BB41AB}" srcId="{0D740655-07D5-474E-BEE9-264B86EEFE24}" destId="{847C1752-34C9-4A0E-8F4B-626081F82F2D}" srcOrd="1" destOrd="0" parTransId="{1D537324-6F68-4AC2-80A3-F28D8466ACE2}" sibTransId="{8E938775-3931-4825-AD79-529AF260FE10}"/>
    <dgm:cxn modelId="{954D6702-0296-4258-B1E8-C2B34F8C776D}" type="presOf" srcId="{3A2FAFCC-4E1A-4F69-942A-C7D793218F22}" destId="{ED7F7100-EF7F-417B-BAC8-7449187202E2}" srcOrd="0" destOrd="0" presId="urn:microsoft.com/office/officeart/2005/8/layout/vList3"/>
    <dgm:cxn modelId="{B4EBC60D-B883-48DB-9F93-7C225CB673C8}" srcId="{0D740655-07D5-474E-BEE9-264B86EEFE24}" destId="{3A2FAFCC-4E1A-4F69-942A-C7D793218F22}" srcOrd="0" destOrd="0" parTransId="{8E20EC22-5673-4760-BED9-6DF33C77190F}" sibTransId="{A470E370-47E3-4F6D-9927-D8F3EA08D2D5}"/>
    <dgm:cxn modelId="{92CD7128-5129-47D5-AA09-1B6411799FC8}" type="presParOf" srcId="{7A64D932-25F4-4CDC-A3CA-2E16EA79E2D4}" destId="{7083C0E9-8E23-4674-B79D-CD3A58CBD532}" srcOrd="0" destOrd="0" presId="urn:microsoft.com/office/officeart/2005/8/layout/vList3"/>
    <dgm:cxn modelId="{E27413D6-7271-4505-B5E9-A282E07D2911}" type="presParOf" srcId="{7083C0E9-8E23-4674-B79D-CD3A58CBD532}" destId="{17EB8529-EA7B-44F7-B136-EC01969CB8E4}" srcOrd="0" destOrd="0" presId="urn:microsoft.com/office/officeart/2005/8/layout/vList3"/>
    <dgm:cxn modelId="{C0284147-B24C-407F-A82B-FEEC20C178F5}" type="presParOf" srcId="{7083C0E9-8E23-4674-B79D-CD3A58CBD532}" destId="{ED7F7100-EF7F-417B-BAC8-7449187202E2}" srcOrd="1" destOrd="0" presId="urn:microsoft.com/office/officeart/2005/8/layout/vList3"/>
    <dgm:cxn modelId="{7C57782F-E57E-460A-9EA4-C599F145F37F}" type="presParOf" srcId="{7A64D932-25F4-4CDC-A3CA-2E16EA79E2D4}" destId="{0525C495-FF6E-46EB-A382-70BBA7F784EB}" srcOrd="1" destOrd="0" presId="urn:microsoft.com/office/officeart/2005/8/layout/vList3"/>
    <dgm:cxn modelId="{B4C7A0DD-73BC-40AE-8F03-DCD4E6798731}" type="presParOf" srcId="{7A64D932-25F4-4CDC-A3CA-2E16EA79E2D4}" destId="{CAE5EE49-353E-44C3-A0ED-A4320BEBF08E}" srcOrd="2" destOrd="0" presId="urn:microsoft.com/office/officeart/2005/8/layout/vList3"/>
    <dgm:cxn modelId="{E1615493-D426-469C-871C-B257EE9CEAFA}" type="presParOf" srcId="{CAE5EE49-353E-44C3-A0ED-A4320BEBF08E}" destId="{6192947C-F564-478B-BE98-73617316BA73}" srcOrd="0" destOrd="0" presId="urn:microsoft.com/office/officeart/2005/8/layout/vList3"/>
    <dgm:cxn modelId="{FADE1A85-7B1C-44FC-BF6D-E91D5CA9BDE4}" type="presParOf" srcId="{CAE5EE49-353E-44C3-A0ED-A4320BEBF08E}" destId="{E02D433A-5D57-4175-A34D-BE8F864B9F1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642876-EFB2-4A2B-8362-EF775CAAC2E9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1E763A9-16EB-4F13-8DE4-739B2FC651FB}">
      <dgm:prSet phldrT="[Testo]" custT="1"/>
      <dgm:spPr/>
      <dgm:t>
        <a:bodyPr/>
        <a:lstStyle/>
        <a:p>
          <a:r>
            <a:rPr lang="it-IT" sz="3200" dirty="0" err="1" smtClean="0"/>
            <a:t>Areospazio</a:t>
          </a:r>
          <a:endParaRPr lang="it-IT" sz="1300" dirty="0"/>
        </a:p>
      </dgm:t>
    </dgm:pt>
    <dgm:pt modelId="{E89894CE-3590-455E-A070-E49E4BE27245}" type="parTrans" cxnId="{2AEA9FC9-E150-41D0-96C8-56CD9DB7CDDD}">
      <dgm:prSet/>
      <dgm:spPr/>
      <dgm:t>
        <a:bodyPr/>
        <a:lstStyle/>
        <a:p>
          <a:endParaRPr lang="it-IT"/>
        </a:p>
      </dgm:t>
    </dgm:pt>
    <dgm:pt modelId="{D9E8F367-5D04-4F63-A5F3-A2649C9FD709}" type="sibTrans" cxnId="{2AEA9FC9-E150-41D0-96C8-56CD9DB7CDDD}">
      <dgm:prSet/>
      <dgm:spPr/>
      <dgm:t>
        <a:bodyPr/>
        <a:lstStyle/>
        <a:p>
          <a:endParaRPr lang="it-IT"/>
        </a:p>
      </dgm:t>
    </dgm:pt>
    <dgm:pt modelId="{696951B1-9D65-4D44-8D45-15E4DD64D313}">
      <dgm:prSet phldrT="[Testo]" custT="1"/>
      <dgm:spPr/>
      <dgm:t>
        <a:bodyPr/>
        <a:lstStyle/>
        <a:p>
          <a:r>
            <a:rPr lang="it-IT" sz="3200" dirty="0" smtClean="0"/>
            <a:t>Biotecnologie</a:t>
          </a:r>
          <a:endParaRPr lang="it-IT" sz="3200" dirty="0"/>
        </a:p>
      </dgm:t>
    </dgm:pt>
    <dgm:pt modelId="{400C59CA-54FE-4C50-922D-7072A51A76D4}" type="parTrans" cxnId="{4EF9CFB7-71E9-4FAB-86FD-580FFE33F92F}">
      <dgm:prSet/>
      <dgm:spPr/>
      <dgm:t>
        <a:bodyPr/>
        <a:lstStyle/>
        <a:p>
          <a:endParaRPr lang="it-IT"/>
        </a:p>
      </dgm:t>
    </dgm:pt>
    <dgm:pt modelId="{D59819BB-4E35-48BF-9723-65055F035D8A}" type="sibTrans" cxnId="{4EF9CFB7-71E9-4FAB-86FD-580FFE33F92F}">
      <dgm:prSet/>
      <dgm:spPr/>
      <dgm:t>
        <a:bodyPr/>
        <a:lstStyle/>
        <a:p>
          <a:endParaRPr lang="it-IT"/>
        </a:p>
      </dgm:t>
    </dgm:pt>
    <dgm:pt modelId="{95EB1281-3199-4C61-8CE9-763CA248F35E}">
      <dgm:prSet phldrT="[Testo]"/>
      <dgm:spPr/>
      <dgm:t>
        <a:bodyPr/>
        <a:lstStyle/>
        <a:p>
          <a:r>
            <a:rPr lang="it-IT" dirty="0" smtClean="0"/>
            <a:t>Beni culturali</a:t>
          </a:r>
          <a:endParaRPr lang="it-IT" dirty="0"/>
        </a:p>
      </dgm:t>
    </dgm:pt>
    <dgm:pt modelId="{1FF4C85D-D5DA-49EB-809D-5BEDD593E21C}" type="parTrans" cxnId="{7E70C705-DC4B-4681-A1AD-7B6CD72C48E1}">
      <dgm:prSet/>
      <dgm:spPr/>
      <dgm:t>
        <a:bodyPr/>
        <a:lstStyle/>
        <a:p>
          <a:endParaRPr lang="it-IT"/>
        </a:p>
      </dgm:t>
    </dgm:pt>
    <dgm:pt modelId="{03ECFACA-1A21-45DF-AFF1-4C42A28C7690}" type="sibTrans" cxnId="{7E70C705-DC4B-4681-A1AD-7B6CD72C48E1}">
      <dgm:prSet/>
      <dgm:spPr/>
      <dgm:t>
        <a:bodyPr/>
        <a:lstStyle/>
        <a:p>
          <a:endParaRPr lang="it-IT"/>
        </a:p>
      </dgm:t>
    </dgm:pt>
    <dgm:pt modelId="{60FD7C36-1A5D-425B-A31D-B23E173CD154}" type="pres">
      <dgm:prSet presAssocID="{AE642876-EFB2-4A2B-8362-EF775CAAC2E9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DC4131C2-CD24-4B94-AA4F-36C930DF6F40}" type="pres">
      <dgm:prSet presAssocID="{AE642876-EFB2-4A2B-8362-EF775CAAC2E9}" presName="cycle" presStyleCnt="0"/>
      <dgm:spPr/>
    </dgm:pt>
    <dgm:pt modelId="{B63C8215-9289-4233-8640-44A86B4DE6F6}" type="pres">
      <dgm:prSet presAssocID="{AE642876-EFB2-4A2B-8362-EF775CAAC2E9}" presName="centerShape" presStyleCnt="0"/>
      <dgm:spPr/>
    </dgm:pt>
    <dgm:pt modelId="{6FF1DCC1-5C77-4695-AAB7-D0853D0330BC}" type="pres">
      <dgm:prSet presAssocID="{AE642876-EFB2-4A2B-8362-EF775CAAC2E9}" presName="connSite" presStyleLbl="node1" presStyleIdx="0" presStyleCnt="4"/>
      <dgm:spPr/>
    </dgm:pt>
    <dgm:pt modelId="{048FFBEC-723A-44A1-8E77-E452421E8056}" type="pres">
      <dgm:prSet presAssocID="{AE642876-EFB2-4A2B-8362-EF775CAAC2E9}" presName="visible" presStyleLbl="node1" presStyleIdx="0" presStyleCnt="4" custScaleX="205285" custScaleY="59442" custLinFactNeighborX="-55759" custLinFactNeighborY="-767"/>
      <dgm:spPr>
        <a:prstGeom prst="flowChartProcess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BF70BD-1FEF-4C4D-9E38-EA36EB56F771}" type="pres">
      <dgm:prSet presAssocID="{E89894CE-3590-455E-A070-E49E4BE27245}" presName="Name25" presStyleLbl="parChTrans1D1" presStyleIdx="0" presStyleCnt="3"/>
      <dgm:spPr/>
    </dgm:pt>
    <dgm:pt modelId="{34E70CE1-F21D-4D56-831F-7895EA18FAA3}" type="pres">
      <dgm:prSet presAssocID="{11E763A9-16EB-4F13-8DE4-739B2FC651FB}" presName="node" presStyleCnt="0"/>
      <dgm:spPr/>
    </dgm:pt>
    <dgm:pt modelId="{BA1EF1C3-3AAB-4CB4-A7FB-B432863C41BA}" type="pres">
      <dgm:prSet presAssocID="{11E763A9-16EB-4F13-8DE4-739B2FC651FB}" presName="parentNode" presStyleLbl="node1" presStyleIdx="1" presStyleCnt="4" custScaleX="250324" custLinFactX="95586" custLinFactNeighborX="100000" custLinFactNeighborY="2057">
        <dgm:presLayoutVars>
          <dgm:chMax val="1"/>
          <dgm:bulletEnabled val="1"/>
        </dgm:presLayoutVars>
      </dgm:prSet>
      <dgm:spPr/>
    </dgm:pt>
    <dgm:pt modelId="{BA9AB1C1-4C57-4A66-8F52-1DD6A759221E}" type="pres">
      <dgm:prSet presAssocID="{11E763A9-16EB-4F13-8DE4-739B2FC651FB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F2F4EA0-7701-411F-98DD-63CE106C4122}" type="pres">
      <dgm:prSet presAssocID="{400C59CA-54FE-4C50-922D-7072A51A76D4}" presName="Name25" presStyleLbl="parChTrans1D1" presStyleIdx="1" presStyleCnt="3"/>
      <dgm:spPr/>
    </dgm:pt>
    <dgm:pt modelId="{3B6C818A-091A-4BDF-A58E-80D97D7C0B37}" type="pres">
      <dgm:prSet presAssocID="{696951B1-9D65-4D44-8D45-15E4DD64D313}" presName="node" presStyleCnt="0"/>
      <dgm:spPr/>
    </dgm:pt>
    <dgm:pt modelId="{56ED8FF8-CD5E-4623-A94F-05610CD97C73}" type="pres">
      <dgm:prSet presAssocID="{696951B1-9D65-4D44-8D45-15E4DD64D313}" presName="parentNode" presStyleLbl="node1" presStyleIdx="2" presStyleCnt="4" custScaleX="286324" custLinFactX="72376" custLinFactNeighborX="100000" custLinFactNeighborY="-5727">
        <dgm:presLayoutVars>
          <dgm:chMax val="1"/>
          <dgm:bulletEnabled val="1"/>
        </dgm:presLayoutVars>
      </dgm:prSet>
      <dgm:spPr/>
    </dgm:pt>
    <dgm:pt modelId="{D58705EA-B141-4564-870B-FF711DBD2357}" type="pres">
      <dgm:prSet presAssocID="{696951B1-9D65-4D44-8D45-15E4DD64D313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DF0F443-C510-4FE6-9758-6D0EAC6A1CAB}" type="pres">
      <dgm:prSet presAssocID="{1FF4C85D-D5DA-49EB-809D-5BEDD593E21C}" presName="Name25" presStyleLbl="parChTrans1D1" presStyleIdx="2" presStyleCnt="3"/>
      <dgm:spPr/>
    </dgm:pt>
    <dgm:pt modelId="{5A170DAD-4E6D-4957-B933-A526DE163692}" type="pres">
      <dgm:prSet presAssocID="{95EB1281-3199-4C61-8CE9-763CA248F35E}" presName="node" presStyleCnt="0"/>
      <dgm:spPr/>
    </dgm:pt>
    <dgm:pt modelId="{066F04D6-B3FA-4435-B919-0B331D5B6D84}" type="pres">
      <dgm:prSet presAssocID="{95EB1281-3199-4C61-8CE9-763CA248F35E}" presName="parentNode" presStyleLbl="node1" presStyleIdx="3" presStyleCnt="4" custScaleX="272059" custLinFactX="99304" custLinFactNeighborX="100000" custLinFactNeighborY="3820">
        <dgm:presLayoutVars>
          <dgm:chMax val="1"/>
          <dgm:bulletEnabled val="1"/>
        </dgm:presLayoutVars>
      </dgm:prSet>
      <dgm:spPr/>
    </dgm:pt>
    <dgm:pt modelId="{75EFCFA0-A83E-461D-9DF7-E02563677AE9}" type="pres">
      <dgm:prSet presAssocID="{95EB1281-3199-4C61-8CE9-763CA248F35E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51B5B70-78A7-4F21-A46E-41DF408441D8}" type="presOf" srcId="{696951B1-9D65-4D44-8D45-15E4DD64D313}" destId="{56ED8FF8-CD5E-4623-A94F-05610CD97C73}" srcOrd="0" destOrd="0" presId="urn:microsoft.com/office/officeart/2005/8/layout/radial2"/>
    <dgm:cxn modelId="{4EF9CFB7-71E9-4FAB-86FD-580FFE33F92F}" srcId="{AE642876-EFB2-4A2B-8362-EF775CAAC2E9}" destId="{696951B1-9D65-4D44-8D45-15E4DD64D313}" srcOrd="1" destOrd="0" parTransId="{400C59CA-54FE-4C50-922D-7072A51A76D4}" sibTransId="{D59819BB-4E35-48BF-9723-65055F035D8A}"/>
    <dgm:cxn modelId="{2AEA9FC9-E150-41D0-96C8-56CD9DB7CDDD}" srcId="{AE642876-EFB2-4A2B-8362-EF775CAAC2E9}" destId="{11E763A9-16EB-4F13-8DE4-739B2FC651FB}" srcOrd="0" destOrd="0" parTransId="{E89894CE-3590-455E-A070-E49E4BE27245}" sibTransId="{D9E8F367-5D04-4F63-A5F3-A2649C9FD709}"/>
    <dgm:cxn modelId="{72580651-E1AA-4B58-8DDA-04DE6103CCB6}" type="presOf" srcId="{11E763A9-16EB-4F13-8DE4-739B2FC651FB}" destId="{BA1EF1C3-3AAB-4CB4-A7FB-B432863C41BA}" srcOrd="0" destOrd="0" presId="urn:microsoft.com/office/officeart/2005/8/layout/radial2"/>
    <dgm:cxn modelId="{734E976D-FEC9-4E69-ABE0-7FBA7C8EFADB}" type="presOf" srcId="{E89894CE-3590-455E-A070-E49E4BE27245}" destId="{49BF70BD-1FEF-4C4D-9E38-EA36EB56F771}" srcOrd="0" destOrd="0" presId="urn:microsoft.com/office/officeart/2005/8/layout/radial2"/>
    <dgm:cxn modelId="{7E70C705-DC4B-4681-A1AD-7B6CD72C48E1}" srcId="{AE642876-EFB2-4A2B-8362-EF775CAAC2E9}" destId="{95EB1281-3199-4C61-8CE9-763CA248F35E}" srcOrd="2" destOrd="0" parTransId="{1FF4C85D-D5DA-49EB-809D-5BEDD593E21C}" sibTransId="{03ECFACA-1A21-45DF-AFF1-4C42A28C7690}"/>
    <dgm:cxn modelId="{76CF4173-7124-41C8-94A2-7CCCEC31419F}" type="presOf" srcId="{400C59CA-54FE-4C50-922D-7072A51A76D4}" destId="{5F2F4EA0-7701-411F-98DD-63CE106C4122}" srcOrd="0" destOrd="0" presId="urn:microsoft.com/office/officeart/2005/8/layout/radial2"/>
    <dgm:cxn modelId="{8A7C586C-E4AC-448A-BD89-DB6A51E522ED}" type="presOf" srcId="{AE642876-EFB2-4A2B-8362-EF775CAAC2E9}" destId="{60FD7C36-1A5D-425B-A31D-B23E173CD154}" srcOrd="0" destOrd="0" presId="urn:microsoft.com/office/officeart/2005/8/layout/radial2"/>
    <dgm:cxn modelId="{F4453C0C-77D5-4493-8D0A-64DD6D317255}" type="presOf" srcId="{95EB1281-3199-4C61-8CE9-763CA248F35E}" destId="{066F04D6-B3FA-4435-B919-0B331D5B6D84}" srcOrd="0" destOrd="0" presId="urn:microsoft.com/office/officeart/2005/8/layout/radial2"/>
    <dgm:cxn modelId="{B2D09FB4-1C87-49D8-B323-55A0AB196063}" type="presOf" srcId="{1FF4C85D-D5DA-49EB-809D-5BEDD593E21C}" destId="{2DF0F443-C510-4FE6-9758-6D0EAC6A1CAB}" srcOrd="0" destOrd="0" presId="urn:microsoft.com/office/officeart/2005/8/layout/radial2"/>
    <dgm:cxn modelId="{5226BCEA-FA64-45F8-8578-26B06D22C90B}" type="presParOf" srcId="{60FD7C36-1A5D-425B-A31D-B23E173CD154}" destId="{DC4131C2-CD24-4B94-AA4F-36C930DF6F40}" srcOrd="0" destOrd="0" presId="urn:microsoft.com/office/officeart/2005/8/layout/radial2"/>
    <dgm:cxn modelId="{4C9127E1-B745-489F-BE73-9AC327C5C2CF}" type="presParOf" srcId="{DC4131C2-CD24-4B94-AA4F-36C930DF6F40}" destId="{B63C8215-9289-4233-8640-44A86B4DE6F6}" srcOrd="0" destOrd="0" presId="urn:microsoft.com/office/officeart/2005/8/layout/radial2"/>
    <dgm:cxn modelId="{239E8BDB-E5A7-4083-BC32-F392B6179DC0}" type="presParOf" srcId="{B63C8215-9289-4233-8640-44A86B4DE6F6}" destId="{6FF1DCC1-5C77-4695-AAB7-D0853D0330BC}" srcOrd="0" destOrd="0" presId="urn:microsoft.com/office/officeart/2005/8/layout/radial2"/>
    <dgm:cxn modelId="{AA3BFB3B-CFD2-467E-90FF-DDAB6D1CFA8C}" type="presParOf" srcId="{B63C8215-9289-4233-8640-44A86B4DE6F6}" destId="{048FFBEC-723A-44A1-8E77-E452421E8056}" srcOrd="1" destOrd="0" presId="urn:microsoft.com/office/officeart/2005/8/layout/radial2"/>
    <dgm:cxn modelId="{1878663E-D261-4F87-8D40-391D23AD2E46}" type="presParOf" srcId="{DC4131C2-CD24-4B94-AA4F-36C930DF6F40}" destId="{49BF70BD-1FEF-4C4D-9E38-EA36EB56F771}" srcOrd="1" destOrd="0" presId="urn:microsoft.com/office/officeart/2005/8/layout/radial2"/>
    <dgm:cxn modelId="{D44879CE-2032-4760-BECC-EB5BFD8675B1}" type="presParOf" srcId="{DC4131C2-CD24-4B94-AA4F-36C930DF6F40}" destId="{34E70CE1-F21D-4D56-831F-7895EA18FAA3}" srcOrd="2" destOrd="0" presId="urn:microsoft.com/office/officeart/2005/8/layout/radial2"/>
    <dgm:cxn modelId="{DA972378-2A85-4834-8590-F921675D6177}" type="presParOf" srcId="{34E70CE1-F21D-4D56-831F-7895EA18FAA3}" destId="{BA1EF1C3-3AAB-4CB4-A7FB-B432863C41BA}" srcOrd="0" destOrd="0" presId="urn:microsoft.com/office/officeart/2005/8/layout/radial2"/>
    <dgm:cxn modelId="{B51045A4-5282-4933-AE38-96F1E93B333F}" type="presParOf" srcId="{34E70CE1-F21D-4D56-831F-7895EA18FAA3}" destId="{BA9AB1C1-4C57-4A66-8F52-1DD6A759221E}" srcOrd="1" destOrd="0" presId="urn:microsoft.com/office/officeart/2005/8/layout/radial2"/>
    <dgm:cxn modelId="{AADFCFC8-C1A3-4CEE-8F45-2FC31BEF36EF}" type="presParOf" srcId="{DC4131C2-CD24-4B94-AA4F-36C930DF6F40}" destId="{5F2F4EA0-7701-411F-98DD-63CE106C4122}" srcOrd="3" destOrd="0" presId="urn:microsoft.com/office/officeart/2005/8/layout/radial2"/>
    <dgm:cxn modelId="{4574AAD5-0C03-4FBF-8383-187F6B7303EF}" type="presParOf" srcId="{DC4131C2-CD24-4B94-AA4F-36C930DF6F40}" destId="{3B6C818A-091A-4BDF-A58E-80D97D7C0B37}" srcOrd="4" destOrd="0" presId="urn:microsoft.com/office/officeart/2005/8/layout/radial2"/>
    <dgm:cxn modelId="{940FD4E4-BF6F-4051-AB24-80C7486C13CC}" type="presParOf" srcId="{3B6C818A-091A-4BDF-A58E-80D97D7C0B37}" destId="{56ED8FF8-CD5E-4623-A94F-05610CD97C73}" srcOrd="0" destOrd="0" presId="urn:microsoft.com/office/officeart/2005/8/layout/radial2"/>
    <dgm:cxn modelId="{2D1B1F7F-455E-4840-828E-9AB1A61ECB72}" type="presParOf" srcId="{3B6C818A-091A-4BDF-A58E-80D97D7C0B37}" destId="{D58705EA-B141-4564-870B-FF711DBD2357}" srcOrd="1" destOrd="0" presId="urn:microsoft.com/office/officeart/2005/8/layout/radial2"/>
    <dgm:cxn modelId="{B2505EF2-2C47-4827-B69D-885E0B971291}" type="presParOf" srcId="{DC4131C2-CD24-4B94-AA4F-36C930DF6F40}" destId="{2DF0F443-C510-4FE6-9758-6D0EAC6A1CAB}" srcOrd="5" destOrd="0" presId="urn:microsoft.com/office/officeart/2005/8/layout/radial2"/>
    <dgm:cxn modelId="{6108C864-CD39-4CF4-B9DB-E1D11C7C8294}" type="presParOf" srcId="{DC4131C2-CD24-4B94-AA4F-36C930DF6F40}" destId="{5A170DAD-4E6D-4957-B933-A526DE163692}" srcOrd="6" destOrd="0" presId="urn:microsoft.com/office/officeart/2005/8/layout/radial2"/>
    <dgm:cxn modelId="{05784EEA-C1D4-4193-9434-8DEA6A1B3663}" type="presParOf" srcId="{5A170DAD-4E6D-4957-B933-A526DE163692}" destId="{066F04D6-B3FA-4435-B919-0B331D5B6D84}" srcOrd="0" destOrd="0" presId="urn:microsoft.com/office/officeart/2005/8/layout/radial2"/>
    <dgm:cxn modelId="{372BD689-C017-4F78-A940-1AB54F587B20}" type="presParOf" srcId="{5A170DAD-4E6D-4957-B933-A526DE163692}" destId="{75EFCFA0-A83E-461D-9DF7-E02563677AE9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422DD0-ADAB-4911-8A41-EAF335565C2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57EDAD0-445A-4534-A50B-B4DD7B7279AC}">
      <dgm:prSet phldrT="[Testo]"/>
      <dgm:spPr/>
      <dgm:t>
        <a:bodyPr/>
        <a:lstStyle/>
        <a:p>
          <a:r>
            <a:rPr lang="it-IT" dirty="0" smtClean="0"/>
            <a:t>Acceleratori:</a:t>
          </a:r>
          <a:endParaRPr lang="it-IT" dirty="0"/>
        </a:p>
      </dgm:t>
    </dgm:pt>
    <dgm:pt modelId="{E61E3A22-0DCC-4FA2-853F-32D072CE2C91}" type="parTrans" cxnId="{FAD94071-6401-42DA-80A3-9BF72198C354}">
      <dgm:prSet/>
      <dgm:spPr/>
      <dgm:t>
        <a:bodyPr/>
        <a:lstStyle/>
        <a:p>
          <a:endParaRPr lang="it-IT"/>
        </a:p>
      </dgm:t>
    </dgm:pt>
    <dgm:pt modelId="{46300FE2-AB4A-4708-8DEB-D07853EAADB3}" type="sibTrans" cxnId="{FAD94071-6401-42DA-80A3-9BF72198C354}">
      <dgm:prSet/>
      <dgm:spPr/>
      <dgm:t>
        <a:bodyPr/>
        <a:lstStyle/>
        <a:p>
          <a:endParaRPr lang="it-IT"/>
        </a:p>
      </dgm:t>
    </dgm:pt>
    <dgm:pt modelId="{AF35D795-1BDB-46E1-921F-D426AD9B9119}">
      <dgm:prSet phldrT="[Testo]" custT="1"/>
      <dgm:spPr/>
      <dgm:t>
        <a:bodyPr/>
        <a:lstStyle/>
        <a:p>
          <a:r>
            <a:rPr lang="it-IT" sz="2000" dirty="0" smtClean="0"/>
            <a:t>BTF</a:t>
          </a:r>
          <a:endParaRPr lang="it-IT" sz="2000" dirty="0"/>
        </a:p>
      </dgm:t>
    </dgm:pt>
    <dgm:pt modelId="{1B0332E6-7974-4BE5-A96B-2448014F04D8}" type="parTrans" cxnId="{AD5D108E-4A34-482C-902D-351737E92295}">
      <dgm:prSet/>
      <dgm:spPr/>
      <dgm:t>
        <a:bodyPr/>
        <a:lstStyle/>
        <a:p>
          <a:endParaRPr lang="it-IT"/>
        </a:p>
      </dgm:t>
    </dgm:pt>
    <dgm:pt modelId="{82B71EC6-2E17-456D-BCB7-F037A46A967D}" type="sibTrans" cxnId="{AD5D108E-4A34-482C-902D-351737E92295}">
      <dgm:prSet/>
      <dgm:spPr/>
      <dgm:t>
        <a:bodyPr/>
        <a:lstStyle/>
        <a:p>
          <a:endParaRPr lang="it-IT"/>
        </a:p>
      </dgm:t>
    </dgm:pt>
    <dgm:pt modelId="{FDCD6767-F32F-49AF-8DA4-3355ADB01404}">
      <dgm:prSet phldrT="[Testo]" custT="1"/>
      <dgm:spPr/>
      <dgm:t>
        <a:bodyPr/>
        <a:lstStyle/>
        <a:p>
          <a:r>
            <a:rPr lang="it-IT" sz="2000" dirty="0" smtClean="0"/>
            <a:t>SPARC </a:t>
          </a:r>
          <a:r>
            <a:rPr lang="it-IT" sz="2000" dirty="0" err="1" smtClean="0"/>
            <a:t>Lab</a:t>
          </a:r>
          <a:endParaRPr lang="it-IT" sz="2000" dirty="0"/>
        </a:p>
      </dgm:t>
    </dgm:pt>
    <dgm:pt modelId="{B601803A-EE69-4089-A6CA-A0354998B43B}" type="parTrans" cxnId="{49FD1FD4-3459-4E9B-B683-4606DC227896}">
      <dgm:prSet/>
      <dgm:spPr/>
      <dgm:t>
        <a:bodyPr/>
        <a:lstStyle/>
        <a:p>
          <a:endParaRPr lang="it-IT"/>
        </a:p>
      </dgm:t>
    </dgm:pt>
    <dgm:pt modelId="{60FDEBA2-9D1D-4BDD-B5B8-7DE25551E460}" type="sibTrans" cxnId="{49FD1FD4-3459-4E9B-B683-4606DC227896}">
      <dgm:prSet/>
      <dgm:spPr/>
      <dgm:t>
        <a:bodyPr/>
        <a:lstStyle/>
        <a:p>
          <a:endParaRPr lang="it-IT"/>
        </a:p>
      </dgm:t>
    </dgm:pt>
    <dgm:pt modelId="{AE4CC2B6-5519-43AE-9167-52DE28528315}">
      <dgm:prSet phldrT="[Testo]"/>
      <dgm:spPr>
        <a:solidFill>
          <a:schemeClr val="accent2"/>
        </a:solidFill>
      </dgm:spPr>
      <dgm:t>
        <a:bodyPr/>
        <a:lstStyle/>
        <a:p>
          <a:r>
            <a:rPr lang="it-IT" dirty="0" smtClean="0"/>
            <a:t>Rivelatori</a:t>
          </a:r>
          <a:endParaRPr lang="it-IT" dirty="0"/>
        </a:p>
      </dgm:t>
    </dgm:pt>
    <dgm:pt modelId="{C2FCB612-4EC8-4F06-BA37-CAD38AB8D4F6}" type="parTrans" cxnId="{625DC4D7-4AA9-4B62-B9AE-18C70D53D7AA}">
      <dgm:prSet/>
      <dgm:spPr/>
      <dgm:t>
        <a:bodyPr/>
        <a:lstStyle/>
        <a:p>
          <a:endParaRPr lang="it-IT"/>
        </a:p>
      </dgm:t>
    </dgm:pt>
    <dgm:pt modelId="{79830F6D-44E1-403F-B411-371A96F1F649}" type="sibTrans" cxnId="{625DC4D7-4AA9-4B62-B9AE-18C70D53D7AA}">
      <dgm:prSet/>
      <dgm:spPr/>
      <dgm:t>
        <a:bodyPr/>
        <a:lstStyle/>
        <a:p>
          <a:endParaRPr lang="it-IT"/>
        </a:p>
      </dgm:t>
    </dgm:pt>
    <dgm:pt modelId="{033C064E-14AB-4E5B-80C9-728CABC4408C}">
      <dgm:prSet phldrT="[Testo]" custT="1"/>
      <dgm:spPr/>
      <dgm:t>
        <a:bodyPr/>
        <a:lstStyle/>
        <a:p>
          <a:r>
            <a:rPr lang="it-IT" sz="2000" dirty="0" smtClean="0"/>
            <a:t>GEM (</a:t>
          </a:r>
          <a:r>
            <a:rPr lang="it-IT" sz="2000" b="0" i="0" dirty="0" smtClean="0"/>
            <a:t>gas electron </a:t>
          </a:r>
          <a:r>
            <a:rPr lang="it-IT" sz="2000" b="0" i="0" dirty="0" err="1" smtClean="0"/>
            <a:t>multiplier</a:t>
          </a:r>
          <a:r>
            <a:rPr lang="it-IT" sz="2000" b="0" i="0" dirty="0" smtClean="0"/>
            <a:t>)</a:t>
          </a:r>
          <a:endParaRPr lang="it-IT" sz="2000" b="0" dirty="0"/>
        </a:p>
      </dgm:t>
    </dgm:pt>
    <dgm:pt modelId="{C0480E1D-7C3C-4891-A249-164185776ED8}" type="parTrans" cxnId="{C7570AB1-F78C-426A-B78F-C27E8889769B}">
      <dgm:prSet/>
      <dgm:spPr/>
      <dgm:t>
        <a:bodyPr/>
        <a:lstStyle/>
        <a:p>
          <a:endParaRPr lang="it-IT"/>
        </a:p>
      </dgm:t>
    </dgm:pt>
    <dgm:pt modelId="{389387F3-53FF-4C43-BF6C-2A6D477948A9}" type="sibTrans" cxnId="{C7570AB1-F78C-426A-B78F-C27E8889769B}">
      <dgm:prSet/>
      <dgm:spPr/>
      <dgm:t>
        <a:bodyPr/>
        <a:lstStyle/>
        <a:p>
          <a:endParaRPr lang="it-IT"/>
        </a:p>
      </dgm:t>
    </dgm:pt>
    <dgm:pt modelId="{953FDE76-56E6-4643-A302-321152C3401D}">
      <dgm:prSet phldrT="[Testo]" custT="1"/>
      <dgm:spPr/>
      <dgm:t>
        <a:bodyPr/>
        <a:lstStyle/>
        <a:p>
          <a:r>
            <a:rPr lang="it-IT" sz="2000" dirty="0" smtClean="0"/>
            <a:t>Neutroni</a:t>
          </a:r>
          <a:endParaRPr lang="it-IT" sz="2000" dirty="0"/>
        </a:p>
      </dgm:t>
    </dgm:pt>
    <dgm:pt modelId="{9AB93A83-E8DB-4A6B-93A0-BD75F8563BD9}" type="parTrans" cxnId="{C8FE17CD-23A5-4B2B-AB0B-9414416D02AC}">
      <dgm:prSet/>
      <dgm:spPr/>
      <dgm:t>
        <a:bodyPr/>
        <a:lstStyle/>
        <a:p>
          <a:endParaRPr lang="it-IT"/>
        </a:p>
      </dgm:t>
    </dgm:pt>
    <dgm:pt modelId="{404A3B12-326E-44D0-A4C9-4AA3BABE073B}" type="sibTrans" cxnId="{C8FE17CD-23A5-4B2B-AB0B-9414416D02AC}">
      <dgm:prSet/>
      <dgm:spPr/>
      <dgm:t>
        <a:bodyPr/>
        <a:lstStyle/>
        <a:p>
          <a:endParaRPr lang="it-IT"/>
        </a:p>
      </dgm:t>
    </dgm:pt>
    <dgm:pt modelId="{99E951BD-6179-4442-932E-4813685A33DB}">
      <dgm:prSet phldrT="[Testo]"/>
      <dgm:spPr>
        <a:solidFill>
          <a:schemeClr val="accent6"/>
        </a:solidFill>
      </dgm:spPr>
      <dgm:t>
        <a:bodyPr/>
        <a:lstStyle/>
        <a:p>
          <a:r>
            <a:rPr lang="it-IT" dirty="0" smtClean="0"/>
            <a:t>Scienze dei materiali</a:t>
          </a:r>
          <a:endParaRPr lang="it-IT" dirty="0"/>
        </a:p>
      </dgm:t>
    </dgm:pt>
    <dgm:pt modelId="{719CBC42-7960-4939-A2E0-8B8620CF36A2}" type="parTrans" cxnId="{CDF4F7D7-824F-48C0-967B-F83B744D31A6}">
      <dgm:prSet/>
      <dgm:spPr/>
      <dgm:t>
        <a:bodyPr/>
        <a:lstStyle/>
        <a:p>
          <a:endParaRPr lang="it-IT"/>
        </a:p>
      </dgm:t>
    </dgm:pt>
    <dgm:pt modelId="{1B37BEC0-2D47-4554-9843-C655019CC837}" type="sibTrans" cxnId="{CDF4F7D7-824F-48C0-967B-F83B744D31A6}">
      <dgm:prSet/>
      <dgm:spPr/>
      <dgm:t>
        <a:bodyPr/>
        <a:lstStyle/>
        <a:p>
          <a:endParaRPr lang="it-IT"/>
        </a:p>
      </dgm:t>
    </dgm:pt>
    <dgm:pt modelId="{0CA761AA-8465-4FF5-8716-A434341B919F}">
      <dgm:prSet phldrT="[Testo]" custT="1"/>
      <dgm:spPr/>
      <dgm:t>
        <a:bodyPr/>
        <a:lstStyle/>
        <a:p>
          <a:r>
            <a:rPr lang="it-IT" sz="1800" dirty="0" smtClean="0"/>
            <a:t>Dafne-Light</a:t>
          </a:r>
          <a:endParaRPr lang="it-IT" sz="1800" dirty="0"/>
        </a:p>
      </dgm:t>
    </dgm:pt>
    <dgm:pt modelId="{0A2F308D-6D06-4F3B-B2A1-574B22688DAB}" type="parTrans" cxnId="{EEB143B4-7D11-47B2-99BC-1D565E85C577}">
      <dgm:prSet/>
      <dgm:spPr/>
      <dgm:t>
        <a:bodyPr/>
        <a:lstStyle/>
        <a:p>
          <a:endParaRPr lang="it-IT"/>
        </a:p>
      </dgm:t>
    </dgm:pt>
    <dgm:pt modelId="{AC9F1467-4F02-4F99-A068-B31AAD89FA34}" type="sibTrans" cxnId="{EEB143B4-7D11-47B2-99BC-1D565E85C577}">
      <dgm:prSet/>
      <dgm:spPr/>
      <dgm:t>
        <a:bodyPr/>
        <a:lstStyle/>
        <a:p>
          <a:endParaRPr lang="it-IT"/>
        </a:p>
      </dgm:t>
    </dgm:pt>
    <dgm:pt modelId="{C3D65551-6F26-4CDD-B827-FAB997A13808}">
      <dgm:prSet phldrT="[Testo]" custT="1"/>
      <dgm:spPr/>
      <dgm:t>
        <a:bodyPr/>
        <a:lstStyle/>
        <a:p>
          <a:r>
            <a:rPr lang="it-IT" sz="1800" dirty="0" err="1" smtClean="0"/>
            <a:t>Xlab</a:t>
          </a:r>
          <a:endParaRPr lang="it-IT" sz="1800" dirty="0"/>
        </a:p>
      </dgm:t>
    </dgm:pt>
    <dgm:pt modelId="{19B2AD54-9D2C-46BA-84EC-83C2A06E6200}" type="parTrans" cxnId="{02B5A249-9112-4516-BC5A-B549677E3263}">
      <dgm:prSet/>
      <dgm:spPr/>
      <dgm:t>
        <a:bodyPr/>
        <a:lstStyle/>
        <a:p>
          <a:endParaRPr lang="it-IT"/>
        </a:p>
      </dgm:t>
    </dgm:pt>
    <dgm:pt modelId="{E254EF37-8A8F-4773-825D-DAC0FB93FF94}" type="sibTrans" cxnId="{02B5A249-9112-4516-BC5A-B549677E3263}">
      <dgm:prSet/>
      <dgm:spPr/>
      <dgm:t>
        <a:bodyPr/>
        <a:lstStyle/>
        <a:p>
          <a:endParaRPr lang="it-IT"/>
        </a:p>
      </dgm:t>
    </dgm:pt>
    <dgm:pt modelId="{145D3A21-71DC-4E43-B73F-3998C4E30FED}">
      <dgm:prSet phldrT="[Testo]" custT="1"/>
      <dgm:spPr/>
      <dgm:t>
        <a:bodyPr/>
        <a:lstStyle/>
        <a:p>
          <a:r>
            <a:rPr lang="it-IT" sz="1800" dirty="0" err="1" smtClean="0"/>
            <a:t>Lamps</a:t>
          </a:r>
          <a:endParaRPr lang="it-IT" sz="1800" dirty="0"/>
        </a:p>
      </dgm:t>
    </dgm:pt>
    <dgm:pt modelId="{8EBE8D51-2FDA-4180-AF89-D54F42E134B6}" type="parTrans" cxnId="{02970FCC-3E0C-4FAF-B2E0-FD3990625CC0}">
      <dgm:prSet/>
      <dgm:spPr/>
      <dgm:t>
        <a:bodyPr/>
        <a:lstStyle/>
        <a:p>
          <a:endParaRPr lang="it-IT"/>
        </a:p>
      </dgm:t>
    </dgm:pt>
    <dgm:pt modelId="{26435923-A7BC-4E97-8CE3-D3451D011471}" type="sibTrans" cxnId="{02970FCC-3E0C-4FAF-B2E0-FD3990625CC0}">
      <dgm:prSet/>
      <dgm:spPr/>
      <dgm:t>
        <a:bodyPr/>
        <a:lstStyle/>
        <a:p>
          <a:endParaRPr lang="it-IT"/>
        </a:p>
      </dgm:t>
    </dgm:pt>
    <dgm:pt modelId="{EB193249-90D3-44EB-ABE4-4BD9D5C31FB4}" type="pres">
      <dgm:prSet presAssocID="{FD422DD0-ADAB-4911-8A41-EAF335565C26}" presName="Name0" presStyleCnt="0">
        <dgm:presLayoutVars>
          <dgm:dir/>
          <dgm:animLvl val="lvl"/>
          <dgm:resizeHandles val="exact"/>
        </dgm:presLayoutVars>
      </dgm:prSet>
      <dgm:spPr/>
    </dgm:pt>
    <dgm:pt modelId="{86BF38E4-C460-4CC0-86EC-1B8FDB48426D}" type="pres">
      <dgm:prSet presAssocID="{457EDAD0-445A-4534-A50B-B4DD7B7279AC}" presName="linNode" presStyleCnt="0"/>
      <dgm:spPr/>
    </dgm:pt>
    <dgm:pt modelId="{7B6DF752-73C2-4EAA-8248-1F99F3C16BDE}" type="pres">
      <dgm:prSet presAssocID="{457EDAD0-445A-4534-A50B-B4DD7B7279A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BC0E4C-F669-4D13-8B5D-44CEE8E91BC7}" type="pres">
      <dgm:prSet presAssocID="{457EDAD0-445A-4534-A50B-B4DD7B7279A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53F1DCF-CE95-4AC1-9C87-8F0B0AC41B0D}" type="pres">
      <dgm:prSet presAssocID="{46300FE2-AB4A-4708-8DEB-D07853EAADB3}" presName="sp" presStyleCnt="0"/>
      <dgm:spPr/>
    </dgm:pt>
    <dgm:pt modelId="{87FF032E-ECEB-421A-9F0C-9F78E0EC749F}" type="pres">
      <dgm:prSet presAssocID="{AE4CC2B6-5519-43AE-9167-52DE28528315}" presName="linNode" presStyleCnt="0"/>
      <dgm:spPr/>
    </dgm:pt>
    <dgm:pt modelId="{8D6F0AAD-3284-4501-9E40-DE56EE0F6573}" type="pres">
      <dgm:prSet presAssocID="{AE4CC2B6-5519-43AE-9167-52DE28528315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6E539344-0A63-4527-9346-B4BA71B80D50}" type="pres">
      <dgm:prSet presAssocID="{AE4CC2B6-5519-43AE-9167-52DE2852831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0A59D93-B633-4041-A995-5BB80922BB52}" type="pres">
      <dgm:prSet presAssocID="{79830F6D-44E1-403F-B411-371A96F1F649}" presName="sp" presStyleCnt="0"/>
      <dgm:spPr/>
    </dgm:pt>
    <dgm:pt modelId="{2172C510-C893-4737-A0FB-96F14CE03384}" type="pres">
      <dgm:prSet presAssocID="{99E951BD-6179-4442-932E-4813685A33DB}" presName="linNode" presStyleCnt="0"/>
      <dgm:spPr/>
    </dgm:pt>
    <dgm:pt modelId="{F982D787-0929-4C76-8585-C14571ED7125}" type="pres">
      <dgm:prSet presAssocID="{99E951BD-6179-4442-932E-4813685A33DB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C4746D9D-C5CB-4913-8126-0EB2E91FB241}" type="pres">
      <dgm:prSet presAssocID="{99E951BD-6179-4442-932E-4813685A33D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48688B1-17E1-49A1-8258-30B40E5DF7CA}" type="presOf" srcId="{0CA761AA-8465-4FF5-8716-A434341B919F}" destId="{C4746D9D-C5CB-4913-8126-0EB2E91FB241}" srcOrd="0" destOrd="0" presId="urn:microsoft.com/office/officeart/2005/8/layout/vList5"/>
    <dgm:cxn modelId="{625DC4D7-4AA9-4B62-B9AE-18C70D53D7AA}" srcId="{FD422DD0-ADAB-4911-8A41-EAF335565C26}" destId="{AE4CC2B6-5519-43AE-9167-52DE28528315}" srcOrd="1" destOrd="0" parTransId="{C2FCB612-4EC8-4F06-BA37-CAD38AB8D4F6}" sibTransId="{79830F6D-44E1-403F-B411-371A96F1F649}"/>
    <dgm:cxn modelId="{C8FE17CD-23A5-4B2B-AB0B-9414416D02AC}" srcId="{AE4CC2B6-5519-43AE-9167-52DE28528315}" destId="{953FDE76-56E6-4643-A302-321152C3401D}" srcOrd="1" destOrd="0" parTransId="{9AB93A83-E8DB-4A6B-93A0-BD75F8563BD9}" sibTransId="{404A3B12-326E-44D0-A4C9-4AA3BABE073B}"/>
    <dgm:cxn modelId="{F6127733-967E-4CDE-A73E-3B41D02300D4}" type="presOf" srcId="{953FDE76-56E6-4643-A302-321152C3401D}" destId="{6E539344-0A63-4527-9346-B4BA71B80D50}" srcOrd="0" destOrd="1" presId="urn:microsoft.com/office/officeart/2005/8/layout/vList5"/>
    <dgm:cxn modelId="{FAD94071-6401-42DA-80A3-9BF72198C354}" srcId="{FD422DD0-ADAB-4911-8A41-EAF335565C26}" destId="{457EDAD0-445A-4534-A50B-B4DD7B7279AC}" srcOrd="0" destOrd="0" parTransId="{E61E3A22-0DCC-4FA2-853F-32D072CE2C91}" sibTransId="{46300FE2-AB4A-4708-8DEB-D07853EAADB3}"/>
    <dgm:cxn modelId="{29047F13-5E2C-4DD4-A485-36240CF227B4}" type="presOf" srcId="{145D3A21-71DC-4E43-B73F-3998C4E30FED}" destId="{C4746D9D-C5CB-4913-8126-0EB2E91FB241}" srcOrd="0" destOrd="2" presId="urn:microsoft.com/office/officeart/2005/8/layout/vList5"/>
    <dgm:cxn modelId="{49FD1FD4-3459-4E9B-B683-4606DC227896}" srcId="{457EDAD0-445A-4534-A50B-B4DD7B7279AC}" destId="{FDCD6767-F32F-49AF-8DA4-3355ADB01404}" srcOrd="1" destOrd="0" parTransId="{B601803A-EE69-4089-A6CA-A0354998B43B}" sibTransId="{60FDEBA2-9D1D-4BDD-B5B8-7DE25551E460}"/>
    <dgm:cxn modelId="{EEB143B4-7D11-47B2-99BC-1D565E85C577}" srcId="{99E951BD-6179-4442-932E-4813685A33DB}" destId="{0CA761AA-8465-4FF5-8716-A434341B919F}" srcOrd="0" destOrd="0" parTransId="{0A2F308D-6D06-4F3B-B2A1-574B22688DAB}" sibTransId="{AC9F1467-4F02-4F99-A068-B31AAD89FA34}"/>
    <dgm:cxn modelId="{9377CA8D-0026-41C8-AA51-0CF4A03557BE}" type="presOf" srcId="{99E951BD-6179-4442-932E-4813685A33DB}" destId="{F982D787-0929-4C76-8585-C14571ED7125}" srcOrd="0" destOrd="0" presId="urn:microsoft.com/office/officeart/2005/8/layout/vList5"/>
    <dgm:cxn modelId="{0FAFDF0F-28EF-468E-921F-771CDB9DCEC7}" type="presOf" srcId="{033C064E-14AB-4E5B-80C9-728CABC4408C}" destId="{6E539344-0A63-4527-9346-B4BA71B80D50}" srcOrd="0" destOrd="0" presId="urn:microsoft.com/office/officeart/2005/8/layout/vList5"/>
    <dgm:cxn modelId="{739B666F-5E24-4B04-BC4C-C31D979422D0}" type="presOf" srcId="{C3D65551-6F26-4CDD-B827-FAB997A13808}" destId="{C4746D9D-C5CB-4913-8126-0EB2E91FB241}" srcOrd="0" destOrd="1" presId="urn:microsoft.com/office/officeart/2005/8/layout/vList5"/>
    <dgm:cxn modelId="{02B5A249-9112-4516-BC5A-B549677E3263}" srcId="{99E951BD-6179-4442-932E-4813685A33DB}" destId="{C3D65551-6F26-4CDD-B827-FAB997A13808}" srcOrd="1" destOrd="0" parTransId="{19B2AD54-9D2C-46BA-84EC-83C2A06E6200}" sibTransId="{E254EF37-8A8F-4773-825D-DAC0FB93FF94}"/>
    <dgm:cxn modelId="{C7570AB1-F78C-426A-B78F-C27E8889769B}" srcId="{AE4CC2B6-5519-43AE-9167-52DE28528315}" destId="{033C064E-14AB-4E5B-80C9-728CABC4408C}" srcOrd="0" destOrd="0" parTransId="{C0480E1D-7C3C-4891-A249-164185776ED8}" sibTransId="{389387F3-53FF-4C43-BF6C-2A6D477948A9}"/>
    <dgm:cxn modelId="{CDF4F7D7-824F-48C0-967B-F83B744D31A6}" srcId="{FD422DD0-ADAB-4911-8A41-EAF335565C26}" destId="{99E951BD-6179-4442-932E-4813685A33DB}" srcOrd="2" destOrd="0" parTransId="{719CBC42-7960-4939-A2E0-8B8620CF36A2}" sibTransId="{1B37BEC0-2D47-4554-9843-C655019CC837}"/>
    <dgm:cxn modelId="{3B877A1A-08BB-4009-9C63-E721EC863F16}" type="presOf" srcId="{AE4CC2B6-5519-43AE-9167-52DE28528315}" destId="{8D6F0AAD-3284-4501-9E40-DE56EE0F6573}" srcOrd="0" destOrd="0" presId="urn:microsoft.com/office/officeart/2005/8/layout/vList5"/>
    <dgm:cxn modelId="{62E35D05-C21E-4EE4-94F0-0F6507AC7E63}" type="presOf" srcId="{457EDAD0-445A-4534-A50B-B4DD7B7279AC}" destId="{7B6DF752-73C2-4EAA-8248-1F99F3C16BDE}" srcOrd="0" destOrd="0" presId="urn:microsoft.com/office/officeart/2005/8/layout/vList5"/>
    <dgm:cxn modelId="{02970FCC-3E0C-4FAF-B2E0-FD3990625CC0}" srcId="{99E951BD-6179-4442-932E-4813685A33DB}" destId="{145D3A21-71DC-4E43-B73F-3998C4E30FED}" srcOrd="2" destOrd="0" parTransId="{8EBE8D51-2FDA-4180-AF89-D54F42E134B6}" sibTransId="{26435923-A7BC-4E97-8CE3-D3451D011471}"/>
    <dgm:cxn modelId="{AD5D108E-4A34-482C-902D-351737E92295}" srcId="{457EDAD0-445A-4534-A50B-B4DD7B7279AC}" destId="{AF35D795-1BDB-46E1-921F-D426AD9B9119}" srcOrd="0" destOrd="0" parTransId="{1B0332E6-7974-4BE5-A96B-2448014F04D8}" sibTransId="{82B71EC6-2E17-456D-BCB7-F037A46A967D}"/>
    <dgm:cxn modelId="{A43A8217-0AD8-483B-941B-4BC0B19002B9}" type="presOf" srcId="{FDCD6767-F32F-49AF-8DA4-3355ADB01404}" destId="{F1BC0E4C-F669-4D13-8B5D-44CEE8E91BC7}" srcOrd="0" destOrd="1" presId="urn:microsoft.com/office/officeart/2005/8/layout/vList5"/>
    <dgm:cxn modelId="{6C420163-9FF8-4A27-9BF4-99BF98146D6B}" type="presOf" srcId="{AF35D795-1BDB-46E1-921F-D426AD9B9119}" destId="{F1BC0E4C-F669-4D13-8B5D-44CEE8E91BC7}" srcOrd="0" destOrd="0" presId="urn:microsoft.com/office/officeart/2005/8/layout/vList5"/>
    <dgm:cxn modelId="{A94AE91C-E5E5-4F05-912D-3F51AC4C18D4}" type="presOf" srcId="{FD422DD0-ADAB-4911-8A41-EAF335565C26}" destId="{EB193249-90D3-44EB-ABE4-4BD9D5C31FB4}" srcOrd="0" destOrd="0" presId="urn:microsoft.com/office/officeart/2005/8/layout/vList5"/>
    <dgm:cxn modelId="{57502844-5012-4B17-B0B4-D136F9CF1F17}" type="presParOf" srcId="{EB193249-90D3-44EB-ABE4-4BD9D5C31FB4}" destId="{86BF38E4-C460-4CC0-86EC-1B8FDB48426D}" srcOrd="0" destOrd="0" presId="urn:microsoft.com/office/officeart/2005/8/layout/vList5"/>
    <dgm:cxn modelId="{47DE3836-55DA-4C46-8990-8C249AC70F4E}" type="presParOf" srcId="{86BF38E4-C460-4CC0-86EC-1B8FDB48426D}" destId="{7B6DF752-73C2-4EAA-8248-1F99F3C16BDE}" srcOrd="0" destOrd="0" presId="urn:microsoft.com/office/officeart/2005/8/layout/vList5"/>
    <dgm:cxn modelId="{CF852125-6EAF-4A69-A3F1-575DDBF3E4B6}" type="presParOf" srcId="{86BF38E4-C460-4CC0-86EC-1B8FDB48426D}" destId="{F1BC0E4C-F669-4D13-8B5D-44CEE8E91BC7}" srcOrd="1" destOrd="0" presId="urn:microsoft.com/office/officeart/2005/8/layout/vList5"/>
    <dgm:cxn modelId="{4267D575-A991-4022-B59F-FED8D7B8A156}" type="presParOf" srcId="{EB193249-90D3-44EB-ABE4-4BD9D5C31FB4}" destId="{C53F1DCF-CE95-4AC1-9C87-8F0B0AC41B0D}" srcOrd="1" destOrd="0" presId="urn:microsoft.com/office/officeart/2005/8/layout/vList5"/>
    <dgm:cxn modelId="{AEA145E3-B517-4D4F-99FD-3686CA72405D}" type="presParOf" srcId="{EB193249-90D3-44EB-ABE4-4BD9D5C31FB4}" destId="{87FF032E-ECEB-421A-9F0C-9F78E0EC749F}" srcOrd="2" destOrd="0" presId="urn:microsoft.com/office/officeart/2005/8/layout/vList5"/>
    <dgm:cxn modelId="{77F1CC46-0666-41A6-A707-02D99ABDC40F}" type="presParOf" srcId="{87FF032E-ECEB-421A-9F0C-9F78E0EC749F}" destId="{8D6F0AAD-3284-4501-9E40-DE56EE0F6573}" srcOrd="0" destOrd="0" presId="urn:microsoft.com/office/officeart/2005/8/layout/vList5"/>
    <dgm:cxn modelId="{3820B81F-2B65-4750-8FB4-9BCD62D8CE14}" type="presParOf" srcId="{87FF032E-ECEB-421A-9F0C-9F78E0EC749F}" destId="{6E539344-0A63-4527-9346-B4BA71B80D50}" srcOrd="1" destOrd="0" presId="urn:microsoft.com/office/officeart/2005/8/layout/vList5"/>
    <dgm:cxn modelId="{F430D8A6-15D1-4281-B007-FB6D2C4BCFA7}" type="presParOf" srcId="{EB193249-90D3-44EB-ABE4-4BD9D5C31FB4}" destId="{70A59D93-B633-4041-A995-5BB80922BB52}" srcOrd="3" destOrd="0" presId="urn:microsoft.com/office/officeart/2005/8/layout/vList5"/>
    <dgm:cxn modelId="{6DFAD629-CBCB-4DAC-B819-A57D225C6611}" type="presParOf" srcId="{EB193249-90D3-44EB-ABE4-4BD9D5C31FB4}" destId="{2172C510-C893-4737-A0FB-96F14CE03384}" srcOrd="4" destOrd="0" presId="urn:microsoft.com/office/officeart/2005/8/layout/vList5"/>
    <dgm:cxn modelId="{6863F386-BCCB-49D7-8ED3-0E29C2A3C764}" type="presParOf" srcId="{2172C510-C893-4737-A0FB-96F14CE03384}" destId="{F982D787-0929-4C76-8585-C14571ED7125}" srcOrd="0" destOrd="0" presId="urn:microsoft.com/office/officeart/2005/8/layout/vList5"/>
    <dgm:cxn modelId="{65AE68F3-5C72-4442-9FAB-69E3A048BE6B}" type="presParOf" srcId="{2172C510-C893-4737-A0FB-96F14CE03384}" destId="{C4746D9D-C5CB-4913-8126-0EB2E91FB24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74CB1F-F70F-4A38-935C-BF013BD258EA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04D9CCA-41CE-4624-BEF4-FDC8586BB0BD}">
      <dgm:prSet phldrT="[Testo]"/>
      <dgm:spPr/>
      <dgm:t>
        <a:bodyPr/>
        <a:lstStyle/>
        <a:p>
          <a:r>
            <a:rPr lang="it-IT" dirty="0" smtClean="0"/>
            <a:t>SPARC </a:t>
          </a:r>
          <a:r>
            <a:rPr lang="it-IT" dirty="0" err="1" smtClean="0"/>
            <a:t>Lab</a:t>
          </a:r>
          <a:endParaRPr lang="it-IT" dirty="0"/>
        </a:p>
      </dgm:t>
    </dgm:pt>
    <dgm:pt modelId="{EA754816-DDA7-41D4-821B-639CC6B47210}" type="parTrans" cxnId="{83B6FD5E-0F15-4A08-B5F2-5D1FCC51210E}">
      <dgm:prSet/>
      <dgm:spPr/>
      <dgm:t>
        <a:bodyPr/>
        <a:lstStyle/>
        <a:p>
          <a:endParaRPr lang="it-IT"/>
        </a:p>
      </dgm:t>
    </dgm:pt>
    <dgm:pt modelId="{55558273-9E20-4F10-8A07-CC8277C6D54B}" type="sibTrans" cxnId="{83B6FD5E-0F15-4A08-B5F2-5D1FCC51210E}">
      <dgm:prSet/>
      <dgm:spPr/>
      <dgm:t>
        <a:bodyPr/>
        <a:lstStyle/>
        <a:p>
          <a:endParaRPr lang="it-IT"/>
        </a:p>
      </dgm:t>
    </dgm:pt>
    <dgm:pt modelId="{B4ED73E5-087C-4ACC-B4EB-441F03102BC8}">
      <dgm:prSet phldrT="[Testo]"/>
      <dgm:spPr/>
      <dgm:t>
        <a:bodyPr/>
        <a:lstStyle/>
        <a:p>
          <a:r>
            <a:rPr lang="it-IT" dirty="0" err="1" smtClean="0"/>
            <a:t>Beam</a:t>
          </a:r>
          <a:r>
            <a:rPr lang="it-IT" dirty="0" smtClean="0"/>
            <a:t> Test </a:t>
          </a:r>
          <a:r>
            <a:rPr lang="it-IT" dirty="0" err="1" smtClean="0"/>
            <a:t>Facility</a:t>
          </a:r>
          <a:endParaRPr lang="it-IT" dirty="0"/>
        </a:p>
      </dgm:t>
    </dgm:pt>
    <dgm:pt modelId="{95335E5A-F385-4A0C-BC5C-2B8A6992DE47}" type="parTrans" cxnId="{92A200EF-28AE-46BB-8802-59EA1A1D98AA}">
      <dgm:prSet/>
      <dgm:spPr/>
      <dgm:t>
        <a:bodyPr/>
        <a:lstStyle/>
        <a:p>
          <a:endParaRPr lang="it-IT"/>
        </a:p>
      </dgm:t>
    </dgm:pt>
    <dgm:pt modelId="{B5109C8C-91A5-48AE-983A-A5CB79D1E651}" type="sibTrans" cxnId="{92A200EF-28AE-46BB-8802-59EA1A1D98AA}">
      <dgm:prSet/>
      <dgm:spPr/>
      <dgm:t>
        <a:bodyPr/>
        <a:lstStyle/>
        <a:p>
          <a:endParaRPr lang="it-IT"/>
        </a:p>
      </dgm:t>
    </dgm:pt>
    <dgm:pt modelId="{B64AA0C4-AE43-44E5-BA09-B656FE3734E6}">
      <dgm:prSet phldrT="[Testo]"/>
      <dgm:spPr/>
      <dgm:t>
        <a:bodyPr/>
        <a:lstStyle/>
        <a:p>
          <a:r>
            <a:rPr lang="it-IT" b="0" i="0" dirty="0" smtClean="0"/>
            <a:t>Fasci di particelle: elettroni, positroni, fotoni,neutroni</a:t>
          </a:r>
          <a:endParaRPr lang="it-IT" dirty="0"/>
        </a:p>
      </dgm:t>
    </dgm:pt>
    <dgm:pt modelId="{282DF1F6-F73C-41B7-AEF2-102E3B583504}" type="parTrans" cxnId="{1E006EEC-5DFD-4DEE-9272-24E0696FCABB}">
      <dgm:prSet/>
      <dgm:spPr/>
      <dgm:t>
        <a:bodyPr/>
        <a:lstStyle/>
        <a:p>
          <a:endParaRPr lang="it-IT"/>
        </a:p>
      </dgm:t>
    </dgm:pt>
    <dgm:pt modelId="{3FAEC3F5-2128-4096-BAEE-E1DF6FD74B99}" type="sibTrans" cxnId="{1E006EEC-5DFD-4DEE-9272-24E0696FCABB}">
      <dgm:prSet/>
      <dgm:spPr/>
      <dgm:t>
        <a:bodyPr/>
        <a:lstStyle/>
        <a:p>
          <a:endParaRPr lang="it-IT"/>
        </a:p>
      </dgm:t>
    </dgm:pt>
    <dgm:pt modelId="{DC339B25-07D4-4343-B9A2-63FF9EFFC3E2}">
      <dgm:prSet phldrT="[Testo]"/>
      <dgm:spPr/>
      <dgm:t>
        <a:bodyPr/>
        <a:lstStyle/>
        <a:p>
          <a:r>
            <a:rPr lang="it-IT" b="0" i="0" dirty="0" smtClean="0"/>
            <a:t>Test e alla calibrazione di rivelatori da utilizzare negli esperimenti di fisica delle alte energie.</a:t>
          </a:r>
          <a:endParaRPr lang="it-IT" dirty="0"/>
        </a:p>
      </dgm:t>
    </dgm:pt>
    <dgm:pt modelId="{9075DF30-2E0E-4287-A973-69175F55C3DA}" type="parTrans" cxnId="{CF0BEEB2-3C11-4A73-95DD-F0C94AF116AA}">
      <dgm:prSet/>
      <dgm:spPr/>
    </dgm:pt>
    <dgm:pt modelId="{1BCC1AC0-5340-4A09-A78A-7454CC9A0330}" type="sibTrans" cxnId="{CF0BEEB2-3C11-4A73-95DD-F0C94AF116AA}">
      <dgm:prSet/>
      <dgm:spPr/>
    </dgm:pt>
    <dgm:pt modelId="{97169887-A8FA-4654-BAA7-18DF3E07D392}">
      <dgm:prSet phldrT="[Testo]"/>
      <dgm:spPr/>
      <dgm:t>
        <a:bodyPr/>
        <a:lstStyle/>
        <a:p>
          <a:r>
            <a:rPr lang="it-IT" b="0" i="0" dirty="0" smtClean="0"/>
            <a:t>Laser ad Elettroni Liberi (FEL) che produce radiazione coerente tra 500 </a:t>
          </a:r>
          <a:r>
            <a:rPr lang="it-IT" b="0" i="0" dirty="0" err="1" smtClean="0"/>
            <a:t>nm</a:t>
          </a:r>
          <a:r>
            <a:rPr lang="it-IT" b="0" i="0" dirty="0" smtClean="0"/>
            <a:t> (Verde) e 40 </a:t>
          </a:r>
          <a:r>
            <a:rPr lang="it-IT" b="0" i="0" dirty="0" err="1" smtClean="0"/>
            <a:t>nm</a:t>
          </a:r>
          <a:r>
            <a:rPr lang="it-IT" b="0" i="0" dirty="0" smtClean="0"/>
            <a:t> (UV). Struttura temporale al </a:t>
          </a:r>
          <a:r>
            <a:rPr lang="it-IT" b="0" i="0" dirty="0" err="1" smtClean="0"/>
            <a:t>fs</a:t>
          </a:r>
          <a:r>
            <a:rPr lang="it-IT" b="0" i="0" dirty="0" smtClean="0"/>
            <a:t> per studio di dinamiche veloci (materiali, molecole biologiche).</a:t>
          </a:r>
          <a:endParaRPr lang="it-IT" dirty="0"/>
        </a:p>
      </dgm:t>
    </dgm:pt>
    <dgm:pt modelId="{56E5D3EB-5951-42AE-81E7-BF8C302CECE3}" type="sibTrans" cxnId="{5788EADC-6F03-49C0-9F73-8476E4079D03}">
      <dgm:prSet/>
      <dgm:spPr/>
    </dgm:pt>
    <dgm:pt modelId="{75A9A404-7229-4E29-B1FE-555A53158F3A}" type="parTrans" cxnId="{5788EADC-6F03-49C0-9F73-8476E4079D03}">
      <dgm:prSet/>
      <dgm:spPr/>
    </dgm:pt>
    <dgm:pt modelId="{6159C7EC-BE62-47F1-B1D6-A9E803250EE1}">
      <dgm:prSet phldrT="[Testo]"/>
      <dgm:spPr/>
      <dgm:t>
        <a:bodyPr/>
        <a:lstStyle/>
        <a:p>
          <a:r>
            <a:rPr lang="it-IT" dirty="0" smtClean="0"/>
            <a:t>Produzione di radiazione </a:t>
          </a:r>
          <a:r>
            <a:rPr lang="it-IT" dirty="0" err="1" smtClean="0"/>
            <a:t>THz</a:t>
          </a:r>
          <a:endParaRPr lang="it-IT" dirty="0"/>
        </a:p>
      </dgm:t>
    </dgm:pt>
    <dgm:pt modelId="{35F3970E-BE59-4DAD-8320-E7739FB95F5E}" type="parTrans" cxnId="{C010B722-0EB4-48AB-9C67-D1F636925F77}">
      <dgm:prSet/>
      <dgm:spPr/>
    </dgm:pt>
    <dgm:pt modelId="{C8BB2753-77DF-4E81-B9EF-B9FC292B3EAC}" type="sibTrans" cxnId="{C010B722-0EB4-48AB-9C67-D1F636925F77}">
      <dgm:prSet/>
      <dgm:spPr/>
    </dgm:pt>
    <dgm:pt modelId="{FB05F8E9-0484-4A65-A867-1B16341CDBC2}" type="pres">
      <dgm:prSet presAssocID="{3B74CB1F-F70F-4A38-935C-BF013BD258EA}" presName="linear" presStyleCnt="0">
        <dgm:presLayoutVars>
          <dgm:dir/>
          <dgm:resizeHandles val="exact"/>
        </dgm:presLayoutVars>
      </dgm:prSet>
      <dgm:spPr/>
    </dgm:pt>
    <dgm:pt modelId="{E12A71EB-54E1-42D1-8AA0-D33DC9339880}" type="pres">
      <dgm:prSet presAssocID="{C04D9CCA-41CE-4624-BEF4-FDC8586BB0BD}" presName="comp" presStyleCnt="0"/>
      <dgm:spPr/>
    </dgm:pt>
    <dgm:pt modelId="{CDDCFF08-34D9-4F42-87BC-22D11A891680}" type="pres">
      <dgm:prSet presAssocID="{C04D9CCA-41CE-4624-BEF4-FDC8586BB0BD}" presName="box" presStyleLbl="node1" presStyleIdx="0" presStyleCnt="2"/>
      <dgm:spPr/>
      <dgm:t>
        <a:bodyPr/>
        <a:lstStyle/>
        <a:p>
          <a:endParaRPr lang="it-IT"/>
        </a:p>
      </dgm:t>
    </dgm:pt>
    <dgm:pt modelId="{6DF79795-3A7B-411D-ADD0-1ECD54A753A3}" type="pres">
      <dgm:prSet presAssocID="{C04D9CCA-41CE-4624-BEF4-FDC8586BB0BD}" presName="img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950539A-095E-4AAE-A1B5-38B88B403B12}" type="pres">
      <dgm:prSet presAssocID="{C04D9CCA-41CE-4624-BEF4-FDC8586BB0BD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31E7750-8B33-42D7-97F3-C43E79C6B4ED}" type="pres">
      <dgm:prSet presAssocID="{55558273-9E20-4F10-8A07-CC8277C6D54B}" presName="spacer" presStyleCnt="0"/>
      <dgm:spPr/>
    </dgm:pt>
    <dgm:pt modelId="{C19D3E46-A2C4-4661-8120-0555F5BA550E}" type="pres">
      <dgm:prSet presAssocID="{B4ED73E5-087C-4ACC-B4EB-441F03102BC8}" presName="comp" presStyleCnt="0"/>
      <dgm:spPr/>
    </dgm:pt>
    <dgm:pt modelId="{4C075CAA-6BA1-4E8D-917D-9A61A91373D6}" type="pres">
      <dgm:prSet presAssocID="{B4ED73E5-087C-4ACC-B4EB-441F03102BC8}" presName="box" presStyleLbl="node1" presStyleIdx="1" presStyleCnt="2"/>
      <dgm:spPr/>
      <dgm:t>
        <a:bodyPr/>
        <a:lstStyle/>
        <a:p>
          <a:endParaRPr lang="it-IT"/>
        </a:p>
      </dgm:t>
    </dgm:pt>
    <dgm:pt modelId="{4179F23B-91D1-4155-AC1C-C5F948143988}" type="pres">
      <dgm:prSet presAssocID="{B4ED73E5-087C-4ACC-B4EB-441F03102BC8}" presName="img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00A5662C-A9F0-4D1C-B95D-92B2E6E71629}" type="pres">
      <dgm:prSet presAssocID="{B4ED73E5-087C-4ACC-B4EB-441F03102BC8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3010A52-A60C-4A15-ADC0-07CF47108328}" type="presOf" srcId="{97169887-A8FA-4654-BAA7-18DF3E07D392}" destId="{3950539A-095E-4AAE-A1B5-38B88B403B12}" srcOrd="1" destOrd="1" presId="urn:microsoft.com/office/officeart/2005/8/layout/vList4"/>
    <dgm:cxn modelId="{CF0BEEB2-3C11-4A73-95DD-F0C94AF116AA}" srcId="{B4ED73E5-087C-4ACC-B4EB-441F03102BC8}" destId="{DC339B25-07D4-4343-B9A2-63FF9EFFC3E2}" srcOrd="1" destOrd="0" parTransId="{9075DF30-2E0E-4287-A973-69175F55C3DA}" sibTransId="{1BCC1AC0-5340-4A09-A78A-7454CC9A0330}"/>
    <dgm:cxn modelId="{BE3F5E73-CFB2-4322-AC88-79CFA1277323}" type="presOf" srcId="{B64AA0C4-AE43-44E5-BA09-B656FE3734E6}" destId="{00A5662C-A9F0-4D1C-B95D-92B2E6E71629}" srcOrd="1" destOrd="1" presId="urn:microsoft.com/office/officeart/2005/8/layout/vList4"/>
    <dgm:cxn modelId="{DDD13C39-C27F-4CA2-A24E-1133CF83B9CF}" type="presOf" srcId="{3B74CB1F-F70F-4A38-935C-BF013BD258EA}" destId="{FB05F8E9-0484-4A65-A867-1B16341CDBC2}" srcOrd="0" destOrd="0" presId="urn:microsoft.com/office/officeart/2005/8/layout/vList4"/>
    <dgm:cxn modelId="{92A200EF-28AE-46BB-8802-59EA1A1D98AA}" srcId="{3B74CB1F-F70F-4A38-935C-BF013BD258EA}" destId="{B4ED73E5-087C-4ACC-B4EB-441F03102BC8}" srcOrd="1" destOrd="0" parTransId="{95335E5A-F385-4A0C-BC5C-2B8A6992DE47}" sibTransId="{B5109C8C-91A5-48AE-983A-A5CB79D1E651}"/>
    <dgm:cxn modelId="{7600F9D2-D10D-4853-8CBA-49C58151BF54}" type="presOf" srcId="{B4ED73E5-087C-4ACC-B4EB-441F03102BC8}" destId="{00A5662C-A9F0-4D1C-B95D-92B2E6E71629}" srcOrd="1" destOrd="0" presId="urn:microsoft.com/office/officeart/2005/8/layout/vList4"/>
    <dgm:cxn modelId="{403E0BB7-6AA3-4B1F-B4B8-5BBFF59906C2}" type="presOf" srcId="{C04D9CCA-41CE-4624-BEF4-FDC8586BB0BD}" destId="{CDDCFF08-34D9-4F42-87BC-22D11A891680}" srcOrd="0" destOrd="0" presId="urn:microsoft.com/office/officeart/2005/8/layout/vList4"/>
    <dgm:cxn modelId="{AF2D2F02-EEC2-40AC-A138-B828EE8736F8}" type="presOf" srcId="{B64AA0C4-AE43-44E5-BA09-B656FE3734E6}" destId="{4C075CAA-6BA1-4E8D-917D-9A61A91373D6}" srcOrd="0" destOrd="1" presId="urn:microsoft.com/office/officeart/2005/8/layout/vList4"/>
    <dgm:cxn modelId="{1E006EEC-5DFD-4DEE-9272-24E0696FCABB}" srcId="{B4ED73E5-087C-4ACC-B4EB-441F03102BC8}" destId="{B64AA0C4-AE43-44E5-BA09-B656FE3734E6}" srcOrd="0" destOrd="0" parTransId="{282DF1F6-F73C-41B7-AEF2-102E3B583504}" sibTransId="{3FAEC3F5-2128-4096-BAEE-E1DF6FD74B99}"/>
    <dgm:cxn modelId="{7088045E-DD9B-46B3-A4B7-77893E75093F}" type="presOf" srcId="{97169887-A8FA-4654-BAA7-18DF3E07D392}" destId="{CDDCFF08-34D9-4F42-87BC-22D11A891680}" srcOrd="0" destOrd="1" presId="urn:microsoft.com/office/officeart/2005/8/layout/vList4"/>
    <dgm:cxn modelId="{5788EADC-6F03-49C0-9F73-8476E4079D03}" srcId="{C04D9CCA-41CE-4624-BEF4-FDC8586BB0BD}" destId="{97169887-A8FA-4654-BAA7-18DF3E07D392}" srcOrd="0" destOrd="0" parTransId="{75A9A404-7229-4E29-B1FE-555A53158F3A}" sibTransId="{56E5D3EB-5951-42AE-81E7-BF8C302CECE3}"/>
    <dgm:cxn modelId="{8C2F43F9-F556-456A-82C1-D3BC19DC9F97}" type="presOf" srcId="{B4ED73E5-087C-4ACC-B4EB-441F03102BC8}" destId="{4C075CAA-6BA1-4E8D-917D-9A61A91373D6}" srcOrd="0" destOrd="0" presId="urn:microsoft.com/office/officeart/2005/8/layout/vList4"/>
    <dgm:cxn modelId="{83B6FD5E-0F15-4A08-B5F2-5D1FCC51210E}" srcId="{3B74CB1F-F70F-4A38-935C-BF013BD258EA}" destId="{C04D9CCA-41CE-4624-BEF4-FDC8586BB0BD}" srcOrd="0" destOrd="0" parTransId="{EA754816-DDA7-41D4-821B-639CC6B47210}" sibTransId="{55558273-9E20-4F10-8A07-CC8277C6D54B}"/>
    <dgm:cxn modelId="{5C7E3C97-1382-4462-BFC0-BCA46E1065BA}" type="presOf" srcId="{DC339B25-07D4-4343-B9A2-63FF9EFFC3E2}" destId="{00A5662C-A9F0-4D1C-B95D-92B2E6E71629}" srcOrd="1" destOrd="2" presId="urn:microsoft.com/office/officeart/2005/8/layout/vList4"/>
    <dgm:cxn modelId="{648A09B6-CE71-4AEB-BB5F-E04A79FD4B8C}" type="presOf" srcId="{6159C7EC-BE62-47F1-B1D6-A9E803250EE1}" destId="{CDDCFF08-34D9-4F42-87BC-22D11A891680}" srcOrd="0" destOrd="2" presId="urn:microsoft.com/office/officeart/2005/8/layout/vList4"/>
    <dgm:cxn modelId="{5EB51572-E448-4861-BE0D-491339D81C3C}" type="presOf" srcId="{C04D9CCA-41CE-4624-BEF4-FDC8586BB0BD}" destId="{3950539A-095E-4AAE-A1B5-38B88B403B12}" srcOrd="1" destOrd="0" presId="urn:microsoft.com/office/officeart/2005/8/layout/vList4"/>
    <dgm:cxn modelId="{04D8A0C1-DB94-4807-AB1B-68FA9DF3ED07}" type="presOf" srcId="{6159C7EC-BE62-47F1-B1D6-A9E803250EE1}" destId="{3950539A-095E-4AAE-A1B5-38B88B403B12}" srcOrd="1" destOrd="2" presId="urn:microsoft.com/office/officeart/2005/8/layout/vList4"/>
    <dgm:cxn modelId="{C010B722-0EB4-48AB-9C67-D1F636925F77}" srcId="{C04D9CCA-41CE-4624-BEF4-FDC8586BB0BD}" destId="{6159C7EC-BE62-47F1-B1D6-A9E803250EE1}" srcOrd="1" destOrd="0" parTransId="{35F3970E-BE59-4DAD-8320-E7739FB95F5E}" sibTransId="{C8BB2753-77DF-4E81-B9EF-B9FC292B3EAC}"/>
    <dgm:cxn modelId="{CBDE7CBF-A7A7-43E4-8FA0-305BB11B71BF}" type="presOf" srcId="{DC339B25-07D4-4343-B9A2-63FF9EFFC3E2}" destId="{4C075CAA-6BA1-4E8D-917D-9A61A91373D6}" srcOrd="0" destOrd="2" presId="urn:microsoft.com/office/officeart/2005/8/layout/vList4"/>
    <dgm:cxn modelId="{8C74A684-3D8B-4D21-B51C-EEF2F9D9F4A2}" type="presParOf" srcId="{FB05F8E9-0484-4A65-A867-1B16341CDBC2}" destId="{E12A71EB-54E1-42D1-8AA0-D33DC9339880}" srcOrd="0" destOrd="0" presId="urn:microsoft.com/office/officeart/2005/8/layout/vList4"/>
    <dgm:cxn modelId="{F6AFB9B2-4C53-425D-8002-0CB8D192B9A2}" type="presParOf" srcId="{E12A71EB-54E1-42D1-8AA0-D33DC9339880}" destId="{CDDCFF08-34D9-4F42-87BC-22D11A891680}" srcOrd="0" destOrd="0" presId="urn:microsoft.com/office/officeart/2005/8/layout/vList4"/>
    <dgm:cxn modelId="{9B2C8E94-246F-4957-AA39-5BA700B56337}" type="presParOf" srcId="{E12A71EB-54E1-42D1-8AA0-D33DC9339880}" destId="{6DF79795-3A7B-411D-ADD0-1ECD54A753A3}" srcOrd="1" destOrd="0" presId="urn:microsoft.com/office/officeart/2005/8/layout/vList4"/>
    <dgm:cxn modelId="{818634DA-AA93-4AF3-810A-49A971C6212A}" type="presParOf" srcId="{E12A71EB-54E1-42D1-8AA0-D33DC9339880}" destId="{3950539A-095E-4AAE-A1B5-38B88B403B12}" srcOrd="2" destOrd="0" presId="urn:microsoft.com/office/officeart/2005/8/layout/vList4"/>
    <dgm:cxn modelId="{4DEE256A-A989-400F-9251-3BA5AA5FAC64}" type="presParOf" srcId="{FB05F8E9-0484-4A65-A867-1B16341CDBC2}" destId="{B31E7750-8B33-42D7-97F3-C43E79C6B4ED}" srcOrd="1" destOrd="0" presId="urn:microsoft.com/office/officeart/2005/8/layout/vList4"/>
    <dgm:cxn modelId="{2B7BB613-B66A-49D5-957F-6DBD9088D646}" type="presParOf" srcId="{FB05F8E9-0484-4A65-A867-1B16341CDBC2}" destId="{C19D3E46-A2C4-4661-8120-0555F5BA550E}" srcOrd="2" destOrd="0" presId="urn:microsoft.com/office/officeart/2005/8/layout/vList4"/>
    <dgm:cxn modelId="{0AC07F81-F40D-4183-AA99-E2B7F66FE148}" type="presParOf" srcId="{C19D3E46-A2C4-4661-8120-0555F5BA550E}" destId="{4C075CAA-6BA1-4E8D-917D-9A61A91373D6}" srcOrd="0" destOrd="0" presId="urn:microsoft.com/office/officeart/2005/8/layout/vList4"/>
    <dgm:cxn modelId="{C848CC9D-F4A3-4C5C-9D85-B634FAFE2DF2}" type="presParOf" srcId="{C19D3E46-A2C4-4661-8120-0555F5BA550E}" destId="{4179F23B-91D1-4155-AC1C-C5F948143988}" srcOrd="1" destOrd="0" presId="urn:microsoft.com/office/officeart/2005/8/layout/vList4"/>
    <dgm:cxn modelId="{E9F4D119-35DD-4BDB-9147-49B398852492}" type="presParOf" srcId="{C19D3E46-A2C4-4661-8120-0555F5BA550E}" destId="{00A5662C-A9F0-4D1C-B95D-92B2E6E7162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202AAB-839D-41FD-BAB1-8E3865FE11CE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755BA66-8B81-4BB6-AAD0-704FBBD3ABBC}">
      <dgm:prSet phldrT="[Testo]" custT="1"/>
      <dgm:spPr/>
      <dgm:t>
        <a:bodyPr/>
        <a:lstStyle/>
        <a:p>
          <a:r>
            <a:rPr lang="it-IT" sz="2400" dirty="0" smtClean="0"/>
            <a:t>Luce di </a:t>
          </a:r>
          <a:r>
            <a:rPr lang="it-IT" sz="2400" dirty="0" smtClean="0"/>
            <a:t>sincrotrone: </a:t>
          </a:r>
        </a:p>
        <a:p>
          <a:r>
            <a:rPr lang="it-IT" sz="2000" dirty="0" smtClean="0"/>
            <a:t>Studio e caratterizzazione di materiali da IR a </a:t>
          </a:r>
          <a:r>
            <a:rPr lang="it-IT" sz="2000" dirty="0" err="1" smtClean="0"/>
            <a:t>soft-X</a:t>
          </a:r>
          <a:r>
            <a:rPr lang="it-IT" sz="2000" dirty="0" smtClean="0"/>
            <a:t>  (superfici, materiali biologici, beni culturali, minerali)</a:t>
          </a:r>
          <a:endParaRPr lang="it-IT" sz="2000" dirty="0"/>
        </a:p>
      </dgm:t>
    </dgm:pt>
    <dgm:pt modelId="{D886C88C-1A00-40BD-80EC-0011346E4E25}" type="parTrans" cxnId="{6915BE4D-D023-4804-B3BF-3478376607B3}">
      <dgm:prSet/>
      <dgm:spPr/>
      <dgm:t>
        <a:bodyPr/>
        <a:lstStyle/>
        <a:p>
          <a:endParaRPr lang="it-IT"/>
        </a:p>
      </dgm:t>
    </dgm:pt>
    <dgm:pt modelId="{9ACB53CA-9C5C-45CB-BFA0-86BEDF0B0ECB}" type="sibTrans" cxnId="{6915BE4D-D023-4804-B3BF-3478376607B3}">
      <dgm:prSet/>
      <dgm:spPr/>
      <dgm:t>
        <a:bodyPr/>
        <a:lstStyle/>
        <a:p>
          <a:endParaRPr lang="it-IT"/>
        </a:p>
      </dgm:t>
    </dgm:pt>
    <dgm:pt modelId="{EC95EBF1-97F9-4D31-B804-F1FC722B7E9D}">
      <dgm:prSet phldrT="[Testo]"/>
      <dgm:spPr/>
      <dgm:t>
        <a:bodyPr/>
        <a:lstStyle/>
        <a:p>
          <a:r>
            <a:rPr lang="it-IT" sz="2400" dirty="0" smtClean="0"/>
            <a:t>NEXT</a:t>
          </a:r>
          <a:endParaRPr lang="it-IT" sz="2400" dirty="0"/>
        </a:p>
      </dgm:t>
    </dgm:pt>
    <dgm:pt modelId="{99EEAE88-4D7A-437C-A2C9-EC9A75355BD4}" type="parTrans" cxnId="{4260B9C6-2A04-4E11-BFEC-30F44BA45A4F}">
      <dgm:prSet/>
      <dgm:spPr/>
      <dgm:t>
        <a:bodyPr/>
        <a:lstStyle/>
        <a:p>
          <a:endParaRPr lang="it-IT"/>
        </a:p>
      </dgm:t>
    </dgm:pt>
    <dgm:pt modelId="{3E37464E-9E7D-4AF3-9EC0-CB2C26D16CEE}" type="sibTrans" cxnId="{4260B9C6-2A04-4E11-BFEC-30F44BA45A4F}">
      <dgm:prSet/>
      <dgm:spPr/>
      <dgm:t>
        <a:bodyPr/>
        <a:lstStyle/>
        <a:p>
          <a:endParaRPr lang="it-IT"/>
        </a:p>
      </dgm:t>
    </dgm:pt>
    <dgm:pt modelId="{F4B00BD6-8243-46F2-AE47-2D95B950C26B}">
      <dgm:prSet phldrT="[Testo]" custT="1"/>
      <dgm:spPr/>
      <dgm:t>
        <a:bodyPr/>
        <a:lstStyle/>
        <a:p>
          <a:r>
            <a:rPr lang="it-IT" sz="2400" dirty="0" smtClean="0"/>
            <a:t>Sintesi, </a:t>
          </a:r>
          <a:r>
            <a:rPr lang="it-IT" sz="2400" dirty="0" err="1" smtClean="0"/>
            <a:t>caratterizzione</a:t>
          </a:r>
          <a:r>
            <a:rPr lang="it-IT" sz="2400" dirty="0" smtClean="0"/>
            <a:t> ed ingegnerizzazione di </a:t>
          </a:r>
          <a:r>
            <a:rPr lang="it-IT" sz="2400" dirty="0" err="1" smtClean="0"/>
            <a:t>nanomateriali</a:t>
          </a:r>
          <a:endParaRPr lang="it-IT" sz="2400" dirty="0"/>
        </a:p>
      </dgm:t>
    </dgm:pt>
    <dgm:pt modelId="{BE2A120B-915A-4DFC-A0F2-D805BCAAC2AA}" type="parTrans" cxnId="{CE0141C2-A8F2-406D-A9B3-10783A8249A4}">
      <dgm:prSet/>
      <dgm:spPr/>
      <dgm:t>
        <a:bodyPr/>
        <a:lstStyle/>
        <a:p>
          <a:endParaRPr lang="it-IT"/>
        </a:p>
      </dgm:t>
    </dgm:pt>
    <dgm:pt modelId="{BF98169E-A6BB-4AA6-8ED4-64AB36B7CFD0}" type="sibTrans" cxnId="{CE0141C2-A8F2-406D-A9B3-10783A8249A4}">
      <dgm:prSet/>
      <dgm:spPr/>
      <dgm:t>
        <a:bodyPr/>
        <a:lstStyle/>
        <a:p>
          <a:endParaRPr lang="it-IT"/>
        </a:p>
      </dgm:t>
    </dgm:pt>
    <dgm:pt modelId="{343DCB96-E218-412E-BB30-FE3835D5CAFE}">
      <dgm:prSet phldrT="[Testo]"/>
      <dgm:spPr/>
      <dgm:t>
        <a:bodyPr/>
        <a:lstStyle/>
        <a:p>
          <a:pPr algn="l"/>
          <a:r>
            <a:rPr lang="it-IT" dirty="0" smtClean="0"/>
            <a:t>X </a:t>
          </a:r>
          <a:r>
            <a:rPr lang="it-IT" dirty="0" err="1" smtClean="0"/>
            <a:t>Lab</a:t>
          </a:r>
          <a:endParaRPr lang="it-IT" dirty="0" smtClean="0"/>
        </a:p>
        <a:p>
          <a:pPr algn="l"/>
          <a:r>
            <a:rPr lang="it-IT" dirty="0" smtClean="0"/>
            <a:t>Laboratorio di microfluorescenza, tomografia X, realizzazione di ottiche </a:t>
          </a:r>
          <a:r>
            <a:rPr lang="it-IT" dirty="0" err="1" smtClean="0"/>
            <a:t>policapillari</a:t>
          </a:r>
          <a:r>
            <a:rPr lang="it-IT" dirty="0" smtClean="0"/>
            <a:t>.</a:t>
          </a:r>
          <a:endParaRPr lang="it-IT" dirty="0"/>
        </a:p>
      </dgm:t>
    </dgm:pt>
    <dgm:pt modelId="{EA867DF6-982E-4995-B8AF-990E1303787E}" type="parTrans" cxnId="{5D7CB1B0-2E5D-40A7-944C-54F098440200}">
      <dgm:prSet/>
      <dgm:spPr/>
      <dgm:t>
        <a:bodyPr/>
        <a:lstStyle/>
        <a:p>
          <a:endParaRPr lang="it-IT"/>
        </a:p>
      </dgm:t>
    </dgm:pt>
    <dgm:pt modelId="{0E74CFA3-74D7-469A-B5E9-1344F4A3133A}" type="sibTrans" cxnId="{5D7CB1B0-2E5D-40A7-944C-54F098440200}">
      <dgm:prSet/>
      <dgm:spPr/>
      <dgm:t>
        <a:bodyPr/>
        <a:lstStyle/>
        <a:p>
          <a:endParaRPr lang="it-IT"/>
        </a:p>
      </dgm:t>
    </dgm:pt>
    <dgm:pt modelId="{9DD04693-B10F-497B-B8CF-EADA98CA6F2B}" type="pres">
      <dgm:prSet presAssocID="{23202AAB-839D-41FD-BAB1-8E3865FE11CE}" presName="linear" presStyleCnt="0">
        <dgm:presLayoutVars>
          <dgm:dir/>
          <dgm:resizeHandles val="exact"/>
        </dgm:presLayoutVars>
      </dgm:prSet>
      <dgm:spPr/>
    </dgm:pt>
    <dgm:pt modelId="{B96984EF-22C6-45B7-84AB-8B3D8DBB23E8}" type="pres">
      <dgm:prSet presAssocID="{7755BA66-8B81-4BB6-AAD0-704FBBD3ABBC}" presName="comp" presStyleCnt="0"/>
      <dgm:spPr/>
    </dgm:pt>
    <dgm:pt modelId="{1C554871-1175-44CD-98A5-D3F37D9272D2}" type="pres">
      <dgm:prSet presAssocID="{7755BA66-8B81-4BB6-AAD0-704FBBD3ABBC}" presName="box" presStyleLbl="node1" presStyleIdx="0" presStyleCnt="3"/>
      <dgm:spPr/>
      <dgm:t>
        <a:bodyPr/>
        <a:lstStyle/>
        <a:p>
          <a:endParaRPr lang="it-IT"/>
        </a:p>
      </dgm:t>
    </dgm:pt>
    <dgm:pt modelId="{55D895B2-8C53-44D1-AF7D-8D0AD3651100}" type="pres">
      <dgm:prSet presAssocID="{7755BA66-8B81-4BB6-AAD0-704FBBD3ABBC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0827E7A-05A0-4B18-B73A-494C10873CE0}" type="pres">
      <dgm:prSet presAssocID="{7755BA66-8B81-4BB6-AAD0-704FBBD3ABBC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0768D29-1223-4F57-A712-D7031CD818D9}" type="pres">
      <dgm:prSet presAssocID="{9ACB53CA-9C5C-45CB-BFA0-86BEDF0B0ECB}" presName="spacer" presStyleCnt="0"/>
      <dgm:spPr/>
    </dgm:pt>
    <dgm:pt modelId="{5986951E-0F66-40B0-9C4D-81737410B714}" type="pres">
      <dgm:prSet presAssocID="{EC95EBF1-97F9-4D31-B804-F1FC722B7E9D}" presName="comp" presStyleCnt="0"/>
      <dgm:spPr/>
    </dgm:pt>
    <dgm:pt modelId="{1C688C8A-6C2D-45DC-9A77-A6DFF55BF5BE}" type="pres">
      <dgm:prSet presAssocID="{EC95EBF1-97F9-4D31-B804-F1FC722B7E9D}" presName="box" presStyleLbl="node1" presStyleIdx="1" presStyleCnt="3"/>
      <dgm:spPr/>
      <dgm:t>
        <a:bodyPr/>
        <a:lstStyle/>
        <a:p>
          <a:endParaRPr lang="it-IT"/>
        </a:p>
      </dgm:t>
    </dgm:pt>
    <dgm:pt modelId="{44988178-941E-47E9-9DFF-7C6666FB381C}" type="pres">
      <dgm:prSet presAssocID="{EC95EBF1-97F9-4D31-B804-F1FC722B7E9D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9B71163-4CA3-4DCF-8C3A-C7CD9734017A}" type="pres">
      <dgm:prSet presAssocID="{EC95EBF1-97F9-4D31-B804-F1FC722B7E9D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2FC69F6-6DE0-4807-8601-B8C2907A5A60}" type="pres">
      <dgm:prSet presAssocID="{3E37464E-9E7D-4AF3-9EC0-CB2C26D16CEE}" presName="spacer" presStyleCnt="0"/>
      <dgm:spPr/>
    </dgm:pt>
    <dgm:pt modelId="{EC7329CE-E563-431C-82BB-C17F95BFAF58}" type="pres">
      <dgm:prSet presAssocID="{343DCB96-E218-412E-BB30-FE3835D5CAFE}" presName="comp" presStyleCnt="0"/>
      <dgm:spPr/>
    </dgm:pt>
    <dgm:pt modelId="{FA5B39EF-A926-4EE9-9C22-3F640D4A3F58}" type="pres">
      <dgm:prSet presAssocID="{343DCB96-E218-412E-BB30-FE3835D5CAFE}" presName="box" presStyleLbl="node1" presStyleIdx="2" presStyleCnt="3"/>
      <dgm:spPr/>
      <dgm:t>
        <a:bodyPr/>
        <a:lstStyle/>
        <a:p>
          <a:endParaRPr lang="it-IT"/>
        </a:p>
      </dgm:t>
    </dgm:pt>
    <dgm:pt modelId="{7040943F-EE10-41DB-9017-FBA37EF1C736}" type="pres">
      <dgm:prSet presAssocID="{343DCB96-E218-412E-BB30-FE3835D5CAFE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EF17AA2-66B7-4F30-AA57-1995A80998E8}" type="pres">
      <dgm:prSet presAssocID="{343DCB96-E218-412E-BB30-FE3835D5CAFE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C725FA4-3AF3-426C-A1FD-617EC6D79457}" type="presOf" srcId="{EC95EBF1-97F9-4D31-B804-F1FC722B7E9D}" destId="{1C688C8A-6C2D-45DC-9A77-A6DFF55BF5BE}" srcOrd="0" destOrd="0" presId="urn:microsoft.com/office/officeart/2005/8/layout/vList4"/>
    <dgm:cxn modelId="{B247760C-7D05-481D-92A2-1F80A160EA44}" type="presOf" srcId="{343DCB96-E218-412E-BB30-FE3835D5CAFE}" destId="{FA5B39EF-A926-4EE9-9C22-3F640D4A3F58}" srcOrd="0" destOrd="0" presId="urn:microsoft.com/office/officeart/2005/8/layout/vList4"/>
    <dgm:cxn modelId="{F23BB5BD-3631-4936-A818-D107C61AFE85}" type="presOf" srcId="{F4B00BD6-8243-46F2-AE47-2D95B950C26B}" destId="{1C688C8A-6C2D-45DC-9A77-A6DFF55BF5BE}" srcOrd="0" destOrd="1" presId="urn:microsoft.com/office/officeart/2005/8/layout/vList4"/>
    <dgm:cxn modelId="{B706D272-07E1-463A-A200-CE17C939112E}" type="presOf" srcId="{343DCB96-E218-412E-BB30-FE3835D5CAFE}" destId="{9EF17AA2-66B7-4F30-AA57-1995A80998E8}" srcOrd="1" destOrd="0" presId="urn:microsoft.com/office/officeart/2005/8/layout/vList4"/>
    <dgm:cxn modelId="{4260B9C6-2A04-4E11-BFEC-30F44BA45A4F}" srcId="{23202AAB-839D-41FD-BAB1-8E3865FE11CE}" destId="{EC95EBF1-97F9-4D31-B804-F1FC722B7E9D}" srcOrd="1" destOrd="0" parTransId="{99EEAE88-4D7A-437C-A2C9-EC9A75355BD4}" sibTransId="{3E37464E-9E7D-4AF3-9EC0-CB2C26D16CEE}"/>
    <dgm:cxn modelId="{D4B28203-6951-4E1F-95D2-082A25B60EC3}" type="presOf" srcId="{EC95EBF1-97F9-4D31-B804-F1FC722B7E9D}" destId="{E9B71163-4CA3-4DCF-8C3A-C7CD9734017A}" srcOrd="1" destOrd="0" presId="urn:microsoft.com/office/officeart/2005/8/layout/vList4"/>
    <dgm:cxn modelId="{CE0141C2-A8F2-406D-A9B3-10783A8249A4}" srcId="{EC95EBF1-97F9-4D31-B804-F1FC722B7E9D}" destId="{F4B00BD6-8243-46F2-AE47-2D95B950C26B}" srcOrd="0" destOrd="0" parTransId="{BE2A120B-915A-4DFC-A0F2-D805BCAAC2AA}" sibTransId="{BF98169E-A6BB-4AA6-8ED4-64AB36B7CFD0}"/>
    <dgm:cxn modelId="{FC126736-F57C-435F-9D2B-686A376D0E49}" type="presOf" srcId="{7755BA66-8B81-4BB6-AAD0-704FBBD3ABBC}" destId="{1C554871-1175-44CD-98A5-D3F37D9272D2}" srcOrd="0" destOrd="0" presId="urn:microsoft.com/office/officeart/2005/8/layout/vList4"/>
    <dgm:cxn modelId="{6915BE4D-D023-4804-B3BF-3478376607B3}" srcId="{23202AAB-839D-41FD-BAB1-8E3865FE11CE}" destId="{7755BA66-8B81-4BB6-AAD0-704FBBD3ABBC}" srcOrd="0" destOrd="0" parTransId="{D886C88C-1A00-40BD-80EC-0011346E4E25}" sibTransId="{9ACB53CA-9C5C-45CB-BFA0-86BEDF0B0ECB}"/>
    <dgm:cxn modelId="{61584E07-E24E-451C-9C6B-0829AF62BE8E}" type="presOf" srcId="{23202AAB-839D-41FD-BAB1-8E3865FE11CE}" destId="{9DD04693-B10F-497B-B8CF-EADA98CA6F2B}" srcOrd="0" destOrd="0" presId="urn:microsoft.com/office/officeart/2005/8/layout/vList4"/>
    <dgm:cxn modelId="{5D7CB1B0-2E5D-40A7-944C-54F098440200}" srcId="{23202AAB-839D-41FD-BAB1-8E3865FE11CE}" destId="{343DCB96-E218-412E-BB30-FE3835D5CAFE}" srcOrd="2" destOrd="0" parTransId="{EA867DF6-982E-4995-B8AF-990E1303787E}" sibTransId="{0E74CFA3-74D7-469A-B5E9-1344F4A3133A}"/>
    <dgm:cxn modelId="{966F93E4-328A-4E31-A8DE-A137309C7E5B}" type="presOf" srcId="{F4B00BD6-8243-46F2-AE47-2D95B950C26B}" destId="{E9B71163-4CA3-4DCF-8C3A-C7CD9734017A}" srcOrd="1" destOrd="1" presId="urn:microsoft.com/office/officeart/2005/8/layout/vList4"/>
    <dgm:cxn modelId="{67FAD8F6-A681-40F2-AAB9-C42CDA4242FE}" type="presOf" srcId="{7755BA66-8B81-4BB6-AAD0-704FBBD3ABBC}" destId="{E0827E7A-05A0-4B18-B73A-494C10873CE0}" srcOrd="1" destOrd="0" presId="urn:microsoft.com/office/officeart/2005/8/layout/vList4"/>
    <dgm:cxn modelId="{D38F4CF0-8803-4A27-A5F0-A368E3803D0D}" type="presParOf" srcId="{9DD04693-B10F-497B-B8CF-EADA98CA6F2B}" destId="{B96984EF-22C6-45B7-84AB-8B3D8DBB23E8}" srcOrd="0" destOrd="0" presId="urn:microsoft.com/office/officeart/2005/8/layout/vList4"/>
    <dgm:cxn modelId="{4C2B8140-8B99-4B1C-A731-F6D45C9B7E59}" type="presParOf" srcId="{B96984EF-22C6-45B7-84AB-8B3D8DBB23E8}" destId="{1C554871-1175-44CD-98A5-D3F37D9272D2}" srcOrd="0" destOrd="0" presId="urn:microsoft.com/office/officeart/2005/8/layout/vList4"/>
    <dgm:cxn modelId="{8D9DA504-30C4-484A-8F7F-99576C52F0DF}" type="presParOf" srcId="{B96984EF-22C6-45B7-84AB-8B3D8DBB23E8}" destId="{55D895B2-8C53-44D1-AF7D-8D0AD3651100}" srcOrd="1" destOrd="0" presId="urn:microsoft.com/office/officeart/2005/8/layout/vList4"/>
    <dgm:cxn modelId="{F9C16FD5-F520-4373-A54B-732BE8C228B9}" type="presParOf" srcId="{B96984EF-22C6-45B7-84AB-8B3D8DBB23E8}" destId="{E0827E7A-05A0-4B18-B73A-494C10873CE0}" srcOrd="2" destOrd="0" presId="urn:microsoft.com/office/officeart/2005/8/layout/vList4"/>
    <dgm:cxn modelId="{66417836-FB6C-40E9-84D7-FBD6D35E8170}" type="presParOf" srcId="{9DD04693-B10F-497B-B8CF-EADA98CA6F2B}" destId="{C0768D29-1223-4F57-A712-D7031CD818D9}" srcOrd="1" destOrd="0" presId="urn:microsoft.com/office/officeart/2005/8/layout/vList4"/>
    <dgm:cxn modelId="{79B04144-770E-4FC9-B610-E25718AE81B6}" type="presParOf" srcId="{9DD04693-B10F-497B-B8CF-EADA98CA6F2B}" destId="{5986951E-0F66-40B0-9C4D-81737410B714}" srcOrd="2" destOrd="0" presId="urn:microsoft.com/office/officeart/2005/8/layout/vList4"/>
    <dgm:cxn modelId="{B8596CFF-7821-402B-A55B-5C0C517879CE}" type="presParOf" srcId="{5986951E-0F66-40B0-9C4D-81737410B714}" destId="{1C688C8A-6C2D-45DC-9A77-A6DFF55BF5BE}" srcOrd="0" destOrd="0" presId="urn:microsoft.com/office/officeart/2005/8/layout/vList4"/>
    <dgm:cxn modelId="{8AB9251A-97E0-491D-A204-1524AA771274}" type="presParOf" srcId="{5986951E-0F66-40B0-9C4D-81737410B714}" destId="{44988178-941E-47E9-9DFF-7C6666FB381C}" srcOrd="1" destOrd="0" presId="urn:microsoft.com/office/officeart/2005/8/layout/vList4"/>
    <dgm:cxn modelId="{DB45AB38-E125-4BEE-AE50-02DD3E33F73C}" type="presParOf" srcId="{5986951E-0F66-40B0-9C4D-81737410B714}" destId="{E9B71163-4CA3-4DCF-8C3A-C7CD9734017A}" srcOrd="2" destOrd="0" presId="urn:microsoft.com/office/officeart/2005/8/layout/vList4"/>
    <dgm:cxn modelId="{24C09AA1-3351-4A94-939F-2CE6859A6A47}" type="presParOf" srcId="{9DD04693-B10F-497B-B8CF-EADA98CA6F2B}" destId="{52FC69F6-6DE0-4807-8601-B8C2907A5A60}" srcOrd="3" destOrd="0" presId="urn:microsoft.com/office/officeart/2005/8/layout/vList4"/>
    <dgm:cxn modelId="{2EFBBF5A-3AB3-4473-A041-C9AF85F9139D}" type="presParOf" srcId="{9DD04693-B10F-497B-B8CF-EADA98CA6F2B}" destId="{EC7329CE-E563-431C-82BB-C17F95BFAF58}" srcOrd="4" destOrd="0" presId="urn:microsoft.com/office/officeart/2005/8/layout/vList4"/>
    <dgm:cxn modelId="{5939ABCB-7A5E-4AAF-974A-46B3BD5C502A}" type="presParOf" srcId="{EC7329CE-E563-431C-82BB-C17F95BFAF58}" destId="{FA5B39EF-A926-4EE9-9C22-3F640D4A3F58}" srcOrd="0" destOrd="0" presId="urn:microsoft.com/office/officeart/2005/8/layout/vList4"/>
    <dgm:cxn modelId="{EE4E11C9-5C08-4BB7-AE67-59D7BDEB40CE}" type="presParOf" srcId="{EC7329CE-E563-431C-82BB-C17F95BFAF58}" destId="{7040943F-EE10-41DB-9017-FBA37EF1C736}" srcOrd="1" destOrd="0" presId="urn:microsoft.com/office/officeart/2005/8/layout/vList4"/>
    <dgm:cxn modelId="{583B1639-235D-4E2B-96BB-23F4E3351E65}" type="presParOf" srcId="{EC7329CE-E563-431C-82BB-C17F95BFAF58}" destId="{9EF17AA2-66B7-4F30-AA57-1995A80998E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3202AAB-839D-41FD-BAB1-8E3865FE11CE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6001FDD-FD98-4914-BA13-9350085B7BCA}">
      <dgm:prSet phldrT="[Testo]" custT="1"/>
      <dgm:spPr/>
      <dgm:t>
        <a:bodyPr/>
        <a:lstStyle/>
        <a:p>
          <a:r>
            <a:rPr lang="it-IT" sz="2400" dirty="0" smtClean="0"/>
            <a:t>SCF </a:t>
          </a:r>
          <a:r>
            <a:rPr lang="it-IT" sz="2400" dirty="0" err="1" smtClean="0"/>
            <a:t>Lab</a:t>
          </a:r>
          <a:endParaRPr lang="it-IT" sz="2400" dirty="0" smtClean="0"/>
        </a:p>
        <a:p>
          <a:r>
            <a:rPr lang="it-IT" sz="1700" dirty="0" smtClean="0"/>
            <a:t>Laboratorio di qualifica spaziale dedicato alla telemetria laser (misura accurata, tramite impulsi laser, della posizione di corpi  (satelliti, luna, </a:t>
          </a:r>
          <a:r>
            <a:rPr lang="it-IT" sz="1700" dirty="0" err="1" smtClean="0"/>
            <a:t>pianeti…</a:t>
          </a:r>
          <a:r>
            <a:rPr lang="it-IT" sz="1700" dirty="0" smtClean="0"/>
            <a:t>) equipaggiati con specchi </a:t>
          </a:r>
          <a:r>
            <a:rPr lang="it-IT" sz="1700" dirty="0" err="1" smtClean="0"/>
            <a:t>retroriflettori</a:t>
          </a:r>
          <a:r>
            <a:rPr lang="it-IT" sz="1700" dirty="0" smtClean="0"/>
            <a:t> .</a:t>
          </a:r>
        </a:p>
        <a:p>
          <a:r>
            <a:rPr lang="it-IT" sz="1700" dirty="0" smtClean="0"/>
            <a:t>Coinvolto in progetti di studio del sistema solare con la NASA e l’agenzia spaziale italiana (ASI), europea (ESA) e indiana (ISRO).</a:t>
          </a:r>
          <a:endParaRPr lang="it-IT" sz="1700" dirty="0" smtClean="0"/>
        </a:p>
      </dgm:t>
    </dgm:pt>
    <dgm:pt modelId="{360A2CB7-BC4C-4E89-92CD-F5408C953AC6}" type="parTrans" cxnId="{C377DB64-3BEF-4784-B5E0-1FEEC46538C5}">
      <dgm:prSet/>
      <dgm:spPr/>
      <dgm:t>
        <a:bodyPr/>
        <a:lstStyle/>
        <a:p>
          <a:endParaRPr lang="it-IT"/>
        </a:p>
      </dgm:t>
    </dgm:pt>
    <dgm:pt modelId="{E8739DE6-8CF9-4F62-A869-42A42EA09C10}" type="sibTrans" cxnId="{C377DB64-3BEF-4784-B5E0-1FEEC46538C5}">
      <dgm:prSet/>
      <dgm:spPr/>
      <dgm:t>
        <a:bodyPr/>
        <a:lstStyle/>
        <a:p>
          <a:endParaRPr lang="it-IT"/>
        </a:p>
      </dgm:t>
    </dgm:pt>
    <dgm:pt modelId="{056AAA5C-C365-4126-8EC3-E76EAF304D37}">
      <dgm:prSet custT="1"/>
      <dgm:spPr/>
      <dgm:t>
        <a:bodyPr/>
        <a:lstStyle/>
        <a:p>
          <a:r>
            <a:rPr lang="it-IT" sz="2800" dirty="0" smtClean="0"/>
            <a:t>LAMPS</a:t>
          </a:r>
        </a:p>
        <a:p>
          <a:endParaRPr lang="it-IT" sz="2800" dirty="0"/>
        </a:p>
      </dgm:t>
    </dgm:pt>
    <dgm:pt modelId="{A2F7B04F-8D05-4C05-BCEF-C1FEA8FC414F}" type="parTrans" cxnId="{4052C6E0-9AD2-45E4-A232-FDFE86880F4E}">
      <dgm:prSet/>
      <dgm:spPr/>
      <dgm:t>
        <a:bodyPr/>
        <a:lstStyle/>
        <a:p>
          <a:endParaRPr lang="it-IT"/>
        </a:p>
      </dgm:t>
    </dgm:pt>
    <dgm:pt modelId="{23163FBB-7980-4752-939D-5851A532261D}" type="sibTrans" cxnId="{4052C6E0-9AD2-45E4-A232-FDFE86880F4E}">
      <dgm:prSet/>
      <dgm:spPr/>
      <dgm:t>
        <a:bodyPr/>
        <a:lstStyle/>
        <a:p>
          <a:endParaRPr lang="it-IT"/>
        </a:p>
      </dgm:t>
    </dgm:pt>
    <dgm:pt modelId="{C945BAB7-F2C2-46C3-9B21-E7B52DA045A8}">
      <dgm:prSet custT="1"/>
      <dgm:spPr/>
      <dgm:t>
        <a:bodyPr/>
        <a:lstStyle/>
        <a:p>
          <a:r>
            <a:rPr lang="it-IT" sz="2000" dirty="0" smtClean="0"/>
            <a:t>Studio di materiali in condizioni estreme (T, P) </a:t>
          </a:r>
          <a:endParaRPr lang="it-IT" sz="2000" dirty="0"/>
        </a:p>
      </dgm:t>
    </dgm:pt>
    <dgm:pt modelId="{6DAA4366-C810-4C60-A41A-64D2216DB70A}" type="parTrans" cxnId="{9D496959-0E34-489A-92D0-1D64474AEDEF}">
      <dgm:prSet/>
      <dgm:spPr/>
      <dgm:t>
        <a:bodyPr/>
        <a:lstStyle/>
        <a:p>
          <a:endParaRPr lang="it-IT"/>
        </a:p>
      </dgm:t>
    </dgm:pt>
    <dgm:pt modelId="{B0BAFCA8-E771-4E24-9924-66ED739A371E}" type="sibTrans" cxnId="{9D496959-0E34-489A-92D0-1D64474AEDEF}">
      <dgm:prSet/>
      <dgm:spPr/>
      <dgm:t>
        <a:bodyPr/>
        <a:lstStyle/>
        <a:p>
          <a:endParaRPr lang="it-IT"/>
        </a:p>
      </dgm:t>
    </dgm:pt>
    <dgm:pt modelId="{B354C42E-6D98-4935-B904-0CFBF725E4AE}">
      <dgm:prSet custT="1"/>
      <dgm:spPr/>
      <dgm:t>
        <a:bodyPr/>
        <a:lstStyle/>
        <a:p>
          <a:r>
            <a:rPr lang="it-IT" sz="2000" dirty="0" smtClean="0"/>
            <a:t>Magnetismo</a:t>
          </a:r>
          <a:endParaRPr lang="it-IT" sz="2000" dirty="0"/>
        </a:p>
      </dgm:t>
    </dgm:pt>
    <dgm:pt modelId="{E909338D-39AC-4066-B6B2-85D09CEEE837}" type="parTrans" cxnId="{FEF63F3A-E246-44B6-924D-B39707D33815}">
      <dgm:prSet/>
      <dgm:spPr/>
      <dgm:t>
        <a:bodyPr/>
        <a:lstStyle/>
        <a:p>
          <a:endParaRPr lang="it-IT"/>
        </a:p>
      </dgm:t>
    </dgm:pt>
    <dgm:pt modelId="{D9B48C97-1BEF-462C-A586-97BDAE3CE1E9}" type="sibTrans" cxnId="{FEF63F3A-E246-44B6-924D-B39707D33815}">
      <dgm:prSet/>
      <dgm:spPr/>
      <dgm:t>
        <a:bodyPr/>
        <a:lstStyle/>
        <a:p>
          <a:endParaRPr lang="it-IT"/>
        </a:p>
      </dgm:t>
    </dgm:pt>
    <dgm:pt modelId="{9DD04693-B10F-497B-B8CF-EADA98CA6F2B}" type="pres">
      <dgm:prSet presAssocID="{23202AAB-839D-41FD-BAB1-8E3865FE11CE}" presName="linear" presStyleCnt="0">
        <dgm:presLayoutVars>
          <dgm:dir/>
          <dgm:resizeHandles val="exact"/>
        </dgm:presLayoutVars>
      </dgm:prSet>
      <dgm:spPr/>
    </dgm:pt>
    <dgm:pt modelId="{870A48D5-28CB-4D2C-9ED6-642F84181101}" type="pres">
      <dgm:prSet presAssocID="{056AAA5C-C365-4126-8EC3-E76EAF304D37}" presName="comp" presStyleCnt="0"/>
      <dgm:spPr/>
    </dgm:pt>
    <dgm:pt modelId="{31965DCE-CB71-40AE-A095-59B9A875A5E0}" type="pres">
      <dgm:prSet presAssocID="{056AAA5C-C365-4126-8EC3-E76EAF304D37}" presName="box" presStyleLbl="node1" presStyleIdx="0" presStyleCnt="2"/>
      <dgm:spPr/>
    </dgm:pt>
    <dgm:pt modelId="{FC754482-52AD-4CDF-8A85-C45F3D040223}" type="pres">
      <dgm:prSet presAssocID="{056AAA5C-C365-4126-8EC3-E76EAF304D37}" presName="img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343C143-8907-4918-A409-5B072E45EAFE}" type="pres">
      <dgm:prSet presAssocID="{056AAA5C-C365-4126-8EC3-E76EAF304D37}" presName="text" presStyleLbl="node1" presStyleIdx="0" presStyleCnt="2">
        <dgm:presLayoutVars>
          <dgm:bulletEnabled val="1"/>
        </dgm:presLayoutVars>
      </dgm:prSet>
      <dgm:spPr/>
    </dgm:pt>
    <dgm:pt modelId="{B4775366-1A86-4A6A-A2C3-EBDDEEEC65F7}" type="pres">
      <dgm:prSet presAssocID="{23163FBB-7980-4752-939D-5851A532261D}" presName="spacer" presStyleCnt="0"/>
      <dgm:spPr/>
    </dgm:pt>
    <dgm:pt modelId="{BFA0CB37-E477-4C9A-B436-7225D93877C1}" type="pres">
      <dgm:prSet presAssocID="{36001FDD-FD98-4914-BA13-9350085B7BCA}" presName="comp" presStyleCnt="0"/>
      <dgm:spPr/>
    </dgm:pt>
    <dgm:pt modelId="{10913A35-60BF-4103-B752-EE4899AEEF54}" type="pres">
      <dgm:prSet presAssocID="{36001FDD-FD98-4914-BA13-9350085B7BCA}" presName="box" presStyleLbl="node1" presStyleIdx="1" presStyleCnt="2"/>
      <dgm:spPr/>
      <dgm:t>
        <a:bodyPr/>
        <a:lstStyle/>
        <a:p>
          <a:endParaRPr lang="it-IT"/>
        </a:p>
      </dgm:t>
    </dgm:pt>
    <dgm:pt modelId="{37E7160E-B2AF-4396-822F-010C3DFB886F}" type="pres">
      <dgm:prSet presAssocID="{36001FDD-FD98-4914-BA13-9350085B7BCA}" presName="img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95EC4F76-8B43-4F57-810C-8791E2B8D643}" type="pres">
      <dgm:prSet presAssocID="{36001FDD-FD98-4914-BA13-9350085B7BCA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9F5BF85-71B3-47E1-8A29-DEDCC2531EB9}" type="presOf" srcId="{36001FDD-FD98-4914-BA13-9350085B7BCA}" destId="{10913A35-60BF-4103-B752-EE4899AEEF54}" srcOrd="0" destOrd="0" presId="urn:microsoft.com/office/officeart/2005/8/layout/vList4"/>
    <dgm:cxn modelId="{9D496959-0E34-489A-92D0-1D64474AEDEF}" srcId="{056AAA5C-C365-4126-8EC3-E76EAF304D37}" destId="{C945BAB7-F2C2-46C3-9B21-E7B52DA045A8}" srcOrd="0" destOrd="0" parTransId="{6DAA4366-C810-4C60-A41A-64D2216DB70A}" sibTransId="{B0BAFCA8-E771-4E24-9924-66ED739A371E}"/>
    <dgm:cxn modelId="{AF88B85A-098E-4653-8325-3EEB3043D78D}" type="presOf" srcId="{B354C42E-6D98-4935-B904-0CFBF725E4AE}" destId="{31965DCE-CB71-40AE-A095-59B9A875A5E0}" srcOrd="0" destOrd="2" presId="urn:microsoft.com/office/officeart/2005/8/layout/vList4"/>
    <dgm:cxn modelId="{5B9244F4-3F1E-4123-BD38-9BA0FF62F43F}" type="presOf" srcId="{C945BAB7-F2C2-46C3-9B21-E7B52DA045A8}" destId="{31965DCE-CB71-40AE-A095-59B9A875A5E0}" srcOrd="0" destOrd="1" presId="urn:microsoft.com/office/officeart/2005/8/layout/vList4"/>
    <dgm:cxn modelId="{27827FD3-C3F3-40F8-AC8C-7CBB03E814DC}" type="presOf" srcId="{36001FDD-FD98-4914-BA13-9350085B7BCA}" destId="{95EC4F76-8B43-4F57-810C-8791E2B8D643}" srcOrd="1" destOrd="0" presId="urn:microsoft.com/office/officeart/2005/8/layout/vList4"/>
    <dgm:cxn modelId="{F73BD196-4F1C-4FC8-B2BC-B3EC33E50F66}" type="presOf" srcId="{B354C42E-6D98-4935-B904-0CFBF725E4AE}" destId="{6343C143-8907-4918-A409-5B072E45EAFE}" srcOrd="1" destOrd="2" presId="urn:microsoft.com/office/officeart/2005/8/layout/vList4"/>
    <dgm:cxn modelId="{FEF63F3A-E246-44B6-924D-B39707D33815}" srcId="{056AAA5C-C365-4126-8EC3-E76EAF304D37}" destId="{B354C42E-6D98-4935-B904-0CFBF725E4AE}" srcOrd="1" destOrd="0" parTransId="{E909338D-39AC-4066-B6B2-85D09CEEE837}" sibTransId="{D9B48C97-1BEF-462C-A586-97BDAE3CE1E9}"/>
    <dgm:cxn modelId="{4052C6E0-9AD2-45E4-A232-FDFE86880F4E}" srcId="{23202AAB-839D-41FD-BAB1-8E3865FE11CE}" destId="{056AAA5C-C365-4126-8EC3-E76EAF304D37}" srcOrd="0" destOrd="0" parTransId="{A2F7B04F-8D05-4C05-BCEF-C1FEA8FC414F}" sibTransId="{23163FBB-7980-4752-939D-5851A532261D}"/>
    <dgm:cxn modelId="{667EDAD2-827F-44CA-BC5D-4FFDF3BA62D1}" type="presOf" srcId="{056AAA5C-C365-4126-8EC3-E76EAF304D37}" destId="{31965DCE-CB71-40AE-A095-59B9A875A5E0}" srcOrd="0" destOrd="0" presId="urn:microsoft.com/office/officeart/2005/8/layout/vList4"/>
    <dgm:cxn modelId="{C377DB64-3BEF-4784-B5E0-1FEEC46538C5}" srcId="{23202AAB-839D-41FD-BAB1-8E3865FE11CE}" destId="{36001FDD-FD98-4914-BA13-9350085B7BCA}" srcOrd="1" destOrd="0" parTransId="{360A2CB7-BC4C-4E89-92CD-F5408C953AC6}" sibTransId="{E8739DE6-8CF9-4F62-A869-42A42EA09C10}"/>
    <dgm:cxn modelId="{3BFAF73E-8B98-4822-A0A5-AB1B043A9D46}" type="presOf" srcId="{23202AAB-839D-41FD-BAB1-8E3865FE11CE}" destId="{9DD04693-B10F-497B-B8CF-EADA98CA6F2B}" srcOrd="0" destOrd="0" presId="urn:microsoft.com/office/officeart/2005/8/layout/vList4"/>
    <dgm:cxn modelId="{29CDAB08-803B-462B-8573-1EB1035D2BEB}" type="presOf" srcId="{C945BAB7-F2C2-46C3-9B21-E7B52DA045A8}" destId="{6343C143-8907-4918-A409-5B072E45EAFE}" srcOrd="1" destOrd="1" presId="urn:microsoft.com/office/officeart/2005/8/layout/vList4"/>
    <dgm:cxn modelId="{A482DC2E-A2DC-4DF4-8292-FD0EDD6FBF4E}" type="presOf" srcId="{056AAA5C-C365-4126-8EC3-E76EAF304D37}" destId="{6343C143-8907-4918-A409-5B072E45EAFE}" srcOrd="1" destOrd="0" presId="urn:microsoft.com/office/officeart/2005/8/layout/vList4"/>
    <dgm:cxn modelId="{C21FA3A0-34F3-4001-8535-560A305F4949}" type="presParOf" srcId="{9DD04693-B10F-497B-B8CF-EADA98CA6F2B}" destId="{870A48D5-28CB-4D2C-9ED6-642F84181101}" srcOrd="0" destOrd="0" presId="urn:microsoft.com/office/officeart/2005/8/layout/vList4"/>
    <dgm:cxn modelId="{234677AA-670C-4052-AACD-59F8E124DAC0}" type="presParOf" srcId="{870A48D5-28CB-4D2C-9ED6-642F84181101}" destId="{31965DCE-CB71-40AE-A095-59B9A875A5E0}" srcOrd="0" destOrd="0" presId="urn:microsoft.com/office/officeart/2005/8/layout/vList4"/>
    <dgm:cxn modelId="{9D980D79-F42E-4D90-A042-C1626D74653D}" type="presParOf" srcId="{870A48D5-28CB-4D2C-9ED6-642F84181101}" destId="{FC754482-52AD-4CDF-8A85-C45F3D040223}" srcOrd="1" destOrd="0" presId="urn:microsoft.com/office/officeart/2005/8/layout/vList4"/>
    <dgm:cxn modelId="{2A64D27C-49F6-451C-A40F-72A2D3B763A4}" type="presParOf" srcId="{870A48D5-28CB-4D2C-9ED6-642F84181101}" destId="{6343C143-8907-4918-A409-5B072E45EAFE}" srcOrd="2" destOrd="0" presId="urn:microsoft.com/office/officeart/2005/8/layout/vList4"/>
    <dgm:cxn modelId="{0FBB71CD-A49C-4DC6-ACB5-384BE6F14F75}" type="presParOf" srcId="{9DD04693-B10F-497B-B8CF-EADA98CA6F2B}" destId="{B4775366-1A86-4A6A-A2C3-EBDDEEEC65F7}" srcOrd="1" destOrd="0" presId="urn:microsoft.com/office/officeart/2005/8/layout/vList4"/>
    <dgm:cxn modelId="{F1E82F83-9BF4-4022-90F2-DB7C5F4CC4F3}" type="presParOf" srcId="{9DD04693-B10F-497B-B8CF-EADA98CA6F2B}" destId="{BFA0CB37-E477-4C9A-B436-7225D93877C1}" srcOrd="2" destOrd="0" presId="urn:microsoft.com/office/officeart/2005/8/layout/vList4"/>
    <dgm:cxn modelId="{7F7ED8AC-ACE0-4BA6-A859-022E669D7BF3}" type="presParOf" srcId="{BFA0CB37-E477-4C9A-B436-7225D93877C1}" destId="{10913A35-60BF-4103-B752-EE4899AEEF54}" srcOrd="0" destOrd="0" presId="urn:microsoft.com/office/officeart/2005/8/layout/vList4"/>
    <dgm:cxn modelId="{7B571F4C-F3A7-4D13-B720-BE3188701DB1}" type="presParOf" srcId="{BFA0CB37-E477-4C9A-B436-7225D93877C1}" destId="{37E7160E-B2AF-4396-822F-010C3DFB886F}" srcOrd="1" destOrd="0" presId="urn:microsoft.com/office/officeart/2005/8/layout/vList4"/>
    <dgm:cxn modelId="{7632DD00-9030-49FE-BB3F-F043A17ACB69}" type="presParOf" srcId="{BFA0CB37-E477-4C9A-B436-7225D93877C1}" destId="{95EC4F76-8B43-4F57-810C-8791E2B8D643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3202AAB-839D-41FD-BAB1-8E3865FE11CE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755BA66-8B81-4BB6-AAD0-704FBBD3ABBC}">
      <dgm:prSet phldrT="[Testo]"/>
      <dgm:spPr/>
      <dgm:t>
        <a:bodyPr/>
        <a:lstStyle/>
        <a:p>
          <a:endParaRPr lang="it-IT" dirty="0"/>
        </a:p>
      </dgm:t>
    </dgm:pt>
    <dgm:pt modelId="{D886C88C-1A00-40BD-80EC-0011346E4E25}" type="parTrans" cxnId="{6915BE4D-D023-4804-B3BF-3478376607B3}">
      <dgm:prSet/>
      <dgm:spPr/>
      <dgm:t>
        <a:bodyPr/>
        <a:lstStyle/>
        <a:p>
          <a:endParaRPr lang="it-IT"/>
        </a:p>
      </dgm:t>
    </dgm:pt>
    <dgm:pt modelId="{9ACB53CA-9C5C-45CB-BFA0-86BEDF0B0ECB}" type="sibTrans" cxnId="{6915BE4D-D023-4804-B3BF-3478376607B3}">
      <dgm:prSet/>
      <dgm:spPr/>
      <dgm:t>
        <a:bodyPr/>
        <a:lstStyle/>
        <a:p>
          <a:endParaRPr lang="it-IT"/>
        </a:p>
      </dgm:t>
    </dgm:pt>
    <dgm:pt modelId="{86B4C603-C4B4-458F-8C9B-7BB7A35F566F}">
      <dgm:prSet phldrT="[Testo]"/>
      <dgm:spPr/>
      <dgm:t>
        <a:bodyPr/>
        <a:lstStyle/>
        <a:p>
          <a:r>
            <a:rPr lang="it-IT" dirty="0" smtClean="0"/>
            <a:t>Progettazione, simulazione, caratterizzazione e prova di rivelatori per radiazioni ionizzanti</a:t>
          </a:r>
          <a:endParaRPr lang="it-IT" dirty="0"/>
        </a:p>
      </dgm:t>
    </dgm:pt>
    <dgm:pt modelId="{16B579BB-2FB1-40FB-8597-B8E212A31A91}" type="parTrans" cxnId="{82D29841-345C-4F05-8393-3BE6D52D08D2}">
      <dgm:prSet/>
      <dgm:spPr/>
      <dgm:t>
        <a:bodyPr/>
        <a:lstStyle/>
        <a:p>
          <a:endParaRPr lang="it-IT"/>
        </a:p>
      </dgm:t>
    </dgm:pt>
    <dgm:pt modelId="{1EB54C67-04F4-4406-BE3B-631CE41E07CE}" type="sibTrans" cxnId="{82D29841-345C-4F05-8393-3BE6D52D08D2}">
      <dgm:prSet/>
      <dgm:spPr/>
      <dgm:t>
        <a:bodyPr/>
        <a:lstStyle/>
        <a:p>
          <a:endParaRPr lang="it-IT"/>
        </a:p>
      </dgm:t>
    </dgm:pt>
    <dgm:pt modelId="{EC95EBF1-97F9-4D31-B804-F1FC722B7E9D}">
      <dgm:prSet phldrT="[Testo]"/>
      <dgm:spPr/>
      <dgm:t>
        <a:bodyPr/>
        <a:lstStyle/>
        <a:p>
          <a:endParaRPr lang="it-IT" dirty="0"/>
        </a:p>
      </dgm:t>
    </dgm:pt>
    <dgm:pt modelId="{99EEAE88-4D7A-437C-A2C9-EC9A75355BD4}" type="parTrans" cxnId="{4260B9C6-2A04-4E11-BFEC-30F44BA45A4F}">
      <dgm:prSet/>
      <dgm:spPr/>
      <dgm:t>
        <a:bodyPr/>
        <a:lstStyle/>
        <a:p>
          <a:endParaRPr lang="it-IT"/>
        </a:p>
      </dgm:t>
    </dgm:pt>
    <dgm:pt modelId="{3E37464E-9E7D-4AF3-9EC0-CB2C26D16CEE}" type="sibTrans" cxnId="{4260B9C6-2A04-4E11-BFEC-30F44BA45A4F}">
      <dgm:prSet/>
      <dgm:spPr/>
      <dgm:t>
        <a:bodyPr/>
        <a:lstStyle/>
        <a:p>
          <a:endParaRPr lang="it-IT"/>
        </a:p>
      </dgm:t>
    </dgm:pt>
    <dgm:pt modelId="{F4B00BD6-8243-46F2-AE47-2D95B950C26B}">
      <dgm:prSet phldrT="[Testo]"/>
      <dgm:spPr/>
      <dgm:t>
        <a:bodyPr/>
        <a:lstStyle/>
        <a:p>
          <a:r>
            <a:rPr lang="it-IT" dirty="0" smtClean="0"/>
            <a:t>GEM </a:t>
          </a:r>
          <a:r>
            <a:rPr lang="it-IT" dirty="0" err="1" smtClean="0"/>
            <a:t>detectors</a:t>
          </a:r>
          <a:r>
            <a:rPr lang="it-IT" dirty="0" smtClean="0"/>
            <a:t> </a:t>
          </a:r>
          <a:endParaRPr lang="it-IT" dirty="0"/>
        </a:p>
      </dgm:t>
    </dgm:pt>
    <dgm:pt modelId="{BE2A120B-915A-4DFC-A0F2-D805BCAAC2AA}" type="parTrans" cxnId="{CE0141C2-A8F2-406D-A9B3-10783A8249A4}">
      <dgm:prSet/>
      <dgm:spPr/>
      <dgm:t>
        <a:bodyPr/>
        <a:lstStyle/>
        <a:p>
          <a:endParaRPr lang="it-IT"/>
        </a:p>
      </dgm:t>
    </dgm:pt>
    <dgm:pt modelId="{BF98169E-A6BB-4AA6-8ED4-64AB36B7CFD0}" type="sibTrans" cxnId="{CE0141C2-A8F2-406D-A9B3-10783A8249A4}">
      <dgm:prSet/>
      <dgm:spPr/>
      <dgm:t>
        <a:bodyPr/>
        <a:lstStyle/>
        <a:p>
          <a:endParaRPr lang="it-IT"/>
        </a:p>
      </dgm:t>
    </dgm:pt>
    <dgm:pt modelId="{343DCB96-E218-412E-BB30-FE3835D5CAFE}">
      <dgm:prSet phldrT="[Testo]" custT="1"/>
      <dgm:spPr/>
      <dgm:t>
        <a:bodyPr/>
        <a:lstStyle/>
        <a:p>
          <a:r>
            <a:rPr lang="it-IT" sz="2900" dirty="0" smtClean="0"/>
            <a:t>. </a:t>
          </a:r>
          <a:r>
            <a:rPr lang="it-IT" sz="2400" dirty="0" smtClean="0"/>
            <a:t>Servizi Elettronica</a:t>
          </a:r>
          <a:endParaRPr lang="it-IT" sz="2400" dirty="0"/>
        </a:p>
      </dgm:t>
    </dgm:pt>
    <dgm:pt modelId="{EA867DF6-982E-4995-B8AF-990E1303787E}" type="parTrans" cxnId="{5D7CB1B0-2E5D-40A7-944C-54F098440200}">
      <dgm:prSet/>
      <dgm:spPr/>
      <dgm:t>
        <a:bodyPr/>
        <a:lstStyle/>
        <a:p>
          <a:endParaRPr lang="it-IT"/>
        </a:p>
      </dgm:t>
    </dgm:pt>
    <dgm:pt modelId="{0E74CFA3-74D7-469A-B5E9-1344F4A3133A}" type="sibTrans" cxnId="{5D7CB1B0-2E5D-40A7-944C-54F098440200}">
      <dgm:prSet/>
      <dgm:spPr/>
      <dgm:t>
        <a:bodyPr/>
        <a:lstStyle/>
        <a:p>
          <a:endParaRPr lang="it-IT"/>
        </a:p>
      </dgm:t>
    </dgm:pt>
    <dgm:pt modelId="{9DD04693-B10F-497B-B8CF-EADA98CA6F2B}" type="pres">
      <dgm:prSet presAssocID="{23202AAB-839D-41FD-BAB1-8E3865FE11CE}" presName="linear" presStyleCnt="0">
        <dgm:presLayoutVars>
          <dgm:dir/>
          <dgm:resizeHandles val="exact"/>
        </dgm:presLayoutVars>
      </dgm:prSet>
      <dgm:spPr/>
    </dgm:pt>
    <dgm:pt modelId="{B96984EF-22C6-45B7-84AB-8B3D8DBB23E8}" type="pres">
      <dgm:prSet presAssocID="{7755BA66-8B81-4BB6-AAD0-704FBBD3ABBC}" presName="comp" presStyleCnt="0"/>
      <dgm:spPr/>
    </dgm:pt>
    <dgm:pt modelId="{1C554871-1175-44CD-98A5-D3F37D9272D2}" type="pres">
      <dgm:prSet presAssocID="{7755BA66-8B81-4BB6-AAD0-704FBBD3ABBC}" presName="box" presStyleLbl="node1" presStyleIdx="0" presStyleCnt="3"/>
      <dgm:spPr/>
      <dgm:t>
        <a:bodyPr/>
        <a:lstStyle/>
        <a:p>
          <a:endParaRPr lang="it-IT"/>
        </a:p>
      </dgm:t>
    </dgm:pt>
    <dgm:pt modelId="{55D895B2-8C53-44D1-AF7D-8D0AD3651100}" type="pres">
      <dgm:prSet presAssocID="{7755BA66-8B81-4BB6-AAD0-704FBBD3ABBC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0827E7A-05A0-4B18-B73A-494C10873CE0}" type="pres">
      <dgm:prSet presAssocID="{7755BA66-8B81-4BB6-AAD0-704FBBD3ABBC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0768D29-1223-4F57-A712-D7031CD818D9}" type="pres">
      <dgm:prSet presAssocID="{9ACB53CA-9C5C-45CB-BFA0-86BEDF0B0ECB}" presName="spacer" presStyleCnt="0"/>
      <dgm:spPr/>
    </dgm:pt>
    <dgm:pt modelId="{5986951E-0F66-40B0-9C4D-81737410B714}" type="pres">
      <dgm:prSet presAssocID="{EC95EBF1-97F9-4D31-B804-F1FC722B7E9D}" presName="comp" presStyleCnt="0"/>
      <dgm:spPr/>
    </dgm:pt>
    <dgm:pt modelId="{1C688C8A-6C2D-45DC-9A77-A6DFF55BF5BE}" type="pres">
      <dgm:prSet presAssocID="{EC95EBF1-97F9-4D31-B804-F1FC722B7E9D}" presName="box" presStyleLbl="node1" presStyleIdx="1" presStyleCnt="3"/>
      <dgm:spPr/>
      <dgm:t>
        <a:bodyPr/>
        <a:lstStyle/>
        <a:p>
          <a:endParaRPr lang="it-IT"/>
        </a:p>
      </dgm:t>
    </dgm:pt>
    <dgm:pt modelId="{44988178-941E-47E9-9DFF-7C6666FB381C}" type="pres">
      <dgm:prSet presAssocID="{EC95EBF1-97F9-4D31-B804-F1FC722B7E9D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9B71163-4CA3-4DCF-8C3A-C7CD9734017A}" type="pres">
      <dgm:prSet presAssocID="{EC95EBF1-97F9-4D31-B804-F1FC722B7E9D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2FC69F6-6DE0-4807-8601-B8C2907A5A60}" type="pres">
      <dgm:prSet presAssocID="{3E37464E-9E7D-4AF3-9EC0-CB2C26D16CEE}" presName="spacer" presStyleCnt="0"/>
      <dgm:spPr/>
    </dgm:pt>
    <dgm:pt modelId="{EC7329CE-E563-431C-82BB-C17F95BFAF58}" type="pres">
      <dgm:prSet presAssocID="{343DCB96-E218-412E-BB30-FE3835D5CAFE}" presName="comp" presStyleCnt="0"/>
      <dgm:spPr/>
    </dgm:pt>
    <dgm:pt modelId="{FA5B39EF-A926-4EE9-9C22-3F640D4A3F58}" type="pres">
      <dgm:prSet presAssocID="{343DCB96-E218-412E-BB30-FE3835D5CAFE}" presName="box" presStyleLbl="node1" presStyleIdx="2" presStyleCnt="3"/>
      <dgm:spPr/>
      <dgm:t>
        <a:bodyPr/>
        <a:lstStyle/>
        <a:p>
          <a:endParaRPr lang="it-IT"/>
        </a:p>
      </dgm:t>
    </dgm:pt>
    <dgm:pt modelId="{7040943F-EE10-41DB-9017-FBA37EF1C736}" type="pres">
      <dgm:prSet presAssocID="{343DCB96-E218-412E-BB30-FE3835D5CAFE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EF17AA2-66B7-4F30-AA57-1995A80998E8}" type="pres">
      <dgm:prSet presAssocID="{343DCB96-E218-412E-BB30-FE3835D5CAFE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35EA4E1-B3C7-49D0-8367-4BCF50393028}" type="presOf" srcId="{86B4C603-C4B4-458F-8C9B-7BB7A35F566F}" destId="{1C554871-1175-44CD-98A5-D3F37D9272D2}" srcOrd="0" destOrd="1" presId="urn:microsoft.com/office/officeart/2005/8/layout/vList4"/>
    <dgm:cxn modelId="{5D0C0816-597D-402D-AD23-8A5B0D668687}" type="presOf" srcId="{F4B00BD6-8243-46F2-AE47-2D95B950C26B}" destId="{1C688C8A-6C2D-45DC-9A77-A6DFF55BF5BE}" srcOrd="0" destOrd="1" presId="urn:microsoft.com/office/officeart/2005/8/layout/vList4"/>
    <dgm:cxn modelId="{6915BE4D-D023-4804-B3BF-3478376607B3}" srcId="{23202AAB-839D-41FD-BAB1-8E3865FE11CE}" destId="{7755BA66-8B81-4BB6-AAD0-704FBBD3ABBC}" srcOrd="0" destOrd="0" parTransId="{D886C88C-1A00-40BD-80EC-0011346E4E25}" sibTransId="{9ACB53CA-9C5C-45CB-BFA0-86BEDF0B0ECB}"/>
    <dgm:cxn modelId="{00337070-F347-44B9-9865-797F5487C4EF}" type="presOf" srcId="{343DCB96-E218-412E-BB30-FE3835D5CAFE}" destId="{9EF17AA2-66B7-4F30-AA57-1995A80998E8}" srcOrd="1" destOrd="0" presId="urn:microsoft.com/office/officeart/2005/8/layout/vList4"/>
    <dgm:cxn modelId="{485367BC-3819-41D1-82EA-0737B522F5F0}" type="presOf" srcId="{86B4C603-C4B4-458F-8C9B-7BB7A35F566F}" destId="{E0827E7A-05A0-4B18-B73A-494C10873CE0}" srcOrd="1" destOrd="1" presId="urn:microsoft.com/office/officeart/2005/8/layout/vList4"/>
    <dgm:cxn modelId="{4EF2529C-F61D-4651-8846-6F0A2E1C801D}" type="presOf" srcId="{EC95EBF1-97F9-4D31-B804-F1FC722B7E9D}" destId="{1C688C8A-6C2D-45DC-9A77-A6DFF55BF5BE}" srcOrd="0" destOrd="0" presId="urn:microsoft.com/office/officeart/2005/8/layout/vList4"/>
    <dgm:cxn modelId="{4260B9C6-2A04-4E11-BFEC-30F44BA45A4F}" srcId="{23202AAB-839D-41FD-BAB1-8E3865FE11CE}" destId="{EC95EBF1-97F9-4D31-B804-F1FC722B7E9D}" srcOrd="1" destOrd="0" parTransId="{99EEAE88-4D7A-437C-A2C9-EC9A75355BD4}" sibTransId="{3E37464E-9E7D-4AF3-9EC0-CB2C26D16CEE}"/>
    <dgm:cxn modelId="{9CC628A8-59A0-48F9-AA2A-73A490109564}" type="presOf" srcId="{343DCB96-E218-412E-BB30-FE3835D5CAFE}" destId="{FA5B39EF-A926-4EE9-9C22-3F640D4A3F58}" srcOrd="0" destOrd="0" presId="urn:microsoft.com/office/officeart/2005/8/layout/vList4"/>
    <dgm:cxn modelId="{D8BBAEB4-C87E-4D1D-92DC-48FDC0887248}" type="presOf" srcId="{23202AAB-839D-41FD-BAB1-8E3865FE11CE}" destId="{9DD04693-B10F-497B-B8CF-EADA98CA6F2B}" srcOrd="0" destOrd="0" presId="urn:microsoft.com/office/officeart/2005/8/layout/vList4"/>
    <dgm:cxn modelId="{82D29841-345C-4F05-8393-3BE6D52D08D2}" srcId="{7755BA66-8B81-4BB6-AAD0-704FBBD3ABBC}" destId="{86B4C603-C4B4-458F-8C9B-7BB7A35F566F}" srcOrd="0" destOrd="0" parTransId="{16B579BB-2FB1-40FB-8597-B8E212A31A91}" sibTransId="{1EB54C67-04F4-4406-BE3B-631CE41E07CE}"/>
    <dgm:cxn modelId="{5D7CB1B0-2E5D-40A7-944C-54F098440200}" srcId="{23202AAB-839D-41FD-BAB1-8E3865FE11CE}" destId="{343DCB96-E218-412E-BB30-FE3835D5CAFE}" srcOrd="2" destOrd="0" parTransId="{EA867DF6-982E-4995-B8AF-990E1303787E}" sibTransId="{0E74CFA3-74D7-469A-B5E9-1344F4A3133A}"/>
    <dgm:cxn modelId="{2A2601C2-9BBC-4C31-BA75-AA64CD4A1B81}" type="presOf" srcId="{F4B00BD6-8243-46F2-AE47-2D95B950C26B}" destId="{E9B71163-4CA3-4DCF-8C3A-C7CD9734017A}" srcOrd="1" destOrd="1" presId="urn:microsoft.com/office/officeart/2005/8/layout/vList4"/>
    <dgm:cxn modelId="{E4D2574F-C6D0-4C09-B71F-5471D8CD158B}" type="presOf" srcId="{7755BA66-8B81-4BB6-AAD0-704FBBD3ABBC}" destId="{1C554871-1175-44CD-98A5-D3F37D9272D2}" srcOrd="0" destOrd="0" presId="urn:microsoft.com/office/officeart/2005/8/layout/vList4"/>
    <dgm:cxn modelId="{44BB7C26-61B0-49F2-9B19-4C70A83E1F52}" type="presOf" srcId="{7755BA66-8B81-4BB6-AAD0-704FBBD3ABBC}" destId="{E0827E7A-05A0-4B18-B73A-494C10873CE0}" srcOrd="1" destOrd="0" presId="urn:microsoft.com/office/officeart/2005/8/layout/vList4"/>
    <dgm:cxn modelId="{258E41F4-45AC-42CB-ABCE-D19EB8538E8A}" type="presOf" srcId="{EC95EBF1-97F9-4D31-B804-F1FC722B7E9D}" destId="{E9B71163-4CA3-4DCF-8C3A-C7CD9734017A}" srcOrd="1" destOrd="0" presId="urn:microsoft.com/office/officeart/2005/8/layout/vList4"/>
    <dgm:cxn modelId="{CE0141C2-A8F2-406D-A9B3-10783A8249A4}" srcId="{EC95EBF1-97F9-4D31-B804-F1FC722B7E9D}" destId="{F4B00BD6-8243-46F2-AE47-2D95B950C26B}" srcOrd="0" destOrd="0" parTransId="{BE2A120B-915A-4DFC-A0F2-D805BCAAC2AA}" sibTransId="{BF98169E-A6BB-4AA6-8ED4-64AB36B7CFD0}"/>
    <dgm:cxn modelId="{B6BA6CB9-5152-4C14-B586-099027DECC1F}" type="presParOf" srcId="{9DD04693-B10F-497B-B8CF-EADA98CA6F2B}" destId="{B96984EF-22C6-45B7-84AB-8B3D8DBB23E8}" srcOrd="0" destOrd="0" presId="urn:microsoft.com/office/officeart/2005/8/layout/vList4"/>
    <dgm:cxn modelId="{79807CD3-4ECA-413D-951E-FDAB8FD37AFE}" type="presParOf" srcId="{B96984EF-22C6-45B7-84AB-8B3D8DBB23E8}" destId="{1C554871-1175-44CD-98A5-D3F37D9272D2}" srcOrd="0" destOrd="0" presId="urn:microsoft.com/office/officeart/2005/8/layout/vList4"/>
    <dgm:cxn modelId="{1E839F6E-486D-4673-809D-988CEF462C9E}" type="presParOf" srcId="{B96984EF-22C6-45B7-84AB-8B3D8DBB23E8}" destId="{55D895B2-8C53-44D1-AF7D-8D0AD3651100}" srcOrd="1" destOrd="0" presId="urn:microsoft.com/office/officeart/2005/8/layout/vList4"/>
    <dgm:cxn modelId="{48880559-0E39-4B6F-A619-D96C96298FC5}" type="presParOf" srcId="{B96984EF-22C6-45B7-84AB-8B3D8DBB23E8}" destId="{E0827E7A-05A0-4B18-B73A-494C10873CE0}" srcOrd="2" destOrd="0" presId="urn:microsoft.com/office/officeart/2005/8/layout/vList4"/>
    <dgm:cxn modelId="{CD6AF499-9342-4984-9591-222A8E3B4E59}" type="presParOf" srcId="{9DD04693-B10F-497B-B8CF-EADA98CA6F2B}" destId="{C0768D29-1223-4F57-A712-D7031CD818D9}" srcOrd="1" destOrd="0" presId="urn:microsoft.com/office/officeart/2005/8/layout/vList4"/>
    <dgm:cxn modelId="{2361255B-C8C9-47D3-8573-DE0EEED08AC9}" type="presParOf" srcId="{9DD04693-B10F-497B-B8CF-EADA98CA6F2B}" destId="{5986951E-0F66-40B0-9C4D-81737410B714}" srcOrd="2" destOrd="0" presId="urn:microsoft.com/office/officeart/2005/8/layout/vList4"/>
    <dgm:cxn modelId="{7B7C8E3B-8CAA-40EA-81C1-0A878C831430}" type="presParOf" srcId="{5986951E-0F66-40B0-9C4D-81737410B714}" destId="{1C688C8A-6C2D-45DC-9A77-A6DFF55BF5BE}" srcOrd="0" destOrd="0" presId="urn:microsoft.com/office/officeart/2005/8/layout/vList4"/>
    <dgm:cxn modelId="{C83457DD-E20D-409A-A45F-0AAD9F059A5B}" type="presParOf" srcId="{5986951E-0F66-40B0-9C4D-81737410B714}" destId="{44988178-941E-47E9-9DFF-7C6666FB381C}" srcOrd="1" destOrd="0" presId="urn:microsoft.com/office/officeart/2005/8/layout/vList4"/>
    <dgm:cxn modelId="{743A77FC-6257-4957-89B9-DF95EB27B29E}" type="presParOf" srcId="{5986951E-0F66-40B0-9C4D-81737410B714}" destId="{E9B71163-4CA3-4DCF-8C3A-C7CD9734017A}" srcOrd="2" destOrd="0" presId="urn:microsoft.com/office/officeart/2005/8/layout/vList4"/>
    <dgm:cxn modelId="{550D0F76-357E-4126-8C95-9CA280343A94}" type="presParOf" srcId="{9DD04693-B10F-497B-B8CF-EADA98CA6F2B}" destId="{52FC69F6-6DE0-4807-8601-B8C2907A5A60}" srcOrd="3" destOrd="0" presId="urn:microsoft.com/office/officeart/2005/8/layout/vList4"/>
    <dgm:cxn modelId="{7027F61C-A0BA-4B17-9FFD-0C92D03F2963}" type="presParOf" srcId="{9DD04693-B10F-497B-B8CF-EADA98CA6F2B}" destId="{EC7329CE-E563-431C-82BB-C17F95BFAF58}" srcOrd="4" destOrd="0" presId="urn:microsoft.com/office/officeart/2005/8/layout/vList4"/>
    <dgm:cxn modelId="{60749AA2-8BEF-47EB-AEAC-001E479463DE}" type="presParOf" srcId="{EC7329CE-E563-431C-82BB-C17F95BFAF58}" destId="{FA5B39EF-A926-4EE9-9C22-3F640D4A3F58}" srcOrd="0" destOrd="0" presId="urn:microsoft.com/office/officeart/2005/8/layout/vList4"/>
    <dgm:cxn modelId="{4F724D94-E607-4726-8474-1E304D254671}" type="presParOf" srcId="{EC7329CE-E563-431C-82BB-C17F95BFAF58}" destId="{7040943F-EE10-41DB-9017-FBA37EF1C736}" srcOrd="1" destOrd="0" presId="urn:microsoft.com/office/officeart/2005/8/layout/vList4"/>
    <dgm:cxn modelId="{BF4A42FA-3726-4589-988C-55CD7E6AB1D8}" type="presParOf" srcId="{EC7329CE-E563-431C-82BB-C17F95BFAF58}" destId="{9EF17AA2-66B7-4F30-AA57-1995A80998E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2781B33-2C31-4604-AB5E-040562758CD5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FE33C2E-216F-4E0D-A41D-C159B81E4EC2}">
      <dgm:prSet phldrT="[Testo]"/>
      <dgm:spPr/>
      <dgm:t>
        <a:bodyPr/>
        <a:lstStyle/>
        <a:p>
          <a:r>
            <a:rPr lang="it-IT" dirty="0" smtClean="0"/>
            <a:t>LNF</a:t>
          </a:r>
          <a:endParaRPr lang="it-IT" dirty="0"/>
        </a:p>
      </dgm:t>
    </dgm:pt>
    <dgm:pt modelId="{D1713A8B-72E7-4A5B-9B8E-0089B657DEAC}" type="parTrans" cxnId="{6BFA4FAF-E5FF-49E8-AF9C-E094F82C3DA3}">
      <dgm:prSet/>
      <dgm:spPr/>
      <dgm:t>
        <a:bodyPr/>
        <a:lstStyle/>
        <a:p>
          <a:endParaRPr lang="it-IT"/>
        </a:p>
      </dgm:t>
    </dgm:pt>
    <dgm:pt modelId="{5BD6B3A9-A93A-47B3-BB97-7DB097E55400}" type="sibTrans" cxnId="{6BFA4FAF-E5FF-49E8-AF9C-E094F82C3DA3}">
      <dgm:prSet/>
      <dgm:spPr/>
      <dgm:t>
        <a:bodyPr/>
        <a:lstStyle/>
        <a:p>
          <a:endParaRPr lang="it-IT"/>
        </a:p>
      </dgm:t>
    </dgm:pt>
    <dgm:pt modelId="{84C8DD18-B08C-490A-96BB-F5C2A59CE39E}">
      <dgm:prSet phldrT="[Testo]"/>
      <dgm:spPr/>
      <dgm:t>
        <a:bodyPr/>
        <a:lstStyle/>
        <a:p>
          <a:r>
            <a:rPr lang="it-IT" dirty="0" smtClean="0"/>
            <a:t>Aziende</a:t>
          </a:r>
          <a:endParaRPr lang="it-IT" dirty="0"/>
        </a:p>
      </dgm:t>
    </dgm:pt>
    <dgm:pt modelId="{12FA02FE-63F7-410D-9CB6-60A357382265}" type="parTrans" cxnId="{BDE250C1-6735-4EB8-8E59-E87DEEC3C258}">
      <dgm:prSet/>
      <dgm:spPr/>
      <dgm:t>
        <a:bodyPr/>
        <a:lstStyle/>
        <a:p>
          <a:endParaRPr lang="it-IT"/>
        </a:p>
      </dgm:t>
    </dgm:pt>
    <dgm:pt modelId="{3F237F27-0A13-4545-8BC3-E5DEF6DAD024}" type="sibTrans" cxnId="{BDE250C1-6735-4EB8-8E59-E87DEEC3C258}">
      <dgm:prSet/>
      <dgm:spPr/>
      <dgm:t>
        <a:bodyPr/>
        <a:lstStyle/>
        <a:p>
          <a:endParaRPr lang="it-IT"/>
        </a:p>
      </dgm:t>
    </dgm:pt>
    <dgm:pt modelId="{94EDDAC0-2C70-43E1-89F3-5DA76FBC9084}" type="pres">
      <dgm:prSet presAssocID="{B2781B33-2C31-4604-AB5E-040562758CD5}" presName="diagram" presStyleCnt="0">
        <dgm:presLayoutVars>
          <dgm:dir/>
          <dgm:resizeHandles val="exact"/>
        </dgm:presLayoutVars>
      </dgm:prSet>
      <dgm:spPr/>
    </dgm:pt>
    <dgm:pt modelId="{107B1B58-D24A-4368-B85C-B674A88B3C95}" type="pres">
      <dgm:prSet presAssocID="{BFE33C2E-216F-4E0D-A41D-C159B81E4EC2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321AAED-701A-4EA6-8DF3-64B4D6745758}" type="pres">
      <dgm:prSet presAssocID="{84C8DD18-B08C-490A-96BB-F5C2A59CE39E}" presName="arrow" presStyleLbl="node1" presStyleIdx="1" presStyleCnt="2">
        <dgm:presLayoutVars>
          <dgm:bulletEnabled val="1"/>
        </dgm:presLayoutVars>
      </dgm:prSet>
      <dgm:spPr/>
    </dgm:pt>
  </dgm:ptLst>
  <dgm:cxnLst>
    <dgm:cxn modelId="{D487C870-0968-4EB6-B81F-45915BE5093F}" type="presOf" srcId="{B2781B33-2C31-4604-AB5E-040562758CD5}" destId="{94EDDAC0-2C70-43E1-89F3-5DA76FBC9084}" srcOrd="0" destOrd="0" presId="urn:microsoft.com/office/officeart/2005/8/layout/arrow5"/>
    <dgm:cxn modelId="{B09968A8-73B7-4A8E-A2B7-0E52CCC20A50}" type="presOf" srcId="{BFE33C2E-216F-4E0D-A41D-C159B81E4EC2}" destId="{107B1B58-D24A-4368-B85C-B674A88B3C95}" srcOrd="0" destOrd="0" presId="urn:microsoft.com/office/officeart/2005/8/layout/arrow5"/>
    <dgm:cxn modelId="{8027207E-6706-49ED-A94D-270BA426B62B}" type="presOf" srcId="{84C8DD18-B08C-490A-96BB-F5C2A59CE39E}" destId="{7321AAED-701A-4EA6-8DF3-64B4D6745758}" srcOrd="0" destOrd="0" presId="urn:microsoft.com/office/officeart/2005/8/layout/arrow5"/>
    <dgm:cxn modelId="{6BFA4FAF-E5FF-49E8-AF9C-E094F82C3DA3}" srcId="{B2781B33-2C31-4604-AB5E-040562758CD5}" destId="{BFE33C2E-216F-4E0D-A41D-C159B81E4EC2}" srcOrd="0" destOrd="0" parTransId="{D1713A8B-72E7-4A5B-9B8E-0089B657DEAC}" sibTransId="{5BD6B3A9-A93A-47B3-BB97-7DB097E55400}"/>
    <dgm:cxn modelId="{BDE250C1-6735-4EB8-8E59-E87DEEC3C258}" srcId="{B2781B33-2C31-4604-AB5E-040562758CD5}" destId="{84C8DD18-B08C-490A-96BB-F5C2A59CE39E}" srcOrd="1" destOrd="0" parTransId="{12FA02FE-63F7-410D-9CB6-60A357382265}" sibTransId="{3F237F27-0A13-4545-8BC3-E5DEF6DAD024}"/>
    <dgm:cxn modelId="{031BCC88-6EBA-4F45-8488-C255343811A8}" type="presParOf" srcId="{94EDDAC0-2C70-43E1-89F3-5DA76FBC9084}" destId="{107B1B58-D24A-4368-B85C-B674A88B3C95}" srcOrd="0" destOrd="0" presId="urn:microsoft.com/office/officeart/2005/8/layout/arrow5"/>
    <dgm:cxn modelId="{446593B5-37AC-407C-9E55-A46F75B6D451}" type="presParOf" srcId="{94EDDAC0-2C70-43E1-89F3-5DA76FBC9084}" destId="{7321AAED-701A-4EA6-8DF3-64B4D6745758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7F7100-EF7F-417B-BAC8-7449187202E2}">
      <dsp:nvSpPr>
        <dsp:cNvPr id="0" name=""/>
        <dsp:cNvSpPr/>
      </dsp:nvSpPr>
      <dsp:spPr>
        <a:xfrm rot="10800000">
          <a:off x="1263256" y="1515"/>
          <a:ext cx="3814099" cy="121024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686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Mariangela Cestelli Guidi</a:t>
          </a:r>
          <a:endParaRPr lang="it-IT" sz="3600" kern="1200" dirty="0"/>
        </a:p>
      </dsp:txBody>
      <dsp:txXfrm rot="10800000">
        <a:off x="1263256" y="1515"/>
        <a:ext cx="3814099" cy="1210249"/>
      </dsp:txXfrm>
    </dsp:sp>
    <dsp:sp modelId="{17EB8529-EA7B-44F7-B136-EC01969CB8E4}">
      <dsp:nvSpPr>
        <dsp:cNvPr id="0" name=""/>
        <dsp:cNvSpPr/>
      </dsp:nvSpPr>
      <dsp:spPr>
        <a:xfrm>
          <a:off x="658131" y="1515"/>
          <a:ext cx="1210249" cy="121024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02D433A-5D57-4175-A34D-BE8F864B9F17}">
      <dsp:nvSpPr>
        <dsp:cNvPr id="0" name=""/>
        <dsp:cNvSpPr/>
      </dsp:nvSpPr>
      <dsp:spPr>
        <a:xfrm rot="10800000">
          <a:off x="1263256" y="1573033"/>
          <a:ext cx="3814099" cy="121024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686" tIns="152400" rIns="28448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000" kern="1200" dirty="0" smtClean="0"/>
            <a:t>Claudio Cantone</a:t>
          </a:r>
          <a:endParaRPr lang="it-IT" sz="4000" kern="1200" dirty="0"/>
        </a:p>
      </dsp:txBody>
      <dsp:txXfrm rot="10800000">
        <a:off x="1263256" y="1573033"/>
        <a:ext cx="3814099" cy="1210249"/>
      </dsp:txXfrm>
    </dsp:sp>
    <dsp:sp modelId="{6192947C-F564-478B-BE98-73617316BA73}">
      <dsp:nvSpPr>
        <dsp:cNvPr id="0" name=""/>
        <dsp:cNvSpPr/>
      </dsp:nvSpPr>
      <dsp:spPr>
        <a:xfrm>
          <a:off x="658131" y="1573033"/>
          <a:ext cx="1210249" cy="121024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F0F443-C510-4FE6-9758-6D0EAC6A1CAB}">
      <dsp:nvSpPr>
        <dsp:cNvPr id="0" name=""/>
        <dsp:cNvSpPr/>
      </dsp:nvSpPr>
      <dsp:spPr>
        <a:xfrm rot="1297628">
          <a:off x="2759129" y="2824537"/>
          <a:ext cx="2153193" cy="45439"/>
        </a:xfrm>
        <a:custGeom>
          <a:avLst/>
          <a:gdLst/>
          <a:ahLst/>
          <a:cxnLst/>
          <a:rect l="0" t="0" r="0" b="0"/>
          <a:pathLst>
            <a:path>
              <a:moveTo>
                <a:pt x="0" y="22719"/>
              </a:moveTo>
              <a:lnTo>
                <a:pt x="2153193" y="2271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F4EA0-7701-411F-98DD-63CE106C4122}">
      <dsp:nvSpPr>
        <dsp:cNvPr id="0" name=""/>
        <dsp:cNvSpPr/>
      </dsp:nvSpPr>
      <dsp:spPr>
        <a:xfrm rot="21537649">
          <a:off x="2834802" y="2113330"/>
          <a:ext cx="1426529" cy="45439"/>
        </a:xfrm>
        <a:custGeom>
          <a:avLst/>
          <a:gdLst/>
          <a:ahLst/>
          <a:cxnLst/>
          <a:rect l="0" t="0" r="0" b="0"/>
          <a:pathLst>
            <a:path>
              <a:moveTo>
                <a:pt x="0" y="22719"/>
              </a:moveTo>
              <a:lnTo>
                <a:pt x="1426529" y="2271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BF70BD-1FEF-4C4D-9E38-EA36EB56F771}">
      <dsp:nvSpPr>
        <dsp:cNvPr id="0" name=""/>
        <dsp:cNvSpPr/>
      </dsp:nvSpPr>
      <dsp:spPr>
        <a:xfrm rot="20319631">
          <a:off x="2760338" y="1459528"/>
          <a:ext cx="2175671" cy="45439"/>
        </a:xfrm>
        <a:custGeom>
          <a:avLst/>
          <a:gdLst/>
          <a:ahLst/>
          <a:cxnLst/>
          <a:rect l="0" t="0" r="0" b="0"/>
          <a:pathLst>
            <a:path>
              <a:moveTo>
                <a:pt x="0" y="22719"/>
              </a:moveTo>
              <a:lnTo>
                <a:pt x="2175671" y="2271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8FFBEC-723A-44A1-8E77-E452421E8056}">
      <dsp:nvSpPr>
        <dsp:cNvPr id="0" name=""/>
        <dsp:cNvSpPr/>
      </dsp:nvSpPr>
      <dsp:spPr>
        <a:xfrm>
          <a:off x="-24591" y="1528789"/>
          <a:ext cx="4264779" cy="1234902"/>
        </a:xfrm>
        <a:prstGeom prst="flowChartProcess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1EF1C3-3AAB-4CB4-A7FB-B432863C41BA}">
      <dsp:nvSpPr>
        <dsp:cNvPr id="0" name=""/>
        <dsp:cNvSpPr/>
      </dsp:nvSpPr>
      <dsp:spPr>
        <a:xfrm>
          <a:off x="4416698" y="27380"/>
          <a:ext cx="3120276" cy="12464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err="1" smtClean="0"/>
            <a:t>Areospazio</a:t>
          </a:r>
          <a:endParaRPr lang="it-IT" sz="1300" kern="1200" dirty="0"/>
        </a:p>
      </dsp:txBody>
      <dsp:txXfrm>
        <a:off x="4416698" y="27380"/>
        <a:ext cx="3120276" cy="1246495"/>
      </dsp:txXfrm>
    </dsp:sp>
    <dsp:sp modelId="{56ED8FF8-CD5E-4623-A94F-05610CD97C73}">
      <dsp:nvSpPr>
        <dsp:cNvPr id="0" name=""/>
        <dsp:cNvSpPr/>
      </dsp:nvSpPr>
      <dsp:spPr>
        <a:xfrm>
          <a:off x="4258813" y="1467540"/>
          <a:ext cx="3569014" cy="12464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Biotecnologie</a:t>
          </a:r>
          <a:endParaRPr lang="it-IT" sz="3200" kern="1200" dirty="0"/>
        </a:p>
      </dsp:txBody>
      <dsp:txXfrm>
        <a:off x="4258813" y="1467540"/>
        <a:ext cx="3569014" cy="1246495"/>
      </dsp:txXfrm>
    </dsp:sp>
    <dsp:sp modelId="{066F04D6-B3FA-4435-B919-0B331D5B6D84}">
      <dsp:nvSpPr>
        <dsp:cNvPr id="0" name=""/>
        <dsp:cNvSpPr/>
      </dsp:nvSpPr>
      <dsp:spPr>
        <a:xfrm>
          <a:off x="4293714" y="3077854"/>
          <a:ext cx="3391202" cy="12464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Beni culturali</a:t>
          </a:r>
          <a:endParaRPr lang="it-IT" sz="3200" kern="1200" dirty="0"/>
        </a:p>
      </dsp:txBody>
      <dsp:txXfrm>
        <a:off x="4293714" y="3077854"/>
        <a:ext cx="3391202" cy="124649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BC0E4C-F669-4D13-8B5D-44CEE8E91BC7}">
      <dsp:nvSpPr>
        <dsp:cNvPr id="0" name=""/>
        <dsp:cNvSpPr/>
      </dsp:nvSpPr>
      <dsp:spPr>
        <a:xfrm rot="5400000">
          <a:off x="4526186" y="-1686507"/>
          <a:ext cx="1132438" cy="47928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BTF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SPARC </a:t>
          </a:r>
          <a:r>
            <a:rPr lang="it-IT" sz="2000" kern="1200" dirty="0" err="1" smtClean="0"/>
            <a:t>Lab</a:t>
          </a:r>
          <a:endParaRPr lang="it-IT" sz="2000" kern="1200" dirty="0"/>
        </a:p>
      </dsp:txBody>
      <dsp:txXfrm rot="5400000">
        <a:off x="4526186" y="-1686507"/>
        <a:ext cx="1132438" cy="4792852"/>
      </dsp:txXfrm>
    </dsp:sp>
    <dsp:sp modelId="{7B6DF752-73C2-4EAA-8248-1F99F3C16BDE}">
      <dsp:nvSpPr>
        <dsp:cNvPr id="0" name=""/>
        <dsp:cNvSpPr/>
      </dsp:nvSpPr>
      <dsp:spPr>
        <a:xfrm>
          <a:off x="0" y="2144"/>
          <a:ext cx="2695979" cy="14155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kern="1200" dirty="0" smtClean="0"/>
            <a:t>Acceleratori:</a:t>
          </a:r>
          <a:endParaRPr lang="it-IT" sz="3000" kern="1200" dirty="0"/>
        </a:p>
      </dsp:txBody>
      <dsp:txXfrm>
        <a:off x="0" y="2144"/>
        <a:ext cx="2695979" cy="1415547"/>
      </dsp:txXfrm>
    </dsp:sp>
    <dsp:sp modelId="{6E539344-0A63-4527-9346-B4BA71B80D50}">
      <dsp:nvSpPr>
        <dsp:cNvPr id="0" name=""/>
        <dsp:cNvSpPr/>
      </dsp:nvSpPr>
      <dsp:spPr>
        <a:xfrm rot="5400000">
          <a:off x="4526186" y="-200182"/>
          <a:ext cx="1132438" cy="47928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GEM (</a:t>
          </a:r>
          <a:r>
            <a:rPr lang="it-IT" sz="2000" b="0" i="0" kern="1200" dirty="0" smtClean="0"/>
            <a:t>gas electron </a:t>
          </a:r>
          <a:r>
            <a:rPr lang="it-IT" sz="2000" b="0" i="0" kern="1200" dirty="0" err="1" smtClean="0"/>
            <a:t>multiplier</a:t>
          </a:r>
          <a:r>
            <a:rPr lang="it-IT" sz="2000" b="0" i="0" kern="1200" dirty="0" smtClean="0"/>
            <a:t>)</a:t>
          </a:r>
          <a:endParaRPr lang="it-IT" sz="2000" b="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Neutroni</a:t>
          </a:r>
          <a:endParaRPr lang="it-IT" sz="2000" kern="1200" dirty="0"/>
        </a:p>
      </dsp:txBody>
      <dsp:txXfrm rot="5400000">
        <a:off x="4526186" y="-200182"/>
        <a:ext cx="1132438" cy="4792852"/>
      </dsp:txXfrm>
    </dsp:sp>
    <dsp:sp modelId="{8D6F0AAD-3284-4501-9E40-DE56EE0F6573}">
      <dsp:nvSpPr>
        <dsp:cNvPr id="0" name=""/>
        <dsp:cNvSpPr/>
      </dsp:nvSpPr>
      <dsp:spPr>
        <a:xfrm>
          <a:off x="0" y="1488470"/>
          <a:ext cx="2695979" cy="1415547"/>
        </a:xfrm>
        <a:prstGeom prst="round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kern="1200" dirty="0" smtClean="0"/>
            <a:t>Rivelatori</a:t>
          </a:r>
          <a:endParaRPr lang="it-IT" sz="3000" kern="1200" dirty="0"/>
        </a:p>
      </dsp:txBody>
      <dsp:txXfrm>
        <a:off x="0" y="1488470"/>
        <a:ext cx="2695979" cy="1415547"/>
      </dsp:txXfrm>
    </dsp:sp>
    <dsp:sp modelId="{C4746D9D-C5CB-4913-8126-0EB2E91FB241}">
      <dsp:nvSpPr>
        <dsp:cNvPr id="0" name=""/>
        <dsp:cNvSpPr/>
      </dsp:nvSpPr>
      <dsp:spPr>
        <a:xfrm rot="5400000">
          <a:off x="4526186" y="1286143"/>
          <a:ext cx="1132438" cy="47928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Dafne-Light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err="1" smtClean="0"/>
            <a:t>Xlab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err="1" smtClean="0"/>
            <a:t>Lamps</a:t>
          </a:r>
          <a:endParaRPr lang="it-IT" sz="1800" kern="1200" dirty="0"/>
        </a:p>
      </dsp:txBody>
      <dsp:txXfrm rot="5400000">
        <a:off x="4526186" y="1286143"/>
        <a:ext cx="1132438" cy="4792852"/>
      </dsp:txXfrm>
    </dsp:sp>
    <dsp:sp modelId="{F982D787-0929-4C76-8585-C14571ED7125}">
      <dsp:nvSpPr>
        <dsp:cNvPr id="0" name=""/>
        <dsp:cNvSpPr/>
      </dsp:nvSpPr>
      <dsp:spPr>
        <a:xfrm>
          <a:off x="0" y="2974795"/>
          <a:ext cx="2695979" cy="1415547"/>
        </a:xfrm>
        <a:prstGeom prst="roundRect">
          <a:avLst/>
        </a:prstGeom>
        <a:solidFill>
          <a:schemeClr val="accent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kern="1200" dirty="0" smtClean="0"/>
            <a:t>Scienze dei materiali</a:t>
          </a:r>
          <a:endParaRPr lang="it-IT" sz="3000" kern="1200" dirty="0"/>
        </a:p>
      </dsp:txBody>
      <dsp:txXfrm>
        <a:off x="0" y="2974795"/>
        <a:ext cx="2695979" cy="141554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DCFF08-34D9-4F42-87BC-22D11A891680}">
      <dsp:nvSpPr>
        <dsp:cNvPr id="0" name=""/>
        <dsp:cNvSpPr/>
      </dsp:nvSpPr>
      <dsp:spPr>
        <a:xfrm>
          <a:off x="0" y="0"/>
          <a:ext cx="8229600" cy="2058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SPARC </a:t>
          </a:r>
          <a:r>
            <a:rPr lang="it-IT" sz="2600" kern="1200" dirty="0" err="1" smtClean="0"/>
            <a:t>Lab</a:t>
          </a:r>
          <a:endParaRPr lang="it-IT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b="0" i="0" kern="1200" dirty="0" smtClean="0"/>
            <a:t>Laser ad Elettroni Liberi (FEL) che produce radiazione coerente tra 500 </a:t>
          </a:r>
          <a:r>
            <a:rPr lang="it-IT" sz="2000" b="0" i="0" kern="1200" dirty="0" err="1" smtClean="0"/>
            <a:t>nm</a:t>
          </a:r>
          <a:r>
            <a:rPr lang="it-IT" sz="2000" b="0" i="0" kern="1200" dirty="0" smtClean="0"/>
            <a:t> (Verde) e 40 </a:t>
          </a:r>
          <a:r>
            <a:rPr lang="it-IT" sz="2000" b="0" i="0" kern="1200" dirty="0" err="1" smtClean="0"/>
            <a:t>nm</a:t>
          </a:r>
          <a:r>
            <a:rPr lang="it-IT" sz="2000" b="0" i="0" kern="1200" dirty="0" smtClean="0"/>
            <a:t> (UV). Struttura temporale al </a:t>
          </a:r>
          <a:r>
            <a:rPr lang="it-IT" sz="2000" b="0" i="0" kern="1200" dirty="0" err="1" smtClean="0"/>
            <a:t>fs</a:t>
          </a:r>
          <a:r>
            <a:rPr lang="it-IT" sz="2000" b="0" i="0" kern="1200" dirty="0" smtClean="0"/>
            <a:t> per studio di dinamiche veloci (materiali, molecole biologiche).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Produzione di radiazione </a:t>
          </a:r>
          <a:r>
            <a:rPr lang="it-IT" sz="2000" kern="1200" dirty="0" err="1" smtClean="0"/>
            <a:t>THz</a:t>
          </a:r>
          <a:endParaRPr lang="it-IT" sz="2000" kern="1200" dirty="0"/>
        </a:p>
      </dsp:txBody>
      <dsp:txXfrm>
        <a:off x="1851791" y="0"/>
        <a:ext cx="6377808" cy="2058711"/>
      </dsp:txXfrm>
    </dsp:sp>
    <dsp:sp modelId="{6DF79795-3A7B-411D-ADD0-1ECD54A753A3}">
      <dsp:nvSpPr>
        <dsp:cNvPr id="0" name=""/>
        <dsp:cNvSpPr/>
      </dsp:nvSpPr>
      <dsp:spPr>
        <a:xfrm>
          <a:off x="205871" y="205871"/>
          <a:ext cx="1645920" cy="164696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075CAA-6BA1-4E8D-917D-9A61A91373D6}">
      <dsp:nvSpPr>
        <dsp:cNvPr id="0" name=""/>
        <dsp:cNvSpPr/>
      </dsp:nvSpPr>
      <dsp:spPr>
        <a:xfrm>
          <a:off x="0" y="2264582"/>
          <a:ext cx="8229600" cy="2058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err="1" smtClean="0"/>
            <a:t>Beam</a:t>
          </a:r>
          <a:r>
            <a:rPr lang="it-IT" sz="2600" kern="1200" dirty="0" smtClean="0"/>
            <a:t> Test </a:t>
          </a:r>
          <a:r>
            <a:rPr lang="it-IT" sz="2600" kern="1200" dirty="0" err="1" smtClean="0"/>
            <a:t>Facility</a:t>
          </a:r>
          <a:endParaRPr lang="it-IT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b="0" i="0" kern="1200" dirty="0" smtClean="0"/>
            <a:t>Fasci di particelle: elettroni, positroni, fotoni,neutroni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b="0" i="0" kern="1200" dirty="0" smtClean="0"/>
            <a:t>Test e alla calibrazione di rivelatori da utilizzare negli esperimenti di fisica delle alte energie.</a:t>
          </a:r>
          <a:endParaRPr lang="it-IT" sz="2000" kern="1200" dirty="0"/>
        </a:p>
      </dsp:txBody>
      <dsp:txXfrm>
        <a:off x="1851791" y="2264582"/>
        <a:ext cx="6377808" cy="2058711"/>
      </dsp:txXfrm>
    </dsp:sp>
    <dsp:sp modelId="{4179F23B-91D1-4155-AC1C-C5F948143988}">
      <dsp:nvSpPr>
        <dsp:cNvPr id="0" name=""/>
        <dsp:cNvSpPr/>
      </dsp:nvSpPr>
      <dsp:spPr>
        <a:xfrm>
          <a:off x="205871" y="2470453"/>
          <a:ext cx="1645920" cy="164696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554871-1175-44CD-98A5-D3F37D9272D2}">
      <dsp:nvSpPr>
        <dsp:cNvPr id="0" name=""/>
        <dsp:cNvSpPr/>
      </dsp:nvSpPr>
      <dsp:spPr>
        <a:xfrm>
          <a:off x="0" y="0"/>
          <a:ext cx="8229600" cy="1351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Luce di </a:t>
          </a:r>
          <a:r>
            <a:rPr lang="it-IT" sz="2400" kern="1200" dirty="0" smtClean="0"/>
            <a:t>sincrotrone: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Studio e caratterizzazione di materiali da IR a </a:t>
          </a:r>
          <a:r>
            <a:rPr lang="it-IT" sz="2000" kern="1200" dirty="0" err="1" smtClean="0"/>
            <a:t>soft-X</a:t>
          </a:r>
          <a:r>
            <a:rPr lang="it-IT" sz="2000" kern="1200" dirty="0" smtClean="0"/>
            <a:t>  (superfici, materiali biologici, beni culturali, minerali)</a:t>
          </a:r>
          <a:endParaRPr lang="it-IT" sz="2000" kern="1200" dirty="0"/>
        </a:p>
      </dsp:txBody>
      <dsp:txXfrm>
        <a:off x="1781055" y="0"/>
        <a:ext cx="6448544" cy="1351359"/>
      </dsp:txXfrm>
    </dsp:sp>
    <dsp:sp modelId="{55D895B2-8C53-44D1-AF7D-8D0AD3651100}">
      <dsp:nvSpPr>
        <dsp:cNvPr id="0" name=""/>
        <dsp:cNvSpPr/>
      </dsp:nvSpPr>
      <dsp:spPr>
        <a:xfrm>
          <a:off x="135135" y="135135"/>
          <a:ext cx="1645920" cy="108108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688C8A-6C2D-45DC-9A77-A6DFF55BF5BE}">
      <dsp:nvSpPr>
        <dsp:cNvPr id="0" name=""/>
        <dsp:cNvSpPr/>
      </dsp:nvSpPr>
      <dsp:spPr>
        <a:xfrm>
          <a:off x="0" y="1486495"/>
          <a:ext cx="8229600" cy="1351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NEXT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Sintesi, </a:t>
          </a:r>
          <a:r>
            <a:rPr lang="it-IT" sz="2400" kern="1200" dirty="0" err="1" smtClean="0"/>
            <a:t>caratterizzione</a:t>
          </a:r>
          <a:r>
            <a:rPr lang="it-IT" sz="2400" kern="1200" dirty="0" smtClean="0"/>
            <a:t> ed ingegnerizzazione di </a:t>
          </a:r>
          <a:r>
            <a:rPr lang="it-IT" sz="2400" kern="1200" dirty="0" err="1" smtClean="0"/>
            <a:t>nanomateriali</a:t>
          </a:r>
          <a:endParaRPr lang="it-IT" sz="2400" kern="1200" dirty="0"/>
        </a:p>
      </dsp:txBody>
      <dsp:txXfrm>
        <a:off x="1781055" y="1486495"/>
        <a:ext cx="6448544" cy="1351359"/>
      </dsp:txXfrm>
    </dsp:sp>
    <dsp:sp modelId="{44988178-941E-47E9-9DFF-7C6666FB381C}">
      <dsp:nvSpPr>
        <dsp:cNvPr id="0" name=""/>
        <dsp:cNvSpPr/>
      </dsp:nvSpPr>
      <dsp:spPr>
        <a:xfrm>
          <a:off x="135135" y="1621631"/>
          <a:ext cx="1645920" cy="108108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5B39EF-A926-4EE9-9C22-3F640D4A3F58}">
      <dsp:nvSpPr>
        <dsp:cNvPr id="0" name=""/>
        <dsp:cNvSpPr/>
      </dsp:nvSpPr>
      <dsp:spPr>
        <a:xfrm>
          <a:off x="0" y="2972990"/>
          <a:ext cx="8229600" cy="1351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X </a:t>
          </a:r>
          <a:r>
            <a:rPr lang="it-IT" sz="2400" kern="1200" dirty="0" err="1" smtClean="0"/>
            <a:t>Lab</a:t>
          </a:r>
          <a:endParaRPr lang="it-IT" sz="24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Laboratorio di microfluorescenza, tomografia X, realizzazione di ottiche </a:t>
          </a:r>
          <a:r>
            <a:rPr lang="it-IT" sz="2400" kern="1200" dirty="0" err="1" smtClean="0"/>
            <a:t>policapillari</a:t>
          </a:r>
          <a:r>
            <a:rPr lang="it-IT" sz="2400" kern="1200" dirty="0" smtClean="0"/>
            <a:t>.</a:t>
          </a:r>
          <a:endParaRPr lang="it-IT" sz="2400" kern="1200" dirty="0"/>
        </a:p>
      </dsp:txBody>
      <dsp:txXfrm>
        <a:off x="1781055" y="2972990"/>
        <a:ext cx="6448544" cy="1351359"/>
      </dsp:txXfrm>
    </dsp:sp>
    <dsp:sp modelId="{7040943F-EE10-41DB-9017-FBA37EF1C736}">
      <dsp:nvSpPr>
        <dsp:cNvPr id="0" name=""/>
        <dsp:cNvSpPr/>
      </dsp:nvSpPr>
      <dsp:spPr>
        <a:xfrm>
          <a:off x="135135" y="3108126"/>
          <a:ext cx="1645920" cy="108108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965DCE-CB71-40AE-A095-59B9A875A5E0}">
      <dsp:nvSpPr>
        <dsp:cNvPr id="0" name=""/>
        <dsp:cNvSpPr/>
      </dsp:nvSpPr>
      <dsp:spPr>
        <a:xfrm>
          <a:off x="0" y="0"/>
          <a:ext cx="8229600" cy="2058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LAMPS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Studio di materiali in condizioni estreme (T, P) 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Magnetismo</a:t>
          </a:r>
          <a:endParaRPr lang="it-IT" sz="2000" kern="1200" dirty="0"/>
        </a:p>
      </dsp:txBody>
      <dsp:txXfrm>
        <a:off x="1851791" y="0"/>
        <a:ext cx="6377808" cy="2058711"/>
      </dsp:txXfrm>
    </dsp:sp>
    <dsp:sp modelId="{FC754482-52AD-4CDF-8A85-C45F3D040223}">
      <dsp:nvSpPr>
        <dsp:cNvPr id="0" name=""/>
        <dsp:cNvSpPr/>
      </dsp:nvSpPr>
      <dsp:spPr>
        <a:xfrm>
          <a:off x="205871" y="205871"/>
          <a:ext cx="1645920" cy="164696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913A35-60BF-4103-B752-EE4899AEEF54}">
      <dsp:nvSpPr>
        <dsp:cNvPr id="0" name=""/>
        <dsp:cNvSpPr/>
      </dsp:nvSpPr>
      <dsp:spPr>
        <a:xfrm>
          <a:off x="0" y="2264582"/>
          <a:ext cx="8229600" cy="2058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SCF </a:t>
          </a:r>
          <a:r>
            <a:rPr lang="it-IT" sz="2400" kern="1200" dirty="0" err="1" smtClean="0"/>
            <a:t>Lab</a:t>
          </a:r>
          <a:endParaRPr lang="it-IT" sz="24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Laboratorio di qualifica spaziale dedicato alla telemetria laser (misura accurata, tramite impulsi laser, della posizione di corpi  (satelliti, luna, </a:t>
          </a:r>
          <a:r>
            <a:rPr lang="it-IT" sz="1700" kern="1200" dirty="0" err="1" smtClean="0"/>
            <a:t>pianeti…</a:t>
          </a:r>
          <a:r>
            <a:rPr lang="it-IT" sz="1700" kern="1200" dirty="0" smtClean="0"/>
            <a:t>) equipaggiati con specchi </a:t>
          </a:r>
          <a:r>
            <a:rPr lang="it-IT" sz="1700" kern="1200" dirty="0" err="1" smtClean="0"/>
            <a:t>retroriflettori</a:t>
          </a:r>
          <a:r>
            <a:rPr lang="it-IT" sz="1700" kern="1200" dirty="0" smtClean="0"/>
            <a:t> .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Coinvolto in progetti di studio del sistema solare con la NASA e l’agenzia spaziale italiana (ASI), europea (ESA) e indiana (ISRO).</a:t>
          </a:r>
          <a:endParaRPr lang="it-IT" sz="1700" kern="1200" dirty="0" smtClean="0"/>
        </a:p>
      </dsp:txBody>
      <dsp:txXfrm>
        <a:off x="1851791" y="2264582"/>
        <a:ext cx="6377808" cy="2058711"/>
      </dsp:txXfrm>
    </dsp:sp>
    <dsp:sp modelId="{37E7160E-B2AF-4396-822F-010C3DFB886F}">
      <dsp:nvSpPr>
        <dsp:cNvPr id="0" name=""/>
        <dsp:cNvSpPr/>
      </dsp:nvSpPr>
      <dsp:spPr>
        <a:xfrm>
          <a:off x="205871" y="2470453"/>
          <a:ext cx="1645920" cy="164696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554871-1175-44CD-98A5-D3F37D9272D2}">
      <dsp:nvSpPr>
        <dsp:cNvPr id="0" name=""/>
        <dsp:cNvSpPr/>
      </dsp:nvSpPr>
      <dsp:spPr>
        <a:xfrm>
          <a:off x="0" y="0"/>
          <a:ext cx="8229600" cy="1351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9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Progettazione, simulazione, caratterizzazione e prova di rivelatori per radiazioni ionizzanti</a:t>
          </a:r>
          <a:endParaRPr lang="it-IT" sz="2300" kern="1200" dirty="0"/>
        </a:p>
      </dsp:txBody>
      <dsp:txXfrm>
        <a:off x="1781055" y="0"/>
        <a:ext cx="6448544" cy="1351359"/>
      </dsp:txXfrm>
    </dsp:sp>
    <dsp:sp modelId="{55D895B2-8C53-44D1-AF7D-8D0AD3651100}">
      <dsp:nvSpPr>
        <dsp:cNvPr id="0" name=""/>
        <dsp:cNvSpPr/>
      </dsp:nvSpPr>
      <dsp:spPr>
        <a:xfrm>
          <a:off x="135135" y="135135"/>
          <a:ext cx="1645920" cy="108108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688C8A-6C2D-45DC-9A77-A6DFF55BF5BE}">
      <dsp:nvSpPr>
        <dsp:cNvPr id="0" name=""/>
        <dsp:cNvSpPr/>
      </dsp:nvSpPr>
      <dsp:spPr>
        <a:xfrm>
          <a:off x="0" y="1486495"/>
          <a:ext cx="8229600" cy="1351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9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 smtClean="0"/>
            <a:t>GEM </a:t>
          </a:r>
          <a:r>
            <a:rPr lang="it-IT" sz="2300" kern="1200" dirty="0" err="1" smtClean="0"/>
            <a:t>detectors</a:t>
          </a:r>
          <a:r>
            <a:rPr lang="it-IT" sz="2300" kern="1200" dirty="0" smtClean="0"/>
            <a:t> </a:t>
          </a:r>
          <a:endParaRPr lang="it-IT" sz="2300" kern="1200" dirty="0"/>
        </a:p>
      </dsp:txBody>
      <dsp:txXfrm>
        <a:off x="1781055" y="1486495"/>
        <a:ext cx="6448544" cy="1351359"/>
      </dsp:txXfrm>
    </dsp:sp>
    <dsp:sp modelId="{44988178-941E-47E9-9DFF-7C6666FB381C}">
      <dsp:nvSpPr>
        <dsp:cNvPr id="0" name=""/>
        <dsp:cNvSpPr/>
      </dsp:nvSpPr>
      <dsp:spPr>
        <a:xfrm>
          <a:off x="135135" y="1621631"/>
          <a:ext cx="1645920" cy="108108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5B39EF-A926-4EE9-9C22-3F640D4A3F58}">
      <dsp:nvSpPr>
        <dsp:cNvPr id="0" name=""/>
        <dsp:cNvSpPr/>
      </dsp:nvSpPr>
      <dsp:spPr>
        <a:xfrm>
          <a:off x="0" y="2972990"/>
          <a:ext cx="8229600" cy="1351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 smtClean="0"/>
            <a:t>. </a:t>
          </a:r>
          <a:r>
            <a:rPr lang="it-IT" sz="2400" kern="1200" dirty="0" smtClean="0"/>
            <a:t>Servizi Elettronica</a:t>
          </a:r>
          <a:endParaRPr lang="it-IT" sz="2400" kern="1200" dirty="0"/>
        </a:p>
      </dsp:txBody>
      <dsp:txXfrm>
        <a:off x="1781055" y="2972990"/>
        <a:ext cx="6448544" cy="1351359"/>
      </dsp:txXfrm>
    </dsp:sp>
    <dsp:sp modelId="{7040943F-EE10-41DB-9017-FBA37EF1C736}">
      <dsp:nvSpPr>
        <dsp:cNvPr id="0" name=""/>
        <dsp:cNvSpPr/>
      </dsp:nvSpPr>
      <dsp:spPr>
        <a:xfrm>
          <a:off x="135135" y="3108126"/>
          <a:ext cx="1645920" cy="108108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7B1B58-D24A-4368-B85C-B674A88B3C95}">
      <dsp:nvSpPr>
        <dsp:cNvPr id="0" name=""/>
        <dsp:cNvSpPr/>
      </dsp:nvSpPr>
      <dsp:spPr>
        <a:xfrm rot="16200000">
          <a:off x="1618" y="1242"/>
          <a:ext cx="3037626" cy="3037626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200" kern="1200" dirty="0" smtClean="0"/>
            <a:t>LNF</a:t>
          </a:r>
          <a:endParaRPr lang="it-IT" sz="4200" kern="1200" dirty="0"/>
        </a:p>
      </dsp:txBody>
      <dsp:txXfrm rot="16200000">
        <a:off x="1618" y="1242"/>
        <a:ext cx="3037626" cy="3037626"/>
      </dsp:txXfrm>
    </dsp:sp>
    <dsp:sp modelId="{7321AAED-701A-4EA6-8DF3-64B4D6745758}">
      <dsp:nvSpPr>
        <dsp:cNvPr id="0" name=""/>
        <dsp:cNvSpPr/>
      </dsp:nvSpPr>
      <dsp:spPr>
        <a:xfrm rot="5400000">
          <a:off x="5529706" y="1242"/>
          <a:ext cx="3037626" cy="3037626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200" kern="1200" dirty="0" smtClean="0"/>
            <a:t>Aziende</a:t>
          </a:r>
          <a:endParaRPr lang="it-IT" sz="4200" kern="1200" dirty="0"/>
        </a:p>
      </dsp:txBody>
      <dsp:txXfrm rot="5400000">
        <a:off x="5529706" y="1242"/>
        <a:ext cx="3037626" cy="3037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0702B-EFC9-4D6D-8717-83480DC7C1CB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43AB8-8ECB-4298-A9C3-42EF0FDB1E3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414A2A9-B1F1-49B7-9C2B-D22DD6B21B63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363E860-60D1-450E-B3B7-A444B789BF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A2A9-B1F1-49B7-9C2B-D22DD6B21B63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E860-60D1-450E-B3B7-A444B789BF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A2A9-B1F1-49B7-9C2B-D22DD6B21B63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E860-60D1-450E-B3B7-A444B789BF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A2A9-B1F1-49B7-9C2B-D22DD6B21B63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E860-60D1-450E-B3B7-A444B789BF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A2A9-B1F1-49B7-9C2B-D22DD6B21B63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E860-60D1-450E-B3B7-A444B789BF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A2A9-B1F1-49B7-9C2B-D22DD6B21B63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E860-60D1-450E-B3B7-A444B789BF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14A2A9-B1F1-49B7-9C2B-D22DD6B21B63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63E860-60D1-450E-B3B7-A444B789BFD1}" type="slidenum">
              <a:rPr lang="it-IT" smtClean="0"/>
              <a:t>‹N›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414A2A9-B1F1-49B7-9C2B-D22DD6B21B63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363E860-60D1-450E-B3B7-A444B789BF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A2A9-B1F1-49B7-9C2B-D22DD6B21B63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E860-60D1-450E-B3B7-A444B789BF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A2A9-B1F1-49B7-9C2B-D22DD6B21B63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E860-60D1-450E-B3B7-A444B789BF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A2A9-B1F1-49B7-9C2B-D22DD6B21B63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E860-60D1-450E-B3B7-A444B789BFD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414A2A9-B1F1-49B7-9C2B-D22DD6B21B63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363E860-60D1-450E-B3B7-A444B789BFD1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 competenze tecnologiche dei LNF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Claudio Cantone</a:t>
            </a:r>
          </a:p>
          <a:p>
            <a:r>
              <a:rPr lang="it-IT" dirty="0" smtClean="0"/>
              <a:t>Mariangela Cestelli Guidi</a:t>
            </a:r>
          </a:p>
          <a:p>
            <a:r>
              <a:rPr lang="it-IT" dirty="0" smtClean="0"/>
              <a:t>Daniela </a:t>
            </a:r>
            <a:r>
              <a:rPr lang="it-IT" dirty="0" err="1" smtClean="0"/>
              <a:t>Ferrucci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372200" y="6309320"/>
            <a:ext cx="2387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LNF, 13 Ottobre 2016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sched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955407"/>
            <a:ext cx="7056784" cy="554160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Work in progress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Definire un panorama più ampio di competenze (</a:t>
            </a:r>
            <a:r>
              <a:rPr lang="it-IT" dirty="0" err="1" smtClean="0"/>
              <a:t>Genis</a:t>
            </a:r>
            <a:r>
              <a:rPr lang="it-IT" dirty="0" smtClean="0"/>
              <a:t> LAB)</a:t>
            </a:r>
          </a:p>
          <a:p>
            <a:r>
              <a:rPr lang="it-IT" dirty="0" smtClean="0"/>
              <a:t>Implementare un sistema di ricerca incrociata delle competenze e servizi di ricerca tecnologica</a:t>
            </a:r>
          </a:p>
          <a:p>
            <a:r>
              <a:rPr lang="it-IT" dirty="0" smtClean="0"/>
              <a:t>Costruire un database di partner aziendali </a:t>
            </a:r>
          </a:p>
          <a:p>
            <a:r>
              <a:rPr lang="it-IT" dirty="0" smtClean="0"/>
              <a:t>Azione congiunta con Servizio fondi esterni</a:t>
            </a:r>
          </a:p>
          <a:p>
            <a:r>
              <a:rPr lang="it-IT" dirty="0" smtClean="0"/>
              <a:t>Interazione con reti esistenti (</a:t>
            </a:r>
            <a:r>
              <a:rPr lang="it-IT" dirty="0" err="1" smtClean="0"/>
              <a:t>ChNet…</a:t>
            </a:r>
            <a:r>
              <a:rPr lang="it-IT" smtClean="0"/>
              <a:t>)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…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REFERENTI LOCALI PER IL TT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4" name="Segnaposto contenuto 3"/>
          <p:cNvSpPr txBox="1">
            <a:spLocks noGrp="1"/>
          </p:cNvSpPr>
          <p:nvPr>
            <p:ph idx="1"/>
          </p:nvPr>
        </p:nvSpPr>
        <p:spPr>
          <a:xfrm>
            <a:off x="467544" y="1772816"/>
            <a:ext cx="8229600" cy="1854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smtClean="0"/>
              <a:t>Diretti </a:t>
            </a:r>
            <a:r>
              <a:rPr lang="it-IT" dirty="0" smtClean="0"/>
              <a:t>collaboratori del Direttore di struttura per attività inerenti il TT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Figure di riferimento per valutare azioni di TT e accedere ai servizi dell’UTT</a:t>
            </a:r>
          </a:p>
        </p:txBody>
      </p:sp>
      <p:graphicFrame>
        <p:nvGraphicFramePr>
          <p:cNvPr id="5" name="Segnaposto contenuto 3"/>
          <p:cNvGraphicFramePr>
            <a:graphicFrameLocks/>
          </p:cNvGraphicFramePr>
          <p:nvPr/>
        </p:nvGraphicFramePr>
        <p:xfrm>
          <a:off x="899592" y="3789040"/>
          <a:ext cx="5735488" cy="2784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Filiere tecnologiche di interesse strategico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Aree di ricerca tecnologica </a:t>
            </a:r>
            <a:r>
              <a:rPr lang="it-IT" dirty="0" err="1" smtClean="0"/>
              <a:t>@LNF</a:t>
            </a:r>
            <a:endParaRPr lang="it-IT" dirty="0"/>
          </a:p>
        </p:txBody>
      </p:sp>
      <p:graphicFrame>
        <p:nvGraphicFramePr>
          <p:cNvPr id="5" name="Diagramma 4"/>
          <p:cNvGraphicFramePr/>
          <p:nvPr/>
        </p:nvGraphicFramePr>
        <p:xfrm>
          <a:off x="1115616" y="2204864"/>
          <a:ext cx="748883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6876256" y="5373216"/>
            <a:ext cx="1224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it-IT" dirty="0" smtClean="0"/>
              <a:t> SCF </a:t>
            </a:r>
            <a:r>
              <a:rPr lang="it-IT" dirty="0" err="1"/>
              <a:t>Lab</a:t>
            </a:r>
            <a:endParaRPr lang="it-IT" dirty="0"/>
          </a:p>
          <a:p>
            <a:pPr lvl="0">
              <a:buFont typeface="Arial" pitchFamily="34" charset="0"/>
              <a:buChar char="•"/>
            </a:pPr>
            <a:r>
              <a:rPr lang="it-IT" dirty="0" smtClean="0"/>
              <a:t> </a:t>
            </a:r>
            <a:r>
              <a:rPr lang="it-IT" dirty="0" err="1" smtClean="0"/>
              <a:t>Xlab</a:t>
            </a:r>
            <a:endParaRPr lang="it-IT" dirty="0"/>
          </a:p>
          <a:p>
            <a:pPr lvl="0">
              <a:buFont typeface="Arial" pitchFamily="34" charset="0"/>
              <a:buChar char="•"/>
            </a:pPr>
            <a:r>
              <a:rPr lang="it-IT" dirty="0" smtClean="0"/>
              <a:t> NEXT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Acceleratori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Scienze dei materiali e fotonica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Scienze dei materiali e fotonica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Rivelatori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483768" y="2420888"/>
            <a:ext cx="1467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</a:rPr>
              <a:t>LEMRAP</a:t>
            </a:r>
            <a:endParaRPr lang="it-IT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/>
        </p:nvGraphicFramePr>
        <p:xfrm>
          <a:off x="323528" y="3429000"/>
          <a:ext cx="8568952" cy="3040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Registro delle competenze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Descrizione delle piattaforme tecnologiche dei LNF attraverso schede consultabili in modo trasversale:</a:t>
            </a:r>
          </a:p>
          <a:p>
            <a:pPr algn="ctr"/>
            <a:r>
              <a:rPr lang="it-IT" dirty="0" smtClean="0"/>
              <a:t>C</a:t>
            </a:r>
            <a:r>
              <a:rPr lang="it-IT" dirty="0" smtClean="0"/>
              <a:t>ompetenze</a:t>
            </a:r>
          </a:p>
          <a:p>
            <a:pPr algn="ctr"/>
            <a:r>
              <a:rPr lang="it-IT" dirty="0" smtClean="0"/>
              <a:t>S</a:t>
            </a:r>
            <a:r>
              <a:rPr lang="it-IT" dirty="0" smtClean="0"/>
              <a:t>trumentazione</a:t>
            </a:r>
          </a:p>
          <a:p>
            <a:pPr algn="ctr"/>
            <a:r>
              <a:rPr lang="it-IT" dirty="0" smtClean="0"/>
              <a:t>M</a:t>
            </a:r>
            <a:r>
              <a:rPr lang="it-IT" dirty="0" smtClean="0"/>
              <a:t>ateriali</a:t>
            </a:r>
          </a:p>
          <a:p>
            <a:pPr algn="ctr"/>
            <a:r>
              <a:rPr lang="it-IT" dirty="0" smtClean="0"/>
              <a:t>Tecnologie</a:t>
            </a:r>
          </a:p>
          <a:p>
            <a:pPr algn="ctr"/>
            <a:r>
              <a:rPr lang="it-IT" dirty="0" smtClean="0"/>
              <a:t>Filiere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monto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857</TotalTime>
  <Words>384</Words>
  <Application>Microsoft Office PowerPoint</Application>
  <PresentationFormat>Presentazione su schermo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Tramonto</vt:lpstr>
      <vt:lpstr>Le competenze tecnologiche dei LNF</vt:lpstr>
      <vt:lpstr>REFERENTI LOCALI PER IL TT </vt:lpstr>
      <vt:lpstr>Filiere tecnologiche di interesse strategico</vt:lpstr>
      <vt:lpstr>Aree di ricerca tecnologica @LNF</vt:lpstr>
      <vt:lpstr>Acceleratori</vt:lpstr>
      <vt:lpstr>Scienze dei materiali e fotonica</vt:lpstr>
      <vt:lpstr>Scienze dei materiali e fotonica</vt:lpstr>
      <vt:lpstr>Rivelatori</vt:lpstr>
      <vt:lpstr>Registro delle competenze</vt:lpstr>
      <vt:lpstr>Diapositiva 10</vt:lpstr>
      <vt:lpstr>Work in progress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competenze tecnologiche dei LNF</dc:title>
  <dc:creator>Mariangela</dc:creator>
  <cp:lastModifiedBy>Mariangela</cp:lastModifiedBy>
  <cp:revision>10</cp:revision>
  <dcterms:created xsi:type="dcterms:W3CDTF">2016-10-12T18:00:36Z</dcterms:created>
  <dcterms:modified xsi:type="dcterms:W3CDTF">2016-10-13T08:18:12Z</dcterms:modified>
</cp:coreProperties>
</file>